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Lst>
  <p:notesMasterIdLst>
    <p:notesMasterId r:id="rId25"/>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5" r:id="rId20"/>
    <p:sldId id="276" r:id="rId21"/>
    <p:sldId id="277" r:id="rId22"/>
    <p:sldId id="278" r:id="rId23"/>
    <p:sldId id="279" r:id="rId24"/>
  </p:sldIdLst>
  <p:sldSz cx="9144000" cy="5143500" type="screen16x9"/>
  <p:notesSz cx="6858000" cy="9144000"/>
  <p:embeddedFontLst>
    <p:embeddedFont>
      <p:font typeface="Bebas Neue" panose="020B0606020202050201" pitchFamily="34" charset="0"/>
      <p:regular r:id="rId26"/>
    </p:embeddedFont>
    <p:embeddedFont>
      <p:font typeface="Calibri" panose="020F0502020204030204" pitchFamily="34" charset="0"/>
      <p:regular r:id="rId27"/>
      <p:bold r:id="rId28"/>
      <p:italic r:id="rId29"/>
      <p:boldItalic r:id="rId30"/>
    </p:embeddedFont>
    <p:embeddedFont>
      <p:font typeface="Catamaran" panose="020B0604020202020204" charset="0"/>
      <p:regular r:id="rId31"/>
      <p:bold r:id="rId32"/>
    </p:embeddedFont>
    <p:embeddedFont>
      <p:font typeface="Century Gothic" panose="020B0502020202020204" pitchFamily="34" charset="0"/>
      <p:regular r:id="rId33"/>
      <p:bold r:id="rId34"/>
      <p:italic r:id="rId35"/>
      <p:boldItalic r:id="rId36"/>
    </p:embeddedFont>
    <p:embeddedFont>
      <p:font typeface="Corbel" panose="020B0503020204020204" pitchFamily="34" charset="0"/>
      <p:regular r:id="rId37"/>
      <p:bold r:id="rId38"/>
      <p:italic r:id="rId39"/>
      <p:boldItalic r:id="rId40"/>
    </p:embeddedFont>
    <p:embeddedFont>
      <p:font typeface="Garamond" panose="02020404030301010803" pitchFamily="18" charset="0"/>
      <p:regular r:id="rId41"/>
      <p:bold r:id="rId42"/>
      <p:italic r:id="rId43"/>
      <p:boldItalic r:id="rId44"/>
    </p:embeddedFont>
    <p:embeddedFont>
      <p:font typeface="PT Sans" panose="020B0503020203020204" pitchFamily="34" charset="0"/>
      <p:regular r:id="rId45"/>
      <p:bold r:id="rId46"/>
      <p:italic r:id="rId47"/>
      <p:boldItalic r:id="rId48"/>
    </p:embeddedFont>
    <p:embeddedFont>
      <p:font typeface="Spinnaker" panose="020B0604020202020204" charset="0"/>
      <p:regular r:id="rId4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69724" autoAdjust="0"/>
  </p:normalViewPr>
  <p:slideViewPr>
    <p:cSldViewPr snapToGrid="0">
      <p:cViewPr varScale="1">
        <p:scale>
          <a:sx n="110" d="100"/>
          <a:sy n="110" d="100"/>
        </p:scale>
        <p:origin x="1374" y="18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font" Target="fonts/font22.fntdata"/><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4.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4" Type="http://schemas.openxmlformats.org/officeDocument/2006/relationships/font" Target="fonts/font19.fntdata"/><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font" Target="fonts/font23.fntdata"/><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20" Type="http://schemas.openxmlformats.org/officeDocument/2006/relationships/slide" Target="slides/slide19.xml"/><Relationship Id="rId41"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font" Target="fonts/font2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23"/>
        <p:cNvGrpSpPr/>
        <p:nvPr/>
      </p:nvGrpSpPr>
      <p:grpSpPr>
        <a:xfrm>
          <a:off x="0" y="0"/>
          <a:ext cx="0" cy="0"/>
          <a:chOff x="0" y="0"/>
          <a:chExt cx="0" cy="0"/>
        </a:xfrm>
      </p:grpSpPr>
      <p:sp>
        <p:nvSpPr>
          <p:cNvPr id="12924" name="Google Shape;129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5" name="Google Shape;129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99"/>
        <p:cNvGrpSpPr/>
        <p:nvPr/>
      </p:nvGrpSpPr>
      <p:grpSpPr>
        <a:xfrm>
          <a:off x="0" y="0"/>
          <a:ext cx="0" cy="0"/>
          <a:chOff x="0" y="0"/>
          <a:chExt cx="0" cy="0"/>
        </a:xfrm>
      </p:grpSpPr>
      <p:sp>
        <p:nvSpPr>
          <p:cNvPr id="13000" name="Google Shape;13000;g212de124495_0_116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1" name="Google Shape;13001;g212de124495_0_116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Clr>
                <a:schemeClr val="dk1"/>
              </a:buClr>
              <a:buSzPts val="1100"/>
              <a:buFont typeface="Corbel"/>
              <a:buChar char="●"/>
            </a:pPr>
            <a:r>
              <a:rPr lang="de" b="1" dirty="0">
                <a:solidFill>
                  <a:schemeClr val="dk1"/>
                </a:solidFill>
                <a:latin typeface="Corbel"/>
                <a:ea typeface="Corbel"/>
                <a:cs typeface="Corbel"/>
                <a:sym typeface="Corbel"/>
              </a:rPr>
              <a:t>Procurement basics and thresholds for NM (slide from 2022)</a:t>
            </a:r>
            <a:endParaRPr b="1" dirty="0">
              <a:solidFill>
                <a:schemeClr val="dk1"/>
              </a:solidFill>
              <a:latin typeface="Corbel"/>
              <a:ea typeface="Corbel"/>
              <a:cs typeface="Corbel"/>
              <a:sym typeface="Corbel"/>
            </a:endParaRPr>
          </a:p>
          <a:p>
            <a:pPr marL="457200" lvl="0" indent="0" algn="l" rtl="0">
              <a:lnSpc>
                <a:spcPct val="115000"/>
              </a:lnSpc>
              <a:spcBef>
                <a:spcPts val="0"/>
              </a:spcBef>
              <a:spcAft>
                <a:spcPts val="0"/>
              </a:spcAft>
              <a:buClr>
                <a:schemeClr val="dk1"/>
              </a:buClr>
              <a:buSzPts val="1100"/>
              <a:buFont typeface="Arial"/>
              <a:buNone/>
            </a:pPr>
            <a:endParaRPr dirty="0">
              <a:solidFill>
                <a:schemeClr val="dk1"/>
              </a:solidFill>
              <a:latin typeface="Corbel"/>
              <a:ea typeface="Corbel"/>
              <a:cs typeface="Corbel"/>
              <a:sym typeface="Corbel"/>
            </a:endParaRPr>
          </a:p>
          <a:p>
            <a:pPr marL="457200" lvl="0" indent="0" algn="l" rtl="0">
              <a:lnSpc>
                <a:spcPct val="115000"/>
              </a:lnSpc>
              <a:spcBef>
                <a:spcPts val="0"/>
              </a:spcBef>
              <a:spcAft>
                <a:spcPts val="0"/>
              </a:spcAft>
              <a:buClr>
                <a:schemeClr val="dk1"/>
              </a:buClr>
              <a:buSzPts val="1100"/>
              <a:buFont typeface="Arial"/>
              <a:buNone/>
            </a:pPr>
            <a:r>
              <a:rPr lang="de" dirty="0">
                <a:solidFill>
                  <a:srgbClr val="333333"/>
                </a:solidFill>
                <a:latin typeface="Corbel"/>
                <a:ea typeface="Corbel"/>
                <a:cs typeface="Corbel"/>
                <a:sym typeface="Corbel"/>
              </a:rPr>
              <a:t>Food Service Directors are required to follow normal procurement guidelines, which means that fair and open competition is the law of the land. The following procurement methods apply to the purchase of local product for school meals:</a:t>
            </a:r>
            <a:endParaRPr dirty="0">
              <a:solidFill>
                <a:srgbClr val="333333"/>
              </a:solidFill>
              <a:latin typeface="Corbel"/>
              <a:ea typeface="Corbel"/>
              <a:cs typeface="Corbel"/>
              <a:sym typeface="Corbel"/>
            </a:endParaRPr>
          </a:p>
          <a:p>
            <a:pPr marL="914400" lvl="0" indent="-298450" algn="l" rtl="0">
              <a:lnSpc>
                <a:spcPct val="115000"/>
              </a:lnSpc>
              <a:spcBef>
                <a:spcPts val="1500"/>
              </a:spcBef>
              <a:spcAft>
                <a:spcPts val="0"/>
              </a:spcAft>
              <a:buClr>
                <a:srgbClr val="333333"/>
              </a:buClr>
              <a:buSzPts val="1100"/>
              <a:buFont typeface="Corbel"/>
              <a:buChar char="●"/>
            </a:pPr>
            <a:r>
              <a:rPr lang="de" dirty="0">
                <a:solidFill>
                  <a:srgbClr val="333333"/>
                </a:solidFill>
                <a:latin typeface="Corbel"/>
                <a:ea typeface="Corbel"/>
                <a:cs typeface="Corbel"/>
                <a:sym typeface="Corbel"/>
              </a:rPr>
              <a:t>The </a:t>
            </a:r>
            <a:r>
              <a:rPr lang="de" u="sng" dirty="0">
                <a:solidFill>
                  <a:srgbClr val="333333"/>
                </a:solidFill>
                <a:latin typeface="Corbel"/>
                <a:ea typeface="Corbel"/>
                <a:cs typeface="Corbel"/>
                <a:sym typeface="Corbel"/>
              </a:rPr>
              <a:t>micro-purchase</a:t>
            </a:r>
            <a:r>
              <a:rPr lang="de" dirty="0">
                <a:solidFill>
                  <a:srgbClr val="333333"/>
                </a:solidFill>
                <a:latin typeface="Corbel"/>
                <a:ea typeface="Corbel"/>
                <a:cs typeface="Corbel"/>
                <a:sym typeface="Corbel"/>
              </a:rPr>
              <a:t> process is used when annual expenditures fall under the threshold of $3,500. This process is extremely easy and allows growers to sell to schools without going through a burdensome procurement process. This noncompetitive approach is widely used by smaller districts because FSDs can purchase product directly from an individual grower without documenting three quotes from growers and/or vendors in their region.</a:t>
            </a:r>
            <a:endParaRPr dirty="0">
              <a:solidFill>
                <a:srgbClr val="333333"/>
              </a:solidFill>
              <a:latin typeface="Corbel"/>
              <a:ea typeface="Corbel"/>
              <a:cs typeface="Corbel"/>
              <a:sym typeface="Corbel"/>
            </a:endParaRPr>
          </a:p>
          <a:p>
            <a:pPr marL="914400" lvl="0" indent="-298450" algn="l" rtl="0">
              <a:lnSpc>
                <a:spcPct val="115000"/>
              </a:lnSpc>
              <a:spcBef>
                <a:spcPts val="0"/>
              </a:spcBef>
              <a:spcAft>
                <a:spcPts val="0"/>
              </a:spcAft>
              <a:buClr>
                <a:srgbClr val="333333"/>
              </a:buClr>
              <a:buSzPts val="1100"/>
              <a:buFont typeface="Corbel"/>
              <a:buChar char="●"/>
            </a:pPr>
            <a:r>
              <a:rPr lang="de" dirty="0">
                <a:solidFill>
                  <a:srgbClr val="333333"/>
                </a:solidFill>
                <a:latin typeface="Corbel"/>
                <a:ea typeface="Corbel"/>
                <a:cs typeface="Corbel"/>
                <a:sym typeface="Corbel"/>
              </a:rPr>
              <a:t>The </a:t>
            </a:r>
            <a:r>
              <a:rPr lang="de" u="sng" dirty="0">
                <a:solidFill>
                  <a:srgbClr val="333333"/>
                </a:solidFill>
                <a:latin typeface="Corbel"/>
                <a:ea typeface="Corbel"/>
                <a:cs typeface="Corbel"/>
                <a:sym typeface="Corbel"/>
              </a:rPr>
              <a:t>informal procurement</a:t>
            </a:r>
            <a:r>
              <a:rPr lang="de" dirty="0">
                <a:solidFill>
                  <a:srgbClr val="333333"/>
                </a:solidFill>
                <a:latin typeface="Corbel"/>
                <a:ea typeface="Corbel"/>
                <a:cs typeface="Corbel"/>
                <a:sym typeface="Corbel"/>
              </a:rPr>
              <a:t> method is used when the aggregated annual expenditure is between $3,500 and the New Mexico small-purchase threshold ¬of $60,000. In this scenario Food Service Directors are required to obtain and document three quotes from three different bidders.</a:t>
            </a:r>
            <a:endParaRPr dirty="0">
              <a:solidFill>
                <a:srgbClr val="333333"/>
              </a:solidFill>
              <a:latin typeface="Corbel"/>
              <a:ea typeface="Corbel"/>
              <a:cs typeface="Corbel"/>
              <a:sym typeface="Corbel"/>
            </a:endParaRPr>
          </a:p>
          <a:p>
            <a:pPr marL="914400" lvl="0" indent="-298450" algn="l" rtl="0">
              <a:lnSpc>
                <a:spcPct val="115000"/>
              </a:lnSpc>
              <a:spcBef>
                <a:spcPts val="0"/>
              </a:spcBef>
              <a:spcAft>
                <a:spcPts val="0"/>
              </a:spcAft>
              <a:buClr>
                <a:srgbClr val="333333"/>
              </a:buClr>
              <a:buSzPts val="1100"/>
              <a:buFont typeface="Corbel"/>
              <a:buChar char="●"/>
            </a:pPr>
            <a:r>
              <a:rPr lang="de" dirty="0">
                <a:solidFill>
                  <a:srgbClr val="333333"/>
                </a:solidFill>
                <a:latin typeface="Corbel"/>
                <a:ea typeface="Corbel"/>
                <a:cs typeface="Corbel"/>
                <a:sym typeface="Corbel"/>
              </a:rPr>
              <a:t>The </a:t>
            </a:r>
            <a:r>
              <a:rPr lang="de" u="sng" dirty="0">
                <a:solidFill>
                  <a:srgbClr val="333333"/>
                </a:solidFill>
                <a:latin typeface="Corbel"/>
                <a:ea typeface="Corbel"/>
                <a:cs typeface="Corbel"/>
                <a:sym typeface="Corbel"/>
              </a:rPr>
              <a:t>formal bid</a:t>
            </a:r>
            <a:r>
              <a:rPr lang="de" dirty="0">
                <a:solidFill>
                  <a:srgbClr val="333333"/>
                </a:solidFill>
                <a:latin typeface="Corbel"/>
                <a:ea typeface="Corbel"/>
                <a:cs typeface="Corbel"/>
                <a:sym typeface="Corbel"/>
              </a:rPr>
              <a:t> process is often used by larger districts, whether the annual expenditure is above $60,000 or not, and may be required for all growers wishing to sell to these markets. To participate in this process, each grower must submit a formal bid during the district’s annual Request for Bid / Invitation to Bid, which usually falls in the spring to prepare for the upcoming school year. Food Service Directors should understand this process, and additional technical assistance resources will be posted on the PED website following announcement of awardees</a:t>
            </a: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5"/>
        <p:cNvGrpSpPr/>
        <p:nvPr/>
      </p:nvGrpSpPr>
      <p:grpSpPr>
        <a:xfrm>
          <a:off x="0" y="0"/>
          <a:ext cx="0" cy="0"/>
          <a:chOff x="0" y="0"/>
          <a:chExt cx="0" cy="0"/>
        </a:xfrm>
      </p:grpSpPr>
      <p:sp>
        <p:nvSpPr>
          <p:cNvPr id="13006" name="Google Shape;13006;g1f454b4393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7" name="Google Shape;13007;g1f454b4393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b="1" u="sng" dirty="0">
              <a:solidFill>
                <a:schemeClr val="dk1"/>
              </a:solidFill>
              <a:latin typeface="Corbel"/>
              <a:ea typeface="Corbel"/>
              <a:cs typeface="Corbel"/>
              <a:sym typeface="Corbe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0"/>
        <p:cNvGrpSpPr/>
        <p:nvPr/>
      </p:nvGrpSpPr>
      <p:grpSpPr>
        <a:xfrm>
          <a:off x="0" y="0"/>
          <a:ext cx="0" cy="0"/>
          <a:chOff x="0" y="0"/>
          <a:chExt cx="0" cy="0"/>
        </a:xfrm>
      </p:grpSpPr>
      <p:sp>
        <p:nvSpPr>
          <p:cNvPr id="13011" name="Google Shape;13011;g212de124495_0_77741:notes"/>
          <p:cNvSpPr>
            <a:spLocks noGrp="1" noRot="1" noChangeAspect="1"/>
          </p:cNvSpPr>
          <p:nvPr>
            <p:ph type="sldImg" idx="2"/>
          </p:nvPr>
        </p:nvSpPr>
        <p:spPr>
          <a:xfrm>
            <a:off x="-12433300" y="6610350"/>
            <a:ext cx="31724600" cy="178466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012" name="Google Shape;13012;g212de124495_0_77741:notes"/>
          <p:cNvSpPr txBox="1">
            <a:spLocks noGrp="1"/>
          </p:cNvSpPr>
          <p:nvPr>
            <p:ph type="body" idx="1"/>
          </p:nvPr>
        </p:nvSpPr>
        <p:spPr>
          <a:xfrm>
            <a:off x="685800" y="25448964"/>
            <a:ext cx="5486400" cy="208227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de" sz="1200" b="0" i="0" dirty="0">
                <a:solidFill>
                  <a:schemeClr val="dk1"/>
                </a:solidFill>
                <a:latin typeface="Corbel"/>
                <a:ea typeface="Corbel"/>
                <a:cs typeface="Corbel"/>
                <a:sym typeface="Corbel"/>
              </a:rPr>
              <a:t>Frame current challenges in NM Grown program</a:t>
            </a:r>
            <a:endParaRPr dirty="0"/>
          </a:p>
          <a:p>
            <a:pPr marL="0" lvl="0" indent="0" algn="l" rtl="0">
              <a:lnSpc>
                <a:spcPct val="100000"/>
              </a:lnSpc>
              <a:spcBef>
                <a:spcPts val="0"/>
              </a:spcBef>
              <a:spcAft>
                <a:spcPts val="0"/>
              </a:spcAft>
              <a:buSzPts val="1400"/>
              <a:buNone/>
            </a:pPr>
            <a:endParaRPr sz="1200" b="0" i="0" dirty="0">
              <a:solidFill>
                <a:schemeClr val="dk1"/>
              </a:solidFill>
              <a:latin typeface="Corbel"/>
              <a:ea typeface="Corbel"/>
              <a:cs typeface="Corbel"/>
              <a:sym typeface="Corbel"/>
            </a:endParaRPr>
          </a:p>
          <a:p>
            <a:pPr marL="0" lvl="0" indent="0" algn="l" rtl="0">
              <a:lnSpc>
                <a:spcPct val="100000"/>
              </a:lnSpc>
              <a:spcBef>
                <a:spcPts val="0"/>
              </a:spcBef>
              <a:spcAft>
                <a:spcPts val="0"/>
              </a:spcAft>
              <a:buSzPts val="1400"/>
              <a:buNone/>
            </a:pPr>
            <a:r>
              <a:rPr lang="de" dirty="0"/>
              <a:t>In NM, majority of purchases are made direct. Pros: farm to school connection is strong and developed. Cons: aggregation, distribution, packaging, etc. persists as an issue with vendors. </a:t>
            </a:r>
            <a:endParaRPr dirty="0"/>
          </a:p>
          <a:p>
            <a:pPr marL="0" lvl="0" indent="0" algn="l" rtl="0">
              <a:lnSpc>
                <a:spcPct val="100000"/>
              </a:lnSpc>
              <a:spcBef>
                <a:spcPts val="0"/>
              </a:spcBef>
              <a:spcAft>
                <a:spcPts val="0"/>
              </a:spcAft>
              <a:buSzPts val="1400"/>
              <a:buNone/>
            </a:pPr>
            <a:endParaRPr dirty="0"/>
          </a:p>
          <a:p>
            <a:pPr marL="0" lvl="0" indent="0" algn="l" rtl="0">
              <a:lnSpc>
                <a:spcPct val="100000"/>
              </a:lnSpc>
              <a:spcBef>
                <a:spcPts val="0"/>
              </a:spcBef>
              <a:spcAft>
                <a:spcPts val="0"/>
              </a:spcAft>
              <a:buSzPts val="1400"/>
              <a:buNone/>
            </a:pPr>
            <a:r>
              <a:rPr lang="de" dirty="0"/>
              <a:t>There is a need to focus more on strategies for local purchasing that benefit small and diverse producers FOOD HUBS!</a:t>
            </a:r>
            <a:endParaRPr dirty="0"/>
          </a:p>
          <a:p>
            <a:pPr marL="0" lvl="0" indent="0" algn="l" rtl="0">
              <a:lnSpc>
                <a:spcPct val="100000"/>
              </a:lnSpc>
              <a:spcBef>
                <a:spcPts val="0"/>
              </a:spcBef>
              <a:spcAft>
                <a:spcPts val="0"/>
              </a:spcAft>
              <a:buSzPts val="1400"/>
              <a:buNone/>
            </a:pPr>
            <a:endParaRPr dirty="0"/>
          </a:p>
          <a:p>
            <a:pPr marL="0" lvl="0" indent="0" algn="l" rtl="0">
              <a:lnSpc>
                <a:spcPct val="100000"/>
              </a:lnSpc>
              <a:spcBef>
                <a:spcPts val="0"/>
              </a:spcBef>
              <a:spcAft>
                <a:spcPts val="0"/>
              </a:spcAft>
              <a:buSzPts val="1400"/>
              <a:buNone/>
            </a:pPr>
            <a:r>
              <a:rPr lang="de" sz="1200" b="0" i="0" dirty="0">
                <a:solidFill>
                  <a:schemeClr val="dk1"/>
                </a:solidFill>
                <a:latin typeface="Corbel"/>
                <a:ea typeface="Corbel"/>
                <a:cs typeface="Corbel"/>
                <a:sym typeface="Corbel"/>
              </a:rPr>
              <a:t>---</a:t>
            </a:r>
            <a:endParaRPr dirty="0"/>
          </a:p>
          <a:p>
            <a:pPr marL="0" lvl="0" indent="0" algn="l" rtl="0">
              <a:lnSpc>
                <a:spcPct val="100000"/>
              </a:lnSpc>
              <a:spcBef>
                <a:spcPts val="0"/>
              </a:spcBef>
              <a:spcAft>
                <a:spcPts val="0"/>
              </a:spcAft>
              <a:buSzPts val="1400"/>
              <a:buNone/>
            </a:pPr>
            <a:endParaRPr sz="1200" b="0" i="0" dirty="0">
              <a:solidFill>
                <a:schemeClr val="dk1"/>
              </a:solidFill>
              <a:latin typeface="Corbel"/>
              <a:ea typeface="Corbel"/>
              <a:cs typeface="Corbel"/>
              <a:sym typeface="Corbel"/>
            </a:endParaRPr>
          </a:p>
          <a:p>
            <a:pPr marL="0" lvl="0" indent="0" algn="l" rtl="0">
              <a:lnSpc>
                <a:spcPct val="100000"/>
              </a:lnSpc>
              <a:spcBef>
                <a:spcPts val="0"/>
              </a:spcBef>
              <a:spcAft>
                <a:spcPts val="0"/>
              </a:spcAft>
              <a:buSzPts val="1400"/>
              <a:buNone/>
            </a:pPr>
            <a:r>
              <a:rPr lang="de" sz="1200" b="0" i="0" dirty="0">
                <a:solidFill>
                  <a:schemeClr val="dk1"/>
                </a:solidFill>
                <a:latin typeface="Corbel"/>
                <a:ea typeface="Corbel"/>
                <a:cs typeface="Corbel"/>
                <a:sym typeface="Corbel"/>
              </a:rPr>
              <a:t>How do institutions source local foods? through a variety of market channels including: </a:t>
            </a:r>
            <a:endParaRPr b="0" i="0"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Direct from producers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Distributors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Food service management companies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Local retailers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Processors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Food hubs and aggregators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Gardens </a:t>
            </a:r>
            <a:endParaRPr dirty="0"/>
          </a:p>
          <a:p>
            <a:pPr marL="171450" lvl="0" indent="-171450" algn="l" rtl="0">
              <a:lnSpc>
                <a:spcPct val="100000"/>
              </a:lnSpc>
              <a:spcBef>
                <a:spcPts val="0"/>
              </a:spcBef>
              <a:spcAft>
                <a:spcPts val="0"/>
              </a:spcAft>
              <a:buClr>
                <a:schemeClr val="dk1"/>
              </a:buClr>
              <a:buSzPts val="1200"/>
              <a:buFont typeface="Arial"/>
              <a:buChar char="•"/>
            </a:pPr>
            <a:r>
              <a:rPr lang="de" sz="1200" b="0" i="0" dirty="0">
                <a:solidFill>
                  <a:schemeClr val="dk1"/>
                </a:solidFill>
                <a:latin typeface="Corbel"/>
                <a:ea typeface="Corbel"/>
                <a:cs typeface="Corbel"/>
                <a:sym typeface="Corbel"/>
              </a:rPr>
              <a:t>USDA Foods </a:t>
            </a:r>
            <a:endParaRPr dirty="0"/>
          </a:p>
          <a:p>
            <a:pPr marL="0" lvl="0" indent="0" algn="l" rtl="0">
              <a:lnSpc>
                <a:spcPct val="100000"/>
              </a:lnSpc>
              <a:spcBef>
                <a:spcPts val="0"/>
              </a:spcBef>
              <a:spcAft>
                <a:spcPts val="0"/>
              </a:spcAft>
              <a:buSzPts val="1400"/>
              <a:buNone/>
            </a:pPr>
            <a:r>
              <a:rPr lang="de" sz="1200" b="0" i="0" dirty="0">
                <a:solidFill>
                  <a:schemeClr val="dk1"/>
                </a:solidFill>
                <a:latin typeface="Corbel"/>
                <a:ea typeface="Corbel"/>
                <a:cs typeface="Corbel"/>
                <a:sym typeface="Corbel"/>
              </a:rPr>
              <a:t>  </a:t>
            </a:r>
            <a:endParaRPr dirty="0"/>
          </a:p>
        </p:txBody>
      </p:sp>
      <p:sp>
        <p:nvSpPr>
          <p:cNvPr id="13013" name="Google Shape;13013;g212de124495_0_77741:notes"/>
          <p:cNvSpPr txBox="1">
            <a:spLocks noGrp="1"/>
          </p:cNvSpPr>
          <p:nvPr>
            <p:ph type="sldNum" idx="12"/>
          </p:nvPr>
        </p:nvSpPr>
        <p:spPr>
          <a:xfrm>
            <a:off x="3884613" y="50227738"/>
            <a:ext cx="2971800" cy="26526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de"/>
              <a:t>12</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9"/>
        <p:cNvGrpSpPr/>
        <p:nvPr/>
      </p:nvGrpSpPr>
      <p:grpSpPr>
        <a:xfrm>
          <a:off x="0" y="0"/>
          <a:ext cx="0" cy="0"/>
          <a:chOff x="0" y="0"/>
          <a:chExt cx="0" cy="0"/>
        </a:xfrm>
      </p:grpSpPr>
      <p:sp>
        <p:nvSpPr>
          <p:cNvPr id="13030" name="Google Shape;13030;g212de124495_0_648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31" name="Google Shape;13031;g212de124495_0_64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5"/>
        <p:cNvGrpSpPr/>
        <p:nvPr/>
      </p:nvGrpSpPr>
      <p:grpSpPr>
        <a:xfrm>
          <a:off x="0" y="0"/>
          <a:ext cx="0" cy="0"/>
          <a:chOff x="0" y="0"/>
          <a:chExt cx="0" cy="0"/>
        </a:xfrm>
      </p:grpSpPr>
      <p:sp>
        <p:nvSpPr>
          <p:cNvPr id="13036" name="Google Shape;13036;g212de124495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37" name="Google Shape;13037;g212de124495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Clr>
                <a:schemeClr val="dk1"/>
              </a:buClr>
              <a:buSzPts val="1100"/>
              <a:buFont typeface="Corbel"/>
              <a:buChar char="●"/>
            </a:pPr>
            <a:r>
              <a:rPr lang="de" b="1">
                <a:solidFill>
                  <a:schemeClr val="dk1"/>
                </a:solidFill>
                <a:latin typeface="Corbel"/>
                <a:ea typeface="Corbel"/>
                <a:cs typeface="Corbel"/>
                <a:sym typeface="Corbel"/>
              </a:rPr>
              <a:t>Allowable Products</a:t>
            </a:r>
            <a:endParaRPr b="1">
              <a:solidFill>
                <a:schemeClr val="dk1"/>
              </a:solidFill>
              <a:latin typeface="Corbel"/>
              <a:ea typeface="Corbel"/>
              <a:cs typeface="Corbel"/>
              <a:sym typeface="Corbel"/>
            </a:endParaRPr>
          </a:p>
          <a:p>
            <a:pPr marL="457200" lvl="0" indent="-298450" algn="l" rtl="0">
              <a:lnSpc>
                <a:spcPct val="115000"/>
              </a:lnSpc>
              <a:spcBef>
                <a:spcPts val="0"/>
              </a:spcBef>
              <a:spcAft>
                <a:spcPts val="0"/>
              </a:spcAft>
              <a:buClr>
                <a:schemeClr val="dk1"/>
              </a:buClr>
              <a:buSzPts val="1100"/>
              <a:buFont typeface="Corbel"/>
              <a:buChar char="●"/>
            </a:pPr>
            <a:r>
              <a:rPr lang="de" b="1">
                <a:solidFill>
                  <a:schemeClr val="dk1"/>
                </a:solidFill>
                <a:latin typeface="Corbel"/>
                <a:ea typeface="Corbel"/>
                <a:cs typeface="Corbel"/>
                <a:sym typeface="Corbel"/>
              </a:rPr>
              <a:t>Using the ASP Vendor list (screen shot)</a:t>
            </a:r>
            <a:endParaRPr b="1">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Google doc, live updates. Dont download!!</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You are not limited to geographies/products on the list!!!</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Meat tab</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Buyer tabs- ensure your contact is up to date so producers can reach out to you!</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44"/>
        <p:cNvGrpSpPr/>
        <p:nvPr/>
      </p:nvGrpSpPr>
      <p:grpSpPr>
        <a:xfrm>
          <a:off x="0" y="0"/>
          <a:ext cx="0" cy="0"/>
          <a:chOff x="0" y="0"/>
          <a:chExt cx="0" cy="0"/>
        </a:xfrm>
      </p:grpSpPr>
      <p:sp>
        <p:nvSpPr>
          <p:cNvPr id="13045" name="Google Shape;13045;g212de124495_0_13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46" name="Google Shape;13046;g212de124495_0_13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0"/>
        <p:cNvGrpSpPr/>
        <p:nvPr/>
      </p:nvGrpSpPr>
      <p:grpSpPr>
        <a:xfrm>
          <a:off x="0" y="0"/>
          <a:ext cx="0" cy="0"/>
          <a:chOff x="0" y="0"/>
          <a:chExt cx="0" cy="0"/>
        </a:xfrm>
      </p:grpSpPr>
      <p:sp>
        <p:nvSpPr>
          <p:cNvPr id="13051" name="Google Shape;13051;g212de124495_0_26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2" name="Google Shape;13052;g212de124495_0_26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6"/>
        <p:cNvGrpSpPr/>
        <p:nvPr/>
      </p:nvGrpSpPr>
      <p:grpSpPr>
        <a:xfrm>
          <a:off x="0" y="0"/>
          <a:ext cx="0" cy="0"/>
          <a:chOff x="0" y="0"/>
          <a:chExt cx="0" cy="0"/>
        </a:xfrm>
      </p:grpSpPr>
      <p:sp>
        <p:nvSpPr>
          <p:cNvPr id="13057" name="Google Shape;13057;g212de124495_0_3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8" name="Google Shape;13058;g212de124495_0_3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2"/>
        <p:cNvGrpSpPr/>
        <p:nvPr/>
      </p:nvGrpSpPr>
      <p:grpSpPr>
        <a:xfrm>
          <a:off x="0" y="0"/>
          <a:ext cx="0" cy="0"/>
          <a:chOff x="0" y="0"/>
          <a:chExt cx="0" cy="0"/>
        </a:xfrm>
      </p:grpSpPr>
      <p:sp>
        <p:nvSpPr>
          <p:cNvPr id="13063" name="Google Shape;13063;g212de124495_0_51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4" name="Google Shape;13064;g212de124495_0_51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4"/>
        <p:cNvGrpSpPr/>
        <p:nvPr/>
      </p:nvGrpSpPr>
      <p:grpSpPr>
        <a:xfrm>
          <a:off x="0" y="0"/>
          <a:ext cx="0" cy="0"/>
          <a:chOff x="0" y="0"/>
          <a:chExt cx="0" cy="0"/>
        </a:xfrm>
      </p:grpSpPr>
      <p:sp>
        <p:nvSpPr>
          <p:cNvPr id="13075" name="Google Shape;13075;g212de124495_0_90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6" name="Google Shape;13076;g212de124495_0_90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1"/>
        <p:cNvGrpSpPr/>
        <p:nvPr/>
      </p:nvGrpSpPr>
      <p:grpSpPr>
        <a:xfrm>
          <a:off x="0" y="0"/>
          <a:ext cx="0" cy="0"/>
          <a:chOff x="0" y="0"/>
          <a:chExt cx="0" cy="0"/>
        </a:xfrm>
      </p:grpSpPr>
      <p:sp>
        <p:nvSpPr>
          <p:cNvPr id="12932" name="Google Shape;12932;g1f3977286c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3" name="Google Shape;12933;g1f3977286c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lvl="0" indent="0" algn="l" rtl="0">
              <a:lnSpc>
                <a:spcPct val="115000"/>
              </a:lnSpc>
              <a:spcBef>
                <a:spcPts val="0"/>
              </a:spcBef>
              <a:spcAft>
                <a:spcPts val="0"/>
              </a:spcAft>
              <a:buClr>
                <a:schemeClr val="dk1"/>
              </a:buClr>
              <a:buSzPts val="1100"/>
              <a:buFont typeface="Corbel"/>
              <a:buNone/>
            </a:pPr>
            <a:endParaRPr dirty="0">
              <a:solidFill>
                <a:schemeClr val="dk1"/>
              </a:solidFill>
              <a:latin typeface="Corbel"/>
              <a:ea typeface="Corbel"/>
              <a:cs typeface="Corbel"/>
              <a:sym typeface="Corbel"/>
            </a:endParaRPr>
          </a:p>
          <a:p>
            <a:pPr marL="457200" lvl="0"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What is the NM Grown program?</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An initiative supported by state leadership and agencies and community partners that incentivizes the purchase of NM grown fresh fruits and vegetables for nutrition programs serving our littlest eaters (0-5), school aged children (k-12), and elder population (senior centers)</a:t>
            </a:r>
            <a:endParaRPr dirty="0">
              <a:solidFill>
                <a:schemeClr val="dk1"/>
              </a:solidFill>
              <a:latin typeface="Corbel"/>
              <a:ea typeface="Corbel"/>
              <a:cs typeface="Corbel"/>
              <a:sym typeface="Corbel"/>
            </a:endParaRPr>
          </a:p>
          <a:p>
            <a:pPr marL="457200" lvl="0" indent="-298450" algn="l" rtl="0">
              <a:lnSpc>
                <a:spcPct val="115000"/>
              </a:lnSpc>
              <a:spcBef>
                <a:spcPts val="0"/>
              </a:spcBef>
              <a:spcAft>
                <a:spcPts val="0"/>
              </a:spcAft>
              <a:buClr>
                <a:schemeClr val="dk1"/>
              </a:buClr>
              <a:buSzPts val="1100"/>
              <a:buFont typeface="Corbel"/>
              <a:buChar char="-"/>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0"/>
        <p:cNvGrpSpPr/>
        <p:nvPr/>
      </p:nvGrpSpPr>
      <p:grpSpPr>
        <a:xfrm>
          <a:off x="0" y="0"/>
          <a:ext cx="0" cy="0"/>
          <a:chOff x="0" y="0"/>
          <a:chExt cx="0" cy="0"/>
        </a:xfrm>
      </p:grpSpPr>
      <p:sp>
        <p:nvSpPr>
          <p:cNvPr id="13081" name="Google Shape;13081;g1f3977286c9_0_27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2" name="Google Shape;13082;g1f3977286c9_0_27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endParaRPr>
          </a:p>
          <a:p>
            <a:pPr marL="0" lvl="0" indent="0" algn="l" rtl="0">
              <a:lnSpc>
                <a:spcPct val="115000"/>
              </a:lnSpc>
              <a:spcBef>
                <a:spcPts val="0"/>
              </a:spcBef>
              <a:spcAft>
                <a:spcPts val="0"/>
              </a:spcAft>
              <a:buNone/>
            </a:pPr>
            <a:r>
              <a:rPr lang="de" b="1" u="sng">
                <a:solidFill>
                  <a:schemeClr val="dk1"/>
                </a:solidFill>
                <a:latin typeface="Corbel"/>
                <a:ea typeface="Corbel"/>
                <a:cs typeface="Corbel"/>
                <a:sym typeface="Corbel"/>
              </a:rPr>
              <a:t>Breakouts (20 min) </a:t>
            </a:r>
            <a:r>
              <a:rPr lang="de" b="1" i="1">
                <a:solidFill>
                  <a:srgbClr val="FF0000"/>
                </a:solidFill>
                <a:latin typeface="Corbel"/>
                <a:ea typeface="Corbel"/>
                <a:cs typeface="Corbel"/>
                <a:sym typeface="Corbel"/>
              </a:rPr>
              <a:t>Scott initiate breakout</a:t>
            </a:r>
            <a:endParaRPr b="1" i="1">
              <a:solidFill>
                <a:srgbClr val="FF0000"/>
              </a:solidFill>
              <a:latin typeface="Corbel"/>
              <a:ea typeface="Corbel"/>
              <a:cs typeface="Corbel"/>
              <a:sym typeface="Corbel"/>
            </a:endParaRPr>
          </a:p>
          <a:p>
            <a:pPr marL="457200" lvl="0" indent="-298450" algn="l" rtl="0">
              <a:lnSpc>
                <a:spcPct val="115000"/>
              </a:lnSpc>
              <a:spcBef>
                <a:spcPts val="0"/>
              </a:spcBef>
              <a:spcAft>
                <a:spcPts val="0"/>
              </a:spcAft>
              <a:buClr>
                <a:schemeClr val="dk1"/>
              </a:buClr>
              <a:buSzPts val="1100"/>
              <a:buFont typeface="Corbel"/>
              <a:buChar char="●"/>
            </a:pPr>
            <a:r>
              <a:rPr lang="de">
                <a:solidFill>
                  <a:srgbClr val="FF0000"/>
                </a:solidFill>
                <a:latin typeface="Corbel"/>
                <a:ea typeface="Corbel"/>
                <a:cs typeface="Corbel"/>
                <a:sym typeface="Corbel"/>
              </a:rPr>
              <a:t>Room 1-</a:t>
            </a:r>
            <a:r>
              <a:rPr lang="de">
                <a:solidFill>
                  <a:schemeClr val="dk1"/>
                </a:solidFill>
                <a:latin typeface="Corbel"/>
                <a:ea typeface="Corbel"/>
                <a:cs typeface="Corbel"/>
                <a:sym typeface="Corbel"/>
              </a:rPr>
              <a:t> NM Grown Buyer Grantee Breakout  - A/O/F/M. </a:t>
            </a:r>
            <a:r>
              <a:rPr lang="de">
                <a:solidFill>
                  <a:srgbClr val="FF0000"/>
                </a:solidFill>
                <a:latin typeface="Corbel"/>
                <a:ea typeface="Corbel"/>
                <a:cs typeface="Corbel"/>
                <a:sym typeface="Corbel"/>
              </a:rPr>
              <a:t>Gabriel notetake</a:t>
            </a:r>
            <a:endParaRPr>
              <a:solidFill>
                <a:srgbClr val="FF0000"/>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Procurement basics and thresholds for NM (slide from 2022). Food bank differences (Merideth) </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Using the ASP Vendor list- you are not limited to geographies/products on the list!!! Google doc, live!!</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Common issues this year- distribution, invoice payment on time, order follow through</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Receiving product (checklist) and invoice req (template screen shot). Upon delivery!! RFFB has a template too. </a:t>
            </a:r>
            <a:endParaRPr>
              <a:solidFill>
                <a:schemeClr val="dk1"/>
              </a:solidFill>
              <a:latin typeface="Corbel"/>
              <a:ea typeface="Corbel"/>
              <a:cs typeface="Corbel"/>
              <a:sym typeface="Corbel"/>
            </a:endParaRPr>
          </a:p>
          <a:p>
            <a:pPr marL="457200" lvl="0" indent="-298450" algn="l" rtl="0">
              <a:lnSpc>
                <a:spcPct val="115000"/>
              </a:lnSpc>
              <a:spcBef>
                <a:spcPts val="0"/>
              </a:spcBef>
              <a:spcAft>
                <a:spcPts val="0"/>
              </a:spcAft>
              <a:buClr>
                <a:schemeClr val="dk1"/>
              </a:buClr>
              <a:buSzPts val="1100"/>
              <a:buFont typeface="Corbel"/>
              <a:buChar char="●"/>
            </a:pPr>
            <a:r>
              <a:rPr lang="de">
                <a:solidFill>
                  <a:srgbClr val="FF0000"/>
                </a:solidFill>
                <a:latin typeface="Corbel"/>
                <a:ea typeface="Corbel"/>
                <a:cs typeface="Corbel"/>
                <a:sym typeface="Corbel"/>
              </a:rPr>
              <a:t>Room 2</a:t>
            </a:r>
            <a:r>
              <a:rPr lang="de">
                <a:solidFill>
                  <a:schemeClr val="dk1"/>
                </a:solidFill>
                <a:latin typeface="Corbel"/>
                <a:ea typeface="Corbel"/>
                <a:cs typeface="Corbel"/>
                <a:sym typeface="Corbel"/>
              </a:rPr>
              <a:t>- NM Grown Producer Breakout - Bryan, Denise, Marie Johnson, Bonnie. </a:t>
            </a:r>
            <a:r>
              <a:rPr lang="de">
                <a:solidFill>
                  <a:srgbClr val="FF0000"/>
                </a:solidFill>
                <a:latin typeface="Corbel"/>
                <a:ea typeface="Corbel"/>
                <a:cs typeface="Corbel"/>
                <a:sym typeface="Corbel"/>
              </a:rPr>
              <a:t>Rita notetake</a:t>
            </a:r>
            <a:endParaRPr>
              <a:solidFill>
                <a:srgbClr val="FF0000"/>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ASP Deep Dive</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Invoice req (training), share templates</a:t>
            </a:r>
            <a:endParaRPr>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a:solidFill>
                  <a:schemeClr val="dk1"/>
                </a:solidFill>
                <a:latin typeface="Corbel"/>
                <a:ea typeface="Corbel"/>
                <a:cs typeface="Corbel"/>
                <a:sym typeface="Corbel"/>
              </a:rPr>
              <a:t>Using the ASP buyer list</a:t>
            </a:r>
            <a:endParaRPr>
              <a:solidFill>
                <a:schemeClr val="dk1"/>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5"/>
        <p:cNvGrpSpPr/>
        <p:nvPr/>
      </p:nvGrpSpPr>
      <p:grpSpPr>
        <a:xfrm>
          <a:off x="0" y="0"/>
          <a:ext cx="0" cy="0"/>
          <a:chOff x="0" y="0"/>
          <a:chExt cx="0" cy="0"/>
        </a:xfrm>
      </p:grpSpPr>
      <p:sp>
        <p:nvSpPr>
          <p:cNvPr id="13086" name="Google Shape;13086;g209b6ca303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7" name="Google Shape;13087;g209b6ca303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6"/>
        <p:cNvGrpSpPr/>
        <p:nvPr/>
      </p:nvGrpSpPr>
      <p:grpSpPr>
        <a:xfrm>
          <a:off x="0" y="0"/>
          <a:ext cx="0" cy="0"/>
          <a:chOff x="0" y="0"/>
          <a:chExt cx="0" cy="0"/>
        </a:xfrm>
      </p:grpSpPr>
      <p:sp>
        <p:nvSpPr>
          <p:cNvPr id="13097" name="Google Shape;13097;g212de124495_0_129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98" name="Google Shape;13098;g212de124495_0_12945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39700" lvl="0" indent="0" algn="l" rtl="0">
              <a:lnSpc>
                <a:spcPct val="100000"/>
              </a:lnSpc>
              <a:spcBef>
                <a:spcPts val="0"/>
              </a:spcBef>
              <a:spcAft>
                <a:spcPts val="0"/>
              </a:spcAft>
              <a:buClr>
                <a:schemeClr val="dk1"/>
              </a:buClr>
              <a:buSzPts val="1400"/>
              <a:buFont typeface="Calibri"/>
              <a:buNone/>
            </a:pPr>
            <a:endParaRPr dirty="0"/>
          </a:p>
          <a:p>
            <a:pPr marL="914400" lvl="1" indent="-317500" algn="l" rtl="0">
              <a:lnSpc>
                <a:spcPct val="100000"/>
              </a:lnSpc>
              <a:spcBef>
                <a:spcPts val="0"/>
              </a:spcBef>
              <a:spcAft>
                <a:spcPts val="0"/>
              </a:spcAft>
              <a:buClr>
                <a:srgbClr val="000000"/>
              </a:buClr>
              <a:buSzPts val="1400"/>
              <a:buFont typeface="Arial"/>
              <a:buChar char="○"/>
            </a:pPr>
            <a:r>
              <a:rPr lang="de" sz="1100" b="1" i="0" u="none" strike="noStrike" cap="none" dirty="0">
                <a:solidFill>
                  <a:srgbClr val="000000"/>
                </a:solidFill>
                <a:latin typeface="Arial"/>
                <a:ea typeface="Arial"/>
                <a:cs typeface="Arial"/>
                <a:sym typeface="Arial"/>
              </a:rPr>
              <a:t>Nuevo Thursdays</a:t>
            </a:r>
            <a:endParaRPr dirty="0"/>
          </a:p>
          <a:p>
            <a:pPr marL="1371600" lvl="2" indent="-292100" algn="l" rtl="0">
              <a:lnSpc>
                <a:spcPct val="100000"/>
              </a:lnSpc>
              <a:spcBef>
                <a:spcPts val="0"/>
              </a:spcBef>
              <a:spcAft>
                <a:spcPts val="0"/>
              </a:spcAft>
              <a:buClr>
                <a:srgbClr val="000000"/>
              </a:buClr>
              <a:buSzPts val="1000"/>
              <a:buFont typeface="Arial"/>
              <a:buChar char="■"/>
            </a:pPr>
            <a:r>
              <a:rPr lang="de" sz="1000" b="0" i="0" u="none" strike="noStrike" cap="none" dirty="0">
                <a:solidFill>
                  <a:srgbClr val="000000"/>
                </a:solidFill>
                <a:latin typeface="Arial"/>
                <a:ea typeface="Arial"/>
                <a:cs typeface="Arial"/>
                <a:sym typeface="Arial"/>
              </a:rPr>
              <a:t>Nuevo Thursdays is a New Mexico Farm to Cafeteria  initiative with the goal of engaging children in learning  about and trying fruits and vegetables from right here  in our state.  </a:t>
            </a:r>
            <a:endParaRPr sz="1000" b="0" i="0" u="none" strike="noStrike" cap="none" dirty="0">
              <a:solidFill>
                <a:srgbClr val="000000"/>
              </a:solidFill>
              <a:latin typeface="Arial"/>
              <a:ea typeface="Arial"/>
              <a:cs typeface="Arial"/>
              <a:sym typeface="Arial"/>
            </a:endParaRPr>
          </a:p>
          <a:p>
            <a:pPr marL="1371600" lvl="2" indent="-292100" algn="l" rtl="0">
              <a:spcBef>
                <a:spcPts val="0"/>
              </a:spcBef>
              <a:spcAft>
                <a:spcPts val="0"/>
              </a:spcAft>
              <a:buClr>
                <a:schemeClr val="dk1"/>
              </a:buClr>
              <a:buSzPts val="1000"/>
              <a:buFont typeface="Calibri"/>
              <a:buChar char="■"/>
            </a:pPr>
            <a:r>
              <a:rPr lang="de" sz="1000" dirty="0">
                <a:solidFill>
                  <a:schemeClr val="dk1"/>
                </a:solidFill>
              </a:rPr>
              <a:t>It is a Harvest of the Month program (promote what you’re doing for local procurement) with aligned promotional materials for your center and curriculum ideas to engage kids</a:t>
            </a:r>
            <a:endParaRPr sz="1000" dirty="0"/>
          </a:p>
          <a:p>
            <a:pPr marL="1371600" lvl="2" indent="-228600" algn="l" rtl="0">
              <a:lnSpc>
                <a:spcPct val="115000"/>
              </a:lnSpc>
              <a:spcBef>
                <a:spcPts val="0"/>
              </a:spcBef>
              <a:spcAft>
                <a:spcPts val="0"/>
              </a:spcAft>
              <a:buClr>
                <a:schemeClr val="dk1"/>
              </a:buClr>
              <a:buSzPts val="1000"/>
              <a:buFont typeface="Calibri"/>
              <a:buNone/>
            </a:pPr>
            <a:endParaRPr dirty="0"/>
          </a:p>
          <a:p>
            <a:pPr marL="139700" lvl="0" indent="0" algn="l" rtl="0">
              <a:lnSpc>
                <a:spcPct val="100000"/>
              </a:lnSpc>
              <a:spcBef>
                <a:spcPts val="0"/>
              </a:spcBef>
              <a:spcAft>
                <a:spcPts val="0"/>
              </a:spcAft>
              <a:buClr>
                <a:schemeClr val="dk1"/>
              </a:buClr>
              <a:buSzPts val="1400"/>
              <a:buFont typeface="Calibri"/>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p:cNvGrpSpPr/>
        <p:nvPr/>
      </p:nvGrpSpPr>
      <p:grpSpPr>
        <a:xfrm>
          <a:off x="0" y="0"/>
          <a:ext cx="0" cy="0"/>
          <a:chOff x="0" y="0"/>
          <a:chExt cx="0" cy="0"/>
        </a:xfrm>
      </p:grpSpPr>
      <p:sp>
        <p:nvSpPr>
          <p:cNvPr id="13106" name="Google Shape;13106;g212de12449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107" name="Google Shape;13107;g212de124495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marR="0" lvl="0" indent="-317500" algn="l" rtl="0">
              <a:lnSpc>
                <a:spcPct val="100000"/>
              </a:lnSpc>
              <a:spcBef>
                <a:spcPts val="0"/>
              </a:spcBef>
              <a:spcAft>
                <a:spcPts val="0"/>
              </a:spcAft>
              <a:buClr>
                <a:srgbClr val="000000"/>
              </a:buClr>
              <a:buSzPts val="1400"/>
              <a:buFont typeface="Arial"/>
              <a:buChar char="●"/>
            </a:pPr>
            <a:r>
              <a:rPr lang="de" dirty="0"/>
              <a:t>Video: https://www.youtube.com/watch?v=bAY_KXUikWs</a:t>
            </a:r>
            <a:endParaRPr dirty="0"/>
          </a:p>
          <a:p>
            <a:pPr marL="457200" marR="0" lvl="0" indent="-228600" algn="l" rtl="0">
              <a:lnSpc>
                <a:spcPct val="100000"/>
              </a:lnSpc>
              <a:spcBef>
                <a:spcPts val="0"/>
              </a:spcBef>
              <a:spcAft>
                <a:spcPts val="0"/>
              </a:spcAft>
              <a:buClr>
                <a:srgbClr val="000000"/>
              </a:buClr>
              <a:buSzPts val="1400"/>
              <a:buFont typeface="Arial"/>
              <a:buNone/>
            </a:pPr>
            <a:endParaRPr dirty="0"/>
          </a:p>
        </p:txBody>
      </p:sp>
      <p:sp>
        <p:nvSpPr>
          <p:cNvPr id="13108" name="Google Shape;13108;g212de124495_0_0: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de" sz="1200" b="0" i="0" u="none" strike="noStrike" cap="none">
                <a:solidFill>
                  <a:schemeClr val="dk1"/>
                </a:solidFill>
                <a:latin typeface="Corbel"/>
                <a:ea typeface="Corbel"/>
                <a:cs typeface="Corbel"/>
                <a:sym typeface="Corbel"/>
              </a:rPr>
              <a:t>23</a:t>
            </a:fld>
            <a:endParaRPr sz="1200" b="0" i="0" u="none" strike="noStrike" cap="none">
              <a:solidFill>
                <a:schemeClr val="dk1"/>
              </a:solidFill>
              <a:latin typeface="Corbel"/>
              <a:ea typeface="Corbel"/>
              <a:cs typeface="Corbel"/>
              <a:sym typeface="Corbe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7"/>
        <p:cNvGrpSpPr/>
        <p:nvPr/>
      </p:nvGrpSpPr>
      <p:grpSpPr>
        <a:xfrm>
          <a:off x="0" y="0"/>
          <a:ext cx="0" cy="0"/>
          <a:chOff x="0" y="0"/>
          <a:chExt cx="0" cy="0"/>
        </a:xfrm>
      </p:grpSpPr>
      <p:sp>
        <p:nvSpPr>
          <p:cNvPr id="12938" name="Google Shape;12938;g1f3977286c9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9" name="Google Shape;12939;g1f3977286c9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lvl="0" indent="0" algn="l" rtl="0">
              <a:lnSpc>
                <a:spcPct val="115000"/>
              </a:lnSpc>
              <a:spcBef>
                <a:spcPts val="0"/>
              </a:spcBef>
              <a:spcAft>
                <a:spcPts val="0"/>
              </a:spcAft>
              <a:buClr>
                <a:schemeClr val="dk1"/>
              </a:buClr>
              <a:buSzPts val="1100"/>
              <a:buFont typeface="Corbel"/>
              <a:buNone/>
            </a:pPr>
            <a:r>
              <a:rPr lang="de" dirty="0">
                <a:solidFill>
                  <a:schemeClr val="dk1"/>
                </a:solidFill>
                <a:latin typeface="Corbel"/>
                <a:ea typeface="Corbel"/>
                <a:cs typeface="Corbel"/>
                <a:sym typeface="Corbel"/>
              </a:rPr>
              <a:t>Who's Involved?</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Buyers from Schools, senior centers, early childhood education centers and food banks</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NM Grown producers that grow, raise and develop local food products</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Eaters!!!</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Support Organizations like state agencies that administer the program, food banks/pantries, food hubs, non profits, etc. </a:t>
            </a:r>
            <a:endParaRPr dirty="0">
              <a:solidFill>
                <a:schemeClr val="dk1"/>
              </a:solidFill>
              <a:latin typeface="Corbel"/>
              <a:ea typeface="Corbel"/>
              <a:cs typeface="Corbel"/>
              <a:sym typeface="Corbel"/>
            </a:endParaRPr>
          </a:p>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8"/>
        <p:cNvGrpSpPr/>
        <p:nvPr/>
      </p:nvGrpSpPr>
      <p:grpSpPr>
        <a:xfrm>
          <a:off x="0" y="0"/>
          <a:ext cx="0" cy="0"/>
          <a:chOff x="0" y="0"/>
          <a:chExt cx="0" cy="0"/>
        </a:xfrm>
      </p:grpSpPr>
      <p:sp>
        <p:nvSpPr>
          <p:cNvPr id="12949" name="Google Shape;12949;g1f3977286c9_0_270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50" name="Google Shape;12950;g1f3977286c9_0_270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lvl="0" indent="0" algn="l" rtl="0">
              <a:lnSpc>
                <a:spcPct val="115000"/>
              </a:lnSpc>
              <a:spcBef>
                <a:spcPts val="0"/>
              </a:spcBef>
              <a:spcAft>
                <a:spcPts val="0"/>
              </a:spcAft>
              <a:buClr>
                <a:schemeClr val="dk1"/>
              </a:buClr>
              <a:buSzPts val="1100"/>
              <a:buFont typeface="Corbel"/>
              <a:buNone/>
            </a:pPr>
            <a:r>
              <a:rPr lang="de" dirty="0">
                <a:solidFill>
                  <a:schemeClr val="dk1"/>
                </a:solidFill>
                <a:latin typeface="Corbel"/>
                <a:ea typeface="Corbel"/>
                <a:cs typeface="Corbel"/>
                <a:sym typeface="Corbel"/>
              </a:rPr>
              <a:t>Why support the NM Grown program? </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Talking Points: supports local farmers and our state economy, increasing access to fresh and local foods for all our communities and generations. Local Food systems:</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Support farmers and ranchers as land stewards</a:t>
            </a:r>
            <a:endParaRPr dirty="0">
              <a:solidFill>
                <a:schemeClr val="dk1"/>
              </a:solidFill>
              <a:latin typeface="Corbel"/>
              <a:ea typeface="Corbel"/>
              <a:cs typeface="Corbel"/>
              <a:sym typeface="Corbel"/>
            </a:endParaRPr>
          </a:p>
          <a:p>
            <a:pPr marL="1371600" lvl="0" indent="0" algn="l" rtl="0">
              <a:lnSpc>
                <a:spcPct val="115000"/>
              </a:lnSpc>
              <a:spcBef>
                <a:spcPts val="0"/>
              </a:spcBef>
              <a:spcAft>
                <a:spcPts val="0"/>
              </a:spcAft>
              <a:buClr>
                <a:schemeClr val="dk1"/>
              </a:buClr>
              <a:buSzPts val="1100"/>
              <a:buFont typeface="Arial"/>
              <a:buNone/>
            </a:pPr>
            <a:r>
              <a:rPr lang="de" dirty="0">
                <a:solidFill>
                  <a:schemeClr val="dk1"/>
                </a:solidFill>
                <a:latin typeface="Corbel"/>
                <a:ea typeface="Corbel"/>
                <a:cs typeface="Corbel"/>
                <a:sym typeface="Corbel"/>
              </a:rPr>
              <a:t>Reduce carbon footprint/ecological impacts of food production</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Increase access to higher quality products with longer shelf life. </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b="1" dirty="0">
                <a:solidFill>
                  <a:schemeClr val="dk1"/>
                </a:solidFill>
                <a:latin typeface="Corbel"/>
                <a:ea typeface="Corbel"/>
                <a:cs typeface="Corbel"/>
                <a:sym typeface="Corbel"/>
              </a:rPr>
              <a:t>The benefits outweigh the perceived additional cost of local foods and addresses the high cost of industrial agriculture. </a:t>
            </a:r>
            <a:endParaRPr dirty="0">
              <a:solidFill>
                <a:schemeClr val="dk1"/>
              </a:solidFill>
              <a:latin typeface="Corbel"/>
              <a:ea typeface="Corbel"/>
              <a:cs typeface="Corbel"/>
              <a:sym typeface="Corbe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9"/>
        <p:cNvGrpSpPr/>
        <p:nvPr/>
      </p:nvGrpSpPr>
      <p:grpSpPr>
        <a:xfrm>
          <a:off x="0" y="0"/>
          <a:ext cx="0" cy="0"/>
          <a:chOff x="0" y="0"/>
          <a:chExt cx="0" cy="0"/>
        </a:xfrm>
      </p:grpSpPr>
      <p:sp>
        <p:nvSpPr>
          <p:cNvPr id="12960" name="Google Shape;12960;g1f3977286c9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61" name="Google Shape;12961;g1f3977286c9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lvl="0" indent="0" algn="l" rtl="0">
              <a:lnSpc>
                <a:spcPct val="115000"/>
              </a:lnSpc>
              <a:spcBef>
                <a:spcPts val="0"/>
              </a:spcBef>
              <a:spcAft>
                <a:spcPts val="0"/>
              </a:spcAft>
              <a:buClr>
                <a:schemeClr val="dk1"/>
              </a:buClr>
              <a:buSzPts val="1100"/>
              <a:buFont typeface="Corbel"/>
              <a:buNone/>
            </a:pPr>
            <a:r>
              <a:rPr lang="de" dirty="0">
                <a:solidFill>
                  <a:schemeClr val="dk1"/>
                </a:solidFill>
                <a:latin typeface="Corbel"/>
                <a:ea typeface="Corbel"/>
                <a:cs typeface="Corbel"/>
                <a:sym typeface="Corbel"/>
              </a:rPr>
              <a:t>Recap successes from FY23</a:t>
            </a:r>
          </a:p>
          <a:p>
            <a:pPr marL="457200" lvl="0"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Purchasing snapshot (gov data on meals, $, asp</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i="1" dirty="0">
                <a:solidFill>
                  <a:schemeClr val="dk1"/>
                </a:solidFill>
                <a:latin typeface="Corbel"/>
                <a:ea typeface="Corbel"/>
                <a:cs typeface="Corbel"/>
                <a:sym typeface="Corbel"/>
              </a:rPr>
              <a:t> pathway of longevity of program, how the foundation was built</a:t>
            </a: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0"/>
        <p:cNvGrpSpPr/>
        <p:nvPr/>
      </p:nvGrpSpPr>
      <p:grpSpPr>
        <a:xfrm>
          <a:off x="0" y="0"/>
          <a:ext cx="0" cy="0"/>
          <a:chOff x="0" y="0"/>
          <a:chExt cx="0" cy="0"/>
        </a:xfrm>
      </p:grpSpPr>
      <p:sp>
        <p:nvSpPr>
          <p:cNvPr id="12971" name="Google Shape;12971;g1f3977286c9_0_27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2" name="Google Shape;12972;g1f3977286c9_0_27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5"/>
        <p:cNvGrpSpPr/>
        <p:nvPr/>
      </p:nvGrpSpPr>
      <p:grpSpPr>
        <a:xfrm>
          <a:off x="0" y="0"/>
          <a:ext cx="0" cy="0"/>
          <a:chOff x="0" y="0"/>
          <a:chExt cx="0" cy="0"/>
        </a:xfrm>
      </p:grpSpPr>
      <p:sp>
        <p:nvSpPr>
          <p:cNvPr id="12976" name="Google Shape;12976;g1f3977286c9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7" name="Google Shape;12977;g1f3977286c9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How do institutions access the funding?</a:t>
            </a:r>
            <a:endParaRPr dirty="0">
              <a:solidFill>
                <a:schemeClr val="dk1"/>
              </a:solidFill>
              <a:highlight>
                <a:srgbClr val="00FFFF"/>
              </a:highlight>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incentive program, grant program</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Respond to RFA with an application</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Receive funding award/budget</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Begin purchasing July 1, 2023- June 30th, 2023</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Allowable Products</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No more than 40% on meat</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Approved Vendors</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Must purchase from the Approved Supplier List</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Reach out to State Agency contacts to get support adding new farmers</a:t>
            </a:r>
            <a:endParaRPr dirty="0">
              <a:solidFill>
                <a:schemeClr val="dk1"/>
              </a:solidFill>
              <a:latin typeface="Corbel"/>
              <a:ea typeface="Corbel"/>
              <a:cs typeface="Corbel"/>
              <a:sym typeface="Corbel"/>
            </a:endParaRPr>
          </a:p>
          <a:p>
            <a:pPr marL="914400" lvl="1"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PED</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open to all SFAs administering NSLP- public, charter, tribally controlled, BIE. Must register for OBMS to receive reimbursement funds- TA available.</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Must submit RFR monthly and spend at least 50% by February</a:t>
            </a:r>
            <a:endParaRPr dirty="0">
              <a:solidFill>
                <a:schemeClr val="dk1"/>
              </a:solidFill>
              <a:latin typeface="Corbel"/>
              <a:ea typeface="Corbel"/>
              <a:cs typeface="Corbel"/>
              <a:sym typeface="Corbel"/>
            </a:endParaRPr>
          </a:p>
          <a:p>
            <a:pPr marL="1371600" lvl="2" indent="-298450" algn="l" rtl="0">
              <a:lnSpc>
                <a:spcPct val="115000"/>
              </a:lnSpc>
              <a:spcBef>
                <a:spcPts val="0"/>
              </a:spcBef>
              <a:spcAft>
                <a:spcPts val="0"/>
              </a:spcAft>
              <a:buClr>
                <a:schemeClr val="dk1"/>
              </a:buClr>
              <a:buSzPts val="1100"/>
              <a:buFont typeface="Corbel"/>
              <a:buChar char="-"/>
            </a:pPr>
            <a:r>
              <a:rPr lang="de" dirty="0">
                <a:solidFill>
                  <a:schemeClr val="dk1"/>
                </a:solidFill>
                <a:latin typeface="Corbel"/>
                <a:ea typeface="Corbel"/>
                <a:cs typeface="Corbel"/>
                <a:sym typeface="Corbel"/>
              </a:rPr>
              <a:t>All spending complete by June 30th, reimbursements must b entered into OBMS by June 30th. </a:t>
            </a:r>
            <a:endParaRPr dirty="0">
              <a:solidFill>
                <a:schemeClr val="dk1"/>
              </a:solidFill>
              <a:latin typeface="Corbel"/>
              <a:ea typeface="Corbel"/>
              <a:cs typeface="Corbel"/>
              <a:sym typeface="Corbel"/>
            </a:endParaRPr>
          </a:p>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6"/>
        <p:cNvGrpSpPr/>
        <p:nvPr/>
      </p:nvGrpSpPr>
      <p:grpSpPr>
        <a:xfrm>
          <a:off x="0" y="0"/>
          <a:ext cx="0" cy="0"/>
          <a:chOff x="0" y="0"/>
          <a:chExt cx="0" cy="0"/>
        </a:xfrm>
      </p:grpSpPr>
      <p:sp>
        <p:nvSpPr>
          <p:cNvPr id="12987" name="Google Shape;12987;g212de124495_0_103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8" name="Google Shape;12988;g212de124495_0_103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92"/>
        <p:cNvGrpSpPr/>
        <p:nvPr/>
      </p:nvGrpSpPr>
      <p:grpSpPr>
        <a:xfrm>
          <a:off x="0" y="0"/>
          <a:ext cx="0" cy="0"/>
          <a:chOff x="0" y="0"/>
          <a:chExt cx="0" cy="0"/>
        </a:xfrm>
      </p:grpSpPr>
      <p:sp>
        <p:nvSpPr>
          <p:cNvPr id="12993" name="Google Shape;12993;g212de124495_0_129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4" name="Google Shape;12994;g212de124495_0_129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5650997" y="102996"/>
            <a:ext cx="1382720" cy="4937515"/>
            <a:chOff x="1408650" y="1776250"/>
            <a:chExt cx="552050" cy="1971300"/>
          </a:xfrm>
        </p:grpSpPr>
        <p:sp>
          <p:nvSpPr>
            <p:cNvPr id="10" name="Google Shape;10;p2"/>
            <p:cNvSpPr/>
            <p:nvPr/>
          </p:nvSpPr>
          <p:spPr>
            <a:xfrm>
              <a:off x="1443125" y="2752550"/>
              <a:ext cx="414800" cy="991875"/>
            </a:xfrm>
            <a:custGeom>
              <a:avLst/>
              <a:gdLst/>
              <a:ahLst/>
              <a:cxnLst/>
              <a:rect l="l" t="t" r="r" b="b"/>
              <a:pathLst>
                <a:path w="16592" h="39675" extrusionOk="0">
                  <a:moveTo>
                    <a:pt x="6406" y="1"/>
                  </a:moveTo>
                  <a:cubicBezTo>
                    <a:pt x="5195" y="1"/>
                    <a:pt x="3957" y="435"/>
                    <a:pt x="2983" y="1153"/>
                  </a:cubicBezTo>
                  <a:cubicBezTo>
                    <a:pt x="1103" y="2531"/>
                    <a:pt x="0" y="4887"/>
                    <a:pt x="75" y="7193"/>
                  </a:cubicBezTo>
                  <a:cubicBezTo>
                    <a:pt x="151" y="9524"/>
                    <a:pt x="1354" y="11779"/>
                    <a:pt x="3183" y="13183"/>
                  </a:cubicBezTo>
                  <a:cubicBezTo>
                    <a:pt x="4211" y="13935"/>
                    <a:pt x="5439" y="14536"/>
                    <a:pt x="6015" y="15664"/>
                  </a:cubicBezTo>
                  <a:cubicBezTo>
                    <a:pt x="6416" y="16416"/>
                    <a:pt x="6441" y="17343"/>
                    <a:pt x="6792" y="18120"/>
                  </a:cubicBezTo>
                  <a:cubicBezTo>
                    <a:pt x="7143" y="18847"/>
                    <a:pt x="7770" y="19449"/>
                    <a:pt x="8020" y="20226"/>
                  </a:cubicBezTo>
                  <a:cubicBezTo>
                    <a:pt x="8346" y="21153"/>
                    <a:pt x="8045" y="22181"/>
                    <a:pt x="7745" y="23133"/>
                  </a:cubicBezTo>
                  <a:cubicBezTo>
                    <a:pt x="7344" y="24436"/>
                    <a:pt x="6767" y="25739"/>
                    <a:pt x="6592" y="27118"/>
                  </a:cubicBezTo>
                  <a:cubicBezTo>
                    <a:pt x="6441" y="28496"/>
                    <a:pt x="6567" y="29925"/>
                    <a:pt x="7269" y="31128"/>
                  </a:cubicBezTo>
                  <a:cubicBezTo>
                    <a:pt x="7845" y="32181"/>
                    <a:pt x="8822" y="32958"/>
                    <a:pt x="9474" y="33960"/>
                  </a:cubicBezTo>
                  <a:cubicBezTo>
                    <a:pt x="10201" y="35063"/>
                    <a:pt x="10552" y="36391"/>
                    <a:pt x="10727" y="37719"/>
                  </a:cubicBezTo>
                  <a:cubicBezTo>
                    <a:pt x="10777" y="38146"/>
                    <a:pt x="10852" y="38647"/>
                    <a:pt x="11203" y="38897"/>
                  </a:cubicBezTo>
                  <a:cubicBezTo>
                    <a:pt x="11353" y="39010"/>
                    <a:pt x="11517" y="39052"/>
                    <a:pt x="11685" y="39108"/>
                  </a:cubicBezTo>
                  <a:lnTo>
                    <a:pt x="11685" y="39108"/>
                  </a:lnTo>
                  <a:cubicBezTo>
                    <a:pt x="11179" y="38804"/>
                    <a:pt x="10867" y="38201"/>
                    <a:pt x="10727" y="37619"/>
                  </a:cubicBezTo>
                  <a:cubicBezTo>
                    <a:pt x="10577" y="36968"/>
                    <a:pt x="10602" y="36115"/>
                    <a:pt x="10451" y="35464"/>
                  </a:cubicBezTo>
                  <a:cubicBezTo>
                    <a:pt x="10025" y="33785"/>
                    <a:pt x="8622" y="32707"/>
                    <a:pt x="7870" y="31128"/>
                  </a:cubicBezTo>
                  <a:cubicBezTo>
                    <a:pt x="7168" y="29649"/>
                    <a:pt x="7218" y="27770"/>
                    <a:pt x="7670" y="26191"/>
                  </a:cubicBezTo>
                  <a:cubicBezTo>
                    <a:pt x="8246" y="24085"/>
                    <a:pt x="9675" y="22306"/>
                    <a:pt x="9449" y="20125"/>
                  </a:cubicBezTo>
                  <a:cubicBezTo>
                    <a:pt x="9374" y="19323"/>
                    <a:pt x="9048" y="18597"/>
                    <a:pt x="8873" y="17820"/>
                  </a:cubicBezTo>
                  <a:cubicBezTo>
                    <a:pt x="8697" y="17068"/>
                    <a:pt x="8697" y="16191"/>
                    <a:pt x="9173" y="15564"/>
                  </a:cubicBezTo>
                  <a:cubicBezTo>
                    <a:pt x="9725" y="14862"/>
                    <a:pt x="10652" y="14687"/>
                    <a:pt x="11479" y="14386"/>
                  </a:cubicBezTo>
                  <a:cubicBezTo>
                    <a:pt x="12256" y="14110"/>
                    <a:pt x="13434" y="13434"/>
                    <a:pt x="14061" y="12882"/>
                  </a:cubicBezTo>
                  <a:cubicBezTo>
                    <a:pt x="15238" y="11880"/>
                    <a:pt x="16166" y="10301"/>
                    <a:pt x="16442" y="8772"/>
                  </a:cubicBezTo>
                  <a:cubicBezTo>
                    <a:pt x="16542" y="8246"/>
                    <a:pt x="16567" y="7694"/>
                    <a:pt x="16592" y="7143"/>
                  </a:cubicBezTo>
                  <a:cubicBezTo>
                    <a:pt x="16592" y="6667"/>
                    <a:pt x="16592" y="6190"/>
                    <a:pt x="16567" y="5714"/>
                  </a:cubicBezTo>
                  <a:cubicBezTo>
                    <a:pt x="16391" y="4060"/>
                    <a:pt x="15564" y="2456"/>
                    <a:pt x="14261" y="1454"/>
                  </a:cubicBezTo>
                  <a:cubicBezTo>
                    <a:pt x="13396" y="800"/>
                    <a:pt x="12248" y="466"/>
                    <a:pt x="11159" y="466"/>
                  </a:cubicBezTo>
                  <a:cubicBezTo>
                    <a:pt x="10954" y="466"/>
                    <a:pt x="10750" y="477"/>
                    <a:pt x="10552" y="501"/>
                  </a:cubicBezTo>
                  <a:cubicBezTo>
                    <a:pt x="10134" y="544"/>
                    <a:pt x="9700" y="621"/>
                    <a:pt x="9282" y="621"/>
                  </a:cubicBezTo>
                  <a:cubicBezTo>
                    <a:pt x="8973" y="621"/>
                    <a:pt x="8673" y="579"/>
                    <a:pt x="8396" y="451"/>
                  </a:cubicBezTo>
                  <a:cubicBezTo>
                    <a:pt x="7778" y="142"/>
                    <a:pt x="7096" y="1"/>
                    <a:pt x="6406" y="1"/>
                  </a:cubicBezTo>
                  <a:close/>
                  <a:moveTo>
                    <a:pt x="11685" y="39108"/>
                  </a:moveTo>
                  <a:cubicBezTo>
                    <a:pt x="11724" y="39132"/>
                    <a:pt x="11764" y="39153"/>
                    <a:pt x="11805" y="39173"/>
                  </a:cubicBezTo>
                  <a:cubicBezTo>
                    <a:pt x="11961" y="39251"/>
                    <a:pt x="12162" y="39389"/>
                    <a:pt x="12220" y="39541"/>
                  </a:cubicBezTo>
                  <a:lnTo>
                    <a:pt x="12220" y="39541"/>
                  </a:lnTo>
                  <a:cubicBezTo>
                    <a:pt x="12175" y="39373"/>
                    <a:pt x="12015" y="39233"/>
                    <a:pt x="11855" y="39173"/>
                  </a:cubicBezTo>
                  <a:cubicBezTo>
                    <a:pt x="11798" y="39148"/>
                    <a:pt x="11741" y="39127"/>
                    <a:pt x="11685" y="39108"/>
                  </a:cubicBezTo>
                  <a:close/>
                  <a:moveTo>
                    <a:pt x="12220" y="39541"/>
                  </a:moveTo>
                  <a:cubicBezTo>
                    <a:pt x="12232" y="39584"/>
                    <a:pt x="12236" y="39629"/>
                    <a:pt x="12231" y="39674"/>
                  </a:cubicBezTo>
                  <a:cubicBezTo>
                    <a:pt x="12242" y="39630"/>
                    <a:pt x="12237" y="39585"/>
                    <a:pt x="12220" y="395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0500" y="1956225"/>
              <a:ext cx="153525" cy="438050"/>
            </a:xfrm>
            <a:custGeom>
              <a:avLst/>
              <a:gdLst/>
              <a:ahLst/>
              <a:cxnLst/>
              <a:rect l="l" t="t" r="r" b="b"/>
              <a:pathLst>
                <a:path w="6141" h="17522" extrusionOk="0">
                  <a:moveTo>
                    <a:pt x="2168" y="1"/>
                  </a:moveTo>
                  <a:cubicBezTo>
                    <a:pt x="1922" y="1"/>
                    <a:pt x="1702" y="212"/>
                    <a:pt x="1554" y="424"/>
                  </a:cubicBezTo>
                  <a:cubicBezTo>
                    <a:pt x="827" y="1427"/>
                    <a:pt x="501" y="2680"/>
                    <a:pt x="376" y="3908"/>
                  </a:cubicBezTo>
                  <a:cubicBezTo>
                    <a:pt x="251" y="5136"/>
                    <a:pt x="301" y="6364"/>
                    <a:pt x="276" y="7617"/>
                  </a:cubicBezTo>
                  <a:cubicBezTo>
                    <a:pt x="251" y="9723"/>
                    <a:pt x="0" y="11903"/>
                    <a:pt x="551" y="13958"/>
                  </a:cubicBezTo>
                  <a:cubicBezTo>
                    <a:pt x="652" y="14334"/>
                    <a:pt x="802" y="14735"/>
                    <a:pt x="1028" y="15061"/>
                  </a:cubicBezTo>
                  <a:cubicBezTo>
                    <a:pt x="1429" y="15687"/>
                    <a:pt x="2130" y="16139"/>
                    <a:pt x="2431" y="16840"/>
                  </a:cubicBezTo>
                  <a:cubicBezTo>
                    <a:pt x="2506" y="17016"/>
                    <a:pt x="2582" y="17367"/>
                    <a:pt x="2782" y="17467"/>
                  </a:cubicBezTo>
                  <a:cubicBezTo>
                    <a:pt x="2844" y="17505"/>
                    <a:pt x="2898" y="17521"/>
                    <a:pt x="2947" y="17521"/>
                  </a:cubicBezTo>
                  <a:cubicBezTo>
                    <a:pt x="3157" y="17521"/>
                    <a:pt x="3266" y="17219"/>
                    <a:pt x="3409" y="17016"/>
                  </a:cubicBezTo>
                  <a:cubicBezTo>
                    <a:pt x="3885" y="16364"/>
                    <a:pt x="4336" y="15713"/>
                    <a:pt x="4812" y="15086"/>
                  </a:cubicBezTo>
                  <a:cubicBezTo>
                    <a:pt x="5063" y="14735"/>
                    <a:pt x="5313" y="14359"/>
                    <a:pt x="5514" y="13983"/>
                  </a:cubicBezTo>
                  <a:cubicBezTo>
                    <a:pt x="5739" y="13482"/>
                    <a:pt x="5865" y="12931"/>
                    <a:pt x="5915" y="12404"/>
                  </a:cubicBezTo>
                  <a:cubicBezTo>
                    <a:pt x="6140" y="10575"/>
                    <a:pt x="5865" y="8720"/>
                    <a:pt x="5364" y="6941"/>
                  </a:cubicBezTo>
                  <a:cubicBezTo>
                    <a:pt x="4837" y="5161"/>
                    <a:pt x="4110" y="3482"/>
                    <a:pt x="3359" y="1803"/>
                  </a:cubicBezTo>
                  <a:cubicBezTo>
                    <a:pt x="3158" y="1352"/>
                    <a:pt x="2957" y="900"/>
                    <a:pt x="2732" y="474"/>
                  </a:cubicBezTo>
                  <a:cubicBezTo>
                    <a:pt x="2632" y="274"/>
                    <a:pt x="2506" y="73"/>
                    <a:pt x="2306" y="23"/>
                  </a:cubicBezTo>
                  <a:cubicBezTo>
                    <a:pt x="2259" y="8"/>
                    <a:pt x="2213"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21075" y="2233100"/>
              <a:ext cx="98375" cy="528050"/>
            </a:xfrm>
            <a:custGeom>
              <a:avLst/>
              <a:gdLst/>
              <a:ahLst/>
              <a:cxnLst/>
              <a:rect l="l" t="t" r="r" b="b"/>
              <a:pathLst>
                <a:path w="3935" h="21122" extrusionOk="0">
                  <a:moveTo>
                    <a:pt x="3634" y="1"/>
                  </a:moveTo>
                  <a:cubicBezTo>
                    <a:pt x="3484" y="101"/>
                    <a:pt x="3384" y="201"/>
                    <a:pt x="3484" y="377"/>
                  </a:cubicBezTo>
                  <a:cubicBezTo>
                    <a:pt x="3509" y="2031"/>
                    <a:pt x="3484" y="3685"/>
                    <a:pt x="3359" y="5339"/>
                  </a:cubicBezTo>
                  <a:cubicBezTo>
                    <a:pt x="3283" y="6317"/>
                    <a:pt x="3208" y="7294"/>
                    <a:pt x="2932" y="8247"/>
                  </a:cubicBezTo>
                  <a:cubicBezTo>
                    <a:pt x="2632" y="9399"/>
                    <a:pt x="2105" y="10477"/>
                    <a:pt x="1629" y="11580"/>
                  </a:cubicBezTo>
                  <a:cubicBezTo>
                    <a:pt x="978" y="13059"/>
                    <a:pt x="401" y="14587"/>
                    <a:pt x="201" y="16191"/>
                  </a:cubicBezTo>
                  <a:cubicBezTo>
                    <a:pt x="0" y="17796"/>
                    <a:pt x="226" y="19500"/>
                    <a:pt x="1053" y="20878"/>
                  </a:cubicBezTo>
                  <a:cubicBezTo>
                    <a:pt x="977" y="20993"/>
                    <a:pt x="1190" y="21122"/>
                    <a:pt x="1374" y="21122"/>
                  </a:cubicBezTo>
                  <a:cubicBezTo>
                    <a:pt x="1432" y="21122"/>
                    <a:pt x="1487" y="21109"/>
                    <a:pt x="1529" y="21079"/>
                  </a:cubicBezTo>
                  <a:cubicBezTo>
                    <a:pt x="1679" y="20978"/>
                    <a:pt x="1704" y="20753"/>
                    <a:pt x="1704" y="20577"/>
                  </a:cubicBezTo>
                  <a:cubicBezTo>
                    <a:pt x="1805" y="18422"/>
                    <a:pt x="1454" y="16217"/>
                    <a:pt x="1855" y="14111"/>
                  </a:cubicBezTo>
                  <a:cubicBezTo>
                    <a:pt x="2206" y="12156"/>
                    <a:pt x="3183" y="10377"/>
                    <a:pt x="3609" y="8447"/>
                  </a:cubicBezTo>
                  <a:cubicBezTo>
                    <a:pt x="3935" y="6993"/>
                    <a:pt x="3910" y="5465"/>
                    <a:pt x="3885" y="3961"/>
                  </a:cubicBezTo>
                  <a:cubicBezTo>
                    <a:pt x="3860" y="2633"/>
                    <a:pt x="3835" y="1304"/>
                    <a:pt x="3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760800" y="2185850"/>
              <a:ext cx="162925" cy="301675"/>
            </a:xfrm>
            <a:custGeom>
              <a:avLst/>
              <a:gdLst/>
              <a:ahLst/>
              <a:cxnLst/>
              <a:rect l="l" t="t" r="r" b="b"/>
              <a:pathLst>
                <a:path w="6517" h="12067" extrusionOk="0">
                  <a:moveTo>
                    <a:pt x="5563" y="1"/>
                  </a:moveTo>
                  <a:cubicBezTo>
                    <a:pt x="5183" y="1"/>
                    <a:pt x="4806" y="118"/>
                    <a:pt x="4486" y="337"/>
                  </a:cubicBezTo>
                  <a:cubicBezTo>
                    <a:pt x="3985" y="688"/>
                    <a:pt x="3534" y="1114"/>
                    <a:pt x="3208" y="1640"/>
                  </a:cubicBezTo>
                  <a:cubicBezTo>
                    <a:pt x="2958" y="2066"/>
                    <a:pt x="2782" y="2518"/>
                    <a:pt x="2557" y="2969"/>
                  </a:cubicBezTo>
                  <a:cubicBezTo>
                    <a:pt x="2105" y="3871"/>
                    <a:pt x="1429" y="4648"/>
                    <a:pt x="902" y="5525"/>
                  </a:cubicBezTo>
                  <a:cubicBezTo>
                    <a:pt x="376" y="6377"/>
                    <a:pt x="0" y="7405"/>
                    <a:pt x="201" y="8407"/>
                  </a:cubicBezTo>
                  <a:cubicBezTo>
                    <a:pt x="276" y="8833"/>
                    <a:pt x="451" y="9209"/>
                    <a:pt x="602" y="9610"/>
                  </a:cubicBezTo>
                  <a:cubicBezTo>
                    <a:pt x="877" y="10412"/>
                    <a:pt x="1053" y="11214"/>
                    <a:pt x="1028" y="12066"/>
                  </a:cubicBezTo>
                  <a:cubicBezTo>
                    <a:pt x="1479" y="11390"/>
                    <a:pt x="2256" y="11039"/>
                    <a:pt x="2807" y="10462"/>
                  </a:cubicBezTo>
                  <a:cubicBezTo>
                    <a:pt x="3183" y="10061"/>
                    <a:pt x="3484" y="9585"/>
                    <a:pt x="3735" y="9109"/>
                  </a:cubicBezTo>
                  <a:cubicBezTo>
                    <a:pt x="3910" y="8833"/>
                    <a:pt x="4085" y="8533"/>
                    <a:pt x="4186" y="8232"/>
                  </a:cubicBezTo>
                  <a:cubicBezTo>
                    <a:pt x="4386" y="7630"/>
                    <a:pt x="4361" y="6979"/>
                    <a:pt x="4562" y="6377"/>
                  </a:cubicBezTo>
                  <a:cubicBezTo>
                    <a:pt x="4687" y="6026"/>
                    <a:pt x="4887" y="5726"/>
                    <a:pt x="5063" y="5400"/>
                  </a:cubicBezTo>
                  <a:cubicBezTo>
                    <a:pt x="5564" y="4598"/>
                    <a:pt x="6015" y="3746"/>
                    <a:pt x="6266" y="2843"/>
                  </a:cubicBezTo>
                  <a:cubicBezTo>
                    <a:pt x="6491" y="1941"/>
                    <a:pt x="6516" y="939"/>
                    <a:pt x="6115" y="86"/>
                  </a:cubicBezTo>
                  <a:cubicBezTo>
                    <a:pt x="5935" y="29"/>
                    <a:pt x="5748" y="1"/>
                    <a:pt x="5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664925" y="2367050"/>
              <a:ext cx="164825" cy="397925"/>
            </a:xfrm>
            <a:custGeom>
              <a:avLst/>
              <a:gdLst/>
              <a:ahLst/>
              <a:cxnLst/>
              <a:rect l="l" t="t" r="r" b="b"/>
              <a:pathLst>
                <a:path w="6593" h="15917" extrusionOk="0">
                  <a:moveTo>
                    <a:pt x="6444" y="0"/>
                  </a:moveTo>
                  <a:cubicBezTo>
                    <a:pt x="6285" y="0"/>
                    <a:pt x="6388" y="252"/>
                    <a:pt x="6341" y="483"/>
                  </a:cubicBezTo>
                  <a:cubicBezTo>
                    <a:pt x="5865" y="2763"/>
                    <a:pt x="4336" y="4668"/>
                    <a:pt x="3384" y="6823"/>
                  </a:cubicBezTo>
                  <a:cubicBezTo>
                    <a:pt x="2407" y="8979"/>
                    <a:pt x="2031" y="11435"/>
                    <a:pt x="702" y="13390"/>
                  </a:cubicBezTo>
                  <a:cubicBezTo>
                    <a:pt x="502" y="13691"/>
                    <a:pt x="251" y="13991"/>
                    <a:pt x="151" y="14342"/>
                  </a:cubicBezTo>
                  <a:cubicBezTo>
                    <a:pt x="1" y="14743"/>
                    <a:pt x="76" y="15245"/>
                    <a:pt x="301" y="15620"/>
                  </a:cubicBezTo>
                  <a:cubicBezTo>
                    <a:pt x="376" y="15746"/>
                    <a:pt x="527" y="15871"/>
                    <a:pt x="702" y="15871"/>
                  </a:cubicBezTo>
                  <a:cubicBezTo>
                    <a:pt x="775" y="15902"/>
                    <a:pt x="849" y="15916"/>
                    <a:pt x="923" y="15916"/>
                  </a:cubicBezTo>
                  <a:cubicBezTo>
                    <a:pt x="1203" y="15916"/>
                    <a:pt x="1476" y="15714"/>
                    <a:pt x="1655" y="15495"/>
                  </a:cubicBezTo>
                  <a:cubicBezTo>
                    <a:pt x="2081" y="15019"/>
                    <a:pt x="2306" y="14417"/>
                    <a:pt x="2507" y="13816"/>
                  </a:cubicBezTo>
                  <a:cubicBezTo>
                    <a:pt x="3509" y="10733"/>
                    <a:pt x="3685" y="7425"/>
                    <a:pt x="5013" y="4468"/>
                  </a:cubicBezTo>
                  <a:cubicBezTo>
                    <a:pt x="5665" y="3014"/>
                    <a:pt x="6592" y="1585"/>
                    <a:pt x="6492" y="6"/>
                  </a:cubicBezTo>
                  <a:cubicBezTo>
                    <a:pt x="6474" y="2"/>
                    <a:pt x="6458" y="0"/>
                    <a:pt x="6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74950" y="1837800"/>
              <a:ext cx="285750" cy="531300"/>
            </a:xfrm>
            <a:custGeom>
              <a:avLst/>
              <a:gdLst/>
              <a:ahLst/>
              <a:cxnLst/>
              <a:rect l="l" t="t" r="r" b="b"/>
              <a:pathLst>
                <a:path w="11430" h="21252" extrusionOk="0">
                  <a:moveTo>
                    <a:pt x="1158" y="0"/>
                  </a:moveTo>
                  <a:cubicBezTo>
                    <a:pt x="911" y="0"/>
                    <a:pt x="675" y="61"/>
                    <a:pt x="477" y="224"/>
                  </a:cubicBezTo>
                  <a:cubicBezTo>
                    <a:pt x="176" y="475"/>
                    <a:pt x="101" y="901"/>
                    <a:pt x="76" y="1302"/>
                  </a:cubicBezTo>
                  <a:cubicBezTo>
                    <a:pt x="1" y="2555"/>
                    <a:pt x="126" y="3833"/>
                    <a:pt x="477" y="5061"/>
                  </a:cubicBezTo>
                  <a:cubicBezTo>
                    <a:pt x="577" y="5462"/>
                    <a:pt x="727" y="5888"/>
                    <a:pt x="727" y="6314"/>
                  </a:cubicBezTo>
                  <a:cubicBezTo>
                    <a:pt x="752" y="6665"/>
                    <a:pt x="677" y="7016"/>
                    <a:pt x="677" y="7367"/>
                  </a:cubicBezTo>
                  <a:cubicBezTo>
                    <a:pt x="702" y="8419"/>
                    <a:pt x="1379" y="9297"/>
                    <a:pt x="2056" y="10099"/>
                  </a:cubicBezTo>
                  <a:cubicBezTo>
                    <a:pt x="2306" y="10424"/>
                    <a:pt x="2482" y="10750"/>
                    <a:pt x="2732" y="11076"/>
                  </a:cubicBezTo>
                  <a:cubicBezTo>
                    <a:pt x="2833" y="11226"/>
                    <a:pt x="2958" y="11377"/>
                    <a:pt x="3008" y="11577"/>
                  </a:cubicBezTo>
                  <a:cubicBezTo>
                    <a:pt x="3083" y="11853"/>
                    <a:pt x="2958" y="12179"/>
                    <a:pt x="3083" y="12429"/>
                  </a:cubicBezTo>
                  <a:cubicBezTo>
                    <a:pt x="3133" y="12555"/>
                    <a:pt x="3234" y="12630"/>
                    <a:pt x="3309" y="12730"/>
                  </a:cubicBezTo>
                  <a:cubicBezTo>
                    <a:pt x="3685" y="13231"/>
                    <a:pt x="3760" y="13883"/>
                    <a:pt x="3735" y="14510"/>
                  </a:cubicBezTo>
                  <a:cubicBezTo>
                    <a:pt x="3710" y="15136"/>
                    <a:pt x="3610" y="15763"/>
                    <a:pt x="3685" y="16364"/>
                  </a:cubicBezTo>
                  <a:cubicBezTo>
                    <a:pt x="3735" y="16615"/>
                    <a:pt x="3785" y="16866"/>
                    <a:pt x="3860" y="17141"/>
                  </a:cubicBezTo>
                  <a:cubicBezTo>
                    <a:pt x="4161" y="18219"/>
                    <a:pt x="4336" y="19347"/>
                    <a:pt x="4412" y="20450"/>
                  </a:cubicBezTo>
                  <a:cubicBezTo>
                    <a:pt x="4437" y="20725"/>
                    <a:pt x="4462" y="21051"/>
                    <a:pt x="4662" y="21252"/>
                  </a:cubicBezTo>
                  <a:cubicBezTo>
                    <a:pt x="5138" y="20550"/>
                    <a:pt x="5740" y="19923"/>
                    <a:pt x="6392" y="19397"/>
                  </a:cubicBezTo>
                  <a:cubicBezTo>
                    <a:pt x="6567" y="19247"/>
                    <a:pt x="6742" y="19121"/>
                    <a:pt x="6868" y="18946"/>
                  </a:cubicBezTo>
                  <a:cubicBezTo>
                    <a:pt x="7018" y="18770"/>
                    <a:pt x="7093" y="18545"/>
                    <a:pt x="7169" y="18344"/>
                  </a:cubicBezTo>
                  <a:cubicBezTo>
                    <a:pt x="7419" y="17517"/>
                    <a:pt x="7519" y="16615"/>
                    <a:pt x="8021" y="15938"/>
                  </a:cubicBezTo>
                  <a:cubicBezTo>
                    <a:pt x="8547" y="15236"/>
                    <a:pt x="9424" y="14886"/>
                    <a:pt x="10126" y="14359"/>
                  </a:cubicBezTo>
                  <a:cubicBezTo>
                    <a:pt x="10301" y="14209"/>
                    <a:pt x="10477" y="14059"/>
                    <a:pt x="10602" y="13858"/>
                  </a:cubicBezTo>
                  <a:cubicBezTo>
                    <a:pt x="10752" y="13582"/>
                    <a:pt x="10778" y="13257"/>
                    <a:pt x="10928" y="12956"/>
                  </a:cubicBezTo>
                  <a:cubicBezTo>
                    <a:pt x="11028" y="12730"/>
                    <a:pt x="11179" y="12530"/>
                    <a:pt x="11279" y="12304"/>
                  </a:cubicBezTo>
                  <a:cubicBezTo>
                    <a:pt x="11429" y="11878"/>
                    <a:pt x="11329" y="11427"/>
                    <a:pt x="11254" y="10976"/>
                  </a:cubicBezTo>
                  <a:cubicBezTo>
                    <a:pt x="11229" y="10850"/>
                    <a:pt x="11204" y="10725"/>
                    <a:pt x="11153" y="10625"/>
                  </a:cubicBezTo>
                  <a:cubicBezTo>
                    <a:pt x="10991" y="10369"/>
                    <a:pt x="10677" y="10221"/>
                    <a:pt x="10372" y="10221"/>
                  </a:cubicBezTo>
                  <a:cubicBezTo>
                    <a:pt x="10349" y="10221"/>
                    <a:pt x="10325" y="10222"/>
                    <a:pt x="10301" y="10224"/>
                  </a:cubicBezTo>
                  <a:cubicBezTo>
                    <a:pt x="9976" y="10249"/>
                    <a:pt x="9675" y="10399"/>
                    <a:pt x="9399" y="10550"/>
                  </a:cubicBezTo>
                  <a:cubicBezTo>
                    <a:pt x="9123" y="10700"/>
                    <a:pt x="8823" y="10876"/>
                    <a:pt x="8497" y="10926"/>
                  </a:cubicBezTo>
                  <a:cubicBezTo>
                    <a:pt x="8356" y="10954"/>
                    <a:pt x="8211" y="10957"/>
                    <a:pt x="8067" y="10957"/>
                  </a:cubicBezTo>
                  <a:cubicBezTo>
                    <a:pt x="8019" y="10957"/>
                    <a:pt x="7971" y="10957"/>
                    <a:pt x="7924" y="10957"/>
                  </a:cubicBezTo>
                  <a:cubicBezTo>
                    <a:pt x="7732" y="10957"/>
                    <a:pt x="7544" y="10963"/>
                    <a:pt x="7369" y="11026"/>
                  </a:cubicBezTo>
                  <a:cubicBezTo>
                    <a:pt x="7519" y="10650"/>
                    <a:pt x="7971" y="10374"/>
                    <a:pt x="8221" y="10048"/>
                  </a:cubicBezTo>
                  <a:cubicBezTo>
                    <a:pt x="8547" y="9673"/>
                    <a:pt x="8697" y="9171"/>
                    <a:pt x="8722" y="8670"/>
                  </a:cubicBezTo>
                  <a:cubicBezTo>
                    <a:pt x="8773" y="8194"/>
                    <a:pt x="8722" y="7693"/>
                    <a:pt x="8647" y="7191"/>
                  </a:cubicBezTo>
                  <a:cubicBezTo>
                    <a:pt x="8597" y="6740"/>
                    <a:pt x="8547" y="6289"/>
                    <a:pt x="8296" y="5913"/>
                  </a:cubicBezTo>
                  <a:cubicBezTo>
                    <a:pt x="8171" y="5713"/>
                    <a:pt x="7996" y="5537"/>
                    <a:pt x="7820" y="5362"/>
                  </a:cubicBezTo>
                  <a:cubicBezTo>
                    <a:pt x="6968" y="4384"/>
                    <a:pt x="6642" y="2956"/>
                    <a:pt x="5590" y="2229"/>
                  </a:cubicBezTo>
                  <a:cubicBezTo>
                    <a:pt x="5189" y="1953"/>
                    <a:pt x="4712" y="1803"/>
                    <a:pt x="4236" y="1627"/>
                  </a:cubicBezTo>
                  <a:cubicBezTo>
                    <a:pt x="3610" y="1402"/>
                    <a:pt x="2933" y="1101"/>
                    <a:pt x="2507" y="550"/>
                  </a:cubicBezTo>
                  <a:cubicBezTo>
                    <a:pt x="2457" y="449"/>
                    <a:pt x="2382" y="349"/>
                    <a:pt x="2281" y="274"/>
                  </a:cubicBezTo>
                  <a:cubicBezTo>
                    <a:pt x="2206" y="224"/>
                    <a:pt x="2106" y="199"/>
                    <a:pt x="2006" y="174"/>
                  </a:cubicBezTo>
                  <a:cubicBezTo>
                    <a:pt x="1738" y="80"/>
                    <a:pt x="1441"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416175" y="1783575"/>
              <a:ext cx="334625" cy="630025"/>
            </a:xfrm>
            <a:custGeom>
              <a:avLst/>
              <a:gdLst/>
              <a:ahLst/>
              <a:cxnLst/>
              <a:rect l="l" t="t" r="r" b="b"/>
              <a:pathLst>
                <a:path w="13385" h="25201" extrusionOk="0">
                  <a:moveTo>
                    <a:pt x="4786" y="0"/>
                  </a:moveTo>
                  <a:cubicBezTo>
                    <a:pt x="4369" y="0"/>
                    <a:pt x="3954" y="63"/>
                    <a:pt x="3560" y="187"/>
                  </a:cubicBezTo>
                  <a:cubicBezTo>
                    <a:pt x="3485" y="150"/>
                    <a:pt x="3407" y="134"/>
                    <a:pt x="3327" y="134"/>
                  </a:cubicBezTo>
                  <a:cubicBezTo>
                    <a:pt x="2979" y="134"/>
                    <a:pt x="2601" y="449"/>
                    <a:pt x="2357" y="714"/>
                  </a:cubicBezTo>
                  <a:cubicBezTo>
                    <a:pt x="1880" y="1240"/>
                    <a:pt x="1404" y="1791"/>
                    <a:pt x="1078" y="2418"/>
                  </a:cubicBezTo>
                  <a:cubicBezTo>
                    <a:pt x="702" y="3195"/>
                    <a:pt x="552" y="4072"/>
                    <a:pt x="427" y="4924"/>
                  </a:cubicBezTo>
                  <a:cubicBezTo>
                    <a:pt x="201" y="6428"/>
                    <a:pt x="1" y="8057"/>
                    <a:pt x="803" y="9360"/>
                  </a:cubicBezTo>
                  <a:cubicBezTo>
                    <a:pt x="1003" y="9661"/>
                    <a:pt x="1254" y="9962"/>
                    <a:pt x="1404" y="10288"/>
                  </a:cubicBezTo>
                  <a:cubicBezTo>
                    <a:pt x="1780" y="11265"/>
                    <a:pt x="1179" y="12393"/>
                    <a:pt x="1504" y="13345"/>
                  </a:cubicBezTo>
                  <a:cubicBezTo>
                    <a:pt x="1655" y="13721"/>
                    <a:pt x="1905" y="14022"/>
                    <a:pt x="2181" y="14298"/>
                  </a:cubicBezTo>
                  <a:cubicBezTo>
                    <a:pt x="3108" y="15250"/>
                    <a:pt x="4362" y="15977"/>
                    <a:pt x="4863" y="17205"/>
                  </a:cubicBezTo>
                  <a:cubicBezTo>
                    <a:pt x="4963" y="17405"/>
                    <a:pt x="4813" y="17656"/>
                    <a:pt x="4562" y="17681"/>
                  </a:cubicBezTo>
                  <a:cubicBezTo>
                    <a:pt x="4462" y="17681"/>
                    <a:pt x="4387" y="17656"/>
                    <a:pt x="4286" y="17631"/>
                  </a:cubicBezTo>
                  <a:cubicBezTo>
                    <a:pt x="4036" y="17556"/>
                    <a:pt x="3835" y="17380"/>
                    <a:pt x="3635" y="17205"/>
                  </a:cubicBezTo>
                  <a:cubicBezTo>
                    <a:pt x="3334" y="16929"/>
                    <a:pt x="3008" y="16704"/>
                    <a:pt x="2682" y="16503"/>
                  </a:cubicBezTo>
                  <a:cubicBezTo>
                    <a:pt x="2457" y="16353"/>
                    <a:pt x="2206" y="16228"/>
                    <a:pt x="1930" y="16202"/>
                  </a:cubicBezTo>
                  <a:cubicBezTo>
                    <a:pt x="1890" y="16197"/>
                    <a:pt x="1849" y="16195"/>
                    <a:pt x="1809" y="16195"/>
                  </a:cubicBezTo>
                  <a:cubicBezTo>
                    <a:pt x="1275" y="16195"/>
                    <a:pt x="772" y="16642"/>
                    <a:pt x="702" y="17155"/>
                  </a:cubicBezTo>
                  <a:cubicBezTo>
                    <a:pt x="652" y="17405"/>
                    <a:pt x="727" y="17681"/>
                    <a:pt x="953" y="17756"/>
                  </a:cubicBezTo>
                  <a:cubicBezTo>
                    <a:pt x="2607" y="18533"/>
                    <a:pt x="2958" y="20914"/>
                    <a:pt x="4412" y="22017"/>
                  </a:cubicBezTo>
                  <a:cubicBezTo>
                    <a:pt x="5414" y="22769"/>
                    <a:pt x="6768" y="22969"/>
                    <a:pt x="7695" y="23822"/>
                  </a:cubicBezTo>
                  <a:cubicBezTo>
                    <a:pt x="8096" y="24172"/>
                    <a:pt x="8372" y="24674"/>
                    <a:pt x="8522" y="25200"/>
                  </a:cubicBezTo>
                  <a:cubicBezTo>
                    <a:pt x="8622" y="24448"/>
                    <a:pt x="8873" y="23696"/>
                    <a:pt x="9073" y="22969"/>
                  </a:cubicBezTo>
                  <a:cubicBezTo>
                    <a:pt x="9249" y="22443"/>
                    <a:pt x="9399" y="21892"/>
                    <a:pt x="9575" y="21365"/>
                  </a:cubicBezTo>
                  <a:cubicBezTo>
                    <a:pt x="9625" y="21190"/>
                    <a:pt x="9675" y="21040"/>
                    <a:pt x="9750" y="20889"/>
                  </a:cubicBezTo>
                  <a:cubicBezTo>
                    <a:pt x="9850" y="20639"/>
                    <a:pt x="10026" y="20413"/>
                    <a:pt x="10201" y="20187"/>
                  </a:cubicBezTo>
                  <a:cubicBezTo>
                    <a:pt x="10502" y="19812"/>
                    <a:pt x="10828" y="19436"/>
                    <a:pt x="11204" y="19135"/>
                  </a:cubicBezTo>
                  <a:cubicBezTo>
                    <a:pt x="11705" y="18784"/>
                    <a:pt x="12306" y="18583"/>
                    <a:pt x="12733" y="18132"/>
                  </a:cubicBezTo>
                  <a:cubicBezTo>
                    <a:pt x="13008" y="17857"/>
                    <a:pt x="13209" y="17456"/>
                    <a:pt x="13259" y="17055"/>
                  </a:cubicBezTo>
                  <a:cubicBezTo>
                    <a:pt x="13309" y="16629"/>
                    <a:pt x="13234" y="16202"/>
                    <a:pt x="13259" y="15776"/>
                  </a:cubicBezTo>
                  <a:cubicBezTo>
                    <a:pt x="13284" y="15375"/>
                    <a:pt x="13384" y="14949"/>
                    <a:pt x="13209" y="14624"/>
                  </a:cubicBezTo>
                  <a:cubicBezTo>
                    <a:pt x="13083" y="14348"/>
                    <a:pt x="12808" y="14197"/>
                    <a:pt x="12532" y="14097"/>
                  </a:cubicBezTo>
                  <a:cubicBezTo>
                    <a:pt x="12407" y="14072"/>
                    <a:pt x="12281" y="14047"/>
                    <a:pt x="12181" y="13997"/>
                  </a:cubicBezTo>
                  <a:cubicBezTo>
                    <a:pt x="12056" y="13922"/>
                    <a:pt x="11956" y="13822"/>
                    <a:pt x="11855" y="13746"/>
                  </a:cubicBezTo>
                  <a:cubicBezTo>
                    <a:pt x="11678" y="13624"/>
                    <a:pt x="11464" y="13560"/>
                    <a:pt x="11249" y="13560"/>
                  </a:cubicBezTo>
                  <a:cubicBezTo>
                    <a:pt x="11068" y="13560"/>
                    <a:pt x="10887" y="13605"/>
                    <a:pt x="10727" y="13696"/>
                  </a:cubicBezTo>
                  <a:cubicBezTo>
                    <a:pt x="10602" y="13746"/>
                    <a:pt x="10477" y="13847"/>
                    <a:pt x="10352" y="13922"/>
                  </a:cubicBezTo>
                  <a:cubicBezTo>
                    <a:pt x="10226" y="13947"/>
                    <a:pt x="10101" y="13972"/>
                    <a:pt x="9976" y="13997"/>
                  </a:cubicBezTo>
                  <a:cubicBezTo>
                    <a:pt x="9550" y="14147"/>
                    <a:pt x="9399" y="14924"/>
                    <a:pt x="9224" y="15325"/>
                  </a:cubicBezTo>
                  <a:cubicBezTo>
                    <a:pt x="9324" y="14122"/>
                    <a:pt x="10226" y="13195"/>
                    <a:pt x="10577" y="12017"/>
                  </a:cubicBezTo>
                  <a:cubicBezTo>
                    <a:pt x="10602" y="11917"/>
                    <a:pt x="10627" y="11816"/>
                    <a:pt x="10577" y="11741"/>
                  </a:cubicBezTo>
                  <a:cubicBezTo>
                    <a:pt x="10536" y="11658"/>
                    <a:pt x="10442" y="11610"/>
                    <a:pt x="10355" y="11610"/>
                  </a:cubicBezTo>
                  <a:cubicBezTo>
                    <a:pt x="10337" y="11610"/>
                    <a:pt x="10319" y="11612"/>
                    <a:pt x="10301" y="11616"/>
                  </a:cubicBezTo>
                  <a:cubicBezTo>
                    <a:pt x="10201" y="11616"/>
                    <a:pt x="10101" y="11666"/>
                    <a:pt x="10001" y="11741"/>
                  </a:cubicBezTo>
                  <a:cubicBezTo>
                    <a:pt x="10126" y="11491"/>
                    <a:pt x="10251" y="11265"/>
                    <a:pt x="10377" y="11014"/>
                  </a:cubicBezTo>
                  <a:cubicBezTo>
                    <a:pt x="10477" y="10814"/>
                    <a:pt x="10577" y="10613"/>
                    <a:pt x="10627" y="10388"/>
                  </a:cubicBezTo>
                  <a:cubicBezTo>
                    <a:pt x="10778" y="9761"/>
                    <a:pt x="10452" y="9135"/>
                    <a:pt x="10301" y="8483"/>
                  </a:cubicBezTo>
                  <a:cubicBezTo>
                    <a:pt x="10051" y="7355"/>
                    <a:pt x="10402" y="5601"/>
                    <a:pt x="9825" y="4573"/>
                  </a:cubicBezTo>
                  <a:cubicBezTo>
                    <a:pt x="9550" y="4072"/>
                    <a:pt x="9174" y="3496"/>
                    <a:pt x="8898" y="2994"/>
                  </a:cubicBezTo>
                  <a:cubicBezTo>
                    <a:pt x="8748" y="2669"/>
                    <a:pt x="8597" y="2343"/>
                    <a:pt x="8397" y="2042"/>
                  </a:cubicBezTo>
                  <a:cubicBezTo>
                    <a:pt x="7920" y="1240"/>
                    <a:pt x="7169" y="613"/>
                    <a:pt x="6291" y="288"/>
                  </a:cubicBezTo>
                  <a:cubicBezTo>
                    <a:pt x="5809" y="95"/>
                    <a:pt x="5296" y="0"/>
                    <a:pt x="4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950" y="2173575"/>
              <a:ext cx="78350" cy="588150"/>
            </a:xfrm>
            <a:custGeom>
              <a:avLst/>
              <a:gdLst/>
              <a:ahLst/>
              <a:cxnLst/>
              <a:rect l="l" t="t" r="r" b="b"/>
              <a:pathLst>
                <a:path w="3134" h="23526" extrusionOk="0">
                  <a:moveTo>
                    <a:pt x="1" y="1"/>
                  </a:moveTo>
                  <a:cubicBezTo>
                    <a:pt x="1" y="5"/>
                    <a:pt x="2" y="10"/>
                    <a:pt x="3" y="14"/>
                  </a:cubicBezTo>
                  <a:lnTo>
                    <a:pt x="3" y="14"/>
                  </a:lnTo>
                  <a:cubicBezTo>
                    <a:pt x="8" y="1"/>
                    <a:pt x="21" y="1"/>
                    <a:pt x="1" y="1"/>
                  </a:cubicBezTo>
                  <a:close/>
                  <a:moveTo>
                    <a:pt x="3" y="14"/>
                  </a:moveTo>
                  <a:lnTo>
                    <a:pt x="3" y="14"/>
                  </a:lnTo>
                  <a:cubicBezTo>
                    <a:pt x="2" y="17"/>
                    <a:pt x="1" y="21"/>
                    <a:pt x="1" y="26"/>
                  </a:cubicBezTo>
                  <a:cubicBezTo>
                    <a:pt x="4" y="36"/>
                    <a:pt x="7" y="46"/>
                    <a:pt x="10" y="57"/>
                  </a:cubicBezTo>
                  <a:lnTo>
                    <a:pt x="10" y="57"/>
                  </a:lnTo>
                  <a:cubicBezTo>
                    <a:pt x="7" y="43"/>
                    <a:pt x="5" y="28"/>
                    <a:pt x="3" y="14"/>
                  </a:cubicBezTo>
                  <a:close/>
                  <a:moveTo>
                    <a:pt x="10" y="57"/>
                  </a:moveTo>
                  <a:cubicBezTo>
                    <a:pt x="457" y="2820"/>
                    <a:pt x="881" y="5583"/>
                    <a:pt x="1304" y="8347"/>
                  </a:cubicBezTo>
                  <a:cubicBezTo>
                    <a:pt x="1630" y="10477"/>
                    <a:pt x="1956" y="12633"/>
                    <a:pt x="1630" y="14738"/>
                  </a:cubicBezTo>
                  <a:cubicBezTo>
                    <a:pt x="1404" y="16141"/>
                    <a:pt x="903" y="17495"/>
                    <a:pt x="627" y="18873"/>
                  </a:cubicBezTo>
                  <a:cubicBezTo>
                    <a:pt x="377" y="20277"/>
                    <a:pt x="753" y="21981"/>
                    <a:pt x="1504" y="23184"/>
                  </a:cubicBezTo>
                  <a:cubicBezTo>
                    <a:pt x="1698" y="23474"/>
                    <a:pt x="2067" y="23526"/>
                    <a:pt x="2453" y="23526"/>
                  </a:cubicBezTo>
                  <a:cubicBezTo>
                    <a:pt x="2667" y="23526"/>
                    <a:pt x="2886" y="23510"/>
                    <a:pt x="3083" y="23510"/>
                  </a:cubicBezTo>
                  <a:cubicBezTo>
                    <a:pt x="3133" y="23109"/>
                    <a:pt x="3083" y="22708"/>
                    <a:pt x="2933" y="22357"/>
                  </a:cubicBezTo>
                  <a:cubicBezTo>
                    <a:pt x="2833" y="22131"/>
                    <a:pt x="2682" y="21906"/>
                    <a:pt x="2557" y="21655"/>
                  </a:cubicBezTo>
                  <a:cubicBezTo>
                    <a:pt x="1956" y="20502"/>
                    <a:pt x="1930" y="19149"/>
                    <a:pt x="2081" y="17846"/>
                  </a:cubicBezTo>
                  <a:cubicBezTo>
                    <a:pt x="2231" y="16567"/>
                    <a:pt x="2557" y="15289"/>
                    <a:pt x="2632" y="13986"/>
                  </a:cubicBezTo>
                  <a:cubicBezTo>
                    <a:pt x="2707" y="12407"/>
                    <a:pt x="2407" y="10853"/>
                    <a:pt x="2106" y="9324"/>
                  </a:cubicBezTo>
                  <a:cubicBezTo>
                    <a:pt x="2031" y="8973"/>
                    <a:pt x="1905" y="8673"/>
                    <a:pt x="1805" y="8322"/>
                  </a:cubicBezTo>
                  <a:cubicBezTo>
                    <a:pt x="1680" y="7821"/>
                    <a:pt x="1529" y="7294"/>
                    <a:pt x="1404" y="6793"/>
                  </a:cubicBezTo>
                  <a:cubicBezTo>
                    <a:pt x="855" y="4548"/>
                    <a:pt x="654" y="2253"/>
                    <a:pt x="10" y="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43625" y="2199275"/>
              <a:ext cx="153525" cy="570450"/>
            </a:xfrm>
            <a:custGeom>
              <a:avLst/>
              <a:gdLst/>
              <a:ahLst/>
              <a:cxnLst/>
              <a:rect l="l" t="t" r="r" b="b"/>
              <a:pathLst>
                <a:path w="6141" h="22818" extrusionOk="0">
                  <a:moveTo>
                    <a:pt x="6015" y="1"/>
                  </a:moveTo>
                  <a:cubicBezTo>
                    <a:pt x="5990" y="1379"/>
                    <a:pt x="5890" y="2783"/>
                    <a:pt x="5740" y="4161"/>
                  </a:cubicBezTo>
                  <a:cubicBezTo>
                    <a:pt x="5640" y="5088"/>
                    <a:pt x="5314" y="6467"/>
                    <a:pt x="5063" y="7219"/>
                  </a:cubicBezTo>
                  <a:cubicBezTo>
                    <a:pt x="4437" y="9199"/>
                    <a:pt x="3609" y="10778"/>
                    <a:pt x="2732" y="12682"/>
                  </a:cubicBezTo>
                  <a:cubicBezTo>
                    <a:pt x="1755" y="14788"/>
                    <a:pt x="627" y="16868"/>
                    <a:pt x="151" y="19149"/>
                  </a:cubicBezTo>
                  <a:cubicBezTo>
                    <a:pt x="51" y="19600"/>
                    <a:pt x="0" y="20051"/>
                    <a:pt x="25" y="20527"/>
                  </a:cubicBezTo>
                  <a:cubicBezTo>
                    <a:pt x="25" y="20803"/>
                    <a:pt x="101" y="21103"/>
                    <a:pt x="151" y="21379"/>
                  </a:cubicBezTo>
                  <a:lnTo>
                    <a:pt x="301" y="22281"/>
                  </a:lnTo>
                  <a:cubicBezTo>
                    <a:pt x="376" y="22632"/>
                    <a:pt x="777" y="22707"/>
                    <a:pt x="1128" y="22783"/>
                  </a:cubicBezTo>
                  <a:cubicBezTo>
                    <a:pt x="1196" y="22805"/>
                    <a:pt x="1268" y="22818"/>
                    <a:pt x="1339" y="22818"/>
                  </a:cubicBezTo>
                  <a:cubicBezTo>
                    <a:pt x="1426" y="22818"/>
                    <a:pt x="1510" y="22799"/>
                    <a:pt x="1579" y="22758"/>
                  </a:cubicBezTo>
                  <a:cubicBezTo>
                    <a:pt x="1680" y="22682"/>
                    <a:pt x="1705" y="22557"/>
                    <a:pt x="1755" y="22432"/>
                  </a:cubicBezTo>
                  <a:cubicBezTo>
                    <a:pt x="1930" y="21830"/>
                    <a:pt x="2106" y="21179"/>
                    <a:pt x="1955" y="20552"/>
                  </a:cubicBezTo>
                  <a:cubicBezTo>
                    <a:pt x="1880" y="20326"/>
                    <a:pt x="1780" y="20101"/>
                    <a:pt x="1705" y="19850"/>
                  </a:cubicBezTo>
                  <a:cubicBezTo>
                    <a:pt x="1479" y="19098"/>
                    <a:pt x="1504" y="18271"/>
                    <a:pt x="1780" y="17494"/>
                  </a:cubicBezTo>
                  <a:cubicBezTo>
                    <a:pt x="2757" y="14913"/>
                    <a:pt x="3760" y="12657"/>
                    <a:pt x="4863" y="10126"/>
                  </a:cubicBezTo>
                  <a:cubicBezTo>
                    <a:pt x="5113" y="9474"/>
                    <a:pt x="5439" y="8522"/>
                    <a:pt x="5640" y="7870"/>
                  </a:cubicBezTo>
                  <a:cubicBezTo>
                    <a:pt x="6091" y="6366"/>
                    <a:pt x="6141" y="4788"/>
                    <a:pt x="6091" y="3209"/>
                  </a:cubicBezTo>
                  <a:cubicBezTo>
                    <a:pt x="6066" y="2131"/>
                    <a:pt x="6141" y="1078"/>
                    <a:pt x="6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436225" y="2745375"/>
              <a:ext cx="418575" cy="994025"/>
            </a:xfrm>
            <a:custGeom>
              <a:avLst/>
              <a:gdLst/>
              <a:ahLst/>
              <a:cxnLst/>
              <a:rect l="l" t="t" r="r" b="b"/>
              <a:pathLst>
                <a:path w="16743" h="39761" extrusionOk="0">
                  <a:moveTo>
                    <a:pt x="11830" y="39235"/>
                  </a:moveTo>
                  <a:lnTo>
                    <a:pt x="11830" y="39235"/>
                  </a:lnTo>
                  <a:cubicBezTo>
                    <a:pt x="11929" y="39296"/>
                    <a:pt x="12045" y="39364"/>
                    <a:pt x="12132" y="39446"/>
                  </a:cubicBezTo>
                  <a:lnTo>
                    <a:pt x="12132" y="39446"/>
                  </a:lnTo>
                  <a:cubicBezTo>
                    <a:pt x="12047" y="39356"/>
                    <a:pt x="11932" y="39286"/>
                    <a:pt x="11830" y="39235"/>
                  </a:cubicBezTo>
                  <a:close/>
                  <a:moveTo>
                    <a:pt x="6436" y="1"/>
                  </a:moveTo>
                  <a:cubicBezTo>
                    <a:pt x="6058" y="1"/>
                    <a:pt x="5679" y="40"/>
                    <a:pt x="5314" y="112"/>
                  </a:cubicBezTo>
                  <a:cubicBezTo>
                    <a:pt x="2156" y="763"/>
                    <a:pt x="1" y="3971"/>
                    <a:pt x="26" y="7104"/>
                  </a:cubicBezTo>
                  <a:cubicBezTo>
                    <a:pt x="51" y="9234"/>
                    <a:pt x="1003" y="11290"/>
                    <a:pt x="2507" y="12718"/>
                  </a:cubicBezTo>
                  <a:cubicBezTo>
                    <a:pt x="3259" y="13470"/>
                    <a:pt x="4211" y="13946"/>
                    <a:pt x="5013" y="14598"/>
                  </a:cubicBezTo>
                  <a:cubicBezTo>
                    <a:pt x="5414" y="14924"/>
                    <a:pt x="5765" y="15325"/>
                    <a:pt x="6016" y="15776"/>
                  </a:cubicBezTo>
                  <a:cubicBezTo>
                    <a:pt x="6467" y="16703"/>
                    <a:pt x="6442" y="17831"/>
                    <a:pt x="7043" y="18708"/>
                  </a:cubicBezTo>
                  <a:cubicBezTo>
                    <a:pt x="7344" y="19134"/>
                    <a:pt x="7670" y="19560"/>
                    <a:pt x="7895" y="20011"/>
                  </a:cubicBezTo>
                  <a:cubicBezTo>
                    <a:pt x="8121" y="20488"/>
                    <a:pt x="8171" y="21014"/>
                    <a:pt x="8121" y="21515"/>
                  </a:cubicBezTo>
                  <a:cubicBezTo>
                    <a:pt x="7920" y="23069"/>
                    <a:pt x="7194" y="24498"/>
                    <a:pt x="6818" y="26001"/>
                  </a:cubicBezTo>
                  <a:cubicBezTo>
                    <a:pt x="6266" y="28006"/>
                    <a:pt x="6417" y="30337"/>
                    <a:pt x="7770" y="31966"/>
                  </a:cubicBezTo>
                  <a:cubicBezTo>
                    <a:pt x="8422" y="32793"/>
                    <a:pt x="9199" y="33495"/>
                    <a:pt x="9725" y="34423"/>
                  </a:cubicBezTo>
                  <a:cubicBezTo>
                    <a:pt x="10377" y="35550"/>
                    <a:pt x="10602" y="36854"/>
                    <a:pt x="10778" y="38157"/>
                  </a:cubicBezTo>
                  <a:cubicBezTo>
                    <a:pt x="10828" y="38407"/>
                    <a:pt x="10903" y="38658"/>
                    <a:pt x="11078" y="38859"/>
                  </a:cubicBezTo>
                  <a:cubicBezTo>
                    <a:pt x="11363" y="39209"/>
                    <a:pt x="12051" y="39138"/>
                    <a:pt x="12219" y="39551"/>
                  </a:cubicBezTo>
                  <a:lnTo>
                    <a:pt x="12219" y="39551"/>
                  </a:lnTo>
                  <a:cubicBezTo>
                    <a:pt x="12196" y="39513"/>
                    <a:pt x="12167" y="39479"/>
                    <a:pt x="12132" y="39446"/>
                  </a:cubicBezTo>
                  <a:lnTo>
                    <a:pt x="12132" y="39446"/>
                  </a:lnTo>
                  <a:cubicBezTo>
                    <a:pt x="12181" y="39497"/>
                    <a:pt x="12219" y="39554"/>
                    <a:pt x="12240" y="39618"/>
                  </a:cubicBezTo>
                  <a:lnTo>
                    <a:pt x="12240" y="39618"/>
                  </a:lnTo>
                  <a:cubicBezTo>
                    <a:pt x="12251" y="39660"/>
                    <a:pt x="12256" y="39706"/>
                    <a:pt x="12256" y="39757"/>
                  </a:cubicBezTo>
                  <a:lnTo>
                    <a:pt x="12256" y="39757"/>
                  </a:lnTo>
                  <a:cubicBezTo>
                    <a:pt x="12256" y="39707"/>
                    <a:pt x="12251" y="39661"/>
                    <a:pt x="12241" y="39619"/>
                  </a:cubicBezTo>
                  <a:lnTo>
                    <a:pt x="12241" y="39619"/>
                  </a:lnTo>
                  <a:cubicBezTo>
                    <a:pt x="12255" y="39663"/>
                    <a:pt x="12261" y="39711"/>
                    <a:pt x="12256" y="39761"/>
                  </a:cubicBezTo>
                  <a:cubicBezTo>
                    <a:pt x="12272" y="39683"/>
                    <a:pt x="12256" y="39614"/>
                    <a:pt x="12220" y="39553"/>
                  </a:cubicBezTo>
                  <a:lnTo>
                    <a:pt x="12220" y="39553"/>
                  </a:lnTo>
                  <a:cubicBezTo>
                    <a:pt x="12055" y="39133"/>
                    <a:pt x="11367" y="39188"/>
                    <a:pt x="11103" y="38859"/>
                  </a:cubicBezTo>
                  <a:cubicBezTo>
                    <a:pt x="10928" y="38658"/>
                    <a:pt x="10853" y="38382"/>
                    <a:pt x="10803" y="38132"/>
                  </a:cubicBezTo>
                  <a:cubicBezTo>
                    <a:pt x="10627" y="36854"/>
                    <a:pt x="10402" y="35550"/>
                    <a:pt x="9750" y="34397"/>
                  </a:cubicBezTo>
                  <a:cubicBezTo>
                    <a:pt x="9249" y="33470"/>
                    <a:pt x="8472" y="32768"/>
                    <a:pt x="7820" y="31941"/>
                  </a:cubicBezTo>
                  <a:cubicBezTo>
                    <a:pt x="6492" y="30312"/>
                    <a:pt x="6367" y="28006"/>
                    <a:pt x="6893" y="26026"/>
                  </a:cubicBezTo>
                  <a:cubicBezTo>
                    <a:pt x="7269" y="24523"/>
                    <a:pt x="8021" y="23094"/>
                    <a:pt x="8221" y="21515"/>
                  </a:cubicBezTo>
                  <a:cubicBezTo>
                    <a:pt x="8271" y="21014"/>
                    <a:pt x="8196" y="20463"/>
                    <a:pt x="7971" y="19986"/>
                  </a:cubicBezTo>
                  <a:cubicBezTo>
                    <a:pt x="7745" y="19485"/>
                    <a:pt x="7419" y="19084"/>
                    <a:pt x="7144" y="18658"/>
                  </a:cubicBezTo>
                  <a:cubicBezTo>
                    <a:pt x="6517" y="17781"/>
                    <a:pt x="6567" y="16678"/>
                    <a:pt x="6091" y="15726"/>
                  </a:cubicBezTo>
                  <a:cubicBezTo>
                    <a:pt x="5865" y="15249"/>
                    <a:pt x="5489" y="14848"/>
                    <a:pt x="5088" y="14523"/>
                  </a:cubicBezTo>
                  <a:cubicBezTo>
                    <a:pt x="4286" y="13846"/>
                    <a:pt x="3334" y="13370"/>
                    <a:pt x="2607" y="12643"/>
                  </a:cubicBezTo>
                  <a:cubicBezTo>
                    <a:pt x="1103" y="11214"/>
                    <a:pt x="176" y="9184"/>
                    <a:pt x="151" y="7104"/>
                  </a:cubicBezTo>
                  <a:cubicBezTo>
                    <a:pt x="126" y="4021"/>
                    <a:pt x="2256" y="888"/>
                    <a:pt x="5364" y="262"/>
                  </a:cubicBezTo>
                  <a:cubicBezTo>
                    <a:pt x="5726" y="190"/>
                    <a:pt x="6098" y="150"/>
                    <a:pt x="6468" y="150"/>
                  </a:cubicBezTo>
                  <a:cubicBezTo>
                    <a:pt x="7125" y="150"/>
                    <a:pt x="7779" y="274"/>
                    <a:pt x="8372" y="563"/>
                  </a:cubicBezTo>
                  <a:cubicBezTo>
                    <a:pt x="8681" y="723"/>
                    <a:pt x="9009" y="774"/>
                    <a:pt x="9343" y="774"/>
                  </a:cubicBezTo>
                  <a:cubicBezTo>
                    <a:pt x="9794" y="774"/>
                    <a:pt x="10256" y="681"/>
                    <a:pt x="10702" y="638"/>
                  </a:cubicBezTo>
                  <a:cubicBezTo>
                    <a:pt x="10894" y="618"/>
                    <a:pt x="11083" y="608"/>
                    <a:pt x="11269" y="608"/>
                  </a:cubicBezTo>
                  <a:cubicBezTo>
                    <a:pt x="14068" y="608"/>
                    <a:pt x="16139" y="2852"/>
                    <a:pt x="16492" y="5625"/>
                  </a:cubicBezTo>
                  <a:cubicBezTo>
                    <a:pt x="16617" y="7154"/>
                    <a:pt x="16617" y="8783"/>
                    <a:pt x="15991" y="10212"/>
                  </a:cubicBezTo>
                  <a:cubicBezTo>
                    <a:pt x="15189" y="12192"/>
                    <a:pt x="13585" y="13570"/>
                    <a:pt x="11630" y="14372"/>
                  </a:cubicBezTo>
                  <a:cubicBezTo>
                    <a:pt x="9900" y="14924"/>
                    <a:pt x="8522" y="15300"/>
                    <a:pt x="8773" y="17480"/>
                  </a:cubicBezTo>
                  <a:cubicBezTo>
                    <a:pt x="8923" y="18508"/>
                    <a:pt x="9449" y="19460"/>
                    <a:pt x="9449" y="20513"/>
                  </a:cubicBezTo>
                  <a:cubicBezTo>
                    <a:pt x="9474" y="21039"/>
                    <a:pt x="9399" y="21540"/>
                    <a:pt x="9274" y="22041"/>
                  </a:cubicBezTo>
                  <a:cubicBezTo>
                    <a:pt x="8998" y="23044"/>
                    <a:pt x="8522" y="23971"/>
                    <a:pt x="8121" y="24949"/>
                  </a:cubicBezTo>
                  <a:cubicBezTo>
                    <a:pt x="7294" y="26828"/>
                    <a:pt x="6968" y="29084"/>
                    <a:pt x="7795" y="31039"/>
                  </a:cubicBezTo>
                  <a:cubicBezTo>
                    <a:pt x="8221" y="32016"/>
                    <a:pt x="8923" y="32818"/>
                    <a:pt x="9524" y="33646"/>
                  </a:cubicBezTo>
                  <a:cubicBezTo>
                    <a:pt x="10126" y="34498"/>
                    <a:pt x="10552" y="35475"/>
                    <a:pt x="10602" y="36528"/>
                  </a:cubicBezTo>
                  <a:cubicBezTo>
                    <a:pt x="10577" y="35475"/>
                    <a:pt x="10151" y="34473"/>
                    <a:pt x="9550" y="33646"/>
                  </a:cubicBezTo>
                  <a:cubicBezTo>
                    <a:pt x="8948" y="32768"/>
                    <a:pt x="8271" y="31991"/>
                    <a:pt x="7845" y="31014"/>
                  </a:cubicBezTo>
                  <a:cubicBezTo>
                    <a:pt x="7244" y="29585"/>
                    <a:pt x="7294" y="27931"/>
                    <a:pt x="7670" y="26453"/>
                  </a:cubicBezTo>
                  <a:cubicBezTo>
                    <a:pt x="8071" y="24924"/>
                    <a:pt x="8923" y="23595"/>
                    <a:pt x="9349" y="22067"/>
                  </a:cubicBezTo>
                  <a:cubicBezTo>
                    <a:pt x="9474" y="21565"/>
                    <a:pt x="9550" y="21039"/>
                    <a:pt x="9550" y="20513"/>
                  </a:cubicBezTo>
                  <a:cubicBezTo>
                    <a:pt x="9524" y="19460"/>
                    <a:pt x="8998" y="18483"/>
                    <a:pt x="8873" y="17455"/>
                  </a:cubicBezTo>
                  <a:cubicBezTo>
                    <a:pt x="8622" y="15325"/>
                    <a:pt x="9976" y="15024"/>
                    <a:pt x="11655" y="14473"/>
                  </a:cubicBezTo>
                  <a:cubicBezTo>
                    <a:pt x="13660" y="13671"/>
                    <a:pt x="15289" y="12267"/>
                    <a:pt x="16116" y="10262"/>
                  </a:cubicBezTo>
                  <a:cubicBezTo>
                    <a:pt x="16743" y="8783"/>
                    <a:pt x="16743" y="7154"/>
                    <a:pt x="16617" y="5600"/>
                  </a:cubicBezTo>
                  <a:cubicBezTo>
                    <a:pt x="16263" y="2742"/>
                    <a:pt x="14127" y="462"/>
                    <a:pt x="11238" y="462"/>
                  </a:cubicBezTo>
                  <a:cubicBezTo>
                    <a:pt x="11062" y="462"/>
                    <a:pt x="10883" y="470"/>
                    <a:pt x="10702" y="487"/>
                  </a:cubicBezTo>
                  <a:cubicBezTo>
                    <a:pt x="10259" y="532"/>
                    <a:pt x="9790" y="628"/>
                    <a:pt x="9336" y="628"/>
                  </a:cubicBezTo>
                  <a:cubicBezTo>
                    <a:pt x="9019" y="628"/>
                    <a:pt x="8710" y="581"/>
                    <a:pt x="8422" y="437"/>
                  </a:cubicBezTo>
                  <a:cubicBezTo>
                    <a:pt x="7808" y="131"/>
                    <a:pt x="7122" y="1"/>
                    <a:pt x="6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37725" y="3447400"/>
              <a:ext cx="64575" cy="81475"/>
            </a:xfrm>
            <a:custGeom>
              <a:avLst/>
              <a:gdLst/>
              <a:ahLst/>
              <a:cxnLst/>
              <a:rect l="l" t="t" r="r" b="b"/>
              <a:pathLst>
                <a:path w="2583" h="3259" extrusionOk="0">
                  <a:moveTo>
                    <a:pt x="2532" y="1"/>
                  </a:moveTo>
                  <a:cubicBezTo>
                    <a:pt x="2507" y="1"/>
                    <a:pt x="2482" y="26"/>
                    <a:pt x="2482" y="51"/>
                  </a:cubicBezTo>
                  <a:cubicBezTo>
                    <a:pt x="2407" y="402"/>
                    <a:pt x="2181" y="753"/>
                    <a:pt x="1780" y="1103"/>
                  </a:cubicBezTo>
                  <a:cubicBezTo>
                    <a:pt x="1655" y="1204"/>
                    <a:pt x="1505" y="1304"/>
                    <a:pt x="1379" y="1404"/>
                  </a:cubicBezTo>
                  <a:cubicBezTo>
                    <a:pt x="1154" y="1580"/>
                    <a:pt x="953" y="1730"/>
                    <a:pt x="753" y="1930"/>
                  </a:cubicBezTo>
                  <a:cubicBezTo>
                    <a:pt x="402" y="2281"/>
                    <a:pt x="151" y="2707"/>
                    <a:pt x="26" y="3184"/>
                  </a:cubicBezTo>
                  <a:cubicBezTo>
                    <a:pt x="1" y="3234"/>
                    <a:pt x="26" y="3259"/>
                    <a:pt x="51" y="3259"/>
                  </a:cubicBezTo>
                  <a:lnTo>
                    <a:pt x="76" y="3259"/>
                  </a:lnTo>
                  <a:cubicBezTo>
                    <a:pt x="101" y="3259"/>
                    <a:pt x="101" y="3234"/>
                    <a:pt x="126" y="3234"/>
                  </a:cubicBezTo>
                  <a:cubicBezTo>
                    <a:pt x="251" y="2758"/>
                    <a:pt x="477" y="2331"/>
                    <a:pt x="828" y="2006"/>
                  </a:cubicBezTo>
                  <a:cubicBezTo>
                    <a:pt x="1003" y="1805"/>
                    <a:pt x="1229" y="1655"/>
                    <a:pt x="1429" y="1504"/>
                  </a:cubicBezTo>
                  <a:cubicBezTo>
                    <a:pt x="1555" y="1379"/>
                    <a:pt x="1705" y="1279"/>
                    <a:pt x="1830" y="1179"/>
                  </a:cubicBezTo>
                  <a:cubicBezTo>
                    <a:pt x="2256" y="803"/>
                    <a:pt x="2507" y="452"/>
                    <a:pt x="2557" y="51"/>
                  </a:cubicBezTo>
                  <a:cubicBezTo>
                    <a:pt x="2582" y="26"/>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56150" y="3186750"/>
              <a:ext cx="37625" cy="38250"/>
            </a:xfrm>
            <a:custGeom>
              <a:avLst/>
              <a:gdLst/>
              <a:ahLst/>
              <a:cxnLst/>
              <a:rect l="l" t="t" r="r" b="b"/>
              <a:pathLst>
                <a:path w="1505" h="1530" extrusionOk="0">
                  <a:moveTo>
                    <a:pt x="76" y="1"/>
                  </a:moveTo>
                  <a:cubicBezTo>
                    <a:pt x="26" y="1"/>
                    <a:pt x="1" y="26"/>
                    <a:pt x="1" y="51"/>
                  </a:cubicBezTo>
                  <a:cubicBezTo>
                    <a:pt x="1" y="76"/>
                    <a:pt x="26" y="101"/>
                    <a:pt x="51" y="101"/>
                  </a:cubicBezTo>
                  <a:lnTo>
                    <a:pt x="76" y="101"/>
                  </a:lnTo>
                  <a:cubicBezTo>
                    <a:pt x="326" y="101"/>
                    <a:pt x="602" y="251"/>
                    <a:pt x="727" y="477"/>
                  </a:cubicBezTo>
                  <a:cubicBezTo>
                    <a:pt x="803" y="602"/>
                    <a:pt x="828" y="727"/>
                    <a:pt x="853" y="853"/>
                  </a:cubicBezTo>
                  <a:cubicBezTo>
                    <a:pt x="878" y="928"/>
                    <a:pt x="903" y="1003"/>
                    <a:pt x="953" y="1103"/>
                  </a:cubicBezTo>
                  <a:cubicBezTo>
                    <a:pt x="1028" y="1304"/>
                    <a:pt x="1204" y="1529"/>
                    <a:pt x="1454" y="1529"/>
                  </a:cubicBezTo>
                  <a:cubicBezTo>
                    <a:pt x="1479" y="1529"/>
                    <a:pt x="1504" y="1504"/>
                    <a:pt x="1504" y="1479"/>
                  </a:cubicBezTo>
                  <a:cubicBezTo>
                    <a:pt x="1504" y="1454"/>
                    <a:pt x="1479" y="1429"/>
                    <a:pt x="1454" y="1429"/>
                  </a:cubicBezTo>
                  <a:cubicBezTo>
                    <a:pt x="1254" y="1429"/>
                    <a:pt x="1103" y="1229"/>
                    <a:pt x="1028" y="1053"/>
                  </a:cubicBezTo>
                  <a:cubicBezTo>
                    <a:pt x="1003" y="978"/>
                    <a:pt x="978" y="903"/>
                    <a:pt x="953" y="828"/>
                  </a:cubicBezTo>
                  <a:cubicBezTo>
                    <a:pt x="928" y="702"/>
                    <a:pt x="878" y="552"/>
                    <a:pt x="828" y="427"/>
                  </a:cubicBezTo>
                  <a:cubicBezTo>
                    <a:pt x="652" y="176"/>
                    <a:pt x="37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7700" y="3113450"/>
              <a:ext cx="43275" cy="52025"/>
            </a:xfrm>
            <a:custGeom>
              <a:avLst/>
              <a:gdLst/>
              <a:ahLst/>
              <a:cxnLst/>
              <a:rect l="l" t="t" r="r" b="b"/>
              <a:pathLst>
                <a:path w="1731" h="2081" extrusionOk="0">
                  <a:moveTo>
                    <a:pt x="1680" y="0"/>
                  </a:moveTo>
                  <a:cubicBezTo>
                    <a:pt x="1655" y="0"/>
                    <a:pt x="1630" y="25"/>
                    <a:pt x="1630" y="50"/>
                  </a:cubicBezTo>
                  <a:cubicBezTo>
                    <a:pt x="1580" y="326"/>
                    <a:pt x="1404" y="552"/>
                    <a:pt x="1279" y="727"/>
                  </a:cubicBezTo>
                  <a:cubicBezTo>
                    <a:pt x="1078" y="953"/>
                    <a:pt x="878" y="1178"/>
                    <a:pt x="627" y="1354"/>
                  </a:cubicBezTo>
                  <a:cubicBezTo>
                    <a:pt x="602" y="1379"/>
                    <a:pt x="577" y="1404"/>
                    <a:pt x="527" y="1429"/>
                  </a:cubicBezTo>
                  <a:cubicBezTo>
                    <a:pt x="327" y="1604"/>
                    <a:pt x="126" y="1780"/>
                    <a:pt x="26" y="2005"/>
                  </a:cubicBezTo>
                  <a:cubicBezTo>
                    <a:pt x="1" y="2030"/>
                    <a:pt x="26" y="2055"/>
                    <a:pt x="51" y="2080"/>
                  </a:cubicBezTo>
                  <a:lnTo>
                    <a:pt x="76" y="2080"/>
                  </a:lnTo>
                  <a:cubicBezTo>
                    <a:pt x="76" y="2080"/>
                    <a:pt x="101" y="2055"/>
                    <a:pt x="101" y="2055"/>
                  </a:cubicBezTo>
                  <a:cubicBezTo>
                    <a:pt x="201" y="1830"/>
                    <a:pt x="402" y="1679"/>
                    <a:pt x="602" y="1529"/>
                  </a:cubicBezTo>
                  <a:cubicBezTo>
                    <a:pt x="627" y="1504"/>
                    <a:pt x="677" y="1454"/>
                    <a:pt x="703" y="1429"/>
                  </a:cubicBezTo>
                  <a:cubicBezTo>
                    <a:pt x="928" y="1253"/>
                    <a:pt x="1154" y="1028"/>
                    <a:pt x="1354" y="777"/>
                  </a:cubicBezTo>
                  <a:cubicBezTo>
                    <a:pt x="1505" y="602"/>
                    <a:pt x="1680" y="351"/>
                    <a:pt x="1730" y="75"/>
                  </a:cubicBezTo>
                  <a:cubicBezTo>
                    <a:pt x="1730" y="50"/>
                    <a:pt x="1705" y="25"/>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67425" y="3623475"/>
              <a:ext cx="25100" cy="41375"/>
            </a:xfrm>
            <a:custGeom>
              <a:avLst/>
              <a:gdLst/>
              <a:ahLst/>
              <a:cxnLst/>
              <a:rect l="l" t="t" r="r" b="b"/>
              <a:pathLst>
                <a:path w="1004" h="1655" extrusionOk="0">
                  <a:moveTo>
                    <a:pt x="828" y="0"/>
                  </a:moveTo>
                  <a:cubicBezTo>
                    <a:pt x="803" y="25"/>
                    <a:pt x="803" y="50"/>
                    <a:pt x="828" y="75"/>
                  </a:cubicBezTo>
                  <a:cubicBezTo>
                    <a:pt x="903" y="226"/>
                    <a:pt x="878" y="426"/>
                    <a:pt x="803" y="602"/>
                  </a:cubicBezTo>
                  <a:cubicBezTo>
                    <a:pt x="728" y="777"/>
                    <a:pt x="602" y="928"/>
                    <a:pt x="477" y="1078"/>
                  </a:cubicBezTo>
                  <a:lnTo>
                    <a:pt x="26" y="1554"/>
                  </a:lnTo>
                  <a:cubicBezTo>
                    <a:pt x="1" y="1579"/>
                    <a:pt x="1" y="1629"/>
                    <a:pt x="26" y="1629"/>
                  </a:cubicBezTo>
                  <a:cubicBezTo>
                    <a:pt x="51" y="1654"/>
                    <a:pt x="51" y="1654"/>
                    <a:pt x="76" y="1654"/>
                  </a:cubicBezTo>
                  <a:cubicBezTo>
                    <a:pt x="76" y="1654"/>
                    <a:pt x="101" y="1654"/>
                    <a:pt x="101" y="1629"/>
                  </a:cubicBezTo>
                  <a:lnTo>
                    <a:pt x="552" y="1128"/>
                  </a:lnTo>
                  <a:cubicBezTo>
                    <a:pt x="677" y="978"/>
                    <a:pt x="803" y="827"/>
                    <a:pt x="903" y="652"/>
                  </a:cubicBezTo>
                  <a:cubicBezTo>
                    <a:pt x="1003" y="426"/>
                    <a:pt x="1003" y="201"/>
                    <a:pt x="903" y="25"/>
                  </a:cubicBezTo>
                  <a:cubicBezTo>
                    <a:pt x="903"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687475" y="3683975"/>
              <a:ext cx="16325" cy="26600"/>
            </a:xfrm>
            <a:custGeom>
              <a:avLst/>
              <a:gdLst/>
              <a:ahLst/>
              <a:cxnLst/>
              <a:rect l="l" t="t" r="r" b="b"/>
              <a:pathLst>
                <a:path w="653" h="1064" extrusionOk="0">
                  <a:moveTo>
                    <a:pt x="601" y="1"/>
                  </a:moveTo>
                  <a:cubicBezTo>
                    <a:pt x="577" y="1"/>
                    <a:pt x="552" y="19"/>
                    <a:pt x="552" y="36"/>
                  </a:cubicBezTo>
                  <a:cubicBezTo>
                    <a:pt x="502" y="137"/>
                    <a:pt x="427" y="212"/>
                    <a:pt x="352" y="312"/>
                  </a:cubicBezTo>
                  <a:cubicBezTo>
                    <a:pt x="302" y="362"/>
                    <a:pt x="251" y="412"/>
                    <a:pt x="201" y="462"/>
                  </a:cubicBezTo>
                  <a:cubicBezTo>
                    <a:pt x="76" y="613"/>
                    <a:pt x="1" y="813"/>
                    <a:pt x="1" y="1014"/>
                  </a:cubicBezTo>
                  <a:cubicBezTo>
                    <a:pt x="1" y="1039"/>
                    <a:pt x="1" y="1064"/>
                    <a:pt x="51" y="1064"/>
                  </a:cubicBezTo>
                  <a:cubicBezTo>
                    <a:pt x="76" y="1064"/>
                    <a:pt x="101" y="1039"/>
                    <a:pt x="101" y="1014"/>
                  </a:cubicBezTo>
                  <a:cubicBezTo>
                    <a:pt x="101" y="838"/>
                    <a:pt x="176" y="663"/>
                    <a:pt x="276" y="513"/>
                  </a:cubicBezTo>
                  <a:cubicBezTo>
                    <a:pt x="327" y="462"/>
                    <a:pt x="377" y="412"/>
                    <a:pt x="402" y="387"/>
                  </a:cubicBezTo>
                  <a:cubicBezTo>
                    <a:pt x="502" y="287"/>
                    <a:pt x="602" y="187"/>
                    <a:pt x="652" y="61"/>
                  </a:cubicBezTo>
                  <a:cubicBezTo>
                    <a:pt x="652" y="36"/>
                    <a:pt x="652" y="11"/>
                    <a:pt x="627" y="11"/>
                  </a:cubicBezTo>
                  <a:cubicBezTo>
                    <a:pt x="620" y="4"/>
                    <a:pt x="61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01275" y="3660800"/>
              <a:ext cx="32600" cy="30375"/>
            </a:xfrm>
            <a:custGeom>
              <a:avLst/>
              <a:gdLst/>
              <a:ahLst/>
              <a:cxnLst/>
              <a:rect l="l" t="t" r="r" b="b"/>
              <a:pathLst>
                <a:path w="1304" h="1215" extrusionOk="0">
                  <a:moveTo>
                    <a:pt x="72" y="1"/>
                  </a:moveTo>
                  <a:cubicBezTo>
                    <a:pt x="65" y="1"/>
                    <a:pt x="58" y="4"/>
                    <a:pt x="50" y="11"/>
                  </a:cubicBezTo>
                  <a:cubicBezTo>
                    <a:pt x="25" y="11"/>
                    <a:pt x="0" y="36"/>
                    <a:pt x="0" y="61"/>
                  </a:cubicBezTo>
                  <a:cubicBezTo>
                    <a:pt x="0" y="161"/>
                    <a:pt x="100" y="287"/>
                    <a:pt x="301" y="387"/>
                  </a:cubicBezTo>
                  <a:cubicBezTo>
                    <a:pt x="351" y="437"/>
                    <a:pt x="426" y="462"/>
                    <a:pt x="501" y="487"/>
                  </a:cubicBezTo>
                  <a:cubicBezTo>
                    <a:pt x="552" y="512"/>
                    <a:pt x="602" y="537"/>
                    <a:pt x="627" y="562"/>
                  </a:cubicBezTo>
                  <a:cubicBezTo>
                    <a:pt x="902" y="688"/>
                    <a:pt x="1103" y="913"/>
                    <a:pt x="1203" y="1189"/>
                  </a:cubicBezTo>
                  <a:cubicBezTo>
                    <a:pt x="1228" y="1214"/>
                    <a:pt x="1228" y="1214"/>
                    <a:pt x="1253" y="1214"/>
                  </a:cubicBezTo>
                  <a:lnTo>
                    <a:pt x="1278" y="1214"/>
                  </a:lnTo>
                  <a:cubicBezTo>
                    <a:pt x="1303" y="1214"/>
                    <a:pt x="1303" y="1189"/>
                    <a:pt x="1303" y="1164"/>
                  </a:cubicBezTo>
                  <a:cubicBezTo>
                    <a:pt x="1203" y="863"/>
                    <a:pt x="978" y="587"/>
                    <a:pt x="677" y="462"/>
                  </a:cubicBezTo>
                  <a:cubicBezTo>
                    <a:pt x="627" y="437"/>
                    <a:pt x="602" y="412"/>
                    <a:pt x="552" y="412"/>
                  </a:cubicBezTo>
                  <a:cubicBezTo>
                    <a:pt x="476" y="362"/>
                    <a:pt x="401" y="337"/>
                    <a:pt x="351" y="312"/>
                  </a:cubicBezTo>
                  <a:cubicBezTo>
                    <a:pt x="201" y="212"/>
                    <a:pt x="100" y="111"/>
                    <a:pt x="100" y="36"/>
                  </a:cubicBezTo>
                  <a:cubicBezTo>
                    <a:pt x="100" y="18"/>
                    <a:pt x="8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740750" y="3735625"/>
              <a:ext cx="10050" cy="11925"/>
            </a:xfrm>
            <a:custGeom>
              <a:avLst/>
              <a:gdLst/>
              <a:ahLst/>
              <a:cxnLst/>
              <a:rect l="l" t="t" r="r" b="b"/>
              <a:pathLst>
                <a:path w="402" h="477" extrusionOk="0">
                  <a:moveTo>
                    <a:pt x="100" y="1"/>
                  </a:moveTo>
                  <a:cubicBezTo>
                    <a:pt x="50" y="1"/>
                    <a:pt x="25" y="1"/>
                    <a:pt x="25" y="26"/>
                  </a:cubicBezTo>
                  <a:cubicBezTo>
                    <a:pt x="0" y="226"/>
                    <a:pt x="151" y="427"/>
                    <a:pt x="351" y="477"/>
                  </a:cubicBezTo>
                  <a:cubicBezTo>
                    <a:pt x="376" y="477"/>
                    <a:pt x="401" y="452"/>
                    <a:pt x="401" y="427"/>
                  </a:cubicBezTo>
                  <a:cubicBezTo>
                    <a:pt x="401" y="402"/>
                    <a:pt x="401" y="376"/>
                    <a:pt x="376" y="376"/>
                  </a:cubicBezTo>
                  <a:cubicBezTo>
                    <a:pt x="226" y="351"/>
                    <a:pt x="125" y="201"/>
                    <a:pt x="125" y="51"/>
                  </a:cubicBezTo>
                  <a:cubicBezTo>
                    <a:pt x="125" y="26"/>
                    <a:pt x="125"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663050" y="3307675"/>
              <a:ext cx="46375" cy="111550"/>
            </a:xfrm>
            <a:custGeom>
              <a:avLst/>
              <a:gdLst/>
              <a:ahLst/>
              <a:cxnLst/>
              <a:rect l="l" t="t" r="r" b="b"/>
              <a:pathLst>
                <a:path w="1855" h="4462" extrusionOk="0">
                  <a:moveTo>
                    <a:pt x="50" y="1"/>
                  </a:moveTo>
                  <a:cubicBezTo>
                    <a:pt x="25" y="1"/>
                    <a:pt x="0" y="26"/>
                    <a:pt x="25" y="51"/>
                  </a:cubicBezTo>
                  <a:cubicBezTo>
                    <a:pt x="101" y="803"/>
                    <a:pt x="376" y="1504"/>
                    <a:pt x="827" y="2106"/>
                  </a:cubicBezTo>
                  <a:cubicBezTo>
                    <a:pt x="878" y="2181"/>
                    <a:pt x="953" y="2281"/>
                    <a:pt x="1003" y="2357"/>
                  </a:cubicBezTo>
                  <a:cubicBezTo>
                    <a:pt x="1103" y="2482"/>
                    <a:pt x="1203" y="2607"/>
                    <a:pt x="1304" y="2732"/>
                  </a:cubicBezTo>
                  <a:cubicBezTo>
                    <a:pt x="1604" y="3234"/>
                    <a:pt x="1755" y="3835"/>
                    <a:pt x="1705" y="4412"/>
                  </a:cubicBezTo>
                  <a:cubicBezTo>
                    <a:pt x="1705" y="4437"/>
                    <a:pt x="1705" y="4462"/>
                    <a:pt x="1730" y="4462"/>
                  </a:cubicBezTo>
                  <a:lnTo>
                    <a:pt x="1755" y="4462"/>
                  </a:lnTo>
                  <a:cubicBezTo>
                    <a:pt x="1780" y="4462"/>
                    <a:pt x="1805" y="4437"/>
                    <a:pt x="1805" y="4412"/>
                  </a:cubicBezTo>
                  <a:cubicBezTo>
                    <a:pt x="1855" y="3810"/>
                    <a:pt x="1705" y="3209"/>
                    <a:pt x="1379" y="2682"/>
                  </a:cubicBezTo>
                  <a:cubicBezTo>
                    <a:pt x="1279" y="2557"/>
                    <a:pt x="1178" y="2407"/>
                    <a:pt x="1078" y="2281"/>
                  </a:cubicBezTo>
                  <a:cubicBezTo>
                    <a:pt x="1028" y="2206"/>
                    <a:pt x="953" y="2131"/>
                    <a:pt x="903" y="2056"/>
                  </a:cubicBezTo>
                  <a:cubicBezTo>
                    <a:pt x="477" y="1454"/>
                    <a:pt x="201" y="753"/>
                    <a:pt x="126" y="51"/>
                  </a:cubicBezTo>
                  <a:cubicBezTo>
                    <a:pt x="101" y="1"/>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635475" y="3240000"/>
              <a:ext cx="26975" cy="3175"/>
            </a:xfrm>
            <a:custGeom>
              <a:avLst/>
              <a:gdLst/>
              <a:ahLst/>
              <a:cxnLst/>
              <a:rect l="l" t="t" r="r" b="b"/>
              <a:pathLst>
                <a:path w="1079" h="127" extrusionOk="0">
                  <a:moveTo>
                    <a:pt x="76" y="1"/>
                  </a:moveTo>
                  <a:cubicBezTo>
                    <a:pt x="51" y="1"/>
                    <a:pt x="26" y="26"/>
                    <a:pt x="26" y="51"/>
                  </a:cubicBezTo>
                  <a:cubicBezTo>
                    <a:pt x="1" y="76"/>
                    <a:pt x="26" y="101"/>
                    <a:pt x="51" y="101"/>
                  </a:cubicBezTo>
                  <a:cubicBezTo>
                    <a:pt x="201" y="126"/>
                    <a:pt x="351" y="126"/>
                    <a:pt x="477" y="126"/>
                  </a:cubicBezTo>
                  <a:cubicBezTo>
                    <a:pt x="677" y="126"/>
                    <a:pt x="853" y="126"/>
                    <a:pt x="1028" y="101"/>
                  </a:cubicBezTo>
                  <a:cubicBezTo>
                    <a:pt x="1053" y="101"/>
                    <a:pt x="1078" y="76"/>
                    <a:pt x="1078" y="51"/>
                  </a:cubicBezTo>
                  <a:cubicBezTo>
                    <a:pt x="1078" y="26"/>
                    <a:pt x="1053" y="1"/>
                    <a:pt x="1028" y="1"/>
                  </a:cubicBezTo>
                  <a:cubicBezTo>
                    <a:pt x="865" y="13"/>
                    <a:pt x="702" y="20"/>
                    <a:pt x="543" y="20"/>
                  </a:cubicBezTo>
                  <a:cubicBezTo>
                    <a:pt x="383" y="20"/>
                    <a:pt x="22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637350" y="3257300"/>
              <a:ext cx="18200" cy="3400"/>
            </a:xfrm>
            <a:custGeom>
              <a:avLst/>
              <a:gdLst/>
              <a:ahLst/>
              <a:cxnLst/>
              <a:rect l="l" t="t" r="r" b="b"/>
              <a:pathLst>
                <a:path w="728" h="136" extrusionOk="0">
                  <a:moveTo>
                    <a:pt x="41" y="1"/>
                  </a:moveTo>
                  <a:cubicBezTo>
                    <a:pt x="14" y="1"/>
                    <a:pt x="1" y="24"/>
                    <a:pt x="1" y="61"/>
                  </a:cubicBezTo>
                  <a:cubicBezTo>
                    <a:pt x="1" y="86"/>
                    <a:pt x="26" y="111"/>
                    <a:pt x="51" y="111"/>
                  </a:cubicBezTo>
                  <a:lnTo>
                    <a:pt x="677" y="136"/>
                  </a:lnTo>
                  <a:cubicBezTo>
                    <a:pt x="703" y="136"/>
                    <a:pt x="728" y="136"/>
                    <a:pt x="728" y="86"/>
                  </a:cubicBezTo>
                  <a:cubicBezTo>
                    <a:pt x="728" y="61"/>
                    <a:pt x="703" y="36"/>
                    <a:pt x="677" y="36"/>
                  </a:cubicBezTo>
                  <a:lnTo>
                    <a:pt x="76" y="11"/>
                  </a:lnTo>
                  <a:cubicBezTo>
                    <a:pt x="63" y="4"/>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654900" y="3263825"/>
              <a:ext cx="11300" cy="3150"/>
            </a:xfrm>
            <a:custGeom>
              <a:avLst/>
              <a:gdLst/>
              <a:ahLst/>
              <a:cxnLst/>
              <a:rect l="l" t="t" r="r" b="b"/>
              <a:pathLst>
                <a:path w="452" h="126" extrusionOk="0">
                  <a:moveTo>
                    <a:pt x="76" y="0"/>
                  </a:moveTo>
                  <a:cubicBezTo>
                    <a:pt x="51" y="0"/>
                    <a:pt x="26" y="25"/>
                    <a:pt x="1" y="50"/>
                  </a:cubicBezTo>
                  <a:cubicBezTo>
                    <a:pt x="1" y="75"/>
                    <a:pt x="26" y="100"/>
                    <a:pt x="51" y="100"/>
                  </a:cubicBezTo>
                  <a:cubicBezTo>
                    <a:pt x="126" y="126"/>
                    <a:pt x="226" y="126"/>
                    <a:pt x="301" y="126"/>
                  </a:cubicBezTo>
                  <a:lnTo>
                    <a:pt x="402" y="126"/>
                  </a:lnTo>
                  <a:cubicBezTo>
                    <a:pt x="427" y="126"/>
                    <a:pt x="452" y="100"/>
                    <a:pt x="452" y="75"/>
                  </a:cubicBezTo>
                  <a:cubicBezTo>
                    <a:pt x="452" y="50"/>
                    <a:pt x="427" y="25"/>
                    <a:pt x="402" y="25"/>
                  </a:cubicBezTo>
                  <a:cubicBezTo>
                    <a:pt x="276" y="25"/>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630475" y="3319575"/>
              <a:ext cx="28825" cy="5050"/>
            </a:xfrm>
            <a:custGeom>
              <a:avLst/>
              <a:gdLst/>
              <a:ahLst/>
              <a:cxnLst/>
              <a:rect l="l" t="t" r="r" b="b"/>
              <a:pathLst>
                <a:path w="1153" h="202" extrusionOk="0">
                  <a:moveTo>
                    <a:pt x="75" y="1"/>
                  </a:moveTo>
                  <a:cubicBezTo>
                    <a:pt x="50" y="1"/>
                    <a:pt x="25" y="1"/>
                    <a:pt x="25" y="26"/>
                  </a:cubicBezTo>
                  <a:cubicBezTo>
                    <a:pt x="0" y="51"/>
                    <a:pt x="0" y="76"/>
                    <a:pt x="25" y="101"/>
                  </a:cubicBezTo>
                  <a:cubicBezTo>
                    <a:pt x="150" y="151"/>
                    <a:pt x="301" y="176"/>
                    <a:pt x="401" y="176"/>
                  </a:cubicBezTo>
                  <a:cubicBezTo>
                    <a:pt x="501" y="176"/>
                    <a:pt x="602" y="201"/>
                    <a:pt x="702" y="201"/>
                  </a:cubicBezTo>
                  <a:cubicBezTo>
                    <a:pt x="802" y="201"/>
                    <a:pt x="877" y="176"/>
                    <a:pt x="978" y="176"/>
                  </a:cubicBezTo>
                  <a:cubicBezTo>
                    <a:pt x="1028" y="176"/>
                    <a:pt x="1078" y="176"/>
                    <a:pt x="1128" y="126"/>
                  </a:cubicBezTo>
                  <a:cubicBezTo>
                    <a:pt x="1153" y="101"/>
                    <a:pt x="1153" y="76"/>
                    <a:pt x="1128" y="51"/>
                  </a:cubicBezTo>
                  <a:cubicBezTo>
                    <a:pt x="1120" y="43"/>
                    <a:pt x="1111" y="40"/>
                    <a:pt x="1103" y="40"/>
                  </a:cubicBezTo>
                  <a:cubicBezTo>
                    <a:pt x="1086" y="40"/>
                    <a:pt x="1069" y="51"/>
                    <a:pt x="1053" y="51"/>
                  </a:cubicBezTo>
                  <a:cubicBezTo>
                    <a:pt x="1028" y="76"/>
                    <a:pt x="1003" y="76"/>
                    <a:pt x="978" y="76"/>
                  </a:cubicBezTo>
                  <a:cubicBezTo>
                    <a:pt x="890" y="89"/>
                    <a:pt x="796" y="95"/>
                    <a:pt x="702" y="95"/>
                  </a:cubicBezTo>
                  <a:cubicBezTo>
                    <a:pt x="608" y="95"/>
                    <a:pt x="514" y="89"/>
                    <a:pt x="426" y="76"/>
                  </a:cubicBezTo>
                  <a:cubicBezTo>
                    <a:pt x="301" y="76"/>
                    <a:pt x="176" y="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629200" y="3336025"/>
              <a:ext cx="13200" cy="4250"/>
            </a:xfrm>
            <a:custGeom>
              <a:avLst/>
              <a:gdLst/>
              <a:ahLst/>
              <a:cxnLst/>
              <a:rect l="l" t="t" r="r" b="b"/>
              <a:pathLst>
                <a:path w="528" h="170" extrusionOk="0">
                  <a:moveTo>
                    <a:pt x="64" y="1"/>
                  </a:moveTo>
                  <a:cubicBezTo>
                    <a:pt x="51" y="1"/>
                    <a:pt x="39" y="7"/>
                    <a:pt x="26" y="20"/>
                  </a:cubicBezTo>
                  <a:cubicBezTo>
                    <a:pt x="1" y="45"/>
                    <a:pt x="26" y="95"/>
                    <a:pt x="51" y="95"/>
                  </a:cubicBezTo>
                  <a:cubicBezTo>
                    <a:pt x="126" y="145"/>
                    <a:pt x="201" y="170"/>
                    <a:pt x="302" y="170"/>
                  </a:cubicBezTo>
                  <a:cubicBezTo>
                    <a:pt x="377" y="170"/>
                    <a:pt x="427" y="170"/>
                    <a:pt x="502" y="145"/>
                  </a:cubicBezTo>
                  <a:cubicBezTo>
                    <a:pt x="527" y="120"/>
                    <a:pt x="527" y="95"/>
                    <a:pt x="527" y="70"/>
                  </a:cubicBezTo>
                  <a:cubicBezTo>
                    <a:pt x="502" y="45"/>
                    <a:pt x="477" y="45"/>
                    <a:pt x="452" y="45"/>
                  </a:cubicBezTo>
                  <a:cubicBezTo>
                    <a:pt x="414" y="64"/>
                    <a:pt x="368" y="72"/>
                    <a:pt x="321" y="72"/>
                  </a:cubicBezTo>
                  <a:cubicBezTo>
                    <a:pt x="244" y="72"/>
                    <a:pt x="163" y="50"/>
                    <a:pt x="101" y="20"/>
                  </a:cubicBezTo>
                  <a:cubicBezTo>
                    <a:pt x="89" y="7"/>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606650" y="3432375"/>
              <a:ext cx="11300" cy="3775"/>
            </a:xfrm>
            <a:custGeom>
              <a:avLst/>
              <a:gdLst/>
              <a:ahLst/>
              <a:cxnLst/>
              <a:rect l="l" t="t" r="r" b="b"/>
              <a:pathLst>
                <a:path w="452" h="151" extrusionOk="0">
                  <a:moveTo>
                    <a:pt x="76" y="0"/>
                  </a:moveTo>
                  <a:cubicBezTo>
                    <a:pt x="26" y="0"/>
                    <a:pt x="1" y="25"/>
                    <a:pt x="1" y="50"/>
                  </a:cubicBezTo>
                  <a:cubicBezTo>
                    <a:pt x="1" y="75"/>
                    <a:pt x="26" y="100"/>
                    <a:pt x="51" y="100"/>
                  </a:cubicBezTo>
                  <a:cubicBezTo>
                    <a:pt x="151" y="125"/>
                    <a:pt x="276" y="150"/>
                    <a:pt x="402" y="150"/>
                  </a:cubicBezTo>
                  <a:cubicBezTo>
                    <a:pt x="427" y="150"/>
                    <a:pt x="452" y="125"/>
                    <a:pt x="452" y="100"/>
                  </a:cubicBezTo>
                  <a:cubicBezTo>
                    <a:pt x="452" y="75"/>
                    <a:pt x="427" y="50"/>
                    <a:pt x="402" y="50"/>
                  </a:cubicBezTo>
                  <a:cubicBezTo>
                    <a:pt x="301" y="50"/>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10425" y="3464325"/>
              <a:ext cx="10050" cy="31975"/>
            </a:xfrm>
            <a:custGeom>
              <a:avLst/>
              <a:gdLst/>
              <a:ahLst/>
              <a:cxnLst/>
              <a:rect l="l" t="t" r="r" b="b"/>
              <a:pathLst>
                <a:path w="402" h="1279" extrusionOk="0">
                  <a:moveTo>
                    <a:pt x="50" y="0"/>
                  </a:moveTo>
                  <a:cubicBezTo>
                    <a:pt x="25" y="0"/>
                    <a:pt x="0" y="25"/>
                    <a:pt x="25" y="50"/>
                  </a:cubicBezTo>
                  <a:cubicBezTo>
                    <a:pt x="50" y="251"/>
                    <a:pt x="75" y="426"/>
                    <a:pt x="100" y="627"/>
                  </a:cubicBezTo>
                  <a:lnTo>
                    <a:pt x="100" y="677"/>
                  </a:lnTo>
                  <a:cubicBezTo>
                    <a:pt x="100" y="727"/>
                    <a:pt x="100" y="777"/>
                    <a:pt x="125" y="827"/>
                  </a:cubicBezTo>
                  <a:cubicBezTo>
                    <a:pt x="125" y="978"/>
                    <a:pt x="201" y="1128"/>
                    <a:pt x="301" y="1253"/>
                  </a:cubicBezTo>
                  <a:cubicBezTo>
                    <a:pt x="301" y="1279"/>
                    <a:pt x="326" y="1279"/>
                    <a:pt x="326" y="1279"/>
                  </a:cubicBezTo>
                  <a:lnTo>
                    <a:pt x="376" y="1279"/>
                  </a:lnTo>
                  <a:cubicBezTo>
                    <a:pt x="401" y="1253"/>
                    <a:pt x="401" y="1228"/>
                    <a:pt x="376" y="1203"/>
                  </a:cubicBezTo>
                  <a:cubicBezTo>
                    <a:pt x="276" y="1078"/>
                    <a:pt x="226" y="953"/>
                    <a:pt x="201" y="802"/>
                  </a:cubicBezTo>
                  <a:cubicBezTo>
                    <a:pt x="201" y="752"/>
                    <a:pt x="201" y="727"/>
                    <a:pt x="201" y="677"/>
                  </a:cubicBezTo>
                  <a:lnTo>
                    <a:pt x="201" y="602"/>
                  </a:lnTo>
                  <a:cubicBezTo>
                    <a:pt x="176" y="426"/>
                    <a:pt x="150" y="226"/>
                    <a:pt x="125" y="50"/>
                  </a:cubicBezTo>
                  <a:cubicBezTo>
                    <a:pt x="100"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617300" y="3501300"/>
              <a:ext cx="3175" cy="7525"/>
            </a:xfrm>
            <a:custGeom>
              <a:avLst/>
              <a:gdLst/>
              <a:ahLst/>
              <a:cxnLst/>
              <a:rect l="l" t="t" r="r" b="b"/>
              <a:pathLst>
                <a:path w="127" h="301" extrusionOk="0">
                  <a:moveTo>
                    <a:pt x="76" y="0"/>
                  </a:moveTo>
                  <a:cubicBezTo>
                    <a:pt x="51" y="0"/>
                    <a:pt x="26" y="0"/>
                    <a:pt x="1" y="25"/>
                  </a:cubicBezTo>
                  <a:cubicBezTo>
                    <a:pt x="1" y="125"/>
                    <a:pt x="1" y="201"/>
                    <a:pt x="26" y="276"/>
                  </a:cubicBezTo>
                  <a:cubicBezTo>
                    <a:pt x="51" y="301"/>
                    <a:pt x="51" y="301"/>
                    <a:pt x="76" y="301"/>
                  </a:cubicBezTo>
                  <a:lnTo>
                    <a:pt x="101" y="301"/>
                  </a:lnTo>
                  <a:cubicBezTo>
                    <a:pt x="126" y="276"/>
                    <a:pt x="126" y="251"/>
                    <a:pt x="126" y="226"/>
                  </a:cubicBezTo>
                  <a:cubicBezTo>
                    <a:pt x="101" y="175"/>
                    <a:pt x="101" y="125"/>
                    <a:pt x="101"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65925" y="3110300"/>
              <a:ext cx="41375" cy="10050"/>
            </a:xfrm>
            <a:custGeom>
              <a:avLst/>
              <a:gdLst/>
              <a:ahLst/>
              <a:cxnLst/>
              <a:rect l="l" t="t" r="r" b="b"/>
              <a:pathLst>
                <a:path w="1655" h="402" extrusionOk="0">
                  <a:moveTo>
                    <a:pt x="76" y="1"/>
                  </a:moveTo>
                  <a:cubicBezTo>
                    <a:pt x="51" y="1"/>
                    <a:pt x="26" y="1"/>
                    <a:pt x="26" y="26"/>
                  </a:cubicBezTo>
                  <a:cubicBezTo>
                    <a:pt x="1" y="51"/>
                    <a:pt x="26" y="76"/>
                    <a:pt x="51" y="101"/>
                  </a:cubicBezTo>
                  <a:cubicBezTo>
                    <a:pt x="552" y="277"/>
                    <a:pt x="1078" y="327"/>
                    <a:pt x="1605" y="402"/>
                  </a:cubicBezTo>
                  <a:cubicBezTo>
                    <a:pt x="1630" y="402"/>
                    <a:pt x="1655" y="377"/>
                    <a:pt x="1655" y="352"/>
                  </a:cubicBezTo>
                  <a:cubicBezTo>
                    <a:pt x="1655" y="327"/>
                    <a:pt x="1655" y="302"/>
                    <a:pt x="1605" y="302"/>
                  </a:cubicBezTo>
                  <a:cubicBezTo>
                    <a:pt x="1103" y="226"/>
                    <a:pt x="577"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626700" y="3110925"/>
              <a:ext cx="68950" cy="5675"/>
            </a:xfrm>
            <a:custGeom>
              <a:avLst/>
              <a:gdLst/>
              <a:ahLst/>
              <a:cxnLst/>
              <a:rect l="l" t="t" r="r" b="b"/>
              <a:pathLst>
                <a:path w="2758" h="227" extrusionOk="0">
                  <a:moveTo>
                    <a:pt x="76" y="1"/>
                  </a:moveTo>
                  <a:cubicBezTo>
                    <a:pt x="51" y="1"/>
                    <a:pt x="26" y="1"/>
                    <a:pt x="26" y="51"/>
                  </a:cubicBezTo>
                  <a:cubicBezTo>
                    <a:pt x="1" y="76"/>
                    <a:pt x="26" y="101"/>
                    <a:pt x="51" y="101"/>
                  </a:cubicBezTo>
                  <a:cubicBezTo>
                    <a:pt x="527" y="201"/>
                    <a:pt x="1003" y="226"/>
                    <a:pt x="1454" y="226"/>
                  </a:cubicBezTo>
                  <a:cubicBezTo>
                    <a:pt x="1880" y="226"/>
                    <a:pt x="2306" y="201"/>
                    <a:pt x="2707" y="126"/>
                  </a:cubicBezTo>
                  <a:cubicBezTo>
                    <a:pt x="2733" y="126"/>
                    <a:pt x="2758" y="101"/>
                    <a:pt x="2758" y="76"/>
                  </a:cubicBezTo>
                  <a:cubicBezTo>
                    <a:pt x="2733" y="51"/>
                    <a:pt x="2707" y="26"/>
                    <a:pt x="2682" y="26"/>
                  </a:cubicBezTo>
                  <a:cubicBezTo>
                    <a:pt x="2273" y="98"/>
                    <a:pt x="1857" y="136"/>
                    <a:pt x="1439" y="136"/>
                  </a:cubicBezTo>
                  <a:cubicBezTo>
                    <a:pt x="987" y="136"/>
                    <a:pt x="531" y="9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628575" y="3120950"/>
              <a:ext cx="38875" cy="6300"/>
            </a:xfrm>
            <a:custGeom>
              <a:avLst/>
              <a:gdLst/>
              <a:ahLst/>
              <a:cxnLst/>
              <a:rect l="l" t="t" r="r" b="b"/>
              <a:pathLst>
                <a:path w="1555" h="252" extrusionOk="0">
                  <a:moveTo>
                    <a:pt x="51" y="1"/>
                  </a:moveTo>
                  <a:cubicBezTo>
                    <a:pt x="26" y="1"/>
                    <a:pt x="1" y="26"/>
                    <a:pt x="1" y="51"/>
                  </a:cubicBezTo>
                  <a:cubicBezTo>
                    <a:pt x="1" y="76"/>
                    <a:pt x="1" y="101"/>
                    <a:pt x="51" y="101"/>
                  </a:cubicBezTo>
                  <a:lnTo>
                    <a:pt x="828" y="226"/>
                  </a:lnTo>
                  <a:cubicBezTo>
                    <a:pt x="953" y="226"/>
                    <a:pt x="1054" y="252"/>
                    <a:pt x="1154" y="252"/>
                  </a:cubicBezTo>
                  <a:cubicBezTo>
                    <a:pt x="1279" y="252"/>
                    <a:pt x="1404" y="226"/>
                    <a:pt x="1530" y="151"/>
                  </a:cubicBezTo>
                  <a:cubicBezTo>
                    <a:pt x="1555" y="151"/>
                    <a:pt x="1555" y="126"/>
                    <a:pt x="1555" y="101"/>
                  </a:cubicBezTo>
                  <a:cubicBezTo>
                    <a:pt x="1537" y="83"/>
                    <a:pt x="1519" y="66"/>
                    <a:pt x="1502" y="66"/>
                  </a:cubicBezTo>
                  <a:cubicBezTo>
                    <a:pt x="1494" y="66"/>
                    <a:pt x="1487" y="69"/>
                    <a:pt x="1480" y="76"/>
                  </a:cubicBezTo>
                  <a:cubicBezTo>
                    <a:pt x="1383" y="132"/>
                    <a:pt x="1270" y="149"/>
                    <a:pt x="1151" y="149"/>
                  </a:cubicBezTo>
                  <a:cubicBezTo>
                    <a:pt x="1055" y="149"/>
                    <a:pt x="954" y="137"/>
                    <a:pt x="85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82225" y="3129100"/>
              <a:ext cx="28225" cy="6300"/>
            </a:xfrm>
            <a:custGeom>
              <a:avLst/>
              <a:gdLst/>
              <a:ahLst/>
              <a:cxnLst/>
              <a:rect l="l" t="t" r="r" b="b"/>
              <a:pathLst>
                <a:path w="1129" h="252" extrusionOk="0">
                  <a:moveTo>
                    <a:pt x="50" y="1"/>
                  </a:moveTo>
                  <a:cubicBezTo>
                    <a:pt x="25" y="1"/>
                    <a:pt x="0" y="1"/>
                    <a:pt x="0" y="51"/>
                  </a:cubicBezTo>
                  <a:cubicBezTo>
                    <a:pt x="0" y="76"/>
                    <a:pt x="0" y="101"/>
                    <a:pt x="25" y="101"/>
                  </a:cubicBezTo>
                  <a:cubicBezTo>
                    <a:pt x="351" y="201"/>
                    <a:pt x="702" y="251"/>
                    <a:pt x="1028" y="251"/>
                  </a:cubicBezTo>
                  <a:lnTo>
                    <a:pt x="1078" y="251"/>
                  </a:lnTo>
                  <a:cubicBezTo>
                    <a:pt x="1103" y="251"/>
                    <a:pt x="1128" y="226"/>
                    <a:pt x="1128" y="201"/>
                  </a:cubicBezTo>
                  <a:cubicBezTo>
                    <a:pt x="1128" y="176"/>
                    <a:pt x="1103" y="151"/>
                    <a:pt x="1078" y="151"/>
                  </a:cubicBezTo>
                  <a:cubicBezTo>
                    <a:pt x="727" y="151"/>
                    <a:pt x="40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637975" y="3136000"/>
              <a:ext cx="7550" cy="3150"/>
            </a:xfrm>
            <a:custGeom>
              <a:avLst/>
              <a:gdLst/>
              <a:ahLst/>
              <a:cxnLst/>
              <a:rect l="l" t="t" r="r" b="b"/>
              <a:pathLst>
                <a:path w="302" h="126" extrusionOk="0">
                  <a:moveTo>
                    <a:pt x="76" y="0"/>
                  </a:moveTo>
                  <a:cubicBezTo>
                    <a:pt x="51" y="0"/>
                    <a:pt x="26" y="25"/>
                    <a:pt x="26" y="51"/>
                  </a:cubicBezTo>
                  <a:cubicBezTo>
                    <a:pt x="1" y="76"/>
                    <a:pt x="26" y="101"/>
                    <a:pt x="51" y="101"/>
                  </a:cubicBezTo>
                  <a:lnTo>
                    <a:pt x="251" y="126"/>
                  </a:lnTo>
                  <a:cubicBezTo>
                    <a:pt x="277" y="126"/>
                    <a:pt x="302" y="126"/>
                    <a:pt x="302" y="101"/>
                  </a:cubicBezTo>
                  <a:cubicBezTo>
                    <a:pt x="302" y="76"/>
                    <a:pt x="277" y="51"/>
                    <a:pt x="251" y="25"/>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98500" y="3161675"/>
              <a:ext cx="21975" cy="4425"/>
            </a:xfrm>
            <a:custGeom>
              <a:avLst/>
              <a:gdLst/>
              <a:ahLst/>
              <a:cxnLst/>
              <a:rect l="l" t="t" r="r" b="b"/>
              <a:pathLst>
                <a:path w="879" h="177" extrusionOk="0">
                  <a:moveTo>
                    <a:pt x="51" y="1"/>
                  </a:moveTo>
                  <a:cubicBezTo>
                    <a:pt x="26" y="1"/>
                    <a:pt x="1" y="1"/>
                    <a:pt x="1" y="26"/>
                  </a:cubicBezTo>
                  <a:cubicBezTo>
                    <a:pt x="1" y="51"/>
                    <a:pt x="1" y="101"/>
                    <a:pt x="26" y="101"/>
                  </a:cubicBezTo>
                  <a:cubicBezTo>
                    <a:pt x="277" y="151"/>
                    <a:pt x="502" y="176"/>
                    <a:pt x="753" y="176"/>
                  </a:cubicBezTo>
                  <a:lnTo>
                    <a:pt x="828" y="176"/>
                  </a:lnTo>
                  <a:cubicBezTo>
                    <a:pt x="853" y="176"/>
                    <a:pt x="878" y="151"/>
                    <a:pt x="878" y="126"/>
                  </a:cubicBezTo>
                  <a:cubicBezTo>
                    <a:pt x="878" y="101"/>
                    <a:pt x="853" y="76"/>
                    <a:pt x="828" y="76"/>
                  </a:cubicBezTo>
                  <a:cubicBezTo>
                    <a:pt x="577" y="76"/>
                    <a:pt x="3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627325" y="3188625"/>
              <a:ext cx="6925" cy="3150"/>
            </a:xfrm>
            <a:custGeom>
              <a:avLst/>
              <a:gdLst/>
              <a:ahLst/>
              <a:cxnLst/>
              <a:rect l="l" t="t" r="r" b="b"/>
              <a:pathLst>
                <a:path w="277" h="126" extrusionOk="0">
                  <a:moveTo>
                    <a:pt x="51" y="1"/>
                  </a:moveTo>
                  <a:cubicBezTo>
                    <a:pt x="26" y="1"/>
                    <a:pt x="1" y="26"/>
                    <a:pt x="1" y="51"/>
                  </a:cubicBezTo>
                  <a:cubicBezTo>
                    <a:pt x="1" y="76"/>
                    <a:pt x="26" y="101"/>
                    <a:pt x="51" y="101"/>
                  </a:cubicBezTo>
                  <a:lnTo>
                    <a:pt x="201" y="126"/>
                  </a:lnTo>
                  <a:cubicBezTo>
                    <a:pt x="226" y="126"/>
                    <a:pt x="251" y="101"/>
                    <a:pt x="251" y="76"/>
                  </a:cubicBezTo>
                  <a:cubicBezTo>
                    <a:pt x="276" y="51"/>
                    <a:pt x="251" y="26"/>
                    <a:pt x="22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606650" y="3175850"/>
              <a:ext cx="13200" cy="27225"/>
            </a:xfrm>
            <a:custGeom>
              <a:avLst/>
              <a:gdLst/>
              <a:ahLst/>
              <a:cxnLst/>
              <a:rect l="l" t="t" r="r" b="b"/>
              <a:pathLst>
                <a:path w="528" h="1089" extrusionOk="0">
                  <a:moveTo>
                    <a:pt x="72" y="0"/>
                  </a:moveTo>
                  <a:cubicBezTo>
                    <a:pt x="66" y="0"/>
                    <a:pt x="58" y="3"/>
                    <a:pt x="51" y="10"/>
                  </a:cubicBezTo>
                  <a:cubicBezTo>
                    <a:pt x="26" y="10"/>
                    <a:pt x="1" y="35"/>
                    <a:pt x="26" y="61"/>
                  </a:cubicBezTo>
                  <a:cubicBezTo>
                    <a:pt x="76" y="386"/>
                    <a:pt x="176" y="787"/>
                    <a:pt x="427" y="1063"/>
                  </a:cubicBezTo>
                  <a:cubicBezTo>
                    <a:pt x="452" y="1088"/>
                    <a:pt x="452" y="1088"/>
                    <a:pt x="477" y="1088"/>
                  </a:cubicBezTo>
                  <a:cubicBezTo>
                    <a:pt x="477" y="1088"/>
                    <a:pt x="502" y="1088"/>
                    <a:pt x="502" y="1063"/>
                  </a:cubicBezTo>
                  <a:cubicBezTo>
                    <a:pt x="527" y="1063"/>
                    <a:pt x="527" y="1013"/>
                    <a:pt x="502" y="1013"/>
                  </a:cubicBezTo>
                  <a:cubicBezTo>
                    <a:pt x="276" y="737"/>
                    <a:pt x="176" y="361"/>
                    <a:pt x="101" y="35"/>
                  </a:cubicBezTo>
                  <a:cubicBezTo>
                    <a:pt x="101" y="18"/>
                    <a:pt x="88"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95750" y="2998775"/>
              <a:ext cx="118450" cy="24475"/>
            </a:xfrm>
            <a:custGeom>
              <a:avLst/>
              <a:gdLst/>
              <a:ahLst/>
              <a:cxnLst/>
              <a:rect l="l" t="t" r="r" b="b"/>
              <a:pathLst>
                <a:path w="4738" h="979" extrusionOk="0">
                  <a:moveTo>
                    <a:pt x="76" y="1"/>
                  </a:moveTo>
                  <a:cubicBezTo>
                    <a:pt x="51" y="1"/>
                    <a:pt x="1" y="1"/>
                    <a:pt x="1" y="26"/>
                  </a:cubicBezTo>
                  <a:cubicBezTo>
                    <a:pt x="1" y="51"/>
                    <a:pt x="1" y="101"/>
                    <a:pt x="51" y="101"/>
                  </a:cubicBezTo>
                  <a:cubicBezTo>
                    <a:pt x="1554" y="552"/>
                    <a:pt x="3108" y="853"/>
                    <a:pt x="4687" y="978"/>
                  </a:cubicBezTo>
                  <a:cubicBezTo>
                    <a:pt x="4712" y="978"/>
                    <a:pt x="4737" y="953"/>
                    <a:pt x="4737" y="928"/>
                  </a:cubicBezTo>
                  <a:cubicBezTo>
                    <a:pt x="4737" y="903"/>
                    <a:pt x="4737" y="878"/>
                    <a:pt x="4687" y="878"/>
                  </a:cubicBezTo>
                  <a:cubicBezTo>
                    <a:pt x="3133" y="753"/>
                    <a:pt x="1580"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606025" y="2990625"/>
              <a:ext cx="20075" cy="5050"/>
            </a:xfrm>
            <a:custGeom>
              <a:avLst/>
              <a:gdLst/>
              <a:ahLst/>
              <a:cxnLst/>
              <a:rect l="l" t="t" r="r" b="b"/>
              <a:pathLst>
                <a:path w="803" h="202" extrusionOk="0">
                  <a:moveTo>
                    <a:pt x="76" y="1"/>
                  </a:moveTo>
                  <a:cubicBezTo>
                    <a:pt x="51" y="1"/>
                    <a:pt x="26" y="1"/>
                    <a:pt x="1" y="26"/>
                  </a:cubicBezTo>
                  <a:cubicBezTo>
                    <a:pt x="1" y="51"/>
                    <a:pt x="26" y="101"/>
                    <a:pt x="51" y="101"/>
                  </a:cubicBezTo>
                  <a:cubicBezTo>
                    <a:pt x="276" y="151"/>
                    <a:pt x="527" y="176"/>
                    <a:pt x="753" y="201"/>
                  </a:cubicBezTo>
                  <a:cubicBezTo>
                    <a:pt x="778" y="201"/>
                    <a:pt x="803" y="176"/>
                    <a:pt x="803" y="151"/>
                  </a:cubicBezTo>
                  <a:cubicBezTo>
                    <a:pt x="803" y="126"/>
                    <a:pt x="803" y="101"/>
                    <a:pt x="753" y="101"/>
                  </a:cubicBezTo>
                  <a:cubicBezTo>
                    <a:pt x="527" y="76"/>
                    <a:pt x="301" y="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703775" y="3002550"/>
              <a:ext cx="97775" cy="8150"/>
            </a:xfrm>
            <a:custGeom>
              <a:avLst/>
              <a:gdLst/>
              <a:ahLst/>
              <a:cxnLst/>
              <a:rect l="l" t="t" r="r" b="b"/>
              <a:pathLst>
                <a:path w="3911" h="326" extrusionOk="0">
                  <a:moveTo>
                    <a:pt x="76" y="0"/>
                  </a:moveTo>
                  <a:cubicBezTo>
                    <a:pt x="51" y="0"/>
                    <a:pt x="25" y="25"/>
                    <a:pt x="0" y="50"/>
                  </a:cubicBezTo>
                  <a:cubicBezTo>
                    <a:pt x="0" y="75"/>
                    <a:pt x="25" y="100"/>
                    <a:pt x="51" y="100"/>
                  </a:cubicBezTo>
                  <a:cubicBezTo>
                    <a:pt x="928" y="251"/>
                    <a:pt x="1805" y="326"/>
                    <a:pt x="2682" y="326"/>
                  </a:cubicBezTo>
                  <a:cubicBezTo>
                    <a:pt x="3058" y="326"/>
                    <a:pt x="3459" y="301"/>
                    <a:pt x="3860" y="276"/>
                  </a:cubicBezTo>
                  <a:cubicBezTo>
                    <a:pt x="3885" y="276"/>
                    <a:pt x="3910" y="251"/>
                    <a:pt x="3885" y="226"/>
                  </a:cubicBezTo>
                  <a:cubicBezTo>
                    <a:pt x="3885" y="201"/>
                    <a:pt x="3860" y="175"/>
                    <a:pt x="3835" y="175"/>
                  </a:cubicBezTo>
                  <a:cubicBezTo>
                    <a:pt x="3428" y="208"/>
                    <a:pt x="3019" y="225"/>
                    <a:pt x="2610" y="225"/>
                  </a:cubicBezTo>
                  <a:cubicBezTo>
                    <a:pt x="1757" y="225"/>
                    <a:pt x="905" y="15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721325" y="2845275"/>
              <a:ext cx="25075" cy="3775"/>
            </a:xfrm>
            <a:custGeom>
              <a:avLst/>
              <a:gdLst/>
              <a:ahLst/>
              <a:cxnLst/>
              <a:rect l="l" t="t" r="r" b="b"/>
              <a:pathLst>
                <a:path w="1003" h="151" extrusionOk="0">
                  <a:moveTo>
                    <a:pt x="50" y="0"/>
                  </a:moveTo>
                  <a:cubicBezTo>
                    <a:pt x="25" y="0"/>
                    <a:pt x="0" y="25"/>
                    <a:pt x="0" y="50"/>
                  </a:cubicBezTo>
                  <a:cubicBezTo>
                    <a:pt x="0" y="75"/>
                    <a:pt x="25" y="101"/>
                    <a:pt x="50" y="101"/>
                  </a:cubicBezTo>
                  <a:cubicBezTo>
                    <a:pt x="351" y="101"/>
                    <a:pt x="652" y="126"/>
                    <a:pt x="953" y="151"/>
                  </a:cubicBezTo>
                  <a:cubicBezTo>
                    <a:pt x="978" y="151"/>
                    <a:pt x="1003" y="151"/>
                    <a:pt x="1003" y="101"/>
                  </a:cubicBezTo>
                  <a:cubicBezTo>
                    <a:pt x="1003" y="75"/>
                    <a:pt x="978" y="50"/>
                    <a:pt x="953" y="50"/>
                  </a:cubicBezTo>
                  <a:cubicBezTo>
                    <a:pt x="652" y="25"/>
                    <a:pt x="351"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742000" y="2854675"/>
              <a:ext cx="13175" cy="2525"/>
            </a:xfrm>
            <a:custGeom>
              <a:avLst/>
              <a:gdLst/>
              <a:ahLst/>
              <a:cxnLst/>
              <a:rect l="l" t="t" r="r" b="b"/>
              <a:pathLst>
                <a:path w="527" h="101" extrusionOk="0">
                  <a:moveTo>
                    <a:pt x="75" y="0"/>
                  </a:moveTo>
                  <a:cubicBezTo>
                    <a:pt x="25" y="0"/>
                    <a:pt x="25" y="25"/>
                    <a:pt x="25" y="50"/>
                  </a:cubicBezTo>
                  <a:cubicBezTo>
                    <a:pt x="0" y="75"/>
                    <a:pt x="25" y="100"/>
                    <a:pt x="50" y="100"/>
                  </a:cubicBezTo>
                  <a:lnTo>
                    <a:pt x="476" y="100"/>
                  </a:lnTo>
                  <a:cubicBezTo>
                    <a:pt x="502" y="100"/>
                    <a:pt x="527" y="100"/>
                    <a:pt x="527" y="75"/>
                  </a:cubicBezTo>
                  <a:cubicBezTo>
                    <a:pt x="527" y="25"/>
                    <a:pt x="502"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514550" y="2829600"/>
              <a:ext cx="16950" cy="3175"/>
            </a:xfrm>
            <a:custGeom>
              <a:avLst/>
              <a:gdLst/>
              <a:ahLst/>
              <a:cxnLst/>
              <a:rect l="l" t="t" r="r" b="b"/>
              <a:pathLst>
                <a:path w="678" h="127" extrusionOk="0">
                  <a:moveTo>
                    <a:pt x="51" y="1"/>
                  </a:moveTo>
                  <a:cubicBezTo>
                    <a:pt x="26" y="1"/>
                    <a:pt x="0" y="26"/>
                    <a:pt x="0" y="51"/>
                  </a:cubicBezTo>
                  <a:cubicBezTo>
                    <a:pt x="0" y="76"/>
                    <a:pt x="26" y="101"/>
                    <a:pt x="51" y="101"/>
                  </a:cubicBezTo>
                  <a:lnTo>
                    <a:pt x="627" y="126"/>
                  </a:lnTo>
                  <a:cubicBezTo>
                    <a:pt x="652" y="126"/>
                    <a:pt x="677" y="101"/>
                    <a:pt x="677" y="76"/>
                  </a:cubicBezTo>
                  <a:cubicBezTo>
                    <a:pt x="677" y="51"/>
                    <a:pt x="652" y="26"/>
                    <a:pt x="627"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614175" y="3098150"/>
              <a:ext cx="27600" cy="5300"/>
            </a:xfrm>
            <a:custGeom>
              <a:avLst/>
              <a:gdLst/>
              <a:ahLst/>
              <a:cxnLst/>
              <a:rect l="l" t="t" r="r" b="b"/>
              <a:pathLst>
                <a:path w="1104" h="212" extrusionOk="0">
                  <a:moveTo>
                    <a:pt x="54" y="0"/>
                  </a:moveTo>
                  <a:cubicBezTo>
                    <a:pt x="38" y="0"/>
                    <a:pt x="26" y="18"/>
                    <a:pt x="26" y="36"/>
                  </a:cubicBezTo>
                  <a:cubicBezTo>
                    <a:pt x="0" y="61"/>
                    <a:pt x="26" y="86"/>
                    <a:pt x="51" y="111"/>
                  </a:cubicBezTo>
                  <a:cubicBezTo>
                    <a:pt x="376" y="161"/>
                    <a:pt x="727" y="211"/>
                    <a:pt x="1053" y="211"/>
                  </a:cubicBezTo>
                  <a:cubicBezTo>
                    <a:pt x="1078" y="211"/>
                    <a:pt x="1103" y="186"/>
                    <a:pt x="1103" y="161"/>
                  </a:cubicBezTo>
                  <a:cubicBezTo>
                    <a:pt x="1103" y="136"/>
                    <a:pt x="1103" y="111"/>
                    <a:pt x="1053" y="111"/>
                  </a:cubicBezTo>
                  <a:cubicBezTo>
                    <a:pt x="727" y="111"/>
                    <a:pt x="401" y="61"/>
                    <a:pt x="76" y="11"/>
                  </a:cubicBezTo>
                  <a:cubicBezTo>
                    <a:pt x="68"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693125" y="3096525"/>
              <a:ext cx="5650" cy="3150"/>
            </a:xfrm>
            <a:custGeom>
              <a:avLst/>
              <a:gdLst/>
              <a:ahLst/>
              <a:cxnLst/>
              <a:rect l="l" t="t" r="r" b="b"/>
              <a:pathLst>
                <a:path w="226" h="126" extrusionOk="0">
                  <a:moveTo>
                    <a:pt x="151" y="0"/>
                  </a:moveTo>
                  <a:lnTo>
                    <a:pt x="50" y="26"/>
                  </a:lnTo>
                  <a:cubicBezTo>
                    <a:pt x="25" y="26"/>
                    <a:pt x="0" y="51"/>
                    <a:pt x="25" y="76"/>
                  </a:cubicBezTo>
                  <a:cubicBezTo>
                    <a:pt x="25" y="101"/>
                    <a:pt x="50" y="126"/>
                    <a:pt x="76" y="126"/>
                  </a:cubicBezTo>
                  <a:lnTo>
                    <a:pt x="176" y="101"/>
                  </a:lnTo>
                  <a:cubicBezTo>
                    <a:pt x="201" y="101"/>
                    <a:pt x="226" y="76"/>
                    <a:pt x="226" y="51"/>
                  </a:cubicBezTo>
                  <a:cubicBezTo>
                    <a:pt x="201" y="26"/>
                    <a:pt x="201"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748250" y="2961175"/>
              <a:ext cx="28850" cy="4425"/>
            </a:xfrm>
            <a:custGeom>
              <a:avLst/>
              <a:gdLst/>
              <a:ahLst/>
              <a:cxnLst/>
              <a:rect l="l" t="t" r="r" b="b"/>
              <a:pathLst>
                <a:path w="1154" h="177" extrusionOk="0">
                  <a:moveTo>
                    <a:pt x="51" y="1"/>
                  </a:moveTo>
                  <a:cubicBezTo>
                    <a:pt x="26" y="1"/>
                    <a:pt x="1" y="26"/>
                    <a:pt x="1" y="51"/>
                  </a:cubicBezTo>
                  <a:cubicBezTo>
                    <a:pt x="1" y="76"/>
                    <a:pt x="26" y="101"/>
                    <a:pt x="51" y="101"/>
                  </a:cubicBezTo>
                  <a:lnTo>
                    <a:pt x="1079" y="176"/>
                  </a:lnTo>
                  <a:lnTo>
                    <a:pt x="1104" y="176"/>
                  </a:lnTo>
                  <a:cubicBezTo>
                    <a:pt x="1129" y="176"/>
                    <a:pt x="1154" y="151"/>
                    <a:pt x="1154" y="126"/>
                  </a:cubicBezTo>
                  <a:cubicBezTo>
                    <a:pt x="1154" y="101"/>
                    <a:pt x="1129" y="76"/>
                    <a:pt x="1104"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761425" y="2969325"/>
              <a:ext cx="15050" cy="3175"/>
            </a:xfrm>
            <a:custGeom>
              <a:avLst/>
              <a:gdLst/>
              <a:ahLst/>
              <a:cxnLst/>
              <a:rect l="l" t="t" r="r" b="b"/>
              <a:pathLst>
                <a:path w="602" h="127" extrusionOk="0">
                  <a:moveTo>
                    <a:pt x="75" y="1"/>
                  </a:moveTo>
                  <a:cubicBezTo>
                    <a:pt x="25" y="1"/>
                    <a:pt x="0" y="26"/>
                    <a:pt x="0" y="51"/>
                  </a:cubicBezTo>
                  <a:cubicBezTo>
                    <a:pt x="0" y="76"/>
                    <a:pt x="25" y="101"/>
                    <a:pt x="50" y="101"/>
                  </a:cubicBezTo>
                  <a:cubicBezTo>
                    <a:pt x="151" y="126"/>
                    <a:pt x="276" y="126"/>
                    <a:pt x="376" y="126"/>
                  </a:cubicBezTo>
                  <a:lnTo>
                    <a:pt x="552" y="126"/>
                  </a:lnTo>
                  <a:cubicBezTo>
                    <a:pt x="577" y="126"/>
                    <a:pt x="602" y="101"/>
                    <a:pt x="602" y="76"/>
                  </a:cubicBezTo>
                  <a:cubicBezTo>
                    <a:pt x="602" y="51"/>
                    <a:pt x="577" y="26"/>
                    <a:pt x="552" y="26"/>
                  </a:cubicBezTo>
                  <a:cubicBezTo>
                    <a:pt x="500" y="33"/>
                    <a:pt x="451" y="36"/>
                    <a:pt x="403" y="36"/>
                  </a:cubicBezTo>
                  <a:cubicBezTo>
                    <a:pt x="288" y="36"/>
                    <a:pt x="182" y="18"/>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617300" y="3170450"/>
              <a:ext cx="15700" cy="3175"/>
            </a:xfrm>
            <a:custGeom>
              <a:avLst/>
              <a:gdLst/>
              <a:ahLst/>
              <a:cxnLst/>
              <a:rect l="l" t="t" r="r" b="b"/>
              <a:pathLst>
                <a:path w="628" h="127" extrusionOk="0">
                  <a:moveTo>
                    <a:pt x="51" y="1"/>
                  </a:moveTo>
                  <a:cubicBezTo>
                    <a:pt x="26" y="1"/>
                    <a:pt x="1" y="1"/>
                    <a:pt x="1" y="26"/>
                  </a:cubicBezTo>
                  <a:cubicBezTo>
                    <a:pt x="1" y="51"/>
                    <a:pt x="1" y="76"/>
                    <a:pt x="26" y="101"/>
                  </a:cubicBezTo>
                  <a:cubicBezTo>
                    <a:pt x="176" y="101"/>
                    <a:pt x="327" y="126"/>
                    <a:pt x="477" y="126"/>
                  </a:cubicBezTo>
                  <a:lnTo>
                    <a:pt x="577" y="126"/>
                  </a:lnTo>
                  <a:cubicBezTo>
                    <a:pt x="602" y="126"/>
                    <a:pt x="627" y="101"/>
                    <a:pt x="627" y="76"/>
                  </a:cubicBezTo>
                  <a:cubicBezTo>
                    <a:pt x="627" y="26"/>
                    <a:pt x="602" y="26"/>
                    <a:pt x="577" y="26"/>
                  </a:cubicBezTo>
                  <a:cubicBezTo>
                    <a:pt x="402" y="26"/>
                    <a:pt x="22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636725" y="3154175"/>
              <a:ext cx="9425" cy="3150"/>
            </a:xfrm>
            <a:custGeom>
              <a:avLst/>
              <a:gdLst/>
              <a:ahLst/>
              <a:cxnLst/>
              <a:rect l="l" t="t" r="r" b="b"/>
              <a:pathLst>
                <a:path w="377" h="126" extrusionOk="0">
                  <a:moveTo>
                    <a:pt x="76" y="0"/>
                  </a:moveTo>
                  <a:cubicBezTo>
                    <a:pt x="51" y="0"/>
                    <a:pt x="26" y="0"/>
                    <a:pt x="26" y="25"/>
                  </a:cubicBezTo>
                  <a:cubicBezTo>
                    <a:pt x="1" y="75"/>
                    <a:pt x="26" y="100"/>
                    <a:pt x="51" y="100"/>
                  </a:cubicBezTo>
                  <a:cubicBezTo>
                    <a:pt x="101" y="126"/>
                    <a:pt x="176" y="126"/>
                    <a:pt x="226" y="126"/>
                  </a:cubicBezTo>
                  <a:lnTo>
                    <a:pt x="352" y="126"/>
                  </a:lnTo>
                  <a:cubicBezTo>
                    <a:pt x="377" y="100"/>
                    <a:pt x="377" y="75"/>
                    <a:pt x="377" y="50"/>
                  </a:cubicBezTo>
                  <a:cubicBezTo>
                    <a:pt x="377" y="33"/>
                    <a:pt x="364" y="15"/>
                    <a:pt x="348" y="15"/>
                  </a:cubicBezTo>
                  <a:cubicBezTo>
                    <a:pt x="341" y="15"/>
                    <a:pt x="334" y="18"/>
                    <a:pt x="327" y="25"/>
                  </a:cubicBezTo>
                  <a:cubicBezTo>
                    <a:pt x="251" y="25"/>
                    <a:pt x="151"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643000" y="3195525"/>
              <a:ext cx="13800" cy="3150"/>
            </a:xfrm>
            <a:custGeom>
              <a:avLst/>
              <a:gdLst/>
              <a:ahLst/>
              <a:cxnLst/>
              <a:rect l="l" t="t" r="r" b="b"/>
              <a:pathLst>
                <a:path w="552" h="126" extrusionOk="0">
                  <a:moveTo>
                    <a:pt x="50" y="0"/>
                  </a:moveTo>
                  <a:cubicBezTo>
                    <a:pt x="25" y="0"/>
                    <a:pt x="0" y="0"/>
                    <a:pt x="0" y="51"/>
                  </a:cubicBezTo>
                  <a:cubicBezTo>
                    <a:pt x="0" y="76"/>
                    <a:pt x="25" y="101"/>
                    <a:pt x="50" y="101"/>
                  </a:cubicBezTo>
                  <a:lnTo>
                    <a:pt x="502" y="126"/>
                  </a:lnTo>
                  <a:cubicBezTo>
                    <a:pt x="527" y="126"/>
                    <a:pt x="552" y="101"/>
                    <a:pt x="552" y="76"/>
                  </a:cubicBezTo>
                  <a:cubicBezTo>
                    <a:pt x="552" y="51"/>
                    <a:pt x="527" y="25"/>
                    <a:pt x="502" y="25"/>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701275" y="3072100"/>
              <a:ext cx="15675" cy="3775"/>
            </a:xfrm>
            <a:custGeom>
              <a:avLst/>
              <a:gdLst/>
              <a:ahLst/>
              <a:cxnLst/>
              <a:rect l="l" t="t" r="r" b="b"/>
              <a:pathLst>
                <a:path w="627" h="151" extrusionOk="0">
                  <a:moveTo>
                    <a:pt x="75" y="0"/>
                  </a:moveTo>
                  <a:cubicBezTo>
                    <a:pt x="50" y="0"/>
                    <a:pt x="25" y="0"/>
                    <a:pt x="0" y="25"/>
                  </a:cubicBezTo>
                  <a:cubicBezTo>
                    <a:pt x="0" y="50"/>
                    <a:pt x="25" y="100"/>
                    <a:pt x="50" y="100"/>
                  </a:cubicBezTo>
                  <a:cubicBezTo>
                    <a:pt x="176" y="125"/>
                    <a:pt x="326" y="150"/>
                    <a:pt x="476" y="150"/>
                  </a:cubicBezTo>
                  <a:lnTo>
                    <a:pt x="577" y="150"/>
                  </a:lnTo>
                  <a:cubicBezTo>
                    <a:pt x="602" y="150"/>
                    <a:pt x="627" y="125"/>
                    <a:pt x="627" y="100"/>
                  </a:cubicBezTo>
                  <a:cubicBezTo>
                    <a:pt x="627" y="75"/>
                    <a:pt x="602" y="50"/>
                    <a:pt x="577" y="50"/>
                  </a:cubicBezTo>
                  <a:cubicBezTo>
                    <a:pt x="530" y="57"/>
                    <a:pt x="483" y="60"/>
                    <a:pt x="436" y="60"/>
                  </a:cubicBezTo>
                  <a:cubicBezTo>
                    <a:pt x="309" y="60"/>
                    <a:pt x="185" y="37"/>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646125" y="3209300"/>
              <a:ext cx="19450" cy="3800"/>
            </a:xfrm>
            <a:custGeom>
              <a:avLst/>
              <a:gdLst/>
              <a:ahLst/>
              <a:cxnLst/>
              <a:rect l="l" t="t" r="r" b="b"/>
              <a:pathLst>
                <a:path w="778" h="152" extrusionOk="0">
                  <a:moveTo>
                    <a:pt x="51" y="1"/>
                  </a:moveTo>
                  <a:cubicBezTo>
                    <a:pt x="26" y="1"/>
                    <a:pt x="1" y="1"/>
                    <a:pt x="1" y="26"/>
                  </a:cubicBezTo>
                  <a:cubicBezTo>
                    <a:pt x="1" y="51"/>
                    <a:pt x="1" y="76"/>
                    <a:pt x="26" y="76"/>
                  </a:cubicBezTo>
                  <a:cubicBezTo>
                    <a:pt x="226" y="126"/>
                    <a:pt x="427" y="151"/>
                    <a:pt x="627" y="151"/>
                  </a:cubicBezTo>
                  <a:lnTo>
                    <a:pt x="753" y="151"/>
                  </a:lnTo>
                  <a:cubicBezTo>
                    <a:pt x="753" y="151"/>
                    <a:pt x="778" y="151"/>
                    <a:pt x="778" y="126"/>
                  </a:cubicBezTo>
                  <a:cubicBezTo>
                    <a:pt x="778" y="101"/>
                    <a:pt x="753" y="101"/>
                    <a:pt x="727" y="101"/>
                  </a:cubicBezTo>
                  <a:cubicBezTo>
                    <a:pt x="502" y="101"/>
                    <a:pt x="27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41750" y="3218700"/>
              <a:ext cx="21325" cy="2525"/>
            </a:xfrm>
            <a:custGeom>
              <a:avLst/>
              <a:gdLst/>
              <a:ahLst/>
              <a:cxnLst/>
              <a:rect l="l" t="t" r="r" b="b"/>
              <a:pathLst>
                <a:path w="853" h="101" extrusionOk="0">
                  <a:moveTo>
                    <a:pt x="50" y="1"/>
                  </a:moveTo>
                  <a:cubicBezTo>
                    <a:pt x="25" y="1"/>
                    <a:pt x="0" y="1"/>
                    <a:pt x="0" y="26"/>
                  </a:cubicBezTo>
                  <a:cubicBezTo>
                    <a:pt x="0" y="51"/>
                    <a:pt x="25" y="51"/>
                    <a:pt x="25" y="76"/>
                  </a:cubicBezTo>
                  <a:cubicBezTo>
                    <a:pt x="301" y="76"/>
                    <a:pt x="552" y="76"/>
                    <a:pt x="827" y="101"/>
                  </a:cubicBezTo>
                  <a:cubicBezTo>
                    <a:pt x="852" y="101"/>
                    <a:pt x="852" y="76"/>
                    <a:pt x="852" y="51"/>
                  </a:cubicBezTo>
                  <a:cubicBezTo>
                    <a:pt x="852" y="26"/>
                    <a:pt x="852" y="26"/>
                    <a:pt x="827" y="26"/>
                  </a:cubicBezTo>
                  <a:cubicBezTo>
                    <a:pt x="577" y="26"/>
                    <a:pt x="30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647375" y="3224975"/>
              <a:ext cx="20700" cy="1900"/>
            </a:xfrm>
            <a:custGeom>
              <a:avLst/>
              <a:gdLst/>
              <a:ahLst/>
              <a:cxnLst/>
              <a:rect l="l" t="t" r="r" b="b"/>
              <a:pathLst>
                <a:path w="828" h="76" extrusionOk="0">
                  <a:moveTo>
                    <a:pt x="26" y="0"/>
                  </a:moveTo>
                  <a:cubicBezTo>
                    <a:pt x="26" y="0"/>
                    <a:pt x="1" y="0"/>
                    <a:pt x="1" y="25"/>
                  </a:cubicBezTo>
                  <a:cubicBezTo>
                    <a:pt x="1" y="50"/>
                    <a:pt x="1" y="76"/>
                    <a:pt x="26" y="76"/>
                  </a:cubicBezTo>
                  <a:lnTo>
                    <a:pt x="803" y="76"/>
                  </a:lnTo>
                  <a:cubicBezTo>
                    <a:pt x="803" y="76"/>
                    <a:pt x="828"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651775" y="3231875"/>
              <a:ext cx="15675" cy="2525"/>
            </a:xfrm>
            <a:custGeom>
              <a:avLst/>
              <a:gdLst/>
              <a:ahLst/>
              <a:cxnLst/>
              <a:rect l="l" t="t" r="r" b="b"/>
              <a:pathLst>
                <a:path w="627" h="101" extrusionOk="0">
                  <a:moveTo>
                    <a:pt x="577" y="0"/>
                  </a:moveTo>
                  <a:lnTo>
                    <a:pt x="50" y="25"/>
                  </a:lnTo>
                  <a:cubicBezTo>
                    <a:pt x="25" y="25"/>
                    <a:pt x="0" y="25"/>
                    <a:pt x="0" y="50"/>
                  </a:cubicBezTo>
                  <a:cubicBezTo>
                    <a:pt x="0" y="75"/>
                    <a:pt x="25" y="100"/>
                    <a:pt x="50" y="100"/>
                  </a:cubicBezTo>
                  <a:lnTo>
                    <a:pt x="577" y="75"/>
                  </a:lnTo>
                  <a:cubicBezTo>
                    <a:pt x="602" y="75"/>
                    <a:pt x="627" y="50"/>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658025" y="3281350"/>
              <a:ext cx="12575" cy="2550"/>
            </a:xfrm>
            <a:custGeom>
              <a:avLst/>
              <a:gdLst/>
              <a:ahLst/>
              <a:cxnLst/>
              <a:rect l="l" t="t" r="r" b="b"/>
              <a:pathLst>
                <a:path w="503" h="102" extrusionOk="0">
                  <a:moveTo>
                    <a:pt x="51" y="1"/>
                  </a:moveTo>
                  <a:cubicBezTo>
                    <a:pt x="26" y="1"/>
                    <a:pt x="26" y="26"/>
                    <a:pt x="1" y="51"/>
                  </a:cubicBezTo>
                  <a:cubicBezTo>
                    <a:pt x="1" y="51"/>
                    <a:pt x="26" y="76"/>
                    <a:pt x="51" y="76"/>
                  </a:cubicBezTo>
                  <a:cubicBezTo>
                    <a:pt x="101" y="76"/>
                    <a:pt x="151" y="101"/>
                    <a:pt x="226" y="101"/>
                  </a:cubicBezTo>
                  <a:cubicBezTo>
                    <a:pt x="302" y="101"/>
                    <a:pt x="377" y="76"/>
                    <a:pt x="477" y="51"/>
                  </a:cubicBezTo>
                  <a:cubicBezTo>
                    <a:pt x="502" y="51"/>
                    <a:pt x="502" y="51"/>
                    <a:pt x="502" y="26"/>
                  </a:cubicBezTo>
                  <a:cubicBezTo>
                    <a:pt x="502" y="1"/>
                    <a:pt x="477" y="1"/>
                    <a:pt x="452" y="1"/>
                  </a:cubicBezTo>
                  <a:cubicBezTo>
                    <a:pt x="389" y="14"/>
                    <a:pt x="320" y="20"/>
                    <a:pt x="251" y="20"/>
                  </a:cubicBezTo>
                  <a:cubicBezTo>
                    <a:pt x="183" y="20"/>
                    <a:pt x="114"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658025" y="3288250"/>
              <a:ext cx="12575" cy="2525"/>
            </a:xfrm>
            <a:custGeom>
              <a:avLst/>
              <a:gdLst/>
              <a:ahLst/>
              <a:cxnLst/>
              <a:rect l="l" t="t" r="r" b="b"/>
              <a:pathLst>
                <a:path w="503" h="101" extrusionOk="0">
                  <a:moveTo>
                    <a:pt x="26" y="1"/>
                  </a:moveTo>
                  <a:cubicBezTo>
                    <a:pt x="26" y="1"/>
                    <a:pt x="1" y="1"/>
                    <a:pt x="1" y="26"/>
                  </a:cubicBezTo>
                  <a:cubicBezTo>
                    <a:pt x="1" y="51"/>
                    <a:pt x="1" y="51"/>
                    <a:pt x="26" y="76"/>
                  </a:cubicBezTo>
                  <a:cubicBezTo>
                    <a:pt x="126" y="76"/>
                    <a:pt x="226" y="101"/>
                    <a:pt x="327" y="101"/>
                  </a:cubicBezTo>
                  <a:lnTo>
                    <a:pt x="452" y="101"/>
                  </a:lnTo>
                  <a:cubicBezTo>
                    <a:pt x="477" y="76"/>
                    <a:pt x="502" y="76"/>
                    <a:pt x="502" y="51"/>
                  </a:cubicBezTo>
                  <a:cubicBezTo>
                    <a:pt x="502" y="26"/>
                    <a:pt x="477" y="26"/>
                    <a:pt x="452" y="26"/>
                  </a:cubicBezTo>
                  <a:cubicBezTo>
                    <a:pt x="327" y="26"/>
                    <a:pt x="176" y="2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654275" y="3297650"/>
              <a:ext cx="12550" cy="3150"/>
            </a:xfrm>
            <a:custGeom>
              <a:avLst/>
              <a:gdLst/>
              <a:ahLst/>
              <a:cxnLst/>
              <a:rect l="l" t="t" r="r" b="b"/>
              <a:pathLst>
                <a:path w="502" h="126" extrusionOk="0">
                  <a:moveTo>
                    <a:pt x="76" y="1"/>
                  </a:moveTo>
                  <a:cubicBezTo>
                    <a:pt x="51" y="1"/>
                    <a:pt x="26" y="26"/>
                    <a:pt x="26" y="26"/>
                  </a:cubicBezTo>
                  <a:cubicBezTo>
                    <a:pt x="0" y="51"/>
                    <a:pt x="26" y="76"/>
                    <a:pt x="26" y="76"/>
                  </a:cubicBezTo>
                  <a:cubicBezTo>
                    <a:pt x="126" y="101"/>
                    <a:pt x="201" y="126"/>
                    <a:pt x="301" y="126"/>
                  </a:cubicBezTo>
                  <a:cubicBezTo>
                    <a:pt x="351" y="126"/>
                    <a:pt x="427" y="126"/>
                    <a:pt x="477" y="101"/>
                  </a:cubicBezTo>
                  <a:cubicBezTo>
                    <a:pt x="502" y="101"/>
                    <a:pt x="502" y="76"/>
                    <a:pt x="502" y="76"/>
                  </a:cubicBezTo>
                  <a:cubicBezTo>
                    <a:pt x="502" y="58"/>
                    <a:pt x="489" y="40"/>
                    <a:pt x="473" y="40"/>
                  </a:cubicBezTo>
                  <a:cubicBezTo>
                    <a:pt x="466" y="40"/>
                    <a:pt x="459" y="43"/>
                    <a:pt x="452" y="51"/>
                  </a:cubicBezTo>
                  <a:cubicBezTo>
                    <a:pt x="406" y="60"/>
                    <a:pt x="357" y="66"/>
                    <a:pt x="308" y="66"/>
                  </a:cubicBezTo>
                  <a:cubicBezTo>
                    <a:pt x="223" y="66"/>
                    <a:pt x="139" y="48"/>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611050" y="3417950"/>
              <a:ext cx="13800" cy="3150"/>
            </a:xfrm>
            <a:custGeom>
              <a:avLst/>
              <a:gdLst/>
              <a:ahLst/>
              <a:cxnLst/>
              <a:rect l="l" t="t" r="r" b="b"/>
              <a:pathLst>
                <a:path w="552" h="126" extrusionOk="0">
                  <a:moveTo>
                    <a:pt x="75" y="1"/>
                  </a:moveTo>
                  <a:cubicBezTo>
                    <a:pt x="50" y="1"/>
                    <a:pt x="25" y="1"/>
                    <a:pt x="25" y="26"/>
                  </a:cubicBezTo>
                  <a:cubicBezTo>
                    <a:pt x="0" y="51"/>
                    <a:pt x="25" y="51"/>
                    <a:pt x="25" y="76"/>
                  </a:cubicBezTo>
                  <a:cubicBezTo>
                    <a:pt x="125" y="101"/>
                    <a:pt x="226" y="126"/>
                    <a:pt x="326" y="126"/>
                  </a:cubicBezTo>
                  <a:cubicBezTo>
                    <a:pt x="401" y="126"/>
                    <a:pt x="451" y="126"/>
                    <a:pt x="526" y="101"/>
                  </a:cubicBezTo>
                  <a:cubicBezTo>
                    <a:pt x="526" y="101"/>
                    <a:pt x="552" y="76"/>
                    <a:pt x="552" y="51"/>
                  </a:cubicBezTo>
                  <a:cubicBezTo>
                    <a:pt x="526" y="51"/>
                    <a:pt x="526" y="26"/>
                    <a:pt x="501" y="26"/>
                  </a:cubicBezTo>
                  <a:cubicBezTo>
                    <a:pt x="444" y="45"/>
                    <a:pt x="387" y="53"/>
                    <a:pt x="330" y="53"/>
                  </a:cubicBezTo>
                  <a:cubicBezTo>
                    <a:pt x="240" y="53"/>
                    <a:pt x="153" y="3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610425" y="3423950"/>
              <a:ext cx="11925" cy="2800"/>
            </a:xfrm>
            <a:custGeom>
              <a:avLst/>
              <a:gdLst/>
              <a:ahLst/>
              <a:cxnLst/>
              <a:rect l="l" t="t" r="r" b="b"/>
              <a:pathLst>
                <a:path w="477" h="112" extrusionOk="0">
                  <a:moveTo>
                    <a:pt x="33" y="1"/>
                  </a:moveTo>
                  <a:cubicBezTo>
                    <a:pt x="23" y="1"/>
                    <a:pt x="18" y="19"/>
                    <a:pt x="0" y="36"/>
                  </a:cubicBezTo>
                  <a:cubicBezTo>
                    <a:pt x="0" y="36"/>
                    <a:pt x="0" y="61"/>
                    <a:pt x="25" y="61"/>
                  </a:cubicBezTo>
                  <a:cubicBezTo>
                    <a:pt x="125" y="112"/>
                    <a:pt x="201" y="112"/>
                    <a:pt x="301" y="112"/>
                  </a:cubicBezTo>
                  <a:lnTo>
                    <a:pt x="451" y="112"/>
                  </a:lnTo>
                  <a:cubicBezTo>
                    <a:pt x="451" y="86"/>
                    <a:pt x="476" y="86"/>
                    <a:pt x="476" y="61"/>
                  </a:cubicBezTo>
                  <a:cubicBezTo>
                    <a:pt x="476" y="36"/>
                    <a:pt x="451" y="36"/>
                    <a:pt x="426" y="36"/>
                  </a:cubicBezTo>
                  <a:cubicBezTo>
                    <a:pt x="389" y="44"/>
                    <a:pt x="353" y="47"/>
                    <a:pt x="316" y="47"/>
                  </a:cubicBezTo>
                  <a:cubicBezTo>
                    <a:pt x="227" y="47"/>
                    <a:pt x="139" y="29"/>
                    <a:pt x="50" y="11"/>
                  </a:cubicBezTo>
                  <a:cubicBezTo>
                    <a:pt x="43" y="4"/>
                    <a:pt x="3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623575" y="3380350"/>
              <a:ext cx="10675" cy="2550"/>
            </a:xfrm>
            <a:custGeom>
              <a:avLst/>
              <a:gdLst/>
              <a:ahLst/>
              <a:cxnLst/>
              <a:rect l="l" t="t" r="r" b="b"/>
              <a:pathLst>
                <a:path w="427" h="102" extrusionOk="0">
                  <a:moveTo>
                    <a:pt x="51" y="1"/>
                  </a:moveTo>
                  <a:cubicBezTo>
                    <a:pt x="25" y="1"/>
                    <a:pt x="0" y="26"/>
                    <a:pt x="0" y="51"/>
                  </a:cubicBezTo>
                  <a:cubicBezTo>
                    <a:pt x="0" y="76"/>
                    <a:pt x="25" y="76"/>
                    <a:pt x="51" y="76"/>
                  </a:cubicBezTo>
                  <a:lnTo>
                    <a:pt x="376" y="101"/>
                  </a:lnTo>
                  <a:cubicBezTo>
                    <a:pt x="401" y="101"/>
                    <a:pt x="426" y="101"/>
                    <a:pt x="426" y="76"/>
                  </a:cubicBezTo>
                  <a:cubicBezTo>
                    <a:pt x="426" y="51"/>
                    <a:pt x="401" y="26"/>
                    <a:pt x="37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626075" y="3373200"/>
              <a:ext cx="10675" cy="2800"/>
            </a:xfrm>
            <a:custGeom>
              <a:avLst/>
              <a:gdLst/>
              <a:ahLst/>
              <a:cxnLst/>
              <a:rect l="l" t="t" r="r" b="b"/>
              <a:pathLst>
                <a:path w="427" h="112" extrusionOk="0">
                  <a:moveTo>
                    <a:pt x="27" y="0"/>
                  </a:moveTo>
                  <a:cubicBezTo>
                    <a:pt x="12" y="0"/>
                    <a:pt x="1" y="11"/>
                    <a:pt x="1" y="11"/>
                  </a:cubicBezTo>
                  <a:cubicBezTo>
                    <a:pt x="1" y="36"/>
                    <a:pt x="1" y="61"/>
                    <a:pt x="26" y="61"/>
                  </a:cubicBezTo>
                  <a:cubicBezTo>
                    <a:pt x="76" y="86"/>
                    <a:pt x="151" y="111"/>
                    <a:pt x="226" y="111"/>
                  </a:cubicBezTo>
                  <a:cubicBezTo>
                    <a:pt x="276" y="111"/>
                    <a:pt x="352" y="86"/>
                    <a:pt x="402" y="86"/>
                  </a:cubicBezTo>
                  <a:cubicBezTo>
                    <a:pt x="427" y="61"/>
                    <a:pt x="427" y="61"/>
                    <a:pt x="427" y="36"/>
                  </a:cubicBezTo>
                  <a:cubicBezTo>
                    <a:pt x="427" y="11"/>
                    <a:pt x="402" y="11"/>
                    <a:pt x="377" y="11"/>
                  </a:cubicBezTo>
                  <a:cubicBezTo>
                    <a:pt x="326" y="24"/>
                    <a:pt x="270" y="30"/>
                    <a:pt x="214" y="30"/>
                  </a:cubicBezTo>
                  <a:cubicBezTo>
                    <a:pt x="157" y="30"/>
                    <a:pt x="101" y="24"/>
                    <a:pt x="51" y="11"/>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628575" y="3365700"/>
              <a:ext cx="11325" cy="2150"/>
            </a:xfrm>
            <a:custGeom>
              <a:avLst/>
              <a:gdLst/>
              <a:ahLst/>
              <a:cxnLst/>
              <a:rect l="l" t="t" r="r" b="b"/>
              <a:pathLst>
                <a:path w="453" h="86" extrusionOk="0">
                  <a:moveTo>
                    <a:pt x="30" y="0"/>
                  </a:moveTo>
                  <a:cubicBezTo>
                    <a:pt x="13" y="0"/>
                    <a:pt x="1" y="18"/>
                    <a:pt x="1" y="36"/>
                  </a:cubicBezTo>
                  <a:cubicBezTo>
                    <a:pt x="1" y="61"/>
                    <a:pt x="1" y="61"/>
                    <a:pt x="26" y="61"/>
                  </a:cubicBezTo>
                  <a:cubicBezTo>
                    <a:pt x="126" y="86"/>
                    <a:pt x="226" y="86"/>
                    <a:pt x="327" y="86"/>
                  </a:cubicBezTo>
                  <a:lnTo>
                    <a:pt x="402" y="86"/>
                  </a:lnTo>
                  <a:cubicBezTo>
                    <a:pt x="427" y="86"/>
                    <a:pt x="452" y="61"/>
                    <a:pt x="452" y="61"/>
                  </a:cubicBezTo>
                  <a:cubicBezTo>
                    <a:pt x="452" y="36"/>
                    <a:pt x="427" y="10"/>
                    <a:pt x="402" y="10"/>
                  </a:cubicBezTo>
                  <a:lnTo>
                    <a:pt x="51" y="10"/>
                  </a:ln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632975" y="3358425"/>
              <a:ext cx="8800" cy="2525"/>
            </a:xfrm>
            <a:custGeom>
              <a:avLst/>
              <a:gdLst/>
              <a:ahLst/>
              <a:cxnLst/>
              <a:rect l="l" t="t" r="r" b="b"/>
              <a:pathLst>
                <a:path w="352" h="101" extrusionOk="0">
                  <a:moveTo>
                    <a:pt x="301" y="1"/>
                  </a:moveTo>
                  <a:cubicBezTo>
                    <a:pt x="226" y="26"/>
                    <a:pt x="126" y="26"/>
                    <a:pt x="25" y="26"/>
                  </a:cubicBezTo>
                  <a:cubicBezTo>
                    <a:pt x="25" y="18"/>
                    <a:pt x="23" y="15"/>
                    <a:pt x="20" y="15"/>
                  </a:cubicBezTo>
                  <a:cubicBezTo>
                    <a:pt x="13" y="15"/>
                    <a:pt x="0" y="33"/>
                    <a:pt x="0" y="51"/>
                  </a:cubicBezTo>
                  <a:cubicBezTo>
                    <a:pt x="0" y="76"/>
                    <a:pt x="0" y="76"/>
                    <a:pt x="25" y="76"/>
                  </a:cubicBezTo>
                  <a:cubicBezTo>
                    <a:pt x="50" y="101"/>
                    <a:pt x="101" y="101"/>
                    <a:pt x="126" y="101"/>
                  </a:cubicBezTo>
                  <a:cubicBezTo>
                    <a:pt x="201" y="101"/>
                    <a:pt x="276" y="76"/>
                    <a:pt x="326" y="76"/>
                  </a:cubicBezTo>
                  <a:cubicBezTo>
                    <a:pt x="351" y="76"/>
                    <a:pt x="351" y="51"/>
                    <a:pt x="351"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634225" y="3159800"/>
              <a:ext cx="21950" cy="3175"/>
            </a:xfrm>
            <a:custGeom>
              <a:avLst/>
              <a:gdLst/>
              <a:ahLst/>
              <a:cxnLst/>
              <a:rect l="l" t="t" r="r" b="b"/>
              <a:pathLst>
                <a:path w="878" h="127" extrusionOk="0">
                  <a:moveTo>
                    <a:pt x="828" y="1"/>
                  </a:moveTo>
                  <a:cubicBezTo>
                    <a:pt x="690" y="42"/>
                    <a:pt x="544" y="61"/>
                    <a:pt x="395" y="61"/>
                  </a:cubicBezTo>
                  <a:cubicBezTo>
                    <a:pt x="273" y="61"/>
                    <a:pt x="149" y="48"/>
                    <a:pt x="26" y="26"/>
                  </a:cubicBezTo>
                  <a:cubicBezTo>
                    <a:pt x="26" y="26"/>
                    <a:pt x="0" y="51"/>
                    <a:pt x="0" y="51"/>
                  </a:cubicBezTo>
                  <a:cubicBezTo>
                    <a:pt x="0" y="76"/>
                    <a:pt x="0" y="101"/>
                    <a:pt x="26" y="101"/>
                  </a:cubicBezTo>
                  <a:cubicBezTo>
                    <a:pt x="126" y="126"/>
                    <a:pt x="226" y="126"/>
                    <a:pt x="351" y="126"/>
                  </a:cubicBezTo>
                  <a:cubicBezTo>
                    <a:pt x="502" y="126"/>
                    <a:pt x="677" y="101"/>
                    <a:pt x="853" y="51"/>
                  </a:cubicBezTo>
                  <a:cubicBezTo>
                    <a:pt x="853" y="51"/>
                    <a:pt x="878" y="26"/>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638600" y="3166700"/>
              <a:ext cx="16950" cy="2525"/>
            </a:xfrm>
            <a:custGeom>
              <a:avLst/>
              <a:gdLst/>
              <a:ahLst/>
              <a:cxnLst/>
              <a:rect l="l" t="t" r="r" b="b"/>
              <a:pathLst>
                <a:path w="678" h="101" extrusionOk="0">
                  <a:moveTo>
                    <a:pt x="51" y="0"/>
                  </a:moveTo>
                  <a:cubicBezTo>
                    <a:pt x="26" y="0"/>
                    <a:pt x="26" y="0"/>
                    <a:pt x="1" y="26"/>
                  </a:cubicBezTo>
                  <a:cubicBezTo>
                    <a:pt x="1" y="51"/>
                    <a:pt x="26" y="51"/>
                    <a:pt x="26" y="76"/>
                  </a:cubicBezTo>
                  <a:cubicBezTo>
                    <a:pt x="151" y="101"/>
                    <a:pt x="277" y="101"/>
                    <a:pt x="402" y="101"/>
                  </a:cubicBezTo>
                  <a:cubicBezTo>
                    <a:pt x="477" y="101"/>
                    <a:pt x="577" y="101"/>
                    <a:pt x="653" y="76"/>
                  </a:cubicBezTo>
                  <a:cubicBezTo>
                    <a:pt x="678" y="76"/>
                    <a:pt x="678" y="76"/>
                    <a:pt x="678" y="51"/>
                  </a:cubicBezTo>
                  <a:cubicBezTo>
                    <a:pt x="678" y="33"/>
                    <a:pt x="678" y="15"/>
                    <a:pt x="669" y="15"/>
                  </a:cubicBezTo>
                  <a:cubicBezTo>
                    <a:pt x="665" y="15"/>
                    <a:pt x="660" y="18"/>
                    <a:pt x="653" y="26"/>
                  </a:cubicBezTo>
                  <a:cubicBezTo>
                    <a:pt x="569" y="36"/>
                    <a:pt x="486" y="42"/>
                    <a:pt x="403" y="42"/>
                  </a:cubicBezTo>
                  <a:cubicBezTo>
                    <a:pt x="286" y="42"/>
                    <a:pt x="168"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641125" y="3172700"/>
              <a:ext cx="14425" cy="2800"/>
            </a:xfrm>
            <a:custGeom>
              <a:avLst/>
              <a:gdLst/>
              <a:ahLst/>
              <a:cxnLst/>
              <a:rect l="l" t="t" r="r" b="b"/>
              <a:pathLst>
                <a:path w="577" h="112" extrusionOk="0">
                  <a:moveTo>
                    <a:pt x="20" y="1"/>
                  </a:moveTo>
                  <a:cubicBezTo>
                    <a:pt x="13" y="1"/>
                    <a:pt x="0" y="18"/>
                    <a:pt x="0" y="36"/>
                  </a:cubicBezTo>
                  <a:cubicBezTo>
                    <a:pt x="0" y="36"/>
                    <a:pt x="0" y="61"/>
                    <a:pt x="25" y="61"/>
                  </a:cubicBezTo>
                  <a:cubicBezTo>
                    <a:pt x="201" y="111"/>
                    <a:pt x="376" y="111"/>
                    <a:pt x="552" y="111"/>
                  </a:cubicBezTo>
                  <a:cubicBezTo>
                    <a:pt x="577" y="111"/>
                    <a:pt x="577" y="111"/>
                    <a:pt x="577" y="86"/>
                  </a:cubicBezTo>
                  <a:cubicBezTo>
                    <a:pt x="577" y="61"/>
                    <a:pt x="577" y="61"/>
                    <a:pt x="552" y="61"/>
                  </a:cubicBezTo>
                  <a:cubicBezTo>
                    <a:pt x="376" y="36"/>
                    <a:pt x="201" y="36"/>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642375" y="3179850"/>
              <a:ext cx="12550" cy="1900"/>
            </a:xfrm>
            <a:custGeom>
              <a:avLst/>
              <a:gdLst/>
              <a:ahLst/>
              <a:cxnLst/>
              <a:rect l="l" t="t" r="r" b="b"/>
              <a:pathLst>
                <a:path w="502" h="76" extrusionOk="0">
                  <a:moveTo>
                    <a:pt x="25" y="1"/>
                  </a:moveTo>
                  <a:cubicBezTo>
                    <a:pt x="0" y="1"/>
                    <a:pt x="0" y="26"/>
                    <a:pt x="0" y="26"/>
                  </a:cubicBezTo>
                  <a:cubicBezTo>
                    <a:pt x="0" y="51"/>
                    <a:pt x="0" y="76"/>
                    <a:pt x="25" y="76"/>
                  </a:cubicBezTo>
                  <a:lnTo>
                    <a:pt x="476" y="76"/>
                  </a:lnTo>
                  <a:cubicBezTo>
                    <a:pt x="502" y="76"/>
                    <a:pt x="502" y="51"/>
                    <a:pt x="502" y="26"/>
                  </a:cubicBezTo>
                  <a:cubicBezTo>
                    <a:pt x="502" y="1"/>
                    <a:pt x="476" y="1"/>
                    <a:pt x="451" y="1"/>
                  </a:cubicBezTo>
                  <a:cubicBezTo>
                    <a:pt x="389" y="13"/>
                    <a:pt x="320" y="20"/>
                    <a:pt x="248" y="20"/>
                  </a:cubicBezTo>
                  <a:cubicBezTo>
                    <a:pt x="176" y="20"/>
                    <a:pt x="101"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622950" y="3128475"/>
              <a:ext cx="36350" cy="3800"/>
            </a:xfrm>
            <a:custGeom>
              <a:avLst/>
              <a:gdLst/>
              <a:ahLst/>
              <a:cxnLst/>
              <a:rect l="l" t="t" r="r" b="b"/>
              <a:pathLst>
                <a:path w="1454" h="152" extrusionOk="0">
                  <a:moveTo>
                    <a:pt x="25" y="1"/>
                  </a:moveTo>
                  <a:cubicBezTo>
                    <a:pt x="0" y="1"/>
                    <a:pt x="0" y="26"/>
                    <a:pt x="0" y="51"/>
                  </a:cubicBezTo>
                  <a:cubicBezTo>
                    <a:pt x="0" y="51"/>
                    <a:pt x="0" y="76"/>
                    <a:pt x="25" y="76"/>
                  </a:cubicBezTo>
                  <a:cubicBezTo>
                    <a:pt x="477" y="126"/>
                    <a:pt x="953" y="151"/>
                    <a:pt x="1404" y="151"/>
                  </a:cubicBezTo>
                  <a:cubicBezTo>
                    <a:pt x="1429" y="151"/>
                    <a:pt x="1454" y="151"/>
                    <a:pt x="1454" y="126"/>
                  </a:cubicBezTo>
                  <a:cubicBezTo>
                    <a:pt x="1454" y="101"/>
                    <a:pt x="1429" y="101"/>
                    <a:pt x="1404" y="101"/>
                  </a:cubicBezTo>
                  <a:cubicBezTo>
                    <a:pt x="953" y="76"/>
                    <a:pt x="477" y="5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598500" y="3151025"/>
              <a:ext cx="14450" cy="2550"/>
            </a:xfrm>
            <a:custGeom>
              <a:avLst/>
              <a:gdLst/>
              <a:ahLst/>
              <a:cxnLst/>
              <a:rect l="l" t="t" r="r" b="b"/>
              <a:pathLst>
                <a:path w="578" h="102" extrusionOk="0">
                  <a:moveTo>
                    <a:pt x="51" y="1"/>
                  </a:moveTo>
                  <a:cubicBezTo>
                    <a:pt x="26" y="1"/>
                    <a:pt x="26" y="1"/>
                    <a:pt x="1" y="26"/>
                  </a:cubicBezTo>
                  <a:cubicBezTo>
                    <a:pt x="1" y="51"/>
                    <a:pt x="26" y="76"/>
                    <a:pt x="26" y="76"/>
                  </a:cubicBezTo>
                  <a:cubicBezTo>
                    <a:pt x="151" y="101"/>
                    <a:pt x="302" y="101"/>
                    <a:pt x="427" y="101"/>
                  </a:cubicBezTo>
                  <a:lnTo>
                    <a:pt x="552" y="101"/>
                  </a:lnTo>
                  <a:cubicBezTo>
                    <a:pt x="577" y="101"/>
                    <a:pt x="577" y="101"/>
                    <a:pt x="577" y="76"/>
                  </a:cubicBezTo>
                  <a:cubicBezTo>
                    <a:pt x="577" y="51"/>
                    <a:pt x="577" y="26"/>
                    <a:pt x="552" y="26"/>
                  </a:cubicBezTo>
                  <a:cubicBezTo>
                    <a:pt x="501" y="33"/>
                    <a:pt x="452" y="36"/>
                    <a:pt x="403" y="36"/>
                  </a:cubicBezTo>
                  <a:cubicBezTo>
                    <a:pt x="287" y="36"/>
                    <a:pt x="175" y="1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668675" y="3103425"/>
              <a:ext cx="54550" cy="4400"/>
            </a:xfrm>
            <a:custGeom>
              <a:avLst/>
              <a:gdLst/>
              <a:ahLst/>
              <a:cxnLst/>
              <a:rect l="l" t="t" r="r" b="b"/>
              <a:pathLst>
                <a:path w="2182" h="176" extrusionOk="0">
                  <a:moveTo>
                    <a:pt x="2156" y="0"/>
                  </a:moveTo>
                  <a:cubicBezTo>
                    <a:pt x="1761" y="71"/>
                    <a:pt x="1365" y="102"/>
                    <a:pt x="970" y="102"/>
                  </a:cubicBezTo>
                  <a:cubicBezTo>
                    <a:pt x="664" y="102"/>
                    <a:pt x="357" y="83"/>
                    <a:pt x="51" y="50"/>
                  </a:cubicBezTo>
                  <a:cubicBezTo>
                    <a:pt x="44" y="43"/>
                    <a:pt x="39" y="40"/>
                    <a:pt x="34" y="40"/>
                  </a:cubicBezTo>
                  <a:cubicBezTo>
                    <a:pt x="24" y="40"/>
                    <a:pt x="19" y="58"/>
                    <a:pt x="1" y="75"/>
                  </a:cubicBezTo>
                  <a:cubicBezTo>
                    <a:pt x="1" y="100"/>
                    <a:pt x="26" y="100"/>
                    <a:pt x="51" y="100"/>
                  </a:cubicBezTo>
                  <a:cubicBezTo>
                    <a:pt x="352" y="151"/>
                    <a:pt x="678" y="176"/>
                    <a:pt x="978" y="176"/>
                  </a:cubicBezTo>
                  <a:cubicBezTo>
                    <a:pt x="1379" y="176"/>
                    <a:pt x="1780" y="151"/>
                    <a:pt x="2156" y="75"/>
                  </a:cubicBezTo>
                  <a:cubicBezTo>
                    <a:pt x="2181" y="75"/>
                    <a:pt x="2181" y="50"/>
                    <a:pt x="2181" y="25"/>
                  </a:cubicBezTo>
                  <a:cubicBezTo>
                    <a:pt x="2181" y="25"/>
                    <a:pt x="2156"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754525" y="3035750"/>
              <a:ext cx="54525" cy="4400"/>
            </a:xfrm>
            <a:custGeom>
              <a:avLst/>
              <a:gdLst/>
              <a:ahLst/>
              <a:cxnLst/>
              <a:rect l="l" t="t" r="r" b="b"/>
              <a:pathLst>
                <a:path w="2181" h="176" extrusionOk="0">
                  <a:moveTo>
                    <a:pt x="51" y="0"/>
                  </a:moveTo>
                  <a:cubicBezTo>
                    <a:pt x="26" y="0"/>
                    <a:pt x="1" y="0"/>
                    <a:pt x="1" y="25"/>
                  </a:cubicBezTo>
                  <a:cubicBezTo>
                    <a:pt x="1" y="50"/>
                    <a:pt x="26" y="50"/>
                    <a:pt x="26" y="50"/>
                  </a:cubicBezTo>
                  <a:cubicBezTo>
                    <a:pt x="702" y="126"/>
                    <a:pt x="1404" y="176"/>
                    <a:pt x="2081" y="176"/>
                  </a:cubicBezTo>
                  <a:lnTo>
                    <a:pt x="2156" y="176"/>
                  </a:lnTo>
                  <a:cubicBezTo>
                    <a:pt x="2181" y="176"/>
                    <a:pt x="2181" y="151"/>
                    <a:pt x="2181" y="126"/>
                  </a:cubicBezTo>
                  <a:cubicBezTo>
                    <a:pt x="2181" y="126"/>
                    <a:pt x="2181" y="101"/>
                    <a:pt x="2156" y="101"/>
                  </a:cubicBezTo>
                  <a:cubicBezTo>
                    <a:pt x="1454" y="101"/>
                    <a:pt x="752"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755775" y="3042650"/>
              <a:ext cx="52025" cy="4400"/>
            </a:xfrm>
            <a:custGeom>
              <a:avLst/>
              <a:gdLst/>
              <a:ahLst/>
              <a:cxnLst/>
              <a:rect l="l" t="t" r="r" b="b"/>
              <a:pathLst>
                <a:path w="2081" h="176" extrusionOk="0">
                  <a:moveTo>
                    <a:pt x="51" y="0"/>
                  </a:moveTo>
                  <a:cubicBezTo>
                    <a:pt x="26" y="0"/>
                    <a:pt x="1" y="25"/>
                    <a:pt x="1" y="50"/>
                  </a:cubicBezTo>
                  <a:cubicBezTo>
                    <a:pt x="1" y="50"/>
                    <a:pt x="26" y="75"/>
                    <a:pt x="26" y="75"/>
                  </a:cubicBezTo>
                  <a:cubicBezTo>
                    <a:pt x="502" y="150"/>
                    <a:pt x="953" y="175"/>
                    <a:pt x="1404" y="175"/>
                  </a:cubicBezTo>
                  <a:cubicBezTo>
                    <a:pt x="1630" y="175"/>
                    <a:pt x="1830" y="150"/>
                    <a:pt x="2031" y="150"/>
                  </a:cubicBezTo>
                  <a:cubicBezTo>
                    <a:pt x="2056" y="150"/>
                    <a:pt x="2081" y="125"/>
                    <a:pt x="2081" y="100"/>
                  </a:cubicBezTo>
                  <a:cubicBezTo>
                    <a:pt x="2081" y="100"/>
                    <a:pt x="2056" y="75"/>
                    <a:pt x="2031" y="75"/>
                  </a:cubicBezTo>
                  <a:cubicBezTo>
                    <a:pt x="1814" y="92"/>
                    <a:pt x="1594" y="100"/>
                    <a:pt x="1373" y="100"/>
                  </a:cubicBezTo>
                  <a:cubicBezTo>
                    <a:pt x="931" y="100"/>
                    <a:pt x="485" y="6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750775" y="3048275"/>
              <a:ext cx="52025" cy="3775"/>
            </a:xfrm>
            <a:custGeom>
              <a:avLst/>
              <a:gdLst/>
              <a:ahLst/>
              <a:cxnLst/>
              <a:rect l="l" t="t" r="r" b="b"/>
              <a:pathLst>
                <a:path w="2081" h="151" extrusionOk="0">
                  <a:moveTo>
                    <a:pt x="50" y="1"/>
                  </a:moveTo>
                  <a:cubicBezTo>
                    <a:pt x="25" y="1"/>
                    <a:pt x="0" y="26"/>
                    <a:pt x="0" y="51"/>
                  </a:cubicBezTo>
                  <a:cubicBezTo>
                    <a:pt x="0" y="51"/>
                    <a:pt x="25" y="76"/>
                    <a:pt x="25" y="76"/>
                  </a:cubicBezTo>
                  <a:cubicBezTo>
                    <a:pt x="401" y="126"/>
                    <a:pt x="777" y="151"/>
                    <a:pt x="1178" y="151"/>
                  </a:cubicBezTo>
                  <a:cubicBezTo>
                    <a:pt x="1454" y="151"/>
                    <a:pt x="1755" y="126"/>
                    <a:pt x="2030" y="101"/>
                  </a:cubicBezTo>
                  <a:cubicBezTo>
                    <a:pt x="2055" y="101"/>
                    <a:pt x="2080" y="76"/>
                    <a:pt x="2080" y="76"/>
                  </a:cubicBezTo>
                  <a:cubicBezTo>
                    <a:pt x="2080" y="51"/>
                    <a:pt x="2055" y="26"/>
                    <a:pt x="2030" y="26"/>
                  </a:cubicBezTo>
                  <a:cubicBezTo>
                    <a:pt x="1728" y="61"/>
                    <a:pt x="1420" y="79"/>
                    <a:pt x="1112" y="79"/>
                  </a:cubicBezTo>
                  <a:cubicBezTo>
                    <a:pt x="756" y="79"/>
                    <a:pt x="399" y="5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745125" y="3053925"/>
              <a:ext cx="48275" cy="5025"/>
            </a:xfrm>
            <a:custGeom>
              <a:avLst/>
              <a:gdLst/>
              <a:ahLst/>
              <a:cxnLst/>
              <a:rect l="l" t="t" r="r" b="b"/>
              <a:pathLst>
                <a:path w="1931" h="201" extrusionOk="0">
                  <a:moveTo>
                    <a:pt x="26" y="0"/>
                  </a:moveTo>
                  <a:cubicBezTo>
                    <a:pt x="26" y="0"/>
                    <a:pt x="1" y="0"/>
                    <a:pt x="1" y="25"/>
                  </a:cubicBezTo>
                  <a:cubicBezTo>
                    <a:pt x="1" y="50"/>
                    <a:pt x="1" y="50"/>
                    <a:pt x="26" y="75"/>
                  </a:cubicBezTo>
                  <a:cubicBezTo>
                    <a:pt x="477" y="151"/>
                    <a:pt x="928" y="201"/>
                    <a:pt x="1379" y="201"/>
                  </a:cubicBezTo>
                  <a:cubicBezTo>
                    <a:pt x="1554" y="201"/>
                    <a:pt x="1730" y="176"/>
                    <a:pt x="1880" y="176"/>
                  </a:cubicBezTo>
                  <a:cubicBezTo>
                    <a:pt x="1905" y="176"/>
                    <a:pt x="1930" y="151"/>
                    <a:pt x="1930" y="126"/>
                  </a:cubicBezTo>
                  <a:cubicBezTo>
                    <a:pt x="1930" y="126"/>
                    <a:pt x="1905" y="100"/>
                    <a:pt x="1880" y="100"/>
                  </a:cubicBezTo>
                  <a:cubicBezTo>
                    <a:pt x="1719" y="114"/>
                    <a:pt x="1556" y="120"/>
                    <a:pt x="1392" y="120"/>
                  </a:cubicBezTo>
                  <a:cubicBezTo>
                    <a:pt x="943" y="120"/>
                    <a:pt x="484" y="7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734475" y="3060175"/>
              <a:ext cx="50150" cy="4425"/>
            </a:xfrm>
            <a:custGeom>
              <a:avLst/>
              <a:gdLst/>
              <a:ahLst/>
              <a:cxnLst/>
              <a:rect l="l" t="t" r="r" b="b"/>
              <a:pathLst>
                <a:path w="2006" h="177" extrusionOk="0">
                  <a:moveTo>
                    <a:pt x="26" y="1"/>
                  </a:moveTo>
                  <a:cubicBezTo>
                    <a:pt x="1" y="1"/>
                    <a:pt x="1" y="26"/>
                    <a:pt x="1" y="51"/>
                  </a:cubicBezTo>
                  <a:cubicBezTo>
                    <a:pt x="1" y="51"/>
                    <a:pt x="1" y="76"/>
                    <a:pt x="26" y="76"/>
                  </a:cubicBezTo>
                  <a:cubicBezTo>
                    <a:pt x="376" y="101"/>
                    <a:pt x="727" y="151"/>
                    <a:pt x="1078" y="176"/>
                  </a:cubicBezTo>
                  <a:lnTo>
                    <a:pt x="1479" y="176"/>
                  </a:lnTo>
                  <a:cubicBezTo>
                    <a:pt x="1655" y="176"/>
                    <a:pt x="1830" y="176"/>
                    <a:pt x="1980" y="126"/>
                  </a:cubicBezTo>
                  <a:cubicBezTo>
                    <a:pt x="2006" y="126"/>
                    <a:pt x="2006" y="101"/>
                    <a:pt x="2006" y="76"/>
                  </a:cubicBezTo>
                  <a:cubicBezTo>
                    <a:pt x="2006" y="51"/>
                    <a:pt x="1980" y="51"/>
                    <a:pt x="1980" y="51"/>
                  </a:cubicBezTo>
                  <a:cubicBezTo>
                    <a:pt x="1814" y="106"/>
                    <a:pt x="1640" y="123"/>
                    <a:pt x="1471" y="123"/>
                  </a:cubicBezTo>
                  <a:cubicBezTo>
                    <a:pt x="1335" y="123"/>
                    <a:pt x="1201" y="112"/>
                    <a:pt x="1078" y="101"/>
                  </a:cubicBezTo>
                  <a:cubicBezTo>
                    <a:pt x="727" y="76"/>
                    <a:pt x="376"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730100" y="3067700"/>
              <a:ext cx="46375" cy="4425"/>
            </a:xfrm>
            <a:custGeom>
              <a:avLst/>
              <a:gdLst/>
              <a:ahLst/>
              <a:cxnLst/>
              <a:rect l="l" t="t" r="r" b="b"/>
              <a:pathLst>
                <a:path w="1855" h="177" extrusionOk="0">
                  <a:moveTo>
                    <a:pt x="50" y="1"/>
                  </a:moveTo>
                  <a:cubicBezTo>
                    <a:pt x="25" y="1"/>
                    <a:pt x="0" y="26"/>
                    <a:pt x="0" y="26"/>
                  </a:cubicBezTo>
                  <a:cubicBezTo>
                    <a:pt x="0" y="51"/>
                    <a:pt x="0" y="76"/>
                    <a:pt x="25" y="76"/>
                  </a:cubicBezTo>
                  <a:cubicBezTo>
                    <a:pt x="376" y="126"/>
                    <a:pt x="752" y="176"/>
                    <a:pt x="1103" y="176"/>
                  </a:cubicBezTo>
                  <a:cubicBezTo>
                    <a:pt x="1353" y="176"/>
                    <a:pt x="1579" y="151"/>
                    <a:pt x="1830" y="126"/>
                  </a:cubicBezTo>
                  <a:cubicBezTo>
                    <a:pt x="1855" y="126"/>
                    <a:pt x="1855" y="101"/>
                    <a:pt x="1855" y="76"/>
                  </a:cubicBezTo>
                  <a:cubicBezTo>
                    <a:pt x="1855" y="76"/>
                    <a:pt x="1855" y="51"/>
                    <a:pt x="1830" y="51"/>
                  </a:cubicBezTo>
                  <a:cubicBezTo>
                    <a:pt x="1592" y="80"/>
                    <a:pt x="1355" y="94"/>
                    <a:pt x="1119" y="94"/>
                  </a:cubicBezTo>
                  <a:cubicBezTo>
                    <a:pt x="758" y="94"/>
                    <a:pt x="399" y="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731350" y="3075225"/>
              <a:ext cx="35100" cy="4400"/>
            </a:xfrm>
            <a:custGeom>
              <a:avLst/>
              <a:gdLst/>
              <a:ahLst/>
              <a:cxnLst/>
              <a:rect l="l" t="t" r="r" b="b"/>
              <a:pathLst>
                <a:path w="1404" h="176" extrusionOk="0">
                  <a:moveTo>
                    <a:pt x="50" y="0"/>
                  </a:moveTo>
                  <a:cubicBezTo>
                    <a:pt x="25" y="0"/>
                    <a:pt x="25" y="0"/>
                    <a:pt x="0" y="25"/>
                  </a:cubicBezTo>
                  <a:cubicBezTo>
                    <a:pt x="0" y="50"/>
                    <a:pt x="25" y="76"/>
                    <a:pt x="25" y="76"/>
                  </a:cubicBezTo>
                  <a:cubicBezTo>
                    <a:pt x="376" y="126"/>
                    <a:pt x="702" y="176"/>
                    <a:pt x="1028" y="176"/>
                  </a:cubicBezTo>
                  <a:cubicBezTo>
                    <a:pt x="1153" y="176"/>
                    <a:pt x="1253" y="176"/>
                    <a:pt x="1354" y="151"/>
                  </a:cubicBezTo>
                  <a:cubicBezTo>
                    <a:pt x="1379" y="151"/>
                    <a:pt x="1404" y="151"/>
                    <a:pt x="1404" y="126"/>
                  </a:cubicBezTo>
                  <a:cubicBezTo>
                    <a:pt x="1404" y="101"/>
                    <a:pt x="1379" y="76"/>
                    <a:pt x="1354" y="76"/>
                  </a:cubicBezTo>
                  <a:cubicBezTo>
                    <a:pt x="1235" y="90"/>
                    <a:pt x="1114" y="96"/>
                    <a:pt x="992" y="96"/>
                  </a:cubicBezTo>
                  <a:cubicBezTo>
                    <a:pt x="678" y="96"/>
                    <a:pt x="357" y="5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728200" y="3080575"/>
              <a:ext cx="30725" cy="4700"/>
            </a:xfrm>
            <a:custGeom>
              <a:avLst/>
              <a:gdLst/>
              <a:ahLst/>
              <a:cxnLst/>
              <a:rect l="l" t="t" r="r" b="b"/>
              <a:pathLst>
                <a:path w="1229" h="188" extrusionOk="0">
                  <a:moveTo>
                    <a:pt x="27" y="1"/>
                  </a:moveTo>
                  <a:cubicBezTo>
                    <a:pt x="12" y="1"/>
                    <a:pt x="1" y="12"/>
                    <a:pt x="1" y="12"/>
                  </a:cubicBezTo>
                  <a:cubicBezTo>
                    <a:pt x="1" y="37"/>
                    <a:pt x="1" y="62"/>
                    <a:pt x="26" y="62"/>
                  </a:cubicBezTo>
                  <a:cubicBezTo>
                    <a:pt x="252" y="162"/>
                    <a:pt x="502" y="187"/>
                    <a:pt x="753" y="187"/>
                  </a:cubicBezTo>
                  <a:lnTo>
                    <a:pt x="1204" y="187"/>
                  </a:lnTo>
                  <a:cubicBezTo>
                    <a:pt x="1229" y="187"/>
                    <a:pt x="1229" y="162"/>
                    <a:pt x="1229" y="137"/>
                  </a:cubicBezTo>
                  <a:cubicBezTo>
                    <a:pt x="1229" y="112"/>
                    <a:pt x="1229" y="112"/>
                    <a:pt x="1204" y="112"/>
                  </a:cubicBezTo>
                  <a:cubicBezTo>
                    <a:pt x="1062" y="122"/>
                    <a:pt x="913" y="131"/>
                    <a:pt x="763" y="131"/>
                  </a:cubicBezTo>
                  <a:cubicBezTo>
                    <a:pt x="517" y="131"/>
                    <a:pt x="269" y="105"/>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719425" y="3087125"/>
              <a:ext cx="32000" cy="4400"/>
            </a:xfrm>
            <a:custGeom>
              <a:avLst/>
              <a:gdLst/>
              <a:ahLst/>
              <a:cxnLst/>
              <a:rect l="l" t="t" r="r" b="b"/>
              <a:pathLst>
                <a:path w="1280" h="176" extrusionOk="0">
                  <a:moveTo>
                    <a:pt x="51" y="1"/>
                  </a:moveTo>
                  <a:cubicBezTo>
                    <a:pt x="26" y="1"/>
                    <a:pt x="26" y="1"/>
                    <a:pt x="26" y="26"/>
                  </a:cubicBezTo>
                  <a:cubicBezTo>
                    <a:pt x="1" y="51"/>
                    <a:pt x="26" y="76"/>
                    <a:pt x="51" y="76"/>
                  </a:cubicBezTo>
                  <a:lnTo>
                    <a:pt x="1254" y="176"/>
                  </a:lnTo>
                  <a:cubicBezTo>
                    <a:pt x="1254" y="176"/>
                    <a:pt x="1279" y="151"/>
                    <a:pt x="1279" y="151"/>
                  </a:cubicBezTo>
                  <a:cubicBezTo>
                    <a:pt x="1279" y="126"/>
                    <a:pt x="1279" y="101"/>
                    <a:pt x="1254"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709400" y="3094025"/>
              <a:ext cx="26350" cy="3775"/>
            </a:xfrm>
            <a:custGeom>
              <a:avLst/>
              <a:gdLst/>
              <a:ahLst/>
              <a:cxnLst/>
              <a:rect l="l" t="t" r="r" b="b"/>
              <a:pathLst>
                <a:path w="1054" h="151" extrusionOk="0">
                  <a:moveTo>
                    <a:pt x="51" y="0"/>
                  </a:moveTo>
                  <a:cubicBezTo>
                    <a:pt x="26" y="0"/>
                    <a:pt x="1" y="25"/>
                    <a:pt x="1" y="25"/>
                  </a:cubicBezTo>
                  <a:cubicBezTo>
                    <a:pt x="1" y="50"/>
                    <a:pt x="26" y="75"/>
                    <a:pt x="26" y="75"/>
                  </a:cubicBezTo>
                  <a:cubicBezTo>
                    <a:pt x="327" y="126"/>
                    <a:pt x="603" y="151"/>
                    <a:pt x="903" y="151"/>
                  </a:cubicBezTo>
                  <a:lnTo>
                    <a:pt x="1029" y="151"/>
                  </a:lnTo>
                  <a:cubicBezTo>
                    <a:pt x="1029" y="151"/>
                    <a:pt x="1054" y="151"/>
                    <a:pt x="1054" y="126"/>
                  </a:cubicBezTo>
                  <a:cubicBezTo>
                    <a:pt x="1054" y="100"/>
                    <a:pt x="1029" y="100"/>
                    <a:pt x="1029" y="100"/>
                  </a:cubicBezTo>
                  <a:cubicBezTo>
                    <a:pt x="703" y="100"/>
                    <a:pt x="377"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796500" y="2877850"/>
              <a:ext cx="50150" cy="4400"/>
            </a:xfrm>
            <a:custGeom>
              <a:avLst/>
              <a:gdLst/>
              <a:ahLst/>
              <a:cxnLst/>
              <a:rect l="l" t="t" r="r" b="b"/>
              <a:pathLst>
                <a:path w="2006" h="176" extrusionOk="0">
                  <a:moveTo>
                    <a:pt x="26" y="1"/>
                  </a:moveTo>
                  <a:cubicBezTo>
                    <a:pt x="26" y="1"/>
                    <a:pt x="1" y="26"/>
                    <a:pt x="1" y="26"/>
                  </a:cubicBezTo>
                  <a:cubicBezTo>
                    <a:pt x="1" y="51"/>
                    <a:pt x="1" y="76"/>
                    <a:pt x="26" y="76"/>
                  </a:cubicBezTo>
                  <a:cubicBezTo>
                    <a:pt x="552" y="151"/>
                    <a:pt x="1053" y="176"/>
                    <a:pt x="1580" y="176"/>
                  </a:cubicBezTo>
                  <a:lnTo>
                    <a:pt x="1981" y="176"/>
                  </a:lnTo>
                  <a:cubicBezTo>
                    <a:pt x="2006" y="176"/>
                    <a:pt x="2006" y="151"/>
                    <a:pt x="2006" y="126"/>
                  </a:cubicBezTo>
                  <a:cubicBezTo>
                    <a:pt x="2006" y="101"/>
                    <a:pt x="2006" y="101"/>
                    <a:pt x="1981" y="101"/>
                  </a:cubicBezTo>
                  <a:cubicBezTo>
                    <a:pt x="1865" y="105"/>
                    <a:pt x="1750" y="107"/>
                    <a:pt x="1634" y="107"/>
                  </a:cubicBezTo>
                  <a:cubicBezTo>
                    <a:pt x="1098" y="107"/>
                    <a:pt x="562" y="6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796500" y="2884750"/>
              <a:ext cx="48275" cy="4400"/>
            </a:xfrm>
            <a:custGeom>
              <a:avLst/>
              <a:gdLst/>
              <a:ahLst/>
              <a:cxnLst/>
              <a:rect l="l" t="t" r="r" b="b"/>
              <a:pathLst>
                <a:path w="1931" h="176" extrusionOk="0">
                  <a:moveTo>
                    <a:pt x="51" y="0"/>
                  </a:moveTo>
                  <a:cubicBezTo>
                    <a:pt x="26" y="0"/>
                    <a:pt x="26" y="0"/>
                    <a:pt x="26" y="25"/>
                  </a:cubicBezTo>
                  <a:cubicBezTo>
                    <a:pt x="1" y="50"/>
                    <a:pt x="26" y="50"/>
                    <a:pt x="51" y="50"/>
                  </a:cubicBezTo>
                  <a:cubicBezTo>
                    <a:pt x="652" y="126"/>
                    <a:pt x="1279" y="151"/>
                    <a:pt x="1880" y="176"/>
                  </a:cubicBezTo>
                  <a:cubicBezTo>
                    <a:pt x="1905" y="176"/>
                    <a:pt x="1931" y="151"/>
                    <a:pt x="1931" y="151"/>
                  </a:cubicBezTo>
                  <a:cubicBezTo>
                    <a:pt x="1931" y="126"/>
                    <a:pt x="1905" y="100"/>
                    <a:pt x="1880" y="100"/>
                  </a:cubicBezTo>
                  <a:cubicBezTo>
                    <a:pt x="1279" y="75"/>
                    <a:pt x="6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803400" y="2893525"/>
              <a:ext cx="47025" cy="2525"/>
            </a:xfrm>
            <a:custGeom>
              <a:avLst/>
              <a:gdLst/>
              <a:ahLst/>
              <a:cxnLst/>
              <a:rect l="l" t="t" r="r" b="b"/>
              <a:pathLst>
                <a:path w="1881" h="101" extrusionOk="0">
                  <a:moveTo>
                    <a:pt x="51" y="0"/>
                  </a:moveTo>
                  <a:cubicBezTo>
                    <a:pt x="25" y="0"/>
                    <a:pt x="0" y="25"/>
                    <a:pt x="0" y="25"/>
                  </a:cubicBezTo>
                  <a:cubicBezTo>
                    <a:pt x="0" y="50"/>
                    <a:pt x="25" y="75"/>
                    <a:pt x="25" y="75"/>
                  </a:cubicBezTo>
                  <a:cubicBezTo>
                    <a:pt x="351" y="100"/>
                    <a:pt x="652" y="100"/>
                    <a:pt x="953" y="100"/>
                  </a:cubicBezTo>
                  <a:cubicBezTo>
                    <a:pt x="1254" y="100"/>
                    <a:pt x="1554" y="100"/>
                    <a:pt x="1830" y="75"/>
                  </a:cubicBezTo>
                  <a:cubicBezTo>
                    <a:pt x="1855" y="75"/>
                    <a:pt x="1880" y="50"/>
                    <a:pt x="1880" y="50"/>
                  </a:cubicBezTo>
                  <a:cubicBezTo>
                    <a:pt x="1880" y="25"/>
                    <a:pt x="1855" y="0"/>
                    <a:pt x="1830" y="0"/>
                  </a:cubicBezTo>
                  <a:cubicBezTo>
                    <a:pt x="1529" y="25"/>
                    <a:pt x="1228" y="38"/>
                    <a:pt x="931" y="38"/>
                  </a:cubicBezTo>
                  <a:cubicBezTo>
                    <a:pt x="633" y="38"/>
                    <a:pt x="33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800900" y="2898900"/>
              <a:ext cx="47000" cy="4675"/>
            </a:xfrm>
            <a:custGeom>
              <a:avLst/>
              <a:gdLst/>
              <a:ahLst/>
              <a:cxnLst/>
              <a:rect l="l" t="t" r="r" b="b"/>
              <a:pathLst>
                <a:path w="1880" h="187" extrusionOk="0">
                  <a:moveTo>
                    <a:pt x="29" y="0"/>
                  </a:moveTo>
                  <a:cubicBezTo>
                    <a:pt x="13" y="0"/>
                    <a:pt x="0" y="18"/>
                    <a:pt x="0" y="36"/>
                  </a:cubicBezTo>
                  <a:cubicBezTo>
                    <a:pt x="0" y="36"/>
                    <a:pt x="0" y="61"/>
                    <a:pt x="25" y="61"/>
                  </a:cubicBezTo>
                  <a:cubicBezTo>
                    <a:pt x="401" y="136"/>
                    <a:pt x="777" y="186"/>
                    <a:pt x="1128" y="186"/>
                  </a:cubicBezTo>
                  <a:cubicBezTo>
                    <a:pt x="1379" y="186"/>
                    <a:pt x="1604" y="161"/>
                    <a:pt x="1830" y="136"/>
                  </a:cubicBezTo>
                  <a:cubicBezTo>
                    <a:pt x="1855" y="136"/>
                    <a:pt x="1880" y="111"/>
                    <a:pt x="1855" y="111"/>
                  </a:cubicBezTo>
                  <a:cubicBezTo>
                    <a:pt x="1855" y="86"/>
                    <a:pt x="1855" y="61"/>
                    <a:pt x="1830" y="61"/>
                  </a:cubicBezTo>
                  <a:cubicBezTo>
                    <a:pt x="1579" y="103"/>
                    <a:pt x="1328" y="123"/>
                    <a:pt x="1078" y="123"/>
                  </a:cubicBezTo>
                  <a:cubicBezTo>
                    <a:pt x="730" y="123"/>
                    <a:pt x="386" y="84"/>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799000" y="2905425"/>
              <a:ext cx="47025" cy="4400"/>
            </a:xfrm>
            <a:custGeom>
              <a:avLst/>
              <a:gdLst/>
              <a:ahLst/>
              <a:cxnLst/>
              <a:rect l="l" t="t" r="r" b="b"/>
              <a:pathLst>
                <a:path w="1881" h="176" extrusionOk="0">
                  <a:moveTo>
                    <a:pt x="26" y="0"/>
                  </a:moveTo>
                  <a:cubicBezTo>
                    <a:pt x="1" y="0"/>
                    <a:pt x="1" y="0"/>
                    <a:pt x="1" y="25"/>
                  </a:cubicBezTo>
                  <a:cubicBezTo>
                    <a:pt x="1" y="50"/>
                    <a:pt x="1" y="75"/>
                    <a:pt x="26" y="75"/>
                  </a:cubicBezTo>
                  <a:cubicBezTo>
                    <a:pt x="552" y="126"/>
                    <a:pt x="1104" y="176"/>
                    <a:pt x="1655" y="176"/>
                  </a:cubicBezTo>
                  <a:lnTo>
                    <a:pt x="1831" y="176"/>
                  </a:lnTo>
                  <a:cubicBezTo>
                    <a:pt x="1856" y="176"/>
                    <a:pt x="1881" y="151"/>
                    <a:pt x="1881" y="126"/>
                  </a:cubicBezTo>
                  <a:cubicBezTo>
                    <a:pt x="1881" y="126"/>
                    <a:pt x="1856" y="101"/>
                    <a:pt x="1831" y="101"/>
                  </a:cubicBezTo>
                  <a:cubicBezTo>
                    <a:pt x="1229" y="101"/>
                    <a:pt x="628" y="7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799650" y="2912300"/>
              <a:ext cx="49500" cy="4425"/>
            </a:xfrm>
            <a:custGeom>
              <a:avLst/>
              <a:gdLst/>
              <a:ahLst/>
              <a:cxnLst/>
              <a:rect l="l" t="t" r="r" b="b"/>
              <a:pathLst>
                <a:path w="1980" h="177" extrusionOk="0">
                  <a:moveTo>
                    <a:pt x="25" y="1"/>
                  </a:moveTo>
                  <a:cubicBezTo>
                    <a:pt x="0" y="1"/>
                    <a:pt x="0" y="26"/>
                    <a:pt x="0" y="26"/>
                  </a:cubicBezTo>
                  <a:cubicBezTo>
                    <a:pt x="0" y="51"/>
                    <a:pt x="25" y="76"/>
                    <a:pt x="25" y="76"/>
                  </a:cubicBezTo>
                  <a:cubicBezTo>
                    <a:pt x="78" y="71"/>
                    <a:pt x="130" y="69"/>
                    <a:pt x="183" y="69"/>
                  </a:cubicBezTo>
                  <a:cubicBezTo>
                    <a:pt x="405" y="69"/>
                    <a:pt x="624" y="106"/>
                    <a:pt x="827" y="126"/>
                  </a:cubicBezTo>
                  <a:cubicBezTo>
                    <a:pt x="1053" y="151"/>
                    <a:pt x="1303" y="176"/>
                    <a:pt x="1529" y="176"/>
                  </a:cubicBezTo>
                  <a:cubicBezTo>
                    <a:pt x="1679" y="176"/>
                    <a:pt x="1805" y="151"/>
                    <a:pt x="1930" y="151"/>
                  </a:cubicBezTo>
                  <a:cubicBezTo>
                    <a:pt x="1955" y="126"/>
                    <a:pt x="1980" y="126"/>
                    <a:pt x="1955" y="101"/>
                  </a:cubicBezTo>
                  <a:cubicBezTo>
                    <a:pt x="1955" y="76"/>
                    <a:pt x="1955" y="76"/>
                    <a:pt x="1930" y="76"/>
                  </a:cubicBezTo>
                  <a:cubicBezTo>
                    <a:pt x="1796" y="95"/>
                    <a:pt x="1658" y="104"/>
                    <a:pt x="1520" y="104"/>
                  </a:cubicBezTo>
                  <a:cubicBezTo>
                    <a:pt x="1295" y="104"/>
                    <a:pt x="1069" y="82"/>
                    <a:pt x="852" y="51"/>
                  </a:cubicBezTo>
                  <a:cubicBezTo>
                    <a:pt x="576" y="26"/>
                    <a:pt x="30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97750" y="2919575"/>
              <a:ext cx="46400" cy="5300"/>
            </a:xfrm>
            <a:custGeom>
              <a:avLst/>
              <a:gdLst/>
              <a:ahLst/>
              <a:cxnLst/>
              <a:rect l="l" t="t" r="r" b="b"/>
              <a:pathLst>
                <a:path w="1856" h="212" extrusionOk="0">
                  <a:moveTo>
                    <a:pt x="30" y="0"/>
                  </a:moveTo>
                  <a:cubicBezTo>
                    <a:pt x="13" y="0"/>
                    <a:pt x="1" y="18"/>
                    <a:pt x="1" y="36"/>
                  </a:cubicBezTo>
                  <a:cubicBezTo>
                    <a:pt x="1" y="61"/>
                    <a:pt x="1" y="61"/>
                    <a:pt x="26" y="61"/>
                  </a:cubicBezTo>
                  <a:cubicBezTo>
                    <a:pt x="527" y="161"/>
                    <a:pt x="1053" y="211"/>
                    <a:pt x="1555" y="211"/>
                  </a:cubicBezTo>
                  <a:lnTo>
                    <a:pt x="1805" y="211"/>
                  </a:lnTo>
                  <a:cubicBezTo>
                    <a:pt x="1830" y="211"/>
                    <a:pt x="1855" y="186"/>
                    <a:pt x="1855" y="161"/>
                  </a:cubicBezTo>
                  <a:cubicBezTo>
                    <a:pt x="1855" y="136"/>
                    <a:pt x="1830" y="136"/>
                    <a:pt x="1805" y="136"/>
                  </a:cubicBezTo>
                  <a:cubicBezTo>
                    <a:pt x="1706" y="140"/>
                    <a:pt x="1607" y="142"/>
                    <a:pt x="1507" y="142"/>
                  </a:cubicBezTo>
                  <a:cubicBezTo>
                    <a:pt x="1023" y="142"/>
                    <a:pt x="529" y="94"/>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797750" y="2924575"/>
              <a:ext cx="47025" cy="6550"/>
            </a:xfrm>
            <a:custGeom>
              <a:avLst/>
              <a:gdLst/>
              <a:ahLst/>
              <a:cxnLst/>
              <a:rect l="l" t="t" r="r" b="b"/>
              <a:pathLst>
                <a:path w="1881" h="262" extrusionOk="0">
                  <a:moveTo>
                    <a:pt x="21" y="1"/>
                  </a:moveTo>
                  <a:cubicBezTo>
                    <a:pt x="13" y="1"/>
                    <a:pt x="1" y="19"/>
                    <a:pt x="1" y="36"/>
                  </a:cubicBezTo>
                  <a:cubicBezTo>
                    <a:pt x="1" y="36"/>
                    <a:pt x="1" y="61"/>
                    <a:pt x="26" y="61"/>
                  </a:cubicBezTo>
                  <a:cubicBezTo>
                    <a:pt x="502" y="187"/>
                    <a:pt x="978" y="262"/>
                    <a:pt x="1454" y="262"/>
                  </a:cubicBezTo>
                  <a:cubicBezTo>
                    <a:pt x="1580" y="262"/>
                    <a:pt x="1730" y="262"/>
                    <a:pt x="1855" y="237"/>
                  </a:cubicBezTo>
                  <a:cubicBezTo>
                    <a:pt x="1881" y="237"/>
                    <a:pt x="1881" y="237"/>
                    <a:pt x="1881" y="212"/>
                  </a:cubicBezTo>
                  <a:cubicBezTo>
                    <a:pt x="1881" y="187"/>
                    <a:pt x="1855" y="187"/>
                    <a:pt x="1855" y="187"/>
                  </a:cubicBezTo>
                  <a:cubicBezTo>
                    <a:pt x="1754" y="191"/>
                    <a:pt x="1653" y="193"/>
                    <a:pt x="1552" y="193"/>
                  </a:cubicBezTo>
                  <a:cubicBezTo>
                    <a:pt x="1034" y="193"/>
                    <a:pt x="530" y="137"/>
                    <a:pt x="26" y="11"/>
                  </a:cubicBez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799650" y="2932725"/>
              <a:ext cx="50775" cy="3425"/>
            </a:xfrm>
            <a:custGeom>
              <a:avLst/>
              <a:gdLst/>
              <a:ahLst/>
              <a:cxnLst/>
              <a:rect l="l" t="t" r="r" b="b"/>
              <a:pathLst>
                <a:path w="2031" h="137" extrusionOk="0">
                  <a:moveTo>
                    <a:pt x="9" y="1"/>
                  </a:moveTo>
                  <a:cubicBezTo>
                    <a:pt x="0" y="1"/>
                    <a:pt x="0" y="18"/>
                    <a:pt x="0" y="36"/>
                  </a:cubicBezTo>
                  <a:cubicBezTo>
                    <a:pt x="0" y="61"/>
                    <a:pt x="0" y="61"/>
                    <a:pt x="25" y="61"/>
                  </a:cubicBezTo>
                  <a:cubicBezTo>
                    <a:pt x="476" y="111"/>
                    <a:pt x="927" y="136"/>
                    <a:pt x="1378" y="136"/>
                  </a:cubicBezTo>
                  <a:lnTo>
                    <a:pt x="2005" y="136"/>
                  </a:lnTo>
                  <a:cubicBezTo>
                    <a:pt x="2005" y="136"/>
                    <a:pt x="2030" y="111"/>
                    <a:pt x="2030" y="86"/>
                  </a:cubicBezTo>
                  <a:cubicBezTo>
                    <a:pt x="2030" y="61"/>
                    <a:pt x="2005" y="61"/>
                    <a:pt x="1980" y="61"/>
                  </a:cubicBezTo>
                  <a:cubicBezTo>
                    <a:pt x="1812" y="68"/>
                    <a:pt x="1641" y="71"/>
                    <a:pt x="1467" y="71"/>
                  </a:cubicBezTo>
                  <a:cubicBezTo>
                    <a:pt x="993" y="71"/>
                    <a:pt x="502" y="48"/>
                    <a:pt x="25" y="11"/>
                  </a:cubicBezTo>
                  <a:cubicBezTo>
                    <a:pt x="18" y="4"/>
                    <a:pt x="1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799650" y="2938350"/>
              <a:ext cx="49500" cy="6575"/>
            </a:xfrm>
            <a:custGeom>
              <a:avLst/>
              <a:gdLst/>
              <a:ahLst/>
              <a:cxnLst/>
              <a:rect l="l" t="t" r="r" b="b"/>
              <a:pathLst>
                <a:path w="1980" h="263" extrusionOk="0">
                  <a:moveTo>
                    <a:pt x="26" y="0"/>
                  </a:moveTo>
                  <a:cubicBezTo>
                    <a:pt x="11" y="0"/>
                    <a:pt x="0" y="12"/>
                    <a:pt x="0" y="12"/>
                  </a:cubicBezTo>
                  <a:cubicBezTo>
                    <a:pt x="0" y="37"/>
                    <a:pt x="0" y="62"/>
                    <a:pt x="25" y="62"/>
                  </a:cubicBezTo>
                  <a:cubicBezTo>
                    <a:pt x="401" y="187"/>
                    <a:pt x="777" y="262"/>
                    <a:pt x="1153" y="262"/>
                  </a:cubicBezTo>
                  <a:cubicBezTo>
                    <a:pt x="1429" y="262"/>
                    <a:pt x="1679" y="212"/>
                    <a:pt x="1955" y="162"/>
                  </a:cubicBezTo>
                  <a:cubicBezTo>
                    <a:pt x="1980" y="162"/>
                    <a:pt x="1980" y="137"/>
                    <a:pt x="1980" y="112"/>
                  </a:cubicBezTo>
                  <a:cubicBezTo>
                    <a:pt x="1980" y="112"/>
                    <a:pt x="1955" y="87"/>
                    <a:pt x="1930" y="87"/>
                  </a:cubicBezTo>
                  <a:cubicBezTo>
                    <a:pt x="1661" y="151"/>
                    <a:pt x="1388" y="183"/>
                    <a:pt x="1116" y="183"/>
                  </a:cubicBezTo>
                  <a:cubicBezTo>
                    <a:pt x="754" y="183"/>
                    <a:pt x="394" y="126"/>
                    <a:pt x="50" y="12"/>
                  </a:cubicBezTo>
                  <a:cubicBezTo>
                    <a:pt x="42" y="3"/>
                    <a:pt x="3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799650" y="2945525"/>
              <a:ext cx="49500" cy="5650"/>
            </a:xfrm>
            <a:custGeom>
              <a:avLst/>
              <a:gdLst/>
              <a:ahLst/>
              <a:cxnLst/>
              <a:rect l="l" t="t" r="r" b="b"/>
              <a:pathLst>
                <a:path w="1980" h="226" extrusionOk="0">
                  <a:moveTo>
                    <a:pt x="50" y="0"/>
                  </a:moveTo>
                  <a:cubicBezTo>
                    <a:pt x="25" y="0"/>
                    <a:pt x="0" y="0"/>
                    <a:pt x="0" y="25"/>
                  </a:cubicBezTo>
                  <a:cubicBezTo>
                    <a:pt x="0" y="50"/>
                    <a:pt x="25" y="76"/>
                    <a:pt x="50" y="76"/>
                  </a:cubicBezTo>
                  <a:cubicBezTo>
                    <a:pt x="677" y="151"/>
                    <a:pt x="1303" y="201"/>
                    <a:pt x="1930" y="226"/>
                  </a:cubicBezTo>
                  <a:cubicBezTo>
                    <a:pt x="1955" y="226"/>
                    <a:pt x="1980" y="201"/>
                    <a:pt x="1980" y="176"/>
                  </a:cubicBezTo>
                  <a:cubicBezTo>
                    <a:pt x="1980" y="176"/>
                    <a:pt x="1955" y="151"/>
                    <a:pt x="1930" y="151"/>
                  </a:cubicBezTo>
                  <a:cubicBezTo>
                    <a:pt x="1303" y="126"/>
                    <a:pt x="677"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800900" y="2953675"/>
              <a:ext cx="45750" cy="5025"/>
            </a:xfrm>
            <a:custGeom>
              <a:avLst/>
              <a:gdLst/>
              <a:ahLst/>
              <a:cxnLst/>
              <a:rect l="l" t="t" r="r" b="b"/>
              <a:pathLst>
                <a:path w="1830" h="201" extrusionOk="0">
                  <a:moveTo>
                    <a:pt x="50" y="0"/>
                  </a:moveTo>
                  <a:cubicBezTo>
                    <a:pt x="25" y="0"/>
                    <a:pt x="0" y="0"/>
                    <a:pt x="0" y="25"/>
                  </a:cubicBezTo>
                  <a:cubicBezTo>
                    <a:pt x="0" y="50"/>
                    <a:pt x="25" y="75"/>
                    <a:pt x="25" y="75"/>
                  </a:cubicBezTo>
                  <a:cubicBezTo>
                    <a:pt x="426" y="151"/>
                    <a:pt x="827" y="201"/>
                    <a:pt x="1228" y="201"/>
                  </a:cubicBezTo>
                  <a:cubicBezTo>
                    <a:pt x="1429" y="201"/>
                    <a:pt x="1604" y="201"/>
                    <a:pt x="1805" y="176"/>
                  </a:cubicBezTo>
                  <a:cubicBezTo>
                    <a:pt x="1830" y="176"/>
                    <a:pt x="1830" y="151"/>
                    <a:pt x="1830" y="125"/>
                  </a:cubicBezTo>
                  <a:cubicBezTo>
                    <a:pt x="1830" y="125"/>
                    <a:pt x="1805" y="100"/>
                    <a:pt x="1805" y="100"/>
                  </a:cubicBezTo>
                  <a:cubicBezTo>
                    <a:pt x="1612" y="124"/>
                    <a:pt x="1422" y="136"/>
                    <a:pt x="1233" y="136"/>
                  </a:cubicBezTo>
                  <a:cubicBezTo>
                    <a:pt x="834" y="136"/>
                    <a:pt x="442" y="8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95250" y="2961800"/>
              <a:ext cx="51400" cy="5050"/>
            </a:xfrm>
            <a:custGeom>
              <a:avLst/>
              <a:gdLst/>
              <a:ahLst/>
              <a:cxnLst/>
              <a:rect l="l" t="t" r="r" b="b"/>
              <a:pathLst>
                <a:path w="2056" h="202" extrusionOk="0">
                  <a:moveTo>
                    <a:pt x="51" y="1"/>
                  </a:moveTo>
                  <a:cubicBezTo>
                    <a:pt x="26" y="1"/>
                    <a:pt x="1" y="1"/>
                    <a:pt x="1" y="26"/>
                  </a:cubicBezTo>
                  <a:cubicBezTo>
                    <a:pt x="1" y="51"/>
                    <a:pt x="1" y="51"/>
                    <a:pt x="26" y="76"/>
                  </a:cubicBezTo>
                  <a:cubicBezTo>
                    <a:pt x="402" y="151"/>
                    <a:pt x="803" y="201"/>
                    <a:pt x="1204" y="201"/>
                  </a:cubicBezTo>
                  <a:cubicBezTo>
                    <a:pt x="1479" y="201"/>
                    <a:pt x="1755" y="176"/>
                    <a:pt x="2006" y="151"/>
                  </a:cubicBezTo>
                  <a:cubicBezTo>
                    <a:pt x="2031" y="126"/>
                    <a:pt x="2056" y="126"/>
                    <a:pt x="2031" y="101"/>
                  </a:cubicBezTo>
                  <a:cubicBezTo>
                    <a:pt x="2031" y="76"/>
                    <a:pt x="2031" y="76"/>
                    <a:pt x="2006" y="76"/>
                  </a:cubicBezTo>
                  <a:cubicBezTo>
                    <a:pt x="1745" y="116"/>
                    <a:pt x="1480" y="136"/>
                    <a:pt x="1216" y="136"/>
                  </a:cubicBezTo>
                  <a:cubicBezTo>
                    <a:pt x="821" y="136"/>
                    <a:pt x="427" y="9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96500" y="2967450"/>
              <a:ext cx="50775" cy="5675"/>
            </a:xfrm>
            <a:custGeom>
              <a:avLst/>
              <a:gdLst/>
              <a:ahLst/>
              <a:cxnLst/>
              <a:rect l="l" t="t" r="r" b="b"/>
              <a:pathLst>
                <a:path w="2031" h="227" extrusionOk="0">
                  <a:moveTo>
                    <a:pt x="26" y="1"/>
                  </a:moveTo>
                  <a:cubicBezTo>
                    <a:pt x="26" y="1"/>
                    <a:pt x="1" y="1"/>
                    <a:pt x="1" y="26"/>
                  </a:cubicBezTo>
                  <a:cubicBezTo>
                    <a:pt x="1" y="51"/>
                    <a:pt x="1" y="51"/>
                    <a:pt x="26" y="51"/>
                  </a:cubicBezTo>
                  <a:cubicBezTo>
                    <a:pt x="427" y="151"/>
                    <a:pt x="878" y="226"/>
                    <a:pt x="1304" y="226"/>
                  </a:cubicBezTo>
                  <a:cubicBezTo>
                    <a:pt x="1530" y="226"/>
                    <a:pt x="1755" y="201"/>
                    <a:pt x="1981" y="151"/>
                  </a:cubicBezTo>
                  <a:cubicBezTo>
                    <a:pt x="2006" y="151"/>
                    <a:pt x="2031" y="126"/>
                    <a:pt x="2006" y="101"/>
                  </a:cubicBezTo>
                  <a:cubicBezTo>
                    <a:pt x="2006" y="76"/>
                    <a:pt x="1981" y="76"/>
                    <a:pt x="1981" y="76"/>
                  </a:cubicBezTo>
                  <a:cubicBezTo>
                    <a:pt x="1763" y="134"/>
                    <a:pt x="1543" y="156"/>
                    <a:pt x="1323" y="156"/>
                  </a:cubicBezTo>
                  <a:cubicBezTo>
                    <a:pt x="883" y="156"/>
                    <a:pt x="443" y="67"/>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93375" y="2972825"/>
              <a:ext cx="49525" cy="5925"/>
            </a:xfrm>
            <a:custGeom>
              <a:avLst/>
              <a:gdLst/>
              <a:ahLst/>
              <a:cxnLst/>
              <a:rect l="l" t="t" r="r" b="b"/>
              <a:pathLst>
                <a:path w="1981" h="237" extrusionOk="0">
                  <a:moveTo>
                    <a:pt x="45" y="1"/>
                  </a:moveTo>
                  <a:cubicBezTo>
                    <a:pt x="38" y="1"/>
                    <a:pt x="25" y="18"/>
                    <a:pt x="25" y="36"/>
                  </a:cubicBezTo>
                  <a:cubicBezTo>
                    <a:pt x="0" y="36"/>
                    <a:pt x="25" y="61"/>
                    <a:pt x="51" y="61"/>
                  </a:cubicBezTo>
                  <a:cubicBezTo>
                    <a:pt x="426" y="187"/>
                    <a:pt x="827" y="237"/>
                    <a:pt x="1203" y="237"/>
                  </a:cubicBezTo>
                  <a:cubicBezTo>
                    <a:pt x="1454" y="237"/>
                    <a:pt x="1705" y="212"/>
                    <a:pt x="1955" y="161"/>
                  </a:cubicBezTo>
                  <a:cubicBezTo>
                    <a:pt x="1980" y="161"/>
                    <a:pt x="1980" y="136"/>
                    <a:pt x="1980" y="136"/>
                  </a:cubicBezTo>
                  <a:cubicBezTo>
                    <a:pt x="1980" y="119"/>
                    <a:pt x="1968" y="101"/>
                    <a:pt x="1952" y="101"/>
                  </a:cubicBezTo>
                  <a:cubicBezTo>
                    <a:pt x="1945" y="101"/>
                    <a:pt x="1938" y="104"/>
                    <a:pt x="1930" y="111"/>
                  </a:cubicBezTo>
                  <a:cubicBezTo>
                    <a:pt x="1689" y="150"/>
                    <a:pt x="1448" y="170"/>
                    <a:pt x="1206" y="170"/>
                  </a:cubicBezTo>
                  <a:cubicBezTo>
                    <a:pt x="821" y="170"/>
                    <a:pt x="436" y="119"/>
                    <a:pt x="51" y="11"/>
                  </a:cubicBez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788975" y="2980975"/>
              <a:ext cx="50150" cy="4675"/>
            </a:xfrm>
            <a:custGeom>
              <a:avLst/>
              <a:gdLst/>
              <a:ahLst/>
              <a:cxnLst/>
              <a:rect l="l" t="t" r="r" b="b"/>
              <a:pathLst>
                <a:path w="2006" h="187" extrusionOk="0">
                  <a:moveTo>
                    <a:pt x="30" y="1"/>
                  </a:moveTo>
                  <a:cubicBezTo>
                    <a:pt x="14" y="1"/>
                    <a:pt x="1" y="18"/>
                    <a:pt x="1" y="36"/>
                  </a:cubicBezTo>
                  <a:cubicBezTo>
                    <a:pt x="1" y="61"/>
                    <a:pt x="1" y="61"/>
                    <a:pt x="26" y="61"/>
                  </a:cubicBezTo>
                  <a:cubicBezTo>
                    <a:pt x="552" y="136"/>
                    <a:pt x="1079" y="186"/>
                    <a:pt x="1605" y="186"/>
                  </a:cubicBezTo>
                  <a:lnTo>
                    <a:pt x="1956" y="186"/>
                  </a:lnTo>
                  <a:cubicBezTo>
                    <a:pt x="1981" y="186"/>
                    <a:pt x="2006" y="161"/>
                    <a:pt x="2006" y="136"/>
                  </a:cubicBezTo>
                  <a:cubicBezTo>
                    <a:pt x="2006" y="136"/>
                    <a:pt x="1981" y="111"/>
                    <a:pt x="1956" y="111"/>
                  </a:cubicBezTo>
                  <a:cubicBezTo>
                    <a:pt x="1845" y="116"/>
                    <a:pt x="1733" y="118"/>
                    <a:pt x="1621" y="118"/>
                  </a:cubicBezTo>
                  <a:cubicBezTo>
                    <a:pt x="1099" y="118"/>
                    <a:pt x="567" y="73"/>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786475" y="2990000"/>
              <a:ext cx="48900" cy="5050"/>
            </a:xfrm>
            <a:custGeom>
              <a:avLst/>
              <a:gdLst/>
              <a:ahLst/>
              <a:cxnLst/>
              <a:rect l="l" t="t" r="r" b="b"/>
              <a:pathLst>
                <a:path w="1956" h="202" extrusionOk="0">
                  <a:moveTo>
                    <a:pt x="51" y="1"/>
                  </a:moveTo>
                  <a:cubicBezTo>
                    <a:pt x="26" y="1"/>
                    <a:pt x="1" y="1"/>
                    <a:pt x="1" y="26"/>
                  </a:cubicBezTo>
                  <a:cubicBezTo>
                    <a:pt x="1" y="51"/>
                    <a:pt x="26" y="51"/>
                    <a:pt x="26" y="51"/>
                  </a:cubicBezTo>
                  <a:cubicBezTo>
                    <a:pt x="502" y="151"/>
                    <a:pt x="978" y="201"/>
                    <a:pt x="1454" y="201"/>
                  </a:cubicBezTo>
                  <a:cubicBezTo>
                    <a:pt x="1605" y="201"/>
                    <a:pt x="1755" y="201"/>
                    <a:pt x="1931" y="176"/>
                  </a:cubicBezTo>
                  <a:cubicBezTo>
                    <a:pt x="1931" y="176"/>
                    <a:pt x="1956" y="151"/>
                    <a:pt x="1956" y="151"/>
                  </a:cubicBezTo>
                  <a:cubicBezTo>
                    <a:pt x="1956" y="126"/>
                    <a:pt x="1931" y="101"/>
                    <a:pt x="1905" y="101"/>
                  </a:cubicBezTo>
                  <a:cubicBezTo>
                    <a:pt x="1744" y="114"/>
                    <a:pt x="1581" y="121"/>
                    <a:pt x="1417" y="121"/>
                  </a:cubicBezTo>
                  <a:cubicBezTo>
                    <a:pt x="968" y="121"/>
                    <a:pt x="510" y="7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785850" y="2998150"/>
              <a:ext cx="40750" cy="4425"/>
            </a:xfrm>
            <a:custGeom>
              <a:avLst/>
              <a:gdLst/>
              <a:ahLst/>
              <a:cxnLst/>
              <a:rect l="l" t="t" r="r" b="b"/>
              <a:pathLst>
                <a:path w="1630" h="177" extrusionOk="0">
                  <a:moveTo>
                    <a:pt x="51" y="1"/>
                  </a:moveTo>
                  <a:cubicBezTo>
                    <a:pt x="26" y="1"/>
                    <a:pt x="26" y="1"/>
                    <a:pt x="1" y="26"/>
                  </a:cubicBezTo>
                  <a:cubicBezTo>
                    <a:pt x="1" y="51"/>
                    <a:pt x="26" y="51"/>
                    <a:pt x="26" y="76"/>
                  </a:cubicBezTo>
                  <a:cubicBezTo>
                    <a:pt x="427" y="151"/>
                    <a:pt x="803" y="176"/>
                    <a:pt x="1204" y="176"/>
                  </a:cubicBezTo>
                  <a:lnTo>
                    <a:pt x="1605" y="176"/>
                  </a:lnTo>
                  <a:cubicBezTo>
                    <a:pt x="1630" y="176"/>
                    <a:pt x="1630" y="151"/>
                    <a:pt x="1630" y="126"/>
                  </a:cubicBezTo>
                  <a:cubicBezTo>
                    <a:pt x="1630" y="101"/>
                    <a:pt x="1605" y="101"/>
                    <a:pt x="1605" y="101"/>
                  </a:cubicBezTo>
                  <a:cubicBezTo>
                    <a:pt x="1480" y="107"/>
                    <a:pt x="1356" y="110"/>
                    <a:pt x="1232" y="110"/>
                  </a:cubicBezTo>
                  <a:cubicBezTo>
                    <a:pt x="831" y="110"/>
                    <a:pt x="434"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768925" y="3028225"/>
              <a:ext cx="49525" cy="5050"/>
            </a:xfrm>
            <a:custGeom>
              <a:avLst/>
              <a:gdLst/>
              <a:ahLst/>
              <a:cxnLst/>
              <a:rect l="l" t="t" r="r" b="b"/>
              <a:pathLst>
                <a:path w="1981" h="202" extrusionOk="0">
                  <a:moveTo>
                    <a:pt x="51" y="1"/>
                  </a:moveTo>
                  <a:cubicBezTo>
                    <a:pt x="26" y="1"/>
                    <a:pt x="26" y="1"/>
                    <a:pt x="1" y="26"/>
                  </a:cubicBezTo>
                  <a:cubicBezTo>
                    <a:pt x="1" y="51"/>
                    <a:pt x="26" y="51"/>
                    <a:pt x="51" y="76"/>
                  </a:cubicBezTo>
                  <a:cubicBezTo>
                    <a:pt x="427" y="151"/>
                    <a:pt x="803" y="201"/>
                    <a:pt x="1204" y="201"/>
                  </a:cubicBezTo>
                  <a:cubicBezTo>
                    <a:pt x="1455" y="201"/>
                    <a:pt x="1705" y="176"/>
                    <a:pt x="1956" y="151"/>
                  </a:cubicBezTo>
                  <a:cubicBezTo>
                    <a:pt x="1956" y="151"/>
                    <a:pt x="1981" y="126"/>
                    <a:pt x="1981" y="101"/>
                  </a:cubicBezTo>
                  <a:cubicBezTo>
                    <a:pt x="1981" y="76"/>
                    <a:pt x="1956" y="76"/>
                    <a:pt x="1931" y="76"/>
                  </a:cubicBezTo>
                  <a:cubicBezTo>
                    <a:pt x="1696" y="104"/>
                    <a:pt x="1461" y="118"/>
                    <a:pt x="1226" y="118"/>
                  </a:cubicBezTo>
                  <a:cubicBezTo>
                    <a:pt x="834" y="118"/>
                    <a:pt x="443" y="7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780225" y="3023225"/>
              <a:ext cx="42625" cy="2525"/>
            </a:xfrm>
            <a:custGeom>
              <a:avLst/>
              <a:gdLst/>
              <a:ahLst/>
              <a:cxnLst/>
              <a:rect l="l" t="t" r="r" b="b"/>
              <a:pathLst>
                <a:path w="1705" h="101" extrusionOk="0">
                  <a:moveTo>
                    <a:pt x="1654" y="0"/>
                  </a:moveTo>
                  <a:cubicBezTo>
                    <a:pt x="1282" y="18"/>
                    <a:pt x="897" y="36"/>
                    <a:pt x="518" y="36"/>
                  </a:cubicBezTo>
                  <a:cubicBezTo>
                    <a:pt x="361" y="36"/>
                    <a:pt x="204" y="33"/>
                    <a:pt x="50" y="25"/>
                  </a:cubicBezTo>
                  <a:cubicBezTo>
                    <a:pt x="25" y="25"/>
                    <a:pt x="25" y="50"/>
                    <a:pt x="0" y="50"/>
                  </a:cubicBezTo>
                  <a:cubicBezTo>
                    <a:pt x="0" y="75"/>
                    <a:pt x="25" y="100"/>
                    <a:pt x="50" y="100"/>
                  </a:cubicBezTo>
                  <a:lnTo>
                    <a:pt x="577" y="100"/>
                  </a:lnTo>
                  <a:cubicBezTo>
                    <a:pt x="952" y="100"/>
                    <a:pt x="1303" y="100"/>
                    <a:pt x="1654" y="75"/>
                  </a:cubicBezTo>
                  <a:cubicBezTo>
                    <a:pt x="1679" y="75"/>
                    <a:pt x="1704" y="50"/>
                    <a:pt x="1704" y="25"/>
                  </a:cubicBezTo>
                  <a:cubicBezTo>
                    <a:pt x="1704" y="0"/>
                    <a:pt x="167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788975" y="3015075"/>
              <a:ext cx="37625" cy="3775"/>
            </a:xfrm>
            <a:custGeom>
              <a:avLst/>
              <a:gdLst/>
              <a:ahLst/>
              <a:cxnLst/>
              <a:rect l="l" t="t" r="r" b="b"/>
              <a:pathLst>
                <a:path w="1505" h="151" extrusionOk="0">
                  <a:moveTo>
                    <a:pt x="1455" y="0"/>
                  </a:moveTo>
                  <a:cubicBezTo>
                    <a:pt x="1116" y="57"/>
                    <a:pt x="764" y="85"/>
                    <a:pt x="408" y="85"/>
                  </a:cubicBezTo>
                  <a:cubicBezTo>
                    <a:pt x="289" y="85"/>
                    <a:pt x="170" y="82"/>
                    <a:pt x="51" y="75"/>
                  </a:cubicBezTo>
                  <a:cubicBezTo>
                    <a:pt x="44" y="68"/>
                    <a:pt x="36" y="65"/>
                    <a:pt x="30" y="65"/>
                  </a:cubicBezTo>
                  <a:cubicBezTo>
                    <a:pt x="14" y="65"/>
                    <a:pt x="1" y="83"/>
                    <a:pt x="1" y="101"/>
                  </a:cubicBezTo>
                  <a:cubicBezTo>
                    <a:pt x="1" y="126"/>
                    <a:pt x="26" y="126"/>
                    <a:pt x="26" y="126"/>
                  </a:cubicBezTo>
                  <a:cubicBezTo>
                    <a:pt x="201" y="151"/>
                    <a:pt x="352" y="151"/>
                    <a:pt x="527" y="151"/>
                  </a:cubicBezTo>
                  <a:cubicBezTo>
                    <a:pt x="828" y="151"/>
                    <a:pt x="1154" y="126"/>
                    <a:pt x="1480" y="75"/>
                  </a:cubicBezTo>
                  <a:cubicBezTo>
                    <a:pt x="1505" y="75"/>
                    <a:pt x="1505" y="50"/>
                    <a:pt x="1505" y="25"/>
                  </a:cubicBezTo>
                  <a:cubicBezTo>
                    <a:pt x="1505" y="25"/>
                    <a:pt x="1480"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807775" y="3006925"/>
              <a:ext cx="20700" cy="3775"/>
            </a:xfrm>
            <a:custGeom>
              <a:avLst/>
              <a:gdLst/>
              <a:ahLst/>
              <a:cxnLst/>
              <a:rect l="l" t="t" r="r" b="b"/>
              <a:pathLst>
                <a:path w="828" h="151" extrusionOk="0">
                  <a:moveTo>
                    <a:pt x="778" y="0"/>
                  </a:moveTo>
                  <a:lnTo>
                    <a:pt x="26" y="76"/>
                  </a:lnTo>
                  <a:cubicBezTo>
                    <a:pt x="26" y="76"/>
                    <a:pt x="1" y="101"/>
                    <a:pt x="1" y="126"/>
                  </a:cubicBezTo>
                  <a:cubicBezTo>
                    <a:pt x="1" y="126"/>
                    <a:pt x="26" y="151"/>
                    <a:pt x="51" y="151"/>
                  </a:cubicBezTo>
                  <a:lnTo>
                    <a:pt x="803" y="76"/>
                  </a:lnTo>
                  <a:cubicBezTo>
                    <a:pt x="803" y="76"/>
                    <a:pt x="828" y="51"/>
                    <a:pt x="828" y="51"/>
                  </a:cubicBezTo>
                  <a:cubicBezTo>
                    <a:pt x="828" y="26"/>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30725" y="2809925"/>
              <a:ext cx="80225" cy="3425"/>
            </a:xfrm>
            <a:custGeom>
              <a:avLst/>
              <a:gdLst/>
              <a:ahLst/>
              <a:cxnLst/>
              <a:rect l="l" t="t" r="r" b="b"/>
              <a:pathLst>
                <a:path w="3209" h="137" extrusionOk="0">
                  <a:moveTo>
                    <a:pt x="20" y="0"/>
                  </a:moveTo>
                  <a:cubicBezTo>
                    <a:pt x="13" y="0"/>
                    <a:pt x="0" y="18"/>
                    <a:pt x="0" y="36"/>
                  </a:cubicBezTo>
                  <a:cubicBezTo>
                    <a:pt x="0" y="61"/>
                    <a:pt x="0" y="61"/>
                    <a:pt x="25" y="61"/>
                  </a:cubicBezTo>
                  <a:cubicBezTo>
                    <a:pt x="577" y="111"/>
                    <a:pt x="1103" y="136"/>
                    <a:pt x="1654" y="136"/>
                  </a:cubicBezTo>
                  <a:cubicBezTo>
                    <a:pt x="2156" y="136"/>
                    <a:pt x="2657" y="111"/>
                    <a:pt x="3183" y="86"/>
                  </a:cubicBezTo>
                  <a:cubicBezTo>
                    <a:pt x="3183" y="86"/>
                    <a:pt x="3208" y="61"/>
                    <a:pt x="3208" y="36"/>
                  </a:cubicBezTo>
                  <a:cubicBezTo>
                    <a:pt x="3208" y="11"/>
                    <a:pt x="3183" y="11"/>
                    <a:pt x="3158" y="11"/>
                  </a:cubicBezTo>
                  <a:cubicBezTo>
                    <a:pt x="2644" y="48"/>
                    <a:pt x="2124" y="67"/>
                    <a:pt x="1601" y="67"/>
                  </a:cubicBezTo>
                  <a:cubicBezTo>
                    <a:pt x="1078" y="67"/>
                    <a:pt x="552" y="48"/>
                    <a:pt x="25" y="11"/>
                  </a:cubicBezTo>
                  <a:cubicBezTo>
                    <a:pt x="25" y="3"/>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745750" y="2818325"/>
              <a:ext cx="72075" cy="3150"/>
            </a:xfrm>
            <a:custGeom>
              <a:avLst/>
              <a:gdLst/>
              <a:ahLst/>
              <a:cxnLst/>
              <a:rect l="l" t="t" r="r" b="b"/>
              <a:pathLst>
                <a:path w="2883" h="126" extrusionOk="0">
                  <a:moveTo>
                    <a:pt x="26" y="1"/>
                  </a:moveTo>
                  <a:cubicBezTo>
                    <a:pt x="26" y="1"/>
                    <a:pt x="1" y="26"/>
                    <a:pt x="1" y="51"/>
                  </a:cubicBezTo>
                  <a:cubicBezTo>
                    <a:pt x="1" y="51"/>
                    <a:pt x="26" y="76"/>
                    <a:pt x="26" y="76"/>
                  </a:cubicBezTo>
                  <a:cubicBezTo>
                    <a:pt x="502" y="101"/>
                    <a:pt x="1003" y="126"/>
                    <a:pt x="1479" y="126"/>
                  </a:cubicBezTo>
                  <a:cubicBezTo>
                    <a:pt x="1930" y="126"/>
                    <a:pt x="2382" y="101"/>
                    <a:pt x="2833" y="76"/>
                  </a:cubicBezTo>
                  <a:cubicBezTo>
                    <a:pt x="2858" y="76"/>
                    <a:pt x="2883" y="51"/>
                    <a:pt x="2858" y="51"/>
                  </a:cubicBezTo>
                  <a:cubicBezTo>
                    <a:pt x="2858" y="26"/>
                    <a:pt x="2858" y="1"/>
                    <a:pt x="2833" y="1"/>
                  </a:cubicBezTo>
                  <a:cubicBezTo>
                    <a:pt x="2414" y="35"/>
                    <a:pt x="1990" y="48"/>
                    <a:pt x="1566" y="48"/>
                  </a:cubicBezTo>
                  <a:cubicBezTo>
                    <a:pt x="1051" y="48"/>
                    <a:pt x="534" y="28"/>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768300" y="2824600"/>
              <a:ext cx="55800" cy="4400"/>
            </a:xfrm>
            <a:custGeom>
              <a:avLst/>
              <a:gdLst/>
              <a:ahLst/>
              <a:cxnLst/>
              <a:rect l="l" t="t" r="r" b="b"/>
              <a:pathLst>
                <a:path w="2232" h="176" extrusionOk="0">
                  <a:moveTo>
                    <a:pt x="51" y="0"/>
                  </a:moveTo>
                  <a:cubicBezTo>
                    <a:pt x="26" y="0"/>
                    <a:pt x="26" y="25"/>
                    <a:pt x="26" y="25"/>
                  </a:cubicBezTo>
                  <a:cubicBezTo>
                    <a:pt x="1" y="50"/>
                    <a:pt x="26" y="75"/>
                    <a:pt x="51" y="75"/>
                  </a:cubicBezTo>
                  <a:cubicBezTo>
                    <a:pt x="402" y="151"/>
                    <a:pt x="753" y="176"/>
                    <a:pt x="1129" y="176"/>
                  </a:cubicBezTo>
                  <a:cubicBezTo>
                    <a:pt x="1480" y="176"/>
                    <a:pt x="1830" y="151"/>
                    <a:pt x="2206" y="75"/>
                  </a:cubicBezTo>
                  <a:cubicBezTo>
                    <a:pt x="2206" y="75"/>
                    <a:pt x="2231" y="50"/>
                    <a:pt x="2231" y="25"/>
                  </a:cubicBezTo>
                  <a:cubicBezTo>
                    <a:pt x="2231" y="25"/>
                    <a:pt x="2206" y="0"/>
                    <a:pt x="2181" y="0"/>
                  </a:cubicBezTo>
                  <a:cubicBezTo>
                    <a:pt x="1830" y="63"/>
                    <a:pt x="1473" y="94"/>
                    <a:pt x="1116" y="94"/>
                  </a:cubicBezTo>
                  <a:cubicBezTo>
                    <a:pt x="759" y="94"/>
                    <a:pt x="402"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778950" y="2832100"/>
              <a:ext cx="49525" cy="3800"/>
            </a:xfrm>
            <a:custGeom>
              <a:avLst/>
              <a:gdLst/>
              <a:ahLst/>
              <a:cxnLst/>
              <a:rect l="l" t="t" r="r" b="b"/>
              <a:pathLst>
                <a:path w="1981" h="152" extrusionOk="0">
                  <a:moveTo>
                    <a:pt x="1931" y="1"/>
                  </a:moveTo>
                  <a:cubicBezTo>
                    <a:pt x="1304" y="51"/>
                    <a:pt x="678" y="76"/>
                    <a:pt x="51" y="76"/>
                  </a:cubicBezTo>
                  <a:cubicBezTo>
                    <a:pt x="26" y="76"/>
                    <a:pt x="1" y="76"/>
                    <a:pt x="1" y="101"/>
                  </a:cubicBezTo>
                  <a:cubicBezTo>
                    <a:pt x="1" y="126"/>
                    <a:pt x="26" y="151"/>
                    <a:pt x="51" y="151"/>
                  </a:cubicBezTo>
                  <a:cubicBezTo>
                    <a:pt x="678" y="151"/>
                    <a:pt x="1304" y="126"/>
                    <a:pt x="1956" y="76"/>
                  </a:cubicBezTo>
                  <a:cubicBezTo>
                    <a:pt x="1956" y="76"/>
                    <a:pt x="1981" y="51"/>
                    <a:pt x="1981" y="26"/>
                  </a:cubicBezTo>
                  <a:cubicBezTo>
                    <a:pt x="1981" y="1"/>
                    <a:pt x="195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791500" y="2838375"/>
              <a:ext cx="40125" cy="3775"/>
            </a:xfrm>
            <a:custGeom>
              <a:avLst/>
              <a:gdLst/>
              <a:ahLst/>
              <a:cxnLst/>
              <a:rect l="l" t="t" r="r" b="b"/>
              <a:pathLst>
                <a:path w="1605" h="151" extrusionOk="0">
                  <a:moveTo>
                    <a:pt x="1554" y="1"/>
                  </a:moveTo>
                  <a:cubicBezTo>
                    <a:pt x="1053" y="51"/>
                    <a:pt x="552" y="76"/>
                    <a:pt x="25" y="76"/>
                  </a:cubicBezTo>
                  <a:cubicBezTo>
                    <a:pt x="0" y="76"/>
                    <a:pt x="0" y="101"/>
                    <a:pt x="0" y="126"/>
                  </a:cubicBezTo>
                  <a:cubicBezTo>
                    <a:pt x="0" y="151"/>
                    <a:pt x="0" y="151"/>
                    <a:pt x="25" y="151"/>
                  </a:cubicBezTo>
                  <a:cubicBezTo>
                    <a:pt x="552" y="151"/>
                    <a:pt x="1053" y="126"/>
                    <a:pt x="1579" y="51"/>
                  </a:cubicBezTo>
                  <a:cubicBezTo>
                    <a:pt x="1579" y="51"/>
                    <a:pt x="1604"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797125" y="2844375"/>
              <a:ext cx="37625" cy="4050"/>
            </a:xfrm>
            <a:custGeom>
              <a:avLst/>
              <a:gdLst/>
              <a:ahLst/>
              <a:cxnLst/>
              <a:rect l="l" t="t" r="r" b="b"/>
              <a:pathLst>
                <a:path w="1505" h="162" extrusionOk="0">
                  <a:moveTo>
                    <a:pt x="1471" y="1"/>
                  </a:moveTo>
                  <a:cubicBezTo>
                    <a:pt x="1467" y="1"/>
                    <a:pt x="1462" y="4"/>
                    <a:pt x="1454" y="11"/>
                  </a:cubicBezTo>
                  <a:cubicBezTo>
                    <a:pt x="1066" y="52"/>
                    <a:pt x="677" y="93"/>
                    <a:pt x="302" y="93"/>
                  </a:cubicBezTo>
                  <a:cubicBezTo>
                    <a:pt x="217" y="93"/>
                    <a:pt x="134" y="91"/>
                    <a:pt x="51" y="86"/>
                  </a:cubicBezTo>
                  <a:cubicBezTo>
                    <a:pt x="26" y="86"/>
                    <a:pt x="1" y="111"/>
                    <a:pt x="1" y="137"/>
                  </a:cubicBezTo>
                  <a:cubicBezTo>
                    <a:pt x="1" y="162"/>
                    <a:pt x="26" y="162"/>
                    <a:pt x="51" y="162"/>
                  </a:cubicBezTo>
                  <a:lnTo>
                    <a:pt x="151" y="162"/>
                  </a:lnTo>
                  <a:cubicBezTo>
                    <a:pt x="577" y="162"/>
                    <a:pt x="1028" y="137"/>
                    <a:pt x="1454" y="61"/>
                  </a:cubicBezTo>
                  <a:cubicBezTo>
                    <a:pt x="1479" y="61"/>
                    <a:pt x="1505" y="61"/>
                    <a:pt x="1505" y="36"/>
                  </a:cubicBezTo>
                  <a:cubicBezTo>
                    <a:pt x="1487" y="19"/>
                    <a:pt x="1482" y="1"/>
                    <a:pt x="1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803400" y="2852800"/>
              <a:ext cx="33225" cy="3150"/>
            </a:xfrm>
            <a:custGeom>
              <a:avLst/>
              <a:gdLst/>
              <a:ahLst/>
              <a:cxnLst/>
              <a:rect l="l" t="t" r="r" b="b"/>
              <a:pathLst>
                <a:path w="1329" h="126" extrusionOk="0">
                  <a:moveTo>
                    <a:pt x="25" y="0"/>
                  </a:moveTo>
                  <a:cubicBezTo>
                    <a:pt x="0" y="0"/>
                    <a:pt x="0" y="25"/>
                    <a:pt x="0" y="50"/>
                  </a:cubicBezTo>
                  <a:cubicBezTo>
                    <a:pt x="0" y="50"/>
                    <a:pt x="0" y="75"/>
                    <a:pt x="25" y="75"/>
                  </a:cubicBezTo>
                  <a:lnTo>
                    <a:pt x="752" y="125"/>
                  </a:lnTo>
                  <a:lnTo>
                    <a:pt x="978" y="125"/>
                  </a:lnTo>
                  <a:cubicBezTo>
                    <a:pt x="1103" y="125"/>
                    <a:pt x="1203" y="125"/>
                    <a:pt x="1304" y="100"/>
                  </a:cubicBezTo>
                  <a:cubicBezTo>
                    <a:pt x="1329" y="75"/>
                    <a:pt x="1329" y="50"/>
                    <a:pt x="1329" y="50"/>
                  </a:cubicBezTo>
                  <a:cubicBezTo>
                    <a:pt x="1329" y="25"/>
                    <a:pt x="1304" y="25"/>
                    <a:pt x="1279" y="25"/>
                  </a:cubicBezTo>
                  <a:cubicBezTo>
                    <a:pt x="1203" y="50"/>
                    <a:pt x="1116" y="56"/>
                    <a:pt x="1025" y="56"/>
                  </a:cubicBezTo>
                  <a:cubicBezTo>
                    <a:pt x="934" y="56"/>
                    <a:pt x="840" y="50"/>
                    <a:pt x="752" y="50"/>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805900" y="2860675"/>
              <a:ext cx="34500" cy="2800"/>
            </a:xfrm>
            <a:custGeom>
              <a:avLst/>
              <a:gdLst/>
              <a:ahLst/>
              <a:cxnLst/>
              <a:rect l="l" t="t" r="r" b="b"/>
              <a:pathLst>
                <a:path w="1380" h="112" extrusionOk="0">
                  <a:moveTo>
                    <a:pt x="29" y="0"/>
                  </a:moveTo>
                  <a:cubicBezTo>
                    <a:pt x="13" y="0"/>
                    <a:pt x="1" y="18"/>
                    <a:pt x="1" y="36"/>
                  </a:cubicBezTo>
                  <a:cubicBezTo>
                    <a:pt x="1" y="61"/>
                    <a:pt x="26" y="61"/>
                    <a:pt x="51" y="61"/>
                  </a:cubicBezTo>
                  <a:cubicBezTo>
                    <a:pt x="276" y="86"/>
                    <a:pt x="502" y="111"/>
                    <a:pt x="727" y="111"/>
                  </a:cubicBezTo>
                  <a:cubicBezTo>
                    <a:pt x="928" y="111"/>
                    <a:pt x="1128" y="86"/>
                    <a:pt x="1329" y="86"/>
                  </a:cubicBezTo>
                  <a:cubicBezTo>
                    <a:pt x="1354" y="86"/>
                    <a:pt x="1379" y="61"/>
                    <a:pt x="1354" y="36"/>
                  </a:cubicBezTo>
                  <a:cubicBezTo>
                    <a:pt x="1354" y="11"/>
                    <a:pt x="1354" y="11"/>
                    <a:pt x="1329" y="11"/>
                  </a:cubicBezTo>
                  <a:cubicBezTo>
                    <a:pt x="1116" y="23"/>
                    <a:pt x="903" y="30"/>
                    <a:pt x="690" y="30"/>
                  </a:cubicBezTo>
                  <a:cubicBezTo>
                    <a:pt x="477" y="30"/>
                    <a:pt x="264" y="23"/>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803400" y="2867825"/>
              <a:ext cx="38250" cy="3150"/>
            </a:xfrm>
            <a:custGeom>
              <a:avLst/>
              <a:gdLst/>
              <a:ahLst/>
              <a:cxnLst/>
              <a:rect l="l" t="t" r="r" b="b"/>
              <a:pathLst>
                <a:path w="1530" h="126" extrusionOk="0">
                  <a:moveTo>
                    <a:pt x="25" y="1"/>
                  </a:moveTo>
                  <a:cubicBezTo>
                    <a:pt x="25" y="1"/>
                    <a:pt x="0" y="26"/>
                    <a:pt x="0" y="26"/>
                  </a:cubicBezTo>
                  <a:cubicBezTo>
                    <a:pt x="0" y="51"/>
                    <a:pt x="25" y="76"/>
                    <a:pt x="51" y="76"/>
                  </a:cubicBezTo>
                  <a:cubicBezTo>
                    <a:pt x="226" y="76"/>
                    <a:pt x="426" y="76"/>
                    <a:pt x="602" y="101"/>
                  </a:cubicBezTo>
                  <a:cubicBezTo>
                    <a:pt x="752" y="126"/>
                    <a:pt x="928" y="126"/>
                    <a:pt x="1103" y="126"/>
                  </a:cubicBezTo>
                  <a:cubicBezTo>
                    <a:pt x="1228" y="126"/>
                    <a:pt x="1354" y="126"/>
                    <a:pt x="1479" y="101"/>
                  </a:cubicBezTo>
                  <a:cubicBezTo>
                    <a:pt x="1504" y="101"/>
                    <a:pt x="1529" y="76"/>
                    <a:pt x="1504" y="51"/>
                  </a:cubicBezTo>
                  <a:cubicBezTo>
                    <a:pt x="1504" y="26"/>
                    <a:pt x="1504" y="26"/>
                    <a:pt x="1479" y="26"/>
                  </a:cubicBezTo>
                  <a:cubicBezTo>
                    <a:pt x="1352" y="47"/>
                    <a:pt x="1229" y="55"/>
                    <a:pt x="1107" y="55"/>
                  </a:cubicBezTo>
                  <a:cubicBezTo>
                    <a:pt x="941" y="55"/>
                    <a:pt x="776" y="40"/>
                    <a:pt x="602" y="26"/>
                  </a:cubicBezTo>
                  <a:cubicBezTo>
                    <a:pt x="426" y="26"/>
                    <a:pt x="22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807150" y="2872575"/>
              <a:ext cx="36375" cy="4675"/>
            </a:xfrm>
            <a:custGeom>
              <a:avLst/>
              <a:gdLst/>
              <a:ahLst/>
              <a:cxnLst/>
              <a:rect l="l" t="t" r="r" b="b"/>
              <a:pathLst>
                <a:path w="1455" h="187" extrusionOk="0">
                  <a:moveTo>
                    <a:pt x="34" y="1"/>
                  </a:moveTo>
                  <a:cubicBezTo>
                    <a:pt x="24" y="1"/>
                    <a:pt x="19" y="18"/>
                    <a:pt x="1" y="36"/>
                  </a:cubicBezTo>
                  <a:cubicBezTo>
                    <a:pt x="1" y="36"/>
                    <a:pt x="26" y="61"/>
                    <a:pt x="26" y="61"/>
                  </a:cubicBezTo>
                  <a:cubicBezTo>
                    <a:pt x="302" y="161"/>
                    <a:pt x="602" y="186"/>
                    <a:pt x="878" y="186"/>
                  </a:cubicBezTo>
                  <a:cubicBezTo>
                    <a:pt x="1053" y="186"/>
                    <a:pt x="1229" y="161"/>
                    <a:pt x="1429" y="136"/>
                  </a:cubicBezTo>
                  <a:cubicBezTo>
                    <a:pt x="1429" y="136"/>
                    <a:pt x="1454" y="111"/>
                    <a:pt x="1454" y="111"/>
                  </a:cubicBezTo>
                  <a:cubicBezTo>
                    <a:pt x="1454" y="86"/>
                    <a:pt x="1429" y="61"/>
                    <a:pt x="1404" y="61"/>
                  </a:cubicBezTo>
                  <a:cubicBezTo>
                    <a:pt x="1216" y="103"/>
                    <a:pt x="1028" y="123"/>
                    <a:pt x="839" y="123"/>
                  </a:cubicBezTo>
                  <a:cubicBezTo>
                    <a:pt x="577" y="123"/>
                    <a:pt x="314" y="84"/>
                    <a:pt x="51" y="11"/>
                  </a:cubicBezTo>
                  <a:cubicBezTo>
                    <a:pt x="44"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89475" y="2809275"/>
              <a:ext cx="18825" cy="5325"/>
            </a:xfrm>
            <a:custGeom>
              <a:avLst/>
              <a:gdLst/>
              <a:ahLst/>
              <a:cxnLst/>
              <a:rect l="l" t="t" r="r" b="b"/>
              <a:pathLst>
                <a:path w="753" h="213" extrusionOk="0">
                  <a:moveTo>
                    <a:pt x="44" y="1"/>
                  </a:moveTo>
                  <a:cubicBezTo>
                    <a:pt x="34" y="1"/>
                    <a:pt x="18" y="12"/>
                    <a:pt x="1" y="12"/>
                  </a:cubicBezTo>
                  <a:cubicBezTo>
                    <a:pt x="1" y="37"/>
                    <a:pt x="1" y="62"/>
                    <a:pt x="26" y="62"/>
                  </a:cubicBezTo>
                  <a:cubicBezTo>
                    <a:pt x="227" y="162"/>
                    <a:pt x="427" y="212"/>
                    <a:pt x="653" y="212"/>
                  </a:cubicBezTo>
                  <a:cubicBezTo>
                    <a:pt x="678" y="212"/>
                    <a:pt x="703" y="212"/>
                    <a:pt x="728" y="187"/>
                  </a:cubicBezTo>
                  <a:cubicBezTo>
                    <a:pt x="728" y="187"/>
                    <a:pt x="753" y="187"/>
                    <a:pt x="753" y="162"/>
                  </a:cubicBezTo>
                  <a:cubicBezTo>
                    <a:pt x="753" y="137"/>
                    <a:pt x="728" y="137"/>
                    <a:pt x="703" y="137"/>
                  </a:cubicBezTo>
                  <a:cubicBezTo>
                    <a:pt x="477" y="137"/>
                    <a:pt x="252" y="87"/>
                    <a:pt x="51" y="12"/>
                  </a:cubicBezTo>
                  <a:cubicBezTo>
                    <a:pt x="51" y="3"/>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490750" y="2801750"/>
              <a:ext cx="25700" cy="6575"/>
            </a:xfrm>
            <a:custGeom>
              <a:avLst/>
              <a:gdLst/>
              <a:ahLst/>
              <a:cxnLst/>
              <a:rect l="l" t="t" r="r" b="b"/>
              <a:pathLst>
                <a:path w="1028" h="263" extrusionOk="0">
                  <a:moveTo>
                    <a:pt x="26" y="1"/>
                  </a:moveTo>
                  <a:cubicBezTo>
                    <a:pt x="11" y="1"/>
                    <a:pt x="0" y="12"/>
                    <a:pt x="0" y="12"/>
                  </a:cubicBezTo>
                  <a:cubicBezTo>
                    <a:pt x="0" y="37"/>
                    <a:pt x="0" y="62"/>
                    <a:pt x="25" y="62"/>
                  </a:cubicBezTo>
                  <a:cubicBezTo>
                    <a:pt x="326" y="187"/>
                    <a:pt x="652" y="263"/>
                    <a:pt x="1003" y="263"/>
                  </a:cubicBezTo>
                  <a:cubicBezTo>
                    <a:pt x="1028" y="263"/>
                    <a:pt x="1028" y="263"/>
                    <a:pt x="1028" y="238"/>
                  </a:cubicBezTo>
                  <a:cubicBezTo>
                    <a:pt x="1028" y="212"/>
                    <a:pt x="1028" y="212"/>
                    <a:pt x="1003" y="212"/>
                  </a:cubicBezTo>
                  <a:cubicBezTo>
                    <a:pt x="677" y="187"/>
                    <a:pt x="351" y="112"/>
                    <a:pt x="50" y="12"/>
                  </a:cubicBez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496375" y="2796125"/>
              <a:ext cx="21325" cy="7825"/>
            </a:xfrm>
            <a:custGeom>
              <a:avLst/>
              <a:gdLst/>
              <a:ahLst/>
              <a:cxnLst/>
              <a:rect l="l" t="t" r="r" b="b"/>
              <a:pathLst>
                <a:path w="853" h="313" extrusionOk="0">
                  <a:moveTo>
                    <a:pt x="43" y="0"/>
                  </a:moveTo>
                  <a:cubicBezTo>
                    <a:pt x="34" y="0"/>
                    <a:pt x="17" y="11"/>
                    <a:pt x="1" y="11"/>
                  </a:cubicBezTo>
                  <a:cubicBezTo>
                    <a:pt x="1" y="36"/>
                    <a:pt x="1" y="62"/>
                    <a:pt x="26" y="62"/>
                  </a:cubicBezTo>
                  <a:cubicBezTo>
                    <a:pt x="276" y="187"/>
                    <a:pt x="552" y="262"/>
                    <a:pt x="828" y="312"/>
                  </a:cubicBezTo>
                  <a:cubicBezTo>
                    <a:pt x="853" y="312"/>
                    <a:pt x="853" y="287"/>
                    <a:pt x="853" y="262"/>
                  </a:cubicBezTo>
                  <a:cubicBezTo>
                    <a:pt x="853" y="237"/>
                    <a:pt x="853" y="237"/>
                    <a:pt x="828" y="237"/>
                  </a:cubicBezTo>
                  <a:cubicBezTo>
                    <a:pt x="552" y="212"/>
                    <a:pt x="301" y="137"/>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503900" y="2792350"/>
              <a:ext cx="18825" cy="6575"/>
            </a:xfrm>
            <a:custGeom>
              <a:avLst/>
              <a:gdLst/>
              <a:ahLst/>
              <a:cxnLst/>
              <a:rect l="l" t="t" r="r" b="b"/>
              <a:pathLst>
                <a:path w="753" h="263" extrusionOk="0">
                  <a:moveTo>
                    <a:pt x="32" y="1"/>
                  </a:moveTo>
                  <a:cubicBezTo>
                    <a:pt x="23" y="1"/>
                    <a:pt x="17" y="12"/>
                    <a:pt x="0" y="12"/>
                  </a:cubicBezTo>
                  <a:cubicBezTo>
                    <a:pt x="0" y="37"/>
                    <a:pt x="0" y="62"/>
                    <a:pt x="25" y="62"/>
                  </a:cubicBezTo>
                  <a:cubicBezTo>
                    <a:pt x="251" y="162"/>
                    <a:pt x="477" y="238"/>
                    <a:pt x="727" y="263"/>
                  </a:cubicBezTo>
                  <a:cubicBezTo>
                    <a:pt x="727" y="263"/>
                    <a:pt x="752" y="263"/>
                    <a:pt x="752" y="238"/>
                  </a:cubicBezTo>
                  <a:cubicBezTo>
                    <a:pt x="752" y="213"/>
                    <a:pt x="752" y="213"/>
                    <a:pt x="727" y="213"/>
                  </a:cubicBezTo>
                  <a:cubicBezTo>
                    <a:pt x="502" y="162"/>
                    <a:pt x="276" y="112"/>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510800" y="2787625"/>
              <a:ext cx="16925" cy="6300"/>
            </a:xfrm>
            <a:custGeom>
              <a:avLst/>
              <a:gdLst/>
              <a:ahLst/>
              <a:cxnLst/>
              <a:rect l="l" t="t" r="r" b="b"/>
              <a:pathLst>
                <a:path w="677" h="252" extrusionOk="0">
                  <a:moveTo>
                    <a:pt x="50" y="1"/>
                  </a:moveTo>
                  <a:cubicBezTo>
                    <a:pt x="25" y="1"/>
                    <a:pt x="0" y="1"/>
                    <a:pt x="0" y="26"/>
                  </a:cubicBezTo>
                  <a:cubicBezTo>
                    <a:pt x="0" y="26"/>
                    <a:pt x="0" y="51"/>
                    <a:pt x="25" y="51"/>
                  </a:cubicBezTo>
                  <a:lnTo>
                    <a:pt x="627" y="251"/>
                  </a:lnTo>
                  <a:cubicBezTo>
                    <a:pt x="652" y="251"/>
                    <a:pt x="652" y="226"/>
                    <a:pt x="652" y="226"/>
                  </a:cubicBezTo>
                  <a:cubicBezTo>
                    <a:pt x="677" y="201"/>
                    <a:pt x="652" y="176"/>
                    <a:pt x="627" y="17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517675" y="2782325"/>
              <a:ext cx="13825" cy="5950"/>
            </a:xfrm>
            <a:custGeom>
              <a:avLst/>
              <a:gdLst/>
              <a:ahLst/>
              <a:cxnLst/>
              <a:rect l="l" t="t" r="r" b="b"/>
              <a:pathLst>
                <a:path w="553" h="238" extrusionOk="0">
                  <a:moveTo>
                    <a:pt x="43" y="1"/>
                  </a:moveTo>
                  <a:cubicBezTo>
                    <a:pt x="34" y="1"/>
                    <a:pt x="17" y="12"/>
                    <a:pt x="1" y="12"/>
                  </a:cubicBezTo>
                  <a:cubicBezTo>
                    <a:pt x="1" y="37"/>
                    <a:pt x="1" y="62"/>
                    <a:pt x="26" y="62"/>
                  </a:cubicBezTo>
                  <a:cubicBezTo>
                    <a:pt x="176" y="137"/>
                    <a:pt x="327" y="213"/>
                    <a:pt x="502" y="238"/>
                  </a:cubicBezTo>
                  <a:cubicBezTo>
                    <a:pt x="527" y="238"/>
                    <a:pt x="527" y="238"/>
                    <a:pt x="552" y="213"/>
                  </a:cubicBezTo>
                  <a:cubicBezTo>
                    <a:pt x="552" y="187"/>
                    <a:pt x="527" y="162"/>
                    <a:pt x="502" y="162"/>
                  </a:cubicBezTo>
                  <a:cubicBezTo>
                    <a:pt x="352" y="137"/>
                    <a:pt x="201" y="87"/>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526450" y="2777750"/>
              <a:ext cx="11300" cy="5525"/>
            </a:xfrm>
            <a:custGeom>
              <a:avLst/>
              <a:gdLst/>
              <a:ahLst/>
              <a:cxnLst/>
              <a:rect l="l" t="t" r="r" b="b"/>
              <a:pathLst>
                <a:path w="452" h="221" extrusionOk="0">
                  <a:moveTo>
                    <a:pt x="35" y="1"/>
                  </a:moveTo>
                  <a:cubicBezTo>
                    <a:pt x="26" y="1"/>
                    <a:pt x="13" y="7"/>
                    <a:pt x="1" y="20"/>
                  </a:cubicBezTo>
                  <a:cubicBezTo>
                    <a:pt x="1" y="45"/>
                    <a:pt x="1" y="70"/>
                    <a:pt x="26" y="70"/>
                  </a:cubicBezTo>
                  <a:cubicBezTo>
                    <a:pt x="151" y="145"/>
                    <a:pt x="276" y="195"/>
                    <a:pt x="402" y="220"/>
                  </a:cubicBezTo>
                  <a:lnTo>
                    <a:pt x="427" y="220"/>
                  </a:lnTo>
                  <a:cubicBezTo>
                    <a:pt x="427" y="220"/>
                    <a:pt x="452" y="220"/>
                    <a:pt x="452" y="195"/>
                  </a:cubicBezTo>
                  <a:cubicBezTo>
                    <a:pt x="452" y="170"/>
                    <a:pt x="452" y="170"/>
                    <a:pt x="427" y="145"/>
                  </a:cubicBezTo>
                  <a:cubicBezTo>
                    <a:pt x="301" y="120"/>
                    <a:pt x="176" y="70"/>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47500" y="2907025"/>
              <a:ext cx="12550" cy="4050"/>
            </a:xfrm>
            <a:custGeom>
              <a:avLst/>
              <a:gdLst/>
              <a:ahLst/>
              <a:cxnLst/>
              <a:rect l="l" t="t" r="r" b="b"/>
              <a:pathLst>
                <a:path w="502" h="162" extrusionOk="0">
                  <a:moveTo>
                    <a:pt x="44" y="0"/>
                  </a:moveTo>
                  <a:cubicBezTo>
                    <a:pt x="37" y="0"/>
                    <a:pt x="26" y="11"/>
                    <a:pt x="26" y="11"/>
                  </a:cubicBezTo>
                  <a:cubicBezTo>
                    <a:pt x="1" y="37"/>
                    <a:pt x="1" y="62"/>
                    <a:pt x="26" y="62"/>
                  </a:cubicBezTo>
                  <a:cubicBezTo>
                    <a:pt x="151" y="137"/>
                    <a:pt x="301" y="162"/>
                    <a:pt x="427" y="162"/>
                  </a:cubicBezTo>
                  <a:lnTo>
                    <a:pt x="477" y="162"/>
                  </a:lnTo>
                  <a:cubicBezTo>
                    <a:pt x="477" y="162"/>
                    <a:pt x="502" y="137"/>
                    <a:pt x="502" y="137"/>
                  </a:cubicBezTo>
                  <a:cubicBezTo>
                    <a:pt x="502" y="112"/>
                    <a:pt x="477" y="87"/>
                    <a:pt x="452" y="87"/>
                  </a:cubicBezTo>
                  <a:cubicBezTo>
                    <a:pt x="327" y="87"/>
                    <a:pt x="176" y="62"/>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46250" y="2913275"/>
              <a:ext cx="15700" cy="4075"/>
            </a:xfrm>
            <a:custGeom>
              <a:avLst/>
              <a:gdLst/>
              <a:ahLst/>
              <a:cxnLst/>
              <a:rect l="l" t="t" r="r" b="b"/>
              <a:pathLst>
                <a:path w="628" h="163" extrusionOk="0">
                  <a:moveTo>
                    <a:pt x="43" y="1"/>
                  </a:moveTo>
                  <a:cubicBezTo>
                    <a:pt x="34" y="1"/>
                    <a:pt x="17" y="12"/>
                    <a:pt x="1" y="12"/>
                  </a:cubicBezTo>
                  <a:cubicBezTo>
                    <a:pt x="1" y="37"/>
                    <a:pt x="26" y="62"/>
                    <a:pt x="26" y="62"/>
                  </a:cubicBezTo>
                  <a:cubicBezTo>
                    <a:pt x="201" y="137"/>
                    <a:pt x="402" y="163"/>
                    <a:pt x="577" y="163"/>
                  </a:cubicBezTo>
                  <a:cubicBezTo>
                    <a:pt x="602" y="163"/>
                    <a:pt x="627" y="163"/>
                    <a:pt x="627" y="137"/>
                  </a:cubicBezTo>
                  <a:cubicBezTo>
                    <a:pt x="627" y="112"/>
                    <a:pt x="602" y="112"/>
                    <a:pt x="577" y="112"/>
                  </a:cubicBezTo>
                  <a:cubicBezTo>
                    <a:pt x="402" y="112"/>
                    <a:pt x="226" y="62"/>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45000" y="2920825"/>
              <a:ext cx="16950" cy="3425"/>
            </a:xfrm>
            <a:custGeom>
              <a:avLst/>
              <a:gdLst/>
              <a:ahLst/>
              <a:cxnLst/>
              <a:rect l="l" t="t" r="r" b="b"/>
              <a:pathLst>
                <a:path w="678" h="137" extrusionOk="0">
                  <a:moveTo>
                    <a:pt x="29" y="0"/>
                  </a:moveTo>
                  <a:cubicBezTo>
                    <a:pt x="13" y="0"/>
                    <a:pt x="0" y="18"/>
                    <a:pt x="0" y="36"/>
                  </a:cubicBezTo>
                  <a:cubicBezTo>
                    <a:pt x="0" y="36"/>
                    <a:pt x="26" y="61"/>
                    <a:pt x="26" y="61"/>
                  </a:cubicBezTo>
                  <a:cubicBezTo>
                    <a:pt x="226" y="111"/>
                    <a:pt x="452" y="136"/>
                    <a:pt x="652" y="136"/>
                  </a:cubicBezTo>
                  <a:cubicBezTo>
                    <a:pt x="677" y="136"/>
                    <a:pt x="677" y="136"/>
                    <a:pt x="677" y="111"/>
                  </a:cubicBezTo>
                  <a:cubicBezTo>
                    <a:pt x="677" y="86"/>
                    <a:pt x="677" y="86"/>
                    <a:pt x="652" y="86"/>
                  </a:cubicBezTo>
                  <a:cubicBezTo>
                    <a:pt x="452" y="61"/>
                    <a:pt x="251" y="36"/>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46250" y="2927975"/>
              <a:ext cx="17575" cy="4400"/>
            </a:xfrm>
            <a:custGeom>
              <a:avLst/>
              <a:gdLst/>
              <a:ahLst/>
              <a:cxnLst/>
              <a:rect l="l" t="t" r="r" b="b"/>
              <a:pathLst>
                <a:path w="703" h="176" extrusionOk="0">
                  <a:moveTo>
                    <a:pt x="51" y="1"/>
                  </a:moveTo>
                  <a:cubicBezTo>
                    <a:pt x="26" y="1"/>
                    <a:pt x="1" y="26"/>
                    <a:pt x="1" y="26"/>
                  </a:cubicBezTo>
                  <a:cubicBezTo>
                    <a:pt x="1" y="51"/>
                    <a:pt x="1" y="76"/>
                    <a:pt x="26" y="76"/>
                  </a:cubicBezTo>
                  <a:cubicBezTo>
                    <a:pt x="226" y="151"/>
                    <a:pt x="427" y="176"/>
                    <a:pt x="627" y="176"/>
                  </a:cubicBezTo>
                  <a:lnTo>
                    <a:pt x="652" y="176"/>
                  </a:lnTo>
                  <a:cubicBezTo>
                    <a:pt x="677" y="176"/>
                    <a:pt x="702" y="176"/>
                    <a:pt x="702" y="151"/>
                  </a:cubicBezTo>
                  <a:cubicBezTo>
                    <a:pt x="702" y="133"/>
                    <a:pt x="690" y="116"/>
                    <a:pt x="674" y="116"/>
                  </a:cubicBezTo>
                  <a:cubicBezTo>
                    <a:pt x="667" y="116"/>
                    <a:pt x="660" y="119"/>
                    <a:pt x="652" y="126"/>
                  </a:cubicBezTo>
                  <a:cubicBezTo>
                    <a:pt x="452"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446875" y="2935500"/>
              <a:ext cx="16325" cy="3775"/>
            </a:xfrm>
            <a:custGeom>
              <a:avLst/>
              <a:gdLst/>
              <a:ahLst/>
              <a:cxnLst/>
              <a:rect l="l" t="t" r="r" b="b"/>
              <a:pathLst>
                <a:path w="653" h="151" extrusionOk="0">
                  <a:moveTo>
                    <a:pt x="51" y="0"/>
                  </a:moveTo>
                  <a:cubicBezTo>
                    <a:pt x="26" y="0"/>
                    <a:pt x="1" y="0"/>
                    <a:pt x="1" y="25"/>
                  </a:cubicBezTo>
                  <a:cubicBezTo>
                    <a:pt x="1" y="25"/>
                    <a:pt x="1" y="50"/>
                    <a:pt x="26" y="50"/>
                  </a:cubicBezTo>
                  <a:cubicBezTo>
                    <a:pt x="201" y="126"/>
                    <a:pt x="402" y="151"/>
                    <a:pt x="627" y="151"/>
                  </a:cubicBezTo>
                  <a:cubicBezTo>
                    <a:pt x="627" y="151"/>
                    <a:pt x="652" y="151"/>
                    <a:pt x="652" y="126"/>
                  </a:cubicBezTo>
                  <a:cubicBezTo>
                    <a:pt x="652" y="101"/>
                    <a:pt x="627" y="76"/>
                    <a:pt x="627" y="76"/>
                  </a:cubicBezTo>
                  <a:cubicBezTo>
                    <a:pt x="427" y="76"/>
                    <a:pt x="2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446875" y="2942125"/>
              <a:ext cx="16950" cy="4050"/>
            </a:xfrm>
            <a:custGeom>
              <a:avLst/>
              <a:gdLst/>
              <a:ahLst/>
              <a:cxnLst/>
              <a:rect l="l" t="t" r="r" b="b"/>
              <a:pathLst>
                <a:path w="678" h="162" extrusionOk="0">
                  <a:moveTo>
                    <a:pt x="34" y="1"/>
                  </a:moveTo>
                  <a:cubicBezTo>
                    <a:pt x="24" y="1"/>
                    <a:pt x="18" y="18"/>
                    <a:pt x="1" y="36"/>
                  </a:cubicBezTo>
                  <a:cubicBezTo>
                    <a:pt x="1" y="36"/>
                    <a:pt x="26" y="61"/>
                    <a:pt x="26" y="61"/>
                  </a:cubicBezTo>
                  <a:cubicBezTo>
                    <a:pt x="226" y="136"/>
                    <a:pt x="427" y="161"/>
                    <a:pt x="627" y="161"/>
                  </a:cubicBezTo>
                  <a:cubicBezTo>
                    <a:pt x="652" y="161"/>
                    <a:pt x="677" y="136"/>
                    <a:pt x="677" y="136"/>
                  </a:cubicBezTo>
                  <a:cubicBezTo>
                    <a:pt x="677" y="111"/>
                    <a:pt x="652" y="86"/>
                    <a:pt x="627" y="86"/>
                  </a:cubicBezTo>
                  <a:cubicBezTo>
                    <a:pt x="427" y="86"/>
                    <a:pt x="251" y="61"/>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448125" y="2949900"/>
              <a:ext cx="17575" cy="3800"/>
            </a:xfrm>
            <a:custGeom>
              <a:avLst/>
              <a:gdLst/>
              <a:ahLst/>
              <a:cxnLst/>
              <a:rect l="l" t="t" r="r" b="b"/>
              <a:pathLst>
                <a:path w="703" h="152" extrusionOk="0">
                  <a:moveTo>
                    <a:pt x="51" y="1"/>
                  </a:moveTo>
                  <a:cubicBezTo>
                    <a:pt x="26" y="1"/>
                    <a:pt x="1" y="1"/>
                    <a:pt x="1" y="26"/>
                  </a:cubicBezTo>
                  <a:cubicBezTo>
                    <a:pt x="1" y="51"/>
                    <a:pt x="1" y="51"/>
                    <a:pt x="26" y="76"/>
                  </a:cubicBezTo>
                  <a:cubicBezTo>
                    <a:pt x="226" y="126"/>
                    <a:pt x="452" y="151"/>
                    <a:pt x="652" y="151"/>
                  </a:cubicBezTo>
                  <a:lnTo>
                    <a:pt x="678" y="151"/>
                  </a:lnTo>
                  <a:cubicBezTo>
                    <a:pt x="703" y="151"/>
                    <a:pt x="703" y="151"/>
                    <a:pt x="703" y="126"/>
                  </a:cubicBezTo>
                  <a:cubicBezTo>
                    <a:pt x="703" y="101"/>
                    <a:pt x="703" y="101"/>
                    <a:pt x="678" y="101"/>
                  </a:cubicBezTo>
                  <a:lnTo>
                    <a:pt x="652" y="101"/>
                  </a:lnTo>
                  <a:cubicBezTo>
                    <a:pt x="452" y="101"/>
                    <a:pt x="25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448750" y="2957425"/>
              <a:ext cx="18825" cy="5050"/>
            </a:xfrm>
            <a:custGeom>
              <a:avLst/>
              <a:gdLst/>
              <a:ahLst/>
              <a:cxnLst/>
              <a:rect l="l" t="t" r="r" b="b"/>
              <a:pathLst>
                <a:path w="753" h="202" extrusionOk="0">
                  <a:moveTo>
                    <a:pt x="51" y="1"/>
                  </a:moveTo>
                  <a:cubicBezTo>
                    <a:pt x="26" y="1"/>
                    <a:pt x="1" y="1"/>
                    <a:pt x="1" y="26"/>
                  </a:cubicBezTo>
                  <a:cubicBezTo>
                    <a:pt x="1" y="51"/>
                    <a:pt x="1" y="76"/>
                    <a:pt x="26" y="76"/>
                  </a:cubicBezTo>
                  <a:cubicBezTo>
                    <a:pt x="251" y="151"/>
                    <a:pt x="477" y="201"/>
                    <a:pt x="703" y="201"/>
                  </a:cubicBezTo>
                  <a:cubicBezTo>
                    <a:pt x="728" y="201"/>
                    <a:pt x="753" y="176"/>
                    <a:pt x="753" y="151"/>
                  </a:cubicBezTo>
                  <a:cubicBezTo>
                    <a:pt x="753" y="126"/>
                    <a:pt x="728" y="126"/>
                    <a:pt x="728" y="126"/>
                  </a:cubicBezTo>
                  <a:lnTo>
                    <a:pt x="703" y="126"/>
                  </a:lnTo>
                  <a:cubicBezTo>
                    <a:pt x="477"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50000" y="2964050"/>
              <a:ext cx="17575" cy="4675"/>
            </a:xfrm>
            <a:custGeom>
              <a:avLst/>
              <a:gdLst/>
              <a:ahLst/>
              <a:cxnLst/>
              <a:rect l="l" t="t" r="r" b="b"/>
              <a:pathLst>
                <a:path w="703" h="187" extrusionOk="0">
                  <a:moveTo>
                    <a:pt x="44" y="0"/>
                  </a:moveTo>
                  <a:cubicBezTo>
                    <a:pt x="34" y="0"/>
                    <a:pt x="18" y="11"/>
                    <a:pt x="1" y="11"/>
                  </a:cubicBezTo>
                  <a:cubicBezTo>
                    <a:pt x="1" y="36"/>
                    <a:pt x="26" y="61"/>
                    <a:pt x="26" y="61"/>
                  </a:cubicBezTo>
                  <a:cubicBezTo>
                    <a:pt x="227" y="137"/>
                    <a:pt x="402" y="187"/>
                    <a:pt x="603" y="187"/>
                  </a:cubicBezTo>
                  <a:lnTo>
                    <a:pt x="678" y="187"/>
                  </a:lnTo>
                  <a:cubicBezTo>
                    <a:pt x="678" y="187"/>
                    <a:pt x="703" y="162"/>
                    <a:pt x="703" y="137"/>
                  </a:cubicBezTo>
                  <a:cubicBezTo>
                    <a:pt x="703" y="111"/>
                    <a:pt x="678" y="111"/>
                    <a:pt x="653" y="111"/>
                  </a:cubicBezTo>
                  <a:cubicBezTo>
                    <a:pt x="452" y="111"/>
                    <a:pt x="252" y="86"/>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51900" y="2971200"/>
              <a:ext cx="20075" cy="4425"/>
            </a:xfrm>
            <a:custGeom>
              <a:avLst/>
              <a:gdLst/>
              <a:ahLst/>
              <a:cxnLst/>
              <a:rect l="l" t="t" r="r" b="b"/>
              <a:pathLst>
                <a:path w="803" h="177" extrusionOk="0">
                  <a:moveTo>
                    <a:pt x="50" y="1"/>
                  </a:moveTo>
                  <a:cubicBezTo>
                    <a:pt x="50" y="1"/>
                    <a:pt x="25" y="1"/>
                    <a:pt x="25" y="26"/>
                  </a:cubicBezTo>
                  <a:cubicBezTo>
                    <a:pt x="0" y="51"/>
                    <a:pt x="25" y="51"/>
                    <a:pt x="50" y="76"/>
                  </a:cubicBezTo>
                  <a:cubicBezTo>
                    <a:pt x="276" y="126"/>
                    <a:pt x="501" y="176"/>
                    <a:pt x="752" y="176"/>
                  </a:cubicBezTo>
                  <a:cubicBezTo>
                    <a:pt x="777" y="176"/>
                    <a:pt x="802" y="176"/>
                    <a:pt x="802" y="151"/>
                  </a:cubicBezTo>
                  <a:cubicBezTo>
                    <a:pt x="802" y="126"/>
                    <a:pt x="777" y="126"/>
                    <a:pt x="752" y="126"/>
                  </a:cubicBezTo>
                  <a:cubicBezTo>
                    <a:pt x="527" y="101"/>
                    <a:pt x="2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451900" y="2978725"/>
              <a:ext cx="22575" cy="4425"/>
            </a:xfrm>
            <a:custGeom>
              <a:avLst/>
              <a:gdLst/>
              <a:ahLst/>
              <a:cxnLst/>
              <a:rect l="l" t="t" r="r" b="b"/>
              <a:pathLst>
                <a:path w="903" h="177" extrusionOk="0">
                  <a:moveTo>
                    <a:pt x="50" y="1"/>
                  </a:moveTo>
                  <a:cubicBezTo>
                    <a:pt x="25" y="1"/>
                    <a:pt x="0" y="1"/>
                    <a:pt x="0" y="26"/>
                  </a:cubicBezTo>
                  <a:cubicBezTo>
                    <a:pt x="0" y="51"/>
                    <a:pt x="0" y="51"/>
                    <a:pt x="25" y="76"/>
                  </a:cubicBezTo>
                  <a:cubicBezTo>
                    <a:pt x="276" y="151"/>
                    <a:pt x="527" y="176"/>
                    <a:pt x="777" y="176"/>
                  </a:cubicBezTo>
                  <a:lnTo>
                    <a:pt x="852" y="176"/>
                  </a:lnTo>
                  <a:cubicBezTo>
                    <a:pt x="877" y="176"/>
                    <a:pt x="902" y="176"/>
                    <a:pt x="902" y="151"/>
                  </a:cubicBezTo>
                  <a:cubicBezTo>
                    <a:pt x="885" y="133"/>
                    <a:pt x="880" y="116"/>
                    <a:pt x="869" y="116"/>
                  </a:cubicBezTo>
                  <a:cubicBezTo>
                    <a:pt x="865" y="116"/>
                    <a:pt x="860" y="119"/>
                    <a:pt x="852" y="126"/>
                  </a:cubicBezTo>
                  <a:cubicBezTo>
                    <a:pt x="577" y="126"/>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463800" y="2991600"/>
              <a:ext cx="14425" cy="5325"/>
            </a:xfrm>
            <a:custGeom>
              <a:avLst/>
              <a:gdLst/>
              <a:ahLst/>
              <a:cxnLst/>
              <a:rect l="l" t="t" r="r" b="b"/>
              <a:pathLst>
                <a:path w="577" h="213" extrusionOk="0">
                  <a:moveTo>
                    <a:pt x="44" y="1"/>
                  </a:moveTo>
                  <a:cubicBezTo>
                    <a:pt x="37" y="1"/>
                    <a:pt x="25" y="12"/>
                    <a:pt x="25" y="12"/>
                  </a:cubicBezTo>
                  <a:cubicBezTo>
                    <a:pt x="0" y="37"/>
                    <a:pt x="25" y="62"/>
                    <a:pt x="25" y="62"/>
                  </a:cubicBezTo>
                  <a:cubicBezTo>
                    <a:pt x="201" y="137"/>
                    <a:pt x="376" y="187"/>
                    <a:pt x="552" y="212"/>
                  </a:cubicBezTo>
                  <a:cubicBezTo>
                    <a:pt x="577" y="212"/>
                    <a:pt x="577" y="187"/>
                    <a:pt x="577" y="187"/>
                  </a:cubicBezTo>
                  <a:cubicBezTo>
                    <a:pt x="577" y="162"/>
                    <a:pt x="577" y="137"/>
                    <a:pt x="552" y="137"/>
                  </a:cubicBezTo>
                  <a:cubicBezTo>
                    <a:pt x="376" y="137"/>
                    <a:pt x="201" y="87"/>
                    <a:pt x="51" y="12"/>
                  </a:cubicBezTo>
                  <a:cubicBezTo>
                    <a:pt x="51"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465675" y="3000025"/>
              <a:ext cx="14450" cy="4425"/>
            </a:xfrm>
            <a:custGeom>
              <a:avLst/>
              <a:gdLst/>
              <a:ahLst/>
              <a:cxnLst/>
              <a:rect l="l" t="t" r="r" b="b"/>
              <a:pathLst>
                <a:path w="578" h="177" extrusionOk="0">
                  <a:moveTo>
                    <a:pt x="76" y="1"/>
                  </a:moveTo>
                  <a:cubicBezTo>
                    <a:pt x="51" y="1"/>
                    <a:pt x="26" y="1"/>
                    <a:pt x="26" y="26"/>
                  </a:cubicBezTo>
                  <a:cubicBezTo>
                    <a:pt x="1" y="26"/>
                    <a:pt x="26" y="51"/>
                    <a:pt x="26" y="51"/>
                  </a:cubicBezTo>
                  <a:cubicBezTo>
                    <a:pt x="201" y="126"/>
                    <a:pt x="351" y="176"/>
                    <a:pt x="527" y="176"/>
                  </a:cubicBezTo>
                  <a:cubicBezTo>
                    <a:pt x="552" y="176"/>
                    <a:pt x="577" y="176"/>
                    <a:pt x="577" y="151"/>
                  </a:cubicBezTo>
                  <a:cubicBezTo>
                    <a:pt x="577" y="126"/>
                    <a:pt x="552" y="101"/>
                    <a:pt x="527" y="101"/>
                  </a:cubicBezTo>
                  <a:cubicBezTo>
                    <a:pt x="377" y="101"/>
                    <a:pt x="22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478200" y="3021950"/>
              <a:ext cx="27600" cy="4425"/>
            </a:xfrm>
            <a:custGeom>
              <a:avLst/>
              <a:gdLst/>
              <a:ahLst/>
              <a:cxnLst/>
              <a:rect l="l" t="t" r="r" b="b"/>
              <a:pathLst>
                <a:path w="1104" h="177" extrusionOk="0">
                  <a:moveTo>
                    <a:pt x="51" y="1"/>
                  </a:moveTo>
                  <a:cubicBezTo>
                    <a:pt x="26" y="1"/>
                    <a:pt x="26" y="1"/>
                    <a:pt x="26" y="26"/>
                  </a:cubicBezTo>
                  <a:cubicBezTo>
                    <a:pt x="1" y="51"/>
                    <a:pt x="26" y="76"/>
                    <a:pt x="51" y="76"/>
                  </a:cubicBezTo>
                  <a:cubicBezTo>
                    <a:pt x="277" y="126"/>
                    <a:pt x="527" y="176"/>
                    <a:pt x="778" y="176"/>
                  </a:cubicBezTo>
                  <a:cubicBezTo>
                    <a:pt x="878" y="176"/>
                    <a:pt x="978" y="151"/>
                    <a:pt x="1053" y="151"/>
                  </a:cubicBezTo>
                  <a:cubicBezTo>
                    <a:pt x="1079" y="151"/>
                    <a:pt x="1104" y="126"/>
                    <a:pt x="1104" y="126"/>
                  </a:cubicBezTo>
                  <a:cubicBezTo>
                    <a:pt x="1104" y="101"/>
                    <a:pt x="1079" y="76"/>
                    <a:pt x="1053" y="76"/>
                  </a:cubicBezTo>
                  <a:cubicBezTo>
                    <a:pt x="972" y="82"/>
                    <a:pt x="889" y="86"/>
                    <a:pt x="805" y="86"/>
                  </a:cubicBezTo>
                  <a:cubicBezTo>
                    <a:pt x="554" y="86"/>
                    <a:pt x="295"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486975" y="3029475"/>
              <a:ext cx="20075" cy="3800"/>
            </a:xfrm>
            <a:custGeom>
              <a:avLst/>
              <a:gdLst/>
              <a:ahLst/>
              <a:cxnLst/>
              <a:rect l="l" t="t" r="r" b="b"/>
              <a:pathLst>
                <a:path w="803" h="152" extrusionOk="0">
                  <a:moveTo>
                    <a:pt x="51" y="1"/>
                  </a:moveTo>
                  <a:cubicBezTo>
                    <a:pt x="26" y="1"/>
                    <a:pt x="26" y="26"/>
                    <a:pt x="26" y="51"/>
                  </a:cubicBezTo>
                  <a:cubicBezTo>
                    <a:pt x="1" y="51"/>
                    <a:pt x="26" y="76"/>
                    <a:pt x="51" y="76"/>
                  </a:cubicBezTo>
                  <a:cubicBezTo>
                    <a:pt x="276" y="126"/>
                    <a:pt x="527" y="151"/>
                    <a:pt x="753" y="151"/>
                  </a:cubicBezTo>
                  <a:cubicBezTo>
                    <a:pt x="778" y="151"/>
                    <a:pt x="803" y="151"/>
                    <a:pt x="803" y="126"/>
                  </a:cubicBezTo>
                  <a:cubicBezTo>
                    <a:pt x="803" y="101"/>
                    <a:pt x="778" y="101"/>
                    <a:pt x="753"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494500" y="3035125"/>
              <a:ext cx="20700" cy="5025"/>
            </a:xfrm>
            <a:custGeom>
              <a:avLst/>
              <a:gdLst/>
              <a:ahLst/>
              <a:cxnLst/>
              <a:rect l="l" t="t" r="r" b="b"/>
              <a:pathLst>
                <a:path w="828" h="201" extrusionOk="0">
                  <a:moveTo>
                    <a:pt x="51" y="0"/>
                  </a:moveTo>
                  <a:cubicBezTo>
                    <a:pt x="26" y="0"/>
                    <a:pt x="0" y="25"/>
                    <a:pt x="0" y="25"/>
                  </a:cubicBezTo>
                  <a:cubicBezTo>
                    <a:pt x="0" y="50"/>
                    <a:pt x="26" y="75"/>
                    <a:pt x="26" y="75"/>
                  </a:cubicBezTo>
                  <a:cubicBezTo>
                    <a:pt x="276" y="126"/>
                    <a:pt x="527" y="176"/>
                    <a:pt x="777" y="201"/>
                  </a:cubicBezTo>
                  <a:cubicBezTo>
                    <a:pt x="802" y="201"/>
                    <a:pt x="802" y="176"/>
                    <a:pt x="802" y="176"/>
                  </a:cubicBezTo>
                  <a:cubicBezTo>
                    <a:pt x="828" y="151"/>
                    <a:pt x="802" y="126"/>
                    <a:pt x="777" y="126"/>
                  </a:cubicBezTo>
                  <a:cubicBezTo>
                    <a:pt x="527" y="101"/>
                    <a:pt x="27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500150" y="3043000"/>
              <a:ext cx="20075" cy="4050"/>
            </a:xfrm>
            <a:custGeom>
              <a:avLst/>
              <a:gdLst/>
              <a:ahLst/>
              <a:cxnLst/>
              <a:rect l="l" t="t" r="r" b="b"/>
              <a:pathLst>
                <a:path w="803" h="162" extrusionOk="0">
                  <a:moveTo>
                    <a:pt x="45" y="1"/>
                  </a:moveTo>
                  <a:cubicBezTo>
                    <a:pt x="38" y="1"/>
                    <a:pt x="25" y="18"/>
                    <a:pt x="25" y="36"/>
                  </a:cubicBezTo>
                  <a:cubicBezTo>
                    <a:pt x="0" y="36"/>
                    <a:pt x="25" y="61"/>
                    <a:pt x="25" y="61"/>
                  </a:cubicBezTo>
                  <a:cubicBezTo>
                    <a:pt x="201" y="136"/>
                    <a:pt x="376" y="161"/>
                    <a:pt x="551" y="161"/>
                  </a:cubicBezTo>
                  <a:cubicBezTo>
                    <a:pt x="627" y="161"/>
                    <a:pt x="702" y="161"/>
                    <a:pt x="777" y="136"/>
                  </a:cubicBezTo>
                  <a:cubicBezTo>
                    <a:pt x="802" y="136"/>
                    <a:pt x="802" y="111"/>
                    <a:pt x="802" y="111"/>
                  </a:cubicBezTo>
                  <a:cubicBezTo>
                    <a:pt x="802" y="86"/>
                    <a:pt x="777" y="61"/>
                    <a:pt x="777" y="61"/>
                  </a:cubicBezTo>
                  <a:cubicBezTo>
                    <a:pt x="688" y="79"/>
                    <a:pt x="599" y="87"/>
                    <a:pt x="512" y="87"/>
                  </a:cubicBezTo>
                  <a:cubicBezTo>
                    <a:pt x="352" y="87"/>
                    <a:pt x="196" y="60"/>
                    <a:pt x="50" y="11"/>
                  </a:cubicBezTo>
                  <a:cubicBezTo>
                    <a:pt x="50"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505150" y="3050150"/>
              <a:ext cx="23825" cy="3800"/>
            </a:xfrm>
            <a:custGeom>
              <a:avLst/>
              <a:gdLst/>
              <a:ahLst/>
              <a:cxnLst/>
              <a:rect l="l" t="t" r="r" b="b"/>
              <a:pathLst>
                <a:path w="953" h="152" extrusionOk="0">
                  <a:moveTo>
                    <a:pt x="51" y="1"/>
                  </a:moveTo>
                  <a:cubicBezTo>
                    <a:pt x="26" y="1"/>
                    <a:pt x="26" y="26"/>
                    <a:pt x="1" y="26"/>
                  </a:cubicBezTo>
                  <a:cubicBezTo>
                    <a:pt x="1" y="51"/>
                    <a:pt x="26" y="76"/>
                    <a:pt x="51" y="76"/>
                  </a:cubicBezTo>
                  <a:cubicBezTo>
                    <a:pt x="276" y="126"/>
                    <a:pt x="502" y="151"/>
                    <a:pt x="727" y="151"/>
                  </a:cubicBezTo>
                  <a:lnTo>
                    <a:pt x="903" y="151"/>
                  </a:lnTo>
                  <a:cubicBezTo>
                    <a:pt x="928" y="151"/>
                    <a:pt x="953" y="126"/>
                    <a:pt x="953" y="101"/>
                  </a:cubicBezTo>
                  <a:cubicBezTo>
                    <a:pt x="953" y="76"/>
                    <a:pt x="928" y="76"/>
                    <a:pt x="903" y="76"/>
                  </a:cubicBezTo>
                  <a:cubicBezTo>
                    <a:pt x="627" y="76"/>
                    <a:pt x="32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512050" y="3058300"/>
              <a:ext cx="24450" cy="2525"/>
            </a:xfrm>
            <a:custGeom>
              <a:avLst/>
              <a:gdLst/>
              <a:ahLst/>
              <a:cxnLst/>
              <a:rect l="l" t="t" r="r" b="b"/>
              <a:pathLst>
                <a:path w="978" h="101" extrusionOk="0">
                  <a:moveTo>
                    <a:pt x="50" y="1"/>
                  </a:moveTo>
                  <a:cubicBezTo>
                    <a:pt x="25" y="1"/>
                    <a:pt x="0" y="26"/>
                    <a:pt x="0" y="51"/>
                  </a:cubicBezTo>
                  <a:cubicBezTo>
                    <a:pt x="0" y="76"/>
                    <a:pt x="25" y="76"/>
                    <a:pt x="25" y="76"/>
                  </a:cubicBezTo>
                  <a:lnTo>
                    <a:pt x="953" y="101"/>
                  </a:lnTo>
                  <a:cubicBezTo>
                    <a:pt x="978" y="101"/>
                    <a:pt x="978" y="76"/>
                    <a:pt x="978" y="51"/>
                  </a:cubicBezTo>
                  <a:cubicBezTo>
                    <a:pt x="978" y="51"/>
                    <a:pt x="978" y="26"/>
                    <a:pt x="953" y="2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517675" y="3065825"/>
              <a:ext cx="23225" cy="4400"/>
            </a:xfrm>
            <a:custGeom>
              <a:avLst/>
              <a:gdLst/>
              <a:ahLst/>
              <a:cxnLst/>
              <a:rect l="l" t="t" r="r" b="b"/>
              <a:pathLst>
                <a:path w="929" h="176" extrusionOk="0">
                  <a:moveTo>
                    <a:pt x="51" y="0"/>
                  </a:moveTo>
                  <a:cubicBezTo>
                    <a:pt x="26" y="0"/>
                    <a:pt x="1" y="0"/>
                    <a:pt x="1" y="25"/>
                  </a:cubicBezTo>
                  <a:cubicBezTo>
                    <a:pt x="1" y="51"/>
                    <a:pt x="1" y="76"/>
                    <a:pt x="26" y="76"/>
                  </a:cubicBezTo>
                  <a:cubicBezTo>
                    <a:pt x="251" y="126"/>
                    <a:pt x="477" y="176"/>
                    <a:pt x="728" y="176"/>
                  </a:cubicBezTo>
                  <a:cubicBezTo>
                    <a:pt x="778" y="176"/>
                    <a:pt x="828" y="151"/>
                    <a:pt x="903" y="151"/>
                  </a:cubicBezTo>
                  <a:cubicBezTo>
                    <a:pt x="903" y="151"/>
                    <a:pt x="928" y="151"/>
                    <a:pt x="928" y="126"/>
                  </a:cubicBezTo>
                  <a:cubicBezTo>
                    <a:pt x="928" y="101"/>
                    <a:pt x="903" y="101"/>
                    <a:pt x="878" y="101"/>
                  </a:cubicBezTo>
                  <a:cubicBezTo>
                    <a:pt x="602" y="101"/>
                    <a:pt x="327"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526450" y="3074600"/>
              <a:ext cx="27600" cy="3775"/>
            </a:xfrm>
            <a:custGeom>
              <a:avLst/>
              <a:gdLst/>
              <a:ahLst/>
              <a:cxnLst/>
              <a:rect l="l" t="t" r="r" b="b"/>
              <a:pathLst>
                <a:path w="1104" h="151" extrusionOk="0">
                  <a:moveTo>
                    <a:pt x="26" y="0"/>
                  </a:moveTo>
                  <a:cubicBezTo>
                    <a:pt x="1" y="0"/>
                    <a:pt x="1" y="25"/>
                    <a:pt x="1" y="50"/>
                  </a:cubicBezTo>
                  <a:cubicBezTo>
                    <a:pt x="1" y="50"/>
                    <a:pt x="1" y="75"/>
                    <a:pt x="26" y="75"/>
                  </a:cubicBezTo>
                  <a:cubicBezTo>
                    <a:pt x="377" y="101"/>
                    <a:pt x="727" y="126"/>
                    <a:pt x="1078" y="151"/>
                  </a:cubicBezTo>
                  <a:cubicBezTo>
                    <a:pt x="1103" y="151"/>
                    <a:pt x="1103" y="126"/>
                    <a:pt x="1103" y="101"/>
                  </a:cubicBezTo>
                  <a:cubicBezTo>
                    <a:pt x="1103" y="75"/>
                    <a:pt x="1103" y="75"/>
                    <a:pt x="1078" y="75"/>
                  </a:cubicBezTo>
                  <a:cubicBezTo>
                    <a:pt x="727" y="50"/>
                    <a:pt x="377" y="5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000" y="3082750"/>
              <a:ext cx="26975" cy="3775"/>
            </a:xfrm>
            <a:custGeom>
              <a:avLst/>
              <a:gdLst/>
              <a:ahLst/>
              <a:cxnLst/>
              <a:rect l="l" t="t" r="r" b="b"/>
              <a:pathLst>
                <a:path w="1079" h="151" extrusionOk="0">
                  <a:moveTo>
                    <a:pt x="51" y="0"/>
                  </a:moveTo>
                  <a:cubicBezTo>
                    <a:pt x="25" y="0"/>
                    <a:pt x="0" y="25"/>
                    <a:pt x="0" y="25"/>
                  </a:cubicBezTo>
                  <a:cubicBezTo>
                    <a:pt x="0" y="50"/>
                    <a:pt x="0" y="75"/>
                    <a:pt x="25" y="75"/>
                  </a:cubicBezTo>
                  <a:cubicBezTo>
                    <a:pt x="276" y="125"/>
                    <a:pt x="527" y="150"/>
                    <a:pt x="777" y="150"/>
                  </a:cubicBezTo>
                  <a:lnTo>
                    <a:pt x="1028" y="150"/>
                  </a:lnTo>
                  <a:cubicBezTo>
                    <a:pt x="1053" y="150"/>
                    <a:pt x="1078" y="125"/>
                    <a:pt x="1078" y="100"/>
                  </a:cubicBezTo>
                  <a:cubicBezTo>
                    <a:pt x="1053" y="100"/>
                    <a:pt x="1053" y="75"/>
                    <a:pt x="1028" y="75"/>
                  </a:cubicBezTo>
                  <a:cubicBezTo>
                    <a:pt x="947" y="82"/>
                    <a:pt x="865" y="85"/>
                    <a:pt x="784" y="85"/>
                  </a:cubicBezTo>
                  <a:cubicBezTo>
                    <a:pt x="539" y="85"/>
                    <a:pt x="295" y="5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49625" y="3090250"/>
              <a:ext cx="27600" cy="3800"/>
            </a:xfrm>
            <a:custGeom>
              <a:avLst/>
              <a:gdLst/>
              <a:ahLst/>
              <a:cxnLst/>
              <a:rect l="l" t="t" r="r" b="b"/>
              <a:pathLst>
                <a:path w="1104" h="152" extrusionOk="0">
                  <a:moveTo>
                    <a:pt x="51" y="1"/>
                  </a:moveTo>
                  <a:cubicBezTo>
                    <a:pt x="26" y="1"/>
                    <a:pt x="1" y="26"/>
                    <a:pt x="1" y="51"/>
                  </a:cubicBezTo>
                  <a:cubicBezTo>
                    <a:pt x="1" y="51"/>
                    <a:pt x="26" y="76"/>
                    <a:pt x="51" y="76"/>
                  </a:cubicBezTo>
                  <a:lnTo>
                    <a:pt x="1079" y="151"/>
                  </a:lnTo>
                  <a:cubicBezTo>
                    <a:pt x="1104" y="151"/>
                    <a:pt x="1104" y="126"/>
                    <a:pt x="1104" y="126"/>
                  </a:cubicBezTo>
                  <a:cubicBezTo>
                    <a:pt x="1104" y="101"/>
                    <a:pt x="1104" y="76"/>
                    <a:pt x="1079"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59025" y="3097150"/>
              <a:ext cx="25725" cy="4400"/>
            </a:xfrm>
            <a:custGeom>
              <a:avLst/>
              <a:gdLst/>
              <a:ahLst/>
              <a:cxnLst/>
              <a:rect l="l" t="t" r="r" b="b"/>
              <a:pathLst>
                <a:path w="1029" h="176" extrusionOk="0">
                  <a:moveTo>
                    <a:pt x="51" y="1"/>
                  </a:moveTo>
                  <a:cubicBezTo>
                    <a:pt x="26" y="1"/>
                    <a:pt x="1" y="26"/>
                    <a:pt x="1" y="51"/>
                  </a:cubicBezTo>
                  <a:cubicBezTo>
                    <a:pt x="1" y="51"/>
                    <a:pt x="26" y="76"/>
                    <a:pt x="26" y="76"/>
                  </a:cubicBezTo>
                  <a:lnTo>
                    <a:pt x="1003" y="176"/>
                  </a:lnTo>
                  <a:cubicBezTo>
                    <a:pt x="1028" y="176"/>
                    <a:pt x="1028" y="176"/>
                    <a:pt x="1028" y="151"/>
                  </a:cubicBezTo>
                  <a:cubicBezTo>
                    <a:pt x="1028" y="126"/>
                    <a:pt x="1028" y="126"/>
                    <a:pt x="100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69675" y="3105300"/>
              <a:ext cx="25100" cy="3775"/>
            </a:xfrm>
            <a:custGeom>
              <a:avLst/>
              <a:gdLst/>
              <a:ahLst/>
              <a:cxnLst/>
              <a:rect l="l" t="t" r="r" b="b"/>
              <a:pathLst>
                <a:path w="1004" h="151" extrusionOk="0">
                  <a:moveTo>
                    <a:pt x="26" y="0"/>
                  </a:moveTo>
                  <a:cubicBezTo>
                    <a:pt x="26" y="0"/>
                    <a:pt x="1" y="25"/>
                    <a:pt x="1" y="25"/>
                  </a:cubicBezTo>
                  <a:cubicBezTo>
                    <a:pt x="1" y="50"/>
                    <a:pt x="1" y="76"/>
                    <a:pt x="26" y="76"/>
                  </a:cubicBezTo>
                  <a:lnTo>
                    <a:pt x="978" y="151"/>
                  </a:lnTo>
                  <a:cubicBezTo>
                    <a:pt x="1004" y="151"/>
                    <a:pt x="1004" y="151"/>
                    <a:pt x="1004" y="126"/>
                  </a:cubicBezTo>
                  <a:cubicBezTo>
                    <a:pt x="1004" y="101"/>
                    <a:pt x="1004" y="101"/>
                    <a:pt x="978" y="101"/>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607275" y="3082125"/>
              <a:ext cx="100275" cy="11925"/>
            </a:xfrm>
            <a:custGeom>
              <a:avLst/>
              <a:gdLst/>
              <a:ahLst/>
              <a:cxnLst/>
              <a:rect l="l" t="t" r="r" b="b"/>
              <a:pathLst>
                <a:path w="4011" h="477" extrusionOk="0">
                  <a:moveTo>
                    <a:pt x="26" y="0"/>
                  </a:moveTo>
                  <a:cubicBezTo>
                    <a:pt x="26" y="0"/>
                    <a:pt x="1" y="0"/>
                    <a:pt x="1" y="25"/>
                  </a:cubicBezTo>
                  <a:cubicBezTo>
                    <a:pt x="1" y="50"/>
                    <a:pt x="1" y="75"/>
                    <a:pt x="26" y="75"/>
                  </a:cubicBezTo>
                  <a:cubicBezTo>
                    <a:pt x="1129" y="276"/>
                    <a:pt x="2256" y="476"/>
                    <a:pt x="3409" y="476"/>
                  </a:cubicBezTo>
                  <a:cubicBezTo>
                    <a:pt x="3585" y="476"/>
                    <a:pt x="3785" y="451"/>
                    <a:pt x="3961" y="451"/>
                  </a:cubicBezTo>
                  <a:cubicBezTo>
                    <a:pt x="3986" y="451"/>
                    <a:pt x="4011" y="426"/>
                    <a:pt x="4011" y="401"/>
                  </a:cubicBezTo>
                  <a:cubicBezTo>
                    <a:pt x="4011" y="401"/>
                    <a:pt x="3986" y="376"/>
                    <a:pt x="3961" y="376"/>
                  </a:cubicBezTo>
                  <a:cubicBezTo>
                    <a:pt x="3754" y="392"/>
                    <a:pt x="3547" y="399"/>
                    <a:pt x="3340" y="399"/>
                  </a:cubicBezTo>
                  <a:cubicBezTo>
                    <a:pt x="2219" y="399"/>
                    <a:pt x="1105" y="19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636725" y="3078975"/>
              <a:ext cx="75850" cy="7550"/>
            </a:xfrm>
            <a:custGeom>
              <a:avLst/>
              <a:gdLst/>
              <a:ahLst/>
              <a:cxnLst/>
              <a:rect l="l" t="t" r="r" b="b"/>
              <a:pathLst>
                <a:path w="3034" h="302" extrusionOk="0">
                  <a:moveTo>
                    <a:pt x="51" y="1"/>
                  </a:moveTo>
                  <a:cubicBezTo>
                    <a:pt x="26" y="1"/>
                    <a:pt x="1" y="1"/>
                    <a:pt x="1" y="26"/>
                  </a:cubicBezTo>
                  <a:cubicBezTo>
                    <a:pt x="1" y="51"/>
                    <a:pt x="1" y="76"/>
                    <a:pt x="26" y="76"/>
                  </a:cubicBezTo>
                  <a:cubicBezTo>
                    <a:pt x="928" y="226"/>
                    <a:pt x="1780" y="301"/>
                    <a:pt x="2557" y="301"/>
                  </a:cubicBezTo>
                  <a:lnTo>
                    <a:pt x="3008" y="301"/>
                  </a:lnTo>
                  <a:cubicBezTo>
                    <a:pt x="3033" y="301"/>
                    <a:pt x="3033" y="276"/>
                    <a:pt x="3033" y="276"/>
                  </a:cubicBezTo>
                  <a:cubicBezTo>
                    <a:pt x="3033" y="251"/>
                    <a:pt x="3033" y="226"/>
                    <a:pt x="3008" y="226"/>
                  </a:cubicBezTo>
                  <a:cubicBezTo>
                    <a:pt x="2828" y="236"/>
                    <a:pt x="2643" y="241"/>
                    <a:pt x="2455" y="241"/>
                  </a:cubicBezTo>
                  <a:cubicBezTo>
                    <a:pt x="1703" y="241"/>
                    <a:pt x="893" y="16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532100" y="2773850"/>
              <a:ext cx="10050" cy="4400"/>
            </a:xfrm>
            <a:custGeom>
              <a:avLst/>
              <a:gdLst/>
              <a:ahLst/>
              <a:cxnLst/>
              <a:rect l="l" t="t" r="r" b="b"/>
              <a:pathLst>
                <a:path w="402" h="176" extrusionOk="0">
                  <a:moveTo>
                    <a:pt x="75" y="0"/>
                  </a:moveTo>
                  <a:cubicBezTo>
                    <a:pt x="50" y="0"/>
                    <a:pt x="25" y="0"/>
                    <a:pt x="25" y="25"/>
                  </a:cubicBezTo>
                  <a:cubicBezTo>
                    <a:pt x="0" y="50"/>
                    <a:pt x="25" y="75"/>
                    <a:pt x="25" y="75"/>
                  </a:cubicBezTo>
                  <a:cubicBezTo>
                    <a:pt x="126" y="125"/>
                    <a:pt x="251" y="150"/>
                    <a:pt x="351" y="176"/>
                  </a:cubicBezTo>
                  <a:lnTo>
                    <a:pt x="376" y="176"/>
                  </a:lnTo>
                  <a:cubicBezTo>
                    <a:pt x="376" y="176"/>
                    <a:pt x="401" y="150"/>
                    <a:pt x="401" y="125"/>
                  </a:cubicBezTo>
                  <a:cubicBezTo>
                    <a:pt x="401" y="125"/>
                    <a:pt x="376" y="100"/>
                    <a:pt x="376" y="100"/>
                  </a:cubicBezTo>
                  <a:cubicBezTo>
                    <a:pt x="251" y="100"/>
                    <a:pt x="151" y="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537725" y="2769600"/>
              <a:ext cx="13200" cy="5525"/>
            </a:xfrm>
            <a:custGeom>
              <a:avLst/>
              <a:gdLst/>
              <a:ahLst/>
              <a:cxnLst/>
              <a:rect l="l" t="t" r="r" b="b"/>
              <a:pathLst>
                <a:path w="528" h="221" extrusionOk="0">
                  <a:moveTo>
                    <a:pt x="35" y="1"/>
                  </a:moveTo>
                  <a:cubicBezTo>
                    <a:pt x="26" y="1"/>
                    <a:pt x="13" y="7"/>
                    <a:pt x="1" y="20"/>
                  </a:cubicBezTo>
                  <a:cubicBezTo>
                    <a:pt x="1" y="45"/>
                    <a:pt x="1" y="70"/>
                    <a:pt x="26" y="70"/>
                  </a:cubicBezTo>
                  <a:cubicBezTo>
                    <a:pt x="151" y="170"/>
                    <a:pt x="327" y="220"/>
                    <a:pt x="477" y="220"/>
                  </a:cubicBezTo>
                  <a:cubicBezTo>
                    <a:pt x="502" y="220"/>
                    <a:pt x="527" y="195"/>
                    <a:pt x="527" y="170"/>
                  </a:cubicBezTo>
                  <a:cubicBezTo>
                    <a:pt x="527" y="145"/>
                    <a:pt x="502" y="145"/>
                    <a:pt x="477" y="145"/>
                  </a:cubicBezTo>
                  <a:cubicBezTo>
                    <a:pt x="327" y="145"/>
                    <a:pt x="176" y="95"/>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740125" y="2989375"/>
              <a:ext cx="36350" cy="4425"/>
            </a:xfrm>
            <a:custGeom>
              <a:avLst/>
              <a:gdLst/>
              <a:ahLst/>
              <a:cxnLst/>
              <a:rect l="l" t="t" r="r" b="b"/>
              <a:pathLst>
                <a:path w="1454" h="177" extrusionOk="0">
                  <a:moveTo>
                    <a:pt x="50" y="1"/>
                  </a:moveTo>
                  <a:cubicBezTo>
                    <a:pt x="25" y="1"/>
                    <a:pt x="25" y="26"/>
                    <a:pt x="25" y="26"/>
                  </a:cubicBezTo>
                  <a:cubicBezTo>
                    <a:pt x="0" y="51"/>
                    <a:pt x="25" y="76"/>
                    <a:pt x="50" y="76"/>
                  </a:cubicBezTo>
                  <a:cubicBezTo>
                    <a:pt x="401" y="126"/>
                    <a:pt x="777" y="176"/>
                    <a:pt x="1153" y="176"/>
                  </a:cubicBezTo>
                  <a:cubicBezTo>
                    <a:pt x="1253" y="176"/>
                    <a:pt x="1328" y="176"/>
                    <a:pt x="1429" y="151"/>
                  </a:cubicBezTo>
                  <a:cubicBezTo>
                    <a:pt x="1429" y="151"/>
                    <a:pt x="1454" y="151"/>
                    <a:pt x="1454" y="126"/>
                  </a:cubicBezTo>
                  <a:cubicBezTo>
                    <a:pt x="1454" y="101"/>
                    <a:pt x="1429" y="101"/>
                    <a:pt x="1429" y="101"/>
                  </a:cubicBezTo>
                  <a:lnTo>
                    <a:pt x="1404" y="101"/>
                  </a:lnTo>
                  <a:cubicBezTo>
                    <a:pt x="952" y="101"/>
                    <a:pt x="5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744500" y="2997525"/>
              <a:ext cx="26975" cy="3150"/>
            </a:xfrm>
            <a:custGeom>
              <a:avLst/>
              <a:gdLst/>
              <a:ahLst/>
              <a:cxnLst/>
              <a:rect l="l" t="t" r="r" b="b"/>
              <a:pathLst>
                <a:path w="1079" h="126" extrusionOk="0">
                  <a:moveTo>
                    <a:pt x="51" y="1"/>
                  </a:moveTo>
                  <a:cubicBezTo>
                    <a:pt x="26" y="1"/>
                    <a:pt x="1" y="26"/>
                    <a:pt x="1" y="51"/>
                  </a:cubicBezTo>
                  <a:cubicBezTo>
                    <a:pt x="1" y="51"/>
                    <a:pt x="1" y="76"/>
                    <a:pt x="26" y="76"/>
                  </a:cubicBezTo>
                  <a:cubicBezTo>
                    <a:pt x="176" y="101"/>
                    <a:pt x="351" y="126"/>
                    <a:pt x="502" y="126"/>
                  </a:cubicBezTo>
                  <a:cubicBezTo>
                    <a:pt x="677" y="126"/>
                    <a:pt x="853" y="101"/>
                    <a:pt x="1053" y="76"/>
                  </a:cubicBezTo>
                  <a:cubicBezTo>
                    <a:pt x="1053" y="76"/>
                    <a:pt x="1078" y="51"/>
                    <a:pt x="1078" y="26"/>
                  </a:cubicBezTo>
                  <a:cubicBezTo>
                    <a:pt x="1078" y="1"/>
                    <a:pt x="1053" y="1"/>
                    <a:pt x="1028" y="1"/>
                  </a:cubicBezTo>
                  <a:cubicBezTo>
                    <a:pt x="865" y="26"/>
                    <a:pt x="702" y="38"/>
                    <a:pt x="539" y="38"/>
                  </a:cubicBezTo>
                  <a:cubicBezTo>
                    <a:pt x="376" y="38"/>
                    <a:pt x="21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531475" y="2976225"/>
              <a:ext cx="46375" cy="9425"/>
            </a:xfrm>
            <a:custGeom>
              <a:avLst/>
              <a:gdLst/>
              <a:ahLst/>
              <a:cxnLst/>
              <a:rect l="l" t="t" r="r" b="b"/>
              <a:pathLst>
                <a:path w="1855" h="377" extrusionOk="0">
                  <a:moveTo>
                    <a:pt x="50" y="0"/>
                  </a:moveTo>
                  <a:cubicBezTo>
                    <a:pt x="25" y="0"/>
                    <a:pt x="0" y="0"/>
                    <a:pt x="0" y="25"/>
                  </a:cubicBezTo>
                  <a:cubicBezTo>
                    <a:pt x="0" y="51"/>
                    <a:pt x="0" y="76"/>
                    <a:pt x="25" y="76"/>
                  </a:cubicBezTo>
                  <a:cubicBezTo>
                    <a:pt x="602" y="251"/>
                    <a:pt x="1203" y="351"/>
                    <a:pt x="1805" y="376"/>
                  </a:cubicBezTo>
                  <a:cubicBezTo>
                    <a:pt x="1830" y="376"/>
                    <a:pt x="1830" y="376"/>
                    <a:pt x="1830" y="351"/>
                  </a:cubicBezTo>
                  <a:cubicBezTo>
                    <a:pt x="1855" y="326"/>
                    <a:pt x="1830" y="301"/>
                    <a:pt x="1805" y="301"/>
                  </a:cubicBezTo>
                  <a:cubicBezTo>
                    <a:pt x="1203" y="301"/>
                    <a:pt x="602"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461925" y="2865950"/>
              <a:ext cx="20700" cy="4400"/>
            </a:xfrm>
            <a:custGeom>
              <a:avLst/>
              <a:gdLst/>
              <a:ahLst/>
              <a:cxnLst/>
              <a:rect l="l" t="t" r="r" b="b"/>
              <a:pathLst>
                <a:path w="828" h="176" extrusionOk="0">
                  <a:moveTo>
                    <a:pt x="50" y="0"/>
                  </a:moveTo>
                  <a:cubicBezTo>
                    <a:pt x="25" y="0"/>
                    <a:pt x="0" y="25"/>
                    <a:pt x="0" y="25"/>
                  </a:cubicBezTo>
                  <a:cubicBezTo>
                    <a:pt x="0" y="50"/>
                    <a:pt x="0" y="76"/>
                    <a:pt x="25" y="76"/>
                  </a:cubicBezTo>
                  <a:cubicBezTo>
                    <a:pt x="226" y="151"/>
                    <a:pt x="451" y="176"/>
                    <a:pt x="652" y="176"/>
                  </a:cubicBezTo>
                  <a:lnTo>
                    <a:pt x="777" y="176"/>
                  </a:lnTo>
                  <a:cubicBezTo>
                    <a:pt x="802" y="176"/>
                    <a:pt x="827" y="176"/>
                    <a:pt x="802" y="151"/>
                  </a:cubicBezTo>
                  <a:cubicBezTo>
                    <a:pt x="802" y="133"/>
                    <a:pt x="802" y="115"/>
                    <a:pt x="793" y="115"/>
                  </a:cubicBezTo>
                  <a:cubicBezTo>
                    <a:pt x="790" y="115"/>
                    <a:pt x="784" y="118"/>
                    <a:pt x="777" y="126"/>
                  </a:cubicBezTo>
                  <a:cubicBezTo>
                    <a:pt x="527" y="126"/>
                    <a:pt x="276" y="1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744500" y="2803025"/>
              <a:ext cx="68325" cy="3425"/>
            </a:xfrm>
            <a:custGeom>
              <a:avLst/>
              <a:gdLst/>
              <a:ahLst/>
              <a:cxnLst/>
              <a:rect l="l" t="t" r="r" b="b"/>
              <a:pathLst>
                <a:path w="2733" h="137" extrusionOk="0">
                  <a:moveTo>
                    <a:pt x="29" y="1"/>
                  </a:moveTo>
                  <a:cubicBezTo>
                    <a:pt x="13" y="1"/>
                    <a:pt x="1" y="18"/>
                    <a:pt x="1" y="36"/>
                  </a:cubicBezTo>
                  <a:cubicBezTo>
                    <a:pt x="1" y="61"/>
                    <a:pt x="26" y="61"/>
                    <a:pt x="51" y="61"/>
                  </a:cubicBezTo>
                  <a:cubicBezTo>
                    <a:pt x="502" y="111"/>
                    <a:pt x="953" y="136"/>
                    <a:pt x="1429" y="136"/>
                  </a:cubicBezTo>
                  <a:cubicBezTo>
                    <a:pt x="1855" y="136"/>
                    <a:pt x="2281" y="111"/>
                    <a:pt x="2682" y="86"/>
                  </a:cubicBezTo>
                  <a:cubicBezTo>
                    <a:pt x="2707" y="86"/>
                    <a:pt x="2732" y="61"/>
                    <a:pt x="2732" y="36"/>
                  </a:cubicBezTo>
                  <a:cubicBezTo>
                    <a:pt x="2732" y="11"/>
                    <a:pt x="2707" y="11"/>
                    <a:pt x="2682" y="11"/>
                  </a:cubicBezTo>
                  <a:cubicBezTo>
                    <a:pt x="2286" y="45"/>
                    <a:pt x="1890" y="59"/>
                    <a:pt x="1494" y="59"/>
                  </a:cubicBezTo>
                  <a:cubicBezTo>
                    <a:pt x="1013" y="59"/>
                    <a:pt x="532" y="39"/>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670575" y="2772575"/>
              <a:ext cx="100900" cy="8175"/>
            </a:xfrm>
            <a:custGeom>
              <a:avLst/>
              <a:gdLst/>
              <a:ahLst/>
              <a:cxnLst/>
              <a:rect l="l" t="t" r="r" b="b"/>
              <a:pathLst>
                <a:path w="4036" h="327" extrusionOk="0">
                  <a:moveTo>
                    <a:pt x="50" y="1"/>
                  </a:moveTo>
                  <a:cubicBezTo>
                    <a:pt x="25" y="1"/>
                    <a:pt x="25" y="1"/>
                    <a:pt x="0" y="26"/>
                  </a:cubicBezTo>
                  <a:cubicBezTo>
                    <a:pt x="0" y="51"/>
                    <a:pt x="25" y="76"/>
                    <a:pt x="25" y="76"/>
                  </a:cubicBezTo>
                  <a:cubicBezTo>
                    <a:pt x="902" y="227"/>
                    <a:pt x="1780" y="327"/>
                    <a:pt x="2682" y="327"/>
                  </a:cubicBezTo>
                  <a:cubicBezTo>
                    <a:pt x="3108" y="327"/>
                    <a:pt x="3559" y="302"/>
                    <a:pt x="3985" y="252"/>
                  </a:cubicBezTo>
                  <a:cubicBezTo>
                    <a:pt x="4010" y="252"/>
                    <a:pt x="4035" y="227"/>
                    <a:pt x="4035" y="227"/>
                  </a:cubicBezTo>
                  <a:cubicBezTo>
                    <a:pt x="4035" y="201"/>
                    <a:pt x="4010" y="176"/>
                    <a:pt x="3985" y="176"/>
                  </a:cubicBezTo>
                  <a:cubicBezTo>
                    <a:pt x="3531" y="220"/>
                    <a:pt x="3074" y="242"/>
                    <a:pt x="2616" y="242"/>
                  </a:cubicBezTo>
                  <a:cubicBezTo>
                    <a:pt x="1759" y="242"/>
                    <a:pt x="899" y="1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704400" y="2781975"/>
              <a:ext cx="80225" cy="4425"/>
            </a:xfrm>
            <a:custGeom>
              <a:avLst/>
              <a:gdLst/>
              <a:ahLst/>
              <a:cxnLst/>
              <a:rect l="l" t="t" r="r" b="b"/>
              <a:pathLst>
                <a:path w="3209" h="177" extrusionOk="0">
                  <a:moveTo>
                    <a:pt x="3183" y="1"/>
                  </a:moveTo>
                  <a:cubicBezTo>
                    <a:pt x="2605" y="70"/>
                    <a:pt x="2027" y="108"/>
                    <a:pt x="1448" y="108"/>
                  </a:cubicBezTo>
                  <a:cubicBezTo>
                    <a:pt x="974" y="108"/>
                    <a:pt x="500" y="82"/>
                    <a:pt x="26" y="26"/>
                  </a:cubicBezTo>
                  <a:cubicBezTo>
                    <a:pt x="26" y="26"/>
                    <a:pt x="0" y="26"/>
                    <a:pt x="0" y="51"/>
                  </a:cubicBezTo>
                  <a:cubicBezTo>
                    <a:pt x="0" y="76"/>
                    <a:pt x="0" y="76"/>
                    <a:pt x="26" y="101"/>
                  </a:cubicBezTo>
                  <a:cubicBezTo>
                    <a:pt x="527" y="151"/>
                    <a:pt x="1003" y="176"/>
                    <a:pt x="1504" y="176"/>
                  </a:cubicBezTo>
                  <a:cubicBezTo>
                    <a:pt x="2056" y="176"/>
                    <a:pt x="2632" y="151"/>
                    <a:pt x="3183" y="51"/>
                  </a:cubicBezTo>
                  <a:cubicBezTo>
                    <a:pt x="3209" y="51"/>
                    <a:pt x="3209" y="51"/>
                    <a:pt x="3209" y="26"/>
                  </a:cubicBezTo>
                  <a:cubicBezTo>
                    <a:pt x="3209" y="1"/>
                    <a:pt x="3209" y="1"/>
                    <a:pt x="3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733225" y="2788625"/>
              <a:ext cx="63925" cy="4025"/>
            </a:xfrm>
            <a:custGeom>
              <a:avLst/>
              <a:gdLst/>
              <a:ahLst/>
              <a:cxnLst/>
              <a:rect l="l" t="t" r="r" b="b"/>
              <a:pathLst>
                <a:path w="2557" h="161" extrusionOk="0">
                  <a:moveTo>
                    <a:pt x="2528" y="0"/>
                  </a:moveTo>
                  <a:cubicBezTo>
                    <a:pt x="2521" y="0"/>
                    <a:pt x="2514" y="3"/>
                    <a:pt x="2507" y="11"/>
                  </a:cubicBezTo>
                  <a:cubicBezTo>
                    <a:pt x="2093" y="73"/>
                    <a:pt x="1680" y="105"/>
                    <a:pt x="1266" y="105"/>
                  </a:cubicBezTo>
                  <a:cubicBezTo>
                    <a:pt x="853" y="105"/>
                    <a:pt x="439" y="73"/>
                    <a:pt x="25" y="11"/>
                  </a:cubicBezTo>
                  <a:cubicBezTo>
                    <a:pt x="0" y="11"/>
                    <a:pt x="0" y="36"/>
                    <a:pt x="0" y="36"/>
                  </a:cubicBezTo>
                  <a:cubicBezTo>
                    <a:pt x="0" y="61"/>
                    <a:pt x="0" y="86"/>
                    <a:pt x="25" y="86"/>
                  </a:cubicBezTo>
                  <a:cubicBezTo>
                    <a:pt x="426" y="136"/>
                    <a:pt x="827" y="161"/>
                    <a:pt x="1228" y="161"/>
                  </a:cubicBezTo>
                  <a:cubicBezTo>
                    <a:pt x="1655" y="161"/>
                    <a:pt x="2081" y="136"/>
                    <a:pt x="2532" y="61"/>
                  </a:cubicBezTo>
                  <a:cubicBezTo>
                    <a:pt x="2532" y="61"/>
                    <a:pt x="2557" y="36"/>
                    <a:pt x="2557" y="36"/>
                  </a:cubicBezTo>
                  <a:cubicBezTo>
                    <a:pt x="2557" y="18"/>
                    <a:pt x="2544" y="0"/>
                    <a:pt x="2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750150" y="2795775"/>
              <a:ext cx="48250" cy="4400"/>
            </a:xfrm>
            <a:custGeom>
              <a:avLst/>
              <a:gdLst/>
              <a:ahLst/>
              <a:cxnLst/>
              <a:rect l="l" t="t" r="r" b="b"/>
              <a:pathLst>
                <a:path w="1930" h="176" extrusionOk="0">
                  <a:moveTo>
                    <a:pt x="1880" y="0"/>
                  </a:moveTo>
                  <a:cubicBezTo>
                    <a:pt x="1504" y="79"/>
                    <a:pt x="1118" y="118"/>
                    <a:pt x="729" y="118"/>
                  </a:cubicBezTo>
                  <a:cubicBezTo>
                    <a:pt x="495" y="118"/>
                    <a:pt x="260" y="104"/>
                    <a:pt x="25" y="76"/>
                  </a:cubicBezTo>
                  <a:cubicBezTo>
                    <a:pt x="25" y="68"/>
                    <a:pt x="23" y="65"/>
                    <a:pt x="20" y="65"/>
                  </a:cubicBezTo>
                  <a:cubicBezTo>
                    <a:pt x="13" y="65"/>
                    <a:pt x="0" y="83"/>
                    <a:pt x="0" y="101"/>
                  </a:cubicBezTo>
                  <a:cubicBezTo>
                    <a:pt x="0" y="126"/>
                    <a:pt x="0" y="126"/>
                    <a:pt x="25" y="126"/>
                  </a:cubicBezTo>
                  <a:cubicBezTo>
                    <a:pt x="276" y="176"/>
                    <a:pt x="526" y="176"/>
                    <a:pt x="777" y="176"/>
                  </a:cubicBezTo>
                  <a:cubicBezTo>
                    <a:pt x="1153" y="176"/>
                    <a:pt x="1529" y="151"/>
                    <a:pt x="1880" y="76"/>
                  </a:cubicBezTo>
                  <a:cubicBezTo>
                    <a:pt x="1905" y="76"/>
                    <a:pt x="1930" y="50"/>
                    <a:pt x="1930" y="25"/>
                  </a:cubicBezTo>
                  <a:cubicBezTo>
                    <a:pt x="1905" y="25"/>
                    <a:pt x="1905"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708150" y="2770075"/>
              <a:ext cx="37625" cy="3800"/>
            </a:xfrm>
            <a:custGeom>
              <a:avLst/>
              <a:gdLst/>
              <a:ahLst/>
              <a:cxnLst/>
              <a:rect l="l" t="t" r="r" b="b"/>
              <a:pathLst>
                <a:path w="1505" h="152" extrusionOk="0">
                  <a:moveTo>
                    <a:pt x="1480" y="1"/>
                  </a:moveTo>
                  <a:cubicBezTo>
                    <a:pt x="1224" y="54"/>
                    <a:pt x="969" y="79"/>
                    <a:pt x="714" y="79"/>
                  </a:cubicBezTo>
                  <a:cubicBezTo>
                    <a:pt x="493" y="79"/>
                    <a:pt x="272" y="61"/>
                    <a:pt x="51" y="26"/>
                  </a:cubicBezTo>
                  <a:cubicBezTo>
                    <a:pt x="44" y="18"/>
                    <a:pt x="38" y="15"/>
                    <a:pt x="34" y="15"/>
                  </a:cubicBezTo>
                  <a:cubicBezTo>
                    <a:pt x="24" y="15"/>
                    <a:pt x="19" y="33"/>
                    <a:pt x="1" y="51"/>
                  </a:cubicBezTo>
                  <a:cubicBezTo>
                    <a:pt x="1" y="51"/>
                    <a:pt x="26" y="76"/>
                    <a:pt x="26" y="76"/>
                  </a:cubicBezTo>
                  <a:cubicBezTo>
                    <a:pt x="277" y="126"/>
                    <a:pt x="502" y="151"/>
                    <a:pt x="728" y="151"/>
                  </a:cubicBezTo>
                  <a:cubicBezTo>
                    <a:pt x="978" y="151"/>
                    <a:pt x="1229" y="126"/>
                    <a:pt x="1480" y="76"/>
                  </a:cubicBezTo>
                  <a:cubicBezTo>
                    <a:pt x="1505" y="76"/>
                    <a:pt x="1505" y="51"/>
                    <a:pt x="1505" y="26"/>
                  </a:cubicBezTo>
                  <a:cubicBezTo>
                    <a:pt x="1505" y="1"/>
                    <a:pt x="148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547750" y="2764450"/>
              <a:ext cx="14450" cy="3775"/>
            </a:xfrm>
            <a:custGeom>
              <a:avLst/>
              <a:gdLst/>
              <a:ahLst/>
              <a:cxnLst/>
              <a:rect l="l" t="t" r="r" b="b"/>
              <a:pathLst>
                <a:path w="578" h="151" extrusionOk="0">
                  <a:moveTo>
                    <a:pt x="51" y="0"/>
                  </a:moveTo>
                  <a:cubicBezTo>
                    <a:pt x="26" y="0"/>
                    <a:pt x="1" y="0"/>
                    <a:pt x="1" y="25"/>
                  </a:cubicBezTo>
                  <a:cubicBezTo>
                    <a:pt x="1" y="25"/>
                    <a:pt x="1" y="50"/>
                    <a:pt x="26" y="50"/>
                  </a:cubicBezTo>
                  <a:cubicBezTo>
                    <a:pt x="151" y="125"/>
                    <a:pt x="327" y="151"/>
                    <a:pt x="477" y="151"/>
                  </a:cubicBezTo>
                  <a:lnTo>
                    <a:pt x="552" y="151"/>
                  </a:lnTo>
                  <a:cubicBezTo>
                    <a:pt x="577" y="151"/>
                    <a:pt x="577" y="151"/>
                    <a:pt x="577" y="125"/>
                  </a:cubicBezTo>
                  <a:cubicBezTo>
                    <a:pt x="577" y="100"/>
                    <a:pt x="552" y="100"/>
                    <a:pt x="552" y="100"/>
                  </a:cubicBezTo>
                  <a:cubicBezTo>
                    <a:pt x="377" y="10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559650" y="2760050"/>
              <a:ext cx="8800" cy="3175"/>
            </a:xfrm>
            <a:custGeom>
              <a:avLst/>
              <a:gdLst/>
              <a:ahLst/>
              <a:cxnLst/>
              <a:rect l="l" t="t" r="r" b="b"/>
              <a:pathLst>
                <a:path w="352" h="127" extrusionOk="0">
                  <a:moveTo>
                    <a:pt x="51" y="1"/>
                  </a:moveTo>
                  <a:cubicBezTo>
                    <a:pt x="26" y="1"/>
                    <a:pt x="1" y="1"/>
                    <a:pt x="1" y="26"/>
                  </a:cubicBezTo>
                  <a:cubicBezTo>
                    <a:pt x="1" y="51"/>
                    <a:pt x="26" y="51"/>
                    <a:pt x="26" y="76"/>
                  </a:cubicBezTo>
                  <a:lnTo>
                    <a:pt x="302" y="126"/>
                  </a:lnTo>
                  <a:cubicBezTo>
                    <a:pt x="327" y="126"/>
                    <a:pt x="327" y="126"/>
                    <a:pt x="352" y="101"/>
                  </a:cubicBezTo>
                  <a:cubicBezTo>
                    <a:pt x="352" y="76"/>
                    <a:pt x="327" y="76"/>
                    <a:pt x="327"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728200" y="2872850"/>
              <a:ext cx="55175" cy="6275"/>
            </a:xfrm>
            <a:custGeom>
              <a:avLst/>
              <a:gdLst/>
              <a:ahLst/>
              <a:cxnLst/>
              <a:rect l="l" t="t" r="r" b="b"/>
              <a:pathLst>
                <a:path w="2207" h="251" extrusionOk="0">
                  <a:moveTo>
                    <a:pt x="51" y="0"/>
                  </a:moveTo>
                  <a:cubicBezTo>
                    <a:pt x="26" y="0"/>
                    <a:pt x="26" y="25"/>
                    <a:pt x="26" y="50"/>
                  </a:cubicBezTo>
                  <a:cubicBezTo>
                    <a:pt x="1" y="50"/>
                    <a:pt x="26" y="75"/>
                    <a:pt x="51" y="75"/>
                  </a:cubicBezTo>
                  <a:cubicBezTo>
                    <a:pt x="753" y="175"/>
                    <a:pt x="1455" y="226"/>
                    <a:pt x="2156" y="251"/>
                  </a:cubicBezTo>
                  <a:cubicBezTo>
                    <a:pt x="2181" y="251"/>
                    <a:pt x="2206" y="226"/>
                    <a:pt x="2206" y="226"/>
                  </a:cubicBezTo>
                  <a:cubicBezTo>
                    <a:pt x="2206" y="201"/>
                    <a:pt x="2181" y="175"/>
                    <a:pt x="2156" y="175"/>
                  </a:cubicBezTo>
                  <a:cubicBezTo>
                    <a:pt x="1455" y="150"/>
                    <a:pt x="753"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34850" y="3069325"/>
              <a:ext cx="55800" cy="10300"/>
            </a:xfrm>
            <a:custGeom>
              <a:avLst/>
              <a:gdLst/>
              <a:ahLst/>
              <a:cxnLst/>
              <a:rect l="l" t="t" r="r" b="b"/>
              <a:pathLst>
                <a:path w="2232" h="412" extrusionOk="0">
                  <a:moveTo>
                    <a:pt x="29" y="0"/>
                  </a:moveTo>
                  <a:cubicBezTo>
                    <a:pt x="13" y="0"/>
                    <a:pt x="1" y="18"/>
                    <a:pt x="1" y="36"/>
                  </a:cubicBezTo>
                  <a:cubicBezTo>
                    <a:pt x="1" y="36"/>
                    <a:pt x="1" y="61"/>
                    <a:pt x="26" y="61"/>
                  </a:cubicBezTo>
                  <a:cubicBezTo>
                    <a:pt x="727" y="261"/>
                    <a:pt x="1454" y="362"/>
                    <a:pt x="2181" y="412"/>
                  </a:cubicBezTo>
                  <a:cubicBezTo>
                    <a:pt x="2206" y="412"/>
                    <a:pt x="2231" y="387"/>
                    <a:pt x="2231" y="362"/>
                  </a:cubicBezTo>
                  <a:cubicBezTo>
                    <a:pt x="2231" y="362"/>
                    <a:pt x="2206" y="337"/>
                    <a:pt x="2181" y="337"/>
                  </a:cubicBezTo>
                  <a:cubicBezTo>
                    <a:pt x="1454" y="312"/>
                    <a:pt x="752" y="1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96250" y="3042000"/>
              <a:ext cx="35750" cy="6925"/>
            </a:xfrm>
            <a:custGeom>
              <a:avLst/>
              <a:gdLst/>
              <a:ahLst/>
              <a:cxnLst/>
              <a:rect l="l" t="t" r="r" b="b"/>
              <a:pathLst>
                <a:path w="1430" h="277" extrusionOk="0">
                  <a:moveTo>
                    <a:pt x="51" y="1"/>
                  </a:moveTo>
                  <a:cubicBezTo>
                    <a:pt x="51" y="1"/>
                    <a:pt x="26" y="1"/>
                    <a:pt x="26" y="26"/>
                  </a:cubicBezTo>
                  <a:cubicBezTo>
                    <a:pt x="1" y="51"/>
                    <a:pt x="26" y="76"/>
                    <a:pt x="51" y="76"/>
                  </a:cubicBezTo>
                  <a:cubicBezTo>
                    <a:pt x="477" y="201"/>
                    <a:pt x="928" y="277"/>
                    <a:pt x="1404" y="277"/>
                  </a:cubicBezTo>
                  <a:cubicBezTo>
                    <a:pt x="1404" y="277"/>
                    <a:pt x="1429" y="252"/>
                    <a:pt x="1429" y="227"/>
                  </a:cubicBezTo>
                  <a:cubicBezTo>
                    <a:pt x="1429" y="227"/>
                    <a:pt x="1404" y="201"/>
                    <a:pt x="1404" y="201"/>
                  </a:cubicBezTo>
                  <a:cubicBezTo>
                    <a:pt x="953" y="201"/>
                    <a:pt x="50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662425" y="1952575"/>
              <a:ext cx="19450" cy="24300"/>
            </a:xfrm>
            <a:custGeom>
              <a:avLst/>
              <a:gdLst/>
              <a:ahLst/>
              <a:cxnLst/>
              <a:rect l="l" t="t" r="r" b="b"/>
              <a:pathLst>
                <a:path w="778" h="972" extrusionOk="0">
                  <a:moveTo>
                    <a:pt x="702" y="0"/>
                  </a:moveTo>
                  <a:cubicBezTo>
                    <a:pt x="683" y="0"/>
                    <a:pt x="664" y="6"/>
                    <a:pt x="652" y="19"/>
                  </a:cubicBezTo>
                  <a:cubicBezTo>
                    <a:pt x="552" y="94"/>
                    <a:pt x="451" y="194"/>
                    <a:pt x="351" y="320"/>
                  </a:cubicBezTo>
                  <a:cubicBezTo>
                    <a:pt x="226" y="495"/>
                    <a:pt x="126" y="670"/>
                    <a:pt x="25" y="871"/>
                  </a:cubicBezTo>
                  <a:cubicBezTo>
                    <a:pt x="0" y="896"/>
                    <a:pt x="0" y="946"/>
                    <a:pt x="50" y="971"/>
                  </a:cubicBezTo>
                  <a:lnTo>
                    <a:pt x="75" y="971"/>
                  </a:lnTo>
                  <a:cubicBezTo>
                    <a:pt x="101" y="971"/>
                    <a:pt x="126" y="971"/>
                    <a:pt x="151" y="946"/>
                  </a:cubicBezTo>
                  <a:cubicBezTo>
                    <a:pt x="251" y="746"/>
                    <a:pt x="351" y="570"/>
                    <a:pt x="476" y="420"/>
                  </a:cubicBezTo>
                  <a:cubicBezTo>
                    <a:pt x="577" y="295"/>
                    <a:pt x="652" y="194"/>
                    <a:pt x="752" y="119"/>
                  </a:cubicBezTo>
                  <a:cubicBezTo>
                    <a:pt x="777" y="94"/>
                    <a:pt x="777" y="44"/>
                    <a:pt x="752" y="19"/>
                  </a:cubicBezTo>
                  <a:cubicBezTo>
                    <a:pt x="740" y="6"/>
                    <a:pt x="721"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709400" y="2295775"/>
              <a:ext cx="65825" cy="94000"/>
            </a:xfrm>
            <a:custGeom>
              <a:avLst/>
              <a:gdLst/>
              <a:ahLst/>
              <a:cxnLst/>
              <a:rect l="l" t="t" r="r" b="b"/>
              <a:pathLst>
                <a:path w="2633" h="3760" extrusionOk="0">
                  <a:moveTo>
                    <a:pt x="2582" y="0"/>
                  </a:moveTo>
                  <a:cubicBezTo>
                    <a:pt x="2532" y="0"/>
                    <a:pt x="2507" y="0"/>
                    <a:pt x="2482" y="50"/>
                  </a:cubicBezTo>
                  <a:cubicBezTo>
                    <a:pt x="2457" y="75"/>
                    <a:pt x="2457" y="100"/>
                    <a:pt x="2432" y="151"/>
                  </a:cubicBezTo>
                  <a:cubicBezTo>
                    <a:pt x="2257" y="527"/>
                    <a:pt x="1981" y="902"/>
                    <a:pt x="1730" y="1253"/>
                  </a:cubicBezTo>
                  <a:lnTo>
                    <a:pt x="352" y="3158"/>
                  </a:lnTo>
                  <a:cubicBezTo>
                    <a:pt x="302" y="3233"/>
                    <a:pt x="277" y="3283"/>
                    <a:pt x="227" y="3359"/>
                  </a:cubicBezTo>
                  <a:cubicBezTo>
                    <a:pt x="176" y="3459"/>
                    <a:pt x="101" y="3559"/>
                    <a:pt x="26" y="3609"/>
                  </a:cubicBezTo>
                  <a:cubicBezTo>
                    <a:pt x="1" y="3634"/>
                    <a:pt x="1" y="3684"/>
                    <a:pt x="26" y="3710"/>
                  </a:cubicBezTo>
                  <a:cubicBezTo>
                    <a:pt x="51" y="3735"/>
                    <a:pt x="51" y="3760"/>
                    <a:pt x="76" y="3760"/>
                  </a:cubicBezTo>
                  <a:cubicBezTo>
                    <a:pt x="101" y="3760"/>
                    <a:pt x="126" y="3735"/>
                    <a:pt x="126" y="3735"/>
                  </a:cubicBezTo>
                  <a:cubicBezTo>
                    <a:pt x="227" y="3659"/>
                    <a:pt x="277" y="3559"/>
                    <a:pt x="352" y="3434"/>
                  </a:cubicBezTo>
                  <a:cubicBezTo>
                    <a:pt x="402" y="3384"/>
                    <a:pt x="427" y="3308"/>
                    <a:pt x="477" y="3258"/>
                  </a:cubicBezTo>
                  <a:lnTo>
                    <a:pt x="1856" y="1329"/>
                  </a:lnTo>
                  <a:cubicBezTo>
                    <a:pt x="2131" y="978"/>
                    <a:pt x="2382" y="627"/>
                    <a:pt x="2582" y="201"/>
                  </a:cubicBezTo>
                  <a:cubicBezTo>
                    <a:pt x="2582" y="176"/>
                    <a:pt x="2608" y="151"/>
                    <a:pt x="2608" y="100"/>
                  </a:cubicBezTo>
                  <a:cubicBezTo>
                    <a:pt x="2633" y="75"/>
                    <a:pt x="2608"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648625" y="2306175"/>
              <a:ext cx="50775" cy="74200"/>
            </a:xfrm>
            <a:custGeom>
              <a:avLst/>
              <a:gdLst/>
              <a:ahLst/>
              <a:cxnLst/>
              <a:rect l="l" t="t" r="r" b="b"/>
              <a:pathLst>
                <a:path w="2031" h="2968" extrusionOk="0">
                  <a:moveTo>
                    <a:pt x="90" y="0"/>
                  </a:moveTo>
                  <a:cubicBezTo>
                    <a:pt x="78" y="0"/>
                    <a:pt x="64" y="4"/>
                    <a:pt x="51" y="10"/>
                  </a:cubicBezTo>
                  <a:cubicBezTo>
                    <a:pt x="26" y="35"/>
                    <a:pt x="1" y="60"/>
                    <a:pt x="1" y="111"/>
                  </a:cubicBezTo>
                  <a:cubicBezTo>
                    <a:pt x="126" y="411"/>
                    <a:pt x="226" y="687"/>
                    <a:pt x="377" y="887"/>
                  </a:cubicBezTo>
                  <a:cubicBezTo>
                    <a:pt x="552" y="1163"/>
                    <a:pt x="778" y="1414"/>
                    <a:pt x="1003" y="1639"/>
                  </a:cubicBezTo>
                  <a:cubicBezTo>
                    <a:pt x="1329" y="1965"/>
                    <a:pt x="1605" y="2266"/>
                    <a:pt x="1780" y="2642"/>
                  </a:cubicBezTo>
                  <a:cubicBezTo>
                    <a:pt x="1805" y="2692"/>
                    <a:pt x="1830" y="2742"/>
                    <a:pt x="1830" y="2792"/>
                  </a:cubicBezTo>
                  <a:cubicBezTo>
                    <a:pt x="1856" y="2817"/>
                    <a:pt x="1881" y="2867"/>
                    <a:pt x="1881" y="2918"/>
                  </a:cubicBezTo>
                  <a:cubicBezTo>
                    <a:pt x="1906" y="2943"/>
                    <a:pt x="1931" y="2968"/>
                    <a:pt x="1956" y="2968"/>
                  </a:cubicBezTo>
                  <a:lnTo>
                    <a:pt x="1981" y="2968"/>
                  </a:lnTo>
                  <a:cubicBezTo>
                    <a:pt x="2031" y="2943"/>
                    <a:pt x="2031" y="2892"/>
                    <a:pt x="2031" y="2867"/>
                  </a:cubicBezTo>
                  <a:cubicBezTo>
                    <a:pt x="2006" y="2817"/>
                    <a:pt x="2006" y="2767"/>
                    <a:pt x="1981" y="2742"/>
                  </a:cubicBezTo>
                  <a:cubicBezTo>
                    <a:pt x="1956" y="2692"/>
                    <a:pt x="1931" y="2642"/>
                    <a:pt x="1931" y="2592"/>
                  </a:cubicBezTo>
                  <a:cubicBezTo>
                    <a:pt x="1755" y="2166"/>
                    <a:pt x="1429" y="1840"/>
                    <a:pt x="1129" y="1539"/>
                  </a:cubicBezTo>
                  <a:cubicBezTo>
                    <a:pt x="903" y="1314"/>
                    <a:pt x="678" y="1063"/>
                    <a:pt x="502" y="812"/>
                  </a:cubicBezTo>
                  <a:cubicBezTo>
                    <a:pt x="377" y="612"/>
                    <a:pt x="252" y="361"/>
                    <a:pt x="151" y="60"/>
                  </a:cubicBezTo>
                  <a:cubicBezTo>
                    <a:pt x="151" y="24"/>
                    <a:pt x="12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710050" y="2253325"/>
              <a:ext cx="55775" cy="49350"/>
            </a:xfrm>
            <a:custGeom>
              <a:avLst/>
              <a:gdLst/>
              <a:ahLst/>
              <a:cxnLst/>
              <a:rect l="l" t="t" r="r" b="b"/>
              <a:pathLst>
                <a:path w="2231" h="1974" extrusionOk="0">
                  <a:moveTo>
                    <a:pt x="2155" y="0"/>
                  </a:moveTo>
                  <a:cubicBezTo>
                    <a:pt x="2137" y="0"/>
                    <a:pt x="2118" y="6"/>
                    <a:pt x="2105" y="19"/>
                  </a:cubicBezTo>
                  <a:cubicBezTo>
                    <a:pt x="1328" y="520"/>
                    <a:pt x="627" y="1147"/>
                    <a:pt x="25" y="1849"/>
                  </a:cubicBezTo>
                  <a:cubicBezTo>
                    <a:pt x="0" y="1874"/>
                    <a:pt x="0" y="1924"/>
                    <a:pt x="25" y="1949"/>
                  </a:cubicBezTo>
                  <a:cubicBezTo>
                    <a:pt x="50" y="1949"/>
                    <a:pt x="75" y="1974"/>
                    <a:pt x="75" y="1974"/>
                  </a:cubicBezTo>
                  <a:cubicBezTo>
                    <a:pt x="100" y="1974"/>
                    <a:pt x="125" y="1949"/>
                    <a:pt x="150" y="1949"/>
                  </a:cubicBezTo>
                  <a:cubicBezTo>
                    <a:pt x="752" y="1247"/>
                    <a:pt x="1429" y="646"/>
                    <a:pt x="2181" y="144"/>
                  </a:cubicBezTo>
                  <a:cubicBezTo>
                    <a:pt x="2231" y="119"/>
                    <a:pt x="2231" y="69"/>
                    <a:pt x="2206" y="19"/>
                  </a:cubicBezTo>
                  <a:cubicBezTo>
                    <a:pt x="2193" y="6"/>
                    <a:pt x="2174"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673700" y="2269050"/>
              <a:ext cx="28850" cy="36775"/>
            </a:xfrm>
            <a:custGeom>
              <a:avLst/>
              <a:gdLst/>
              <a:ahLst/>
              <a:cxnLst/>
              <a:rect l="l" t="t" r="r" b="b"/>
              <a:pathLst>
                <a:path w="1154" h="1471" extrusionOk="0">
                  <a:moveTo>
                    <a:pt x="66" y="0"/>
                  </a:moveTo>
                  <a:cubicBezTo>
                    <a:pt x="51" y="0"/>
                    <a:pt x="36" y="6"/>
                    <a:pt x="25" y="17"/>
                  </a:cubicBezTo>
                  <a:cubicBezTo>
                    <a:pt x="0" y="42"/>
                    <a:pt x="0" y="92"/>
                    <a:pt x="25" y="142"/>
                  </a:cubicBezTo>
                  <a:cubicBezTo>
                    <a:pt x="376" y="543"/>
                    <a:pt x="702" y="994"/>
                    <a:pt x="1003" y="1445"/>
                  </a:cubicBezTo>
                  <a:cubicBezTo>
                    <a:pt x="1028" y="1445"/>
                    <a:pt x="1053" y="1470"/>
                    <a:pt x="1078" y="1470"/>
                  </a:cubicBezTo>
                  <a:cubicBezTo>
                    <a:pt x="1078" y="1470"/>
                    <a:pt x="1103" y="1470"/>
                    <a:pt x="1128" y="1445"/>
                  </a:cubicBezTo>
                  <a:cubicBezTo>
                    <a:pt x="1153" y="1420"/>
                    <a:pt x="1153" y="1370"/>
                    <a:pt x="1128" y="1345"/>
                  </a:cubicBezTo>
                  <a:cubicBezTo>
                    <a:pt x="827" y="919"/>
                    <a:pt x="502" y="468"/>
                    <a:pt x="126" y="42"/>
                  </a:cubicBezTo>
                  <a:cubicBezTo>
                    <a:pt x="111" y="12"/>
                    <a:pt x="88"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740125" y="2177350"/>
              <a:ext cx="22575" cy="16950"/>
            </a:xfrm>
            <a:custGeom>
              <a:avLst/>
              <a:gdLst/>
              <a:ahLst/>
              <a:cxnLst/>
              <a:rect l="l" t="t" r="r" b="b"/>
              <a:pathLst>
                <a:path w="903" h="678" extrusionOk="0">
                  <a:moveTo>
                    <a:pt x="777" y="0"/>
                  </a:moveTo>
                  <a:cubicBezTo>
                    <a:pt x="501" y="201"/>
                    <a:pt x="301" y="351"/>
                    <a:pt x="50" y="552"/>
                  </a:cubicBezTo>
                  <a:cubicBezTo>
                    <a:pt x="25" y="577"/>
                    <a:pt x="0" y="627"/>
                    <a:pt x="25" y="652"/>
                  </a:cubicBezTo>
                  <a:cubicBezTo>
                    <a:pt x="50" y="677"/>
                    <a:pt x="75" y="677"/>
                    <a:pt x="100" y="677"/>
                  </a:cubicBezTo>
                  <a:lnTo>
                    <a:pt x="150" y="677"/>
                  </a:lnTo>
                  <a:cubicBezTo>
                    <a:pt x="376" y="477"/>
                    <a:pt x="602" y="326"/>
                    <a:pt x="852" y="126"/>
                  </a:cubicBezTo>
                  <a:cubicBezTo>
                    <a:pt x="902" y="126"/>
                    <a:pt x="902" y="76"/>
                    <a:pt x="877" y="25"/>
                  </a:cubicBezTo>
                  <a:cubicBezTo>
                    <a:pt x="852"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718800" y="2111925"/>
              <a:ext cx="23850" cy="19700"/>
            </a:xfrm>
            <a:custGeom>
              <a:avLst/>
              <a:gdLst/>
              <a:ahLst/>
              <a:cxnLst/>
              <a:rect l="l" t="t" r="r" b="b"/>
              <a:pathLst>
                <a:path w="954" h="788" extrusionOk="0">
                  <a:moveTo>
                    <a:pt x="855" y="0"/>
                  </a:moveTo>
                  <a:cubicBezTo>
                    <a:pt x="845" y="0"/>
                    <a:pt x="835" y="3"/>
                    <a:pt x="828" y="11"/>
                  </a:cubicBezTo>
                  <a:cubicBezTo>
                    <a:pt x="577" y="211"/>
                    <a:pt x="302" y="437"/>
                    <a:pt x="51" y="662"/>
                  </a:cubicBezTo>
                  <a:cubicBezTo>
                    <a:pt x="1" y="688"/>
                    <a:pt x="1" y="738"/>
                    <a:pt x="26" y="763"/>
                  </a:cubicBezTo>
                  <a:cubicBezTo>
                    <a:pt x="51" y="788"/>
                    <a:pt x="76" y="788"/>
                    <a:pt x="101" y="788"/>
                  </a:cubicBezTo>
                  <a:lnTo>
                    <a:pt x="151" y="788"/>
                  </a:lnTo>
                  <a:cubicBezTo>
                    <a:pt x="402" y="562"/>
                    <a:pt x="678" y="312"/>
                    <a:pt x="903" y="136"/>
                  </a:cubicBezTo>
                  <a:cubicBezTo>
                    <a:pt x="953" y="111"/>
                    <a:pt x="953" y="61"/>
                    <a:pt x="928" y="36"/>
                  </a:cubicBezTo>
                  <a:cubicBezTo>
                    <a:pt x="911" y="18"/>
                    <a:pt x="880"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673075" y="2074750"/>
              <a:ext cx="25700" cy="31825"/>
            </a:xfrm>
            <a:custGeom>
              <a:avLst/>
              <a:gdLst/>
              <a:ahLst/>
              <a:cxnLst/>
              <a:rect l="l" t="t" r="r" b="b"/>
              <a:pathLst>
                <a:path w="1028" h="1273" extrusionOk="0">
                  <a:moveTo>
                    <a:pt x="76" y="0"/>
                  </a:moveTo>
                  <a:cubicBezTo>
                    <a:pt x="57" y="0"/>
                    <a:pt x="38" y="7"/>
                    <a:pt x="25" y="19"/>
                  </a:cubicBezTo>
                  <a:cubicBezTo>
                    <a:pt x="0" y="69"/>
                    <a:pt x="0" y="119"/>
                    <a:pt x="25" y="144"/>
                  </a:cubicBezTo>
                  <a:cubicBezTo>
                    <a:pt x="251" y="320"/>
                    <a:pt x="426" y="545"/>
                    <a:pt x="602" y="796"/>
                  </a:cubicBezTo>
                  <a:cubicBezTo>
                    <a:pt x="702" y="921"/>
                    <a:pt x="802" y="1097"/>
                    <a:pt x="878" y="1247"/>
                  </a:cubicBezTo>
                  <a:cubicBezTo>
                    <a:pt x="903" y="1247"/>
                    <a:pt x="928" y="1272"/>
                    <a:pt x="953" y="1272"/>
                  </a:cubicBezTo>
                  <a:lnTo>
                    <a:pt x="978" y="1272"/>
                  </a:lnTo>
                  <a:cubicBezTo>
                    <a:pt x="1028" y="1247"/>
                    <a:pt x="1028" y="1197"/>
                    <a:pt x="1003" y="1147"/>
                  </a:cubicBezTo>
                  <a:cubicBezTo>
                    <a:pt x="928" y="997"/>
                    <a:pt x="827" y="846"/>
                    <a:pt x="727" y="696"/>
                  </a:cubicBezTo>
                  <a:cubicBezTo>
                    <a:pt x="552" y="445"/>
                    <a:pt x="351" y="220"/>
                    <a:pt x="126" y="19"/>
                  </a:cubicBezTo>
                  <a:cubicBezTo>
                    <a:pt x="113" y="7"/>
                    <a:pt x="9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694375" y="2050150"/>
              <a:ext cx="5675" cy="68950"/>
            </a:xfrm>
            <a:custGeom>
              <a:avLst/>
              <a:gdLst/>
              <a:ahLst/>
              <a:cxnLst/>
              <a:rect l="l" t="t" r="r" b="b"/>
              <a:pathLst>
                <a:path w="227" h="2758" extrusionOk="0">
                  <a:moveTo>
                    <a:pt x="76" y="1"/>
                  </a:moveTo>
                  <a:cubicBezTo>
                    <a:pt x="26" y="1"/>
                    <a:pt x="0" y="26"/>
                    <a:pt x="0" y="76"/>
                  </a:cubicBezTo>
                  <a:cubicBezTo>
                    <a:pt x="26" y="652"/>
                    <a:pt x="26" y="1254"/>
                    <a:pt x="51" y="1855"/>
                  </a:cubicBezTo>
                  <a:cubicBezTo>
                    <a:pt x="51" y="2131"/>
                    <a:pt x="51" y="2407"/>
                    <a:pt x="76" y="2682"/>
                  </a:cubicBezTo>
                  <a:cubicBezTo>
                    <a:pt x="76" y="2732"/>
                    <a:pt x="101" y="2758"/>
                    <a:pt x="151" y="2758"/>
                  </a:cubicBezTo>
                  <a:cubicBezTo>
                    <a:pt x="201" y="2758"/>
                    <a:pt x="226" y="2732"/>
                    <a:pt x="226" y="2682"/>
                  </a:cubicBezTo>
                  <a:cubicBezTo>
                    <a:pt x="226" y="2407"/>
                    <a:pt x="201" y="2131"/>
                    <a:pt x="201" y="1830"/>
                  </a:cubicBezTo>
                  <a:cubicBezTo>
                    <a:pt x="176" y="1254"/>
                    <a:pt x="176" y="652"/>
                    <a:pt x="151" y="76"/>
                  </a:cubicBezTo>
                  <a:cubicBezTo>
                    <a:pt x="15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654900" y="2244400"/>
              <a:ext cx="59550" cy="377825"/>
            </a:xfrm>
            <a:custGeom>
              <a:avLst/>
              <a:gdLst/>
              <a:ahLst/>
              <a:cxnLst/>
              <a:rect l="l" t="t" r="r" b="b"/>
              <a:pathLst>
                <a:path w="2382" h="15113" extrusionOk="0">
                  <a:moveTo>
                    <a:pt x="2131" y="0"/>
                  </a:moveTo>
                  <a:cubicBezTo>
                    <a:pt x="2081" y="0"/>
                    <a:pt x="2056" y="25"/>
                    <a:pt x="2081" y="75"/>
                  </a:cubicBezTo>
                  <a:cubicBezTo>
                    <a:pt x="2181" y="1128"/>
                    <a:pt x="2206" y="2231"/>
                    <a:pt x="2206" y="3283"/>
                  </a:cubicBezTo>
                  <a:cubicBezTo>
                    <a:pt x="2231" y="4787"/>
                    <a:pt x="2256" y="6316"/>
                    <a:pt x="1955" y="7770"/>
                  </a:cubicBezTo>
                  <a:cubicBezTo>
                    <a:pt x="1755" y="8697"/>
                    <a:pt x="1404" y="9599"/>
                    <a:pt x="1078" y="10476"/>
                  </a:cubicBezTo>
                  <a:cubicBezTo>
                    <a:pt x="727" y="11429"/>
                    <a:pt x="376" y="12406"/>
                    <a:pt x="176" y="13434"/>
                  </a:cubicBezTo>
                  <a:cubicBezTo>
                    <a:pt x="76" y="13910"/>
                    <a:pt x="26" y="14461"/>
                    <a:pt x="1" y="15038"/>
                  </a:cubicBezTo>
                  <a:cubicBezTo>
                    <a:pt x="1" y="15063"/>
                    <a:pt x="26" y="15088"/>
                    <a:pt x="51" y="15113"/>
                  </a:cubicBezTo>
                  <a:lnTo>
                    <a:pt x="76" y="15113"/>
                  </a:lnTo>
                  <a:cubicBezTo>
                    <a:pt x="101" y="15113"/>
                    <a:pt x="126" y="15088"/>
                    <a:pt x="126" y="15038"/>
                  </a:cubicBezTo>
                  <a:cubicBezTo>
                    <a:pt x="151" y="14461"/>
                    <a:pt x="201" y="13935"/>
                    <a:pt x="301" y="13459"/>
                  </a:cubicBezTo>
                  <a:cubicBezTo>
                    <a:pt x="477" y="12456"/>
                    <a:pt x="853" y="11454"/>
                    <a:pt x="1204" y="10526"/>
                  </a:cubicBezTo>
                  <a:cubicBezTo>
                    <a:pt x="1529" y="9649"/>
                    <a:pt x="1855" y="8722"/>
                    <a:pt x="2056" y="7795"/>
                  </a:cubicBezTo>
                  <a:cubicBezTo>
                    <a:pt x="2381" y="6316"/>
                    <a:pt x="2356" y="4787"/>
                    <a:pt x="2331" y="3283"/>
                  </a:cubicBezTo>
                  <a:cubicBezTo>
                    <a:pt x="2331" y="2231"/>
                    <a:pt x="2306" y="1128"/>
                    <a:pt x="2181" y="50"/>
                  </a:cubicBezTo>
                  <a:cubicBezTo>
                    <a:pt x="2181" y="25"/>
                    <a:pt x="2156" y="0"/>
                    <a:pt x="2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618550" y="2247525"/>
              <a:ext cx="85250" cy="386625"/>
            </a:xfrm>
            <a:custGeom>
              <a:avLst/>
              <a:gdLst/>
              <a:ahLst/>
              <a:cxnLst/>
              <a:rect l="l" t="t" r="r" b="b"/>
              <a:pathLst>
                <a:path w="3410" h="15465" extrusionOk="0">
                  <a:moveTo>
                    <a:pt x="3334" y="0"/>
                  </a:moveTo>
                  <a:cubicBezTo>
                    <a:pt x="3309" y="0"/>
                    <a:pt x="3284" y="25"/>
                    <a:pt x="3284" y="76"/>
                  </a:cubicBezTo>
                  <a:cubicBezTo>
                    <a:pt x="3309" y="1554"/>
                    <a:pt x="3259" y="3058"/>
                    <a:pt x="3159" y="4537"/>
                  </a:cubicBezTo>
                  <a:cubicBezTo>
                    <a:pt x="3084" y="5489"/>
                    <a:pt x="2983" y="6492"/>
                    <a:pt x="2733" y="7444"/>
                  </a:cubicBezTo>
                  <a:cubicBezTo>
                    <a:pt x="2482" y="8396"/>
                    <a:pt x="2081" y="9324"/>
                    <a:pt x="1680" y="10226"/>
                  </a:cubicBezTo>
                  <a:cubicBezTo>
                    <a:pt x="1580" y="10401"/>
                    <a:pt x="1505" y="10577"/>
                    <a:pt x="1429" y="10752"/>
                  </a:cubicBezTo>
                  <a:cubicBezTo>
                    <a:pt x="828" y="12106"/>
                    <a:pt x="201" y="13710"/>
                    <a:pt x="1" y="15389"/>
                  </a:cubicBezTo>
                  <a:cubicBezTo>
                    <a:pt x="1" y="15439"/>
                    <a:pt x="26" y="15464"/>
                    <a:pt x="51" y="15464"/>
                  </a:cubicBezTo>
                  <a:cubicBezTo>
                    <a:pt x="76" y="15464"/>
                    <a:pt x="101" y="15439"/>
                    <a:pt x="126" y="15414"/>
                  </a:cubicBezTo>
                  <a:cubicBezTo>
                    <a:pt x="327" y="13735"/>
                    <a:pt x="953" y="12156"/>
                    <a:pt x="1530" y="10802"/>
                  </a:cubicBezTo>
                  <a:cubicBezTo>
                    <a:pt x="1630" y="10627"/>
                    <a:pt x="1705" y="10452"/>
                    <a:pt x="1780" y="10276"/>
                  </a:cubicBezTo>
                  <a:cubicBezTo>
                    <a:pt x="2181" y="9374"/>
                    <a:pt x="2607" y="8447"/>
                    <a:pt x="2858" y="7469"/>
                  </a:cubicBezTo>
                  <a:cubicBezTo>
                    <a:pt x="3109" y="6517"/>
                    <a:pt x="3209" y="5489"/>
                    <a:pt x="3284" y="4537"/>
                  </a:cubicBezTo>
                  <a:cubicBezTo>
                    <a:pt x="3384" y="3058"/>
                    <a:pt x="3409" y="1554"/>
                    <a:pt x="3409" y="51"/>
                  </a:cubicBezTo>
                  <a:cubicBezTo>
                    <a:pt x="3409" y="25"/>
                    <a:pt x="3384" y="0"/>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753275" y="2316650"/>
              <a:ext cx="26350" cy="75000"/>
            </a:xfrm>
            <a:custGeom>
              <a:avLst/>
              <a:gdLst/>
              <a:ahLst/>
              <a:cxnLst/>
              <a:rect l="l" t="t" r="r" b="b"/>
              <a:pathLst>
                <a:path w="1054" h="3000" extrusionOk="0">
                  <a:moveTo>
                    <a:pt x="944" y="1"/>
                  </a:moveTo>
                  <a:cubicBezTo>
                    <a:pt x="920" y="1"/>
                    <a:pt x="903" y="13"/>
                    <a:pt x="903" y="42"/>
                  </a:cubicBezTo>
                  <a:cubicBezTo>
                    <a:pt x="251" y="1095"/>
                    <a:pt x="0" y="2072"/>
                    <a:pt x="151" y="2925"/>
                  </a:cubicBezTo>
                  <a:cubicBezTo>
                    <a:pt x="176" y="2975"/>
                    <a:pt x="201" y="3000"/>
                    <a:pt x="226" y="3000"/>
                  </a:cubicBezTo>
                  <a:lnTo>
                    <a:pt x="251" y="3000"/>
                  </a:lnTo>
                  <a:cubicBezTo>
                    <a:pt x="276" y="2975"/>
                    <a:pt x="326" y="2950"/>
                    <a:pt x="301" y="2900"/>
                  </a:cubicBezTo>
                  <a:cubicBezTo>
                    <a:pt x="151" y="2072"/>
                    <a:pt x="401" y="1145"/>
                    <a:pt x="1028" y="118"/>
                  </a:cubicBezTo>
                  <a:cubicBezTo>
                    <a:pt x="1053" y="67"/>
                    <a:pt x="1028" y="17"/>
                    <a:pt x="1003" y="17"/>
                  </a:cubicBezTo>
                  <a:cubicBezTo>
                    <a:pt x="982" y="7"/>
                    <a:pt x="961"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767050" y="2418575"/>
              <a:ext cx="14450" cy="45775"/>
            </a:xfrm>
            <a:custGeom>
              <a:avLst/>
              <a:gdLst/>
              <a:ahLst/>
              <a:cxnLst/>
              <a:rect l="l" t="t" r="r" b="b"/>
              <a:pathLst>
                <a:path w="578" h="1831" extrusionOk="0">
                  <a:moveTo>
                    <a:pt x="76" y="1"/>
                  </a:moveTo>
                  <a:cubicBezTo>
                    <a:pt x="26" y="26"/>
                    <a:pt x="1" y="76"/>
                    <a:pt x="26" y="101"/>
                  </a:cubicBezTo>
                  <a:cubicBezTo>
                    <a:pt x="251" y="727"/>
                    <a:pt x="377" y="1254"/>
                    <a:pt x="427" y="1780"/>
                  </a:cubicBezTo>
                  <a:cubicBezTo>
                    <a:pt x="427" y="1805"/>
                    <a:pt x="452" y="1830"/>
                    <a:pt x="502" y="1830"/>
                  </a:cubicBezTo>
                  <a:cubicBezTo>
                    <a:pt x="552" y="1830"/>
                    <a:pt x="577" y="1805"/>
                    <a:pt x="577" y="1755"/>
                  </a:cubicBezTo>
                  <a:cubicBezTo>
                    <a:pt x="527" y="1229"/>
                    <a:pt x="402" y="702"/>
                    <a:pt x="176" y="51"/>
                  </a:cubicBezTo>
                  <a:cubicBezTo>
                    <a:pt x="151" y="1"/>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778325" y="2196150"/>
              <a:ext cx="140375" cy="287625"/>
            </a:xfrm>
            <a:custGeom>
              <a:avLst/>
              <a:gdLst/>
              <a:ahLst/>
              <a:cxnLst/>
              <a:rect l="l" t="t" r="r" b="b"/>
              <a:pathLst>
                <a:path w="5615" h="11505" extrusionOk="0">
                  <a:moveTo>
                    <a:pt x="5364" y="0"/>
                  </a:moveTo>
                  <a:cubicBezTo>
                    <a:pt x="5314" y="25"/>
                    <a:pt x="5289" y="50"/>
                    <a:pt x="5314" y="100"/>
                  </a:cubicBezTo>
                  <a:cubicBezTo>
                    <a:pt x="5465" y="727"/>
                    <a:pt x="5440" y="1454"/>
                    <a:pt x="5239" y="2206"/>
                  </a:cubicBezTo>
                  <a:cubicBezTo>
                    <a:pt x="4988" y="3108"/>
                    <a:pt x="4537" y="3960"/>
                    <a:pt x="4061" y="4737"/>
                  </a:cubicBezTo>
                  <a:lnTo>
                    <a:pt x="4011" y="4787"/>
                  </a:lnTo>
                  <a:cubicBezTo>
                    <a:pt x="3836" y="5088"/>
                    <a:pt x="3660" y="5389"/>
                    <a:pt x="3535" y="5740"/>
                  </a:cubicBezTo>
                  <a:cubicBezTo>
                    <a:pt x="3435" y="6040"/>
                    <a:pt x="3384" y="6366"/>
                    <a:pt x="3334" y="6667"/>
                  </a:cubicBezTo>
                  <a:cubicBezTo>
                    <a:pt x="3309" y="6968"/>
                    <a:pt x="3259" y="7293"/>
                    <a:pt x="3159" y="7569"/>
                  </a:cubicBezTo>
                  <a:cubicBezTo>
                    <a:pt x="3059" y="7895"/>
                    <a:pt x="2883" y="8171"/>
                    <a:pt x="2733" y="8446"/>
                  </a:cubicBezTo>
                  <a:cubicBezTo>
                    <a:pt x="2457" y="8923"/>
                    <a:pt x="2181" y="9399"/>
                    <a:pt x="1805" y="9775"/>
                  </a:cubicBezTo>
                  <a:cubicBezTo>
                    <a:pt x="1580" y="10025"/>
                    <a:pt x="1304" y="10226"/>
                    <a:pt x="1054" y="10401"/>
                  </a:cubicBezTo>
                  <a:cubicBezTo>
                    <a:pt x="678" y="10702"/>
                    <a:pt x="302" y="10978"/>
                    <a:pt x="26" y="11379"/>
                  </a:cubicBezTo>
                  <a:cubicBezTo>
                    <a:pt x="1" y="11429"/>
                    <a:pt x="1" y="11454"/>
                    <a:pt x="26" y="11479"/>
                  </a:cubicBezTo>
                  <a:cubicBezTo>
                    <a:pt x="51" y="11504"/>
                    <a:pt x="76" y="11504"/>
                    <a:pt x="76" y="11504"/>
                  </a:cubicBezTo>
                  <a:cubicBezTo>
                    <a:pt x="101" y="11504"/>
                    <a:pt x="126" y="11504"/>
                    <a:pt x="151" y="11479"/>
                  </a:cubicBezTo>
                  <a:cubicBezTo>
                    <a:pt x="402" y="11103"/>
                    <a:pt x="778" y="10827"/>
                    <a:pt x="1154" y="10527"/>
                  </a:cubicBezTo>
                  <a:cubicBezTo>
                    <a:pt x="1404" y="10326"/>
                    <a:pt x="1680" y="10126"/>
                    <a:pt x="1906" y="9900"/>
                  </a:cubicBezTo>
                  <a:cubicBezTo>
                    <a:pt x="2307" y="9499"/>
                    <a:pt x="2582" y="8998"/>
                    <a:pt x="2858" y="8522"/>
                  </a:cubicBezTo>
                  <a:cubicBezTo>
                    <a:pt x="3034" y="8246"/>
                    <a:pt x="3184" y="7945"/>
                    <a:pt x="3309" y="7619"/>
                  </a:cubicBezTo>
                  <a:cubicBezTo>
                    <a:pt x="3409" y="7319"/>
                    <a:pt x="3460" y="7018"/>
                    <a:pt x="3485" y="6692"/>
                  </a:cubicBezTo>
                  <a:cubicBezTo>
                    <a:pt x="3535" y="6391"/>
                    <a:pt x="3585" y="6065"/>
                    <a:pt x="3685" y="5790"/>
                  </a:cubicBezTo>
                  <a:cubicBezTo>
                    <a:pt x="3810" y="5464"/>
                    <a:pt x="3986" y="5163"/>
                    <a:pt x="4161" y="4887"/>
                  </a:cubicBezTo>
                  <a:lnTo>
                    <a:pt x="4186" y="4812"/>
                  </a:lnTo>
                  <a:cubicBezTo>
                    <a:pt x="4663" y="4035"/>
                    <a:pt x="5139" y="3158"/>
                    <a:pt x="5389" y="2231"/>
                  </a:cubicBezTo>
                  <a:cubicBezTo>
                    <a:pt x="5590" y="1479"/>
                    <a:pt x="5615" y="727"/>
                    <a:pt x="5465" y="50"/>
                  </a:cubicBezTo>
                  <a:cubicBezTo>
                    <a:pt x="5440" y="25"/>
                    <a:pt x="5414"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678075" y="2360050"/>
              <a:ext cx="144775" cy="331725"/>
            </a:xfrm>
            <a:custGeom>
              <a:avLst/>
              <a:gdLst/>
              <a:ahLst/>
              <a:cxnLst/>
              <a:rect l="l" t="t" r="r" b="b"/>
              <a:pathLst>
                <a:path w="5791" h="13269" extrusionOk="0">
                  <a:moveTo>
                    <a:pt x="5680" y="0"/>
                  </a:moveTo>
                  <a:cubicBezTo>
                    <a:pt x="5636" y="0"/>
                    <a:pt x="5600" y="18"/>
                    <a:pt x="5565" y="36"/>
                  </a:cubicBezTo>
                  <a:cubicBezTo>
                    <a:pt x="5490" y="86"/>
                    <a:pt x="5515" y="186"/>
                    <a:pt x="5515" y="311"/>
                  </a:cubicBezTo>
                  <a:cubicBezTo>
                    <a:pt x="5515" y="362"/>
                    <a:pt x="5515" y="462"/>
                    <a:pt x="5515" y="537"/>
                  </a:cubicBezTo>
                  <a:cubicBezTo>
                    <a:pt x="5214" y="1991"/>
                    <a:pt x="4437" y="3319"/>
                    <a:pt x="3710" y="4622"/>
                  </a:cubicBezTo>
                  <a:cubicBezTo>
                    <a:pt x="3309" y="5349"/>
                    <a:pt x="2883" y="6101"/>
                    <a:pt x="2557" y="6853"/>
                  </a:cubicBezTo>
                  <a:cubicBezTo>
                    <a:pt x="2181" y="7680"/>
                    <a:pt x="1906" y="8557"/>
                    <a:pt x="1630" y="9384"/>
                  </a:cubicBezTo>
                  <a:cubicBezTo>
                    <a:pt x="1204" y="10687"/>
                    <a:pt x="753" y="12016"/>
                    <a:pt x="26" y="13194"/>
                  </a:cubicBezTo>
                  <a:cubicBezTo>
                    <a:pt x="1" y="13219"/>
                    <a:pt x="26" y="13244"/>
                    <a:pt x="51" y="13269"/>
                  </a:cubicBezTo>
                  <a:lnTo>
                    <a:pt x="76" y="13269"/>
                  </a:lnTo>
                  <a:cubicBezTo>
                    <a:pt x="101" y="13269"/>
                    <a:pt x="126" y="13269"/>
                    <a:pt x="126" y="13244"/>
                  </a:cubicBezTo>
                  <a:cubicBezTo>
                    <a:pt x="878" y="12066"/>
                    <a:pt x="1304" y="10738"/>
                    <a:pt x="1730" y="9434"/>
                  </a:cubicBezTo>
                  <a:cubicBezTo>
                    <a:pt x="2006" y="8582"/>
                    <a:pt x="2282" y="7730"/>
                    <a:pt x="2658" y="6903"/>
                  </a:cubicBezTo>
                  <a:cubicBezTo>
                    <a:pt x="2983" y="6151"/>
                    <a:pt x="3409" y="5399"/>
                    <a:pt x="3835" y="4672"/>
                  </a:cubicBezTo>
                  <a:cubicBezTo>
                    <a:pt x="4562" y="3369"/>
                    <a:pt x="5314" y="2041"/>
                    <a:pt x="5615" y="537"/>
                  </a:cubicBezTo>
                  <a:cubicBezTo>
                    <a:pt x="5640" y="462"/>
                    <a:pt x="5640" y="362"/>
                    <a:pt x="5640" y="286"/>
                  </a:cubicBezTo>
                  <a:cubicBezTo>
                    <a:pt x="5640" y="236"/>
                    <a:pt x="5615" y="136"/>
                    <a:pt x="5640" y="136"/>
                  </a:cubicBezTo>
                  <a:cubicBezTo>
                    <a:pt x="5640" y="136"/>
                    <a:pt x="5651" y="125"/>
                    <a:pt x="5673" y="125"/>
                  </a:cubicBezTo>
                  <a:cubicBezTo>
                    <a:pt x="5685" y="125"/>
                    <a:pt x="5698" y="128"/>
                    <a:pt x="5715" y="136"/>
                  </a:cubicBezTo>
                  <a:cubicBezTo>
                    <a:pt x="5740" y="136"/>
                    <a:pt x="5765" y="111"/>
                    <a:pt x="5790" y="86"/>
                  </a:cubicBezTo>
                  <a:cubicBezTo>
                    <a:pt x="5790" y="61"/>
                    <a:pt x="5765" y="11"/>
                    <a:pt x="5740" y="11"/>
                  </a:cubicBezTo>
                  <a:cubicBezTo>
                    <a:pt x="5718" y="3"/>
                    <a:pt x="5698"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809025" y="2386350"/>
              <a:ext cx="40775" cy="34750"/>
            </a:xfrm>
            <a:custGeom>
              <a:avLst/>
              <a:gdLst/>
              <a:ahLst/>
              <a:cxnLst/>
              <a:rect l="l" t="t" r="r" b="b"/>
              <a:pathLst>
                <a:path w="1631" h="1390" extrusionOk="0">
                  <a:moveTo>
                    <a:pt x="1532" y="1"/>
                  </a:moveTo>
                  <a:cubicBezTo>
                    <a:pt x="1522" y="1"/>
                    <a:pt x="1512" y="4"/>
                    <a:pt x="1505" y="11"/>
                  </a:cubicBezTo>
                  <a:cubicBezTo>
                    <a:pt x="953" y="337"/>
                    <a:pt x="452" y="763"/>
                    <a:pt x="26" y="1264"/>
                  </a:cubicBezTo>
                  <a:cubicBezTo>
                    <a:pt x="1" y="1290"/>
                    <a:pt x="26" y="1340"/>
                    <a:pt x="51" y="1365"/>
                  </a:cubicBezTo>
                  <a:cubicBezTo>
                    <a:pt x="51" y="1365"/>
                    <a:pt x="76" y="1390"/>
                    <a:pt x="101" y="1390"/>
                  </a:cubicBezTo>
                  <a:cubicBezTo>
                    <a:pt x="126" y="1390"/>
                    <a:pt x="126" y="1365"/>
                    <a:pt x="151" y="1365"/>
                  </a:cubicBezTo>
                  <a:cubicBezTo>
                    <a:pt x="552" y="863"/>
                    <a:pt x="1029" y="462"/>
                    <a:pt x="1580" y="137"/>
                  </a:cubicBezTo>
                  <a:cubicBezTo>
                    <a:pt x="1605" y="137"/>
                    <a:pt x="1630" y="87"/>
                    <a:pt x="1605" y="36"/>
                  </a:cubicBezTo>
                  <a:cubicBezTo>
                    <a:pt x="1587" y="19"/>
                    <a:pt x="1557"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821575" y="2285325"/>
              <a:ext cx="73325" cy="58075"/>
            </a:xfrm>
            <a:custGeom>
              <a:avLst/>
              <a:gdLst/>
              <a:ahLst/>
              <a:cxnLst/>
              <a:rect l="l" t="t" r="r" b="b"/>
              <a:pathLst>
                <a:path w="2933" h="2323" extrusionOk="0">
                  <a:moveTo>
                    <a:pt x="2848" y="1"/>
                  </a:moveTo>
                  <a:cubicBezTo>
                    <a:pt x="2832" y="1"/>
                    <a:pt x="2818" y="7"/>
                    <a:pt x="2807" y="17"/>
                  </a:cubicBezTo>
                  <a:cubicBezTo>
                    <a:pt x="1805" y="644"/>
                    <a:pt x="877" y="1371"/>
                    <a:pt x="25" y="2198"/>
                  </a:cubicBezTo>
                  <a:cubicBezTo>
                    <a:pt x="0" y="2223"/>
                    <a:pt x="0" y="2273"/>
                    <a:pt x="25" y="2298"/>
                  </a:cubicBezTo>
                  <a:cubicBezTo>
                    <a:pt x="50" y="2323"/>
                    <a:pt x="50" y="2323"/>
                    <a:pt x="75" y="2323"/>
                  </a:cubicBezTo>
                  <a:cubicBezTo>
                    <a:pt x="100" y="2323"/>
                    <a:pt x="126" y="2323"/>
                    <a:pt x="126" y="2298"/>
                  </a:cubicBezTo>
                  <a:cubicBezTo>
                    <a:pt x="978" y="1471"/>
                    <a:pt x="1880" y="744"/>
                    <a:pt x="2882" y="143"/>
                  </a:cubicBezTo>
                  <a:cubicBezTo>
                    <a:pt x="2908" y="117"/>
                    <a:pt x="2933" y="67"/>
                    <a:pt x="2908" y="42"/>
                  </a:cubicBezTo>
                  <a:cubicBezTo>
                    <a:pt x="2893" y="13"/>
                    <a:pt x="2870" y="1"/>
                    <a:pt x="2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856650" y="2228100"/>
              <a:ext cx="45775" cy="25075"/>
            </a:xfrm>
            <a:custGeom>
              <a:avLst/>
              <a:gdLst/>
              <a:ahLst/>
              <a:cxnLst/>
              <a:rect l="l" t="t" r="r" b="b"/>
              <a:pathLst>
                <a:path w="1831" h="1003" extrusionOk="0">
                  <a:moveTo>
                    <a:pt x="1705" y="0"/>
                  </a:moveTo>
                  <a:cubicBezTo>
                    <a:pt x="1179" y="226"/>
                    <a:pt x="552" y="477"/>
                    <a:pt x="51" y="878"/>
                  </a:cubicBezTo>
                  <a:cubicBezTo>
                    <a:pt x="1" y="903"/>
                    <a:pt x="1" y="928"/>
                    <a:pt x="26" y="978"/>
                  </a:cubicBezTo>
                  <a:cubicBezTo>
                    <a:pt x="51" y="1003"/>
                    <a:pt x="76" y="1003"/>
                    <a:pt x="101" y="1003"/>
                  </a:cubicBezTo>
                  <a:cubicBezTo>
                    <a:pt x="101" y="1003"/>
                    <a:pt x="126" y="1003"/>
                    <a:pt x="126" y="978"/>
                  </a:cubicBezTo>
                  <a:cubicBezTo>
                    <a:pt x="627" y="602"/>
                    <a:pt x="1229" y="376"/>
                    <a:pt x="1780" y="151"/>
                  </a:cubicBezTo>
                  <a:cubicBezTo>
                    <a:pt x="1805" y="126"/>
                    <a:pt x="1830" y="101"/>
                    <a:pt x="1805" y="51"/>
                  </a:cubicBezTo>
                  <a:cubicBezTo>
                    <a:pt x="1805" y="25"/>
                    <a:pt x="1755"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781475" y="2370950"/>
              <a:ext cx="23200" cy="46400"/>
            </a:xfrm>
            <a:custGeom>
              <a:avLst/>
              <a:gdLst/>
              <a:ahLst/>
              <a:cxnLst/>
              <a:rect l="l" t="t" r="r" b="b"/>
              <a:pathLst>
                <a:path w="928" h="1856" extrusionOk="0">
                  <a:moveTo>
                    <a:pt x="50" y="1"/>
                  </a:moveTo>
                  <a:cubicBezTo>
                    <a:pt x="25" y="26"/>
                    <a:pt x="0" y="76"/>
                    <a:pt x="25" y="101"/>
                  </a:cubicBezTo>
                  <a:cubicBezTo>
                    <a:pt x="276" y="677"/>
                    <a:pt x="527" y="1229"/>
                    <a:pt x="777" y="1805"/>
                  </a:cubicBezTo>
                  <a:cubicBezTo>
                    <a:pt x="777" y="1830"/>
                    <a:pt x="802" y="1855"/>
                    <a:pt x="827" y="1855"/>
                  </a:cubicBezTo>
                  <a:lnTo>
                    <a:pt x="852" y="1855"/>
                  </a:lnTo>
                  <a:cubicBezTo>
                    <a:pt x="902" y="1830"/>
                    <a:pt x="928" y="1780"/>
                    <a:pt x="902" y="1755"/>
                  </a:cubicBezTo>
                  <a:cubicBezTo>
                    <a:pt x="677" y="1179"/>
                    <a:pt x="426" y="602"/>
                    <a:pt x="151" y="51"/>
                  </a:cubicBezTo>
                  <a:cubicBezTo>
                    <a:pt x="151" y="1"/>
                    <a:pt x="10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815300" y="2323725"/>
              <a:ext cx="8175" cy="21575"/>
            </a:xfrm>
            <a:custGeom>
              <a:avLst/>
              <a:gdLst/>
              <a:ahLst/>
              <a:cxnLst/>
              <a:rect l="l" t="t" r="r" b="b"/>
              <a:pathLst>
                <a:path w="327" h="863" extrusionOk="0">
                  <a:moveTo>
                    <a:pt x="100" y="0"/>
                  </a:moveTo>
                  <a:cubicBezTo>
                    <a:pt x="91" y="0"/>
                    <a:pt x="83" y="3"/>
                    <a:pt x="76" y="10"/>
                  </a:cubicBezTo>
                  <a:cubicBezTo>
                    <a:pt x="26" y="35"/>
                    <a:pt x="1" y="60"/>
                    <a:pt x="26" y="110"/>
                  </a:cubicBezTo>
                  <a:cubicBezTo>
                    <a:pt x="101" y="311"/>
                    <a:pt x="176" y="561"/>
                    <a:pt x="176" y="787"/>
                  </a:cubicBezTo>
                  <a:cubicBezTo>
                    <a:pt x="176" y="837"/>
                    <a:pt x="201" y="862"/>
                    <a:pt x="251" y="862"/>
                  </a:cubicBezTo>
                  <a:cubicBezTo>
                    <a:pt x="301" y="862"/>
                    <a:pt x="326" y="837"/>
                    <a:pt x="326" y="787"/>
                  </a:cubicBezTo>
                  <a:cubicBezTo>
                    <a:pt x="326" y="536"/>
                    <a:pt x="251" y="261"/>
                    <a:pt x="176" y="60"/>
                  </a:cubicBezTo>
                  <a:cubicBezTo>
                    <a:pt x="158" y="23"/>
                    <a:pt x="126"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817800" y="2314950"/>
              <a:ext cx="11300" cy="49775"/>
            </a:xfrm>
            <a:custGeom>
              <a:avLst/>
              <a:gdLst/>
              <a:ahLst/>
              <a:cxnLst/>
              <a:rect l="l" t="t" r="r" b="b"/>
              <a:pathLst>
                <a:path w="452" h="1991" extrusionOk="0">
                  <a:moveTo>
                    <a:pt x="363" y="0"/>
                  </a:moveTo>
                  <a:cubicBezTo>
                    <a:pt x="328" y="0"/>
                    <a:pt x="302" y="24"/>
                    <a:pt x="302" y="60"/>
                  </a:cubicBezTo>
                  <a:cubicBezTo>
                    <a:pt x="151" y="662"/>
                    <a:pt x="76" y="1288"/>
                    <a:pt x="1" y="1890"/>
                  </a:cubicBezTo>
                  <a:cubicBezTo>
                    <a:pt x="1" y="1940"/>
                    <a:pt x="26" y="1965"/>
                    <a:pt x="76" y="1965"/>
                  </a:cubicBezTo>
                  <a:cubicBezTo>
                    <a:pt x="76" y="1990"/>
                    <a:pt x="76" y="1990"/>
                    <a:pt x="76" y="1990"/>
                  </a:cubicBezTo>
                  <a:cubicBezTo>
                    <a:pt x="126" y="1990"/>
                    <a:pt x="151" y="1940"/>
                    <a:pt x="151" y="1915"/>
                  </a:cubicBezTo>
                  <a:cubicBezTo>
                    <a:pt x="226" y="1313"/>
                    <a:pt x="302" y="687"/>
                    <a:pt x="452" y="85"/>
                  </a:cubicBezTo>
                  <a:cubicBezTo>
                    <a:pt x="452" y="60"/>
                    <a:pt x="427" y="10"/>
                    <a:pt x="402" y="10"/>
                  </a:cubicBezTo>
                  <a:cubicBezTo>
                    <a:pt x="388" y="3"/>
                    <a:pt x="375"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78700" y="2360300"/>
              <a:ext cx="146025" cy="401025"/>
            </a:xfrm>
            <a:custGeom>
              <a:avLst/>
              <a:gdLst/>
              <a:ahLst/>
              <a:cxnLst/>
              <a:rect l="l" t="t" r="r" b="b"/>
              <a:pathLst>
                <a:path w="5841" h="16041" extrusionOk="0">
                  <a:moveTo>
                    <a:pt x="5690" y="1"/>
                  </a:moveTo>
                  <a:cubicBezTo>
                    <a:pt x="5665" y="1"/>
                    <a:pt x="5640" y="26"/>
                    <a:pt x="5640" y="76"/>
                  </a:cubicBezTo>
                  <a:cubicBezTo>
                    <a:pt x="5715" y="1304"/>
                    <a:pt x="5139" y="2457"/>
                    <a:pt x="4587" y="3585"/>
                  </a:cubicBezTo>
                  <a:cubicBezTo>
                    <a:pt x="4437" y="3885"/>
                    <a:pt x="4287" y="4211"/>
                    <a:pt x="4136" y="4512"/>
                  </a:cubicBezTo>
                  <a:cubicBezTo>
                    <a:pt x="3384" y="6241"/>
                    <a:pt x="2983" y="8121"/>
                    <a:pt x="2607" y="9951"/>
                  </a:cubicBezTo>
                  <a:cubicBezTo>
                    <a:pt x="2332" y="11229"/>
                    <a:pt x="2056" y="12582"/>
                    <a:pt x="1655" y="13860"/>
                  </a:cubicBezTo>
                  <a:cubicBezTo>
                    <a:pt x="1455" y="14437"/>
                    <a:pt x="1229" y="15038"/>
                    <a:pt x="803" y="15515"/>
                  </a:cubicBezTo>
                  <a:cubicBezTo>
                    <a:pt x="577" y="15790"/>
                    <a:pt x="302" y="15916"/>
                    <a:pt x="76" y="15916"/>
                  </a:cubicBezTo>
                  <a:cubicBezTo>
                    <a:pt x="26" y="15916"/>
                    <a:pt x="1" y="15941"/>
                    <a:pt x="1" y="15966"/>
                  </a:cubicBezTo>
                  <a:cubicBezTo>
                    <a:pt x="1" y="15991"/>
                    <a:pt x="26" y="16016"/>
                    <a:pt x="51" y="16041"/>
                  </a:cubicBezTo>
                  <a:lnTo>
                    <a:pt x="101" y="16041"/>
                  </a:lnTo>
                  <a:cubicBezTo>
                    <a:pt x="352" y="16041"/>
                    <a:pt x="653" y="15865"/>
                    <a:pt x="903" y="15590"/>
                  </a:cubicBezTo>
                  <a:cubicBezTo>
                    <a:pt x="1329" y="15114"/>
                    <a:pt x="1580" y="14487"/>
                    <a:pt x="1755" y="13885"/>
                  </a:cubicBezTo>
                  <a:cubicBezTo>
                    <a:pt x="2181" y="12607"/>
                    <a:pt x="2457" y="11254"/>
                    <a:pt x="2733" y="9951"/>
                  </a:cubicBezTo>
                  <a:cubicBezTo>
                    <a:pt x="3109" y="8146"/>
                    <a:pt x="3485" y="6266"/>
                    <a:pt x="4262" y="4562"/>
                  </a:cubicBezTo>
                  <a:cubicBezTo>
                    <a:pt x="4387" y="4261"/>
                    <a:pt x="4537" y="3936"/>
                    <a:pt x="4688" y="3635"/>
                  </a:cubicBezTo>
                  <a:cubicBezTo>
                    <a:pt x="5264" y="2507"/>
                    <a:pt x="5841" y="1329"/>
                    <a:pt x="5765" y="51"/>
                  </a:cubicBezTo>
                  <a:cubicBezTo>
                    <a:pt x="5765" y="26"/>
                    <a:pt x="5715" y="1"/>
                    <a:pt x="5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66800" y="1830850"/>
              <a:ext cx="289500" cy="533875"/>
            </a:xfrm>
            <a:custGeom>
              <a:avLst/>
              <a:gdLst/>
              <a:ahLst/>
              <a:cxnLst/>
              <a:rect l="l" t="t" r="r" b="b"/>
              <a:pathLst>
                <a:path w="11580" h="21355" extrusionOk="0">
                  <a:moveTo>
                    <a:pt x="1216" y="0"/>
                  </a:moveTo>
                  <a:cubicBezTo>
                    <a:pt x="953" y="0"/>
                    <a:pt x="705" y="59"/>
                    <a:pt x="502" y="226"/>
                  </a:cubicBezTo>
                  <a:cubicBezTo>
                    <a:pt x="176" y="502"/>
                    <a:pt x="101" y="953"/>
                    <a:pt x="76" y="1379"/>
                  </a:cubicBezTo>
                  <a:cubicBezTo>
                    <a:pt x="1" y="2632"/>
                    <a:pt x="126" y="3910"/>
                    <a:pt x="477" y="5138"/>
                  </a:cubicBezTo>
                  <a:lnTo>
                    <a:pt x="527" y="5339"/>
                  </a:lnTo>
                  <a:cubicBezTo>
                    <a:pt x="627" y="5665"/>
                    <a:pt x="728" y="6041"/>
                    <a:pt x="728" y="6392"/>
                  </a:cubicBezTo>
                  <a:cubicBezTo>
                    <a:pt x="728" y="6567"/>
                    <a:pt x="728" y="6743"/>
                    <a:pt x="702" y="6918"/>
                  </a:cubicBezTo>
                  <a:cubicBezTo>
                    <a:pt x="702" y="7093"/>
                    <a:pt x="677" y="7269"/>
                    <a:pt x="677" y="7444"/>
                  </a:cubicBezTo>
                  <a:cubicBezTo>
                    <a:pt x="702" y="8472"/>
                    <a:pt x="1354" y="9324"/>
                    <a:pt x="2056" y="10201"/>
                  </a:cubicBezTo>
                  <a:cubicBezTo>
                    <a:pt x="2206" y="10402"/>
                    <a:pt x="2332" y="10577"/>
                    <a:pt x="2457" y="10753"/>
                  </a:cubicBezTo>
                  <a:cubicBezTo>
                    <a:pt x="2557" y="10903"/>
                    <a:pt x="2632" y="11028"/>
                    <a:pt x="2758" y="11179"/>
                  </a:cubicBezTo>
                  <a:cubicBezTo>
                    <a:pt x="2858" y="11329"/>
                    <a:pt x="2958" y="11479"/>
                    <a:pt x="3008" y="11655"/>
                  </a:cubicBezTo>
                  <a:cubicBezTo>
                    <a:pt x="3033" y="11755"/>
                    <a:pt x="3033" y="11880"/>
                    <a:pt x="3033" y="12006"/>
                  </a:cubicBezTo>
                  <a:cubicBezTo>
                    <a:pt x="3008" y="12181"/>
                    <a:pt x="3008" y="12357"/>
                    <a:pt x="3083" y="12532"/>
                  </a:cubicBezTo>
                  <a:cubicBezTo>
                    <a:pt x="3134" y="12632"/>
                    <a:pt x="3209" y="12707"/>
                    <a:pt x="3259" y="12783"/>
                  </a:cubicBezTo>
                  <a:cubicBezTo>
                    <a:pt x="3284" y="12808"/>
                    <a:pt x="3284" y="12808"/>
                    <a:pt x="3309" y="12833"/>
                  </a:cubicBezTo>
                  <a:cubicBezTo>
                    <a:pt x="3635" y="13234"/>
                    <a:pt x="3760" y="13810"/>
                    <a:pt x="3735" y="14562"/>
                  </a:cubicBezTo>
                  <a:cubicBezTo>
                    <a:pt x="3710" y="14738"/>
                    <a:pt x="3710" y="14938"/>
                    <a:pt x="3685" y="15113"/>
                  </a:cubicBezTo>
                  <a:cubicBezTo>
                    <a:pt x="3660" y="15540"/>
                    <a:pt x="3635" y="15991"/>
                    <a:pt x="3685" y="16442"/>
                  </a:cubicBezTo>
                  <a:cubicBezTo>
                    <a:pt x="3710" y="16667"/>
                    <a:pt x="3785" y="16893"/>
                    <a:pt x="3835" y="17119"/>
                  </a:cubicBezTo>
                  <a:lnTo>
                    <a:pt x="3860" y="17219"/>
                  </a:lnTo>
                  <a:cubicBezTo>
                    <a:pt x="4086" y="18021"/>
                    <a:pt x="4236" y="18848"/>
                    <a:pt x="4337" y="19650"/>
                  </a:cubicBezTo>
                  <a:lnTo>
                    <a:pt x="4487" y="19625"/>
                  </a:lnTo>
                  <a:cubicBezTo>
                    <a:pt x="4387" y="18823"/>
                    <a:pt x="4236" y="17996"/>
                    <a:pt x="4011" y="17169"/>
                  </a:cubicBezTo>
                  <a:lnTo>
                    <a:pt x="3986" y="17093"/>
                  </a:lnTo>
                  <a:cubicBezTo>
                    <a:pt x="3936" y="16868"/>
                    <a:pt x="3860" y="16642"/>
                    <a:pt x="3835" y="16417"/>
                  </a:cubicBezTo>
                  <a:cubicBezTo>
                    <a:pt x="3785" y="15991"/>
                    <a:pt x="3810" y="15540"/>
                    <a:pt x="3835" y="15113"/>
                  </a:cubicBezTo>
                  <a:cubicBezTo>
                    <a:pt x="3860" y="14938"/>
                    <a:pt x="3885" y="14763"/>
                    <a:pt x="3885" y="14562"/>
                  </a:cubicBezTo>
                  <a:cubicBezTo>
                    <a:pt x="3911" y="13760"/>
                    <a:pt x="3760" y="13184"/>
                    <a:pt x="3434" y="12758"/>
                  </a:cubicBezTo>
                  <a:cubicBezTo>
                    <a:pt x="3409" y="12733"/>
                    <a:pt x="3384" y="12707"/>
                    <a:pt x="3384" y="12682"/>
                  </a:cubicBezTo>
                  <a:cubicBezTo>
                    <a:pt x="3309" y="12607"/>
                    <a:pt x="3259" y="12532"/>
                    <a:pt x="3234" y="12457"/>
                  </a:cubicBezTo>
                  <a:cubicBezTo>
                    <a:pt x="3159" y="12332"/>
                    <a:pt x="3184" y="12181"/>
                    <a:pt x="3184" y="12006"/>
                  </a:cubicBezTo>
                  <a:cubicBezTo>
                    <a:pt x="3184" y="11880"/>
                    <a:pt x="3184" y="11755"/>
                    <a:pt x="3159" y="11605"/>
                  </a:cubicBezTo>
                  <a:cubicBezTo>
                    <a:pt x="3109" y="11404"/>
                    <a:pt x="2983" y="11254"/>
                    <a:pt x="2858" y="11078"/>
                  </a:cubicBezTo>
                  <a:cubicBezTo>
                    <a:pt x="2758" y="10953"/>
                    <a:pt x="2657" y="10803"/>
                    <a:pt x="2582" y="10677"/>
                  </a:cubicBezTo>
                  <a:cubicBezTo>
                    <a:pt x="2457" y="10502"/>
                    <a:pt x="2332" y="10301"/>
                    <a:pt x="2181" y="10126"/>
                  </a:cubicBezTo>
                  <a:cubicBezTo>
                    <a:pt x="1479" y="9249"/>
                    <a:pt x="853" y="8422"/>
                    <a:pt x="828" y="7444"/>
                  </a:cubicBezTo>
                  <a:cubicBezTo>
                    <a:pt x="828" y="7269"/>
                    <a:pt x="853" y="7093"/>
                    <a:pt x="853" y="6918"/>
                  </a:cubicBezTo>
                  <a:cubicBezTo>
                    <a:pt x="878" y="6743"/>
                    <a:pt x="878" y="6567"/>
                    <a:pt x="878" y="6367"/>
                  </a:cubicBezTo>
                  <a:cubicBezTo>
                    <a:pt x="878" y="6016"/>
                    <a:pt x="778" y="5640"/>
                    <a:pt x="677" y="5289"/>
                  </a:cubicBezTo>
                  <a:lnTo>
                    <a:pt x="602" y="5088"/>
                  </a:lnTo>
                  <a:cubicBezTo>
                    <a:pt x="276" y="3885"/>
                    <a:pt x="151" y="2632"/>
                    <a:pt x="226" y="1379"/>
                  </a:cubicBezTo>
                  <a:cubicBezTo>
                    <a:pt x="251" y="1003"/>
                    <a:pt x="327" y="577"/>
                    <a:pt x="602" y="326"/>
                  </a:cubicBezTo>
                  <a:cubicBezTo>
                    <a:pt x="770" y="192"/>
                    <a:pt x="978" y="143"/>
                    <a:pt x="1202" y="143"/>
                  </a:cubicBezTo>
                  <a:cubicBezTo>
                    <a:pt x="1478" y="143"/>
                    <a:pt x="1779" y="218"/>
                    <a:pt x="2056" y="301"/>
                  </a:cubicBezTo>
                  <a:cubicBezTo>
                    <a:pt x="2156" y="326"/>
                    <a:pt x="2231" y="351"/>
                    <a:pt x="2307" y="402"/>
                  </a:cubicBezTo>
                  <a:cubicBezTo>
                    <a:pt x="2382" y="452"/>
                    <a:pt x="2432" y="527"/>
                    <a:pt x="2482" y="602"/>
                  </a:cubicBezTo>
                  <a:lnTo>
                    <a:pt x="2532" y="652"/>
                  </a:lnTo>
                  <a:cubicBezTo>
                    <a:pt x="2983" y="1229"/>
                    <a:pt x="3685" y="1529"/>
                    <a:pt x="4286" y="1755"/>
                  </a:cubicBezTo>
                  <a:lnTo>
                    <a:pt x="4487" y="1830"/>
                  </a:lnTo>
                  <a:cubicBezTo>
                    <a:pt x="4888" y="1981"/>
                    <a:pt x="5264" y="2106"/>
                    <a:pt x="5615" y="2357"/>
                  </a:cubicBezTo>
                  <a:cubicBezTo>
                    <a:pt x="6241" y="2783"/>
                    <a:pt x="6592" y="3434"/>
                    <a:pt x="6968" y="4111"/>
                  </a:cubicBezTo>
                  <a:cubicBezTo>
                    <a:pt x="7219" y="4587"/>
                    <a:pt x="7495" y="5063"/>
                    <a:pt x="7845" y="5464"/>
                  </a:cubicBezTo>
                  <a:cubicBezTo>
                    <a:pt x="7896" y="5514"/>
                    <a:pt x="7946" y="5565"/>
                    <a:pt x="7996" y="5615"/>
                  </a:cubicBezTo>
                  <a:cubicBezTo>
                    <a:pt x="8121" y="5740"/>
                    <a:pt x="8221" y="5865"/>
                    <a:pt x="8322" y="6016"/>
                  </a:cubicBezTo>
                  <a:cubicBezTo>
                    <a:pt x="8547" y="6392"/>
                    <a:pt x="8597" y="6843"/>
                    <a:pt x="8647" y="7269"/>
                  </a:cubicBezTo>
                  <a:cubicBezTo>
                    <a:pt x="8723" y="7745"/>
                    <a:pt x="8773" y="8246"/>
                    <a:pt x="8723" y="8748"/>
                  </a:cubicBezTo>
                  <a:cubicBezTo>
                    <a:pt x="8698" y="9274"/>
                    <a:pt x="8522" y="9750"/>
                    <a:pt x="8246" y="10076"/>
                  </a:cubicBezTo>
                  <a:cubicBezTo>
                    <a:pt x="8146" y="10176"/>
                    <a:pt x="8046" y="10301"/>
                    <a:pt x="7921" y="10402"/>
                  </a:cubicBezTo>
                  <a:cubicBezTo>
                    <a:pt x="7695" y="10602"/>
                    <a:pt x="7469" y="10803"/>
                    <a:pt x="7369" y="11053"/>
                  </a:cubicBezTo>
                  <a:lnTo>
                    <a:pt x="7319" y="11229"/>
                  </a:lnTo>
                  <a:lnTo>
                    <a:pt x="7469" y="11154"/>
                  </a:lnTo>
                  <a:cubicBezTo>
                    <a:pt x="7670" y="11103"/>
                    <a:pt x="7870" y="11103"/>
                    <a:pt x="8096" y="11103"/>
                  </a:cubicBezTo>
                  <a:cubicBezTo>
                    <a:pt x="8271" y="11103"/>
                    <a:pt x="8422" y="11078"/>
                    <a:pt x="8597" y="11053"/>
                  </a:cubicBezTo>
                  <a:cubicBezTo>
                    <a:pt x="8898" y="11003"/>
                    <a:pt x="9199" y="10853"/>
                    <a:pt x="9449" y="10702"/>
                  </a:cubicBezTo>
                  <a:lnTo>
                    <a:pt x="9500" y="10677"/>
                  </a:lnTo>
                  <a:cubicBezTo>
                    <a:pt x="9800" y="10527"/>
                    <a:pt x="10076" y="10402"/>
                    <a:pt x="10402" y="10377"/>
                  </a:cubicBezTo>
                  <a:cubicBezTo>
                    <a:pt x="10429" y="10374"/>
                    <a:pt x="10456" y="10373"/>
                    <a:pt x="10484" y="10373"/>
                  </a:cubicBezTo>
                  <a:cubicBezTo>
                    <a:pt x="10740" y="10373"/>
                    <a:pt x="11018" y="10479"/>
                    <a:pt x="11154" y="10727"/>
                  </a:cubicBezTo>
                  <a:cubicBezTo>
                    <a:pt x="11204" y="10828"/>
                    <a:pt x="11229" y="10953"/>
                    <a:pt x="11254" y="11053"/>
                  </a:cubicBezTo>
                  <a:cubicBezTo>
                    <a:pt x="11329" y="11454"/>
                    <a:pt x="11429" y="11931"/>
                    <a:pt x="11279" y="12357"/>
                  </a:cubicBezTo>
                  <a:cubicBezTo>
                    <a:pt x="11229" y="12457"/>
                    <a:pt x="11154" y="12582"/>
                    <a:pt x="11078" y="12682"/>
                  </a:cubicBezTo>
                  <a:cubicBezTo>
                    <a:pt x="11028" y="12783"/>
                    <a:pt x="10978" y="12883"/>
                    <a:pt x="10928" y="13008"/>
                  </a:cubicBezTo>
                  <a:cubicBezTo>
                    <a:pt x="10878" y="13134"/>
                    <a:pt x="10828" y="13259"/>
                    <a:pt x="10778" y="13409"/>
                  </a:cubicBezTo>
                  <a:cubicBezTo>
                    <a:pt x="10728" y="13585"/>
                    <a:pt x="10703" y="13735"/>
                    <a:pt x="10602" y="13885"/>
                  </a:cubicBezTo>
                  <a:cubicBezTo>
                    <a:pt x="10477" y="14086"/>
                    <a:pt x="10302" y="14236"/>
                    <a:pt x="10151" y="14362"/>
                  </a:cubicBezTo>
                  <a:cubicBezTo>
                    <a:pt x="9926" y="14537"/>
                    <a:pt x="9650" y="14687"/>
                    <a:pt x="9399" y="14863"/>
                  </a:cubicBezTo>
                  <a:cubicBezTo>
                    <a:pt x="8898" y="15164"/>
                    <a:pt x="8397" y="15489"/>
                    <a:pt x="8046" y="15966"/>
                  </a:cubicBezTo>
                  <a:cubicBezTo>
                    <a:pt x="7670" y="16442"/>
                    <a:pt x="7520" y="17068"/>
                    <a:pt x="7369" y="17670"/>
                  </a:cubicBezTo>
                  <a:cubicBezTo>
                    <a:pt x="7294" y="17895"/>
                    <a:pt x="7244" y="18146"/>
                    <a:pt x="7169" y="18397"/>
                  </a:cubicBezTo>
                  <a:cubicBezTo>
                    <a:pt x="7093" y="18572"/>
                    <a:pt x="7018" y="18773"/>
                    <a:pt x="6893" y="18948"/>
                  </a:cubicBezTo>
                  <a:cubicBezTo>
                    <a:pt x="6768" y="19098"/>
                    <a:pt x="6617" y="19224"/>
                    <a:pt x="6467" y="19349"/>
                  </a:cubicBezTo>
                  <a:lnTo>
                    <a:pt x="6417" y="19399"/>
                  </a:lnTo>
                  <a:cubicBezTo>
                    <a:pt x="5740" y="19926"/>
                    <a:pt x="5164" y="20552"/>
                    <a:pt x="4662" y="21279"/>
                  </a:cubicBezTo>
                  <a:lnTo>
                    <a:pt x="4788" y="21354"/>
                  </a:lnTo>
                  <a:cubicBezTo>
                    <a:pt x="5289" y="20652"/>
                    <a:pt x="5865" y="20051"/>
                    <a:pt x="6517" y="19499"/>
                  </a:cubicBezTo>
                  <a:lnTo>
                    <a:pt x="6567" y="19474"/>
                  </a:lnTo>
                  <a:cubicBezTo>
                    <a:pt x="6718" y="19349"/>
                    <a:pt x="6893" y="19224"/>
                    <a:pt x="7018" y="19048"/>
                  </a:cubicBezTo>
                  <a:cubicBezTo>
                    <a:pt x="7169" y="18848"/>
                    <a:pt x="7244" y="18622"/>
                    <a:pt x="7319" y="18422"/>
                  </a:cubicBezTo>
                  <a:cubicBezTo>
                    <a:pt x="7394" y="18196"/>
                    <a:pt x="7444" y="17946"/>
                    <a:pt x="7520" y="17695"/>
                  </a:cubicBezTo>
                  <a:cubicBezTo>
                    <a:pt x="7645" y="17119"/>
                    <a:pt x="7795" y="16517"/>
                    <a:pt x="8171" y="16041"/>
                  </a:cubicBezTo>
                  <a:cubicBezTo>
                    <a:pt x="8497" y="15590"/>
                    <a:pt x="8973" y="15289"/>
                    <a:pt x="9474" y="14988"/>
                  </a:cubicBezTo>
                  <a:cubicBezTo>
                    <a:pt x="9750" y="14813"/>
                    <a:pt x="10001" y="14662"/>
                    <a:pt x="10251" y="14487"/>
                  </a:cubicBezTo>
                  <a:cubicBezTo>
                    <a:pt x="10402" y="14362"/>
                    <a:pt x="10602" y="14186"/>
                    <a:pt x="10728" y="13961"/>
                  </a:cubicBezTo>
                  <a:cubicBezTo>
                    <a:pt x="10828" y="13785"/>
                    <a:pt x="10878" y="13610"/>
                    <a:pt x="10928" y="13434"/>
                  </a:cubicBezTo>
                  <a:cubicBezTo>
                    <a:pt x="10978" y="13309"/>
                    <a:pt x="11003" y="13184"/>
                    <a:pt x="11053" y="13058"/>
                  </a:cubicBezTo>
                  <a:cubicBezTo>
                    <a:pt x="11104" y="12958"/>
                    <a:pt x="11154" y="12858"/>
                    <a:pt x="11229" y="12783"/>
                  </a:cubicBezTo>
                  <a:cubicBezTo>
                    <a:pt x="11279" y="12657"/>
                    <a:pt x="11354" y="12532"/>
                    <a:pt x="11404" y="12407"/>
                  </a:cubicBezTo>
                  <a:cubicBezTo>
                    <a:pt x="11580" y="11956"/>
                    <a:pt x="11479" y="11429"/>
                    <a:pt x="11404" y="11028"/>
                  </a:cubicBezTo>
                  <a:cubicBezTo>
                    <a:pt x="11379" y="10903"/>
                    <a:pt x="11354" y="10778"/>
                    <a:pt x="11279" y="10652"/>
                  </a:cubicBezTo>
                  <a:cubicBezTo>
                    <a:pt x="11118" y="10353"/>
                    <a:pt x="10767" y="10223"/>
                    <a:pt x="10458" y="10223"/>
                  </a:cubicBezTo>
                  <a:cubicBezTo>
                    <a:pt x="10431" y="10223"/>
                    <a:pt x="10404" y="10224"/>
                    <a:pt x="10377" y="10226"/>
                  </a:cubicBezTo>
                  <a:cubicBezTo>
                    <a:pt x="10051" y="10251"/>
                    <a:pt x="9725" y="10402"/>
                    <a:pt x="9449" y="10552"/>
                  </a:cubicBezTo>
                  <a:lnTo>
                    <a:pt x="9399" y="10577"/>
                  </a:lnTo>
                  <a:cubicBezTo>
                    <a:pt x="9124" y="10727"/>
                    <a:pt x="8848" y="10853"/>
                    <a:pt x="8572" y="10903"/>
                  </a:cubicBezTo>
                  <a:cubicBezTo>
                    <a:pt x="8422" y="10928"/>
                    <a:pt x="8246" y="10953"/>
                    <a:pt x="8096" y="10953"/>
                  </a:cubicBezTo>
                  <a:cubicBezTo>
                    <a:pt x="7921" y="10953"/>
                    <a:pt x="7745" y="10953"/>
                    <a:pt x="7595" y="10978"/>
                  </a:cubicBezTo>
                  <a:cubicBezTo>
                    <a:pt x="7695" y="10803"/>
                    <a:pt x="7870" y="10652"/>
                    <a:pt x="8021" y="10502"/>
                  </a:cubicBezTo>
                  <a:cubicBezTo>
                    <a:pt x="8146" y="10402"/>
                    <a:pt x="8246" y="10301"/>
                    <a:pt x="8347" y="10176"/>
                  </a:cubicBezTo>
                  <a:cubicBezTo>
                    <a:pt x="8647" y="9825"/>
                    <a:pt x="8848" y="9324"/>
                    <a:pt x="8873" y="8748"/>
                  </a:cubicBezTo>
                  <a:cubicBezTo>
                    <a:pt x="8923" y="8246"/>
                    <a:pt x="8873" y="7745"/>
                    <a:pt x="8798" y="7244"/>
                  </a:cubicBezTo>
                  <a:cubicBezTo>
                    <a:pt x="8748" y="6818"/>
                    <a:pt x="8698" y="6316"/>
                    <a:pt x="8447" y="5941"/>
                  </a:cubicBezTo>
                  <a:cubicBezTo>
                    <a:pt x="8347" y="5790"/>
                    <a:pt x="8221" y="5640"/>
                    <a:pt x="8096" y="5514"/>
                  </a:cubicBezTo>
                  <a:cubicBezTo>
                    <a:pt x="8046" y="5464"/>
                    <a:pt x="7996" y="5414"/>
                    <a:pt x="7971" y="5364"/>
                  </a:cubicBezTo>
                  <a:cubicBezTo>
                    <a:pt x="7620" y="4963"/>
                    <a:pt x="7369" y="4512"/>
                    <a:pt x="7093" y="4036"/>
                  </a:cubicBezTo>
                  <a:cubicBezTo>
                    <a:pt x="6743" y="3359"/>
                    <a:pt x="6342" y="2657"/>
                    <a:pt x="5690" y="2231"/>
                  </a:cubicBezTo>
                  <a:cubicBezTo>
                    <a:pt x="5339" y="1981"/>
                    <a:pt x="4938" y="1830"/>
                    <a:pt x="4537" y="1705"/>
                  </a:cubicBezTo>
                  <a:lnTo>
                    <a:pt x="4337" y="1630"/>
                  </a:lnTo>
                  <a:cubicBezTo>
                    <a:pt x="3735" y="1404"/>
                    <a:pt x="3083" y="1103"/>
                    <a:pt x="2657" y="577"/>
                  </a:cubicBezTo>
                  <a:lnTo>
                    <a:pt x="2607" y="527"/>
                  </a:lnTo>
                  <a:cubicBezTo>
                    <a:pt x="2557" y="427"/>
                    <a:pt x="2482" y="351"/>
                    <a:pt x="2407" y="276"/>
                  </a:cubicBezTo>
                  <a:cubicBezTo>
                    <a:pt x="2307" y="226"/>
                    <a:pt x="2206" y="176"/>
                    <a:pt x="2106" y="151"/>
                  </a:cubicBezTo>
                  <a:cubicBezTo>
                    <a:pt x="1817" y="72"/>
                    <a:pt x="150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35475" y="2192375"/>
              <a:ext cx="154175" cy="529475"/>
            </a:xfrm>
            <a:custGeom>
              <a:avLst/>
              <a:gdLst/>
              <a:ahLst/>
              <a:cxnLst/>
              <a:rect l="l" t="t" r="r" b="b"/>
              <a:pathLst>
                <a:path w="6167" h="21179" extrusionOk="0">
                  <a:moveTo>
                    <a:pt x="6091" y="1"/>
                  </a:moveTo>
                  <a:cubicBezTo>
                    <a:pt x="6066" y="1"/>
                    <a:pt x="6041" y="26"/>
                    <a:pt x="6041" y="51"/>
                  </a:cubicBezTo>
                  <a:cubicBezTo>
                    <a:pt x="5991" y="1480"/>
                    <a:pt x="5890" y="2883"/>
                    <a:pt x="5740" y="4211"/>
                  </a:cubicBezTo>
                  <a:cubicBezTo>
                    <a:pt x="5640" y="5114"/>
                    <a:pt x="5339" y="6492"/>
                    <a:pt x="5088" y="7244"/>
                  </a:cubicBezTo>
                  <a:cubicBezTo>
                    <a:pt x="4587" y="8823"/>
                    <a:pt x="3961" y="10126"/>
                    <a:pt x="3309" y="11530"/>
                  </a:cubicBezTo>
                  <a:cubicBezTo>
                    <a:pt x="3133" y="11906"/>
                    <a:pt x="2933" y="12307"/>
                    <a:pt x="2757" y="12708"/>
                  </a:cubicBezTo>
                  <a:cubicBezTo>
                    <a:pt x="2582" y="13109"/>
                    <a:pt x="2382" y="13510"/>
                    <a:pt x="2181" y="13911"/>
                  </a:cubicBezTo>
                  <a:cubicBezTo>
                    <a:pt x="1379" y="15590"/>
                    <a:pt x="552" y="17344"/>
                    <a:pt x="176" y="19199"/>
                  </a:cubicBezTo>
                  <a:cubicBezTo>
                    <a:pt x="101" y="19575"/>
                    <a:pt x="1" y="20076"/>
                    <a:pt x="26" y="20602"/>
                  </a:cubicBezTo>
                  <a:cubicBezTo>
                    <a:pt x="51" y="20753"/>
                    <a:pt x="76" y="20928"/>
                    <a:pt x="101" y="21129"/>
                  </a:cubicBezTo>
                  <a:cubicBezTo>
                    <a:pt x="101" y="21154"/>
                    <a:pt x="126" y="21179"/>
                    <a:pt x="151" y="21179"/>
                  </a:cubicBezTo>
                  <a:lnTo>
                    <a:pt x="176" y="21179"/>
                  </a:lnTo>
                  <a:cubicBezTo>
                    <a:pt x="201" y="21179"/>
                    <a:pt x="226" y="21154"/>
                    <a:pt x="226" y="21104"/>
                  </a:cubicBezTo>
                  <a:cubicBezTo>
                    <a:pt x="176" y="20903"/>
                    <a:pt x="151" y="20728"/>
                    <a:pt x="151" y="20577"/>
                  </a:cubicBezTo>
                  <a:cubicBezTo>
                    <a:pt x="126" y="20076"/>
                    <a:pt x="201" y="19600"/>
                    <a:pt x="276" y="19224"/>
                  </a:cubicBezTo>
                  <a:cubicBezTo>
                    <a:pt x="677" y="17369"/>
                    <a:pt x="1504" y="15640"/>
                    <a:pt x="2306" y="13961"/>
                  </a:cubicBezTo>
                  <a:cubicBezTo>
                    <a:pt x="2482" y="13560"/>
                    <a:pt x="2682" y="13159"/>
                    <a:pt x="2858" y="12758"/>
                  </a:cubicBezTo>
                  <a:cubicBezTo>
                    <a:pt x="3058" y="12357"/>
                    <a:pt x="3234" y="11956"/>
                    <a:pt x="3409" y="11580"/>
                  </a:cubicBezTo>
                  <a:cubicBezTo>
                    <a:pt x="4086" y="10176"/>
                    <a:pt x="4712" y="8873"/>
                    <a:pt x="5214" y="7294"/>
                  </a:cubicBezTo>
                  <a:cubicBezTo>
                    <a:pt x="5439" y="6542"/>
                    <a:pt x="5765" y="5139"/>
                    <a:pt x="5865" y="4211"/>
                  </a:cubicBezTo>
                  <a:cubicBezTo>
                    <a:pt x="6016" y="2883"/>
                    <a:pt x="6116" y="1505"/>
                    <a:pt x="6166" y="76"/>
                  </a:cubicBezTo>
                  <a:cubicBezTo>
                    <a:pt x="6166" y="26"/>
                    <a:pt x="61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46125" y="2192375"/>
              <a:ext cx="146025" cy="573350"/>
            </a:xfrm>
            <a:custGeom>
              <a:avLst/>
              <a:gdLst/>
              <a:ahLst/>
              <a:cxnLst/>
              <a:rect l="l" t="t" r="r" b="b"/>
              <a:pathLst>
                <a:path w="5841" h="22934" extrusionOk="0">
                  <a:moveTo>
                    <a:pt x="5665" y="1"/>
                  </a:moveTo>
                  <a:cubicBezTo>
                    <a:pt x="5640" y="1"/>
                    <a:pt x="5615" y="26"/>
                    <a:pt x="5615" y="76"/>
                  </a:cubicBezTo>
                  <a:cubicBezTo>
                    <a:pt x="5690" y="778"/>
                    <a:pt x="5690" y="1480"/>
                    <a:pt x="5690" y="2181"/>
                  </a:cubicBezTo>
                  <a:cubicBezTo>
                    <a:pt x="5690" y="2532"/>
                    <a:pt x="5690" y="2908"/>
                    <a:pt x="5690" y="3284"/>
                  </a:cubicBezTo>
                  <a:cubicBezTo>
                    <a:pt x="5740" y="4688"/>
                    <a:pt x="5715" y="6367"/>
                    <a:pt x="5239" y="7921"/>
                  </a:cubicBezTo>
                  <a:cubicBezTo>
                    <a:pt x="5088" y="8347"/>
                    <a:pt x="4763" y="9450"/>
                    <a:pt x="4437" y="10151"/>
                  </a:cubicBezTo>
                  <a:cubicBezTo>
                    <a:pt x="4286" y="10527"/>
                    <a:pt x="4111" y="10903"/>
                    <a:pt x="3961" y="11279"/>
                  </a:cubicBezTo>
                  <a:cubicBezTo>
                    <a:pt x="3058" y="13359"/>
                    <a:pt x="2206" y="15339"/>
                    <a:pt x="1379" y="17545"/>
                  </a:cubicBezTo>
                  <a:cubicBezTo>
                    <a:pt x="1078" y="18322"/>
                    <a:pt x="1053" y="19149"/>
                    <a:pt x="1304" y="19951"/>
                  </a:cubicBezTo>
                  <a:cubicBezTo>
                    <a:pt x="1329" y="20051"/>
                    <a:pt x="1379" y="20151"/>
                    <a:pt x="1404" y="20227"/>
                  </a:cubicBezTo>
                  <a:cubicBezTo>
                    <a:pt x="1454" y="20377"/>
                    <a:pt x="1504" y="20502"/>
                    <a:pt x="1529" y="20628"/>
                  </a:cubicBezTo>
                  <a:cubicBezTo>
                    <a:pt x="1705" y="21254"/>
                    <a:pt x="1504" y="21906"/>
                    <a:pt x="1329" y="22482"/>
                  </a:cubicBezTo>
                  <a:cubicBezTo>
                    <a:pt x="1304" y="22607"/>
                    <a:pt x="1279" y="22708"/>
                    <a:pt x="1204" y="22758"/>
                  </a:cubicBezTo>
                  <a:cubicBezTo>
                    <a:pt x="1148" y="22799"/>
                    <a:pt x="1078" y="22818"/>
                    <a:pt x="1001" y="22818"/>
                  </a:cubicBezTo>
                  <a:cubicBezTo>
                    <a:pt x="938" y="22818"/>
                    <a:pt x="870" y="22805"/>
                    <a:pt x="803" y="22783"/>
                  </a:cubicBezTo>
                  <a:cubicBezTo>
                    <a:pt x="527" y="22733"/>
                    <a:pt x="251" y="22683"/>
                    <a:pt x="126" y="22507"/>
                  </a:cubicBezTo>
                  <a:cubicBezTo>
                    <a:pt x="113" y="22495"/>
                    <a:pt x="95" y="22488"/>
                    <a:pt x="76" y="22488"/>
                  </a:cubicBezTo>
                  <a:cubicBezTo>
                    <a:pt x="57" y="22488"/>
                    <a:pt x="38" y="22495"/>
                    <a:pt x="26" y="22507"/>
                  </a:cubicBezTo>
                  <a:cubicBezTo>
                    <a:pt x="1" y="22532"/>
                    <a:pt x="1" y="22582"/>
                    <a:pt x="26" y="22607"/>
                  </a:cubicBezTo>
                  <a:cubicBezTo>
                    <a:pt x="201" y="22783"/>
                    <a:pt x="477" y="22858"/>
                    <a:pt x="778" y="22908"/>
                  </a:cubicBezTo>
                  <a:cubicBezTo>
                    <a:pt x="853" y="22933"/>
                    <a:pt x="928" y="22933"/>
                    <a:pt x="1003" y="22933"/>
                  </a:cubicBezTo>
                  <a:cubicBezTo>
                    <a:pt x="1103" y="22933"/>
                    <a:pt x="1204" y="22908"/>
                    <a:pt x="1279" y="22858"/>
                  </a:cubicBezTo>
                  <a:cubicBezTo>
                    <a:pt x="1379" y="22783"/>
                    <a:pt x="1429" y="22633"/>
                    <a:pt x="1454" y="22532"/>
                  </a:cubicBezTo>
                  <a:cubicBezTo>
                    <a:pt x="1605" y="21956"/>
                    <a:pt x="1830" y="21254"/>
                    <a:pt x="1655" y="20602"/>
                  </a:cubicBezTo>
                  <a:cubicBezTo>
                    <a:pt x="1630" y="20452"/>
                    <a:pt x="1580" y="20327"/>
                    <a:pt x="1529" y="20201"/>
                  </a:cubicBezTo>
                  <a:cubicBezTo>
                    <a:pt x="1479" y="20101"/>
                    <a:pt x="1454" y="20001"/>
                    <a:pt x="1429" y="19901"/>
                  </a:cubicBezTo>
                  <a:cubicBezTo>
                    <a:pt x="1179" y="19124"/>
                    <a:pt x="1204" y="18322"/>
                    <a:pt x="1479" y="17595"/>
                  </a:cubicBezTo>
                  <a:cubicBezTo>
                    <a:pt x="2306" y="15389"/>
                    <a:pt x="3159" y="13409"/>
                    <a:pt x="4061" y="11329"/>
                  </a:cubicBezTo>
                  <a:cubicBezTo>
                    <a:pt x="4236" y="10953"/>
                    <a:pt x="4387" y="10577"/>
                    <a:pt x="4562" y="10201"/>
                  </a:cubicBezTo>
                  <a:cubicBezTo>
                    <a:pt x="4863" y="9475"/>
                    <a:pt x="5214" y="8397"/>
                    <a:pt x="5339" y="7946"/>
                  </a:cubicBezTo>
                  <a:cubicBezTo>
                    <a:pt x="5815" y="6367"/>
                    <a:pt x="5840" y="4713"/>
                    <a:pt x="5815" y="3284"/>
                  </a:cubicBezTo>
                  <a:cubicBezTo>
                    <a:pt x="5790" y="2908"/>
                    <a:pt x="5790" y="2532"/>
                    <a:pt x="5790" y="2181"/>
                  </a:cubicBezTo>
                  <a:cubicBezTo>
                    <a:pt x="5815" y="1480"/>
                    <a:pt x="5815" y="753"/>
                    <a:pt x="5740" y="51"/>
                  </a:cubicBezTo>
                  <a:cubicBezTo>
                    <a:pt x="5715" y="26"/>
                    <a:pt x="5690"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691250" y="1834600"/>
              <a:ext cx="102775" cy="367200"/>
            </a:xfrm>
            <a:custGeom>
              <a:avLst/>
              <a:gdLst/>
              <a:ahLst/>
              <a:cxnLst/>
              <a:rect l="l" t="t" r="r" b="b"/>
              <a:pathLst>
                <a:path w="4111" h="14688" extrusionOk="0">
                  <a:moveTo>
                    <a:pt x="75" y="1"/>
                  </a:moveTo>
                  <a:cubicBezTo>
                    <a:pt x="25" y="1"/>
                    <a:pt x="0" y="26"/>
                    <a:pt x="0" y="76"/>
                  </a:cubicBezTo>
                  <a:cubicBezTo>
                    <a:pt x="0" y="1329"/>
                    <a:pt x="276" y="2608"/>
                    <a:pt x="752" y="3785"/>
                  </a:cubicBezTo>
                  <a:cubicBezTo>
                    <a:pt x="1003" y="4412"/>
                    <a:pt x="1354" y="5039"/>
                    <a:pt x="1654" y="5615"/>
                  </a:cubicBezTo>
                  <a:cubicBezTo>
                    <a:pt x="1880" y="6016"/>
                    <a:pt x="2080" y="6417"/>
                    <a:pt x="2281" y="6818"/>
                  </a:cubicBezTo>
                  <a:cubicBezTo>
                    <a:pt x="3434" y="9174"/>
                    <a:pt x="3960" y="11956"/>
                    <a:pt x="3785" y="14613"/>
                  </a:cubicBezTo>
                  <a:cubicBezTo>
                    <a:pt x="3785" y="14638"/>
                    <a:pt x="3810" y="14688"/>
                    <a:pt x="3860" y="14688"/>
                  </a:cubicBezTo>
                  <a:cubicBezTo>
                    <a:pt x="3885" y="14688"/>
                    <a:pt x="3935" y="14663"/>
                    <a:pt x="3935" y="14613"/>
                  </a:cubicBezTo>
                  <a:cubicBezTo>
                    <a:pt x="4110" y="11931"/>
                    <a:pt x="3584" y="9149"/>
                    <a:pt x="2431" y="6743"/>
                  </a:cubicBezTo>
                  <a:cubicBezTo>
                    <a:pt x="2231" y="6342"/>
                    <a:pt x="2005" y="5941"/>
                    <a:pt x="1805" y="5540"/>
                  </a:cubicBezTo>
                  <a:cubicBezTo>
                    <a:pt x="1479" y="4963"/>
                    <a:pt x="1153" y="4362"/>
                    <a:pt x="877" y="3735"/>
                  </a:cubicBezTo>
                  <a:cubicBezTo>
                    <a:pt x="401" y="2582"/>
                    <a:pt x="151" y="1304"/>
                    <a:pt x="151" y="76"/>
                  </a:cubicBezTo>
                  <a:cubicBezTo>
                    <a:pt x="151" y="26"/>
                    <a:pt x="125"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782100" y="1988575"/>
              <a:ext cx="81475" cy="119875"/>
            </a:xfrm>
            <a:custGeom>
              <a:avLst/>
              <a:gdLst/>
              <a:ahLst/>
              <a:cxnLst/>
              <a:rect l="l" t="t" r="r" b="b"/>
              <a:pathLst>
                <a:path w="3259" h="4795" extrusionOk="0">
                  <a:moveTo>
                    <a:pt x="3167" y="1"/>
                  </a:moveTo>
                  <a:cubicBezTo>
                    <a:pt x="3141" y="1"/>
                    <a:pt x="3108" y="37"/>
                    <a:pt x="3108" y="58"/>
                  </a:cubicBezTo>
                  <a:cubicBezTo>
                    <a:pt x="2958" y="1060"/>
                    <a:pt x="2306" y="1937"/>
                    <a:pt x="1830" y="2489"/>
                  </a:cubicBezTo>
                  <a:cubicBezTo>
                    <a:pt x="1654" y="2714"/>
                    <a:pt x="1454" y="2915"/>
                    <a:pt x="1253" y="3140"/>
                  </a:cubicBezTo>
                  <a:cubicBezTo>
                    <a:pt x="827" y="3616"/>
                    <a:pt x="376" y="4118"/>
                    <a:pt x="0" y="4669"/>
                  </a:cubicBezTo>
                  <a:cubicBezTo>
                    <a:pt x="0" y="4719"/>
                    <a:pt x="0" y="4769"/>
                    <a:pt x="25" y="4769"/>
                  </a:cubicBezTo>
                  <a:cubicBezTo>
                    <a:pt x="50" y="4794"/>
                    <a:pt x="50" y="4794"/>
                    <a:pt x="75" y="4794"/>
                  </a:cubicBezTo>
                  <a:cubicBezTo>
                    <a:pt x="101" y="4794"/>
                    <a:pt x="126" y="4769"/>
                    <a:pt x="151" y="4769"/>
                  </a:cubicBezTo>
                  <a:cubicBezTo>
                    <a:pt x="476" y="4218"/>
                    <a:pt x="928" y="3717"/>
                    <a:pt x="1379" y="3241"/>
                  </a:cubicBezTo>
                  <a:cubicBezTo>
                    <a:pt x="1554" y="3015"/>
                    <a:pt x="1755" y="2814"/>
                    <a:pt x="1930" y="2589"/>
                  </a:cubicBezTo>
                  <a:cubicBezTo>
                    <a:pt x="2431" y="2012"/>
                    <a:pt x="3108" y="1135"/>
                    <a:pt x="3258" y="83"/>
                  </a:cubicBezTo>
                  <a:cubicBezTo>
                    <a:pt x="3258" y="33"/>
                    <a:pt x="3233" y="7"/>
                    <a:pt x="3183" y="7"/>
                  </a:cubicBezTo>
                  <a:cubicBezTo>
                    <a:pt x="3178" y="3"/>
                    <a:pt x="3173"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760800" y="1900400"/>
              <a:ext cx="40125" cy="134125"/>
            </a:xfrm>
            <a:custGeom>
              <a:avLst/>
              <a:gdLst/>
              <a:ahLst/>
              <a:cxnLst/>
              <a:rect l="l" t="t" r="r" b="b"/>
              <a:pathLst>
                <a:path w="1605" h="5365" extrusionOk="0">
                  <a:moveTo>
                    <a:pt x="1529" y="1"/>
                  </a:moveTo>
                  <a:cubicBezTo>
                    <a:pt x="1504" y="1"/>
                    <a:pt x="1454" y="26"/>
                    <a:pt x="1454" y="76"/>
                  </a:cubicBezTo>
                  <a:cubicBezTo>
                    <a:pt x="1429" y="853"/>
                    <a:pt x="1328" y="1880"/>
                    <a:pt x="877" y="2783"/>
                  </a:cubicBezTo>
                  <a:cubicBezTo>
                    <a:pt x="802" y="2933"/>
                    <a:pt x="727" y="3083"/>
                    <a:pt x="627" y="3234"/>
                  </a:cubicBezTo>
                  <a:cubicBezTo>
                    <a:pt x="526" y="3409"/>
                    <a:pt x="426" y="3585"/>
                    <a:pt x="351" y="3785"/>
                  </a:cubicBezTo>
                  <a:cubicBezTo>
                    <a:pt x="125" y="4261"/>
                    <a:pt x="0" y="4788"/>
                    <a:pt x="0" y="5289"/>
                  </a:cubicBezTo>
                  <a:cubicBezTo>
                    <a:pt x="0" y="5339"/>
                    <a:pt x="25" y="5364"/>
                    <a:pt x="75" y="5364"/>
                  </a:cubicBezTo>
                  <a:cubicBezTo>
                    <a:pt x="125" y="5364"/>
                    <a:pt x="151" y="5339"/>
                    <a:pt x="151" y="5314"/>
                  </a:cubicBezTo>
                  <a:cubicBezTo>
                    <a:pt x="151" y="4813"/>
                    <a:pt x="276" y="4286"/>
                    <a:pt x="476" y="3835"/>
                  </a:cubicBezTo>
                  <a:cubicBezTo>
                    <a:pt x="577" y="3660"/>
                    <a:pt x="677" y="3484"/>
                    <a:pt x="777" y="3309"/>
                  </a:cubicBezTo>
                  <a:cubicBezTo>
                    <a:pt x="852" y="3159"/>
                    <a:pt x="953" y="3008"/>
                    <a:pt x="1028" y="2833"/>
                  </a:cubicBezTo>
                  <a:cubicBezTo>
                    <a:pt x="1479" y="1905"/>
                    <a:pt x="1579" y="878"/>
                    <a:pt x="1604" y="76"/>
                  </a:cubicBezTo>
                  <a:cubicBezTo>
                    <a:pt x="1604" y="51"/>
                    <a:pt x="157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716300" y="1867825"/>
              <a:ext cx="28850" cy="77725"/>
            </a:xfrm>
            <a:custGeom>
              <a:avLst/>
              <a:gdLst/>
              <a:ahLst/>
              <a:cxnLst/>
              <a:rect l="l" t="t" r="r" b="b"/>
              <a:pathLst>
                <a:path w="1154" h="3109" extrusionOk="0">
                  <a:moveTo>
                    <a:pt x="1078" y="0"/>
                  </a:moveTo>
                  <a:cubicBezTo>
                    <a:pt x="1028" y="0"/>
                    <a:pt x="1003" y="25"/>
                    <a:pt x="1003" y="76"/>
                  </a:cubicBezTo>
                  <a:cubicBezTo>
                    <a:pt x="1003" y="627"/>
                    <a:pt x="853" y="1178"/>
                    <a:pt x="602" y="1680"/>
                  </a:cubicBezTo>
                  <a:cubicBezTo>
                    <a:pt x="527" y="1780"/>
                    <a:pt x="477" y="1880"/>
                    <a:pt x="427" y="1980"/>
                  </a:cubicBezTo>
                  <a:cubicBezTo>
                    <a:pt x="226" y="2306"/>
                    <a:pt x="26" y="2657"/>
                    <a:pt x="1" y="3033"/>
                  </a:cubicBezTo>
                  <a:cubicBezTo>
                    <a:pt x="1" y="3083"/>
                    <a:pt x="26" y="3108"/>
                    <a:pt x="76" y="3108"/>
                  </a:cubicBezTo>
                  <a:cubicBezTo>
                    <a:pt x="126" y="3108"/>
                    <a:pt x="151" y="3083"/>
                    <a:pt x="151" y="3058"/>
                  </a:cubicBezTo>
                  <a:cubicBezTo>
                    <a:pt x="176" y="2707"/>
                    <a:pt x="352" y="2381"/>
                    <a:pt x="552" y="2055"/>
                  </a:cubicBezTo>
                  <a:cubicBezTo>
                    <a:pt x="602" y="1955"/>
                    <a:pt x="677" y="1855"/>
                    <a:pt x="728" y="1755"/>
                  </a:cubicBezTo>
                  <a:cubicBezTo>
                    <a:pt x="1003" y="1228"/>
                    <a:pt x="1154" y="652"/>
                    <a:pt x="1154" y="76"/>
                  </a:cubicBezTo>
                  <a:cubicBezTo>
                    <a:pt x="1154" y="50"/>
                    <a:pt x="1129"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691875" y="1985350"/>
              <a:ext cx="75200" cy="57925"/>
            </a:xfrm>
            <a:custGeom>
              <a:avLst/>
              <a:gdLst/>
              <a:ahLst/>
              <a:cxnLst/>
              <a:rect l="l" t="t" r="r" b="b"/>
              <a:pathLst>
                <a:path w="3008" h="2317" extrusionOk="0">
                  <a:moveTo>
                    <a:pt x="78" y="1"/>
                  </a:moveTo>
                  <a:cubicBezTo>
                    <a:pt x="67" y="1"/>
                    <a:pt x="58" y="4"/>
                    <a:pt x="50" y="11"/>
                  </a:cubicBezTo>
                  <a:cubicBezTo>
                    <a:pt x="0" y="36"/>
                    <a:pt x="0" y="86"/>
                    <a:pt x="0" y="111"/>
                  </a:cubicBezTo>
                  <a:cubicBezTo>
                    <a:pt x="126" y="312"/>
                    <a:pt x="276" y="512"/>
                    <a:pt x="451" y="688"/>
                  </a:cubicBezTo>
                  <a:cubicBezTo>
                    <a:pt x="677" y="888"/>
                    <a:pt x="928" y="1039"/>
                    <a:pt x="1153" y="1189"/>
                  </a:cubicBezTo>
                  <a:lnTo>
                    <a:pt x="2882" y="2292"/>
                  </a:lnTo>
                  <a:cubicBezTo>
                    <a:pt x="2908" y="2292"/>
                    <a:pt x="2908" y="2317"/>
                    <a:pt x="2933" y="2317"/>
                  </a:cubicBezTo>
                  <a:cubicBezTo>
                    <a:pt x="2958" y="2317"/>
                    <a:pt x="2983" y="2292"/>
                    <a:pt x="2983" y="2267"/>
                  </a:cubicBezTo>
                  <a:cubicBezTo>
                    <a:pt x="3008" y="2242"/>
                    <a:pt x="3008" y="2192"/>
                    <a:pt x="2958" y="2167"/>
                  </a:cubicBezTo>
                  <a:lnTo>
                    <a:pt x="1253" y="1064"/>
                  </a:lnTo>
                  <a:cubicBezTo>
                    <a:pt x="1003" y="913"/>
                    <a:pt x="752" y="763"/>
                    <a:pt x="552" y="563"/>
                  </a:cubicBezTo>
                  <a:cubicBezTo>
                    <a:pt x="401" y="412"/>
                    <a:pt x="251" y="237"/>
                    <a:pt x="151" y="36"/>
                  </a:cubicBezTo>
                  <a:cubicBezTo>
                    <a:pt x="133" y="18"/>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674950" y="1912050"/>
              <a:ext cx="42625" cy="30975"/>
            </a:xfrm>
            <a:custGeom>
              <a:avLst/>
              <a:gdLst/>
              <a:ahLst/>
              <a:cxnLst/>
              <a:rect l="l" t="t" r="r" b="b"/>
              <a:pathLst>
                <a:path w="1705" h="1239" extrusionOk="0">
                  <a:moveTo>
                    <a:pt x="108" y="0"/>
                  </a:moveTo>
                  <a:cubicBezTo>
                    <a:pt x="74" y="0"/>
                    <a:pt x="43" y="18"/>
                    <a:pt x="26" y="36"/>
                  </a:cubicBezTo>
                  <a:cubicBezTo>
                    <a:pt x="1" y="61"/>
                    <a:pt x="26" y="111"/>
                    <a:pt x="51" y="136"/>
                  </a:cubicBezTo>
                  <a:lnTo>
                    <a:pt x="1579" y="1239"/>
                  </a:lnTo>
                  <a:lnTo>
                    <a:pt x="1630" y="1239"/>
                  </a:lnTo>
                  <a:cubicBezTo>
                    <a:pt x="1655" y="1239"/>
                    <a:pt x="1680" y="1239"/>
                    <a:pt x="1680" y="1214"/>
                  </a:cubicBezTo>
                  <a:cubicBezTo>
                    <a:pt x="1705" y="1164"/>
                    <a:pt x="1705" y="1139"/>
                    <a:pt x="1680" y="1114"/>
                  </a:cubicBezTo>
                  <a:lnTo>
                    <a:pt x="151" y="11"/>
                  </a:lnTo>
                  <a:cubicBezTo>
                    <a:pt x="136" y="3"/>
                    <a:pt x="122"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715050" y="2071600"/>
              <a:ext cx="73325" cy="58775"/>
            </a:xfrm>
            <a:custGeom>
              <a:avLst/>
              <a:gdLst/>
              <a:ahLst/>
              <a:cxnLst/>
              <a:rect l="l" t="t" r="r" b="b"/>
              <a:pathLst>
                <a:path w="2933" h="2351" extrusionOk="0">
                  <a:moveTo>
                    <a:pt x="101" y="1"/>
                  </a:moveTo>
                  <a:cubicBezTo>
                    <a:pt x="82" y="1"/>
                    <a:pt x="63" y="7"/>
                    <a:pt x="51" y="20"/>
                  </a:cubicBezTo>
                  <a:cubicBezTo>
                    <a:pt x="1" y="45"/>
                    <a:pt x="1" y="95"/>
                    <a:pt x="26" y="120"/>
                  </a:cubicBezTo>
                  <a:cubicBezTo>
                    <a:pt x="226" y="346"/>
                    <a:pt x="477" y="496"/>
                    <a:pt x="727" y="621"/>
                  </a:cubicBezTo>
                  <a:cubicBezTo>
                    <a:pt x="828" y="671"/>
                    <a:pt x="953" y="747"/>
                    <a:pt x="1053" y="822"/>
                  </a:cubicBezTo>
                  <a:cubicBezTo>
                    <a:pt x="1279" y="947"/>
                    <a:pt x="1479" y="1123"/>
                    <a:pt x="1655" y="1298"/>
                  </a:cubicBezTo>
                  <a:lnTo>
                    <a:pt x="2808" y="2351"/>
                  </a:lnTo>
                  <a:lnTo>
                    <a:pt x="2858" y="2351"/>
                  </a:lnTo>
                  <a:cubicBezTo>
                    <a:pt x="2883" y="2351"/>
                    <a:pt x="2883" y="2351"/>
                    <a:pt x="2908" y="2326"/>
                  </a:cubicBezTo>
                  <a:cubicBezTo>
                    <a:pt x="2933" y="2301"/>
                    <a:pt x="2933" y="2250"/>
                    <a:pt x="2908" y="2225"/>
                  </a:cubicBezTo>
                  <a:lnTo>
                    <a:pt x="1755" y="1173"/>
                  </a:lnTo>
                  <a:cubicBezTo>
                    <a:pt x="1554" y="997"/>
                    <a:pt x="1354" y="822"/>
                    <a:pt x="1128" y="671"/>
                  </a:cubicBezTo>
                  <a:cubicBezTo>
                    <a:pt x="1028" y="621"/>
                    <a:pt x="903" y="546"/>
                    <a:pt x="803" y="496"/>
                  </a:cubicBezTo>
                  <a:cubicBezTo>
                    <a:pt x="552" y="346"/>
                    <a:pt x="301" y="245"/>
                    <a:pt x="151" y="20"/>
                  </a:cubicBezTo>
                  <a:cubicBezTo>
                    <a:pt x="138" y="7"/>
                    <a:pt x="120"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787100" y="2106275"/>
              <a:ext cx="65200" cy="58575"/>
            </a:xfrm>
            <a:custGeom>
              <a:avLst/>
              <a:gdLst/>
              <a:ahLst/>
              <a:cxnLst/>
              <a:rect l="l" t="t" r="r" b="b"/>
              <a:pathLst>
                <a:path w="2608" h="2343" extrusionOk="0">
                  <a:moveTo>
                    <a:pt x="2534" y="1"/>
                  </a:moveTo>
                  <a:cubicBezTo>
                    <a:pt x="2524" y="1"/>
                    <a:pt x="2514" y="4"/>
                    <a:pt x="2507" y="11"/>
                  </a:cubicBezTo>
                  <a:cubicBezTo>
                    <a:pt x="2156" y="187"/>
                    <a:pt x="1830" y="412"/>
                    <a:pt x="1555" y="713"/>
                  </a:cubicBezTo>
                  <a:cubicBezTo>
                    <a:pt x="1505" y="738"/>
                    <a:pt x="1479" y="788"/>
                    <a:pt x="1429" y="838"/>
                  </a:cubicBezTo>
                  <a:cubicBezTo>
                    <a:pt x="1379" y="914"/>
                    <a:pt x="1304" y="989"/>
                    <a:pt x="1229" y="1064"/>
                  </a:cubicBezTo>
                  <a:cubicBezTo>
                    <a:pt x="1129" y="1139"/>
                    <a:pt x="1028" y="1214"/>
                    <a:pt x="928" y="1289"/>
                  </a:cubicBezTo>
                  <a:cubicBezTo>
                    <a:pt x="853" y="1365"/>
                    <a:pt x="778" y="1415"/>
                    <a:pt x="703" y="1465"/>
                  </a:cubicBezTo>
                  <a:cubicBezTo>
                    <a:pt x="452" y="1690"/>
                    <a:pt x="226" y="1966"/>
                    <a:pt x="26" y="2217"/>
                  </a:cubicBezTo>
                  <a:cubicBezTo>
                    <a:pt x="1" y="2242"/>
                    <a:pt x="1" y="2292"/>
                    <a:pt x="51" y="2317"/>
                  </a:cubicBezTo>
                  <a:cubicBezTo>
                    <a:pt x="51" y="2342"/>
                    <a:pt x="76" y="2342"/>
                    <a:pt x="76" y="2342"/>
                  </a:cubicBezTo>
                  <a:cubicBezTo>
                    <a:pt x="101" y="2342"/>
                    <a:pt x="126" y="2317"/>
                    <a:pt x="151" y="2317"/>
                  </a:cubicBezTo>
                  <a:cubicBezTo>
                    <a:pt x="352" y="2066"/>
                    <a:pt x="552" y="1791"/>
                    <a:pt x="803" y="1590"/>
                  </a:cubicBezTo>
                  <a:cubicBezTo>
                    <a:pt x="878" y="1540"/>
                    <a:pt x="953" y="1465"/>
                    <a:pt x="1028" y="1415"/>
                  </a:cubicBezTo>
                  <a:cubicBezTo>
                    <a:pt x="1129" y="1340"/>
                    <a:pt x="1229" y="1264"/>
                    <a:pt x="1329" y="1164"/>
                  </a:cubicBezTo>
                  <a:cubicBezTo>
                    <a:pt x="1404" y="1089"/>
                    <a:pt x="1479" y="1014"/>
                    <a:pt x="1555" y="939"/>
                  </a:cubicBezTo>
                  <a:cubicBezTo>
                    <a:pt x="1580" y="888"/>
                    <a:pt x="1630" y="838"/>
                    <a:pt x="1655" y="813"/>
                  </a:cubicBezTo>
                  <a:cubicBezTo>
                    <a:pt x="1931" y="538"/>
                    <a:pt x="2231" y="312"/>
                    <a:pt x="2557" y="137"/>
                  </a:cubicBezTo>
                  <a:cubicBezTo>
                    <a:pt x="2607" y="137"/>
                    <a:pt x="2607" y="86"/>
                    <a:pt x="2607" y="36"/>
                  </a:cubicBezTo>
                  <a:cubicBezTo>
                    <a:pt x="2590" y="19"/>
                    <a:pt x="2559"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789625" y="2132400"/>
              <a:ext cx="120950" cy="93850"/>
            </a:xfrm>
            <a:custGeom>
              <a:avLst/>
              <a:gdLst/>
              <a:ahLst/>
              <a:cxnLst/>
              <a:rect l="l" t="t" r="r" b="b"/>
              <a:pathLst>
                <a:path w="4838" h="3754" extrusionOk="0">
                  <a:moveTo>
                    <a:pt x="4762" y="0"/>
                  </a:moveTo>
                  <a:cubicBezTo>
                    <a:pt x="4743" y="0"/>
                    <a:pt x="4724" y="6"/>
                    <a:pt x="4712" y="19"/>
                  </a:cubicBezTo>
                  <a:cubicBezTo>
                    <a:pt x="4386" y="395"/>
                    <a:pt x="3935" y="645"/>
                    <a:pt x="3484" y="871"/>
                  </a:cubicBezTo>
                  <a:cubicBezTo>
                    <a:pt x="3358" y="946"/>
                    <a:pt x="3233" y="996"/>
                    <a:pt x="3108" y="1072"/>
                  </a:cubicBezTo>
                  <a:cubicBezTo>
                    <a:pt x="1930" y="1723"/>
                    <a:pt x="977" y="2701"/>
                    <a:pt x="50" y="3628"/>
                  </a:cubicBezTo>
                  <a:cubicBezTo>
                    <a:pt x="0" y="3653"/>
                    <a:pt x="0" y="3703"/>
                    <a:pt x="50" y="3728"/>
                  </a:cubicBezTo>
                  <a:cubicBezTo>
                    <a:pt x="50" y="3753"/>
                    <a:pt x="75" y="3753"/>
                    <a:pt x="100" y="3753"/>
                  </a:cubicBezTo>
                  <a:cubicBezTo>
                    <a:pt x="100" y="3753"/>
                    <a:pt x="125" y="3753"/>
                    <a:pt x="150" y="3728"/>
                  </a:cubicBezTo>
                  <a:cubicBezTo>
                    <a:pt x="1078" y="2801"/>
                    <a:pt x="2030" y="1848"/>
                    <a:pt x="3183" y="1197"/>
                  </a:cubicBezTo>
                  <a:cubicBezTo>
                    <a:pt x="3308" y="1122"/>
                    <a:pt x="3434" y="1072"/>
                    <a:pt x="3559" y="996"/>
                  </a:cubicBezTo>
                  <a:cubicBezTo>
                    <a:pt x="4010" y="771"/>
                    <a:pt x="4486" y="520"/>
                    <a:pt x="4812" y="119"/>
                  </a:cubicBezTo>
                  <a:cubicBezTo>
                    <a:pt x="4837" y="94"/>
                    <a:pt x="4837" y="44"/>
                    <a:pt x="4812" y="19"/>
                  </a:cubicBezTo>
                  <a:cubicBezTo>
                    <a:pt x="4800" y="6"/>
                    <a:pt x="4781" y="0"/>
                    <a:pt x="4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789625" y="2241425"/>
              <a:ext cx="71450" cy="50600"/>
            </a:xfrm>
            <a:custGeom>
              <a:avLst/>
              <a:gdLst/>
              <a:ahLst/>
              <a:cxnLst/>
              <a:rect l="l" t="t" r="r" b="b"/>
              <a:pathLst>
                <a:path w="2858" h="2024" extrusionOk="0">
                  <a:moveTo>
                    <a:pt x="2760" y="0"/>
                  </a:moveTo>
                  <a:cubicBezTo>
                    <a:pt x="2738" y="0"/>
                    <a:pt x="2719" y="6"/>
                    <a:pt x="2707" y="19"/>
                  </a:cubicBezTo>
                  <a:cubicBezTo>
                    <a:pt x="2607" y="144"/>
                    <a:pt x="2481" y="219"/>
                    <a:pt x="2356" y="295"/>
                  </a:cubicBezTo>
                  <a:cubicBezTo>
                    <a:pt x="2231" y="370"/>
                    <a:pt x="2080" y="445"/>
                    <a:pt x="1955" y="520"/>
                  </a:cubicBezTo>
                  <a:cubicBezTo>
                    <a:pt x="1278" y="921"/>
                    <a:pt x="602" y="1347"/>
                    <a:pt x="25" y="1899"/>
                  </a:cubicBezTo>
                  <a:cubicBezTo>
                    <a:pt x="0" y="1924"/>
                    <a:pt x="0" y="1974"/>
                    <a:pt x="25" y="1999"/>
                  </a:cubicBezTo>
                  <a:cubicBezTo>
                    <a:pt x="50" y="2024"/>
                    <a:pt x="75" y="2024"/>
                    <a:pt x="75" y="2024"/>
                  </a:cubicBezTo>
                  <a:cubicBezTo>
                    <a:pt x="100" y="2024"/>
                    <a:pt x="125" y="2024"/>
                    <a:pt x="125" y="1999"/>
                  </a:cubicBezTo>
                  <a:cubicBezTo>
                    <a:pt x="677" y="1447"/>
                    <a:pt x="1378" y="1046"/>
                    <a:pt x="2030" y="670"/>
                  </a:cubicBezTo>
                  <a:cubicBezTo>
                    <a:pt x="2180" y="595"/>
                    <a:pt x="2306" y="520"/>
                    <a:pt x="2431" y="420"/>
                  </a:cubicBezTo>
                  <a:cubicBezTo>
                    <a:pt x="2582" y="345"/>
                    <a:pt x="2707" y="244"/>
                    <a:pt x="2832" y="119"/>
                  </a:cubicBezTo>
                  <a:cubicBezTo>
                    <a:pt x="2857" y="94"/>
                    <a:pt x="2857" y="44"/>
                    <a:pt x="2832" y="19"/>
                  </a:cubicBezTo>
                  <a:cubicBezTo>
                    <a:pt x="2807" y="6"/>
                    <a:pt x="2782" y="0"/>
                    <a:pt x="2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762050" y="2207175"/>
              <a:ext cx="25075" cy="22825"/>
            </a:xfrm>
            <a:custGeom>
              <a:avLst/>
              <a:gdLst/>
              <a:ahLst/>
              <a:cxnLst/>
              <a:rect l="l" t="t" r="r" b="b"/>
              <a:pathLst>
                <a:path w="1003" h="913" extrusionOk="0">
                  <a:moveTo>
                    <a:pt x="76" y="1"/>
                  </a:moveTo>
                  <a:cubicBezTo>
                    <a:pt x="50" y="1"/>
                    <a:pt x="19" y="24"/>
                    <a:pt x="0" y="60"/>
                  </a:cubicBezTo>
                  <a:cubicBezTo>
                    <a:pt x="0" y="86"/>
                    <a:pt x="25" y="136"/>
                    <a:pt x="75" y="136"/>
                  </a:cubicBezTo>
                  <a:cubicBezTo>
                    <a:pt x="201" y="186"/>
                    <a:pt x="276" y="311"/>
                    <a:pt x="376" y="436"/>
                  </a:cubicBezTo>
                  <a:lnTo>
                    <a:pt x="426" y="487"/>
                  </a:lnTo>
                  <a:cubicBezTo>
                    <a:pt x="552" y="637"/>
                    <a:pt x="702" y="787"/>
                    <a:pt x="877" y="888"/>
                  </a:cubicBezTo>
                  <a:cubicBezTo>
                    <a:pt x="877" y="913"/>
                    <a:pt x="903" y="913"/>
                    <a:pt x="903" y="913"/>
                  </a:cubicBezTo>
                  <a:cubicBezTo>
                    <a:pt x="928" y="913"/>
                    <a:pt x="953" y="888"/>
                    <a:pt x="978" y="888"/>
                  </a:cubicBezTo>
                  <a:cubicBezTo>
                    <a:pt x="1003" y="837"/>
                    <a:pt x="1003" y="787"/>
                    <a:pt x="953" y="762"/>
                  </a:cubicBezTo>
                  <a:cubicBezTo>
                    <a:pt x="802" y="662"/>
                    <a:pt x="677" y="537"/>
                    <a:pt x="552" y="386"/>
                  </a:cubicBezTo>
                  <a:lnTo>
                    <a:pt x="502" y="336"/>
                  </a:lnTo>
                  <a:cubicBezTo>
                    <a:pt x="401" y="211"/>
                    <a:pt x="276" y="60"/>
                    <a:pt x="101" y="10"/>
                  </a:cubicBezTo>
                  <a:cubicBezTo>
                    <a:pt x="94" y="4"/>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758275" y="2157025"/>
              <a:ext cx="31375" cy="20975"/>
            </a:xfrm>
            <a:custGeom>
              <a:avLst/>
              <a:gdLst/>
              <a:ahLst/>
              <a:cxnLst/>
              <a:rect l="l" t="t" r="r" b="b"/>
              <a:pathLst>
                <a:path w="1255" h="839" extrusionOk="0">
                  <a:moveTo>
                    <a:pt x="78" y="1"/>
                  </a:moveTo>
                  <a:cubicBezTo>
                    <a:pt x="68" y="1"/>
                    <a:pt x="58" y="4"/>
                    <a:pt x="51" y="11"/>
                  </a:cubicBezTo>
                  <a:cubicBezTo>
                    <a:pt x="1" y="11"/>
                    <a:pt x="1" y="61"/>
                    <a:pt x="1" y="112"/>
                  </a:cubicBezTo>
                  <a:cubicBezTo>
                    <a:pt x="76" y="262"/>
                    <a:pt x="226" y="337"/>
                    <a:pt x="327" y="412"/>
                  </a:cubicBezTo>
                  <a:lnTo>
                    <a:pt x="1129" y="838"/>
                  </a:lnTo>
                  <a:lnTo>
                    <a:pt x="1154" y="838"/>
                  </a:lnTo>
                  <a:cubicBezTo>
                    <a:pt x="1179" y="838"/>
                    <a:pt x="1204" y="838"/>
                    <a:pt x="1229" y="813"/>
                  </a:cubicBezTo>
                  <a:cubicBezTo>
                    <a:pt x="1254" y="763"/>
                    <a:pt x="1229" y="738"/>
                    <a:pt x="1204" y="713"/>
                  </a:cubicBezTo>
                  <a:lnTo>
                    <a:pt x="402" y="262"/>
                  </a:lnTo>
                  <a:cubicBezTo>
                    <a:pt x="277" y="212"/>
                    <a:pt x="176" y="137"/>
                    <a:pt x="151" y="36"/>
                  </a:cubicBezTo>
                  <a:cubicBezTo>
                    <a:pt x="134" y="19"/>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710050" y="2291375"/>
              <a:ext cx="24450" cy="20075"/>
            </a:xfrm>
            <a:custGeom>
              <a:avLst/>
              <a:gdLst/>
              <a:ahLst/>
              <a:cxnLst/>
              <a:rect l="l" t="t" r="r" b="b"/>
              <a:pathLst>
                <a:path w="978" h="803" extrusionOk="0">
                  <a:moveTo>
                    <a:pt x="927" y="1"/>
                  </a:moveTo>
                  <a:cubicBezTo>
                    <a:pt x="602" y="226"/>
                    <a:pt x="301" y="452"/>
                    <a:pt x="25" y="728"/>
                  </a:cubicBezTo>
                  <a:cubicBezTo>
                    <a:pt x="0" y="753"/>
                    <a:pt x="0" y="778"/>
                    <a:pt x="25" y="778"/>
                  </a:cubicBezTo>
                  <a:cubicBezTo>
                    <a:pt x="25" y="803"/>
                    <a:pt x="50" y="803"/>
                    <a:pt x="50" y="803"/>
                  </a:cubicBezTo>
                  <a:cubicBezTo>
                    <a:pt x="50" y="803"/>
                    <a:pt x="75" y="803"/>
                    <a:pt x="75" y="778"/>
                  </a:cubicBezTo>
                  <a:cubicBezTo>
                    <a:pt x="351" y="502"/>
                    <a:pt x="652" y="276"/>
                    <a:pt x="952" y="76"/>
                  </a:cubicBezTo>
                  <a:cubicBezTo>
                    <a:pt x="978" y="51"/>
                    <a:pt x="978" y="51"/>
                    <a:pt x="978" y="26"/>
                  </a:cubicBezTo>
                  <a:cubicBezTo>
                    <a:pt x="952" y="1"/>
                    <a:pt x="952"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712550" y="2301400"/>
              <a:ext cx="23200" cy="18200"/>
            </a:xfrm>
            <a:custGeom>
              <a:avLst/>
              <a:gdLst/>
              <a:ahLst/>
              <a:cxnLst/>
              <a:rect l="l" t="t" r="r" b="b"/>
              <a:pathLst>
                <a:path w="928" h="728" extrusionOk="0">
                  <a:moveTo>
                    <a:pt x="852" y="1"/>
                  </a:moveTo>
                  <a:cubicBezTo>
                    <a:pt x="552" y="201"/>
                    <a:pt x="276" y="427"/>
                    <a:pt x="25" y="652"/>
                  </a:cubicBezTo>
                  <a:cubicBezTo>
                    <a:pt x="0" y="677"/>
                    <a:pt x="0" y="703"/>
                    <a:pt x="25" y="703"/>
                  </a:cubicBezTo>
                  <a:cubicBezTo>
                    <a:pt x="25" y="728"/>
                    <a:pt x="25" y="728"/>
                    <a:pt x="50" y="728"/>
                  </a:cubicBezTo>
                  <a:cubicBezTo>
                    <a:pt x="50" y="728"/>
                    <a:pt x="50" y="728"/>
                    <a:pt x="75" y="703"/>
                  </a:cubicBezTo>
                  <a:cubicBezTo>
                    <a:pt x="326" y="477"/>
                    <a:pt x="602" y="251"/>
                    <a:pt x="903" y="76"/>
                  </a:cubicBezTo>
                  <a:cubicBezTo>
                    <a:pt x="903" y="51"/>
                    <a:pt x="928" y="51"/>
                    <a:pt x="903" y="26"/>
                  </a:cubicBezTo>
                  <a:cubicBezTo>
                    <a:pt x="903" y="1"/>
                    <a:pt x="878"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712550" y="2312050"/>
              <a:ext cx="21325" cy="18825"/>
            </a:xfrm>
            <a:custGeom>
              <a:avLst/>
              <a:gdLst/>
              <a:ahLst/>
              <a:cxnLst/>
              <a:rect l="l" t="t" r="r" b="b"/>
              <a:pathLst>
                <a:path w="853" h="753" extrusionOk="0">
                  <a:moveTo>
                    <a:pt x="802" y="1"/>
                  </a:moveTo>
                  <a:cubicBezTo>
                    <a:pt x="502" y="201"/>
                    <a:pt x="251" y="427"/>
                    <a:pt x="0" y="678"/>
                  </a:cubicBezTo>
                  <a:cubicBezTo>
                    <a:pt x="0" y="703"/>
                    <a:pt x="0" y="728"/>
                    <a:pt x="25" y="728"/>
                  </a:cubicBezTo>
                  <a:cubicBezTo>
                    <a:pt x="25" y="753"/>
                    <a:pt x="25" y="753"/>
                    <a:pt x="25" y="753"/>
                  </a:cubicBezTo>
                  <a:cubicBezTo>
                    <a:pt x="50" y="753"/>
                    <a:pt x="50" y="753"/>
                    <a:pt x="75" y="728"/>
                  </a:cubicBezTo>
                  <a:cubicBezTo>
                    <a:pt x="301" y="477"/>
                    <a:pt x="552" y="251"/>
                    <a:pt x="827" y="76"/>
                  </a:cubicBezTo>
                  <a:cubicBezTo>
                    <a:pt x="852" y="51"/>
                    <a:pt x="852" y="26"/>
                    <a:pt x="852" y="26"/>
                  </a:cubicBezTo>
                  <a:cubicBezTo>
                    <a:pt x="827" y="1"/>
                    <a:pt x="802"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713175" y="2330850"/>
              <a:ext cx="13175" cy="11925"/>
            </a:xfrm>
            <a:custGeom>
              <a:avLst/>
              <a:gdLst/>
              <a:ahLst/>
              <a:cxnLst/>
              <a:rect l="l" t="t" r="r" b="b"/>
              <a:pathLst>
                <a:path w="527" h="477" extrusionOk="0">
                  <a:moveTo>
                    <a:pt x="452" y="1"/>
                  </a:moveTo>
                  <a:cubicBezTo>
                    <a:pt x="301" y="126"/>
                    <a:pt x="151" y="251"/>
                    <a:pt x="25" y="427"/>
                  </a:cubicBezTo>
                  <a:cubicBezTo>
                    <a:pt x="0" y="427"/>
                    <a:pt x="0" y="452"/>
                    <a:pt x="25" y="477"/>
                  </a:cubicBezTo>
                  <a:lnTo>
                    <a:pt x="50" y="477"/>
                  </a:lnTo>
                  <a:cubicBezTo>
                    <a:pt x="50" y="477"/>
                    <a:pt x="76" y="477"/>
                    <a:pt x="76" y="452"/>
                  </a:cubicBezTo>
                  <a:cubicBezTo>
                    <a:pt x="201" y="301"/>
                    <a:pt x="351" y="176"/>
                    <a:pt x="502" y="76"/>
                  </a:cubicBezTo>
                  <a:cubicBezTo>
                    <a:pt x="527" y="51"/>
                    <a:pt x="527" y="26"/>
                    <a:pt x="502" y="26"/>
                  </a:cubicBezTo>
                  <a:cubicBezTo>
                    <a:pt x="502" y="1"/>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713175" y="2339000"/>
              <a:ext cx="20700" cy="25100"/>
            </a:xfrm>
            <a:custGeom>
              <a:avLst/>
              <a:gdLst/>
              <a:ahLst/>
              <a:cxnLst/>
              <a:rect l="l" t="t" r="r" b="b"/>
              <a:pathLst>
                <a:path w="828" h="1004" extrusionOk="0">
                  <a:moveTo>
                    <a:pt x="827" y="1"/>
                  </a:moveTo>
                  <a:cubicBezTo>
                    <a:pt x="802" y="1"/>
                    <a:pt x="777" y="1"/>
                    <a:pt x="777" y="26"/>
                  </a:cubicBezTo>
                  <a:cubicBezTo>
                    <a:pt x="577" y="376"/>
                    <a:pt x="326" y="702"/>
                    <a:pt x="0" y="928"/>
                  </a:cubicBezTo>
                  <a:cubicBezTo>
                    <a:pt x="0" y="953"/>
                    <a:pt x="0" y="978"/>
                    <a:pt x="0" y="978"/>
                  </a:cubicBezTo>
                  <a:cubicBezTo>
                    <a:pt x="0" y="1003"/>
                    <a:pt x="25" y="1003"/>
                    <a:pt x="25" y="1003"/>
                  </a:cubicBezTo>
                  <a:lnTo>
                    <a:pt x="50" y="1003"/>
                  </a:lnTo>
                  <a:cubicBezTo>
                    <a:pt x="376" y="727"/>
                    <a:pt x="627" y="427"/>
                    <a:pt x="827" y="51"/>
                  </a:cubicBezTo>
                  <a:cubicBezTo>
                    <a:pt x="827" y="51"/>
                    <a:pt x="827" y="26"/>
                    <a:pt x="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711925" y="2362975"/>
              <a:ext cx="11925" cy="12400"/>
            </a:xfrm>
            <a:custGeom>
              <a:avLst/>
              <a:gdLst/>
              <a:ahLst/>
              <a:cxnLst/>
              <a:rect l="l" t="t" r="r" b="b"/>
              <a:pathLst>
                <a:path w="477" h="496" extrusionOk="0">
                  <a:moveTo>
                    <a:pt x="442" y="0"/>
                  </a:moveTo>
                  <a:cubicBezTo>
                    <a:pt x="433" y="0"/>
                    <a:pt x="426" y="6"/>
                    <a:pt x="426" y="19"/>
                  </a:cubicBezTo>
                  <a:cubicBezTo>
                    <a:pt x="301" y="169"/>
                    <a:pt x="176" y="320"/>
                    <a:pt x="25" y="420"/>
                  </a:cubicBezTo>
                  <a:cubicBezTo>
                    <a:pt x="0" y="445"/>
                    <a:pt x="0" y="470"/>
                    <a:pt x="25" y="470"/>
                  </a:cubicBezTo>
                  <a:cubicBezTo>
                    <a:pt x="25" y="495"/>
                    <a:pt x="25" y="495"/>
                    <a:pt x="50" y="495"/>
                  </a:cubicBezTo>
                  <a:cubicBezTo>
                    <a:pt x="50" y="495"/>
                    <a:pt x="50" y="495"/>
                    <a:pt x="75" y="470"/>
                  </a:cubicBezTo>
                  <a:cubicBezTo>
                    <a:pt x="226" y="370"/>
                    <a:pt x="351" y="219"/>
                    <a:pt x="476" y="69"/>
                  </a:cubicBezTo>
                  <a:cubicBezTo>
                    <a:pt x="476" y="44"/>
                    <a:pt x="476" y="19"/>
                    <a:pt x="476" y="19"/>
                  </a:cubicBezTo>
                  <a:cubicBezTo>
                    <a:pt x="464" y="6"/>
                    <a:pt x="451"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741375" y="2261925"/>
              <a:ext cx="25075" cy="21325"/>
            </a:xfrm>
            <a:custGeom>
              <a:avLst/>
              <a:gdLst/>
              <a:ahLst/>
              <a:cxnLst/>
              <a:rect l="l" t="t" r="r" b="b"/>
              <a:pathLst>
                <a:path w="1003" h="853" extrusionOk="0">
                  <a:moveTo>
                    <a:pt x="953" y="1"/>
                  </a:moveTo>
                  <a:cubicBezTo>
                    <a:pt x="627" y="251"/>
                    <a:pt x="326" y="502"/>
                    <a:pt x="25" y="778"/>
                  </a:cubicBezTo>
                  <a:cubicBezTo>
                    <a:pt x="0" y="803"/>
                    <a:pt x="0" y="828"/>
                    <a:pt x="25" y="828"/>
                  </a:cubicBezTo>
                  <a:cubicBezTo>
                    <a:pt x="25" y="828"/>
                    <a:pt x="50" y="853"/>
                    <a:pt x="50" y="853"/>
                  </a:cubicBezTo>
                  <a:cubicBezTo>
                    <a:pt x="50" y="853"/>
                    <a:pt x="75" y="828"/>
                    <a:pt x="75" y="828"/>
                  </a:cubicBezTo>
                  <a:cubicBezTo>
                    <a:pt x="351" y="552"/>
                    <a:pt x="677" y="302"/>
                    <a:pt x="978" y="51"/>
                  </a:cubicBezTo>
                  <a:cubicBezTo>
                    <a:pt x="1003" y="51"/>
                    <a:pt x="1003" y="26"/>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747625" y="2270075"/>
              <a:ext cx="21325" cy="17575"/>
            </a:xfrm>
            <a:custGeom>
              <a:avLst/>
              <a:gdLst/>
              <a:ahLst/>
              <a:cxnLst/>
              <a:rect l="l" t="t" r="r" b="b"/>
              <a:pathLst>
                <a:path w="853" h="703" extrusionOk="0">
                  <a:moveTo>
                    <a:pt x="778" y="1"/>
                  </a:moveTo>
                  <a:cubicBezTo>
                    <a:pt x="527" y="201"/>
                    <a:pt x="251" y="427"/>
                    <a:pt x="1" y="627"/>
                  </a:cubicBezTo>
                  <a:cubicBezTo>
                    <a:pt x="1" y="652"/>
                    <a:pt x="1" y="652"/>
                    <a:pt x="1" y="677"/>
                  </a:cubicBezTo>
                  <a:cubicBezTo>
                    <a:pt x="1" y="677"/>
                    <a:pt x="26" y="702"/>
                    <a:pt x="26" y="702"/>
                  </a:cubicBezTo>
                  <a:cubicBezTo>
                    <a:pt x="26" y="702"/>
                    <a:pt x="51" y="677"/>
                    <a:pt x="51" y="677"/>
                  </a:cubicBezTo>
                  <a:cubicBezTo>
                    <a:pt x="302" y="477"/>
                    <a:pt x="552" y="251"/>
                    <a:pt x="828" y="76"/>
                  </a:cubicBezTo>
                  <a:cubicBezTo>
                    <a:pt x="853"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746375" y="2277600"/>
              <a:ext cx="25100" cy="19450"/>
            </a:xfrm>
            <a:custGeom>
              <a:avLst/>
              <a:gdLst/>
              <a:ahLst/>
              <a:cxnLst/>
              <a:rect l="l" t="t" r="r" b="b"/>
              <a:pathLst>
                <a:path w="1004" h="778" extrusionOk="0">
                  <a:moveTo>
                    <a:pt x="928" y="0"/>
                  </a:moveTo>
                  <a:cubicBezTo>
                    <a:pt x="627" y="251"/>
                    <a:pt x="327" y="502"/>
                    <a:pt x="1" y="727"/>
                  </a:cubicBezTo>
                  <a:cubicBezTo>
                    <a:pt x="1" y="727"/>
                    <a:pt x="1" y="752"/>
                    <a:pt x="1" y="777"/>
                  </a:cubicBezTo>
                  <a:lnTo>
                    <a:pt x="51" y="777"/>
                  </a:lnTo>
                  <a:cubicBezTo>
                    <a:pt x="352" y="552"/>
                    <a:pt x="677" y="301"/>
                    <a:pt x="978" y="51"/>
                  </a:cubicBezTo>
                  <a:cubicBezTo>
                    <a:pt x="1003" y="51"/>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748250" y="2287000"/>
              <a:ext cx="22600" cy="18825"/>
            </a:xfrm>
            <a:custGeom>
              <a:avLst/>
              <a:gdLst/>
              <a:ahLst/>
              <a:cxnLst/>
              <a:rect l="l" t="t" r="r" b="b"/>
              <a:pathLst>
                <a:path w="904" h="753" extrusionOk="0">
                  <a:moveTo>
                    <a:pt x="828" y="0"/>
                  </a:moveTo>
                  <a:cubicBezTo>
                    <a:pt x="602" y="276"/>
                    <a:pt x="327" y="502"/>
                    <a:pt x="26" y="677"/>
                  </a:cubicBezTo>
                  <a:cubicBezTo>
                    <a:pt x="1" y="702"/>
                    <a:pt x="1" y="702"/>
                    <a:pt x="1" y="727"/>
                  </a:cubicBezTo>
                  <a:cubicBezTo>
                    <a:pt x="26" y="727"/>
                    <a:pt x="26" y="752"/>
                    <a:pt x="26" y="752"/>
                  </a:cubicBezTo>
                  <a:cubicBezTo>
                    <a:pt x="51" y="752"/>
                    <a:pt x="51" y="752"/>
                    <a:pt x="51" y="727"/>
                  </a:cubicBezTo>
                  <a:cubicBezTo>
                    <a:pt x="352" y="552"/>
                    <a:pt x="653" y="326"/>
                    <a:pt x="878" y="50"/>
                  </a:cubicBezTo>
                  <a:cubicBezTo>
                    <a:pt x="903" y="50"/>
                    <a:pt x="903" y="25"/>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752650" y="2301750"/>
              <a:ext cx="11925" cy="10325"/>
            </a:xfrm>
            <a:custGeom>
              <a:avLst/>
              <a:gdLst/>
              <a:ahLst/>
              <a:cxnLst/>
              <a:rect l="l" t="t" r="r" b="b"/>
              <a:pathLst>
                <a:path w="477" h="413" extrusionOk="0">
                  <a:moveTo>
                    <a:pt x="427" y="1"/>
                  </a:moveTo>
                  <a:cubicBezTo>
                    <a:pt x="412" y="1"/>
                    <a:pt x="401" y="12"/>
                    <a:pt x="401" y="12"/>
                  </a:cubicBezTo>
                  <a:cubicBezTo>
                    <a:pt x="301" y="137"/>
                    <a:pt x="176" y="262"/>
                    <a:pt x="25" y="338"/>
                  </a:cubicBezTo>
                  <a:cubicBezTo>
                    <a:pt x="0" y="338"/>
                    <a:pt x="0" y="363"/>
                    <a:pt x="25" y="388"/>
                  </a:cubicBezTo>
                  <a:cubicBezTo>
                    <a:pt x="25" y="388"/>
                    <a:pt x="25" y="413"/>
                    <a:pt x="50" y="413"/>
                  </a:cubicBezTo>
                  <a:cubicBezTo>
                    <a:pt x="50" y="413"/>
                    <a:pt x="50" y="413"/>
                    <a:pt x="76" y="388"/>
                  </a:cubicBezTo>
                  <a:cubicBezTo>
                    <a:pt x="226" y="313"/>
                    <a:pt x="351" y="187"/>
                    <a:pt x="451" y="62"/>
                  </a:cubicBezTo>
                  <a:cubicBezTo>
                    <a:pt x="477" y="37"/>
                    <a:pt x="451" y="12"/>
                    <a:pt x="451" y="12"/>
                  </a:cubicBezTo>
                  <a:cubicBezTo>
                    <a:pt x="443" y="3"/>
                    <a:pt x="435"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668675" y="2276975"/>
              <a:ext cx="26975" cy="30725"/>
            </a:xfrm>
            <a:custGeom>
              <a:avLst/>
              <a:gdLst/>
              <a:ahLst/>
              <a:cxnLst/>
              <a:rect l="l" t="t" r="r" b="b"/>
              <a:pathLst>
                <a:path w="1079" h="1229" extrusionOk="0">
                  <a:moveTo>
                    <a:pt x="1" y="0"/>
                  </a:moveTo>
                  <a:cubicBezTo>
                    <a:pt x="1" y="25"/>
                    <a:pt x="1" y="50"/>
                    <a:pt x="1" y="50"/>
                  </a:cubicBezTo>
                  <a:cubicBezTo>
                    <a:pt x="352" y="426"/>
                    <a:pt x="703" y="827"/>
                    <a:pt x="1003" y="1228"/>
                  </a:cubicBezTo>
                  <a:lnTo>
                    <a:pt x="1054" y="1228"/>
                  </a:lnTo>
                  <a:cubicBezTo>
                    <a:pt x="1079" y="1203"/>
                    <a:pt x="1079" y="1178"/>
                    <a:pt x="1079" y="1178"/>
                  </a:cubicBezTo>
                  <a:cubicBezTo>
                    <a:pt x="753" y="777"/>
                    <a:pt x="402" y="3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671200" y="2292975"/>
              <a:ext cx="26325" cy="28500"/>
            </a:xfrm>
            <a:custGeom>
              <a:avLst/>
              <a:gdLst/>
              <a:ahLst/>
              <a:cxnLst/>
              <a:rect l="l" t="t" r="r" b="b"/>
              <a:pathLst>
                <a:path w="1053" h="1140" extrusionOk="0">
                  <a:moveTo>
                    <a:pt x="51" y="1"/>
                  </a:moveTo>
                  <a:cubicBezTo>
                    <a:pt x="36" y="1"/>
                    <a:pt x="25" y="12"/>
                    <a:pt x="25" y="12"/>
                  </a:cubicBezTo>
                  <a:cubicBezTo>
                    <a:pt x="0" y="37"/>
                    <a:pt x="0" y="62"/>
                    <a:pt x="25" y="62"/>
                  </a:cubicBezTo>
                  <a:cubicBezTo>
                    <a:pt x="401" y="363"/>
                    <a:pt x="727" y="714"/>
                    <a:pt x="1003" y="1115"/>
                  </a:cubicBezTo>
                  <a:cubicBezTo>
                    <a:pt x="1003" y="1140"/>
                    <a:pt x="1003" y="1140"/>
                    <a:pt x="1028" y="1140"/>
                  </a:cubicBezTo>
                  <a:lnTo>
                    <a:pt x="1053" y="1140"/>
                  </a:lnTo>
                  <a:cubicBezTo>
                    <a:pt x="1053" y="1115"/>
                    <a:pt x="1053" y="1090"/>
                    <a:pt x="1053" y="1090"/>
                  </a:cubicBezTo>
                  <a:cubicBezTo>
                    <a:pt x="777" y="689"/>
                    <a:pt x="451" y="313"/>
                    <a:pt x="75"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681850" y="2315350"/>
              <a:ext cx="15050" cy="16775"/>
            </a:xfrm>
            <a:custGeom>
              <a:avLst/>
              <a:gdLst/>
              <a:ahLst/>
              <a:cxnLst/>
              <a:rect l="l" t="t" r="r" b="b"/>
              <a:pathLst>
                <a:path w="602" h="671" extrusionOk="0">
                  <a:moveTo>
                    <a:pt x="35" y="0"/>
                  </a:moveTo>
                  <a:cubicBezTo>
                    <a:pt x="25" y="0"/>
                    <a:pt x="13" y="7"/>
                    <a:pt x="0" y="19"/>
                  </a:cubicBezTo>
                  <a:cubicBezTo>
                    <a:pt x="0" y="19"/>
                    <a:pt x="0" y="44"/>
                    <a:pt x="0" y="69"/>
                  </a:cubicBezTo>
                  <a:cubicBezTo>
                    <a:pt x="176" y="245"/>
                    <a:pt x="351" y="470"/>
                    <a:pt x="527" y="671"/>
                  </a:cubicBezTo>
                  <a:lnTo>
                    <a:pt x="577" y="671"/>
                  </a:lnTo>
                  <a:cubicBezTo>
                    <a:pt x="602" y="671"/>
                    <a:pt x="602" y="646"/>
                    <a:pt x="577" y="621"/>
                  </a:cubicBezTo>
                  <a:cubicBezTo>
                    <a:pt x="401" y="420"/>
                    <a:pt x="226" y="2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678075" y="2339625"/>
              <a:ext cx="16950" cy="21325"/>
            </a:xfrm>
            <a:custGeom>
              <a:avLst/>
              <a:gdLst/>
              <a:ahLst/>
              <a:cxnLst/>
              <a:rect l="l" t="t" r="r" b="b"/>
              <a:pathLst>
                <a:path w="678" h="853" extrusionOk="0">
                  <a:moveTo>
                    <a:pt x="26" y="1"/>
                  </a:moveTo>
                  <a:cubicBezTo>
                    <a:pt x="1" y="26"/>
                    <a:pt x="1" y="51"/>
                    <a:pt x="1" y="51"/>
                  </a:cubicBezTo>
                  <a:cubicBezTo>
                    <a:pt x="226" y="301"/>
                    <a:pt x="477" y="552"/>
                    <a:pt x="627" y="828"/>
                  </a:cubicBezTo>
                  <a:cubicBezTo>
                    <a:pt x="627" y="853"/>
                    <a:pt x="627" y="853"/>
                    <a:pt x="652" y="853"/>
                  </a:cubicBezTo>
                  <a:cubicBezTo>
                    <a:pt x="678" y="853"/>
                    <a:pt x="678" y="828"/>
                    <a:pt x="678" y="803"/>
                  </a:cubicBezTo>
                  <a:cubicBezTo>
                    <a:pt x="527" y="502"/>
                    <a:pt x="302"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680600" y="2333350"/>
              <a:ext cx="16300" cy="20075"/>
            </a:xfrm>
            <a:custGeom>
              <a:avLst/>
              <a:gdLst/>
              <a:ahLst/>
              <a:cxnLst/>
              <a:rect l="l" t="t" r="r" b="b"/>
              <a:pathLst>
                <a:path w="652" h="803" extrusionOk="0">
                  <a:moveTo>
                    <a:pt x="25" y="1"/>
                  </a:moveTo>
                  <a:cubicBezTo>
                    <a:pt x="0" y="26"/>
                    <a:pt x="0" y="51"/>
                    <a:pt x="25" y="51"/>
                  </a:cubicBezTo>
                  <a:cubicBezTo>
                    <a:pt x="251" y="277"/>
                    <a:pt x="451" y="502"/>
                    <a:pt x="577" y="778"/>
                  </a:cubicBezTo>
                  <a:cubicBezTo>
                    <a:pt x="602" y="803"/>
                    <a:pt x="602" y="803"/>
                    <a:pt x="627" y="803"/>
                  </a:cubicBezTo>
                  <a:cubicBezTo>
                    <a:pt x="652" y="803"/>
                    <a:pt x="652" y="778"/>
                    <a:pt x="652" y="753"/>
                  </a:cubicBezTo>
                  <a:cubicBezTo>
                    <a:pt x="501" y="477"/>
                    <a:pt x="301" y="22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713800" y="2268825"/>
              <a:ext cx="22575" cy="18825"/>
            </a:xfrm>
            <a:custGeom>
              <a:avLst/>
              <a:gdLst/>
              <a:ahLst/>
              <a:cxnLst/>
              <a:rect l="l" t="t" r="r" b="b"/>
              <a:pathLst>
                <a:path w="903" h="753" extrusionOk="0">
                  <a:moveTo>
                    <a:pt x="853" y="1"/>
                  </a:moveTo>
                  <a:cubicBezTo>
                    <a:pt x="527" y="201"/>
                    <a:pt x="251" y="427"/>
                    <a:pt x="0" y="702"/>
                  </a:cubicBezTo>
                  <a:cubicBezTo>
                    <a:pt x="0" y="727"/>
                    <a:pt x="0" y="752"/>
                    <a:pt x="0" y="752"/>
                  </a:cubicBezTo>
                  <a:lnTo>
                    <a:pt x="51" y="752"/>
                  </a:lnTo>
                  <a:cubicBezTo>
                    <a:pt x="301" y="477"/>
                    <a:pt x="577" y="251"/>
                    <a:pt x="878" y="76"/>
                  </a:cubicBezTo>
                  <a:cubicBezTo>
                    <a:pt x="903" y="51"/>
                    <a:pt x="903" y="26"/>
                    <a:pt x="903" y="26"/>
                  </a:cubicBezTo>
                  <a:cubicBezTo>
                    <a:pt x="878" y="1"/>
                    <a:pt x="85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09400" y="2228725"/>
              <a:ext cx="28225" cy="22575"/>
            </a:xfrm>
            <a:custGeom>
              <a:avLst/>
              <a:gdLst/>
              <a:ahLst/>
              <a:cxnLst/>
              <a:rect l="l" t="t" r="r" b="b"/>
              <a:pathLst>
                <a:path w="1129" h="903" extrusionOk="0">
                  <a:moveTo>
                    <a:pt x="1054" y="0"/>
                  </a:moveTo>
                  <a:lnTo>
                    <a:pt x="26" y="853"/>
                  </a:lnTo>
                  <a:cubicBezTo>
                    <a:pt x="26" y="853"/>
                    <a:pt x="1" y="878"/>
                    <a:pt x="26" y="903"/>
                  </a:cubicBezTo>
                  <a:lnTo>
                    <a:pt x="76" y="903"/>
                  </a:lnTo>
                  <a:lnTo>
                    <a:pt x="1104" y="51"/>
                  </a:lnTo>
                  <a:cubicBezTo>
                    <a:pt x="1129" y="51"/>
                    <a:pt x="1129" y="26"/>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708775" y="2244400"/>
              <a:ext cx="21975" cy="16300"/>
            </a:xfrm>
            <a:custGeom>
              <a:avLst/>
              <a:gdLst/>
              <a:ahLst/>
              <a:cxnLst/>
              <a:rect l="l" t="t" r="r" b="b"/>
              <a:pathLst>
                <a:path w="879" h="652" extrusionOk="0">
                  <a:moveTo>
                    <a:pt x="828" y="0"/>
                  </a:moveTo>
                  <a:cubicBezTo>
                    <a:pt x="527" y="150"/>
                    <a:pt x="252" y="351"/>
                    <a:pt x="1" y="602"/>
                  </a:cubicBezTo>
                  <a:cubicBezTo>
                    <a:pt x="1" y="602"/>
                    <a:pt x="1" y="627"/>
                    <a:pt x="26" y="652"/>
                  </a:cubicBezTo>
                  <a:lnTo>
                    <a:pt x="76" y="652"/>
                  </a:lnTo>
                  <a:cubicBezTo>
                    <a:pt x="277" y="401"/>
                    <a:pt x="552" y="201"/>
                    <a:pt x="853" y="75"/>
                  </a:cubicBezTo>
                  <a:cubicBezTo>
                    <a:pt x="878" y="50"/>
                    <a:pt x="878" y="25"/>
                    <a:pt x="878" y="25"/>
                  </a:cubicBezTo>
                  <a:cubicBezTo>
                    <a:pt x="878"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710050" y="2256300"/>
              <a:ext cx="14425" cy="11925"/>
            </a:xfrm>
            <a:custGeom>
              <a:avLst/>
              <a:gdLst/>
              <a:ahLst/>
              <a:cxnLst/>
              <a:rect l="l" t="t" r="r" b="b"/>
              <a:pathLst>
                <a:path w="577" h="477" extrusionOk="0">
                  <a:moveTo>
                    <a:pt x="501" y="0"/>
                  </a:moveTo>
                  <a:cubicBezTo>
                    <a:pt x="326" y="101"/>
                    <a:pt x="150" y="251"/>
                    <a:pt x="0" y="426"/>
                  </a:cubicBezTo>
                  <a:cubicBezTo>
                    <a:pt x="0" y="426"/>
                    <a:pt x="0" y="451"/>
                    <a:pt x="25" y="476"/>
                  </a:cubicBezTo>
                  <a:cubicBezTo>
                    <a:pt x="50" y="476"/>
                    <a:pt x="50" y="476"/>
                    <a:pt x="50" y="451"/>
                  </a:cubicBezTo>
                  <a:cubicBezTo>
                    <a:pt x="201" y="301"/>
                    <a:pt x="351" y="176"/>
                    <a:pt x="551" y="75"/>
                  </a:cubicBezTo>
                  <a:cubicBezTo>
                    <a:pt x="551" y="50"/>
                    <a:pt x="577" y="25"/>
                    <a:pt x="551" y="25"/>
                  </a:cubicBezTo>
                  <a:cubicBezTo>
                    <a:pt x="551" y="0"/>
                    <a:pt x="52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739500" y="2189875"/>
              <a:ext cx="23200" cy="18200"/>
            </a:xfrm>
            <a:custGeom>
              <a:avLst/>
              <a:gdLst/>
              <a:ahLst/>
              <a:cxnLst/>
              <a:rect l="l" t="t" r="r" b="b"/>
              <a:pathLst>
                <a:path w="928" h="728" extrusionOk="0">
                  <a:moveTo>
                    <a:pt x="877" y="1"/>
                  </a:moveTo>
                  <a:cubicBezTo>
                    <a:pt x="526" y="226"/>
                    <a:pt x="276" y="377"/>
                    <a:pt x="25" y="677"/>
                  </a:cubicBezTo>
                  <a:cubicBezTo>
                    <a:pt x="0" y="677"/>
                    <a:pt x="0" y="702"/>
                    <a:pt x="25" y="727"/>
                  </a:cubicBezTo>
                  <a:lnTo>
                    <a:pt x="75" y="727"/>
                  </a:lnTo>
                  <a:cubicBezTo>
                    <a:pt x="326" y="427"/>
                    <a:pt x="551" y="276"/>
                    <a:pt x="927" y="76"/>
                  </a:cubicBezTo>
                  <a:cubicBezTo>
                    <a:pt x="927" y="51"/>
                    <a:pt x="927" y="51"/>
                    <a:pt x="927"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742625" y="2198650"/>
              <a:ext cx="20075" cy="14425"/>
            </a:xfrm>
            <a:custGeom>
              <a:avLst/>
              <a:gdLst/>
              <a:ahLst/>
              <a:cxnLst/>
              <a:rect l="l" t="t" r="r" b="b"/>
              <a:pathLst>
                <a:path w="803" h="577" extrusionOk="0">
                  <a:moveTo>
                    <a:pt x="752" y="0"/>
                  </a:moveTo>
                  <a:cubicBezTo>
                    <a:pt x="502" y="151"/>
                    <a:pt x="251" y="326"/>
                    <a:pt x="25" y="502"/>
                  </a:cubicBezTo>
                  <a:cubicBezTo>
                    <a:pt x="0" y="527"/>
                    <a:pt x="0" y="552"/>
                    <a:pt x="0" y="552"/>
                  </a:cubicBezTo>
                  <a:cubicBezTo>
                    <a:pt x="25" y="577"/>
                    <a:pt x="25" y="577"/>
                    <a:pt x="25" y="577"/>
                  </a:cubicBezTo>
                  <a:lnTo>
                    <a:pt x="50" y="577"/>
                  </a:lnTo>
                  <a:cubicBezTo>
                    <a:pt x="301" y="376"/>
                    <a:pt x="527" y="226"/>
                    <a:pt x="802" y="76"/>
                  </a:cubicBezTo>
                  <a:cubicBezTo>
                    <a:pt x="802" y="51"/>
                    <a:pt x="802" y="26"/>
                    <a:pt x="802" y="26"/>
                  </a:cubicBezTo>
                  <a:cubicBezTo>
                    <a:pt x="802" y="0"/>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743250" y="2208050"/>
              <a:ext cx="22575" cy="15050"/>
            </a:xfrm>
            <a:custGeom>
              <a:avLst/>
              <a:gdLst/>
              <a:ahLst/>
              <a:cxnLst/>
              <a:rect l="l" t="t" r="r" b="b"/>
              <a:pathLst>
                <a:path w="903" h="602" extrusionOk="0">
                  <a:moveTo>
                    <a:pt x="827" y="0"/>
                  </a:moveTo>
                  <a:lnTo>
                    <a:pt x="25" y="527"/>
                  </a:lnTo>
                  <a:cubicBezTo>
                    <a:pt x="0" y="527"/>
                    <a:pt x="0" y="552"/>
                    <a:pt x="0" y="577"/>
                  </a:cubicBezTo>
                  <a:cubicBezTo>
                    <a:pt x="25" y="577"/>
                    <a:pt x="25" y="602"/>
                    <a:pt x="25" y="602"/>
                  </a:cubicBezTo>
                  <a:cubicBezTo>
                    <a:pt x="51" y="602"/>
                    <a:pt x="51" y="602"/>
                    <a:pt x="51" y="577"/>
                  </a:cubicBezTo>
                  <a:lnTo>
                    <a:pt x="878" y="76"/>
                  </a:lnTo>
                  <a:cubicBezTo>
                    <a:pt x="878" y="51"/>
                    <a:pt x="903" y="25"/>
                    <a:pt x="878" y="25"/>
                  </a:cubicBezTo>
                  <a:cubicBezTo>
                    <a:pt x="878" y="0"/>
                    <a:pt x="85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745125" y="2220575"/>
              <a:ext cx="16325" cy="10675"/>
            </a:xfrm>
            <a:custGeom>
              <a:avLst/>
              <a:gdLst/>
              <a:ahLst/>
              <a:cxnLst/>
              <a:rect l="l" t="t" r="r" b="b"/>
              <a:pathLst>
                <a:path w="653" h="427" extrusionOk="0">
                  <a:moveTo>
                    <a:pt x="577" y="1"/>
                  </a:moveTo>
                  <a:cubicBezTo>
                    <a:pt x="377" y="101"/>
                    <a:pt x="201" y="226"/>
                    <a:pt x="26" y="352"/>
                  </a:cubicBezTo>
                  <a:cubicBezTo>
                    <a:pt x="1" y="377"/>
                    <a:pt x="1" y="402"/>
                    <a:pt x="26" y="402"/>
                  </a:cubicBezTo>
                  <a:cubicBezTo>
                    <a:pt x="26" y="427"/>
                    <a:pt x="26" y="427"/>
                    <a:pt x="51" y="427"/>
                  </a:cubicBezTo>
                  <a:cubicBezTo>
                    <a:pt x="51" y="427"/>
                    <a:pt x="51" y="427"/>
                    <a:pt x="76" y="402"/>
                  </a:cubicBezTo>
                  <a:cubicBezTo>
                    <a:pt x="226" y="276"/>
                    <a:pt x="427" y="151"/>
                    <a:pt x="627" y="76"/>
                  </a:cubicBezTo>
                  <a:cubicBezTo>
                    <a:pt x="627" y="51"/>
                    <a:pt x="652" y="51"/>
                    <a:pt x="627" y="26"/>
                  </a:cubicBezTo>
                  <a:cubicBezTo>
                    <a:pt x="627"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748250" y="2229700"/>
              <a:ext cx="13200" cy="9700"/>
            </a:xfrm>
            <a:custGeom>
              <a:avLst/>
              <a:gdLst/>
              <a:ahLst/>
              <a:cxnLst/>
              <a:rect l="l" t="t" r="r" b="b"/>
              <a:pathLst>
                <a:path w="528" h="388" extrusionOk="0">
                  <a:moveTo>
                    <a:pt x="476" y="0"/>
                  </a:moveTo>
                  <a:cubicBezTo>
                    <a:pt x="469" y="0"/>
                    <a:pt x="460" y="3"/>
                    <a:pt x="452" y="12"/>
                  </a:cubicBezTo>
                  <a:cubicBezTo>
                    <a:pt x="302" y="87"/>
                    <a:pt x="151" y="212"/>
                    <a:pt x="26" y="337"/>
                  </a:cubicBezTo>
                  <a:cubicBezTo>
                    <a:pt x="1" y="337"/>
                    <a:pt x="1" y="362"/>
                    <a:pt x="26" y="388"/>
                  </a:cubicBezTo>
                  <a:lnTo>
                    <a:pt x="76" y="388"/>
                  </a:lnTo>
                  <a:cubicBezTo>
                    <a:pt x="201" y="262"/>
                    <a:pt x="352" y="162"/>
                    <a:pt x="502" y="62"/>
                  </a:cubicBezTo>
                  <a:cubicBezTo>
                    <a:pt x="527" y="62"/>
                    <a:pt x="527" y="37"/>
                    <a:pt x="502" y="12"/>
                  </a:cubicBezTo>
                  <a:cubicBezTo>
                    <a:pt x="502" y="12"/>
                    <a:pt x="491"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708150" y="2087275"/>
              <a:ext cx="15075" cy="13650"/>
            </a:xfrm>
            <a:custGeom>
              <a:avLst/>
              <a:gdLst/>
              <a:ahLst/>
              <a:cxnLst/>
              <a:rect l="l" t="t" r="r" b="b"/>
              <a:pathLst>
                <a:path w="603" h="546" extrusionOk="0">
                  <a:moveTo>
                    <a:pt x="587" y="1"/>
                  </a:moveTo>
                  <a:cubicBezTo>
                    <a:pt x="577" y="1"/>
                    <a:pt x="565" y="7"/>
                    <a:pt x="552" y="19"/>
                  </a:cubicBezTo>
                  <a:cubicBezTo>
                    <a:pt x="352" y="145"/>
                    <a:pt x="176" y="320"/>
                    <a:pt x="1" y="496"/>
                  </a:cubicBezTo>
                  <a:cubicBezTo>
                    <a:pt x="1" y="496"/>
                    <a:pt x="1" y="521"/>
                    <a:pt x="1" y="546"/>
                  </a:cubicBezTo>
                  <a:lnTo>
                    <a:pt x="51" y="546"/>
                  </a:lnTo>
                  <a:cubicBezTo>
                    <a:pt x="226" y="370"/>
                    <a:pt x="402" y="220"/>
                    <a:pt x="602" y="69"/>
                  </a:cubicBezTo>
                  <a:cubicBezTo>
                    <a:pt x="602" y="69"/>
                    <a:pt x="602" y="44"/>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708775" y="2094000"/>
              <a:ext cx="18825" cy="16325"/>
            </a:xfrm>
            <a:custGeom>
              <a:avLst/>
              <a:gdLst/>
              <a:ahLst/>
              <a:cxnLst/>
              <a:rect l="l" t="t" r="r" b="b"/>
              <a:pathLst>
                <a:path w="753" h="653" extrusionOk="0">
                  <a:moveTo>
                    <a:pt x="678" y="1"/>
                  </a:moveTo>
                  <a:cubicBezTo>
                    <a:pt x="427" y="176"/>
                    <a:pt x="201" y="377"/>
                    <a:pt x="1" y="577"/>
                  </a:cubicBezTo>
                  <a:cubicBezTo>
                    <a:pt x="1" y="602"/>
                    <a:pt x="1" y="628"/>
                    <a:pt x="1" y="628"/>
                  </a:cubicBezTo>
                  <a:cubicBezTo>
                    <a:pt x="1" y="653"/>
                    <a:pt x="26" y="653"/>
                    <a:pt x="26" y="653"/>
                  </a:cubicBezTo>
                  <a:cubicBezTo>
                    <a:pt x="26" y="653"/>
                    <a:pt x="51" y="653"/>
                    <a:pt x="51" y="628"/>
                  </a:cubicBezTo>
                  <a:cubicBezTo>
                    <a:pt x="252" y="427"/>
                    <a:pt x="477" y="227"/>
                    <a:pt x="728" y="51"/>
                  </a:cubicBezTo>
                  <a:cubicBezTo>
                    <a:pt x="753" y="51"/>
                    <a:pt x="753" y="26"/>
                    <a:pt x="728" y="26"/>
                  </a:cubicBezTo>
                  <a:cubicBezTo>
                    <a:pt x="728" y="1"/>
                    <a:pt x="703"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708150" y="2100425"/>
              <a:ext cx="24475" cy="19300"/>
            </a:xfrm>
            <a:custGeom>
              <a:avLst/>
              <a:gdLst/>
              <a:ahLst/>
              <a:cxnLst/>
              <a:rect l="l" t="t" r="r" b="b"/>
              <a:pathLst>
                <a:path w="979" h="772" extrusionOk="0">
                  <a:moveTo>
                    <a:pt x="944" y="1"/>
                  </a:moveTo>
                  <a:cubicBezTo>
                    <a:pt x="934" y="1"/>
                    <a:pt x="928" y="7"/>
                    <a:pt x="928" y="20"/>
                  </a:cubicBezTo>
                  <a:cubicBezTo>
                    <a:pt x="602" y="220"/>
                    <a:pt x="302" y="471"/>
                    <a:pt x="26" y="721"/>
                  </a:cubicBezTo>
                  <a:cubicBezTo>
                    <a:pt x="1" y="721"/>
                    <a:pt x="1" y="747"/>
                    <a:pt x="26" y="772"/>
                  </a:cubicBezTo>
                  <a:lnTo>
                    <a:pt x="76" y="772"/>
                  </a:lnTo>
                  <a:cubicBezTo>
                    <a:pt x="352" y="521"/>
                    <a:pt x="653" y="270"/>
                    <a:pt x="953" y="70"/>
                  </a:cubicBezTo>
                  <a:cubicBezTo>
                    <a:pt x="978" y="45"/>
                    <a:pt x="978" y="45"/>
                    <a:pt x="978" y="20"/>
                  </a:cubicBezTo>
                  <a:cubicBezTo>
                    <a:pt x="966" y="7"/>
                    <a:pt x="953"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736350" y="2131325"/>
              <a:ext cx="8800" cy="7200"/>
            </a:xfrm>
            <a:custGeom>
              <a:avLst/>
              <a:gdLst/>
              <a:ahLst/>
              <a:cxnLst/>
              <a:rect l="l" t="t" r="r" b="b"/>
              <a:pathLst>
                <a:path w="352" h="288" extrusionOk="0">
                  <a:moveTo>
                    <a:pt x="320" y="1"/>
                  </a:moveTo>
                  <a:cubicBezTo>
                    <a:pt x="315" y="1"/>
                    <a:pt x="310" y="3"/>
                    <a:pt x="301" y="12"/>
                  </a:cubicBezTo>
                  <a:cubicBezTo>
                    <a:pt x="201" y="62"/>
                    <a:pt x="126" y="137"/>
                    <a:pt x="1" y="237"/>
                  </a:cubicBezTo>
                  <a:cubicBezTo>
                    <a:pt x="1" y="237"/>
                    <a:pt x="1" y="262"/>
                    <a:pt x="1" y="287"/>
                  </a:cubicBezTo>
                  <a:lnTo>
                    <a:pt x="51" y="287"/>
                  </a:lnTo>
                  <a:cubicBezTo>
                    <a:pt x="176" y="187"/>
                    <a:pt x="251" y="112"/>
                    <a:pt x="327" y="62"/>
                  </a:cubicBezTo>
                  <a:cubicBezTo>
                    <a:pt x="352" y="62"/>
                    <a:pt x="352" y="37"/>
                    <a:pt x="352" y="12"/>
                  </a:cubicBezTo>
                  <a:cubicBezTo>
                    <a:pt x="335" y="12"/>
                    <a:pt x="329"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740750" y="2142250"/>
              <a:ext cx="6900" cy="5050"/>
            </a:xfrm>
            <a:custGeom>
              <a:avLst/>
              <a:gdLst/>
              <a:ahLst/>
              <a:cxnLst/>
              <a:rect l="l" t="t" r="r" b="b"/>
              <a:pathLst>
                <a:path w="276" h="202" extrusionOk="0">
                  <a:moveTo>
                    <a:pt x="226" y="1"/>
                  </a:moveTo>
                  <a:cubicBezTo>
                    <a:pt x="151" y="51"/>
                    <a:pt x="75" y="101"/>
                    <a:pt x="25" y="151"/>
                  </a:cubicBezTo>
                  <a:cubicBezTo>
                    <a:pt x="0" y="151"/>
                    <a:pt x="0" y="176"/>
                    <a:pt x="0" y="201"/>
                  </a:cubicBezTo>
                  <a:lnTo>
                    <a:pt x="50" y="201"/>
                  </a:lnTo>
                  <a:cubicBezTo>
                    <a:pt x="125" y="151"/>
                    <a:pt x="176" y="101"/>
                    <a:pt x="251" y="76"/>
                  </a:cubicBezTo>
                  <a:cubicBezTo>
                    <a:pt x="276" y="51"/>
                    <a:pt x="276" y="51"/>
                    <a:pt x="276" y="26"/>
                  </a:cubicBezTo>
                  <a:cubicBezTo>
                    <a:pt x="251" y="1"/>
                    <a:pt x="226"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742000" y="2148875"/>
              <a:ext cx="9425" cy="7200"/>
            </a:xfrm>
            <a:custGeom>
              <a:avLst/>
              <a:gdLst/>
              <a:ahLst/>
              <a:cxnLst/>
              <a:rect l="l" t="t" r="r" b="b"/>
              <a:pathLst>
                <a:path w="377" h="288" extrusionOk="0">
                  <a:moveTo>
                    <a:pt x="334" y="0"/>
                  </a:moveTo>
                  <a:cubicBezTo>
                    <a:pt x="329" y="0"/>
                    <a:pt x="326" y="3"/>
                    <a:pt x="326" y="12"/>
                  </a:cubicBezTo>
                  <a:cubicBezTo>
                    <a:pt x="226" y="62"/>
                    <a:pt x="151" y="112"/>
                    <a:pt x="25" y="212"/>
                  </a:cubicBezTo>
                  <a:cubicBezTo>
                    <a:pt x="0" y="237"/>
                    <a:pt x="0" y="237"/>
                    <a:pt x="0" y="262"/>
                  </a:cubicBezTo>
                  <a:cubicBezTo>
                    <a:pt x="25" y="262"/>
                    <a:pt x="25" y="287"/>
                    <a:pt x="25" y="287"/>
                  </a:cubicBezTo>
                  <a:cubicBezTo>
                    <a:pt x="50" y="287"/>
                    <a:pt x="50" y="287"/>
                    <a:pt x="50" y="262"/>
                  </a:cubicBezTo>
                  <a:cubicBezTo>
                    <a:pt x="176" y="187"/>
                    <a:pt x="276" y="112"/>
                    <a:pt x="351" y="62"/>
                  </a:cubicBezTo>
                  <a:cubicBezTo>
                    <a:pt x="376" y="62"/>
                    <a:pt x="376" y="37"/>
                    <a:pt x="376" y="12"/>
                  </a:cubicBezTo>
                  <a:cubicBezTo>
                    <a:pt x="359" y="12"/>
                    <a:pt x="343"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740125" y="2155150"/>
              <a:ext cx="15675" cy="9700"/>
            </a:xfrm>
            <a:custGeom>
              <a:avLst/>
              <a:gdLst/>
              <a:ahLst/>
              <a:cxnLst/>
              <a:rect l="l" t="t" r="r" b="b"/>
              <a:pathLst>
                <a:path w="627" h="388" extrusionOk="0">
                  <a:moveTo>
                    <a:pt x="582" y="1"/>
                  </a:moveTo>
                  <a:cubicBezTo>
                    <a:pt x="579" y="1"/>
                    <a:pt x="577" y="4"/>
                    <a:pt x="577" y="11"/>
                  </a:cubicBezTo>
                  <a:lnTo>
                    <a:pt x="526" y="36"/>
                  </a:lnTo>
                  <a:cubicBezTo>
                    <a:pt x="351" y="111"/>
                    <a:pt x="201" y="162"/>
                    <a:pt x="0" y="337"/>
                  </a:cubicBezTo>
                  <a:cubicBezTo>
                    <a:pt x="0" y="337"/>
                    <a:pt x="0" y="362"/>
                    <a:pt x="0" y="387"/>
                  </a:cubicBezTo>
                  <a:lnTo>
                    <a:pt x="50" y="387"/>
                  </a:lnTo>
                  <a:cubicBezTo>
                    <a:pt x="251" y="237"/>
                    <a:pt x="376" y="162"/>
                    <a:pt x="551" y="86"/>
                  </a:cubicBezTo>
                  <a:lnTo>
                    <a:pt x="602" y="61"/>
                  </a:lnTo>
                  <a:cubicBezTo>
                    <a:pt x="627" y="61"/>
                    <a:pt x="627" y="36"/>
                    <a:pt x="627" y="36"/>
                  </a:cubicBezTo>
                  <a:cubicBezTo>
                    <a:pt x="609" y="18"/>
                    <a:pt x="59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738850" y="2159800"/>
              <a:ext cx="23225" cy="15700"/>
            </a:xfrm>
            <a:custGeom>
              <a:avLst/>
              <a:gdLst/>
              <a:ahLst/>
              <a:cxnLst/>
              <a:rect l="l" t="t" r="r" b="b"/>
              <a:pathLst>
                <a:path w="929" h="628" extrusionOk="0">
                  <a:moveTo>
                    <a:pt x="878" y="1"/>
                  </a:moveTo>
                  <a:lnTo>
                    <a:pt x="26" y="552"/>
                  </a:lnTo>
                  <a:cubicBezTo>
                    <a:pt x="26" y="577"/>
                    <a:pt x="1" y="602"/>
                    <a:pt x="26" y="602"/>
                  </a:cubicBezTo>
                  <a:cubicBezTo>
                    <a:pt x="26" y="627"/>
                    <a:pt x="51" y="627"/>
                    <a:pt x="51" y="627"/>
                  </a:cubicBezTo>
                  <a:lnTo>
                    <a:pt x="76" y="627"/>
                  </a:lnTo>
                  <a:lnTo>
                    <a:pt x="903" y="76"/>
                  </a:lnTo>
                  <a:cubicBezTo>
                    <a:pt x="928" y="51"/>
                    <a:pt x="928" y="26"/>
                    <a:pt x="928"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57400" y="2114225"/>
              <a:ext cx="16325" cy="10525"/>
            </a:xfrm>
            <a:custGeom>
              <a:avLst/>
              <a:gdLst/>
              <a:ahLst/>
              <a:cxnLst/>
              <a:rect l="l" t="t" r="r" b="b"/>
              <a:pathLst>
                <a:path w="653" h="421" extrusionOk="0">
                  <a:moveTo>
                    <a:pt x="42" y="0"/>
                  </a:moveTo>
                  <a:cubicBezTo>
                    <a:pt x="32" y="0"/>
                    <a:pt x="26" y="7"/>
                    <a:pt x="26" y="19"/>
                  </a:cubicBezTo>
                  <a:cubicBezTo>
                    <a:pt x="1" y="44"/>
                    <a:pt x="26" y="69"/>
                    <a:pt x="26" y="69"/>
                  </a:cubicBezTo>
                  <a:cubicBezTo>
                    <a:pt x="226" y="169"/>
                    <a:pt x="427" y="270"/>
                    <a:pt x="602" y="420"/>
                  </a:cubicBezTo>
                  <a:lnTo>
                    <a:pt x="627" y="420"/>
                  </a:lnTo>
                  <a:cubicBezTo>
                    <a:pt x="627" y="420"/>
                    <a:pt x="627" y="420"/>
                    <a:pt x="652" y="395"/>
                  </a:cubicBezTo>
                  <a:cubicBezTo>
                    <a:pt x="652" y="395"/>
                    <a:pt x="652" y="370"/>
                    <a:pt x="627" y="345"/>
                  </a:cubicBezTo>
                  <a:cubicBezTo>
                    <a:pt x="452" y="220"/>
                    <a:pt x="276" y="94"/>
                    <a:pt x="76" y="19"/>
                  </a:cubicBezTo>
                  <a:cubicBezTo>
                    <a:pt x="63"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659925" y="2107800"/>
              <a:ext cx="20075" cy="13800"/>
            </a:xfrm>
            <a:custGeom>
              <a:avLst/>
              <a:gdLst/>
              <a:ahLst/>
              <a:cxnLst/>
              <a:rect l="l" t="t" r="r" b="b"/>
              <a:pathLst>
                <a:path w="803" h="552" extrusionOk="0">
                  <a:moveTo>
                    <a:pt x="50" y="0"/>
                  </a:moveTo>
                  <a:cubicBezTo>
                    <a:pt x="25" y="0"/>
                    <a:pt x="0" y="0"/>
                    <a:pt x="0" y="25"/>
                  </a:cubicBezTo>
                  <a:cubicBezTo>
                    <a:pt x="0" y="50"/>
                    <a:pt x="0" y="76"/>
                    <a:pt x="25" y="76"/>
                  </a:cubicBezTo>
                  <a:cubicBezTo>
                    <a:pt x="301" y="176"/>
                    <a:pt x="526" y="351"/>
                    <a:pt x="752" y="552"/>
                  </a:cubicBezTo>
                  <a:lnTo>
                    <a:pt x="802" y="552"/>
                  </a:lnTo>
                  <a:cubicBezTo>
                    <a:pt x="802" y="527"/>
                    <a:pt x="802" y="502"/>
                    <a:pt x="802" y="502"/>
                  </a:cubicBezTo>
                  <a:cubicBezTo>
                    <a:pt x="576" y="301"/>
                    <a:pt x="326"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664925" y="2099800"/>
              <a:ext cx="18825" cy="13650"/>
            </a:xfrm>
            <a:custGeom>
              <a:avLst/>
              <a:gdLst/>
              <a:ahLst/>
              <a:cxnLst/>
              <a:rect l="l" t="t" r="r" b="b"/>
              <a:pathLst>
                <a:path w="753" h="546" extrusionOk="0">
                  <a:moveTo>
                    <a:pt x="35" y="1"/>
                  </a:moveTo>
                  <a:cubicBezTo>
                    <a:pt x="26" y="1"/>
                    <a:pt x="13" y="7"/>
                    <a:pt x="1" y="20"/>
                  </a:cubicBezTo>
                  <a:cubicBezTo>
                    <a:pt x="1" y="45"/>
                    <a:pt x="1" y="70"/>
                    <a:pt x="26" y="70"/>
                  </a:cubicBezTo>
                  <a:cubicBezTo>
                    <a:pt x="276" y="195"/>
                    <a:pt x="502" y="345"/>
                    <a:pt x="702" y="546"/>
                  </a:cubicBezTo>
                  <a:lnTo>
                    <a:pt x="727" y="546"/>
                  </a:lnTo>
                  <a:cubicBezTo>
                    <a:pt x="727" y="546"/>
                    <a:pt x="752" y="546"/>
                    <a:pt x="752" y="521"/>
                  </a:cubicBezTo>
                  <a:cubicBezTo>
                    <a:pt x="752" y="521"/>
                    <a:pt x="752" y="496"/>
                    <a:pt x="752" y="471"/>
                  </a:cubicBezTo>
                  <a:cubicBezTo>
                    <a:pt x="527" y="295"/>
                    <a:pt x="301" y="145"/>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673075" y="2094000"/>
              <a:ext cx="10675" cy="7550"/>
            </a:xfrm>
            <a:custGeom>
              <a:avLst/>
              <a:gdLst/>
              <a:ahLst/>
              <a:cxnLst/>
              <a:rect l="l" t="t" r="r" b="b"/>
              <a:pathLst>
                <a:path w="427" h="302" extrusionOk="0">
                  <a:moveTo>
                    <a:pt x="50" y="1"/>
                  </a:moveTo>
                  <a:cubicBezTo>
                    <a:pt x="25" y="1"/>
                    <a:pt x="0" y="1"/>
                    <a:pt x="0" y="26"/>
                  </a:cubicBezTo>
                  <a:cubicBezTo>
                    <a:pt x="0" y="51"/>
                    <a:pt x="0" y="76"/>
                    <a:pt x="25" y="76"/>
                  </a:cubicBezTo>
                  <a:cubicBezTo>
                    <a:pt x="151" y="126"/>
                    <a:pt x="276" y="201"/>
                    <a:pt x="376" y="302"/>
                  </a:cubicBezTo>
                  <a:lnTo>
                    <a:pt x="426" y="302"/>
                  </a:lnTo>
                  <a:cubicBezTo>
                    <a:pt x="426" y="277"/>
                    <a:pt x="426" y="252"/>
                    <a:pt x="426" y="252"/>
                  </a:cubicBezTo>
                  <a:cubicBezTo>
                    <a:pt x="301" y="151"/>
                    <a:pt x="1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671825" y="2051550"/>
              <a:ext cx="26325" cy="28700"/>
            </a:xfrm>
            <a:custGeom>
              <a:avLst/>
              <a:gdLst/>
              <a:ahLst/>
              <a:cxnLst/>
              <a:rect l="l" t="t" r="r" b="b"/>
              <a:pathLst>
                <a:path w="1053" h="1148" extrusionOk="0">
                  <a:moveTo>
                    <a:pt x="35" y="1"/>
                  </a:moveTo>
                  <a:cubicBezTo>
                    <a:pt x="25" y="1"/>
                    <a:pt x="13" y="7"/>
                    <a:pt x="0" y="20"/>
                  </a:cubicBezTo>
                  <a:cubicBezTo>
                    <a:pt x="0" y="20"/>
                    <a:pt x="0" y="45"/>
                    <a:pt x="0" y="70"/>
                  </a:cubicBezTo>
                  <a:cubicBezTo>
                    <a:pt x="351" y="396"/>
                    <a:pt x="677" y="747"/>
                    <a:pt x="978" y="1148"/>
                  </a:cubicBezTo>
                  <a:lnTo>
                    <a:pt x="1028" y="1148"/>
                  </a:lnTo>
                  <a:cubicBezTo>
                    <a:pt x="1028" y="1123"/>
                    <a:pt x="1053" y="1097"/>
                    <a:pt x="1028" y="1097"/>
                  </a:cubicBezTo>
                  <a:cubicBezTo>
                    <a:pt x="752" y="696"/>
                    <a:pt x="401" y="3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678075" y="2047025"/>
              <a:ext cx="18200" cy="16925"/>
            </a:xfrm>
            <a:custGeom>
              <a:avLst/>
              <a:gdLst/>
              <a:ahLst/>
              <a:cxnLst/>
              <a:rect l="l" t="t" r="r" b="b"/>
              <a:pathLst>
                <a:path w="728" h="677" extrusionOk="0">
                  <a:moveTo>
                    <a:pt x="76" y="0"/>
                  </a:moveTo>
                  <a:cubicBezTo>
                    <a:pt x="51" y="0"/>
                    <a:pt x="26" y="0"/>
                    <a:pt x="26" y="25"/>
                  </a:cubicBezTo>
                  <a:cubicBezTo>
                    <a:pt x="1" y="25"/>
                    <a:pt x="1" y="50"/>
                    <a:pt x="26" y="75"/>
                  </a:cubicBezTo>
                  <a:cubicBezTo>
                    <a:pt x="251" y="251"/>
                    <a:pt x="477" y="451"/>
                    <a:pt x="678" y="677"/>
                  </a:cubicBezTo>
                  <a:lnTo>
                    <a:pt x="728" y="677"/>
                  </a:lnTo>
                  <a:cubicBezTo>
                    <a:pt x="728" y="652"/>
                    <a:pt x="728" y="652"/>
                    <a:pt x="728" y="627"/>
                  </a:cubicBezTo>
                  <a:cubicBezTo>
                    <a:pt x="527" y="40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673075" y="1988275"/>
              <a:ext cx="21950" cy="21175"/>
            </a:xfrm>
            <a:custGeom>
              <a:avLst/>
              <a:gdLst/>
              <a:ahLst/>
              <a:cxnLst/>
              <a:rect l="l" t="t" r="r" b="b"/>
              <a:pathLst>
                <a:path w="878" h="847" extrusionOk="0">
                  <a:moveTo>
                    <a:pt x="41" y="1"/>
                  </a:moveTo>
                  <a:cubicBezTo>
                    <a:pt x="32" y="1"/>
                    <a:pt x="25" y="7"/>
                    <a:pt x="25" y="19"/>
                  </a:cubicBezTo>
                  <a:cubicBezTo>
                    <a:pt x="0" y="19"/>
                    <a:pt x="0" y="45"/>
                    <a:pt x="25" y="70"/>
                  </a:cubicBezTo>
                  <a:cubicBezTo>
                    <a:pt x="126" y="170"/>
                    <a:pt x="226" y="270"/>
                    <a:pt x="351" y="370"/>
                  </a:cubicBezTo>
                  <a:cubicBezTo>
                    <a:pt x="527" y="521"/>
                    <a:pt x="702" y="646"/>
                    <a:pt x="802" y="821"/>
                  </a:cubicBezTo>
                  <a:cubicBezTo>
                    <a:pt x="827" y="847"/>
                    <a:pt x="827" y="847"/>
                    <a:pt x="852" y="847"/>
                  </a:cubicBezTo>
                  <a:cubicBezTo>
                    <a:pt x="878" y="821"/>
                    <a:pt x="878" y="796"/>
                    <a:pt x="878" y="796"/>
                  </a:cubicBezTo>
                  <a:cubicBezTo>
                    <a:pt x="752" y="596"/>
                    <a:pt x="577" y="446"/>
                    <a:pt x="401" y="320"/>
                  </a:cubicBezTo>
                  <a:cubicBezTo>
                    <a:pt x="276" y="220"/>
                    <a:pt x="176" y="120"/>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671825" y="1977825"/>
              <a:ext cx="21950" cy="19100"/>
            </a:xfrm>
            <a:custGeom>
              <a:avLst/>
              <a:gdLst/>
              <a:ahLst/>
              <a:cxnLst/>
              <a:rect l="l" t="t" r="r" b="b"/>
              <a:pathLst>
                <a:path w="878" h="764" extrusionOk="0">
                  <a:moveTo>
                    <a:pt x="51" y="0"/>
                  </a:moveTo>
                  <a:cubicBezTo>
                    <a:pt x="36" y="0"/>
                    <a:pt x="25" y="11"/>
                    <a:pt x="25" y="11"/>
                  </a:cubicBezTo>
                  <a:cubicBezTo>
                    <a:pt x="0" y="36"/>
                    <a:pt x="0" y="62"/>
                    <a:pt x="25" y="62"/>
                  </a:cubicBezTo>
                  <a:cubicBezTo>
                    <a:pt x="326" y="262"/>
                    <a:pt x="577" y="488"/>
                    <a:pt x="802" y="763"/>
                  </a:cubicBezTo>
                  <a:lnTo>
                    <a:pt x="852" y="763"/>
                  </a:lnTo>
                  <a:cubicBezTo>
                    <a:pt x="877" y="738"/>
                    <a:pt x="877" y="713"/>
                    <a:pt x="852" y="713"/>
                  </a:cubicBezTo>
                  <a:cubicBezTo>
                    <a:pt x="627" y="437"/>
                    <a:pt x="351" y="212"/>
                    <a:pt x="75" y="11"/>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673700" y="1971550"/>
              <a:ext cx="15675" cy="13475"/>
            </a:xfrm>
            <a:custGeom>
              <a:avLst/>
              <a:gdLst/>
              <a:ahLst/>
              <a:cxnLst/>
              <a:rect l="l" t="t" r="r" b="b"/>
              <a:pathLst>
                <a:path w="627" h="539" extrusionOk="0">
                  <a:moveTo>
                    <a:pt x="51" y="1"/>
                  </a:moveTo>
                  <a:cubicBezTo>
                    <a:pt x="37" y="1"/>
                    <a:pt x="25" y="12"/>
                    <a:pt x="25" y="12"/>
                  </a:cubicBezTo>
                  <a:cubicBezTo>
                    <a:pt x="0" y="37"/>
                    <a:pt x="0" y="62"/>
                    <a:pt x="25" y="62"/>
                  </a:cubicBezTo>
                  <a:cubicBezTo>
                    <a:pt x="201" y="237"/>
                    <a:pt x="376" y="388"/>
                    <a:pt x="552" y="538"/>
                  </a:cubicBezTo>
                  <a:lnTo>
                    <a:pt x="602" y="538"/>
                  </a:lnTo>
                  <a:cubicBezTo>
                    <a:pt x="627" y="513"/>
                    <a:pt x="627" y="488"/>
                    <a:pt x="602" y="488"/>
                  </a:cubicBezTo>
                  <a:cubicBezTo>
                    <a:pt x="426" y="338"/>
                    <a:pt x="226" y="187"/>
                    <a:pt x="76"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820325" y="2327725"/>
              <a:ext cx="30100" cy="23825"/>
            </a:xfrm>
            <a:custGeom>
              <a:avLst/>
              <a:gdLst/>
              <a:ahLst/>
              <a:cxnLst/>
              <a:rect l="l" t="t" r="r" b="b"/>
              <a:pathLst>
                <a:path w="1204" h="953" extrusionOk="0">
                  <a:moveTo>
                    <a:pt x="1153" y="0"/>
                  </a:moveTo>
                  <a:cubicBezTo>
                    <a:pt x="752" y="276"/>
                    <a:pt x="376" y="577"/>
                    <a:pt x="25" y="878"/>
                  </a:cubicBezTo>
                  <a:cubicBezTo>
                    <a:pt x="25" y="903"/>
                    <a:pt x="0" y="928"/>
                    <a:pt x="25" y="928"/>
                  </a:cubicBezTo>
                  <a:cubicBezTo>
                    <a:pt x="25" y="928"/>
                    <a:pt x="50" y="953"/>
                    <a:pt x="50" y="953"/>
                  </a:cubicBezTo>
                  <a:cubicBezTo>
                    <a:pt x="50" y="953"/>
                    <a:pt x="75" y="928"/>
                    <a:pt x="75" y="928"/>
                  </a:cubicBezTo>
                  <a:cubicBezTo>
                    <a:pt x="426" y="627"/>
                    <a:pt x="802" y="326"/>
                    <a:pt x="1178" y="51"/>
                  </a:cubicBezTo>
                  <a:cubicBezTo>
                    <a:pt x="1203" y="51"/>
                    <a:pt x="1203" y="25"/>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819700" y="2344025"/>
              <a:ext cx="21950" cy="16925"/>
            </a:xfrm>
            <a:custGeom>
              <a:avLst/>
              <a:gdLst/>
              <a:ahLst/>
              <a:cxnLst/>
              <a:rect l="l" t="t" r="r" b="b"/>
              <a:pathLst>
                <a:path w="878" h="677" extrusionOk="0">
                  <a:moveTo>
                    <a:pt x="827" y="0"/>
                  </a:moveTo>
                  <a:cubicBezTo>
                    <a:pt x="526" y="150"/>
                    <a:pt x="226" y="351"/>
                    <a:pt x="0" y="602"/>
                  </a:cubicBezTo>
                  <a:cubicBezTo>
                    <a:pt x="0" y="627"/>
                    <a:pt x="0" y="652"/>
                    <a:pt x="25" y="652"/>
                  </a:cubicBezTo>
                  <a:cubicBezTo>
                    <a:pt x="25" y="677"/>
                    <a:pt x="25" y="677"/>
                    <a:pt x="50" y="677"/>
                  </a:cubicBezTo>
                  <a:cubicBezTo>
                    <a:pt x="50" y="677"/>
                    <a:pt x="50" y="677"/>
                    <a:pt x="75" y="652"/>
                  </a:cubicBezTo>
                  <a:cubicBezTo>
                    <a:pt x="276" y="401"/>
                    <a:pt x="551" y="201"/>
                    <a:pt x="852" y="75"/>
                  </a:cubicBezTo>
                  <a:cubicBezTo>
                    <a:pt x="877" y="75"/>
                    <a:pt x="877" y="50"/>
                    <a:pt x="877" y="25"/>
                  </a:cubicBezTo>
                  <a:cubicBezTo>
                    <a:pt x="852"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819700" y="2353400"/>
              <a:ext cx="21950" cy="16325"/>
            </a:xfrm>
            <a:custGeom>
              <a:avLst/>
              <a:gdLst/>
              <a:ahLst/>
              <a:cxnLst/>
              <a:rect l="l" t="t" r="r" b="b"/>
              <a:pathLst>
                <a:path w="878" h="653" extrusionOk="0">
                  <a:moveTo>
                    <a:pt x="802" y="1"/>
                  </a:moveTo>
                  <a:cubicBezTo>
                    <a:pt x="501" y="151"/>
                    <a:pt x="251" y="352"/>
                    <a:pt x="25" y="602"/>
                  </a:cubicBezTo>
                  <a:cubicBezTo>
                    <a:pt x="0" y="602"/>
                    <a:pt x="0" y="628"/>
                    <a:pt x="25" y="653"/>
                  </a:cubicBezTo>
                  <a:lnTo>
                    <a:pt x="75" y="653"/>
                  </a:lnTo>
                  <a:cubicBezTo>
                    <a:pt x="301" y="402"/>
                    <a:pt x="551" y="201"/>
                    <a:pt x="852" y="51"/>
                  </a:cubicBezTo>
                  <a:cubicBezTo>
                    <a:pt x="852" y="51"/>
                    <a:pt x="877" y="26"/>
                    <a:pt x="852" y="26"/>
                  </a:cubicBezTo>
                  <a:cubicBezTo>
                    <a:pt x="852" y="1"/>
                    <a:pt x="82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819050" y="2363425"/>
              <a:ext cx="20075" cy="15075"/>
            </a:xfrm>
            <a:custGeom>
              <a:avLst/>
              <a:gdLst/>
              <a:ahLst/>
              <a:cxnLst/>
              <a:rect l="l" t="t" r="r" b="b"/>
              <a:pathLst>
                <a:path w="803" h="603" extrusionOk="0">
                  <a:moveTo>
                    <a:pt x="753" y="1"/>
                  </a:moveTo>
                  <a:cubicBezTo>
                    <a:pt x="502" y="176"/>
                    <a:pt x="252" y="352"/>
                    <a:pt x="26" y="552"/>
                  </a:cubicBezTo>
                  <a:cubicBezTo>
                    <a:pt x="1" y="552"/>
                    <a:pt x="1" y="577"/>
                    <a:pt x="26" y="602"/>
                  </a:cubicBezTo>
                  <a:lnTo>
                    <a:pt x="76" y="602"/>
                  </a:lnTo>
                  <a:cubicBezTo>
                    <a:pt x="302" y="402"/>
                    <a:pt x="552" y="227"/>
                    <a:pt x="803" y="51"/>
                  </a:cubicBezTo>
                  <a:cubicBezTo>
                    <a:pt x="803" y="51"/>
                    <a:pt x="803" y="26"/>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817175" y="2375350"/>
              <a:ext cx="20075" cy="15050"/>
            </a:xfrm>
            <a:custGeom>
              <a:avLst/>
              <a:gdLst/>
              <a:ahLst/>
              <a:cxnLst/>
              <a:rect l="l" t="t" r="r" b="b"/>
              <a:pathLst>
                <a:path w="803" h="602" extrusionOk="0">
                  <a:moveTo>
                    <a:pt x="753" y="0"/>
                  </a:moveTo>
                  <a:cubicBezTo>
                    <a:pt x="477" y="151"/>
                    <a:pt x="226" y="326"/>
                    <a:pt x="1" y="552"/>
                  </a:cubicBezTo>
                  <a:cubicBezTo>
                    <a:pt x="1" y="552"/>
                    <a:pt x="1" y="577"/>
                    <a:pt x="1" y="602"/>
                  </a:cubicBezTo>
                  <a:lnTo>
                    <a:pt x="51" y="602"/>
                  </a:lnTo>
                  <a:cubicBezTo>
                    <a:pt x="276" y="401"/>
                    <a:pt x="527" y="226"/>
                    <a:pt x="778" y="75"/>
                  </a:cubicBezTo>
                  <a:cubicBezTo>
                    <a:pt x="803" y="75"/>
                    <a:pt x="803" y="50"/>
                    <a:pt x="803" y="25"/>
                  </a:cubicBezTo>
                  <a:cubicBezTo>
                    <a:pt x="778"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815300" y="2382850"/>
              <a:ext cx="22575" cy="16325"/>
            </a:xfrm>
            <a:custGeom>
              <a:avLst/>
              <a:gdLst/>
              <a:ahLst/>
              <a:cxnLst/>
              <a:rect l="l" t="t" r="r" b="b"/>
              <a:pathLst>
                <a:path w="903" h="653" extrusionOk="0">
                  <a:moveTo>
                    <a:pt x="853" y="1"/>
                  </a:moveTo>
                  <a:cubicBezTo>
                    <a:pt x="552" y="176"/>
                    <a:pt x="276" y="377"/>
                    <a:pt x="26" y="602"/>
                  </a:cubicBezTo>
                  <a:cubicBezTo>
                    <a:pt x="26" y="602"/>
                    <a:pt x="1" y="628"/>
                    <a:pt x="26" y="653"/>
                  </a:cubicBezTo>
                  <a:lnTo>
                    <a:pt x="76" y="653"/>
                  </a:lnTo>
                  <a:cubicBezTo>
                    <a:pt x="326" y="427"/>
                    <a:pt x="602" y="227"/>
                    <a:pt x="878" y="51"/>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805275" y="2418300"/>
              <a:ext cx="18825" cy="15350"/>
            </a:xfrm>
            <a:custGeom>
              <a:avLst/>
              <a:gdLst/>
              <a:ahLst/>
              <a:cxnLst/>
              <a:rect l="l" t="t" r="r" b="b"/>
              <a:pathLst>
                <a:path w="753" h="614" extrusionOk="0">
                  <a:moveTo>
                    <a:pt x="701" y="0"/>
                  </a:moveTo>
                  <a:cubicBezTo>
                    <a:pt x="694" y="0"/>
                    <a:pt x="686" y="3"/>
                    <a:pt x="677" y="12"/>
                  </a:cubicBezTo>
                  <a:cubicBezTo>
                    <a:pt x="427" y="162"/>
                    <a:pt x="201" y="337"/>
                    <a:pt x="1" y="538"/>
                  </a:cubicBezTo>
                  <a:cubicBezTo>
                    <a:pt x="1" y="563"/>
                    <a:pt x="1" y="588"/>
                    <a:pt x="1" y="588"/>
                  </a:cubicBezTo>
                  <a:cubicBezTo>
                    <a:pt x="26" y="588"/>
                    <a:pt x="26" y="613"/>
                    <a:pt x="26" y="613"/>
                  </a:cubicBezTo>
                  <a:cubicBezTo>
                    <a:pt x="51" y="613"/>
                    <a:pt x="51" y="588"/>
                    <a:pt x="51" y="588"/>
                  </a:cubicBezTo>
                  <a:cubicBezTo>
                    <a:pt x="251" y="387"/>
                    <a:pt x="477" y="212"/>
                    <a:pt x="727" y="62"/>
                  </a:cubicBezTo>
                  <a:cubicBezTo>
                    <a:pt x="727" y="62"/>
                    <a:pt x="752" y="37"/>
                    <a:pt x="727" y="12"/>
                  </a:cubicBezTo>
                  <a:cubicBezTo>
                    <a:pt x="727" y="12"/>
                    <a:pt x="71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800275" y="2431100"/>
              <a:ext cx="16925" cy="13200"/>
            </a:xfrm>
            <a:custGeom>
              <a:avLst/>
              <a:gdLst/>
              <a:ahLst/>
              <a:cxnLst/>
              <a:rect l="l" t="t" r="r" b="b"/>
              <a:pathLst>
                <a:path w="677" h="528" extrusionOk="0">
                  <a:moveTo>
                    <a:pt x="627" y="1"/>
                  </a:moveTo>
                  <a:cubicBezTo>
                    <a:pt x="401" y="151"/>
                    <a:pt x="201" y="302"/>
                    <a:pt x="25" y="477"/>
                  </a:cubicBezTo>
                  <a:cubicBezTo>
                    <a:pt x="0" y="477"/>
                    <a:pt x="0" y="502"/>
                    <a:pt x="0" y="527"/>
                  </a:cubicBezTo>
                  <a:lnTo>
                    <a:pt x="50" y="527"/>
                  </a:lnTo>
                  <a:cubicBezTo>
                    <a:pt x="251" y="352"/>
                    <a:pt x="451" y="201"/>
                    <a:pt x="652" y="51"/>
                  </a:cubicBezTo>
                  <a:cubicBezTo>
                    <a:pt x="677" y="51"/>
                    <a:pt x="677" y="26"/>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794625" y="2445250"/>
              <a:ext cx="14425" cy="10950"/>
            </a:xfrm>
            <a:custGeom>
              <a:avLst/>
              <a:gdLst/>
              <a:ahLst/>
              <a:cxnLst/>
              <a:rect l="l" t="t" r="r" b="b"/>
              <a:pathLst>
                <a:path w="577" h="438" extrusionOk="0">
                  <a:moveTo>
                    <a:pt x="526" y="0"/>
                  </a:moveTo>
                  <a:cubicBezTo>
                    <a:pt x="518" y="0"/>
                    <a:pt x="510" y="3"/>
                    <a:pt x="502" y="11"/>
                  </a:cubicBezTo>
                  <a:cubicBezTo>
                    <a:pt x="326" y="111"/>
                    <a:pt x="176" y="237"/>
                    <a:pt x="26" y="362"/>
                  </a:cubicBezTo>
                  <a:cubicBezTo>
                    <a:pt x="1" y="387"/>
                    <a:pt x="1" y="412"/>
                    <a:pt x="26" y="412"/>
                  </a:cubicBezTo>
                  <a:cubicBezTo>
                    <a:pt x="26" y="437"/>
                    <a:pt x="26" y="437"/>
                    <a:pt x="51" y="437"/>
                  </a:cubicBezTo>
                  <a:cubicBezTo>
                    <a:pt x="51" y="437"/>
                    <a:pt x="51" y="437"/>
                    <a:pt x="76" y="412"/>
                  </a:cubicBezTo>
                  <a:cubicBezTo>
                    <a:pt x="201" y="287"/>
                    <a:pt x="376" y="162"/>
                    <a:pt x="552" y="61"/>
                  </a:cubicBezTo>
                  <a:cubicBezTo>
                    <a:pt x="552" y="61"/>
                    <a:pt x="577" y="36"/>
                    <a:pt x="552" y="11"/>
                  </a:cubicBezTo>
                  <a:cubicBezTo>
                    <a:pt x="552" y="11"/>
                    <a:pt x="541"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777075" y="2428600"/>
              <a:ext cx="8800" cy="21325"/>
            </a:xfrm>
            <a:custGeom>
              <a:avLst/>
              <a:gdLst/>
              <a:ahLst/>
              <a:cxnLst/>
              <a:rect l="l" t="t" r="r" b="b"/>
              <a:pathLst>
                <a:path w="352" h="853" extrusionOk="0">
                  <a:moveTo>
                    <a:pt x="26" y="1"/>
                  </a:moveTo>
                  <a:cubicBezTo>
                    <a:pt x="1" y="1"/>
                    <a:pt x="1" y="26"/>
                    <a:pt x="1" y="51"/>
                  </a:cubicBezTo>
                  <a:cubicBezTo>
                    <a:pt x="126" y="301"/>
                    <a:pt x="226" y="552"/>
                    <a:pt x="276" y="828"/>
                  </a:cubicBezTo>
                  <a:cubicBezTo>
                    <a:pt x="276" y="853"/>
                    <a:pt x="302" y="853"/>
                    <a:pt x="302" y="853"/>
                  </a:cubicBezTo>
                  <a:lnTo>
                    <a:pt x="327" y="853"/>
                  </a:lnTo>
                  <a:cubicBezTo>
                    <a:pt x="327" y="853"/>
                    <a:pt x="352" y="828"/>
                    <a:pt x="352" y="828"/>
                  </a:cubicBezTo>
                  <a:cubicBezTo>
                    <a:pt x="302" y="527"/>
                    <a:pt x="201"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778325" y="2421075"/>
              <a:ext cx="11325" cy="21325"/>
            </a:xfrm>
            <a:custGeom>
              <a:avLst/>
              <a:gdLst/>
              <a:ahLst/>
              <a:cxnLst/>
              <a:rect l="l" t="t" r="r" b="b"/>
              <a:pathLst>
                <a:path w="453" h="853" extrusionOk="0">
                  <a:moveTo>
                    <a:pt x="1" y="1"/>
                  </a:moveTo>
                  <a:cubicBezTo>
                    <a:pt x="1" y="26"/>
                    <a:pt x="1" y="51"/>
                    <a:pt x="1" y="51"/>
                  </a:cubicBezTo>
                  <a:cubicBezTo>
                    <a:pt x="201" y="276"/>
                    <a:pt x="327" y="527"/>
                    <a:pt x="377" y="828"/>
                  </a:cubicBezTo>
                  <a:cubicBezTo>
                    <a:pt x="377" y="828"/>
                    <a:pt x="402" y="853"/>
                    <a:pt x="402" y="853"/>
                  </a:cubicBezTo>
                  <a:cubicBezTo>
                    <a:pt x="427" y="853"/>
                    <a:pt x="452" y="828"/>
                    <a:pt x="452" y="803"/>
                  </a:cubicBezTo>
                  <a:cubicBezTo>
                    <a:pt x="377" y="502"/>
                    <a:pt x="252"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782100" y="2412475"/>
              <a:ext cx="11300" cy="23050"/>
            </a:xfrm>
            <a:custGeom>
              <a:avLst/>
              <a:gdLst/>
              <a:ahLst/>
              <a:cxnLst/>
              <a:rect l="l" t="t" r="r" b="b"/>
              <a:pathLst>
                <a:path w="452" h="922" extrusionOk="0">
                  <a:moveTo>
                    <a:pt x="35" y="0"/>
                  </a:moveTo>
                  <a:cubicBezTo>
                    <a:pt x="25" y="0"/>
                    <a:pt x="13" y="6"/>
                    <a:pt x="0" y="19"/>
                  </a:cubicBezTo>
                  <a:cubicBezTo>
                    <a:pt x="0" y="19"/>
                    <a:pt x="0" y="44"/>
                    <a:pt x="0" y="69"/>
                  </a:cubicBezTo>
                  <a:cubicBezTo>
                    <a:pt x="176" y="320"/>
                    <a:pt x="301" y="595"/>
                    <a:pt x="376" y="896"/>
                  </a:cubicBezTo>
                  <a:cubicBezTo>
                    <a:pt x="376" y="921"/>
                    <a:pt x="401" y="921"/>
                    <a:pt x="426" y="921"/>
                  </a:cubicBezTo>
                  <a:cubicBezTo>
                    <a:pt x="451" y="921"/>
                    <a:pt x="451" y="921"/>
                    <a:pt x="451" y="896"/>
                  </a:cubicBezTo>
                  <a:cubicBezTo>
                    <a:pt x="376" y="570"/>
                    <a:pt x="251" y="27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1783975" y="2402450"/>
              <a:ext cx="13175" cy="27425"/>
            </a:xfrm>
            <a:custGeom>
              <a:avLst/>
              <a:gdLst/>
              <a:ahLst/>
              <a:cxnLst/>
              <a:rect l="l" t="t" r="r" b="b"/>
              <a:pathLst>
                <a:path w="527" h="1097" extrusionOk="0">
                  <a:moveTo>
                    <a:pt x="41" y="0"/>
                  </a:moveTo>
                  <a:cubicBezTo>
                    <a:pt x="32" y="0"/>
                    <a:pt x="26" y="6"/>
                    <a:pt x="26" y="19"/>
                  </a:cubicBezTo>
                  <a:cubicBezTo>
                    <a:pt x="0" y="19"/>
                    <a:pt x="0" y="44"/>
                    <a:pt x="0" y="69"/>
                  </a:cubicBezTo>
                  <a:cubicBezTo>
                    <a:pt x="251" y="395"/>
                    <a:pt x="452" y="721"/>
                    <a:pt x="452" y="1072"/>
                  </a:cubicBezTo>
                  <a:cubicBezTo>
                    <a:pt x="452" y="1097"/>
                    <a:pt x="452" y="1097"/>
                    <a:pt x="477" y="1097"/>
                  </a:cubicBezTo>
                  <a:cubicBezTo>
                    <a:pt x="502" y="1097"/>
                    <a:pt x="502" y="1097"/>
                    <a:pt x="527" y="1072"/>
                  </a:cubicBezTo>
                  <a:cubicBezTo>
                    <a:pt x="527" y="696"/>
                    <a:pt x="301" y="345"/>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1797125" y="2382850"/>
              <a:ext cx="10050" cy="19450"/>
            </a:xfrm>
            <a:custGeom>
              <a:avLst/>
              <a:gdLst/>
              <a:ahLst/>
              <a:cxnLst/>
              <a:rect l="l" t="t" r="r" b="b"/>
              <a:pathLst>
                <a:path w="402" h="778" extrusionOk="0">
                  <a:moveTo>
                    <a:pt x="26" y="1"/>
                  </a:moveTo>
                  <a:cubicBezTo>
                    <a:pt x="26" y="26"/>
                    <a:pt x="1" y="26"/>
                    <a:pt x="26" y="51"/>
                  </a:cubicBezTo>
                  <a:cubicBezTo>
                    <a:pt x="176" y="252"/>
                    <a:pt x="302" y="502"/>
                    <a:pt x="327" y="753"/>
                  </a:cubicBezTo>
                  <a:cubicBezTo>
                    <a:pt x="327" y="778"/>
                    <a:pt x="352" y="778"/>
                    <a:pt x="377" y="778"/>
                  </a:cubicBezTo>
                  <a:cubicBezTo>
                    <a:pt x="402" y="778"/>
                    <a:pt x="402" y="753"/>
                    <a:pt x="402" y="728"/>
                  </a:cubicBezTo>
                  <a:cubicBezTo>
                    <a:pt x="352" y="477"/>
                    <a:pt x="251"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1797750" y="2370325"/>
              <a:ext cx="10675" cy="21325"/>
            </a:xfrm>
            <a:custGeom>
              <a:avLst/>
              <a:gdLst/>
              <a:ahLst/>
              <a:cxnLst/>
              <a:rect l="l" t="t" r="r" b="b"/>
              <a:pathLst>
                <a:path w="427" h="853" extrusionOk="0">
                  <a:moveTo>
                    <a:pt x="26" y="1"/>
                  </a:moveTo>
                  <a:cubicBezTo>
                    <a:pt x="1" y="26"/>
                    <a:pt x="1" y="51"/>
                    <a:pt x="26" y="51"/>
                  </a:cubicBezTo>
                  <a:cubicBezTo>
                    <a:pt x="201" y="276"/>
                    <a:pt x="327" y="552"/>
                    <a:pt x="352" y="828"/>
                  </a:cubicBezTo>
                  <a:cubicBezTo>
                    <a:pt x="352" y="853"/>
                    <a:pt x="377" y="853"/>
                    <a:pt x="377" y="853"/>
                  </a:cubicBezTo>
                  <a:cubicBezTo>
                    <a:pt x="402" y="853"/>
                    <a:pt x="427" y="853"/>
                    <a:pt x="427" y="828"/>
                  </a:cubicBezTo>
                  <a:cubicBezTo>
                    <a:pt x="402" y="527"/>
                    <a:pt x="277" y="226"/>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801525" y="2359675"/>
              <a:ext cx="10050" cy="21950"/>
            </a:xfrm>
            <a:custGeom>
              <a:avLst/>
              <a:gdLst/>
              <a:ahLst/>
              <a:cxnLst/>
              <a:rect l="l" t="t" r="r" b="b"/>
              <a:pathLst>
                <a:path w="402" h="878" extrusionOk="0">
                  <a:moveTo>
                    <a:pt x="25" y="1"/>
                  </a:moveTo>
                  <a:cubicBezTo>
                    <a:pt x="0" y="26"/>
                    <a:pt x="0" y="26"/>
                    <a:pt x="25" y="51"/>
                  </a:cubicBezTo>
                  <a:cubicBezTo>
                    <a:pt x="176" y="301"/>
                    <a:pt x="276" y="577"/>
                    <a:pt x="326" y="853"/>
                  </a:cubicBezTo>
                  <a:cubicBezTo>
                    <a:pt x="326" y="853"/>
                    <a:pt x="351" y="878"/>
                    <a:pt x="351" y="878"/>
                  </a:cubicBezTo>
                  <a:lnTo>
                    <a:pt x="376" y="878"/>
                  </a:lnTo>
                  <a:cubicBezTo>
                    <a:pt x="401" y="878"/>
                    <a:pt x="401" y="853"/>
                    <a:pt x="401" y="828"/>
                  </a:cubicBezTo>
                  <a:cubicBezTo>
                    <a:pt x="351" y="552"/>
                    <a:pt x="226" y="251"/>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1801525" y="2351075"/>
              <a:ext cx="12550" cy="23050"/>
            </a:xfrm>
            <a:custGeom>
              <a:avLst/>
              <a:gdLst/>
              <a:ahLst/>
              <a:cxnLst/>
              <a:rect l="l" t="t" r="r" b="b"/>
              <a:pathLst>
                <a:path w="502" h="922" extrusionOk="0">
                  <a:moveTo>
                    <a:pt x="50" y="0"/>
                  </a:moveTo>
                  <a:cubicBezTo>
                    <a:pt x="44" y="0"/>
                    <a:pt x="38" y="6"/>
                    <a:pt x="25" y="19"/>
                  </a:cubicBezTo>
                  <a:cubicBezTo>
                    <a:pt x="0" y="19"/>
                    <a:pt x="0" y="44"/>
                    <a:pt x="25" y="69"/>
                  </a:cubicBezTo>
                  <a:cubicBezTo>
                    <a:pt x="251" y="294"/>
                    <a:pt x="401" y="570"/>
                    <a:pt x="426" y="896"/>
                  </a:cubicBezTo>
                  <a:cubicBezTo>
                    <a:pt x="451" y="896"/>
                    <a:pt x="451" y="921"/>
                    <a:pt x="476" y="921"/>
                  </a:cubicBezTo>
                  <a:cubicBezTo>
                    <a:pt x="501" y="921"/>
                    <a:pt x="501" y="896"/>
                    <a:pt x="501" y="871"/>
                  </a:cubicBezTo>
                  <a:cubicBezTo>
                    <a:pt x="451" y="545"/>
                    <a:pt x="301" y="244"/>
                    <a:pt x="75" y="19"/>
                  </a:cubicBezTo>
                  <a:cubicBezTo>
                    <a:pt x="63" y="6"/>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1804025" y="2341025"/>
              <a:ext cx="12550" cy="22425"/>
            </a:xfrm>
            <a:custGeom>
              <a:avLst/>
              <a:gdLst/>
              <a:ahLst/>
              <a:cxnLst/>
              <a:rect l="l" t="t" r="r" b="b"/>
              <a:pathLst>
                <a:path w="502" h="897" extrusionOk="0">
                  <a:moveTo>
                    <a:pt x="41" y="1"/>
                  </a:moveTo>
                  <a:cubicBezTo>
                    <a:pt x="32" y="1"/>
                    <a:pt x="26" y="7"/>
                    <a:pt x="26" y="20"/>
                  </a:cubicBezTo>
                  <a:cubicBezTo>
                    <a:pt x="0" y="20"/>
                    <a:pt x="0" y="45"/>
                    <a:pt x="26" y="70"/>
                  </a:cubicBezTo>
                  <a:cubicBezTo>
                    <a:pt x="201" y="295"/>
                    <a:pt x="351" y="571"/>
                    <a:pt x="427" y="847"/>
                  </a:cubicBezTo>
                  <a:cubicBezTo>
                    <a:pt x="427" y="872"/>
                    <a:pt x="452" y="897"/>
                    <a:pt x="477" y="897"/>
                  </a:cubicBezTo>
                  <a:cubicBezTo>
                    <a:pt x="477" y="897"/>
                    <a:pt x="477" y="872"/>
                    <a:pt x="477" y="872"/>
                  </a:cubicBezTo>
                  <a:cubicBezTo>
                    <a:pt x="502" y="872"/>
                    <a:pt x="502" y="847"/>
                    <a:pt x="502" y="847"/>
                  </a:cubicBezTo>
                  <a:cubicBezTo>
                    <a:pt x="427" y="546"/>
                    <a:pt x="276" y="24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1830350" y="2292000"/>
              <a:ext cx="43875" cy="33250"/>
            </a:xfrm>
            <a:custGeom>
              <a:avLst/>
              <a:gdLst/>
              <a:ahLst/>
              <a:cxnLst/>
              <a:rect l="l" t="t" r="r" b="b"/>
              <a:pathLst>
                <a:path w="1755" h="1330" extrusionOk="0">
                  <a:moveTo>
                    <a:pt x="1679" y="1"/>
                  </a:moveTo>
                  <a:cubicBezTo>
                    <a:pt x="1078" y="377"/>
                    <a:pt x="526" y="803"/>
                    <a:pt x="25" y="1279"/>
                  </a:cubicBezTo>
                  <a:cubicBezTo>
                    <a:pt x="0" y="1279"/>
                    <a:pt x="0" y="1304"/>
                    <a:pt x="25" y="1304"/>
                  </a:cubicBezTo>
                  <a:cubicBezTo>
                    <a:pt x="25" y="1329"/>
                    <a:pt x="25" y="1329"/>
                    <a:pt x="50" y="1329"/>
                  </a:cubicBezTo>
                  <a:lnTo>
                    <a:pt x="75" y="1329"/>
                  </a:lnTo>
                  <a:cubicBezTo>
                    <a:pt x="577" y="853"/>
                    <a:pt x="1128" y="427"/>
                    <a:pt x="1729" y="76"/>
                  </a:cubicBezTo>
                  <a:cubicBezTo>
                    <a:pt x="1729" y="51"/>
                    <a:pt x="1755" y="51"/>
                    <a:pt x="1729" y="26"/>
                  </a:cubicBezTo>
                  <a:cubicBezTo>
                    <a:pt x="1729" y="1"/>
                    <a:pt x="1704" y="1"/>
                    <a:pt x="1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843500" y="2276975"/>
              <a:ext cx="39500" cy="28850"/>
            </a:xfrm>
            <a:custGeom>
              <a:avLst/>
              <a:gdLst/>
              <a:ahLst/>
              <a:cxnLst/>
              <a:rect l="l" t="t" r="r" b="b"/>
              <a:pathLst>
                <a:path w="1580" h="1154" extrusionOk="0">
                  <a:moveTo>
                    <a:pt x="1504" y="0"/>
                  </a:moveTo>
                  <a:cubicBezTo>
                    <a:pt x="978" y="301"/>
                    <a:pt x="477" y="677"/>
                    <a:pt x="25" y="1103"/>
                  </a:cubicBezTo>
                  <a:cubicBezTo>
                    <a:pt x="0" y="1103"/>
                    <a:pt x="0" y="1128"/>
                    <a:pt x="25" y="1153"/>
                  </a:cubicBezTo>
                  <a:lnTo>
                    <a:pt x="76" y="1153"/>
                  </a:lnTo>
                  <a:cubicBezTo>
                    <a:pt x="527" y="727"/>
                    <a:pt x="1028" y="376"/>
                    <a:pt x="1554" y="76"/>
                  </a:cubicBezTo>
                  <a:cubicBezTo>
                    <a:pt x="1554" y="50"/>
                    <a:pt x="1579" y="25"/>
                    <a:pt x="1554" y="25"/>
                  </a:cubicBezTo>
                  <a:cubicBezTo>
                    <a:pt x="1554" y="0"/>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846625" y="2271950"/>
              <a:ext cx="31350" cy="20075"/>
            </a:xfrm>
            <a:custGeom>
              <a:avLst/>
              <a:gdLst/>
              <a:ahLst/>
              <a:cxnLst/>
              <a:rect l="l" t="t" r="r" b="b"/>
              <a:pathLst>
                <a:path w="1254" h="803" extrusionOk="0">
                  <a:moveTo>
                    <a:pt x="1204" y="1"/>
                  </a:moveTo>
                  <a:cubicBezTo>
                    <a:pt x="778" y="201"/>
                    <a:pt x="377" y="452"/>
                    <a:pt x="26" y="753"/>
                  </a:cubicBezTo>
                  <a:cubicBezTo>
                    <a:pt x="1" y="753"/>
                    <a:pt x="1" y="778"/>
                    <a:pt x="1" y="803"/>
                  </a:cubicBezTo>
                  <a:lnTo>
                    <a:pt x="51" y="803"/>
                  </a:lnTo>
                  <a:cubicBezTo>
                    <a:pt x="427" y="527"/>
                    <a:pt x="803" y="277"/>
                    <a:pt x="1229" y="76"/>
                  </a:cubicBezTo>
                  <a:cubicBezTo>
                    <a:pt x="1254" y="51"/>
                    <a:pt x="1254" y="26"/>
                    <a:pt x="1254" y="26"/>
                  </a:cubicBezTo>
                  <a:cubicBezTo>
                    <a:pt x="1229" y="1"/>
                    <a:pt x="122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852900" y="2262300"/>
              <a:ext cx="27600" cy="15950"/>
            </a:xfrm>
            <a:custGeom>
              <a:avLst/>
              <a:gdLst/>
              <a:ahLst/>
              <a:cxnLst/>
              <a:rect l="l" t="t" r="r" b="b"/>
              <a:pathLst>
                <a:path w="1104" h="638" extrusionOk="0">
                  <a:moveTo>
                    <a:pt x="1059" y="1"/>
                  </a:moveTo>
                  <a:cubicBezTo>
                    <a:pt x="1055" y="1"/>
                    <a:pt x="1053" y="4"/>
                    <a:pt x="1053" y="11"/>
                  </a:cubicBezTo>
                  <a:cubicBezTo>
                    <a:pt x="677" y="161"/>
                    <a:pt x="301" y="312"/>
                    <a:pt x="0" y="587"/>
                  </a:cubicBezTo>
                  <a:cubicBezTo>
                    <a:pt x="0" y="587"/>
                    <a:pt x="0" y="612"/>
                    <a:pt x="0" y="637"/>
                  </a:cubicBezTo>
                  <a:lnTo>
                    <a:pt x="51" y="637"/>
                  </a:lnTo>
                  <a:cubicBezTo>
                    <a:pt x="351" y="387"/>
                    <a:pt x="727" y="211"/>
                    <a:pt x="1078" y="61"/>
                  </a:cubicBezTo>
                  <a:cubicBezTo>
                    <a:pt x="1078" y="61"/>
                    <a:pt x="1103" y="36"/>
                    <a:pt x="1103" y="36"/>
                  </a:cubicBezTo>
                  <a:cubicBezTo>
                    <a:pt x="1085" y="18"/>
                    <a:pt x="1068"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1852900" y="2251625"/>
              <a:ext cx="28225" cy="17850"/>
            </a:xfrm>
            <a:custGeom>
              <a:avLst/>
              <a:gdLst/>
              <a:ahLst/>
              <a:cxnLst/>
              <a:rect l="l" t="t" r="r" b="b"/>
              <a:pathLst>
                <a:path w="1129" h="714" extrusionOk="0">
                  <a:moveTo>
                    <a:pt x="1102" y="1"/>
                  </a:moveTo>
                  <a:cubicBezTo>
                    <a:pt x="1095" y="1"/>
                    <a:pt x="1086" y="3"/>
                    <a:pt x="1078" y="12"/>
                  </a:cubicBezTo>
                  <a:cubicBezTo>
                    <a:pt x="702" y="162"/>
                    <a:pt x="326" y="363"/>
                    <a:pt x="0" y="638"/>
                  </a:cubicBezTo>
                  <a:cubicBezTo>
                    <a:pt x="0" y="663"/>
                    <a:pt x="0" y="689"/>
                    <a:pt x="0" y="689"/>
                  </a:cubicBezTo>
                  <a:cubicBezTo>
                    <a:pt x="0" y="689"/>
                    <a:pt x="25" y="714"/>
                    <a:pt x="25" y="714"/>
                  </a:cubicBezTo>
                  <a:cubicBezTo>
                    <a:pt x="51" y="714"/>
                    <a:pt x="51" y="714"/>
                    <a:pt x="51" y="689"/>
                  </a:cubicBezTo>
                  <a:cubicBezTo>
                    <a:pt x="376" y="438"/>
                    <a:pt x="727" y="212"/>
                    <a:pt x="1103" y="62"/>
                  </a:cubicBezTo>
                  <a:cubicBezTo>
                    <a:pt x="1128" y="62"/>
                    <a:pt x="1128" y="37"/>
                    <a:pt x="1128" y="12"/>
                  </a:cubicBezTo>
                  <a:cubicBezTo>
                    <a:pt x="1128" y="12"/>
                    <a:pt x="1117" y="1"/>
                    <a:pt x="1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854775" y="2242500"/>
              <a:ext cx="28850" cy="16950"/>
            </a:xfrm>
            <a:custGeom>
              <a:avLst/>
              <a:gdLst/>
              <a:ahLst/>
              <a:cxnLst/>
              <a:rect l="l" t="t" r="r" b="b"/>
              <a:pathLst>
                <a:path w="1154" h="678" extrusionOk="0">
                  <a:moveTo>
                    <a:pt x="1103" y="1"/>
                  </a:moveTo>
                  <a:cubicBezTo>
                    <a:pt x="727" y="176"/>
                    <a:pt x="326" y="327"/>
                    <a:pt x="26" y="602"/>
                  </a:cubicBezTo>
                  <a:cubicBezTo>
                    <a:pt x="1" y="627"/>
                    <a:pt x="1" y="653"/>
                    <a:pt x="26" y="653"/>
                  </a:cubicBezTo>
                  <a:cubicBezTo>
                    <a:pt x="26" y="678"/>
                    <a:pt x="26" y="678"/>
                    <a:pt x="51" y="678"/>
                  </a:cubicBezTo>
                  <a:cubicBezTo>
                    <a:pt x="51" y="678"/>
                    <a:pt x="51" y="678"/>
                    <a:pt x="76" y="653"/>
                  </a:cubicBezTo>
                  <a:cubicBezTo>
                    <a:pt x="377" y="402"/>
                    <a:pt x="752" y="226"/>
                    <a:pt x="1128" y="76"/>
                  </a:cubicBezTo>
                  <a:cubicBezTo>
                    <a:pt x="1128" y="76"/>
                    <a:pt x="1153" y="51"/>
                    <a:pt x="1128" y="26"/>
                  </a:cubicBezTo>
                  <a:cubicBezTo>
                    <a:pt x="1128" y="1"/>
                    <a:pt x="110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1866675" y="2220300"/>
              <a:ext cx="31975" cy="15975"/>
            </a:xfrm>
            <a:custGeom>
              <a:avLst/>
              <a:gdLst/>
              <a:ahLst/>
              <a:cxnLst/>
              <a:rect l="l" t="t" r="r" b="b"/>
              <a:pathLst>
                <a:path w="1279" h="639" extrusionOk="0">
                  <a:moveTo>
                    <a:pt x="1253" y="1"/>
                  </a:moveTo>
                  <a:cubicBezTo>
                    <a:pt x="1246" y="1"/>
                    <a:pt x="1237" y="3"/>
                    <a:pt x="1229" y="12"/>
                  </a:cubicBezTo>
                  <a:cubicBezTo>
                    <a:pt x="803" y="137"/>
                    <a:pt x="402" y="337"/>
                    <a:pt x="1" y="563"/>
                  </a:cubicBezTo>
                  <a:cubicBezTo>
                    <a:pt x="1" y="588"/>
                    <a:pt x="1" y="588"/>
                    <a:pt x="1" y="613"/>
                  </a:cubicBezTo>
                  <a:cubicBezTo>
                    <a:pt x="1" y="613"/>
                    <a:pt x="26" y="638"/>
                    <a:pt x="26" y="638"/>
                  </a:cubicBezTo>
                  <a:lnTo>
                    <a:pt x="51" y="638"/>
                  </a:lnTo>
                  <a:cubicBezTo>
                    <a:pt x="427" y="413"/>
                    <a:pt x="828" y="212"/>
                    <a:pt x="1254" y="62"/>
                  </a:cubicBezTo>
                  <a:cubicBezTo>
                    <a:pt x="1279" y="62"/>
                    <a:pt x="1279" y="37"/>
                    <a:pt x="1279" y="12"/>
                  </a:cubicBezTo>
                  <a:cubicBezTo>
                    <a:pt x="1279" y="12"/>
                    <a:pt x="126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877950" y="2213675"/>
              <a:ext cx="23225" cy="9425"/>
            </a:xfrm>
            <a:custGeom>
              <a:avLst/>
              <a:gdLst/>
              <a:ahLst/>
              <a:cxnLst/>
              <a:rect l="l" t="t" r="r" b="b"/>
              <a:pathLst>
                <a:path w="929" h="377" extrusionOk="0">
                  <a:moveTo>
                    <a:pt x="878" y="1"/>
                  </a:moveTo>
                  <a:cubicBezTo>
                    <a:pt x="577" y="26"/>
                    <a:pt x="277" y="126"/>
                    <a:pt x="26" y="302"/>
                  </a:cubicBezTo>
                  <a:cubicBezTo>
                    <a:pt x="1" y="302"/>
                    <a:pt x="1" y="327"/>
                    <a:pt x="26" y="352"/>
                  </a:cubicBezTo>
                  <a:cubicBezTo>
                    <a:pt x="26" y="352"/>
                    <a:pt x="26" y="377"/>
                    <a:pt x="51" y="377"/>
                  </a:cubicBezTo>
                  <a:cubicBezTo>
                    <a:pt x="51" y="377"/>
                    <a:pt x="51" y="352"/>
                    <a:pt x="76" y="352"/>
                  </a:cubicBezTo>
                  <a:cubicBezTo>
                    <a:pt x="302" y="201"/>
                    <a:pt x="602" y="101"/>
                    <a:pt x="878" y="76"/>
                  </a:cubicBezTo>
                  <a:cubicBezTo>
                    <a:pt x="903" y="76"/>
                    <a:pt x="928" y="76"/>
                    <a:pt x="928" y="51"/>
                  </a:cubicBezTo>
                  <a:cubicBezTo>
                    <a:pt x="903" y="26"/>
                    <a:pt x="903"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892375" y="2249250"/>
              <a:ext cx="11925" cy="4550"/>
            </a:xfrm>
            <a:custGeom>
              <a:avLst/>
              <a:gdLst/>
              <a:ahLst/>
              <a:cxnLst/>
              <a:rect l="l" t="t" r="r" b="b"/>
              <a:pathLst>
                <a:path w="477" h="182" extrusionOk="0">
                  <a:moveTo>
                    <a:pt x="372" y="0"/>
                  </a:moveTo>
                  <a:cubicBezTo>
                    <a:pt x="249" y="0"/>
                    <a:pt x="129" y="45"/>
                    <a:pt x="25" y="107"/>
                  </a:cubicBezTo>
                  <a:cubicBezTo>
                    <a:pt x="0" y="107"/>
                    <a:pt x="0" y="132"/>
                    <a:pt x="0" y="157"/>
                  </a:cubicBezTo>
                  <a:cubicBezTo>
                    <a:pt x="0" y="157"/>
                    <a:pt x="25" y="182"/>
                    <a:pt x="25" y="182"/>
                  </a:cubicBezTo>
                  <a:cubicBezTo>
                    <a:pt x="50" y="182"/>
                    <a:pt x="50" y="182"/>
                    <a:pt x="50" y="157"/>
                  </a:cubicBezTo>
                  <a:cubicBezTo>
                    <a:pt x="144" y="101"/>
                    <a:pt x="238" y="72"/>
                    <a:pt x="343" y="72"/>
                  </a:cubicBezTo>
                  <a:cubicBezTo>
                    <a:pt x="378" y="72"/>
                    <a:pt x="414" y="75"/>
                    <a:pt x="451" y="82"/>
                  </a:cubicBezTo>
                  <a:cubicBezTo>
                    <a:pt x="451" y="82"/>
                    <a:pt x="477" y="57"/>
                    <a:pt x="477" y="32"/>
                  </a:cubicBezTo>
                  <a:cubicBezTo>
                    <a:pt x="477" y="32"/>
                    <a:pt x="477" y="7"/>
                    <a:pt x="451" y="7"/>
                  </a:cubicBezTo>
                  <a:cubicBezTo>
                    <a:pt x="425" y="2"/>
                    <a:pt x="398"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1890500" y="2255675"/>
              <a:ext cx="11925" cy="3775"/>
            </a:xfrm>
            <a:custGeom>
              <a:avLst/>
              <a:gdLst/>
              <a:ahLst/>
              <a:cxnLst/>
              <a:rect l="l" t="t" r="r" b="b"/>
              <a:pathLst>
                <a:path w="477" h="151" extrusionOk="0">
                  <a:moveTo>
                    <a:pt x="451" y="0"/>
                  </a:moveTo>
                  <a:cubicBezTo>
                    <a:pt x="301" y="0"/>
                    <a:pt x="151" y="25"/>
                    <a:pt x="25" y="100"/>
                  </a:cubicBezTo>
                  <a:cubicBezTo>
                    <a:pt x="0" y="100"/>
                    <a:pt x="0" y="126"/>
                    <a:pt x="0" y="151"/>
                  </a:cubicBezTo>
                  <a:lnTo>
                    <a:pt x="50" y="151"/>
                  </a:lnTo>
                  <a:cubicBezTo>
                    <a:pt x="176" y="100"/>
                    <a:pt x="326" y="75"/>
                    <a:pt x="451" y="75"/>
                  </a:cubicBezTo>
                  <a:cubicBezTo>
                    <a:pt x="476" y="75"/>
                    <a:pt x="476" y="50"/>
                    <a:pt x="476" y="25"/>
                  </a:cubicBezTo>
                  <a:cubicBezTo>
                    <a:pt x="476" y="25"/>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1891125" y="2262550"/>
              <a:ext cx="10050" cy="3800"/>
            </a:xfrm>
            <a:custGeom>
              <a:avLst/>
              <a:gdLst/>
              <a:ahLst/>
              <a:cxnLst/>
              <a:rect l="l" t="t" r="r" b="b"/>
              <a:pathLst>
                <a:path w="402" h="152" extrusionOk="0">
                  <a:moveTo>
                    <a:pt x="376" y="1"/>
                  </a:moveTo>
                  <a:cubicBezTo>
                    <a:pt x="251" y="1"/>
                    <a:pt x="126" y="26"/>
                    <a:pt x="25" y="76"/>
                  </a:cubicBezTo>
                  <a:cubicBezTo>
                    <a:pt x="0" y="76"/>
                    <a:pt x="0" y="101"/>
                    <a:pt x="0" y="126"/>
                  </a:cubicBezTo>
                  <a:cubicBezTo>
                    <a:pt x="0" y="126"/>
                    <a:pt x="25" y="151"/>
                    <a:pt x="25" y="151"/>
                  </a:cubicBezTo>
                  <a:lnTo>
                    <a:pt x="50" y="151"/>
                  </a:lnTo>
                  <a:cubicBezTo>
                    <a:pt x="151" y="101"/>
                    <a:pt x="251" y="76"/>
                    <a:pt x="376" y="51"/>
                  </a:cubicBezTo>
                  <a:cubicBezTo>
                    <a:pt x="401" y="51"/>
                    <a:pt x="401" y="51"/>
                    <a:pt x="401" y="26"/>
                  </a:cubicBezTo>
                  <a:cubicBezTo>
                    <a:pt x="401" y="1"/>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1890500" y="2269450"/>
              <a:ext cx="9425" cy="3150"/>
            </a:xfrm>
            <a:custGeom>
              <a:avLst/>
              <a:gdLst/>
              <a:ahLst/>
              <a:cxnLst/>
              <a:rect l="l" t="t" r="r" b="b"/>
              <a:pathLst>
                <a:path w="377" h="126" extrusionOk="0">
                  <a:moveTo>
                    <a:pt x="326" y="1"/>
                  </a:moveTo>
                  <a:lnTo>
                    <a:pt x="25" y="76"/>
                  </a:lnTo>
                  <a:cubicBezTo>
                    <a:pt x="0" y="76"/>
                    <a:pt x="0" y="101"/>
                    <a:pt x="0" y="101"/>
                  </a:cubicBezTo>
                  <a:cubicBezTo>
                    <a:pt x="0" y="126"/>
                    <a:pt x="25" y="126"/>
                    <a:pt x="25" y="126"/>
                  </a:cubicBezTo>
                  <a:lnTo>
                    <a:pt x="50" y="126"/>
                  </a:lnTo>
                  <a:lnTo>
                    <a:pt x="326" y="76"/>
                  </a:lnTo>
                  <a:cubicBezTo>
                    <a:pt x="351" y="76"/>
                    <a:pt x="376" y="51"/>
                    <a:pt x="376" y="26"/>
                  </a:cubicBezTo>
                  <a:cubicBezTo>
                    <a:pt x="351" y="1"/>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1849125" y="2369700"/>
              <a:ext cx="8800" cy="6925"/>
            </a:xfrm>
            <a:custGeom>
              <a:avLst/>
              <a:gdLst/>
              <a:ahLst/>
              <a:cxnLst/>
              <a:rect l="l" t="t" r="r" b="b"/>
              <a:pathLst>
                <a:path w="352" h="277" extrusionOk="0">
                  <a:moveTo>
                    <a:pt x="277" y="1"/>
                  </a:moveTo>
                  <a:lnTo>
                    <a:pt x="1" y="201"/>
                  </a:lnTo>
                  <a:cubicBezTo>
                    <a:pt x="1" y="226"/>
                    <a:pt x="1" y="251"/>
                    <a:pt x="1" y="251"/>
                  </a:cubicBezTo>
                  <a:cubicBezTo>
                    <a:pt x="1" y="276"/>
                    <a:pt x="26" y="276"/>
                    <a:pt x="26" y="276"/>
                  </a:cubicBezTo>
                  <a:lnTo>
                    <a:pt x="51" y="276"/>
                  </a:lnTo>
                  <a:lnTo>
                    <a:pt x="327" y="76"/>
                  </a:lnTo>
                  <a:cubicBezTo>
                    <a:pt x="327" y="51"/>
                    <a:pt x="352" y="26"/>
                    <a:pt x="327" y="26"/>
                  </a:cubicBezTo>
                  <a:cubicBezTo>
                    <a:pt x="327" y="1"/>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1559650" y="1811425"/>
              <a:ext cx="15075" cy="25100"/>
            </a:xfrm>
            <a:custGeom>
              <a:avLst/>
              <a:gdLst/>
              <a:ahLst/>
              <a:cxnLst/>
              <a:rect l="l" t="t" r="r" b="b"/>
              <a:pathLst>
                <a:path w="603" h="1004" extrusionOk="0">
                  <a:moveTo>
                    <a:pt x="577" y="1"/>
                  </a:moveTo>
                  <a:cubicBezTo>
                    <a:pt x="552" y="1"/>
                    <a:pt x="527" y="1"/>
                    <a:pt x="527" y="26"/>
                  </a:cubicBezTo>
                  <a:cubicBezTo>
                    <a:pt x="402" y="352"/>
                    <a:pt x="252" y="677"/>
                    <a:pt x="1" y="953"/>
                  </a:cubicBezTo>
                  <a:cubicBezTo>
                    <a:pt x="1" y="978"/>
                    <a:pt x="1" y="978"/>
                    <a:pt x="1" y="1003"/>
                  </a:cubicBezTo>
                  <a:lnTo>
                    <a:pt x="51" y="1003"/>
                  </a:lnTo>
                  <a:cubicBezTo>
                    <a:pt x="302" y="727"/>
                    <a:pt x="452" y="377"/>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594750" y="1902275"/>
              <a:ext cx="19450" cy="25725"/>
            </a:xfrm>
            <a:custGeom>
              <a:avLst/>
              <a:gdLst/>
              <a:ahLst/>
              <a:cxnLst/>
              <a:rect l="l" t="t" r="r" b="b"/>
              <a:pathLst>
                <a:path w="778" h="1029" extrusionOk="0">
                  <a:moveTo>
                    <a:pt x="752" y="1"/>
                  </a:moveTo>
                  <a:cubicBezTo>
                    <a:pt x="727" y="1"/>
                    <a:pt x="727" y="1"/>
                    <a:pt x="702" y="26"/>
                  </a:cubicBezTo>
                  <a:cubicBezTo>
                    <a:pt x="502" y="377"/>
                    <a:pt x="276" y="677"/>
                    <a:pt x="26" y="978"/>
                  </a:cubicBezTo>
                  <a:cubicBezTo>
                    <a:pt x="1" y="1003"/>
                    <a:pt x="1" y="1028"/>
                    <a:pt x="26" y="1028"/>
                  </a:cubicBezTo>
                  <a:lnTo>
                    <a:pt x="76" y="1028"/>
                  </a:lnTo>
                  <a:cubicBezTo>
                    <a:pt x="326" y="728"/>
                    <a:pt x="577" y="402"/>
                    <a:pt x="777" y="51"/>
                  </a:cubicBezTo>
                  <a:cubicBezTo>
                    <a:pt x="777" y="51"/>
                    <a:pt x="777"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1594125" y="1904500"/>
              <a:ext cx="24450" cy="33525"/>
            </a:xfrm>
            <a:custGeom>
              <a:avLst/>
              <a:gdLst/>
              <a:ahLst/>
              <a:cxnLst/>
              <a:rect l="l" t="t" r="r" b="b"/>
              <a:pathLst>
                <a:path w="978" h="1341" extrusionOk="0">
                  <a:moveTo>
                    <a:pt x="946" y="1"/>
                  </a:moveTo>
                  <a:cubicBezTo>
                    <a:pt x="939" y="1"/>
                    <a:pt x="928" y="12"/>
                    <a:pt x="928" y="12"/>
                  </a:cubicBezTo>
                  <a:cubicBezTo>
                    <a:pt x="677" y="488"/>
                    <a:pt x="376" y="914"/>
                    <a:pt x="26" y="1265"/>
                  </a:cubicBezTo>
                  <a:cubicBezTo>
                    <a:pt x="0" y="1290"/>
                    <a:pt x="0" y="1315"/>
                    <a:pt x="26" y="1315"/>
                  </a:cubicBezTo>
                  <a:cubicBezTo>
                    <a:pt x="26" y="1340"/>
                    <a:pt x="51" y="1340"/>
                    <a:pt x="51" y="1340"/>
                  </a:cubicBezTo>
                  <a:cubicBezTo>
                    <a:pt x="51" y="1340"/>
                    <a:pt x="76" y="1340"/>
                    <a:pt x="76" y="1315"/>
                  </a:cubicBezTo>
                  <a:cubicBezTo>
                    <a:pt x="427" y="939"/>
                    <a:pt x="752" y="513"/>
                    <a:pt x="978" y="62"/>
                  </a:cubicBezTo>
                  <a:cubicBezTo>
                    <a:pt x="978" y="37"/>
                    <a:pt x="978" y="12"/>
                    <a:pt x="953" y="12"/>
                  </a:cubicBezTo>
                  <a:cubicBezTo>
                    <a:pt x="953" y="4"/>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1601650" y="1849650"/>
              <a:ext cx="15050" cy="26350"/>
            </a:xfrm>
            <a:custGeom>
              <a:avLst/>
              <a:gdLst/>
              <a:ahLst/>
              <a:cxnLst/>
              <a:rect l="l" t="t" r="r" b="b"/>
              <a:pathLst>
                <a:path w="602" h="1054" extrusionOk="0">
                  <a:moveTo>
                    <a:pt x="577" y="1"/>
                  </a:moveTo>
                  <a:cubicBezTo>
                    <a:pt x="577" y="1"/>
                    <a:pt x="552" y="1"/>
                    <a:pt x="552" y="26"/>
                  </a:cubicBezTo>
                  <a:cubicBezTo>
                    <a:pt x="426" y="376"/>
                    <a:pt x="251" y="702"/>
                    <a:pt x="0" y="978"/>
                  </a:cubicBezTo>
                  <a:cubicBezTo>
                    <a:pt x="0" y="1003"/>
                    <a:pt x="0" y="1028"/>
                    <a:pt x="0" y="1028"/>
                  </a:cubicBezTo>
                  <a:cubicBezTo>
                    <a:pt x="25" y="1053"/>
                    <a:pt x="25" y="1053"/>
                    <a:pt x="25" y="1053"/>
                  </a:cubicBezTo>
                  <a:cubicBezTo>
                    <a:pt x="50" y="1053"/>
                    <a:pt x="50" y="1053"/>
                    <a:pt x="50" y="1028"/>
                  </a:cubicBezTo>
                  <a:cubicBezTo>
                    <a:pt x="301" y="752"/>
                    <a:pt x="476" y="402"/>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1562175" y="1836500"/>
              <a:ext cx="38875" cy="60175"/>
            </a:xfrm>
            <a:custGeom>
              <a:avLst/>
              <a:gdLst/>
              <a:ahLst/>
              <a:cxnLst/>
              <a:rect l="l" t="t" r="r" b="b"/>
              <a:pathLst>
                <a:path w="1555" h="2407" extrusionOk="0">
                  <a:moveTo>
                    <a:pt x="1529" y="0"/>
                  </a:moveTo>
                  <a:cubicBezTo>
                    <a:pt x="1529" y="0"/>
                    <a:pt x="1504" y="0"/>
                    <a:pt x="1504" y="25"/>
                  </a:cubicBezTo>
                  <a:cubicBezTo>
                    <a:pt x="1153" y="877"/>
                    <a:pt x="652" y="1679"/>
                    <a:pt x="0" y="2356"/>
                  </a:cubicBezTo>
                  <a:cubicBezTo>
                    <a:pt x="0" y="2356"/>
                    <a:pt x="0" y="2381"/>
                    <a:pt x="0" y="2406"/>
                  </a:cubicBezTo>
                  <a:lnTo>
                    <a:pt x="50" y="2406"/>
                  </a:lnTo>
                  <a:cubicBezTo>
                    <a:pt x="702" y="1730"/>
                    <a:pt x="1228" y="928"/>
                    <a:pt x="1554" y="50"/>
                  </a:cubicBezTo>
                  <a:cubicBezTo>
                    <a:pt x="1554" y="25"/>
                    <a:pt x="1554" y="25"/>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1565925" y="1809550"/>
              <a:ext cx="18825" cy="29475"/>
            </a:xfrm>
            <a:custGeom>
              <a:avLst/>
              <a:gdLst/>
              <a:ahLst/>
              <a:cxnLst/>
              <a:rect l="l" t="t" r="r" b="b"/>
              <a:pathLst>
                <a:path w="753" h="1179" extrusionOk="0">
                  <a:moveTo>
                    <a:pt x="727" y="0"/>
                  </a:moveTo>
                  <a:cubicBezTo>
                    <a:pt x="702" y="0"/>
                    <a:pt x="677" y="0"/>
                    <a:pt x="677" y="26"/>
                  </a:cubicBezTo>
                  <a:cubicBezTo>
                    <a:pt x="527" y="427"/>
                    <a:pt x="301" y="802"/>
                    <a:pt x="26" y="1128"/>
                  </a:cubicBezTo>
                  <a:cubicBezTo>
                    <a:pt x="1" y="1128"/>
                    <a:pt x="26" y="1153"/>
                    <a:pt x="26" y="1178"/>
                  </a:cubicBezTo>
                  <a:lnTo>
                    <a:pt x="76" y="1178"/>
                  </a:lnTo>
                  <a:cubicBezTo>
                    <a:pt x="377" y="853"/>
                    <a:pt x="602" y="452"/>
                    <a:pt x="752" y="51"/>
                  </a:cubicBezTo>
                  <a:cubicBezTo>
                    <a:pt x="752" y="26"/>
                    <a:pt x="727" y="26"/>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1567800" y="1819950"/>
              <a:ext cx="18825" cy="29100"/>
            </a:xfrm>
            <a:custGeom>
              <a:avLst/>
              <a:gdLst/>
              <a:ahLst/>
              <a:cxnLst/>
              <a:rect l="l" t="t" r="r" b="b"/>
              <a:pathLst>
                <a:path w="753" h="1164" extrusionOk="0">
                  <a:moveTo>
                    <a:pt x="711" y="0"/>
                  </a:moveTo>
                  <a:cubicBezTo>
                    <a:pt x="700" y="0"/>
                    <a:pt x="695" y="18"/>
                    <a:pt x="677" y="36"/>
                  </a:cubicBezTo>
                  <a:cubicBezTo>
                    <a:pt x="527" y="412"/>
                    <a:pt x="302" y="787"/>
                    <a:pt x="1" y="1113"/>
                  </a:cubicBezTo>
                  <a:cubicBezTo>
                    <a:pt x="1" y="1113"/>
                    <a:pt x="1" y="1138"/>
                    <a:pt x="1" y="1163"/>
                  </a:cubicBezTo>
                  <a:lnTo>
                    <a:pt x="51" y="1163"/>
                  </a:lnTo>
                  <a:cubicBezTo>
                    <a:pt x="352" y="838"/>
                    <a:pt x="602" y="462"/>
                    <a:pt x="753" y="61"/>
                  </a:cubicBezTo>
                  <a:cubicBezTo>
                    <a:pt x="753" y="36"/>
                    <a:pt x="753" y="11"/>
                    <a:pt x="728" y="11"/>
                  </a:cubicBezTo>
                  <a:cubicBezTo>
                    <a:pt x="720" y="3"/>
                    <a:pt x="71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1552150" y="1858575"/>
              <a:ext cx="14425" cy="15525"/>
            </a:xfrm>
            <a:custGeom>
              <a:avLst/>
              <a:gdLst/>
              <a:ahLst/>
              <a:cxnLst/>
              <a:rect l="l" t="t" r="r" b="b"/>
              <a:pathLst>
                <a:path w="577" h="621" extrusionOk="0">
                  <a:moveTo>
                    <a:pt x="542" y="1"/>
                  </a:moveTo>
                  <a:cubicBezTo>
                    <a:pt x="533" y="1"/>
                    <a:pt x="527" y="7"/>
                    <a:pt x="527" y="19"/>
                  </a:cubicBezTo>
                  <a:lnTo>
                    <a:pt x="25" y="571"/>
                  </a:lnTo>
                  <a:cubicBezTo>
                    <a:pt x="0" y="596"/>
                    <a:pt x="0" y="596"/>
                    <a:pt x="25" y="621"/>
                  </a:cubicBezTo>
                  <a:lnTo>
                    <a:pt x="75" y="621"/>
                  </a:lnTo>
                  <a:lnTo>
                    <a:pt x="577" y="70"/>
                  </a:lnTo>
                  <a:cubicBezTo>
                    <a:pt x="577" y="45"/>
                    <a:pt x="577" y="19"/>
                    <a:pt x="577" y="19"/>
                  </a:cubicBezTo>
                  <a:cubicBezTo>
                    <a:pt x="564" y="7"/>
                    <a:pt x="552"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560925" y="1906675"/>
              <a:ext cx="14425" cy="16925"/>
            </a:xfrm>
            <a:custGeom>
              <a:avLst/>
              <a:gdLst/>
              <a:ahLst/>
              <a:cxnLst/>
              <a:rect l="l" t="t" r="r" b="b"/>
              <a:pathLst>
                <a:path w="577" h="677" extrusionOk="0">
                  <a:moveTo>
                    <a:pt x="501" y="0"/>
                  </a:moveTo>
                  <a:cubicBezTo>
                    <a:pt x="351" y="226"/>
                    <a:pt x="176" y="426"/>
                    <a:pt x="0" y="627"/>
                  </a:cubicBezTo>
                  <a:cubicBezTo>
                    <a:pt x="0" y="627"/>
                    <a:pt x="0" y="652"/>
                    <a:pt x="25" y="677"/>
                  </a:cubicBezTo>
                  <a:lnTo>
                    <a:pt x="75" y="677"/>
                  </a:lnTo>
                  <a:cubicBezTo>
                    <a:pt x="251" y="476"/>
                    <a:pt x="401" y="276"/>
                    <a:pt x="577" y="50"/>
                  </a:cubicBezTo>
                  <a:cubicBezTo>
                    <a:pt x="577" y="25"/>
                    <a:pt x="577" y="25"/>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1563425" y="1914825"/>
              <a:ext cx="15050" cy="18175"/>
            </a:xfrm>
            <a:custGeom>
              <a:avLst/>
              <a:gdLst/>
              <a:ahLst/>
              <a:cxnLst/>
              <a:rect l="l" t="t" r="r" b="b"/>
              <a:pathLst>
                <a:path w="602" h="727" extrusionOk="0">
                  <a:moveTo>
                    <a:pt x="577" y="0"/>
                  </a:moveTo>
                  <a:cubicBezTo>
                    <a:pt x="577" y="0"/>
                    <a:pt x="552" y="0"/>
                    <a:pt x="527" y="25"/>
                  </a:cubicBezTo>
                  <a:cubicBezTo>
                    <a:pt x="401" y="251"/>
                    <a:pt x="226" y="476"/>
                    <a:pt x="0" y="652"/>
                  </a:cubicBezTo>
                  <a:cubicBezTo>
                    <a:pt x="0" y="677"/>
                    <a:pt x="0" y="677"/>
                    <a:pt x="0" y="702"/>
                  </a:cubicBezTo>
                  <a:cubicBezTo>
                    <a:pt x="0" y="702"/>
                    <a:pt x="25" y="727"/>
                    <a:pt x="25" y="727"/>
                  </a:cubicBezTo>
                  <a:cubicBezTo>
                    <a:pt x="50" y="727"/>
                    <a:pt x="50" y="702"/>
                    <a:pt x="50" y="702"/>
                  </a:cubicBezTo>
                  <a:cubicBezTo>
                    <a:pt x="276" y="526"/>
                    <a:pt x="451" y="301"/>
                    <a:pt x="602" y="50"/>
                  </a:cubicBezTo>
                  <a:cubicBezTo>
                    <a:pt x="602" y="25"/>
                    <a:pt x="602" y="25"/>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564675" y="1925000"/>
              <a:ext cx="15050" cy="16775"/>
            </a:xfrm>
            <a:custGeom>
              <a:avLst/>
              <a:gdLst/>
              <a:ahLst/>
              <a:cxnLst/>
              <a:rect l="l" t="t" r="r" b="b"/>
              <a:pathLst>
                <a:path w="602" h="671" extrusionOk="0">
                  <a:moveTo>
                    <a:pt x="542" y="0"/>
                  </a:moveTo>
                  <a:cubicBezTo>
                    <a:pt x="533" y="0"/>
                    <a:pt x="527" y="7"/>
                    <a:pt x="527" y="19"/>
                  </a:cubicBezTo>
                  <a:cubicBezTo>
                    <a:pt x="376" y="245"/>
                    <a:pt x="201" y="420"/>
                    <a:pt x="26" y="596"/>
                  </a:cubicBezTo>
                  <a:cubicBezTo>
                    <a:pt x="0" y="621"/>
                    <a:pt x="0" y="646"/>
                    <a:pt x="26" y="646"/>
                  </a:cubicBezTo>
                  <a:cubicBezTo>
                    <a:pt x="26" y="671"/>
                    <a:pt x="26" y="671"/>
                    <a:pt x="51" y="671"/>
                  </a:cubicBezTo>
                  <a:lnTo>
                    <a:pt x="76" y="671"/>
                  </a:lnTo>
                  <a:cubicBezTo>
                    <a:pt x="251" y="470"/>
                    <a:pt x="427" y="270"/>
                    <a:pt x="577" y="69"/>
                  </a:cubicBezTo>
                  <a:cubicBezTo>
                    <a:pt x="602" y="44"/>
                    <a:pt x="602"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1567800" y="1932975"/>
              <a:ext cx="14450" cy="16325"/>
            </a:xfrm>
            <a:custGeom>
              <a:avLst/>
              <a:gdLst/>
              <a:ahLst/>
              <a:cxnLst/>
              <a:rect l="l" t="t" r="r" b="b"/>
              <a:pathLst>
                <a:path w="578" h="653" extrusionOk="0">
                  <a:moveTo>
                    <a:pt x="502" y="1"/>
                  </a:moveTo>
                  <a:cubicBezTo>
                    <a:pt x="352" y="201"/>
                    <a:pt x="176" y="402"/>
                    <a:pt x="1" y="577"/>
                  </a:cubicBezTo>
                  <a:cubicBezTo>
                    <a:pt x="1" y="602"/>
                    <a:pt x="1" y="627"/>
                    <a:pt x="1" y="627"/>
                  </a:cubicBezTo>
                  <a:cubicBezTo>
                    <a:pt x="26" y="652"/>
                    <a:pt x="26" y="652"/>
                    <a:pt x="26" y="652"/>
                  </a:cubicBezTo>
                  <a:cubicBezTo>
                    <a:pt x="51" y="652"/>
                    <a:pt x="51" y="652"/>
                    <a:pt x="51" y="627"/>
                  </a:cubicBezTo>
                  <a:cubicBezTo>
                    <a:pt x="226" y="452"/>
                    <a:pt x="402"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568425" y="1943000"/>
              <a:ext cx="16950" cy="16325"/>
            </a:xfrm>
            <a:custGeom>
              <a:avLst/>
              <a:gdLst/>
              <a:ahLst/>
              <a:cxnLst/>
              <a:rect l="l" t="t" r="r" b="b"/>
              <a:pathLst>
                <a:path w="678" h="653" extrusionOk="0">
                  <a:moveTo>
                    <a:pt x="627" y="1"/>
                  </a:moveTo>
                  <a:cubicBezTo>
                    <a:pt x="452" y="226"/>
                    <a:pt x="251" y="427"/>
                    <a:pt x="26" y="602"/>
                  </a:cubicBezTo>
                  <a:cubicBezTo>
                    <a:pt x="1" y="602"/>
                    <a:pt x="1" y="627"/>
                    <a:pt x="26" y="652"/>
                  </a:cubicBezTo>
                  <a:lnTo>
                    <a:pt x="76" y="652"/>
                  </a:lnTo>
                  <a:cubicBezTo>
                    <a:pt x="277" y="477"/>
                    <a:pt x="502" y="277"/>
                    <a:pt x="678" y="51"/>
                  </a:cubicBezTo>
                  <a:cubicBezTo>
                    <a:pt x="678" y="51"/>
                    <a:pt x="678" y="26"/>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567800" y="1951950"/>
              <a:ext cx="18825" cy="18650"/>
            </a:xfrm>
            <a:custGeom>
              <a:avLst/>
              <a:gdLst/>
              <a:ahLst/>
              <a:cxnLst/>
              <a:rect l="l" t="t" r="r" b="b"/>
              <a:pathLst>
                <a:path w="753" h="746" extrusionOk="0">
                  <a:moveTo>
                    <a:pt x="712" y="0"/>
                  </a:moveTo>
                  <a:cubicBezTo>
                    <a:pt x="703" y="0"/>
                    <a:pt x="690" y="6"/>
                    <a:pt x="677" y="19"/>
                  </a:cubicBezTo>
                  <a:cubicBezTo>
                    <a:pt x="502" y="269"/>
                    <a:pt x="276" y="495"/>
                    <a:pt x="26" y="670"/>
                  </a:cubicBezTo>
                  <a:cubicBezTo>
                    <a:pt x="1" y="695"/>
                    <a:pt x="1" y="695"/>
                    <a:pt x="1" y="721"/>
                  </a:cubicBezTo>
                  <a:cubicBezTo>
                    <a:pt x="26" y="721"/>
                    <a:pt x="26" y="746"/>
                    <a:pt x="51" y="746"/>
                  </a:cubicBezTo>
                  <a:cubicBezTo>
                    <a:pt x="51" y="746"/>
                    <a:pt x="51" y="746"/>
                    <a:pt x="51" y="721"/>
                  </a:cubicBezTo>
                  <a:cubicBezTo>
                    <a:pt x="327" y="545"/>
                    <a:pt x="552" y="320"/>
                    <a:pt x="753" y="69"/>
                  </a:cubicBezTo>
                  <a:cubicBezTo>
                    <a:pt x="753" y="44"/>
                    <a:pt x="753" y="19"/>
                    <a:pt x="728" y="19"/>
                  </a:cubicBezTo>
                  <a:cubicBezTo>
                    <a:pt x="728" y="6"/>
                    <a:pt x="721" y="0"/>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637350" y="1896650"/>
              <a:ext cx="16950" cy="24450"/>
            </a:xfrm>
            <a:custGeom>
              <a:avLst/>
              <a:gdLst/>
              <a:ahLst/>
              <a:cxnLst/>
              <a:rect l="l" t="t" r="r" b="b"/>
              <a:pathLst>
                <a:path w="678" h="978" extrusionOk="0">
                  <a:moveTo>
                    <a:pt x="652" y="0"/>
                  </a:moveTo>
                  <a:cubicBezTo>
                    <a:pt x="652" y="0"/>
                    <a:pt x="627" y="0"/>
                    <a:pt x="602" y="25"/>
                  </a:cubicBezTo>
                  <a:cubicBezTo>
                    <a:pt x="452" y="351"/>
                    <a:pt x="251" y="652"/>
                    <a:pt x="1" y="902"/>
                  </a:cubicBezTo>
                  <a:cubicBezTo>
                    <a:pt x="1" y="928"/>
                    <a:pt x="1" y="953"/>
                    <a:pt x="1" y="953"/>
                  </a:cubicBezTo>
                  <a:cubicBezTo>
                    <a:pt x="1" y="953"/>
                    <a:pt x="26" y="978"/>
                    <a:pt x="26" y="978"/>
                  </a:cubicBezTo>
                  <a:cubicBezTo>
                    <a:pt x="26" y="978"/>
                    <a:pt x="51" y="953"/>
                    <a:pt x="51" y="953"/>
                  </a:cubicBezTo>
                  <a:cubicBezTo>
                    <a:pt x="302" y="677"/>
                    <a:pt x="502" y="376"/>
                    <a:pt x="677" y="50"/>
                  </a:cubicBezTo>
                  <a:cubicBezTo>
                    <a:pt x="677" y="25"/>
                    <a:pt x="677"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1639225" y="1909525"/>
              <a:ext cx="16325" cy="19100"/>
            </a:xfrm>
            <a:custGeom>
              <a:avLst/>
              <a:gdLst/>
              <a:ahLst/>
              <a:cxnLst/>
              <a:rect l="l" t="t" r="r" b="b"/>
              <a:pathLst>
                <a:path w="653" h="764" extrusionOk="0">
                  <a:moveTo>
                    <a:pt x="628" y="0"/>
                  </a:moveTo>
                  <a:cubicBezTo>
                    <a:pt x="614" y="0"/>
                    <a:pt x="602" y="12"/>
                    <a:pt x="602" y="12"/>
                  </a:cubicBezTo>
                  <a:cubicBezTo>
                    <a:pt x="427" y="262"/>
                    <a:pt x="227" y="488"/>
                    <a:pt x="1" y="688"/>
                  </a:cubicBezTo>
                  <a:cubicBezTo>
                    <a:pt x="1" y="713"/>
                    <a:pt x="1" y="738"/>
                    <a:pt x="1" y="738"/>
                  </a:cubicBezTo>
                  <a:cubicBezTo>
                    <a:pt x="1" y="763"/>
                    <a:pt x="26" y="763"/>
                    <a:pt x="26" y="763"/>
                  </a:cubicBezTo>
                  <a:cubicBezTo>
                    <a:pt x="26" y="763"/>
                    <a:pt x="51" y="763"/>
                    <a:pt x="51" y="738"/>
                  </a:cubicBezTo>
                  <a:cubicBezTo>
                    <a:pt x="277" y="538"/>
                    <a:pt x="477" y="312"/>
                    <a:pt x="653" y="62"/>
                  </a:cubicBezTo>
                  <a:cubicBezTo>
                    <a:pt x="653" y="37"/>
                    <a:pt x="653" y="12"/>
                    <a:pt x="653" y="12"/>
                  </a:cubicBezTo>
                  <a:cubicBezTo>
                    <a:pt x="644" y="3"/>
                    <a:pt x="63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1641750" y="1917950"/>
              <a:ext cx="17550" cy="18200"/>
            </a:xfrm>
            <a:custGeom>
              <a:avLst/>
              <a:gdLst/>
              <a:ahLst/>
              <a:cxnLst/>
              <a:rect l="l" t="t" r="r" b="b"/>
              <a:pathLst>
                <a:path w="702" h="728" extrusionOk="0">
                  <a:moveTo>
                    <a:pt x="627" y="0"/>
                  </a:moveTo>
                  <a:cubicBezTo>
                    <a:pt x="451" y="251"/>
                    <a:pt x="251" y="477"/>
                    <a:pt x="25" y="677"/>
                  </a:cubicBezTo>
                  <a:cubicBezTo>
                    <a:pt x="0" y="677"/>
                    <a:pt x="0" y="702"/>
                    <a:pt x="25" y="727"/>
                  </a:cubicBezTo>
                  <a:lnTo>
                    <a:pt x="75" y="727"/>
                  </a:lnTo>
                  <a:cubicBezTo>
                    <a:pt x="301" y="527"/>
                    <a:pt x="501" y="301"/>
                    <a:pt x="677" y="50"/>
                  </a:cubicBezTo>
                  <a:cubicBezTo>
                    <a:pt x="702" y="25"/>
                    <a:pt x="677" y="25"/>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1641125" y="1930625"/>
              <a:ext cx="16925" cy="16800"/>
            </a:xfrm>
            <a:custGeom>
              <a:avLst/>
              <a:gdLst/>
              <a:ahLst/>
              <a:cxnLst/>
              <a:rect l="l" t="t" r="r" b="b"/>
              <a:pathLst>
                <a:path w="677" h="672" extrusionOk="0">
                  <a:moveTo>
                    <a:pt x="642" y="1"/>
                  </a:moveTo>
                  <a:cubicBezTo>
                    <a:pt x="633" y="1"/>
                    <a:pt x="627" y="7"/>
                    <a:pt x="627" y="20"/>
                  </a:cubicBezTo>
                  <a:lnTo>
                    <a:pt x="25" y="621"/>
                  </a:lnTo>
                  <a:cubicBezTo>
                    <a:pt x="0" y="621"/>
                    <a:pt x="0" y="646"/>
                    <a:pt x="25" y="671"/>
                  </a:cubicBezTo>
                  <a:lnTo>
                    <a:pt x="75" y="671"/>
                  </a:lnTo>
                  <a:lnTo>
                    <a:pt x="677" y="70"/>
                  </a:lnTo>
                  <a:cubicBezTo>
                    <a:pt x="677" y="45"/>
                    <a:pt x="677" y="20"/>
                    <a:pt x="677" y="20"/>
                  </a:cubicBezTo>
                  <a:cubicBezTo>
                    <a:pt x="664" y="7"/>
                    <a:pt x="65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1641750" y="1943000"/>
              <a:ext cx="14425" cy="15075"/>
            </a:xfrm>
            <a:custGeom>
              <a:avLst/>
              <a:gdLst/>
              <a:ahLst/>
              <a:cxnLst/>
              <a:rect l="l" t="t" r="r" b="b"/>
              <a:pathLst>
                <a:path w="577" h="603" extrusionOk="0">
                  <a:moveTo>
                    <a:pt x="552" y="1"/>
                  </a:moveTo>
                  <a:cubicBezTo>
                    <a:pt x="527" y="1"/>
                    <a:pt x="527" y="1"/>
                    <a:pt x="501" y="26"/>
                  </a:cubicBezTo>
                  <a:cubicBezTo>
                    <a:pt x="376" y="201"/>
                    <a:pt x="201" y="377"/>
                    <a:pt x="25" y="527"/>
                  </a:cubicBezTo>
                  <a:cubicBezTo>
                    <a:pt x="25" y="552"/>
                    <a:pt x="0" y="577"/>
                    <a:pt x="25" y="577"/>
                  </a:cubicBezTo>
                  <a:cubicBezTo>
                    <a:pt x="25" y="602"/>
                    <a:pt x="50" y="602"/>
                    <a:pt x="50" y="602"/>
                  </a:cubicBezTo>
                  <a:lnTo>
                    <a:pt x="75" y="602"/>
                  </a:lnTo>
                  <a:cubicBezTo>
                    <a:pt x="251" y="427"/>
                    <a:pt x="426"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1643625" y="1953200"/>
              <a:ext cx="11925" cy="11125"/>
            </a:xfrm>
            <a:custGeom>
              <a:avLst/>
              <a:gdLst/>
              <a:ahLst/>
              <a:cxnLst/>
              <a:rect l="l" t="t" r="r" b="b"/>
              <a:pathLst>
                <a:path w="477" h="445" extrusionOk="0">
                  <a:moveTo>
                    <a:pt x="442" y="0"/>
                  </a:moveTo>
                  <a:cubicBezTo>
                    <a:pt x="433" y="0"/>
                    <a:pt x="426" y="6"/>
                    <a:pt x="426" y="19"/>
                  </a:cubicBezTo>
                  <a:cubicBezTo>
                    <a:pt x="301" y="144"/>
                    <a:pt x="176" y="270"/>
                    <a:pt x="25" y="370"/>
                  </a:cubicBezTo>
                  <a:cubicBezTo>
                    <a:pt x="0" y="395"/>
                    <a:pt x="0" y="420"/>
                    <a:pt x="25" y="420"/>
                  </a:cubicBezTo>
                  <a:cubicBezTo>
                    <a:pt x="25" y="420"/>
                    <a:pt x="25" y="445"/>
                    <a:pt x="51" y="445"/>
                  </a:cubicBezTo>
                  <a:cubicBezTo>
                    <a:pt x="51" y="445"/>
                    <a:pt x="51" y="445"/>
                    <a:pt x="76" y="420"/>
                  </a:cubicBezTo>
                  <a:cubicBezTo>
                    <a:pt x="226" y="320"/>
                    <a:pt x="351" y="194"/>
                    <a:pt x="477" y="69"/>
                  </a:cubicBezTo>
                  <a:cubicBezTo>
                    <a:pt x="477" y="44"/>
                    <a:pt x="477" y="19"/>
                    <a:pt x="477" y="19"/>
                  </a:cubicBezTo>
                  <a:cubicBezTo>
                    <a:pt x="464" y="6"/>
                    <a:pt x="452"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1648000" y="1960550"/>
              <a:ext cx="8175" cy="8800"/>
            </a:xfrm>
            <a:custGeom>
              <a:avLst/>
              <a:gdLst/>
              <a:ahLst/>
              <a:cxnLst/>
              <a:rect l="l" t="t" r="r" b="b"/>
              <a:pathLst>
                <a:path w="327" h="352" extrusionOk="0">
                  <a:moveTo>
                    <a:pt x="251" y="1"/>
                  </a:moveTo>
                  <a:lnTo>
                    <a:pt x="26" y="276"/>
                  </a:lnTo>
                  <a:cubicBezTo>
                    <a:pt x="1" y="301"/>
                    <a:pt x="1" y="326"/>
                    <a:pt x="26" y="326"/>
                  </a:cubicBezTo>
                  <a:cubicBezTo>
                    <a:pt x="26" y="326"/>
                    <a:pt x="26" y="351"/>
                    <a:pt x="51" y="351"/>
                  </a:cubicBezTo>
                  <a:cubicBezTo>
                    <a:pt x="51" y="351"/>
                    <a:pt x="76" y="326"/>
                    <a:pt x="76" y="326"/>
                  </a:cubicBezTo>
                  <a:lnTo>
                    <a:pt x="302" y="51"/>
                  </a:lnTo>
                  <a:cubicBezTo>
                    <a:pt x="327" y="51"/>
                    <a:pt x="327" y="26"/>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1598500" y="1958825"/>
              <a:ext cx="15700" cy="17425"/>
            </a:xfrm>
            <a:custGeom>
              <a:avLst/>
              <a:gdLst/>
              <a:ahLst/>
              <a:cxnLst/>
              <a:rect l="l" t="t" r="r" b="b"/>
              <a:pathLst>
                <a:path w="628" h="697" extrusionOk="0">
                  <a:moveTo>
                    <a:pt x="587" y="1"/>
                  </a:moveTo>
                  <a:cubicBezTo>
                    <a:pt x="577" y="1"/>
                    <a:pt x="565" y="7"/>
                    <a:pt x="552" y="19"/>
                  </a:cubicBezTo>
                  <a:cubicBezTo>
                    <a:pt x="402" y="220"/>
                    <a:pt x="201" y="446"/>
                    <a:pt x="26" y="621"/>
                  </a:cubicBezTo>
                  <a:cubicBezTo>
                    <a:pt x="1" y="646"/>
                    <a:pt x="1" y="671"/>
                    <a:pt x="26" y="671"/>
                  </a:cubicBezTo>
                  <a:cubicBezTo>
                    <a:pt x="26" y="671"/>
                    <a:pt x="26" y="696"/>
                    <a:pt x="51" y="696"/>
                  </a:cubicBezTo>
                  <a:cubicBezTo>
                    <a:pt x="51" y="696"/>
                    <a:pt x="51" y="671"/>
                    <a:pt x="76" y="671"/>
                  </a:cubicBezTo>
                  <a:cubicBezTo>
                    <a:pt x="277" y="496"/>
                    <a:pt x="452" y="270"/>
                    <a:pt x="602" y="70"/>
                  </a:cubicBezTo>
                  <a:cubicBezTo>
                    <a:pt x="627" y="45"/>
                    <a:pt x="627" y="19"/>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565925" y="1984525"/>
              <a:ext cx="20075" cy="21175"/>
            </a:xfrm>
            <a:custGeom>
              <a:avLst/>
              <a:gdLst/>
              <a:ahLst/>
              <a:cxnLst/>
              <a:rect l="l" t="t" r="r" b="b"/>
              <a:pathLst>
                <a:path w="803" h="847" extrusionOk="0">
                  <a:moveTo>
                    <a:pt x="762" y="0"/>
                  </a:moveTo>
                  <a:cubicBezTo>
                    <a:pt x="752" y="0"/>
                    <a:pt x="740" y="7"/>
                    <a:pt x="727" y="19"/>
                  </a:cubicBezTo>
                  <a:cubicBezTo>
                    <a:pt x="552" y="320"/>
                    <a:pt x="301" y="570"/>
                    <a:pt x="26" y="796"/>
                  </a:cubicBezTo>
                  <a:cubicBezTo>
                    <a:pt x="26" y="796"/>
                    <a:pt x="1" y="821"/>
                    <a:pt x="26" y="846"/>
                  </a:cubicBezTo>
                  <a:lnTo>
                    <a:pt x="76" y="846"/>
                  </a:lnTo>
                  <a:cubicBezTo>
                    <a:pt x="351" y="621"/>
                    <a:pt x="602" y="370"/>
                    <a:pt x="803" y="44"/>
                  </a:cubicBezTo>
                  <a:cubicBezTo>
                    <a:pt x="803" y="44"/>
                    <a:pt x="803" y="19"/>
                    <a:pt x="778" y="19"/>
                  </a:cubicBezTo>
                  <a:cubicBezTo>
                    <a:pt x="778" y="7"/>
                    <a:pt x="77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1569675" y="2008950"/>
              <a:ext cx="14450" cy="14275"/>
            </a:xfrm>
            <a:custGeom>
              <a:avLst/>
              <a:gdLst/>
              <a:ahLst/>
              <a:cxnLst/>
              <a:rect l="l" t="t" r="r" b="b"/>
              <a:pathLst>
                <a:path w="578" h="571" extrusionOk="0">
                  <a:moveTo>
                    <a:pt x="537" y="1"/>
                  </a:moveTo>
                  <a:cubicBezTo>
                    <a:pt x="527" y="1"/>
                    <a:pt x="515" y="7"/>
                    <a:pt x="502" y="20"/>
                  </a:cubicBezTo>
                  <a:cubicBezTo>
                    <a:pt x="377" y="195"/>
                    <a:pt x="201" y="370"/>
                    <a:pt x="26" y="496"/>
                  </a:cubicBezTo>
                  <a:cubicBezTo>
                    <a:pt x="1" y="521"/>
                    <a:pt x="1" y="546"/>
                    <a:pt x="26" y="546"/>
                  </a:cubicBezTo>
                  <a:cubicBezTo>
                    <a:pt x="26" y="571"/>
                    <a:pt x="26" y="571"/>
                    <a:pt x="51" y="571"/>
                  </a:cubicBezTo>
                  <a:cubicBezTo>
                    <a:pt x="51" y="571"/>
                    <a:pt x="51" y="571"/>
                    <a:pt x="76" y="546"/>
                  </a:cubicBezTo>
                  <a:cubicBezTo>
                    <a:pt x="252" y="421"/>
                    <a:pt x="427" y="245"/>
                    <a:pt x="552" y="70"/>
                  </a:cubicBezTo>
                  <a:cubicBezTo>
                    <a:pt x="577" y="45"/>
                    <a:pt x="577" y="20"/>
                    <a:pt x="552" y="20"/>
                  </a:cubicBezTo>
                  <a:cubicBezTo>
                    <a:pt x="552" y="7"/>
                    <a:pt x="546"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1570325" y="2033850"/>
              <a:ext cx="18175" cy="15075"/>
            </a:xfrm>
            <a:custGeom>
              <a:avLst/>
              <a:gdLst/>
              <a:ahLst/>
              <a:cxnLst/>
              <a:rect l="l" t="t" r="r" b="b"/>
              <a:pathLst>
                <a:path w="727" h="603" extrusionOk="0">
                  <a:moveTo>
                    <a:pt x="702" y="1"/>
                  </a:moveTo>
                  <a:cubicBezTo>
                    <a:pt x="677" y="1"/>
                    <a:pt x="652" y="1"/>
                    <a:pt x="652" y="26"/>
                  </a:cubicBezTo>
                  <a:cubicBezTo>
                    <a:pt x="476" y="227"/>
                    <a:pt x="251" y="402"/>
                    <a:pt x="25" y="527"/>
                  </a:cubicBezTo>
                  <a:cubicBezTo>
                    <a:pt x="0" y="527"/>
                    <a:pt x="0" y="552"/>
                    <a:pt x="0" y="577"/>
                  </a:cubicBezTo>
                  <a:cubicBezTo>
                    <a:pt x="0" y="577"/>
                    <a:pt x="25" y="602"/>
                    <a:pt x="25" y="602"/>
                  </a:cubicBezTo>
                  <a:cubicBezTo>
                    <a:pt x="50" y="602"/>
                    <a:pt x="50" y="577"/>
                    <a:pt x="50" y="577"/>
                  </a:cubicBezTo>
                  <a:cubicBezTo>
                    <a:pt x="301" y="452"/>
                    <a:pt x="526" y="277"/>
                    <a:pt x="702" y="51"/>
                  </a:cubicBezTo>
                  <a:cubicBezTo>
                    <a:pt x="727" y="51"/>
                    <a:pt x="727" y="26"/>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568425" y="2042175"/>
              <a:ext cx="19450" cy="15525"/>
            </a:xfrm>
            <a:custGeom>
              <a:avLst/>
              <a:gdLst/>
              <a:ahLst/>
              <a:cxnLst/>
              <a:rect l="l" t="t" r="r" b="b"/>
              <a:pathLst>
                <a:path w="778" h="621" extrusionOk="0">
                  <a:moveTo>
                    <a:pt x="737" y="0"/>
                  </a:moveTo>
                  <a:cubicBezTo>
                    <a:pt x="728" y="0"/>
                    <a:pt x="715" y="6"/>
                    <a:pt x="703" y="19"/>
                  </a:cubicBezTo>
                  <a:cubicBezTo>
                    <a:pt x="502" y="219"/>
                    <a:pt x="277" y="395"/>
                    <a:pt x="26" y="545"/>
                  </a:cubicBezTo>
                  <a:cubicBezTo>
                    <a:pt x="26" y="545"/>
                    <a:pt x="1" y="570"/>
                    <a:pt x="26" y="595"/>
                  </a:cubicBezTo>
                  <a:cubicBezTo>
                    <a:pt x="26" y="595"/>
                    <a:pt x="26" y="620"/>
                    <a:pt x="51" y="620"/>
                  </a:cubicBezTo>
                  <a:cubicBezTo>
                    <a:pt x="51" y="620"/>
                    <a:pt x="51" y="595"/>
                    <a:pt x="76" y="595"/>
                  </a:cubicBezTo>
                  <a:cubicBezTo>
                    <a:pt x="327" y="445"/>
                    <a:pt x="552" y="269"/>
                    <a:pt x="753" y="69"/>
                  </a:cubicBezTo>
                  <a:cubicBezTo>
                    <a:pt x="778" y="44"/>
                    <a:pt x="778" y="44"/>
                    <a:pt x="753" y="19"/>
                  </a:cubicBezTo>
                  <a:cubicBezTo>
                    <a:pt x="753"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1568425" y="2051400"/>
              <a:ext cx="20075" cy="15075"/>
            </a:xfrm>
            <a:custGeom>
              <a:avLst/>
              <a:gdLst/>
              <a:ahLst/>
              <a:cxnLst/>
              <a:rect l="l" t="t" r="r" b="b"/>
              <a:pathLst>
                <a:path w="803" h="603" extrusionOk="0">
                  <a:moveTo>
                    <a:pt x="728" y="1"/>
                  </a:moveTo>
                  <a:cubicBezTo>
                    <a:pt x="502" y="201"/>
                    <a:pt x="277" y="377"/>
                    <a:pt x="26" y="552"/>
                  </a:cubicBezTo>
                  <a:cubicBezTo>
                    <a:pt x="1" y="552"/>
                    <a:pt x="1" y="577"/>
                    <a:pt x="1" y="602"/>
                  </a:cubicBezTo>
                  <a:lnTo>
                    <a:pt x="51" y="602"/>
                  </a:lnTo>
                  <a:cubicBezTo>
                    <a:pt x="302" y="452"/>
                    <a:pt x="552" y="251"/>
                    <a:pt x="778" y="51"/>
                  </a:cubicBezTo>
                  <a:cubicBezTo>
                    <a:pt x="803" y="51"/>
                    <a:pt x="803"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1601650" y="2048425"/>
              <a:ext cx="22575" cy="23675"/>
            </a:xfrm>
            <a:custGeom>
              <a:avLst/>
              <a:gdLst/>
              <a:ahLst/>
              <a:cxnLst/>
              <a:rect l="l" t="t" r="r" b="b"/>
              <a:pathLst>
                <a:path w="903" h="947" extrusionOk="0">
                  <a:moveTo>
                    <a:pt x="868" y="1"/>
                  </a:moveTo>
                  <a:cubicBezTo>
                    <a:pt x="859" y="1"/>
                    <a:pt x="852" y="7"/>
                    <a:pt x="852" y="19"/>
                  </a:cubicBezTo>
                  <a:cubicBezTo>
                    <a:pt x="627" y="345"/>
                    <a:pt x="326" y="646"/>
                    <a:pt x="25" y="872"/>
                  </a:cubicBezTo>
                  <a:cubicBezTo>
                    <a:pt x="0" y="897"/>
                    <a:pt x="0" y="922"/>
                    <a:pt x="25" y="922"/>
                  </a:cubicBezTo>
                  <a:cubicBezTo>
                    <a:pt x="25" y="947"/>
                    <a:pt x="25" y="947"/>
                    <a:pt x="50" y="947"/>
                  </a:cubicBezTo>
                  <a:lnTo>
                    <a:pt x="75" y="947"/>
                  </a:lnTo>
                  <a:cubicBezTo>
                    <a:pt x="376" y="696"/>
                    <a:pt x="677" y="395"/>
                    <a:pt x="902" y="70"/>
                  </a:cubicBezTo>
                  <a:cubicBezTo>
                    <a:pt x="902" y="45"/>
                    <a:pt x="902" y="19"/>
                    <a:pt x="902" y="19"/>
                  </a:cubicBezTo>
                  <a:cubicBezTo>
                    <a:pt x="890" y="7"/>
                    <a:pt x="877"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06650" y="2052650"/>
              <a:ext cx="23850" cy="22600"/>
            </a:xfrm>
            <a:custGeom>
              <a:avLst/>
              <a:gdLst/>
              <a:ahLst/>
              <a:cxnLst/>
              <a:rect l="l" t="t" r="r" b="b"/>
              <a:pathLst>
                <a:path w="954" h="904" extrusionOk="0">
                  <a:moveTo>
                    <a:pt x="903" y="1"/>
                  </a:moveTo>
                  <a:cubicBezTo>
                    <a:pt x="627" y="327"/>
                    <a:pt x="352" y="602"/>
                    <a:pt x="26" y="853"/>
                  </a:cubicBezTo>
                  <a:cubicBezTo>
                    <a:pt x="26" y="853"/>
                    <a:pt x="1" y="878"/>
                    <a:pt x="26" y="903"/>
                  </a:cubicBezTo>
                  <a:lnTo>
                    <a:pt x="76" y="903"/>
                  </a:lnTo>
                  <a:cubicBezTo>
                    <a:pt x="402" y="652"/>
                    <a:pt x="702" y="377"/>
                    <a:pt x="953" y="51"/>
                  </a:cubicBezTo>
                  <a:cubicBezTo>
                    <a:pt x="953" y="26"/>
                    <a:pt x="953" y="2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609150" y="2060950"/>
              <a:ext cx="27600" cy="23700"/>
            </a:xfrm>
            <a:custGeom>
              <a:avLst/>
              <a:gdLst/>
              <a:ahLst/>
              <a:cxnLst/>
              <a:rect l="l" t="t" r="r" b="b"/>
              <a:pathLst>
                <a:path w="1104" h="948" extrusionOk="0">
                  <a:moveTo>
                    <a:pt x="1063" y="1"/>
                  </a:moveTo>
                  <a:cubicBezTo>
                    <a:pt x="1054" y="1"/>
                    <a:pt x="1041" y="7"/>
                    <a:pt x="1029" y="20"/>
                  </a:cubicBezTo>
                  <a:lnTo>
                    <a:pt x="26" y="897"/>
                  </a:lnTo>
                  <a:cubicBezTo>
                    <a:pt x="1" y="897"/>
                    <a:pt x="1" y="922"/>
                    <a:pt x="1" y="947"/>
                  </a:cubicBezTo>
                  <a:lnTo>
                    <a:pt x="51" y="947"/>
                  </a:lnTo>
                  <a:lnTo>
                    <a:pt x="1079" y="70"/>
                  </a:lnTo>
                  <a:cubicBezTo>
                    <a:pt x="1104" y="45"/>
                    <a:pt x="1104" y="20"/>
                    <a:pt x="1079" y="20"/>
                  </a:cubicBezTo>
                  <a:cubicBezTo>
                    <a:pt x="1079" y="7"/>
                    <a:pt x="1072"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644875" y="2007550"/>
              <a:ext cx="21950" cy="20700"/>
            </a:xfrm>
            <a:custGeom>
              <a:avLst/>
              <a:gdLst/>
              <a:ahLst/>
              <a:cxnLst/>
              <a:rect l="l" t="t" r="r" b="b"/>
              <a:pathLst>
                <a:path w="878" h="828" extrusionOk="0">
                  <a:moveTo>
                    <a:pt x="803" y="0"/>
                  </a:moveTo>
                  <a:cubicBezTo>
                    <a:pt x="577" y="301"/>
                    <a:pt x="326" y="552"/>
                    <a:pt x="1" y="752"/>
                  </a:cubicBezTo>
                  <a:cubicBezTo>
                    <a:pt x="1" y="752"/>
                    <a:pt x="1" y="777"/>
                    <a:pt x="1" y="802"/>
                  </a:cubicBezTo>
                  <a:cubicBezTo>
                    <a:pt x="1" y="802"/>
                    <a:pt x="26" y="827"/>
                    <a:pt x="26" y="827"/>
                  </a:cubicBezTo>
                  <a:cubicBezTo>
                    <a:pt x="26" y="827"/>
                    <a:pt x="51" y="802"/>
                    <a:pt x="51" y="802"/>
                  </a:cubicBezTo>
                  <a:cubicBezTo>
                    <a:pt x="351" y="602"/>
                    <a:pt x="627" y="351"/>
                    <a:pt x="878" y="50"/>
                  </a:cubicBezTo>
                  <a:cubicBezTo>
                    <a:pt x="878" y="25"/>
                    <a:pt x="878" y="25"/>
                    <a:pt x="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650525" y="2016475"/>
              <a:ext cx="19450" cy="17400"/>
            </a:xfrm>
            <a:custGeom>
              <a:avLst/>
              <a:gdLst/>
              <a:ahLst/>
              <a:cxnLst/>
              <a:rect l="l" t="t" r="r" b="b"/>
              <a:pathLst>
                <a:path w="778" h="696" extrusionOk="0">
                  <a:moveTo>
                    <a:pt x="736" y="0"/>
                  </a:moveTo>
                  <a:cubicBezTo>
                    <a:pt x="727" y="0"/>
                    <a:pt x="714" y="7"/>
                    <a:pt x="702" y="19"/>
                  </a:cubicBezTo>
                  <a:lnTo>
                    <a:pt x="25" y="646"/>
                  </a:lnTo>
                  <a:cubicBezTo>
                    <a:pt x="0" y="646"/>
                    <a:pt x="0" y="671"/>
                    <a:pt x="25" y="696"/>
                  </a:cubicBezTo>
                  <a:lnTo>
                    <a:pt x="75" y="696"/>
                  </a:lnTo>
                  <a:lnTo>
                    <a:pt x="752" y="69"/>
                  </a:lnTo>
                  <a:cubicBezTo>
                    <a:pt x="777" y="44"/>
                    <a:pt x="777" y="19"/>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653025" y="2024000"/>
              <a:ext cx="19450" cy="17400"/>
            </a:xfrm>
            <a:custGeom>
              <a:avLst/>
              <a:gdLst/>
              <a:ahLst/>
              <a:cxnLst/>
              <a:rect l="l" t="t" r="r" b="b"/>
              <a:pathLst>
                <a:path w="778" h="696" extrusionOk="0">
                  <a:moveTo>
                    <a:pt x="737" y="0"/>
                  </a:moveTo>
                  <a:cubicBezTo>
                    <a:pt x="727" y="0"/>
                    <a:pt x="715" y="6"/>
                    <a:pt x="702" y="19"/>
                  </a:cubicBezTo>
                  <a:cubicBezTo>
                    <a:pt x="527" y="245"/>
                    <a:pt x="276" y="470"/>
                    <a:pt x="25" y="621"/>
                  </a:cubicBezTo>
                  <a:cubicBezTo>
                    <a:pt x="0" y="621"/>
                    <a:pt x="0" y="646"/>
                    <a:pt x="0" y="671"/>
                  </a:cubicBezTo>
                  <a:cubicBezTo>
                    <a:pt x="25" y="671"/>
                    <a:pt x="25" y="696"/>
                    <a:pt x="50" y="696"/>
                  </a:cubicBezTo>
                  <a:cubicBezTo>
                    <a:pt x="50" y="696"/>
                    <a:pt x="50" y="696"/>
                    <a:pt x="50" y="671"/>
                  </a:cubicBezTo>
                  <a:cubicBezTo>
                    <a:pt x="326" y="520"/>
                    <a:pt x="577" y="295"/>
                    <a:pt x="777" y="44"/>
                  </a:cubicBezTo>
                  <a:cubicBezTo>
                    <a:pt x="777" y="44"/>
                    <a:pt x="777" y="19"/>
                    <a:pt x="752" y="19"/>
                  </a:cubicBezTo>
                  <a:cubicBezTo>
                    <a:pt x="752"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58650" y="2034025"/>
              <a:ext cx="13825" cy="13650"/>
            </a:xfrm>
            <a:custGeom>
              <a:avLst/>
              <a:gdLst/>
              <a:ahLst/>
              <a:cxnLst/>
              <a:rect l="l" t="t" r="r" b="b"/>
              <a:pathLst>
                <a:path w="553" h="546" extrusionOk="0">
                  <a:moveTo>
                    <a:pt x="493" y="0"/>
                  </a:moveTo>
                  <a:cubicBezTo>
                    <a:pt x="483" y="0"/>
                    <a:pt x="477" y="6"/>
                    <a:pt x="477" y="19"/>
                  </a:cubicBezTo>
                  <a:cubicBezTo>
                    <a:pt x="352" y="194"/>
                    <a:pt x="176" y="345"/>
                    <a:pt x="1" y="495"/>
                  </a:cubicBezTo>
                  <a:cubicBezTo>
                    <a:pt x="1" y="495"/>
                    <a:pt x="1" y="520"/>
                    <a:pt x="1" y="545"/>
                  </a:cubicBezTo>
                  <a:lnTo>
                    <a:pt x="51" y="545"/>
                  </a:lnTo>
                  <a:cubicBezTo>
                    <a:pt x="226" y="395"/>
                    <a:pt x="402" y="245"/>
                    <a:pt x="527" y="69"/>
                  </a:cubicBezTo>
                  <a:cubicBezTo>
                    <a:pt x="552" y="44"/>
                    <a:pt x="552" y="19"/>
                    <a:pt x="527" y="19"/>
                  </a:cubicBezTo>
                  <a:cubicBezTo>
                    <a:pt x="515" y="6"/>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1566550" y="2094175"/>
              <a:ext cx="22575" cy="22425"/>
            </a:xfrm>
            <a:custGeom>
              <a:avLst/>
              <a:gdLst/>
              <a:ahLst/>
              <a:cxnLst/>
              <a:rect l="l" t="t" r="r" b="b"/>
              <a:pathLst>
                <a:path w="903" h="897" extrusionOk="0">
                  <a:moveTo>
                    <a:pt x="862" y="0"/>
                  </a:moveTo>
                  <a:cubicBezTo>
                    <a:pt x="853" y="0"/>
                    <a:pt x="840" y="7"/>
                    <a:pt x="828" y="19"/>
                  </a:cubicBezTo>
                  <a:cubicBezTo>
                    <a:pt x="527" y="245"/>
                    <a:pt x="251" y="520"/>
                    <a:pt x="1" y="846"/>
                  </a:cubicBezTo>
                  <a:cubicBezTo>
                    <a:pt x="1" y="846"/>
                    <a:pt x="1" y="871"/>
                    <a:pt x="26" y="871"/>
                  </a:cubicBezTo>
                  <a:cubicBezTo>
                    <a:pt x="26" y="896"/>
                    <a:pt x="26" y="896"/>
                    <a:pt x="26" y="896"/>
                  </a:cubicBezTo>
                  <a:cubicBezTo>
                    <a:pt x="51" y="896"/>
                    <a:pt x="51" y="896"/>
                    <a:pt x="76" y="871"/>
                  </a:cubicBezTo>
                  <a:cubicBezTo>
                    <a:pt x="301" y="570"/>
                    <a:pt x="577" y="295"/>
                    <a:pt x="878" y="69"/>
                  </a:cubicBezTo>
                  <a:cubicBezTo>
                    <a:pt x="878" y="44"/>
                    <a:pt x="903" y="44"/>
                    <a:pt x="878" y="19"/>
                  </a:cubicBezTo>
                  <a:cubicBezTo>
                    <a:pt x="878" y="7"/>
                    <a:pt x="872"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1568425" y="2086850"/>
              <a:ext cx="18200" cy="16575"/>
            </a:xfrm>
            <a:custGeom>
              <a:avLst/>
              <a:gdLst/>
              <a:ahLst/>
              <a:cxnLst/>
              <a:rect l="l" t="t" r="r" b="b"/>
              <a:pathLst>
                <a:path w="728" h="663" extrusionOk="0">
                  <a:moveTo>
                    <a:pt x="677" y="0"/>
                  </a:moveTo>
                  <a:cubicBezTo>
                    <a:pt x="669" y="0"/>
                    <a:pt x="661" y="3"/>
                    <a:pt x="652" y="11"/>
                  </a:cubicBezTo>
                  <a:cubicBezTo>
                    <a:pt x="427" y="187"/>
                    <a:pt x="201" y="387"/>
                    <a:pt x="1" y="613"/>
                  </a:cubicBezTo>
                  <a:cubicBezTo>
                    <a:pt x="1" y="613"/>
                    <a:pt x="1" y="638"/>
                    <a:pt x="26" y="663"/>
                  </a:cubicBezTo>
                  <a:lnTo>
                    <a:pt x="76" y="663"/>
                  </a:lnTo>
                  <a:cubicBezTo>
                    <a:pt x="251" y="437"/>
                    <a:pt x="477" y="237"/>
                    <a:pt x="703" y="61"/>
                  </a:cubicBezTo>
                  <a:cubicBezTo>
                    <a:pt x="728" y="61"/>
                    <a:pt x="728" y="36"/>
                    <a:pt x="703" y="11"/>
                  </a:cubicBezTo>
                  <a:cubicBezTo>
                    <a:pt x="703" y="11"/>
                    <a:pt x="691"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569050" y="2110450"/>
              <a:ext cx="16325" cy="15550"/>
            </a:xfrm>
            <a:custGeom>
              <a:avLst/>
              <a:gdLst/>
              <a:ahLst/>
              <a:cxnLst/>
              <a:rect l="l" t="t" r="r" b="b"/>
              <a:pathLst>
                <a:path w="653" h="622" extrusionOk="0">
                  <a:moveTo>
                    <a:pt x="612" y="1"/>
                  </a:moveTo>
                  <a:cubicBezTo>
                    <a:pt x="602" y="1"/>
                    <a:pt x="590" y="7"/>
                    <a:pt x="577" y="20"/>
                  </a:cubicBezTo>
                  <a:lnTo>
                    <a:pt x="26" y="546"/>
                  </a:lnTo>
                  <a:cubicBezTo>
                    <a:pt x="1" y="571"/>
                    <a:pt x="1" y="596"/>
                    <a:pt x="26" y="596"/>
                  </a:cubicBezTo>
                  <a:cubicBezTo>
                    <a:pt x="26" y="596"/>
                    <a:pt x="26" y="621"/>
                    <a:pt x="51" y="621"/>
                  </a:cubicBezTo>
                  <a:cubicBezTo>
                    <a:pt x="51" y="621"/>
                    <a:pt x="51" y="596"/>
                    <a:pt x="76" y="596"/>
                  </a:cubicBezTo>
                  <a:lnTo>
                    <a:pt x="627" y="70"/>
                  </a:lnTo>
                  <a:cubicBezTo>
                    <a:pt x="653" y="45"/>
                    <a:pt x="653" y="20"/>
                    <a:pt x="627" y="20"/>
                  </a:cubicBezTo>
                  <a:cubicBezTo>
                    <a:pt x="627" y="7"/>
                    <a:pt x="62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614800" y="2132850"/>
              <a:ext cx="13175" cy="16325"/>
            </a:xfrm>
            <a:custGeom>
              <a:avLst/>
              <a:gdLst/>
              <a:ahLst/>
              <a:cxnLst/>
              <a:rect l="l" t="t" r="r" b="b"/>
              <a:pathLst>
                <a:path w="527" h="653" extrusionOk="0">
                  <a:moveTo>
                    <a:pt x="477" y="1"/>
                  </a:moveTo>
                  <a:cubicBezTo>
                    <a:pt x="276" y="176"/>
                    <a:pt x="126" y="377"/>
                    <a:pt x="1" y="602"/>
                  </a:cubicBezTo>
                  <a:cubicBezTo>
                    <a:pt x="1" y="627"/>
                    <a:pt x="1" y="653"/>
                    <a:pt x="26" y="653"/>
                  </a:cubicBezTo>
                  <a:cubicBezTo>
                    <a:pt x="51" y="653"/>
                    <a:pt x="51" y="653"/>
                    <a:pt x="76" y="627"/>
                  </a:cubicBezTo>
                  <a:cubicBezTo>
                    <a:pt x="176" y="427"/>
                    <a:pt x="326" y="226"/>
                    <a:pt x="527" y="76"/>
                  </a:cubicBezTo>
                  <a:cubicBezTo>
                    <a:pt x="527" y="51"/>
                    <a:pt x="527" y="26"/>
                    <a:pt x="527" y="26"/>
                  </a:cubicBezTo>
                  <a:cubicBezTo>
                    <a:pt x="502" y="1"/>
                    <a:pt x="477"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1624825" y="2134750"/>
              <a:ext cx="10675" cy="11300"/>
            </a:xfrm>
            <a:custGeom>
              <a:avLst/>
              <a:gdLst/>
              <a:ahLst/>
              <a:cxnLst/>
              <a:rect l="l" t="t" r="r" b="b"/>
              <a:pathLst>
                <a:path w="427" h="452" extrusionOk="0">
                  <a:moveTo>
                    <a:pt x="376" y="0"/>
                  </a:moveTo>
                  <a:cubicBezTo>
                    <a:pt x="226" y="100"/>
                    <a:pt x="101" y="251"/>
                    <a:pt x="1" y="401"/>
                  </a:cubicBezTo>
                  <a:cubicBezTo>
                    <a:pt x="1" y="426"/>
                    <a:pt x="1" y="426"/>
                    <a:pt x="26" y="451"/>
                  </a:cubicBezTo>
                  <a:lnTo>
                    <a:pt x="51" y="451"/>
                  </a:lnTo>
                  <a:cubicBezTo>
                    <a:pt x="51" y="451"/>
                    <a:pt x="76" y="451"/>
                    <a:pt x="76" y="426"/>
                  </a:cubicBezTo>
                  <a:cubicBezTo>
                    <a:pt x="151" y="276"/>
                    <a:pt x="276" y="150"/>
                    <a:pt x="427" y="75"/>
                  </a:cubicBezTo>
                  <a:cubicBezTo>
                    <a:pt x="427" y="50"/>
                    <a:pt x="427" y="25"/>
                    <a:pt x="427" y="25"/>
                  </a:cubicBezTo>
                  <a:cubicBezTo>
                    <a:pt x="427" y="0"/>
                    <a:pt x="402"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1649900" y="2086025"/>
              <a:ext cx="15050" cy="16150"/>
            </a:xfrm>
            <a:custGeom>
              <a:avLst/>
              <a:gdLst/>
              <a:ahLst/>
              <a:cxnLst/>
              <a:rect l="l" t="t" r="r" b="b"/>
              <a:pathLst>
                <a:path w="602" h="646" extrusionOk="0">
                  <a:moveTo>
                    <a:pt x="567" y="0"/>
                  </a:moveTo>
                  <a:cubicBezTo>
                    <a:pt x="558" y="0"/>
                    <a:pt x="551" y="7"/>
                    <a:pt x="551" y="19"/>
                  </a:cubicBezTo>
                  <a:cubicBezTo>
                    <a:pt x="351" y="170"/>
                    <a:pt x="150" y="370"/>
                    <a:pt x="0" y="596"/>
                  </a:cubicBezTo>
                  <a:cubicBezTo>
                    <a:pt x="0" y="621"/>
                    <a:pt x="0" y="621"/>
                    <a:pt x="25" y="646"/>
                  </a:cubicBezTo>
                  <a:lnTo>
                    <a:pt x="75" y="646"/>
                  </a:lnTo>
                  <a:cubicBezTo>
                    <a:pt x="226" y="420"/>
                    <a:pt x="401" y="220"/>
                    <a:pt x="602" y="69"/>
                  </a:cubicBezTo>
                  <a:cubicBezTo>
                    <a:pt x="602" y="44"/>
                    <a:pt x="602" y="19"/>
                    <a:pt x="602" y="19"/>
                  </a:cubicBezTo>
                  <a:cubicBezTo>
                    <a:pt x="589" y="7"/>
                    <a:pt x="576"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577200" y="2176100"/>
              <a:ext cx="16325" cy="21325"/>
            </a:xfrm>
            <a:custGeom>
              <a:avLst/>
              <a:gdLst/>
              <a:ahLst/>
              <a:cxnLst/>
              <a:rect l="l" t="t" r="r" b="b"/>
              <a:pathLst>
                <a:path w="653" h="853" extrusionOk="0">
                  <a:moveTo>
                    <a:pt x="577" y="0"/>
                  </a:moveTo>
                  <a:cubicBezTo>
                    <a:pt x="352" y="251"/>
                    <a:pt x="151" y="501"/>
                    <a:pt x="1" y="802"/>
                  </a:cubicBezTo>
                  <a:cubicBezTo>
                    <a:pt x="1" y="827"/>
                    <a:pt x="1" y="827"/>
                    <a:pt x="26" y="852"/>
                  </a:cubicBezTo>
                  <a:cubicBezTo>
                    <a:pt x="51" y="852"/>
                    <a:pt x="51" y="852"/>
                    <a:pt x="76" y="827"/>
                  </a:cubicBezTo>
                  <a:cubicBezTo>
                    <a:pt x="226" y="552"/>
                    <a:pt x="402" y="301"/>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580975" y="2186275"/>
              <a:ext cx="15050" cy="16775"/>
            </a:xfrm>
            <a:custGeom>
              <a:avLst/>
              <a:gdLst/>
              <a:ahLst/>
              <a:cxnLst/>
              <a:rect l="l" t="t" r="r" b="b"/>
              <a:pathLst>
                <a:path w="602" h="671" extrusionOk="0">
                  <a:moveTo>
                    <a:pt x="567" y="0"/>
                  </a:moveTo>
                  <a:cubicBezTo>
                    <a:pt x="558" y="0"/>
                    <a:pt x="552" y="7"/>
                    <a:pt x="552" y="19"/>
                  </a:cubicBezTo>
                  <a:cubicBezTo>
                    <a:pt x="351" y="195"/>
                    <a:pt x="176" y="395"/>
                    <a:pt x="25" y="621"/>
                  </a:cubicBezTo>
                  <a:cubicBezTo>
                    <a:pt x="0" y="621"/>
                    <a:pt x="0" y="646"/>
                    <a:pt x="25" y="671"/>
                  </a:cubicBezTo>
                  <a:lnTo>
                    <a:pt x="50" y="671"/>
                  </a:lnTo>
                  <a:cubicBezTo>
                    <a:pt x="50" y="671"/>
                    <a:pt x="75" y="671"/>
                    <a:pt x="75" y="646"/>
                  </a:cubicBezTo>
                  <a:cubicBezTo>
                    <a:pt x="226" y="445"/>
                    <a:pt x="401" y="245"/>
                    <a:pt x="602" y="69"/>
                  </a:cubicBezTo>
                  <a:cubicBezTo>
                    <a:pt x="602" y="44"/>
                    <a:pt x="602" y="19"/>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1584100" y="2195525"/>
              <a:ext cx="13800" cy="16300"/>
            </a:xfrm>
            <a:custGeom>
              <a:avLst/>
              <a:gdLst/>
              <a:ahLst/>
              <a:cxnLst/>
              <a:rect l="l" t="t" r="r" b="b"/>
              <a:pathLst>
                <a:path w="552" h="652" extrusionOk="0">
                  <a:moveTo>
                    <a:pt x="502" y="0"/>
                  </a:moveTo>
                  <a:cubicBezTo>
                    <a:pt x="301" y="176"/>
                    <a:pt x="126" y="376"/>
                    <a:pt x="0" y="577"/>
                  </a:cubicBezTo>
                  <a:cubicBezTo>
                    <a:pt x="0" y="602"/>
                    <a:pt x="0" y="627"/>
                    <a:pt x="25" y="627"/>
                  </a:cubicBezTo>
                  <a:cubicBezTo>
                    <a:pt x="25" y="652"/>
                    <a:pt x="25" y="652"/>
                    <a:pt x="25" y="652"/>
                  </a:cubicBezTo>
                  <a:cubicBezTo>
                    <a:pt x="51" y="652"/>
                    <a:pt x="51" y="627"/>
                    <a:pt x="51" y="627"/>
                  </a:cubicBezTo>
                  <a:cubicBezTo>
                    <a:pt x="176" y="401"/>
                    <a:pt x="351" y="226"/>
                    <a:pt x="552" y="50"/>
                  </a:cubicBezTo>
                  <a:cubicBezTo>
                    <a:pt x="552" y="50"/>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586600" y="2205550"/>
              <a:ext cx="11300" cy="12550"/>
            </a:xfrm>
            <a:custGeom>
              <a:avLst/>
              <a:gdLst/>
              <a:ahLst/>
              <a:cxnLst/>
              <a:rect l="l" t="t" r="r" b="b"/>
              <a:pathLst>
                <a:path w="452" h="502" extrusionOk="0">
                  <a:moveTo>
                    <a:pt x="377" y="0"/>
                  </a:moveTo>
                  <a:cubicBezTo>
                    <a:pt x="226" y="125"/>
                    <a:pt x="101" y="276"/>
                    <a:pt x="1" y="451"/>
                  </a:cubicBezTo>
                  <a:cubicBezTo>
                    <a:pt x="1" y="476"/>
                    <a:pt x="1" y="501"/>
                    <a:pt x="26" y="501"/>
                  </a:cubicBezTo>
                  <a:cubicBezTo>
                    <a:pt x="51" y="501"/>
                    <a:pt x="51" y="501"/>
                    <a:pt x="76" y="476"/>
                  </a:cubicBezTo>
                  <a:cubicBezTo>
                    <a:pt x="151" y="326"/>
                    <a:pt x="276" y="176"/>
                    <a:pt x="427" y="75"/>
                  </a:cubicBezTo>
                  <a:cubicBezTo>
                    <a:pt x="452" y="50"/>
                    <a:pt x="452" y="25"/>
                    <a:pt x="427" y="25"/>
                  </a:cubicBezTo>
                  <a:cubicBezTo>
                    <a:pt x="427" y="0"/>
                    <a:pt x="402"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587850" y="2229700"/>
              <a:ext cx="16950" cy="15975"/>
            </a:xfrm>
            <a:custGeom>
              <a:avLst/>
              <a:gdLst/>
              <a:ahLst/>
              <a:cxnLst/>
              <a:rect l="l" t="t" r="r" b="b"/>
              <a:pathLst>
                <a:path w="678" h="639" extrusionOk="0">
                  <a:moveTo>
                    <a:pt x="626" y="0"/>
                  </a:moveTo>
                  <a:cubicBezTo>
                    <a:pt x="619" y="0"/>
                    <a:pt x="611" y="3"/>
                    <a:pt x="602" y="12"/>
                  </a:cubicBezTo>
                  <a:cubicBezTo>
                    <a:pt x="377" y="162"/>
                    <a:pt x="176" y="362"/>
                    <a:pt x="26" y="588"/>
                  </a:cubicBezTo>
                  <a:cubicBezTo>
                    <a:pt x="1" y="613"/>
                    <a:pt x="1" y="613"/>
                    <a:pt x="26" y="638"/>
                  </a:cubicBezTo>
                  <a:lnTo>
                    <a:pt x="76" y="638"/>
                  </a:lnTo>
                  <a:cubicBezTo>
                    <a:pt x="251" y="413"/>
                    <a:pt x="427" y="237"/>
                    <a:pt x="652" y="62"/>
                  </a:cubicBezTo>
                  <a:cubicBezTo>
                    <a:pt x="678" y="62"/>
                    <a:pt x="678" y="37"/>
                    <a:pt x="652" y="12"/>
                  </a:cubicBezTo>
                  <a:cubicBezTo>
                    <a:pt x="652" y="12"/>
                    <a:pt x="641"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1591625" y="2238125"/>
              <a:ext cx="15675" cy="15675"/>
            </a:xfrm>
            <a:custGeom>
              <a:avLst/>
              <a:gdLst/>
              <a:ahLst/>
              <a:cxnLst/>
              <a:rect l="l" t="t" r="r" b="b"/>
              <a:pathLst>
                <a:path w="627" h="627" extrusionOk="0">
                  <a:moveTo>
                    <a:pt x="552" y="0"/>
                  </a:moveTo>
                  <a:cubicBezTo>
                    <a:pt x="351" y="176"/>
                    <a:pt x="176" y="376"/>
                    <a:pt x="0" y="577"/>
                  </a:cubicBezTo>
                  <a:cubicBezTo>
                    <a:pt x="0" y="602"/>
                    <a:pt x="0" y="627"/>
                    <a:pt x="25" y="627"/>
                  </a:cubicBezTo>
                  <a:lnTo>
                    <a:pt x="75" y="627"/>
                  </a:lnTo>
                  <a:cubicBezTo>
                    <a:pt x="226" y="427"/>
                    <a:pt x="401" y="226"/>
                    <a:pt x="602" y="76"/>
                  </a:cubicBezTo>
                  <a:cubicBezTo>
                    <a:pt x="627" y="51"/>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593500" y="2246275"/>
              <a:ext cx="15675" cy="15675"/>
            </a:xfrm>
            <a:custGeom>
              <a:avLst/>
              <a:gdLst/>
              <a:ahLst/>
              <a:cxnLst/>
              <a:rect l="l" t="t" r="r" b="b"/>
              <a:pathLst>
                <a:path w="627" h="627" extrusionOk="0">
                  <a:moveTo>
                    <a:pt x="552" y="0"/>
                  </a:moveTo>
                  <a:cubicBezTo>
                    <a:pt x="351" y="151"/>
                    <a:pt x="151" y="351"/>
                    <a:pt x="0" y="577"/>
                  </a:cubicBezTo>
                  <a:cubicBezTo>
                    <a:pt x="0" y="577"/>
                    <a:pt x="0" y="602"/>
                    <a:pt x="0" y="627"/>
                  </a:cubicBezTo>
                  <a:lnTo>
                    <a:pt x="25" y="627"/>
                  </a:lnTo>
                  <a:cubicBezTo>
                    <a:pt x="51" y="627"/>
                    <a:pt x="51" y="627"/>
                    <a:pt x="51" y="602"/>
                  </a:cubicBezTo>
                  <a:cubicBezTo>
                    <a:pt x="201" y="401"/>
                    <a:pt x="401" y="201"/>
                    <a:pt x="602" y="50"/>
                  </a:cubicBezTo>
                  <a:cubicBezTo>
                    <a:pt x="627" y="50"/>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596000" y="2253150"/>
              <a:ext cx="16325" cy="17575"/>
            </a:xfrm>
            <a:custGeom>
              <a:avLst/>
              <a:gdLst/>
              <a:ahLst/>
              <a:cxnLst/>
              <a:rect l="l" t="t" r="r" b="b"/>
              <a:pathLst>
                <a:path w="653" h="703" extrusionOk="0">
                  <a:moveTo>
                    <a:pt x="602" y="1"/>
                  </a:moveTo>
                  <a:cubicBezTo>
                    <a:pt x="377" y="201"/>
                    <a:pt x="176" y="402"/>
                    <a:pt x="26" y="653"/>
                  </a:cubicBezTo>
                  <a:cubicBezTo>
                    <a:pt x="1" y="653"/>
                    <a:pt x="1" y="678"/>
                    <a:pt x="26" y="678"/>
                  </a:cubicBezTo>
                  <a:cubicBezTo>
                    <a:pt x="26" y="703"/>
                    <a:pt x="26" y="703"/>
                    <a:pt x="51" y="703"/>
                  </a:cubicBezTo>
                  <a:cubicBezTo>
                    <a:pt x="51" y="703"/>
                    <a:pt x="76" y="703"/>
                    <a:pt x="76" y="678"/>
                  </a:cubicBezTo>
                  <a:cubicBezTo>
                    <a:pt x="226" y="452"/>
                    <a:pt x="427" y="252"/>
                    <a:pt x="627" y="76"/>
                  </a:cubicBezTo>
                  <a:cubicBezTo>
                    <a:pt x="652" y="51"/>
                    <a:pt x="652" y="26"/>
                    <a:pt x="652" y="26"/>
                  </a:cubicBezTo>
                  <a:cubicBezTo>
                    <a:pt x="627" y="1"/>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596625" y="2263175"/>
              <a:ext cx="16325" cy="18825"/>
            </a:xfrm>
            <a:custGeom>
              <a:avLst/>
              <a:gdLst/>
              <a:ahLst/>
              <a:cxnLst/>
              <a:rect l="l" t="t" r="r" b="b"/>
              <a:pathLst>
                <a:path w="653" h="753" extrusionOk="0">
                  <a:moveTo>
                    <a:pt x="577" y="1"/>
                  </a:moveTo>
                  <a:cubicBezTo>
                    <a:pt x="352" y="201"/>
                    <a:pt x="176" y="452"/>
                    <a:pt x="1" y="703"/>
                  </a:cubicBezTo>
                  <a:cubicBezTo>
                    <a:pt x="1" y="728"/>
                    <a:pt x="1" y="728"/>
                    <a:pt x="26" y="753"/>
                  </a:cubicBezTo>
                  <a:lnTo>
                    <a:pt x="51" y="753"/>
                  </a:lnTo>
                  <a:cubicBezTo>
                    <a:pt x="51" y="753"/>
                    <a:pt x="51" y="753"/>
                    <a:pt x="76" y="728"/>
                  </a:cubicBezTo>
                  <a:cubicBezTo>
                    <a:pt x="226" y="477"/>
                    <a:pt x="427" y="252"/>
                    <a:pt x="627" y="51"/>
                  </a:cubicBezTo>
                  <a:cubicBezTo>
                    <a:pt x="652"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597875" y="2278375"/>
              <a:ext cx="11300" cy="13650"/>
            </a:xfrm>
            <a:custGeom>
              <a:avLst/>
              <a:gdLst/>
              <a:ahLst/>
              <a:cxnLst/>
              <a:rect l="l" t="t" r="r" b="b"/>
              <a:pathLst>
                <a:path w="452" h="546" extrusionOk="0">
                  <a:moveTo>
                    <a:pt x="392" y="1"/>
                  </a:moveTo>
                  <a:cubicBezTo>
                    <a:pt x="383" y="1"/>
                    <a:pt x="377" y="7"/>
                    <a:pt x="377" y="20"/>
                  </a:cubicBezTo>
                  <a:lnTo>
                    <a:pt x="26" y="471"/>
                  </a:lnTo>
                  <a:cubicBezTo>
                    <a:pt x="1" y="496"/>
                    <a:pt x="1" y="521"/>
                    <a:pt x="26" y="521"/>
                  </a:cubicBezTo>
                  <a:cubicBezTo>
                    <a:pt x="26" y="546"/>
                    <a:pt x="26" y="546"/>
                    <a:pt x="51" y="546"/>
                  </a:cubicBezTo>
                  <a:cubicBezTo>
                    <a:pt x="51" y="546"/>
                    <a:pt x="76" y="546"/>
                    <a:pt x="76" y="521"/>
                  </a:cubicBezTo>
                  <a:lnTo>
                    <a:pt x="427" y="70"/>
                  </a:lnTo>
                  <a:cubicBezTo>
                    <a:pt x="452" y="45"/>
                    <a:pt x="427" y="20"/>
                    <a:pt x="427" y="20"/>
                  </a:cubicBezTo>
                  <a:cubicBezTo>
                    <a:pt x="414" y="7"/>
                    <a:pt x="402"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622325" y="2214475"/>
              <a:ext cx="15675" cy="17400"/>
            </a:xfrm>
            <a:custGeom>
              <a:avLst/>
              <a:gdLst/>
              <a:ahLst/>
              <a:cxnLst/>
              <a:rect l="l" t="t" r="r" b="b"/>
              <a:pathLst>
                <a:path w="627" h="696" extrusionOk="0">
                  <a:moveTo>
                    <a:pt x="586" y="0"/>
                  </a:moveTo>
                  <a:cubicBezTo>
                    <a:pt x="577" y="0"/>
                    <a:pt x="564" y="7"/>
                    <a:pt x="552" y="19"/>
                  </a:cubicBezTo>
                  <a:cubicBezTo>
                    <a:pt x="351" y="195"/>
                    <a:pt x="176" y="395"/>
                    <a:pt x="25" y="621"/>
                  </a:cubicBezTo>
                  <a:cubicBezTo>
                    <a:pt x="0" y="646"/>
                    <a:pt x="0" y="671"/>
                    <a:pt x="25" y="671"/>
                  </a:cubicBezTo>
                  <a:cubicBezTo>
                    <a:pt x="25" y="696"/>
                    <a:pt x="50" y="696"/>
                    <a:pt x="50" y="696"/>
                  </a:cubicBezTo>
                  <a:cubicBezTo>
                    <a:pt x="50" y="696"/>
                    <a:pt x="75" y="671"/>
                    <a:pt x="75" y="671"/>
                  </a:cubicBezTo>
                  <a:cubicBezTo>
                    <a:pt x="226" y="445"/>
                    <a:pt x="401" y="245"/>
                    <a:pt x="602" y="69"/>
                  </a:cubicBezTo>
                  <a:cubicBezTo>
                    <a:pt x="627" y="69"/>
                    <a:pt x="627" y="44"/>
                    <a:pt x="602" y="19"/>
                  </a:cubicBezTo>
                  <a:cubicBezTo>
                    <a:pt x="602" y="7"/>
                    <a:pt x="596"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1624200" y="2223250"/>
              <a:ext cx="16325" cy="16150"/>
            </a:xfrm>
            <a:custGeom>
              <a:avLst/>
              <a:gdLst/>
              <a:ahLst/>
              <a:cxnLst/>
              <a:rect l="l" t="t" r="r" b="b"/>
              <a:pathLst>
                <a:path w="653" h="646" extrusionOk="0">
                  <a:moveTo>
                    <a:pt x="618" y="0"/>
                  </a:moveTo>
                  <a:cubicBezTo>
                    <a:pt x="608" y="0"/>
                    <a:pt x="602" y="6"/>
                    <a:pt x="602" y="19"/>
                  </a:cubicBezTo>
                  <a:cubicBezTo>
                    <a:pt x="376" y="169"/>
                    <a:pt x="176" y="370"/>
                    <a:pt x="0" y="595"/>
                  </a:cubicBezTo>
                  <a:cubicBezTo>
                    <a:pt x="0" y="595"/>
                    <a:pt x="0" y="620"/>
                    <a:pt x="0" y="646"/>
                  </a:cubicBezTo>
                  <a:lnTo>
                    <a:pt x="26" y="646"/>
                  </a:lnTo>
                  <a:cubicBezTo>
                    <a:pt x="51" y="646"/>
                    <a:pt x="51" y="646"/>
                    <a:pt x="51" y="620"/>
                  </a:cubicBezTo>
                  <a:cubicBezTo>
                    <a:pt x="226" y="395"/>
                    <a:pt x="401" y="219"/>
                    <a:pt x="627" y="69"/>
                  </a:cubicBezTo>
                  <a:cubicBezTo>
                    <a:pt x="652" y="44"/>
                    <a:pt x="652" y="44"/>
                    <a:pt x="652" y="19"/>
                  </a:cubicBezTo>
                  <a:cubicBezTo>
                    <a:pt x="640" y="6"/>
                    <a:pt x="627"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627325" y="2229975"/>
              <a:ext cx="15700" cy="15700"/>
            </a:xfrm>
            <a:custGeom>
              <a:avLst/>
              <a:gdLst/>
              <a:ahLst/>
              <a:cxnLst/>
              <a:rect l="l" t="t" r="r" b="b"/>
              <a:pathLst>
                <a:path w="628" h="628" extrusionOk="0">
                  <a:moveTo>
                    <a:pt x="552" y="1"/>
                  </a:moveTo>
                  <a:cubicBezTo>
                    <a:pt x="377" y="176"/>
                    <a:pt x="176" y="377"/>
                    <a:pt x="26" y="577"/>
                  </a:cubicBezTo>
                  <a:cubicBezTo>
                    <a:pt x="1" y="602"/>
                    <a:pt x="1" y="627"/>
                    <a:pt x="26" y="627"/>
                  </a:cubicBezTo>
                  <a:lnTo>
                    <a:pt x="76" y="627"/>
                  </a:lnTo>
                  <a:cubicBezTo>
                    <a:pt x="226" y="427"/>
                    <a:pt x="427" y="226"/>
                    <a:pt x="602" y="51"/>
                  </a:cubicBezTo>
                  <a:cubicBezTo>
                    <a:pt x="627" y="51"/>
                    <a:pt x="627" y="26"/>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617925" y="2206950"/>
              <a:ext cx="15700" cy="16150"/>
            </a:xfrm>
            <a:custGeom>
              <a:avLst/>
              <a:gdLst/>
              <a:ahLst/>
              <a:cxnLst/>
              <a:rect l="l" t="t" r="r" b="b"/>
              <a:pathLst>
                <a:path w="628" h="646" extrusionOk="0">
                  <a:moveTo>
                    <a:pt x="593" y="1"/>
                  </a:moveTo>
                  <a:cubicBezTo>
                    <a:pt x="584" y="1"/>
                    <a:pt x="577" y="7"/>
                    <a:pt x="577" y="19"/>
                  </a:cubicBezTo>
                  <a:lnTo>
                    <a:pt x="1" y="571"/>
                  </a:lnTo>
                  <a:cubicBezTo>
                    <a:pt x="1" y="596"/>
                    <a:pt x="1" y="621"/>
                    <a:pt x="1" y="621"/>
                  </a:cubicBezTo>
                  <a:cubicBezTo>
                    <a:pt x="26" y="646"/>
                    <a:pt x="26" y="646"/>
                    <a:pt x="26" y="646"/>
                  </a:cubicBezTo>
                  <a:cubicBezTo>
                    <a:pt x="51" y="646"/>
                    <a:pt x="51" y="646"/>
                    <a:pt x="51" y="621"/>
                  </a:cubicBezTo>
                  <a:lnTo>
                    <a:pt x="627" y="69"/>
                  </a:lnTo>
                  <a:cubicBezTo>
                    <a:pt x="627" y="44"/>
                    <a:pt x="627" y="44"/>
                    <a:pt x="627" y="19"/>
                  </a:cubicBezTo>
                  <a:cubicBezTo>
                    <a:pt x="615" y="7"/>
                    <a:pt x="602"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1649900" y="2134125"/>
              <a:ext cx="22575" cy="23200"/>
            </a:xfrm>
            <a:custGeom>
              <a:avLst/>
              <a:gdLst/>
              <a:ahLst/>
              <a:cxnLst/>
              <a:rect l="l" t="t" r="r" b="b"/>
              <a:pathLst>
                <a:path w="903" h="928" extrusionOk="0">
                  <a:moveTo>
                    <a:pt x="827" y="0"/>
                  </a:moveTo>
                  <a:cubicBezTo>
                    <a:pt x="501" y="226"/>
                    <a:pt x="226" y="526"/>
                    <a:pt x="25" y="852"/>
                  </a:cubicBezTo>
                  <a:cubicBezTo>
                    <a:pt x="0" y="877"/>
                    <a:pt x="0" y="902"/>
                    <a:pt x="25" y="902"/>
                  </a:cubicBezTo>
                  <a:cubicBezTo>
                    <a:pt x="25" y="927"/>
                    <a:pt x="25" y="927"/>
                    <a:pt x="50" y="927"/>
                  </a:cubicBezTo>
                  <a:cubicBezTo>
                    <a:pt x="50" y="927"/>
                    <a:pt x="75" y="902"/>
                    <a:pt x="75" y="902"/>
                  </a:cubicBezTo>
                  <a:cubicBezTo>
                    <a:pt x="276" y="576"/>
                    <a:pt x="551" y="301"/>
                    <a:pt x="877" y="75"/>
                  </a:cubicBezTo>
                  <a:cubicBezTo>
                    <a:pt x="877" y="50"/>
                    <a:pt x="902" y="25"/>
                    <a:pt x="877" y="25"/>
                  </a:cubicBezTo>
                  <a:cubicBezTo>
                    <a:pt x="877"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645500" y="2136625"/>
              <a:ext cx="35750" cy="35100"/>
            </a:xfrm>
            <a:custGeom>
              <a:avLst/>
              <a:gdLst/>
              <a:ahLst/>
              <a:cxnLst/>
              <a:rect l="l" t="t" r="r" b="b"/>
              <a:pathLst>
                <a:path w="1430" h="1404" extrusionOk="0">
                  <a:moveTo>
                    <a:pt x="1379" y="0"/>
                  </a:moveTo>
                  <a:cubicBezTo>
                    <a:pt x="853" y="376"/>
                    <a:pt x="402" y="827"/>
                    <a:pt x="26" y="1354"/>
                  </a:cubicBezTo>
                  <a:cubicBezTo>
                    <a:pt x="1" y="1354"/>
                    <a:pt x="26" y="1379"/>
                    <a:pt x="26" y="1404"/>
                  </a:cubicBezTo>
                  <a:lnTo>
                    <a:pt x="51" y="1404"/>
                  </a:lnTo>
                  <a:cubicBezTo>
                    <a:pt x="51" y="1404"/>
                    <a:pt x="76" y="1404"/>
                    <a:pt x="76" y="1379"/>
                  </a:cubicBezTo>
                  <a:cubicBezTo>
                    <a:pt x="452" y="877"/>
                    <a:pt x="903" y="426"/>
                    <a:pt x="1404" y="50"/>
                  </a:cubicBezTo>
                  <a:cubicBezTo>
                    <a:pt x="1429" y="50"/>
                    <a:pt x="1429" y="25"/>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650525" y="2146650"/>
              <a:ext cx="31975" cy="27600"/>
            </a:xfrm>
            <a:custGeom>
              <a:avLst/>
              <a:gdLst/>
              <a:ahLst/>
              <a:cxnLst/>
              <a:rect l="l" t="t" r="r" b="b"/>
              <a:pathLst>
                <a:path w="1279" h="1104" extrusionOk="0">
                  <a:moveTo>
                    <a:pt x="1203" y="0"/>
                  </a:moveTo>
                  <a:cubicBezTo>
                    <a:pt x="752" y="276"/>
                    <a:pt x="351" y="627"/>
                    <a:pt x="25" y="1053"/>
                  </a:cubicBezTo>
                  <a:cubicBezTo>
                    <a:pt x="0" y="1053"/>
                    <a:pt x="0" y="1078"/>
                    <a:pt x="25" y="1103"/>
                  </a:cubicBezTo>
                  <a:lnTo>
                    <a:pt x="50" y="1103"/>
                  </a:lnTo>
                  <a:cubicBezTo>
                    <a:pt x="50" y="1103"/>
                    <a:pt x="75" y="1103"/>
                    <a:pt x="75" y="1078"/>
                  </a:cubicBezTo>
                  <a:cubicBezTo>
                    <a:pt x="401" y="677"/>
                    <a:pt x="802" y="326"/>
                    <a:pt x="1253" y="75"/>
                  </a:cubicBezTo>
                  <a:cubicBezTo>
                    <a:pt x="1253" y="50"/>
                    <a:pt x="1278" y="25"/>
                    <a:pt x="1253" y="25"/>
                  </a:cubicBezTo>
                  <a:cubicBezTo>
                    <a:pt x="1253" y="0"/>
                    <a:pt x="122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654275" y="2155425"/>
              <a:ext cx="30100" cy="25075"/>
            </a:xfrm>
            <a:custGeom>
              <a:avLst/>
              <a:gdLst/>
              <a:ahLst/>
              <a:cxnLst/>
              <a:rect l="l" t="t" r="r" b="b"/>
              <a:pathLst>
                <a:path w="1204" h="1003" extrusionOk="0">
                  <a:moveTo>
                    <a:pt x="1153" y="0"/>
                  </a:moveTo>
                  <a:cubicBezTo>
                    <a:pt x="752" y="276"/>
                    <a:pt x="326" y="577"/>
                    <a:pt x="0" y="953"/>
                  </a:cubicBezTo>
                  <a:cubicBezTo>
                    <a:pt x="0" y="978"/>
                    <a:pt x="0" y="978"/>
                    <a:pt x="26" y="1003"/>
                  </a:cubicBezTo>
                  <a:lnTo>
                    <a:pt x="76" y="1003"/>
                  </a:lnTo>
                  <a:cubicBezTo>
                    <a:pt x="376" y="627"/>
                    <a:pt x="777" y="351"/>
                    <a:pt x="1178" y="75"/>
                  </a:cubicBezTo>
                  <a:cubicBezTo>
                    <a:pt x="1203" y="50"/>
                    <a:pt x="1203" y="25"/>
                    <a:pt x="1203" y="25"/>
                  </a:cubicBezTo>
                  <a:cubicBezTo>
                    <a:pt x="1178" y="0"/>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661175" y="2162650"/>
              <a:ext cx="26325" cy="22875"/>
            </a:xfrm>
            <a:custGeom>
              <a:avLst/>
              <a:gdLst/>
              <a:ahLst/>
              <a:cxnLst/>
              <a:rect l="l" t="t" r="r" b="b"/>
              <a:pathLst>
                <a:path w="1053" h="915" extrusionOk="0">
                  <a:moveTo>
                    <a:pt x="1010" y="1"/>
                  </a:moveTo>
                  <a:cubicBezTo>
                    <a:pt x="1005" y="1"/>
                    <a:pt x="1003" y="4"/>
                    <a:pt x="1003" y="12"/>
                  </a:cubicBezTo>
                  <a:cubicBezTo>
                    <a:pt x="627" y="263"/>
                    <a:pt x="301" y="538"/>
                    <a:pt x="0" y="839"/>
                  </a:cubicBezTo>
                  <a:cubicBezTo>
                    <a:pt x="0" y="864"/>
                    <a:pt x="0" y="889"/>
                    <a:pt x="0" y="889"/>
                  </a:cubicBezTo>
                  <a:cubicBezTo>
                    <a:pt x="0" y="914"/>
                    <a:pt x="25" y="914"/>
                    <a:pt x="25" y="914"/>
                  </a:cubicBezTo>
                  <a:cubicBezTo>
                    <a:pt x="25" y="914"/>
                    <a:pt x="50" y="914"/>
                    <a:pt x="50" y="889"/>
                  </a:cubicBezTo>
                  <a:cubicBezTo>
                    <a:pt x="351" y="588"/>
                    <a:pt x="677" y="313"/>
                    <a:pt x="1028" y="62"/>
                  </a:cubicBezTo>
                  <a:cubicBezTo>
                    <a:pt x="1053" y="62"/>
                    <a:pt x="1053" y="37"/>
                    <a:pt x="1053" y="12"/>
                  </a:cubicBezTo>
                  <a:cubicBezTo>
                    <a:pt x="1036" y="12"/>
                    <a:pt x="1019"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667425" y="2169825"/>
              <a:ext cx="23850" cy="21325"/>
            </a:xfrm>
            <a:custGeom>
              <a:avLst/>
              <a:gdLst/>
              <a:ahLst/>
              <a:cxnLst/>
              <a:rect l="l" t="t" r="r" b="b"/>
              <a:pathLst>
                <a:path w="954" h="853" extrusionOk="0">
                  <a:moveTo>
                    <a:pt x="903" y="1"/>
                  </a:moveTo>
                  <a:lnTo>
                    <a:pt x="1" y="778"/>
                  </a:lnTo>
                  <a:cubicBezTo>
                    <a:pt x="1" y="803"/>
                    <a:pt x="1" y="828"/>
                    <a:pt x="1" y="828"/>
                  </a:cubicBezTo>
                  <a:cubicBezTo>
                    <a:pt x="26" y="853"/>
                    <a:pt x="26" y="853"/>
                    <a:pt x="26" y="853"/>
                  </a:cubicBezTo>
                  <a:cubicBezTo>
                    <a:pt x="51" y="853"/>
                    <a:pt x="51" y="853"/>
                    <a:pt x="51" y="828"/>
                  </a:cubicBezTo>
                  <a:lnTo>
                    <a:pt x="928" y="76"/>
                  </a:lnTo>
                  <a:cubicBezTo>
                    <a:pt x="953" y="51"/>
                    <a:pt x="953" y="26"/>
                    <a:pt x="953" y="26"/>
                  </a:cubicBezTo>
                  <a:cubicBezTo>
                    <a:pt x="928" y="1"/>
                    <a:pt x="903"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672450" y="2174375"/>
              <a:ext cx="22575" cy="21175"/>
            </a:xfrm>
            <a:custGeom>
              <a:avLst/>
              <a:gdLst/>
              <a:ahLst/>
              <a:cxnLst/>
              <a:rect l="l" t="t" r="r" b="b"/>
              <a:pathLst>
                <a:path w="903" h="847" extrusionOk="0">
                  <a:moveTo>
                    <a:pt x="862" y="0"/>
                  </a:moveTo>
                  <a:cubicBezTo>
                    <a:pt x="852" y="0"/>
                    <a:pt x="840" y="7"/>
                    <a:pt x="827" y="19"/>
                  </a:cubicBezTo>
                  <a:lnTo>
                    <a:pt x="25" y="771"/>
                  </a:lnTo>
                  <a:cubicBezTo>
                    <a:pt x="0" y="796"/>
                    <a:pt x="0" y="821"/>
                    <a:pt x="25" y="821"/>
                  </a:cubicBezTo>
                  <a:cubicBezTo>
                    <a:pt x="25" y="821"/>
                    <a:pt x="50" y="846"/>
                    <a:pt x="50" y="846"/>
                  </a:cubicBezTo>
                  <a:cubicBezTo>
                    <a:pt x="50" y="846"/>
                    <a:pt x="75" y="821"/>
                    <a:pt x="75" y="821"/>
                  </a:cubicBezTo>
                  <a:lnTo>
                    <a:pt x="877" y="69"/>
                  </a:lnTo>
                  <a:cubicBezTo>
                    <a:pt x="903" y="44"/>
                    <a:pt x="903" y="19"/>
                    <a:pt x="877" y="19"/>
                  </a:cubicBezTo>
                  <a:cubicBezTo>
                    <a:pt x="877" y="7"/>
                    <a:pt x="871"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1678075" y="2179225"/>
              <a:ext cx="21975" cy="20075"/>
            </a:xfrm>
            <a:custGeom>
              <a:avLst/>
              <a:gdLst/>
              <a:ahLst/>
              <a:cxnLst/>
              <a:rect l="l" t="t" r="r" b="b"/>
              <a:pathLst>
                <a:path w="879" h="803" extrusionOk="0">
                  <a:moveTo>
                    <a:pt x="803" y="1"/>
                  </a:moveTo>
                  <a:lnTo>
                    <a:pt x="26" y="752"/>
                  </a:lnTo>
                  <a:cubicBezTo>
                    <a:pt x="1" y="752"/>
                    <a:pt x="1" y="777"/>
                    <a:pt x="26" y="803"/>
                  </a:cubicBezTo>
                  <a:lnTo>
                    <a:pt x="76" y="803"/>
                  </a:lnTo>
                  <a:lnTo>
                    <a:pt x="853" y="51"/>
                  </a:ln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721950" y="2167950"/>
              <a:ext cx="19450" cy="19450"/>
            </a:xfrm>
            <a:custGeom>
              <a:avLst/>
              <a:gdLst/>
              <a:ahLst/>
              <a:cxnLst/>
              <a:rect l="l" t="t" r="r" b="b"/>
              <a:pathLst>
                <a:path w="778" h="778" extrusionOk="0">
                  <a:moveTo>
                    <a:pt x="702" y="0"/>
                  </a:moveTo>
                  <a:cubicBezTo>
                    <a:pt x="476" y="251"/>
                    <a:pt x="251" y="477"/>
                    <a:pt x="25" y="702"/>
                  </a:cubicBezTo>
                  <a:cubicBezTo>
                    <a:pt x="0" y="727"/>
                    <a:pt x="0" y="727"/>
                    <a:pt x="0" y="752"/>
                  </a:cubicBezTo>
                  <a:cubicBezTo>
                    <a:pt x="25" y="752"/>
                    <a:pt x="25" y="777"/>
                    <a:pt x="25" y="777"/>
                  </a:cubicBezTo>
                  <a:cubicBezTo>
                    <a:pt x="50" y="777"/>
                    <a:pt x="50" y="752"/>
                    <a:pt x="50" y="752"/>
                  </a:cubicBezTo>
                  <a:cubicBezTo>
                    <a:pt x="301" y="527"/>
                    <a:pt x="527" y="301"/>
                    <a:pt x="752" y="51"/>
                  </a:cubicBezTo>
                  <a:cubicBezTo>
                    <a:pt x="777" y="51"/>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720075" y="2178750"/>
              <a:ext cx="19450" cy="18675"/>
            </a:xfrm>
            <a:custGeom>
              <a:avLst/>
              <a:gdLst/>
              <a:ahLst/>
              <a:cxnLst/>
              <a:rect l="l" t="t" r="r" b="b"/>
              <a:pathLst>
                <a:path w="778" h="747" extrusionOk="0">
                  <a:moveTo>
                    <a:pt x="727" y="1"/>
                  </a:moveTo>
                  <a:cubicBezTo>
                    <a:pt x="721" y="1"/>
                    <a:pt x="714" y="7"/>
                    <a:pt x="702" y="20"/>
                  </a:cubicBezTo>
                  <a:lnTo>
                    <a:pt x="0" y="696"/>
                  </a:lnTo>
                  <a:cubicBezTo>
                    <a:pt x="0" y="696"/>
                    <a:pt x="0" y="721"/>
                    <a:pt x="0" y="746"/>
                  </a:cubicBezTo>
                  <a:lnTo>
                    <a:pt x="50" y="746"/>
                  </a:lnTo>
                  <a:lnTo>
                    <a:pt x="752" y="70"/>
                  </a:lnTo>
                  <a:cubicBezTo>
                    <a:pt x="777" y="45"/>
                    <a:pt x="777" y="20"/>
                    <a:pt x="752" y="20"/>
                  </a:cubicBezTo>
                  <a:cubicBezTo>
                    <a:pt x="739" y="7"/>
                    <a:pt x="733"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713800" y="2189600"/>
              <a:ext cx="23825" cy="22225"/>
            </a:xfrm>
            <a:custGeom>
              <a:avLst/>
              <a:gdLst/>
              <a:ahLst/>
              <a:cxnLst/>
              <a:rect l="l" t="t" r="r" b="b"/>
              <a:pathLst>
                <a:path w="953" h="889" extrusionOk="0">
                  <a:moveTo>
                    <a:pt x="920" y="0"/>
                  </a:moveTo>
                  <a:cubicBezTo>
                    <a:pt x="911" y="0"/>
                    <a:pt x="894" y="12"/>
                    <a:pt x="878" y="12"/>
                  </a:cubicBezTo>
                  <a:cubicBezTo>
                    <a:pt x="627" y="312"/>
                    <a:pt x="326" y="588"/>
                    <a:pt x="25" y="839"/>
                  </a:cubicBezTo>
                  <a:cubicBezTo>
                    <a:pt x="0" y="839"/>
                    <a:pt x="0" y="864"/>
                    <a:pt x="25" y="889"/>
                  </a:cubicBezTo>
                  <a:lnTo>
                    <a:pt x="76" y="889"/>
                  </a:lnTo>
                  <a:cubicBezTo>
                    <a:pt x="376" y="638"/>
                    <a:pt x="677" y="362"/>
                    <a:pt x="928" y="62"/>
                  </a:cubicBezTo>
                  <a:cubicBezTo>
                    <a:pt x="953" y="37"/>
                    <a:pt x="953" y="12"/>
                    <a:pt x="928" y="12"/>
                  </a:cubicBezTo>
                  <a:cubicBezTo>
                    <a:pt x="928" y="3"/>
                    <a:pt x="925"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701900" y="2129100"/>
              <a:ext cx="11300" cy="11300"/>
            </a:xfrm>
            <a:custGeom>
              <a:avLst/>
              <a:gdLst/>
              <a:ahLst/>
              <a:cxnLst/>
              <a:rect l="l" t="t" r="r" b="b"/>
              <a:pathLst>
                <a:path w="452" h="452" extrusionOk="0">
                  <a:moveTo>
                    <a:pt x="401" y="1"/>
                  </a:moveTo>
                  <a:lnTo>
                    <a:pt x="25" y="402"/>
                  </a:lnTo>
                  <a:cubicBezTo>
                    <a:pt x="0" y="402"/>
                    <a:pt x="0" y="427"/>
                    <a:pt x="25" y="452"/>
                  </a:cubicBezTo>
                  <a:lnTo>
                    <a:pt x="50" y="452"/>
                  </a:lnTo>
                  <a:cubicBezTo>
                    <a:pt x="50" y="452"/>
                    <a:pt x="75" y="452"/>
                    <a:pt x="75" y="427"/>
                  </a:cubicBezTo>
                  <a:lnTo>
                    <a:pt x="451" y="51"/>
                  </a:lnTo>
                  <a:cubicBezTo>
                    <a:pt x="451" y="51"/>
                    <a:pt x="451" y="26"/>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706275" y="2133475"/>
              <a:ext cx="15075" cy="11950"/>
            </a:xfrm>
            <a:custGeom>
              <a:avLst/>
              <a:gdLst/>
              <a:ahLst/>
              <a:cxnLst/>
              <a:rect l="l" t="t" r="r" b="b"/>
              <a:pathLst>
                <a:path w="603" h="478" extrusionOk="0">
                  <a:moveTo>
                    <a:pt x="527" y="1"/>
                  </a:moveTo>
                  <a:cubicBezTo>
                    <a:pt x="352" y="126"/>
                    <a:pt x="176" y="277"/>
                    <a:pt x="26" y="427"/>
                  </a:cubicBezTo>
                  <a:cubicBezTo>
                    <a:pt x="1" y="452"/>
                    <a:pt x="1" y="452"/>
                    <a:pt x="26" y="477"/>
                  </a:cubicBezTo>
                  <a:lnTo>
                    <a:pt x="76" y="477"/>
                  </a:lnTo>
                  <a:cubicBezTo>
                    <a:pt x="226" y="327"/>
                    <a:pt x="402" y="176"/>
                    <a:pt x="577" y="76"/>
                  </a:cubicBezTo>
                  <a:cubicBezTo>
                    <a:pt x="602" y="51"/>
                    <a:pt x="602" y="26"/>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711300" y="2135525"/>
              <a:ext cx="19450" cy="11775"/>
            </a:xfrm>
            <a:custGeom>
              <a:avLst/>
              <a:gdLst/>
              <a:ahLst/>
              <a:cxnLst/>
              <a:rect l="l" t="t" r="r" b="b"/>
              <a:pathLst>
                <a:path w="778" h="471" extrusionOk="0">
                  <a:moveTo>
                    <a:pt x="736" y="0"/>
                  </a:moveTo>
                  <a:cubicBezTo>
                    <a:pt x="727" y="0"/>
                    <a:pt x="714" y="7"/>
                    <a:pt x="702" y="19"/>
                  </a:cubicBezTo>
                  <a:cubicBezTo>
                    <a:pt x="501" y="170"/>
                    <a:pt x="276" y="320"/>
                    <a:pt x="25" y="420"/>
                  </a:cubicBezTo>
                  <a:cubicBezTo>
                    <a:pt x="25" y="420"/>
                    <a:pt x="0" y="445"/>
                    <a:pt x="25" y="445"/>
                  </a:cubicBezTo>
                  <a:cubicBezTo>
                    <a:pt x="25" y="470"/>
                    <a:pt x="25" y="470"/>
                    <a:pt x="50" y="470"/>
                  </a:cubicBezTo>
                  <a:cubicBezTo>
                    <a:pt x="301" y="370"/>
                    <a:pt x="552" y="245"/>
                    <a:pt x="752" y="69"/>
                  </a:cubicBezTo>
                  <a:cubicBezTo>
                    <a:pt x="777" y="44"/>
                    <a:pt x="777" y="44"/>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721325" y="2140375"/>
              <a:ext cx="14425" cy="10050"/>
            </a:xfrm>
            <a:custGeom>
              <a:avLst/>
              <a:gdLst/>
              <a:ahLst/>
              <a:cxnLst/>
              <a:rect l="l" t="t" r="r" b="b"/>
              <a:pathLst>
                <a:path w="577" h="402" extrusionOk="0">
                  <a:moveTo>
                    <a:pt x="527" y="1"/>
                  </a:moveTo>
                  <a:cubicBezTo>
                    <a:pt x="376" y="151"/>
                    <a:pt x="201" y="251"/>
                    <a:pt x="25" y="326"/>
                  </a:cubicBezTo>
                  <a:cubicBezTo>
                    <a:pt x="0" y="326"/>
                    <a:pt x="0" y="352"/>
                    <a:pt x="0" y="377"/>
                  </a:cubicBezTo>
                  <a:cubicBezTo>
                    <a:pt x="0" y="377"/>
                    <a:pt x="25" y="402"/>
                    <a:pt x="25" y="402"/>
                  </a:cubicBezTo>
                  <a:cubicBezTo>
                    <a:pt x="25" y="402"/>
                    <a:pt x="25" y="402"/>
                    <a:pt x="50" y="377"/>
                  </a:cubicBezTo>
                  <a:cubicBezTo>
                    <a:pt x="251" y="326"/>
                    <a:pt x="426" y="201"/>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728200" y="2146800"/>
              <a:ext cx="10675" cy="8650"/>
            </a:xfrm>
            <a:custGeom>
              <a:avLst/>
              <a:gdLst/>
              <a:ahLst/>
              <a:cxnLst/>
              <a:rect l="l" t="t" r="r" b="b"/>
              <a:pathLst>
                <a:path w="427" h="346" extrusionOk="0">
                  <a:moveTo>
                    <a:pt x="386" y="1"/>
                  </a:moveTo>
                  <a:cubicBezTo>
                    <a:pt x="377" y="1"/>
                    <a:pt x="364" y="7"/>
                    <a:pt x="352" y="19"/>
                  </a:cubicBezTo>
                  <a:cubicBezTo>
                    <a:pt x="252" y="120"/>
                    <a:pt x="151" y="195"/>
                    <a:pt x="26" y="270"/>
                  </a:cubicBezTo>
                  <a:cubicBezTo>
                    <a:pt x="1" y="295"/>
                    <a:pt x="1" y="295"/>
                    <a:pt x="26" y="320"/>
                  </a:cubicBezTo>
                  <a:cubicBezTo>
                    <a:pt x="26" y="345"/>
                    <a:pt x="26" y="345"/>
                    <a:pt x="51" y="345"/>
                  </a:cubicBezTo>
                  <a:cubicBezTo>
                    <a:pt x="51" y="345"/>
                    <a:pt x="51" y="345"/>
                    <a:pt x="51" y="320"/>
                  </a:cubicBezTo>
                  <a:cubicBezTo>
                    <a:pt x="176" y="245"/>
                    <a:pt x="302" y="170"/>
                    <a:pt x="402" y="69"/>
                  </a:cubicBezTo>
                  <a:cubicBezTo>
                    <a:pt x="427" y="44"/>
                    <a:pt x="427" y="44"/>
                    <a:pt x="402" y="19"/>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730725" y="2153700"/>
              <a:ext cx="8800" cy="8000"/>
            </a:xfrm>
            <a:custGeom>
              <a:avLst/>
              <a:gdLst/>
              <a:ahLst/>
              <a:cxnLst/>
              <a:rect l="l" t="t" r="r" b="b"/>
              <a:pathLst>
                <a:path w="352" h="320" extrusionOk="0">
                  <a:moveTo>
                    <a:pt x="317" y="0"/>
                  </a:moveTo>
                  <a:cubicBezTo>
                    <a:pt x="307" y="0"/>
                    <a:pt x="301" y="6"/>
                    <a:pt x="301" y="19"/>
                  </a:cubicBezTo>
                  <a:lnTo>
                    <a:pt x="25" y="270"/>
                  </a:lnTo>
                  <a:cubicBezTo>
                    <a:pt x="0" y="270"/>
                    <a:pt x="0" y="295"/>
                    <a:pt x="25" y="320"/>
                  </a:cubicBezTo>
                  <a:lnTo>
                    <a:pt x="75" y="320"/>
                  </a:lnTo>
                  <a:lnTo>
                    <a:pt x="351" y="69"/>
                  </a:lnTo>
                  <a:cubicBezTo>
                    <a:pt x="351" y="44"/>
                    <a:pt x="351" y="19"/>
                    <a:pt x="351" y="19"/>
                  </a:cubicBezTo>
                  <a:cubicBezTo>
                    <a:pt x="338" y="6"/>
                    <a:pt x="326"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601025" y="2270850"/>
              <a:ext cx="37600" cy="52500"/>
            </a:xfrm>
            <a:custGeom>
              <a:avLst/>
              <a:gdLst/>
              <a:ahLst/>
              <a:cxnLst/>
              <a:rect l="l" t="t" r="r" b="b"/>
              <a:pathLst>
                <a:path w="1504" h="2100" extrusionOk="0">
                  <a:moveTo>
                    <a:pt x="1463" y="1"/>
                  </a:moveTo>
                  <a:cubicBezTo>
                    <a:pt x="1454" y="1"/>
                    <a:pt x="1441" y="7"/>
                    <a:pt x="1429" y="20"/>
                  </a:cubicBezTo>
                  <a:cubicBezTo>
                    <a:pt x="902" y="546"/>
                    <a:pt x="226" y="1198"/>
                    <a:pt x="0" y="2050"/>
                  </a:cubicBezTo>
                  <a:cubicBezTo>
                    <a:pt x="0" y="2075"/>
                    <a:pt x="0" y="2075"/>
                    <a:pt x="25" y="2100"/>
                  </a:cubicBezTo>
                  <a:cubicBezTo>
                    <a:pt x="50" y="2100"/>
                    <a:pt x="50" y="2075"/>
                    <a:pt x="75" y="2075"/>
                  </a:cubicBezTo>
                  <a:cubicBezTo>
                    <a:pt x="276" y="1248"/>
                    <a:pt x="927" y="621"/>
                    <a:pt x="1479" y="70"/>
                  </a:cubicBezTo>
                  <a:cubicBezTo>
                    <a:pt x="1504" y="45"/>
                    <a:pt x="1504" y="20"/>
                    <a:pt x="1479" y="20"/>
                  </a:cubicBezTo>
                  <a:cubicBezTo>
                    <a:pt x="1479" y="7"/>
                    <a:pt x="147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1603525" y="2287625"/>
              <a:ext cx="33850" cy="43875"/>
            </a:xfrm>
            <a:custGeom>
              <a:avLst/>
              <a:gdLst/>
              <a:ahLst/>
              <a:cxnLst/>
              <a:rect l="l" t="t" r="r" b="b"/>
              <a:pathLst>
                <a:path w="1354" h="1755" extrusionOk="0">
                  <a:moveTo>
                    <a:pt x="1279" y="0"/>
                  </a:moveTo>
                  <a:cubicBezTo>
                    <a:pt x="727" y="452"/>
                    <a:pt x="301" y="1028"/>
                    <a:pt x="0" y="1705"/>
                  </a:cubicBezTo>
                  <a:cubicBezTo>
                    <a:pt x="0" y="1705"/>
                    <a:pt x="25" y="1730"/>
                    <a:pt x="25" y="1755"/>
                  </a:cubicBezTo>
                  <a:lnTo>
                    <a:pt x="51" y="1755"/>
                  </a:lnTo>
                  <a:cubicBezTo>
                    <a:pt x="51" y="1755"/>
                    <a:pt x="76" y="1730"/>
                    <a:pt x="76" y="1730"/>
                  </a:cubicBezTo>
                  <a:cubicBezTo>
                    <a:pt x="351" y="1078"/>
                    <a:pt x="777" y="502"/>
                    <a:pt x="1329" y="76"/>
                  </a:cubicBezTo>
                  <a:cubicBezTo>
                    <a:pt x="1354" y="51"/>
                    <a:pt x="1354" y="25"/>
                    <a:pt x="1329" y="25"/>
                  </a:cubicBezTo>
                  <a:cubicBezTo>
                    <a:pt x="1329" y="0"/>
                    <a:pt x="130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1607275" y="2300775"/>
              <a:ext cx="26975" cy="37000"/>
            </a:xfrm>
            <a:custGeom>
              <a:avLst/>
              <a:gdLst/>
              <a:ahLst/>
              <a:cxnLst/>
              <a:rect l="l" t="t" r="r" b="b"/>
              <a:pathLst>
                <a:path w="1079" h="1480" extrusionOk="0">
                  <a:moveTo>
                    <a:pt x="1003" y="1"/>
                  </a:moveTo>
                  <a:cubicBezTo>
                    <a:pt x="627" y="402"/>
                    <a:pt x="201" y="853"/>
                    <a:pt x="1" y="1429"/>
                  </a:cubicBezTo>
                  <a:cubicBezTo>
                    <a:pt x="1" y="1454"/>
                    <a:pt x="1" y="1454"/>
                    <a:pt x="26" y="1479"/>
                  </a:cubicBezTo>
                  <a:lnTo>
                    <a:pt x="51" y="1479"/>
                  </a:lnTo>
                  <a:cubicBezTo>
                    <a:pt x="51" y="1479"/>
                    <a:pt x="76" y="1454"/>
                    <a:pt x="76" y="1454"/>
                  </a:cubicBezTo>
                  <a:cubicBezTo>
                    <a:pt x="276" y="903"/>
                    <a:pt x="703" y="452"/>
                    <a:pt x="1053" y="51"/>
                  </a:cubicBezTo>
                  <a:cubicBezTo>
                    <a:pt x="1078" y="51"/>
                    <a:pt x="1078" y="26"/>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1612300" y="2310950"/>
              <a:ext cx="25700" cy="35600"/>
            </a:xfrm>
            <a:custGeom>
              <a:avLst/>
              <a:gdLst/>
              <a:ahLst/>
              <a:cxnLst/>
              <a:rect l="l" t="t" r="r" b="b"/>
              <a:pathLst>
                <a:path w="1028" h="1424" extrusionOk="0">
                  <a:moveTo>
                    <a:pt x="993" y="1"/>
                  </a:moveTo>
                  <a:cubicBezTo>
                    <a:pt x="984" y="1"/>
                    <a:pt x="978" y="7"/>
                    <a:pt x="978" y="20"/>
                  </a:cubicBezTo>
                  <a:cubicBezTo>
                    <a:pt x="677" y="346"/>
                    <a:pt x="401" y="696"/>
                    <a:pt x="151" y="1072"/>
                  </a:cubicBezTo>
                  <a:cubicBezTo>
                    <a:pt x="75" y="1173"/>
                    <a:pt x="25" y="1248"/>
                    <a:pt x="0" y="1373"/>
                  </a:cubicBezTo>
                  <a:cubicBezTo>
                    <a:pt x="0" y="1398"/>
                    <a:pt x="0" y="1398"/>
                    <a:pt x="25" y="1423"/>
                  </a:cubicBezTo>
                  <a:cubicBezTo>
                    <a:pt x="50" y="1423"/>
                    <a:pt x="50" y="1398"/>
                    <a:pt x="75" y="1398"/>
                  </a:cubicBezTo>
                  <a:cubicBezTo>
                    <a:pt x="101" y="1298"/>
                    <a:pt x="151" y="1198"/>
                    <a:pt x="201" y="1097"/>
                  </a:cubicBezTo>
                  <a:cubicBezTo>
                    <a:pt x="451" y="747"/>
                    <a:pt x="727" y="396"/>
                    <a:pt x="1028" y="70"/>
                  </a:cubicBezTo>
                  <a:cubicBezTo>
                    <a:pt x="1028" y="45"/>
                    <a:pt x="1028" y="20"/>
                    <a:pt x="1028" y="20"/>
                  </a:cubicBezTo>
                  <a:cubicBezTo>
                    <a:pt x="1015" y="7"/>
                    <a:pt x="100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1612925" y="2328975"/>
              <a:ext cx="22575" cy="30100"/>
            </a:xfrm>
            <a:custGeom>
              <a:avLst/>
              <a:gdLst/>
              <a:ahLst/>
              <a:cxnLst/>
              <a:rect l="l" t="t" r="r" b="b"/>
              <a:pathLst>
                <a:path w="903" h="1204" extrusionOk="0">
                  <a:moveTo>
                    <a:pt x="852" y="1"/>
                  </a:moveTo>
                  <a:cubicBezTo>
                    <a:pt x="527" y="351"/>
                    <a:pt x="251" y="727"/>
                    <a:pt x="25" y="1153"/>
                  </a:cubicBezTo>
                  <a:cubicBezTo>
                    <a:pt x="0" y="1178"/>
                    <a:pt x="25" y="1178"/>
                    <a:pt x="25" y="1204"/>
                  </a:cubicBezTo>
                  <a:lnTo>
                    <a:pt x="50" y="1204"/>
                  </a:lnTo>
                  <a:cubicBezTo>
                    <a:pt x="50" y="1204"/>
                    <a:pt x="76" y="1204"/>
                    <a:pt x="76" y="1178"/>
                  </a:cubicBezTo>
                  <a:cubicBezTo>
                    <a:pt x="301" y="777"/>
                    <a:pt x="577" y="402"/>
                    <a:pt x="903" y="51"/>
                  </a:cubicBezTo>
                  <a:cubicBezTo>
                    <a:pt x="903" y="26"/>
                    <a:pt x="903" y="26"/>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1615425" y="2342750"/>
              <a:ext cx="19450" cy="26350"/>
            </a:xfrm>
            <a:custGeom>
              <a:avLst/>
              <a:gdLst/>
              <a:ahLst/>
              <a:cxnLst/>
              <a:rect l="l" t="t" r="r" b="b"/>
              <a:pathLst>
                <a:path w="778" h="1054" extrusionOk="0">
                  <a:moveTo>
                    <a:pt x="702" y="1"/>
                  </a:moveTo>
                  <a:cubicBezTo>
                    <a:pt x="427" y="302"/>
                    <a:pt x="201" y="653"/>
                    <a:pt x="1" y="1003"/>
                  </a:cubicBezTo>
                  <a:cubicBezTo>
                    <a:pt x="1" y="1028"/>
                    <a:pt x="1" y="1054"/>
                    <a:pt x="26" y="1054"/>
                  </a:cubicBezTo>
                  <a:lnTo>
                    <a:pt x="76" y="1054"/>
                  </a:lnTo>
                  <a:cubicBezTo>
                    <a:pt x="251" y="678"/>
                    <a:pt x="477" y="352"/>
                    <a:pt x="752" y="51"/>
                  </a:cubicBezTo>
                  <a:cubicBezTo>
                    <a:pt x="778" y="51"/>
                    <a:pt x="778"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617925" y="2359050"/>
              <a:ext cx="14450" cy="21325"/>
            </a:xfrm>
            <a:custGeom>
              <a:avLst/>
              <a:gdLst/>
              <a:ahLst/>
              <a:cxnLst/>
              <a:rect l="l" t="t" r="r" b="b"/>
              <a:pathLst>
                <a:path w="578" h="853" extrusionOk="0">
                  <a:moveTo>
                    <a:pt x="502" y="1"/>
                  </a:moveTo>
                  <a:cubicBezTo>
                    <a:pt x="327" y="226"/>
                    <a:pt x="151" y="477"/>
                    <a:pt x="26" y="727"/>
                  </a:cubicBezTo>
                  <a:cubicBezTo>
                    <a:pt x="1" y="777"/>
                    <a:pt x="1" y="828"/>
                    <a:pt x="26" y="853"/>
                  </a:cubicBezTo>
                  <a:lnTo>
                    <a:pt x="51" y="853"/>
                  </a:lnTo>
                  <a:cubicBezTo>
                    <a:pt x="76" y="853"/>
                    <a:pt x="76" y="853"/>
                    <a:pt x="76" y="828"/>
                  </a:cubicBezTo>
                  <a:cubicBezTo>
                    <a:pt x="101" y="828"/>
                    <a:pt x="101" y="803"/>
                    <a:pt x="76" y="777"/>
                  </a:cubicBezTo>
                  <a:cubicBezTo>
                    <a:pt x="76" y="777"/>
                    <a:pt x="76" y="777"/>
                    <a:pt x="76" y="752"/>
                  </a:cubicBezTo>
                  <a:cubicBezTo>
                    <a:pt x="226" y="502"/>
                    <a:pt x="377" y="276"/>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1619825" y="2374725"/>
              <a:ext cx="11300" cy="16925"/>
            </a:xfrm>
            <a:custGeom>
              <a:avLst/>
              <a:gdLst/>
              <a:ahLst/>
              <a:cxnLst/>
              <a:rect l="l" t="t" r="r" b="b"/>
              <a:pathLst>
                <a:path w="452" h="677" extrusionOk="0">
                  <a:moveTo>
                    <a:pt x="376" y="0"/>
                  </a:moveTo>
                  <a:lnTo>
                    <a:pt x="25" y="627"/>
                  </a:lnTo>
                  <a:cubicBezTo>
                    <a:pt x="0" y="627"/>
                    <a:pt x="25" y="652"/>
                    <a:pt x="25" y="652"/>
                  </a:cubicBezTo>
                  <a:cubicBezTo>
                    <a:pt x="50" y="677"/>
                    <a:pt x="50" y="677"/>
                    <a:pt x="50" y="677"/>
                  </a:cubicBezTo>
                  <a:cubicBezTo>
                    <a:pt x="75" y="677"/>
                    <a:pt x="75" y="652"/>
                    <a:pt x="75" y="652"/>
                  </a:cubicBezTo>
                  <a:lnTo>
                    <a:pt x="426" y="50"/>
                  </a:lnTo>
                  <a:cubicBezTo>
                    <a:pt x="451" y="25"/>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1643625" y="2268975"/>
              <a:ext cx="25075" cy="33700"/>
            </a:xfrm>
            <a:custGeom>
              <a:avLst/>
              <a:gdLst/>
              <a:ahLst/>
              <a:cxnLst/>
              <a:rect l="l" t="t" r="r" b="b"/>
              <a:pathLst>
                <a:path w="1003" h="1348" extrusionOk="0">
                  <a:moveTo>
                    <a:pt x="962" y="1"/>
                  </a:moveTo>
                  <a:cubicBezTo>
                    <a:pt x="953" y="1"/>
                    <a:pt x="940" y="7"/>
                    <a:pt x="928" y="20"/>
                  </a:cubicBezTo>
                  <a:cubicBezTo>
                    <a:pt x="552" y="370"/>
                    <a:pt x="226" y="822"/>
                    <a:pt x="0" y="1323"/>
                  </a:cubicBezTo>
                  <a:cubicBezTo>
                    <a:pt x="0" y="1323"/>
                    <a:pt x="0" y="1348"/>
                    <a:pt x="25" y="1348"/>
                  </a:cubicBezTo>
                  <a:lnTo>
                    <a:pt x="76" y="1348"/>
                  </a:lnTo>
                  <a:cubicBezTo>
                    <a:pt x="276" y="872"/>
                    <a:pt x="602" y="421"/>
                    <a:pt x="978" y="70"/>
                  </a:cubicBezTo>
                  <a:cubicBezTo>
                    <a:pt x="1003" y="45"/>
                    <a:pt x="1003" y="20"/>
                    <a:pt x="978" y="20"/>
                  </a:cubicBezTo>
                  <a:cubicBezTo>
                    <a:pt x="978" y="7"/>
                    <a:pt x="972"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473200" y="1805175"/>
              <a:ext cx="41375" cy="40750"/>
            </a:xfrm>
            <a:custGeom>
              <a:avLst/>
              <a:gdLst/>
              <a:ahLst/>
              <a:cxnLst/>
              <a:rect l="l" t="t" r="r" b="b"/>
              <a:pathLst>
                <a:path w="1655" h="1630" extrusionOk="0">
                  <a:moveTo>
                    <a:pt x="25" y="0"/>
                  </a:moveTo>
                  <a:cubicBezTo>
                    <a:pt x="0" y="25"/>
                    <a:pt x="0" y="50"/>
                    <a:pt x="25" y="50"/>
                  </a:cubicBezTo>
                  <a:cubicBezTo>
                    <a:pt x="577" y="551"/>
                    <a:pt x="1103" y="1078"/>
                    <a:pt x="1579" y="1604"/>
                  </a:cubicBezTo>
                  <a:cubicBezTo>
                    <a:pt x="1604" y="1629"/>
                    <a:pt x="1604" y="1629"/>
                    <a:pt x="1604" y="1629"/>
                  </a:cubicBezTo>
                  <a:lnTo>
                    <a:pt x="1629" y="1629"/>
                  </a:lnTo>
                  <a:cubicBezTo>
                    <a:pt x="1654" y="1604"/>
                    <a:pt x="1654" y="1579"/>
                    <a:pt x="1629" y="1579"/>
                  </a:cubicBezTo>
                  <a:cubicBezTo>
                    <a:pt x="1153" y="1028"/>
                    <a:pt x="627" y="5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480725" y="1800925"/>
              <a:ext cx="36975" cy="36225"/>
            </a:xfrm>
            <a:custGeom>
              <a:avLst/>
              <a:gdLst/>
              <a:ahLst/>
              <a:cxnLst/>
              <a:rect l="l" t="t" r="r" b="b"/>
              <a:pathLst>
                <a:path w="1479" h="1449" extrusionOk="0">
                  <a:moveTo>
                    <a:pt x="35" y="1"/>
                  </a:moveTo>
                  <a:cubicBezTo>
                    <a:pt x="25" y="1"/>
                    <a:pt x="13" y="7"/>
                    <a:pt x="0" y="20"/>
                  </a:cubicBezTo>
                  <a:cubicBezTo>
                    <a:pt x="0" y="20"/>
                    <a:pt x="0" y="45"/>
                    <a:pt x="0" y="70"/>
                  </a:cubicBezTo>
                  <a:cubicBezTo>
                    <a:pt x="476" y="496"/>
                    <a:pt x="952" y="972"/>
                    <a:pt x="1429" y="1448"/>
                  </a:cubicBezTo>
                  <a:lnTo>
                    <a:pt x="1479" y="1448"/>
                  </a:lnTo>
                  <a:cubicBezTo>
                    <a:pt x="1479" y="1423"/>
                    <a:pt x="1479" y="1398"/>
                    <a:pt x="1479" y="1398"/>
                  </a:cubicBezTo>
                  <a:cubicBezTo>
                    <a:pt x="1003" y="922"/>
                    <a:pt x="526" y="4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1485725" y="1796400"/>
              <a:ext cx="33225" cy="33225"/>
            </a:xfrm>
            <a:custGeom>
              <a:avLst/>
              <a:gdLst/>
              <a:ahLst/>
              <a:cxnLst/>
              <a:rect l="l" t="t" r="r" b="b"/>
              <a:pathLst>
                <a:path w="1329" h="1329" extrusionOk="0">
                  <a:moveTo>
                    <a:pt x="26" y="0"/>
                  </a:moveTo>
                  <a:cubicBezTo>
                    <a:pt x="1" y="0"/>
                    <a:pt x="1" y="0"/>
                    <a:pt x="1" y="25"/>
                  </a:cubicBezTo>
                  <a:cubicBezTo>
                    <a:pt x="1" y="50"/>
                    <a:pt x="1" y="50"/>
                    <a:pt x="26" y="75"/>
                  </a:cubicBezTo>
                  <a:cubicBezTo>
                    <a:pt x="176" y="75"/>
                    <a:pt x="276" y="201"/>
                    <a:pt x="402" y="326"/>
                  </a:cubicBezTo>
                  <a:cubicBezTo>
                    <a:pt x="702" y="652"/>
                    <a:pt x="978" y="978"/>
                    <a:pt x="1279" y="1303"/>
                  </a:cubicBezTo>
                  <a:cubicBezTo>
                    <a:pt x="1279" y="1328"/>
                    <a:pt x="1279" y="1328"/>
                    <a:pt x="1304" y="1328"/>
                  </a:cubicBezTo>
                  <a:cubicBezTo>
                    <a:pt x="1304" y="1328"/>
                    <a:pt x="1304" y="1328"/>
                    <a:pt x="1329" y="1303"/>
                  </a:cubicBezTo>
                  <a:cubicBezTo>
                    <a:pt x="1329" y="1303"/>
                    <a:pt x="1329" y="1278"/>
                    <a:pt x="1329" y="1253"/>
                  </a:cubicBezTo>
                  <a:cubicBezTo>
                    <a:pt x="1053" y="927"/>
                    <a:pt x="752" y="602"/>
                    <a:pt x="452" y="276"/>
                  </a:cubicBezTo>
                  <a:cubicBezTo>
                    <a:pt x="326" y="151"/>
                    <a:pt x="201"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1492625" y="1789650"/>
              <a:ext cx="20700" cy="21800"/>
            </a:xfrm>
            <a:custGeom>
              <a:avLst/>
              <a:gdLst/>
              <a:ahLst/>
              <a:cxnLst/>
              <a:rect l="l" t="t" r="r" b="b"/>
              <a:pathLst>
                <a:path w="828" h="872" extrusionOk="0">
                  <a:moveTo>
                    <a:pt x="16" y="1"/>
                  </a:moveTo>
                  <a:cubicBezTo>
                    <a:pt x="7" y="1"/>
                    <a:pt x="0" y="7"/>
                    <a:pt x="0" y="20"/>
                  </a:cubicBezTo>
                  <a:cubicBezTo>
                    <a:pt x="0" y="45"/>
                    <a:pt x="0" y="45"/>
                    <a:pt x="0" y="70"/>
                  </a:cubicBezTo>
                  <a:cubicBezTo>
                    <a:pt x="301" y="295"/>
                    <a:pt x="552" y="546"/>
                    <a:pt x="752" y="847"/>
                  </a:cubicBezTo>
                  <a:cubicBezTo>
                    <a:pt x="752" y="847"/>
                    <a:pt x="777" y="872"/>
                    <a:pt x="777" y="872"/>
                  </a:cubicBezTo>
                  <a:cubicBezTo>
                    <a:pt x="802" y="872"/>
                    <a:pt x="802" y="872"/>
                    <a:pt x="802" y="847"/>
                  </a:cubicBezTo>
                  <a:cubicBezTo>
                    <a:pt x="827" y="847"/>
                    <a:pt x="827" y="822"/>
                    <a:pt x="802" y="796"/>
                  </a:cubicBezTo>
                  <a:cubicBezTo>
                    <a:pt x="602" y="496"/>
                    <a:pt x="351" y="245"/>
                    <a:pt x="50" y="20"/>
                  </a:cubicBezTo>
                  <a:cubicBezTo>
                    <a:pt x="38"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1517050" y="1857800"/>
              <a:ext cx="26975" cy="26325"/>
            </a:xfrm>
            <a:custGeom>
              <a:avLst/>
              <a:gdLst/>
              <a:ahLst/>
              <a:cxnLst/>
              <a:rect l="l" t="t" r="r" b="b"/>
              <a:pathLst>
                <a:path w="1079" h="1053" extrusionOk="0">
                  <a:moveTo>
                    <a:pt x="26" y="0"/>
                  </a:moveTo>
                  <a:cubicBezTo>
                    <a:pt x="26" y="0"/>
                    <a:pt x="1" y="25"/>
                    <a:pt x="1" y="25"/>
                  </a:cubicBezTo>
                  <a:cubicBezTo>
                    <a:pt x="1" y="50"/>
                    <a:pt x="26" y="76"/>
                    <a:pt x="26" y="76"/>
                  </a:cubicBezTo>
                  <a:cubicBezTo>
                    <a:pt x="101" y="76"/>
                    <a:pt x="126" y="126"/>
                    <a:pt x="176" y="176"/>
                  </a:cubicBezTo>
                  <a:cubicBezTo>
                    <a:pt x="402" y="502"/>
                    <a:pt x="677" y="802"/>
                    <a:pt x="1003" y="1053"/>
                  </a:cubicBezTo>
                  <a:lnTo>
                    <a:pt x="1028" y="1053"/>
                  </a:lnTo>
                  <a:cubicBezTo>
                    <a:pt x="1053" y="1053"/>
                    <a:pt x="1053" y="1053"/>
                    <a:pt x="1053" y="1028"/>
                  </a:cubicBezTo>
                  <a:cubicBezTo>
                    <a:pt x="1078" y="1028"/>
                    <a:pt x="1078" y="1003"/>
                    <a:pt x="1053" y="978"/>
                  </a:cubicBezTo>
                  <a:cubicBezTo>
                    <a:pt x="728" y="752"/>
                    <a:pt x="452" y="477"/>
                    <a:pt x="226" y="151"/>
                  </a:cubicBezTo>
                  <a:cubicBezTo>
                    <a:pt x="201" y="76"/>
                    <a:pt x="1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525200" y="1855450"/>
              <a:ext cx="22575" cy="23675"/>
            </a:xfrm>
            <a:custGeom>
              <a:avLst/>
              <a:gdLst/>
              <a:ahLst/>
              <a:cxnLst/>
              <a:rect l="l" t="t" r="r" b="b"/>
              <a:pathLst>
                <a:path w="903" h="947" extrusionOk="0">
                  <a:moveTo>
                    <a:pt x="35" y="0"/>
                  </a:moveTo>
                  <a:cubicBezTo>
                    <a:pt x="26" y="0"/>
                    <a:pt x="13" y="7"/>
                    <a:pt x="1" y="19"/>
                  </a:cubicBezTo>
                  <a:cubicBezTo>
                    <a:pt x="1" y="19"/>
                    <a:pt x="1" y="44"/>
                    <a:pt x="1" y="69"/>
                  </a:cubicBezTo>
                  <a:lnTo>
                    <a:pt x="828" y="946"/>
                  </a:lnTo>
                  <a:lnTo>
                    <a:pt x="878" y="946"/>
                  </a:lnTo>
                  <a:cubicBezTo>
                    <a:pt x="903" y="921"/>
                    <a:pt x="903" y="921"/>
                    <a:pt x="878" y="896"/>
                  </a:cubicBezTo>
                  <a:lnTo>
                    <a:pt x="51" y="19"/>
                  </a:ln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1527075" y="1847150"/>
              <a:ext cx="14450" cy="13175"/>
            </a:xfrm>
            <a:custGeom>
              <a:avLst/>
              <a:gdLst/>
              <a:ahLst/>
              <a:cxnLst/>
              <a:rect l="l" t="t" r="r" b="b"/>
              <a:pathLst>
                <a:path w="578" h="527" extrusionOk="0">
                  <a:moveTo>
                    <a:pt x="76" y="0"/>
                  </a:moveTo>
                  <a:cubicBezTo>
                    <a:pt x="51" y="0"/>
                    <a:pt x="26" y="0"/>
                    <a:pt x="26" y="25"/>
                  </a:cubicBezTo>
                  <a:cubicBezTo>
                    <a:pt x="1" y="25"/>
                    <a:pt x="1" y="50"/>
                    <a:pt x="26" y="75"/>
                  </a:cubicBezTo>
                  <a:lnTo>
                    <a:pt x="502" y="502"/>
                  </a:lnTo>
                  <a:cubicBezTo>
                    <a:pt x="502" y="527"/>
                    <a:pt x="527" y="527"/>
                    <a:pt x="527" y="527"/>
                  </a:cubicBezTo>
                  <a:cubicBezTo>
                    <a:pt x="552" y="527"/>
                    <a:pt x="552" y="527"/>
                    <a:pt x="552" y="502"/>
                  </a:cubicBezTo>
                  <a:cubicBezTo>
                    <a:pt x="577" y="502"/>
                    <a:pt x="577" y="476"/>
                    <a:pt x="552" y="451"/>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1523950" y="1889275"/>
              <a:ext cx="32600" cy="29325"/>
            </a:xfrm>
            <a:custGeom>
              <a:avLst/>
              <a:gdLst/>
              <a:ahLst/>
              <a:cxnLst/>
              <a:rect l="l" t="t" r="r" b="b"/>
              <a:pathLst>
                <a:path w="1304" h="1173" extrusionOk="0">
                  <a:moveTo>
                    <a:pt x="41" y="1"/>
                  </a:moveTo>
                  <a:cubicBezTo>
                    <a:pt x="32" y="1"/>
                    <a:pt x="25" y="7"/>
                    <a:pt x="25" y="20"/>
                  </a:cubicBezTo>
                  <a:cubicBezTo>
                    <a:pt x="0" y="20"/>
                    <a:pt x="0" y="45"/>
                    <a:pt x="0" y="70"/>
                  </a:cubicBezTo>
                  <a:cubicBezTo>
                    <a:pt x="351" y="496"/>
                    <a:pt x="777" y="872"/>
                    <a:pt x="1254" y="1147"/>
                  </a:cubicBezTo>
                  <a:cubicBezTo>
                    <a:pt x="1254" y="1147"/>
                    <a:pt x="1254" y="1172"/>
                    <a:pt x="1254" y="1172"/>
                  </a:cubicBezTo>
                  <a:cubicBezTo>
                    <a:pt x="1279" y="1172"/>
                    <a:pt x="1279" y="1147"/>
                    <a:pt x="1304" y="1147"/>
                  </a:cubicBezTo>
                  <a:cubicBezTo>
                    <a:pt x="1304" y="1122"/>
                    <a:pt x="1304" y="1097"/>
                    <a:pt x="1279" y="1097"/>
                  </a:cubicBezTo>
                  <a:cubicBezTo>
                    <a:pt x="827" y="822"/>
                    <a:pt x="401"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535225" y="1909175"/>
              <a:ext cx="23825" cy="20075"/>
            </a:xfrm>
            <a:custGeom>
              <a:avLst/>
              <a:gdLst/>
              <a:ahLst/>
              <a:cxnLst/>
              <a:rect l="l" t="t" r="r" b="b"/>
              <a:pathLst>
                <a:path w="953" h="803" extrusionOk="0">
                  <a:moveTo>
                    <a:pt x="26" y="0"/>
                  </a:moveTo>
                  <a:cubicBezTo>
                    <a:pt x="1" y="26"/>
                    <a:pt x="1" y="51"/>
                    <a:pt x="26" y="51"/>
                  </a:cubicBezTo>
                  <a:cubicBezTo>
                    <a:pt x="276" y="351"/>
                    <a:pt x="552" y="602"/>
                    <a:pt x="903" y="802"/>
                  </a:cubicBezTo>
                  <a:lnTo>
                    <a:pt x="953" y="802"/>
                  </a:lnTo>
                  <a:cubicBezTo>
                    <a:pt x="953" y="777"/>
                    <a:pt x="953" y="752"/>
                    <a:pt x="928" y="752"/>
                  </a:cubicBezTo>
                  <a:cubicBezTo>
                    <a:pt x="602" y="552"/>
                    <a:pt x="326" y="3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538975" y="1921850"/>
              <a:ext cx="20700" cy="19300"/>
            </a:xfrm>
            <a:custGeom>
              <a:avLst/>
              <a:gdLst/>
              <a:ahLst/>
              <a:cxnLst/>
              <a:rect l="l" t="t" r="r" b="b"/>
              <a:pathLst>
                <a:path w="828" h="772" extrusionOk="0">
                  <a:moveTo>
                    <a:pt x="35" y="1"/>
                  </a:moveTo>
                  <a:cubicBezTo>
                    <a:pt x="26" y="1"/>
                    <a:pt x="13" y="7"/>
                    <a:pt x="1" y="20"/>
                  </a:cubicBezTo>
                  <a:cubicBezTo>
                    <a:pt x="1" y="45"/>
                    <a:pt x="1" y="70"/>
                    <a:pt x="1" y="70"/>
                  </a:cubicBezTo>
                  <a:lnTo>
                    <a:pt x="753" y="747"/>
                  </a:lnTo>
                  <a:cubicBezTo>
                    <a:pt x="753" y="747"/>
                    <a:pt x="778" y="772"/>
                    <a:pt x="778" y="772"/>
                  </a:cubicBezTo>
                  <a:cubicBezTo>
                    <a:pt x="778" y="772"/>
                    <a:pt x="803" y="747"/>
                    <a:pt x="803" y="747"/>
                  </a:cubicBezTo>
                  <a:cubicBezTo>
                    <a:pt x="828" y="747"/>
                    <a:pt x="828" y="722"/>
                    <a:pt x="803" y="696"/>
                  </a:cubicBezTo>
                  <a:lnTo>
                    <a:pt x="51" y="20"/>
                  </a:ln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1541500" y="1932975"/>
              <a:ext cx="19450" cy="20075"/>
            </a:xfrm>
            <a:custGeom>
              <a:avLst/>
              <a:gdLst/>
              <a:ahLst/>
              <a:cxnLst/>
              <a:rect l="l" t="t" r="r" b="b"/>
              <a:pathLst>
                <a:path w="778" h="803" extrusionOk="0">
                  <a:moveTo>
                    <a:pt x="25" y="1"/>
                  </a:moveTo>
                  <a:cubicBezTo>
                    <a:pt x="0" y="26"/>
                    <a:pt x="0" y="51"/>
                    <a:pt x="0" y="51"/>
                  </a:cubicBezTo>
                  <a:cubicBezTo>
                    <a:pt x="201" y="352"/>
                    <a:pt x="451" y="602"/>
                    <a:pt x="727" y="803"/>
                  </a:cubicBezTo>
                  <a:lnTo>
                    <a:pt x="777" y="803"/>
                  </a:lnTo>
                  <a:cubicBezTo>
                    <a:pt x="777" y="778"/>
                    <a:pt x="777" y="753"/>
                    <a:pt x="777" y="753"/>
                  </a:cubicBezTo>
                  <a:cubicBezTo>
                    <a:pt x="501" y="552"/>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1540250" y="1941900"/>
              <a:ext cx="20075" cy="20550"/>
            </a:xfrm>
            <a:custGeom>
              <a:avLst/>
              <a:gdLst/>
              <a:ahLst/>
              <a:cxnLst/>
              <a:rect l="l" t="t" r="r" b="b"/>
              <a:pathLst>
                <a:path w="803" h="822" extrusionOk="0">
                  <a:moveTo>
                    <a:pt x="60" y="1"/>
                  </a:moveTo>
                  <a:cubicBezTo>
                    <a:pt x="50" y="1"/>
                    <a:pt x="38" y="7"/>
                    <a:pt x="25" y="20"/>
                  </a:cubicBezTo>
                  <a:cubicBezTo>
                    <a:pt x="0" y="20"/>
                    <a:pt x="0" y="45"/>
                    <a:pt x="25" y="70"/>
                  </a:cubicBezTo>
                  <a:cubicBezTo>
                    <a:pt x="226" y="346"/>
                    <a:pt x="476" y="596"/>
                    <a:pt x="752" y="797"/>
                  </a:cubicBezTo>
                  <a:cubicBezTo>
                    <a:pt x="752" y="797"/>
                    <a:pt x="777" y="822"/>
                    <a:pt x="777" y="822"/>
                  </a:cubicBezTo>
                  <a:cubicBezTo>
                    <a:pt x="777" y="822"/>
                    <a:pt x="802" y="797"/>
                    <a:pt x="802" y="797"/>
                  </a:cubicBezTo>
                  <a:cubicBezTo>
                    <a:pt x="802" y="772"/>
                    <a:pt x="802" y="747"/>
                    <a:pt x="802" y="747"/>
                  </a:cubicBezTo>
                  <a:cubicBezTo>
                    <a:pt x="501" y="546"/>
                    <a:pt x="276" y="295"/>
                    <a:pt x="75" y="20"/>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530225" y="1944250"/>
              <a:ext cx="30725" cy="32000"/>
            </a:xfrm>
            <a:custGeom>
              <a:avLst/>
              <a:gdLst/>
              <a:ahLst/>
              <a:cxnLst/>
              <a:rect l="l" t="t" r="r" b="b"/>
              <a:pathLst>
                <a:path w="1229" h="1280" extrusionOk="0">
                  <a:moveTo>
                    <a:pt x="25" y="1"/>
                  </a:moveTo>
                  <a:cubicBezTo>
                    <a:pt x="0" y="26"/>
                    <a:pt x="0" y="26"/>
                    <a:pt x="0" y="51"/>
                  </a:cubicBezTo>
                  <a:cubicBezTo>
                    <a:pt x="125" y="201"/>
                    <a:pt x="251" y="327"/>
                    <a:pt x="376" y="452"/>
                  </a:cubicBezTo>
                  <a:lnTo>
                    <a:pt x="1178" y="1254"/>
                  </a:lnTo>
                  <a:cubicBezTo>
                    <a:pt x="1178" y="1254"/>
                    <a:pt x="1178" y="1279"/>
                    <a:pt x="1203" y="1279"/>
                  </a:cubicBezTo>
                  <a:cubicBezTo>
                    <a:pt x="1203" y="1279"/>
                    <a:pt x="1228" y="1254"/>
                    <a:pt x="1228" y="1254"/>
                  </a:cubicBezTo>
                  <a:cubicBezTo>
                    <a:pt x="1228" y="1254"/>
                    <a:pt x="1228" y="1229"/>
                    <a:pt x="1228" y="1204"/>
                  </a:cubicBezTo>
                  <a:lnTo>
                    <a:pt x="426" y="402"/>
                  </a:lnTo>
                  <a:cubicBezTo>
                    <a:pt x="301" y="277"/>
                    <a:pt x="175"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1435600" y="1850900"/>
              <a:ext cx="16325" cy="19450"/>
            </a:xfrm>
            <a:custGeom>
              <a:avLst/>
              <a:gdLst/>
              <a:ahLst/>
              <a:cxnLst/>
              <a:rect l="l" t="t" r="r" b="b"/>
              <a:pathLst>
                <a:path w="653" h="778" extrusionOk="0">
                  <a:moveTo>
                    <a:pt x="1" y="1"/>
                  </a:moveTo>
                  <a:cubicBezTo>
                    <a:pt x="1" y="26"/>
                    <a:pt x="1" y="51"/>
                    <a:pt x="1" y="51"/>
                  </a:cubicBezTo>
                  <a:cubicBezTo>
                    <a:pt x="176" y="301"/>
                    <a:pt x="376" y="527"/>
                    <a:pt x="577" y="753"/>
                  </a:cubicBezTo>
                  <a:cubicBezTo>
                    <a:pt x="577" y="753"/>
                    <a:pt x="602" y="778"/>
                    <a:pt x="602" y="778"/>
                  </a:cubicBezTo>
                  <a:cubicBezTo>
                    <a:pt x="602" y="778"/>
                    <a:pt x="627" y="778"/>
                    <a:pt x="627" y="753"/>
                  </a:cubicBezTo>
                  <a:cubicBezTo>
                    <a:pt x="627" y="753"/>
                    <a:pt x="652" y="727"/>
                    <a:pt x="627" y="702"/>
                  </a:cubicBezTo>
                  <a:cubicBezTo>
                    <a:pt x="427" y="477"/>
                    <a:pt x="251" y="251"/>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1481975" y="1879250"/>
              <a:ext cx="16925" cy="17425"/>
            </a:xfrm>
            <a:custGeom>
              <a:avLst/>
              <a:gdLst/>
              <a:ahLst/>
              <a:cxnLst/>
              <a:rect l="l" t="t" r="r" b="b"/>
              <a:pathLst>
                <a:path w="677" h="697" extrusionOk="0">
                  <a:moveTo>
                    <a:pt x="35" y="1"/>
                  </a:moveTo>
                  <a:cubicBezTo>
                    <a:pt x="25" y="1"/>
                    <a:pt x="13" y="7"/>
                    <a:pt x="0" y="20"/>
                  </a:cubicBezTo>
                  <a:cubicBezTo>
                    <a:pt x="0" y="20"/>
                    <a:pt x="0" y="45"/>
                    <a:pt x="0" y="70"/>
                  </a:cubicBezTo>
                  <a:lnTo>
                    <a:pt x="602" y="696"/>
                  </a:lnTo>
                  <a:lnTo>
                    <a:pt x="652" y="696"/>
                  </a:lnTo>
                  <a:cubicBezTo>
                    <a:pt x="677" y="671"/>
                    <a:pt x="677" y="646"/>
                    <a:pt x="677" y="646"/>
                  </a:cubicBezTo>
                  <a:lnTo>
                    <a:pt x="50" y="20"/>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483850" y="1871575"/>
              <a:ext cx="20075" cy="18825"/>
            </a:xfrm>
            <a:custGeom>
              <a:avLst/>
              <a:gdLst/>
              <a:ahLst/>
              <a:cxnLst/>
              <a:rect l="l" t="t" r="r" b="b"/>
              <a:pathLst>
                <a:path w="803" h="753" extrusionOk="0">
                  <a:moveTo>
                    <a:pt x="25" y="1"/>
                  </a:moveTo>
                  <a:cubicBezTo>
                    <a:pt x="0" y="1"/>
                    <a:pt x="0" y="26"/>
                    <a:pt x="0" y="51"/>
                  </a:cubicBezTo>
                  <a:cubicBezTo>
                    <a:pt x="201" y="327"/>
                    <a:pt x="452" y="552"/>
                    <a:pt x="727" y="753"/>
                  </a:cubicBezTo>
                  <a:lnTo>
                    <a:pt x="777" y="753"/>
                  </a:lnTo>
                  <a:cubicBezTo>
                    <a:pt x="802" y="728"/>
                    <a:pt x="777" y="702"/>
                    <a:pt x="777" y="702"/>
                  </a:cubicBezTo>
                  <a:cubicBezTo>
                    <a:pt x="502" y="502"/>
                    <a:pt x="251"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456275" y="1956325"/>
              <a:ext cx="44525" cy="48125"/>
            </a:xfrm>
            <a:custGeom>
              <a:avLst/>
              <a:gdLst/>
              <a:ahLst/>
              <a:cxnLst/>
              <a:rect l="l" t="t" r="r" b="b"/>
              <a:pathLst>
                <a:path w="1781" h="1925" extrusionOk="0">
                  <a:moveTo>
                    <a:pt x="60" y="0"/>
                  </a:moveTo>
                  <a:cubicBezTo>
                    <a:pt x="51" y="0"/>
                    <a:pt x="38" y="7"/>
                    <a:pt x="26" y="19"/>
                  </a:cubicBezTo>
                  <a:cubicBezTo>
                    <a:pt x="1" y="19"/>
                    <a:pt x="1" y="44"/>
                    <a:pt x="26" y="69"/>
                  </a:cubicBezTo>
                  <a:cubicBezTo>
                    <a:pt x="502" y="771"/>
                    <a:pt x="1053" y="1398"/>
                    <a:pt x="1730" y="1924"/>
                  </a:cubicBezTo>
                  <a:lnTo>
                    <a:pt x="1780" y="1924"/>
                  </a:lnTo>
                  <a:cubicBezTo>
                    <a:pt x="1780" y="1899"/>
                    <a:pt x="1780" y="1874"/>
                    <a:pt x="1780" y="1874"/>
                  </a:cubicBezTo>
                  <a:cubicBezTo>
                    <a:pt x="1103" y="1348"/>
                    <a:pt x="552" y="721"/>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470075" y="1983100"/>
              <a:ext cx="21325" cy="20700"/>
            </a:xfrm>
            <a:custGeom>
              <a:avLst/>
              <a:gdLst/>
              <a:ahLst/>
              <a:cxnLst/>
              <a:rect l="l" t="t" r="r" b="b"/>
              <a:pathLst>
                <a:path w="853" h="828" extrusionOk="0">
                  <a:moveTo>
                    <a:pt x="25" y="1"/>
                  </a:moveTo>
                  <a:cubicBezTo>
                    <a:pt x="0" y="26"/>
                    <a:pt x="0" y="51"/>
                    <a:pt x="0" y="51"/>
                  </a:cubicBezTo>
                  <a:cubicBezTo>
                    <a:pt x="226" y="352"/>
                    <a:pt x="501" y="602"/>
                    <a:pt x="777" y="828"/>
                  </a:cubicBezTo>
                  <a:lnTo>
                    <a:pt x="827" y="828"/>
                  </a:lnTo>
                  <a:cubicBezTo>
                    <a:pt x="852" y="803"/>
                    <a:pt x="852" y="778"/>
                    <a:pt x="827" y="778"/>
                  </a:cubicBezTo>
                  <a:cubicBezTo>
                    <a:pt x="551" y="552"/>
                    <a:pt x="276" y="302"/>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525200" y="1964950"/>
              <a:ext cx="41375" cy="38225"/>
            </a:xfrm>
            <a:custGeom>
              <a:avLst/>
              <a:gdLst/>
              <a:ahLst/>
              <a:cxnLst/>
              <a:rect l="l" t="t" r="r" b="b"/>
              <a:pathLst>
                <a:path w="1655" h="1529" extrusionOk="0">
                  <a:moveTo>
                    <a:pt x="1" y="0"/>
                  </a:moveTo>
                  <a:cubicBezTo>
                    <a:pt x="1" y="25"/>
                    <a:pt x="1" y="50"/>
                    <a:pt x="1" y="50"/>
                  </a:cubicBezTo>
                  <a:cubicBezTo>
                    <a:pt x="477" y="602"/>
                    <a:pt x="1003" y="1078"/>
                    <a:pt x="1605" y="1504"/>
                  </a:cubicBezTo>
                  <a:cubicBezTo>
                    <a:pt x="1605" y="1504"/>
                    <a:pt x="1605" y="1529"/>
                    <a:pt x="1605" y="1529"/>
                  </a:cubicBezTo>
                  <a:cubicBezTo>
                    <a:pt x="1630" y="1529"/>
                    <a:pt x="1630" y="1504"/>
                    <a:pt x="1630" y="1504"/>
                  </a:cubicBezTo>
                  <a:cubicBezTo>
                    <a:pt x="1655" y="1479"/>
                    <a:pt x="1655" y="1454"/>
                    <a:pt x="1630" y="1454"/>
                  </a:cubicBezTo>
                  <a:cubicBezTo>
                    <a:pt x="1053" y="1028"/>
                    <a:pt x="527" y="551"/>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1530225" y="1978875"/>
              <a:ext cx="37600" cy="38100"/>
            </a:xfrm>
            <a:custGeom>
              <a:avLst/>
              <a:gdLst/>
              <a:ahLst/>
              <a:cxnLst/>
              <a:rect l="l" t="t" r="r" b="b"/>
              <a:pathLst>
                <a:path w="1504" h="1524" extrusionOk="0">
                  <a:moveTo>
                    <a:pt x="34" y="1"/>
                  </a:moveTo>
                  <a:cubicBezTo>
                    <a:pt x="25" y="1"/>
                    <a:pt x="13" y="7"/>
                    <a:pt x="0" y="20"/>
                  </a:cubicBezTo>
                  <a:cubicBezTo>
                    <a:pt x="0" y="20"/>
                    <a:pt x="0" y="45"/>
                    <a:pt x="0" y="70"/>
                  </a:cubicBezTo>
                  <a:cubicBezTo>
                    <a:pt x="451" y="571"/>
                    <a:pt x="952" y="1047"/>
                    <a:pt x="1454" y="1498"/>
                  </a:cubicBezTo>
                  <a:cubicBezTo>
                    <a:pt x="1454" y="1498"/>
                    <a:pt x="1479" y="1523"/>
                    <a:pt x="1479" y="1523"/>
                  </a:cubicBezTo>
                  <a:cubicBezTo>
                    <a:pt x="1479" y="1523"/>
                    <a:pt x="1504" y="1498"/>
                    <a:pt x="1504" y="1498"/>
                  </a:cubicBezTo>
                  <a:cubicBezTo>
                    <a:pt x="1504" y="1473"/>
                    <a:pt x="1504" y="1473"/>
                    <a:pt x="1504" y="1448"/>
                  </a:cubicBezTo>
                  <a:cubicBezTo>
                    <a:pt x="977" y="997"/>
                    <a:pt x="501" y="521"/>
                    <a:pt x="50" y="20"/>
                  </a:cubicBezTo>
                  <a:cubicBezTo>
                    <a:pt x="50"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532725" y="1994550"/>
              <a:ext cx="35725" cy="32450"/>
            </a:xfrm>
            <a:custGeom>
              <a:avLst/>
              <a:gdLst/>
              <a:ahLst/>
              <a:cxnLst/>
              <a:rect l="l" t="t" r="r" b="b"/>
              <a:pathLst>
                <a:path w="1429" h="1298" extrusionOk="0">
                  <a:moveTo>
                    <a:pt x="41" y="0"/>
                  </a:moveTo>
                  <a:cubicBezTo>
                    <a:pt x="32" y="0"/>
                    <a:pt x="25" y="7"/>
                    <a:pt x="25" y="19"/>
                  </a:cubicBezTo>
                  <a:cubicBezTo>
                    <a:pt x="0" y="19"/>
                    <a:pt x="0" y="44"/>
                    <a:pt x="25" y="69"/>
                  </a:cubicBezTo>
                  <a:cubicBezTo>
                    <a:pt x="451" y="495"/>
                    <a:pt x="903" y="896"/>
                    <a:pt x="1354" y="1297"/>
                  </a:cubicBezTo>
                  <a:lnTo>
                    <a:pt x="1379" y="1297"/>
                  </a:lnTo>
                  <a:cubicBezTo>
                    <a:pt x="1404" y="1297"/>
                    <a:pt x="1404" y="1297"/>
                    <a:pt x="1404" y="1272"/>
                  </a:cubicBezTo>
                  <a:cubicBezTo>
                    <a:pt x="1429" y="1272"/>
                    <a:pt x="1429" y="1247"/>
                    <a:pt x="1404" y="1222"/>
                  </a:cubicBezTo>
                  <a:cubicBezTo>
                    <a:pt x="953" y="846"/>
                    <a:pt x="502" y="445"/>
                    <a:pt x="75"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538350" y="2007550"/>
              <a:ext cx="32000" cy="30725"/>
            </a:xfrm>
            <a:custGeom>
              <a:avLst/>
              <a:gdLst/>
              <a:ahLst/>
              <a:cxnLst/>
              <a:rect l="l" t="t" r="r" b="b"/>
              <a:pathLst>
                <a:path w="1280" h="1229" extrusionOk="0">
                  <a:moveTo>
                    <a:pt x="26" y="0"/>
                  </a:moveTo>
                  <a:cubicBezTo>
                    <a:pt x="26" y="25"/>
                    <a:pt x="1" y="25"/>
                    <a:pt x="26" y="50"/>
                  </a:cubicBezTo>
                  <a:cubicBezTo>
                    <a:pt x="327" y="527"/>
                    <a:pt x="728" y="928"/>
                    <a:pt x="1204" y="1203"/>
                  </a:cubicBezTo>
                  <a:cubicBezTo>
                    <a:pt x="1204" y="1203"/>
                    <a:pt x="1229" y="1228"/>
                    <a:pt x="1229" y="1228"/>
                  </a:cubicBezTo>
                  <a:cubicBezTo>
                    <a:pt x="1229" y="1228"/>
                    <a:pt x="1254" y="1203"/>
                    <a:pt x="1254" y="1203"/>
                  </a:cubicBezTo>
                  <a:cubicBezTo>
                    <a:pt x="1279" y="1178"/>
                    <a:pt x="1254" y="1153"/>
                    <a:pt x="1254" y="1153"/>
                  </a:cubicBezTo>
                  <a:cubicBezTo>
                    <a:pt x="778" y="878"/>
                    <a:pt x="377" y="47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538975" y="2019450"/>
              <a:ext cx="28225" cy="28225"/>
            </a:xfrm>
            <a:custGeom>
              <a:avLst/>
              <a:gdLst/>
              <a:ahLst/>
              <a:cxnLst/>
              <a:rect l="l" t="t" r="r" b="b"/>
              <a:pathLst>
                <a:path w="1129" h="1129" extrusionOk="0">
                  <a:moveTo>
                    <a:pt x="26" y="1"/>
                  </a:moveTo>
                  <a:cubicBezTo>
                    <a:pt x="1" y="1"/>
                    <a:pt x="1" y="26"/>
                    <a:pt x="26" y="51"/>
                  </a:cubicBezTo>
                  <a:cubicBezTo>
                    <a:pt x="176" y="301"/>
                    <a:pt x="402" y="502"/>
                    <a:pt x="627" y="677"/>
                  </a:cubicBezTo>
                  <a:cubicBezTo>
                    <a:pt x="778" y="828"/>
                    <a:pt x="928" y="953"/>
                    <a:pt x="1054" y="1103"/>
                  </a:cubicBezTo>
                  <a:cubicBezTo>
                    <a:pt x="1054" y="1128"/>
                    <a:pt x="1079" y="1128"/>
                    <a:pt x="1079" y="1128"/>
                  </a:cubicBezTo>
                  <a:cubicBezTo>
                    <a:pt x="1079" y="1128"/>
                    <a:pt x="1104" y="1128"/>
                    <a:pt x="1104" y="1103"/>
                  </a:cubicBezTo>
                  <a:cubicBezTo>
                    <a:pt x="1129" y="1103"/>
                    <a:pt x="1129" y="1078"/>
                    <a:pt x="1104" y="1053"/>
                  </a:cubicBezTo>
                  <a:cubicBezTo>
                    <a:pt x="978" y="903"/>
                    <a:pt x="828" y="777"/>
                    <a:pt x="653" y="627"/>
                  </a:cubicBezTo>
                  <a:cubicBezTo>
                    <a:pt x="452" y="452"/>
                    <a:pt x="226"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538975" y="2027750"/>
              <a:ext cx="26975" cy="27450"/>
            </a:xfrm>
            <a:custGeom>
              <a:avLst/>
              <a:gdLst/>
              <a:ahLst/>
              <a:cxnLst/>
              <a:rect l="l" t="t" r="r" b="b"/>
              <a:pathLst>
                <a:path w="1079" h="1098" extrusionOk="0">
                  <a:moveTo>
                    <a:pt x="42" y="1"/>
                  </a:moveTo>
                  <a:cubicBezTo>
                    <a:pt x="32" y="1"/>
                    <a:pt x="26" y="7"/>
                    <a:pt x="26" y="19"/>
                  </a:cubicBezTo>
                  <a:cubicBezTo>
                    <a:pt x="1" y="19"/>
                    <a:pt x="1" y="44"/>
                    <a:pt x="26" y="70"/>
                  </a:cubicBezTo>
                  <a:cubicBezTo>
                    <a:pt x="302" y="445"/>
                    <a:pt x="653" y="771"/>
                    <a:pt x="1003" y="1097"/>
                  </a:cubicBezTo>
                  <a:lnTo>
                    <a:pt x="1054" y="1097"/>
                  </a:lnTo>
                  <a:cubicBezTo>
                    <a:pt x="1079" y="1072"/>
                    <a:pt x="1079" y="1047"/>
                    <a:pt x="1054" y="1047"/>
                  </a:cubicBezTo>
                  <a:cubicBezTo>
                    <a:pt x="703" y="721"/>
                    <a:pt x="377" y="395"/>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541500" y="2040750"/>
              <a:ext cx="21950" cy="24475"/>
            </a:xfrm>
            <a:custGeom>
              <a:avLst/>
              <a:gdLst/>
              <a:ahLst/>
              <a:cxnLst/>
              <a:rect l="l" t="t" r="r" b="b"/>
              <a:pathLst>
                <a:path w="878" h="979" extrusionOk="0">
                  <a:moveTo>
                    <a:pt x="25" y="1"/>
                  </a:moveTo>
                  <a:cubicBezTo>
                    <a:pt x="25" y="1"/>
                    <a:pt x="0" y="26"/>
                    <a:pt x="0" y="51"/>
                  </a:cubicBezTo>
                  <a:cubicBezTo>
                    <a:pt x="50" y="151"/>
                    <a:pt x="125" y="251"/>
                    <a:pt x="201" y="326"/>
                  </a:cubicBezTo>
                  <a:lnTo>
                    <a:pt x="827" y="978"/>
                  </a:lnTo>
                  <a:lnTo>
                    <a:pt x="877" y="978"/>
                  </a:lnTo>
                  <a:cubicBezTo>
                    <a:pt x="877" y="953"/>
                    <a:pt x="877" y="928"/>
                    <a:pt x="877" y="928"/>
                  </a:cubicBezTo>
                  <a:lnTo>
                    <a:pt x="251" y="276"/>
                  </a:lnTo>
                  <a:cubicBezTo>
                    <a:pt x="176" y="201"/>
                    <a:pt x="100" y="1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532100" y="2111725"/>
              <a:ext cx="35725" cy="37450"/>
            </a:xfrm>
            <a:custGeom>
              <a:avLst/>
              <a:gdLst/>
              <a:ahLst/>
              <a:cxnLst/>
              <a:rect l="l" t="t" r="r" b="b"/>
              <a:pathLst>
                <a:path w="1429" h="1498" extrusionOk="0">
                  <a:moveTo>
                    <a:pt x="35" y="0"/>
                  </a:moveTo>
                  <a:cubicBezTo>
                    <a:pt x="25" y="0"/>
                    <a:pt x="13" y="6"/>
                    <a:pt x="0" y="19"/>
                  </a:cubicBezTo>
                  <a:cubicBezTo>
                    <a:pt x="0" y="19"/>
                    <a:pt x="0" y="44"/>
                    <a:pt x="0" y="69"/>
                  </a:cubicBezTo>
                  <a:cubicBezTo>
                    <a:pt x="426" y="545"/>
                    <a:pt x="902" y="1021"/>
                    <a:pt x="1379" y="1472"/>
                  </a:cubicBezTo>
                  <a:cubicBezTo>
                    <a:pt x="1379" y="1472"/>
                    <a:pt x="1404" y="1498"/>
                    <a:pt x="1404" y="1498"/>
                  </a:cubicBezTo>
                  <a:cubicBezTo>
                    <a:pt x="1404" y="1498"/>
                    <a:pt x="1429" y="1472"/>
                    <a:pt x="1429" y="1472"/>
                  </a:cubicBezTo>
                  <a:cubicBezTo>
                    <a:pt x="1429" y="1472"/>
                    <a:pt x="1429" y="1447"/>
                    <a:pt x="1429" y="1422"/>
                  </a:cubicBezTo>
                  <a:cubicBezTo>
                    <a:pt x="953" y="971"/>
                    <a:pt x="476" y="52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1544625" y="2116575"/>
              <a:ext cx="20700" cy="20075"/>
            </a:xfrm>
            <a:custGeom>
              <a:avLst/>
              <a:gdLst/>
              <a:ahLst/>
              <a:cxnLst/>
              <a:rect l="l" t="t" r="r" b="b"/>
              <a:pathLst>
                <a:path w="828" h="803" extrusionOk="0">
                  <a:moveTo>
                    <a:pt x="26" y="0"/>
                  </a:moveTo>
                  <a:cubicBezTo>
                    <a:pt x="0" y="0"/>
                    <a:pt x="0" y="25"/>
                    <a:pt x="0" y="50"/>
                  </a:cubicBezTo>
                  <a:cubicBezTo>
                    <a:pt x="226" y="326"/>
                    <a:pt x="477" y="577"/>
                    <a:pt x="752" y="802"/>
                  </a:cubicBezTo>
                  <a:lnTo>
                    <a:pt x="802" y="802"/>
                  </a:lnTo>
                  <a:cubicBezTo>
                    <a:pt x="828" y="777"/>
                    <a:pt x="828" y="752"/>
                    <a:pt x="802" y="752"/>
                  </a:cubicBezTo>
                  <a:cubicBezTo>
                    <a:pt x="527" y="527"/>
                    <a:pt x="276" y="2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548375" y="2107950"/>
              <a:ext cx="19450" cy="20550"/>
            </a:xfrm>
            <a:custGeom>
              <a:avLst/>
              <a:gdLst/>
              <a:ahLst/>
              <a:cxnLst/>
              <a:rect l="l" t="t" r="r" b="b"/>
              <a:pathLst>
                <a:path w="778" h="822" extrusionOk="0">
                  <a:moveTo>
                    <a:pt x="42" y="1"/>
                  </a:moveTo>
                  <a:cubicBezTo>
                    <a:pt x="32" y="1"/>
                    <a:pt x="26" y="7"/>
                    <a:pt x="26" y="19"/>
                  </a:cubicBezTo>
                  <a:cubicBezTo>
                    <a:pt x="1" y="19"/>
                    <a:pt x="1" y="44"/>
                    <a:pt x="26" y="70"/>
                  </a:cubicBezTo>
                  <a:lnTo>
                    <a:pt x="703" y="796"/>
                  </a:lnTo>
                  <a:cubicBezTo>
                    <a:pt x="703" y="821"/>
                    <a:pt x="728" y="821"/>
                    <a:pt x="728" y="821"/>
                  </a:cubicBezTo>
                  <a:cubicBezTo>
                    <a:pt x="728" y="821"/>
                    <a:pt x="753" y="821"/>
                    <a:pt x="753" y="796"/>
                  </a:cubicBezTo>
                  <a:cubicBezTo>
                    <a:pt x="778" y="796"/>
                    <a:pt x="778" y="771"/>
                    <a:pt x="753" y="746"/>
                  </a:cubicBezTo>
                  <a:lnTo>
                    <a:pt x="76" y="19"/>
                  </a:ln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536475" y="2075225"/>
              <a:ext cx="30725" cy="30725"/>
            </a:xfrm>
            <a:custGeom>
              <a:avLst/>
              <a:gdLst/>
              <a:ahLst/>
              <a:cxnLst/>
              <a:rect l="l" t="t" r="r" b="b"/>
              <a:pathLst>
                <a:path w="1229" h="1229" extrusionOk="0">
                  <a:moveTo>
                    <a:pt x="26" y="0"/>
                  </a:moveTo>
                  <a:cubicBezTo>
                    <a:pt x="1" y="25"/>
                    <a:pt x="1" y="50"/>
                    <a:pt x="1" y="50"/>
                  </a:cubicBezTo>
                  <a:cubicBezTo>
                    <a:pt x="326" y="501"/>
                    <a:pt x="727" y="902"/>
                    <a:pt x="1154" y="1228"/>
                  </a:cubicBezTo>
                  <a:lnTo>
                    <a:pt x="1204" y="1228"/>
                  </a:lnTo>
                  <a:cubicBezTo>
                    <a:pt x="1229" y="1203"/>
                    <a:pt x="1229" y="1178"/>
                    <a:pt x="1204" y="1178"/>
                  </a:cubicBezTo>
                  <a:cubicBezTo>
                    <a:pt x="778" y="852"/>
                    <a:pt x="377" y="4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1543375" y="2071450"/>
              <a:ext cx="22575" cy="24475"/>
            </a:xfrm>
            <a:custGeom>
              <a:avLst/>
              <a:gdLst/>
              <a:ahLst/>
              <a:cxnLst/>
              <a:rect l="l" t="t" r="r" b="b"/>
              <a:pathLst>
                <a:path w="903" h="979" extrusionOk="0">
                  <a:moveTo>
                    <a:pt x="25" y="1"/>
                  </a:moveTo>
                  <a:cubicBezTo>
                    <a:pt x="0" y="26"/>
                    <a:pt x="0" y="51"/>
                    <a:pt x="0" y="51"/>
                  </a:cubicBezTo>
                  <a:cubicBezTo>
                    <a:pt x="226" y="402"/>
                    <a:pt x="527" y="702"/>
                    <a:pt x="852" y="953"/>
                  </a:cubicBezTo>
                  <a:cubicBezTo>
                    <a:pt x="852" y="953"/>
                    <a:pt x="852" y="978"/>
                    <a:pt x="852" y="978"/>
                  </a:cubicBezTo>
                  <a:cubicBezTo>
                    <a:pt x="878" y="978"/>
                    <a:pt x="878" y="953"/>
                    <a:pt x="903" y="953"/>
                  </a:cubicBezTo>
                  <a:cubicBezTo>
                    <a:pt x="903" y="928"/>
                    <a:pt x="903" y="928"/>
                    <a:pt x="878" y="903"/>
                  </a:cubicBezTo>
                  <a:cubicBezTo>
                    <a:pt x="577" y="652"/>
                    <a:pt x="301" y="352"/>
                    <a:pt x="50"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455025" y="2044050"/>
              <a:ext cx="30100" cy="34325"/>
            </a:xfrm>
            <a:custGeom>
              <a:avLst/>
              <a:gdLst/>
              <a:ahLst/>
              <a:cxnLst/>
              <a:rect l="l" t="t" r="r" b="b"/>
              <a:pathLst>
                <a:path w="1204" h="1373" extrusionOk="0">
                  <a:moveTo>
                    <a:pt x="60" y="0"/>
                  </a:moveTo>
                  <a:cubicBezTo>
                    <a:pt x="51" y="0"/>
                    <a:pt x="38" y="7"/>
                    <a:pt x="26" y="19"/>
                  </a:cubicBezTo>
                  <a:cubicBezTo>
                    <a:pt x="0" y="19"/>
                    <a:pt x="0" y="44"/>
                    <a:pt x="26" y="69"/>
                  </a:cubicBezTo>
                  <a:cubicBezTo>
                    <a:pt x="326" y="545"/>
                    <a:pt x="727" y="971"/>
                    <a:pt x="1153" y="1347"/>
                  </a:cubicBezTo>
                  <a:cubicBezTo>
                    <a:pt x="1153" y="1372"/>
                    <a:pt x="1153" y="1372"/>
                    <a:pt x="1178" y="1372"/>
                  </a:cubicBezTo>
                  <a:cubicBezTo>
                    <a:pt x="1178" y="1372"/>
                    <a:pt x="1178" y="1372"/>
                    <a:pt x="1204" y="1347"/>
                  </a:cubicBezTo>
                  <a:cubicBezTo>
                    <a:pt x="1204" y="1347"/>
                    <a:pt x="1204" y="1322"/>
                    <a:pt x="1204" y="1297"/>
                  </a:cubicBezTo>
                  <a:cubicBezTo>
                    <a:pt x="777" y="921"/>
                    <a:pt x="402" y="49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1468800" y="2052825"/>
              <a:ext cx="26350" cy="27425"/>
            </a:xfrm>
            <a:custGeom>
              <a:avLst/>
              <a:gdLst/>
              <a:ahLst/>
              <a:cxnLst/>
              <a:rect l="l" t="t" r="r" b="b"/>
              <a:pathLst>
                <a:path w="1054" h="1097" extrusionOk="0">
                  <a:moveTo>
                    <a:pt x="35" y="0"/>
                  </a:moveTo>
                  <a:cubicBezTo>
                    <a:pt x="26" y="0"/>
                    <a:pt x="13" y="6"/>
                    <a:pt x="1" y="19"/>
                  </a:cubicBezTo>
                  <a:cubicBezTo>
                    <a:pt x="1" y="19"/>
                    <a:pt x="1" y="44"/>
                    <a:pt x="1" y="69"/>
                  </a:cubicBezTo>
                  <a:cubicBezTo>
                    <a:pt x="352" y="395"/>
                    <a:pt x="678" y="746"/>
                    <a:pt x="978" y="1097"/>
                  </a:cubicBezTo>
                  <a:lnTo>
                    <a:pt x="1028" y="1097"/>
                  </a:lnTo>
                  <a:cubicBezTo>
                    <a:pt x="1054" y="1097"/>
                    <a:pt x="1054" y="1072"/>
                    <a:pt x="1028" y="1046"/>
                  </a:cubicBezTo>
                  <a:cubicBezTo>
                    <a:pt x="728" y="696"/>
                    <a:pt x="402" y="3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473825" y="2036375"/>
              <a:ext cx="11925" cy="12550"/>
            </a:xfrm>
            <a:custGeom>
              <a:avLst/>
              <a:gdLst/>
              <a:ahLst/>
              <a:cxnLst/>
              <a:rect l="l" t="t" r="r" b="b"/>
              <a:pathLst>
                <a:path w="477" h="502" extrusionOk="0">
                  <a:moveTo>
                    <a:pt x="25" y="0"/>
                  </a:moveTo>
                  <a:cubicBezTo>
                    <a:pt x="25" y="25"/>
                    <a:pt x="0" y="50"/>
                    <a:pt x="25" y="50"/>
                  </a:cubicBezTo>
                  <a:lnTo>
                    <a:pt x="401" y="476"/>
                  </a:lnTo>
                  <a:cubicBezTo>
                    <a:pt x="401" y="476"/>
                    <a:pt x="426" y="501"/>
                    <a:pt x="426" y="501"/>
                  </a:cubicBezTo>
                  <a:cubicBezTo>
                    <a:pt x="426" y="501"/>
                    <a:pt x="452" y="476"/>
                    <a:pt x="452" y="476"/>
                  </a:cubicBezTo>
                  <a:cubicBezTo>
                    <a:pt x="477" y="476"/>
                    <a:pt x="477" y="451"/>
                    <a:pt x="452" y="426"/>
                  </a:cubicBezTo>
                  <a:lnTo>
                    <a:pt x="76" y="25"/>
                  </a:lnTo>
                  <a:cubicBezTo>
                    <a:pt x="76" y="0"/>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1509525" y="2031975"/>
              <a:ext cx="23850" cy="25100"/>
            </a:xfrm>
            <a:custGeom>
              <a:avLst/>
              <a:gdLst/>
              <a:ahLst/>
              <a:cxnLst/>
              <a:rect l="l" t="t" r="r" b="b"/>
              <a:pathLst>
                <a:path w="954" h="1004" extrusionOk="0">
                  <a:moveTo>
                    <a:pt x="26" y="1"/>
                  </a:moveTo>
                  <a:cubicBezTo>
                    <a:pt x="1" y="26"/>
                    <a:pt x="1" y="51"/>
                    <a:pt x="26" y="51"/>
                  </a:cubicBezTo>
                  <a:cubicBezTo>
                    <a:pt x="302" y="377"/>
                    <a:pt x="577" y="703"/>
                    <a:pt x="878" y="1003"/>
                  </a:cubicBezTo>
                  <a:lnTo>
                    <a:pt x="928" y="1003"/>
                  </a:lnTo>
                  <a:cubicBezTo>
                    <a:pt x="953" y="1003"/>
                    <a:pt x="953" y="978"/>
                    <a:pt x="928" y="953"/>
                  </a:cubicBezTo>
                  <a:cubicBezTo>
                    <a:pt x="628" y="652"/>
                    <a:pt x="352" y="327"/>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52525" y="2107175"/>
              <a:ext cx="31350" cy="34475"/>
            </a:xfrm>
            <a:custGeom>
              <a:avLst/>
              <a:gdLst/>
              <a:ahLst/>
              <a:cxnLst/>
              <a:rect l="l" t="t" r="r" b="b"/>
              <a:pathLst>
                <a:path w="1254" h="1379" extrusionOk="0">
                  <a:moveTo>
                    <a:pt x="50" y="0"/>
                  </a:moveTo>
                  <a:cubicBezTo>
                    <a:pt x="25" y="0"/>
                    <a:pt x="0" y="25"/>
                    <a:pt x="0" y="50"/>
                  </a:cubicBezTo>
                  <a:cubicBezTo>
                    <a:pt x="50" y="226"/>
                    <a:pt x="201" y="376"/>
                    <a:pt x="301" y="477"/>
                  </a:cubicBezTo>
                  <a:cubicBezTo>
                    <a:pt x="552" y="752"/>
                    <a:pt x="852" y="1078"/>
                    <a:pt x="1178" y="1379"/>
                  </a:cubicBezTo>
                  <a:lnTo>
                    <a:pt x="1228" y="1379"/>
                  </a:lnTo>
                  <a:cubicBezTo>
                    <a:pt x="1253" y="1354"/>
                    <a:pt x="1253" y="1329"/>
                    <a:pt x="1228" y="1329"/>
                  </a:cubicBezTo>
                  <a:cubicBezTo>
                    <a:pt x="903" y="1028"/>
                    <a:pt x="602" y="702"/>
                    <a:pt x="351" y="426"/>
                  </a:cubicBezTo>
                  <a:cubicBezTo>
                    <a:pt x="251" y="326"/>
                    <a:pt x="126" y="20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458775" y="2105450"/>
              <a:ext cx="18825" cy="19300"/>
            </a:xfrm>
            <a:custGeom>
              <a:avLst/>
              <a:gdLst/>
              <a:ahLst/>
              <a:cxnLst/>
              <a:rect l="l" t="t" r="r" b="b"/>
              <a:pathLst>
                <a:path w="753" h="772" extrusionOk="0">
                  <a:moveTo>
                    <a:pt x="35" y="0"/>
                  </a:moveTo>
                  <a:cubicBezTo>
                    <a:pt x="26" y="0"/>
                    <a:pt x="13" y="7"/>
                    <a:pt x="1" y="19"/>
                  </a:cubicBezTo>
                  <a:cubicBezTo>
                    <a:pt x="1" y="19"/>
                    <a:pt x="1" y="44"/>
                    <a:pt x="1" y="69"/>
                  </a:cubicBezTo>
                  <a:cubicBezTo>
                    <a:pt x="201" y="320"/>
                    <a:pt x="427" y="546"/>
                    <a:pt x="678" y="771"/>
                  </a:cubicBezTo>
                  <a:lnTo>
                    <a:pt x="728" y="771"/>
                  </a:lnTo>
                  <a:cubicBezTo>
                    <a:pt x="753" y="746"/>
                    <a:pt x="753" y="721"/>
                    <a:pt x="728" y="721"/>
                  </a:cubicBezTo>
                  <a:cubicBezTo>
                    <a:pt x="477" y="495"/>
                    <a:pt x="252"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461300" y="2097775"/>
              <a:ext cx="16300" cy="18825"/>
            </a:xfrm>
            <a:custGeom>
              <a:avLst/>
              <a:gdLst/>
              <a:ahLst/>
              <a:cxnLst/>
              <a:rect l="l" t="t" r="r" b="b"/>
              <a:pathLst>
                <a:path w="652" h="753" extrusionOk="0">
                  <a:moveTo>
                    <a:pt x="25" y="0"/>
                  </a:moveTo>
                  <a:cubicBezTo>
                    <a:pt x="0" y="25"/>
                    <a:pt x="0" y="50"/>
                    <a:pt x="0" y="50"/>
                  </a:cubicBezTo>
                  <a:lnTo>
                    <a:pt x="602" y="727"/>
                  </a:lnTo>
                  <a:cubicBezTo>
                    <a:pt x="602" y="752"/>
                    <a:pt x="627" y="752"/>
                    <a:pt x="627" y="752"/>
                  </a:cubicBezTo>
                  <a:cubicBezTo>
                    <a:pt x="627" y="752"/>
                    <a:pt x="652" y="752"/>
                    <a:pt x="652" y="727"/>
                  </a:cubicBezTo>
                  <a:cubicBezTo>
                    <a:pt x="652" y="727"/>
                    <a:pt x="652" y="702"/>
                    <a:pt x="652" y="677"/>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500775" y="2125500"/>
              <a:ext cx="25075" cy="24925"/>
            </a:xfrm>
            <a:custGeom>
              <a:avLst/>
              <a:gdLst/>
              <a:ahLst/>
              <a:cxnLst/>
              <a:rect l="l" t="t" r="r" b="b"/>
              <a:pathLst>
                <a:path w="1003" h="997" extrusionOk="0">
                  <a:moveTo>
                    <a:pt x="38" y="0"/>
                  </a:moveTo>
                  <a:cubicBezTo>
                    <a:pt x="31" y="0"/>
                    <a:pt x="25" y="7"/>
                    <a:pt x="25" y="19"/>
                  </a:cubicBezTo>
                  <a:cubicBezTo>
                    <a:pt x="0" y="19"/>
                    <a:pt x="0" y="44"/>
                    <a:pt x="0" y="69"/>
                  </a:cubicBezTo>
                  <a:cubicBezTo>
                    <a:pt x="276" y="420"/>
                    <a:pt x="602" y="721"/>
                    <a:pt x="952" y="997"/>
                  </a:cubicBezTo>
                  <a:lnTo>
                    <a:pt x="1003" y="997"/>
                  </a:lnTo>
                  <a:cubicBezTo>
                    <a:pt x="1003" y="972"/>
                    <a:pt x="1003" y="947"/>
                    <a:pt x="1003" y="947"/>
                  </a:cubicBezTo>
                  <a:cubicBezTo>
                    <a:pt x="652" y="671"/>
                    <a:pt x="326" y="370"/>
                    <a:pt x="50" y="19"/>
                  </a:cubicBezTo>
                  <a:cubicBezTo>
                    <a:pt x="50" y="7"/>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503275" y="2120325"/>
              <a:ext cx="21325" cy="19450"/>
            </a:xfrm>
            <a:custGeom>
              <a:avLst/>
              <a:gdLst/>
              <a:ahLst/>
              <a:cxnLst/>
              <a:rect l="l" t="t" r="r" b="b"/>
              <a:pathLst>
                <a:path w="853" h="778" extrusionOk="0">
                  <a:moveTo>
                    <a:pt x="0" y="1"/>
                  </a:moveTo>
                  <a:cubicBezTo>
                    <a:pt x="0" y="26"/>
                    <a:pt x="0" y="51"/>
                    <a:pt x="0" y="51"/>
                  </a:cubicBezTo>
                  <a:lnTo>
                    <a:pt x="777" y="778"/>
                  </a:lnTo>
                  <a:lnTo>
                    <a:pt x="827" y="778"/>
                  </a:lnTo>
                  <a:cubicBezTo>
                    <a:pt x="852" y="753"/>
                    <a:pt x="852" y="727"/>
                    <a:pt x="827" y="7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1546500" y="2211975"/>
              <a:ext cx="26350" cy="23675"/>
            </a:xfrm>
            <a:custGeom>
              <a:avLst/>
              <a:gdLst/>
              <a:ahLst/>
              <a:cxnLst/>
              <a:rect l="l" t="t" r="r" b="b"/>
              <a:pathLst>
                <a:path w="1054" h="947" extrusionOk="0">
                  <a:moveTo>
                    <a:pt x="35" y="0"/>
                  </a:moveTo>
                  <a:cubicBezTo>
                    <a:pt x="26" y="0"/>
                    <a:pt x="13" y="6"/>
                    <a:pt x="1" y="19"/>
                  </a:cubicBezTo>
                  <a:cubicBezTo>
                    <a:pt x="1" y="19"/>
                    <a:pt x="1" y="44"/>
                    <a:pt x="1" y="69"/>
                  </a:cubicBezTo>
                  <a:cubicBezTo>
                    <a:pt x="326" y="370"/>
                    <a:pt x="652" y="670"/>
                    <a:pt x="1003" y="946"/>
                  </a:cubicBezTo>
                  <a:lnTo>
                    <a:pt x="1053" y="946"/>
                  </a:lnTo>
                  <a:cubicBezTo>
                    <a:pt x="1053" y="921"/>
                    <a:pt x="1053" y="896"/>
                    <a:pt x="1028" y="896"/>
                  </a:cubicBezTo>
                  <a:cubicBezTo>
                    <a:pt x="702" y="620"/>
                    <a:pt x="37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1553400" y="2208675"/>
              <a:ext cx="27600" cy="24450"/>
            </a:xfrm>
            <a:custGeom>
              <a:avLst/>
              <a:gdLst/>
              <a:ahLst/>
              <a:cxnLst/>
              <a:rect l="l" t="t" r="r" b="b"/>
              <a:pathLst>
                <a:path w="1104" h="978" extrusionOk="0">
                  <a:moveTo>
                    <a:pt x="25" y="0"/>
                  </a:moveTo>
                  <a:cubicBezTo>
                    <a:pt x="0" y="26"/>
                    <a:pt x="0" y="51"/>
                    <a:pt x="25" y="51"/>
                  </a:cubicBezTo>
                  <a:cubicBezTo>
                    <a:pt x="351" y="376"/>
                    <a:pt x="677" y="677"/>
                    <a:pt x="1028" y="978"/>
                  </a:cubicBezTo>
                  <a:lnTo>
                    <a:pt x="1078" y="978"/>
                  </a:lnTo>
                  <a:cubicBezTo>
                    <a:pt x="1103" y="953"/>
                    <a:pt x="1078" y="928"/>
                    <a:pt x="1078" y="928"/>
                  </a:cubicBezTo>
                  <a:cubicBezTo>
                    <a:pt x="727" y="627"/>
                    <a:pt x="376"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1558400" y="2201775"/>
              <a:ext cx="21325" cy="19450"/>
            </a:xfrm>
            <a:custGeom>
              <a:avLst/>
              <a:gdLst/>
              <a:ahLst/>
              <a:cxnLst/>
              <a:rect l="l" t="t" r="r" b="b"/>
              <a:pathLst>
                <a:path w="853" h="778" extrusionOk="0">
                  <a:moveTo>
                    <a:pt x="1" y="1"/>
                  </a:moveTo>
                  <a:cubicBezTo>
                    <a:pt x="1" y="26"/>
                    <a:pt x="1" y="51"/>
                    <a:pt x="1" y="51"/>
                  </a:cubicBezTo>
                  <a:cubicBezTo>
                    <a:pt x="226" y="327"/>
                    <a:pt x="477" y="577"/>
                    <a:pt x="778" y="778"/>
                  </a:cubicBezTo>
                  <a:lnTo>
                    <a:pt x="828" y="778"/>
                  </a:lnTo>
                  <a:cubicBezTo>
                    <a:pt x="853" y="753"/>
                    <a:pt x="828" y="728"/>
                    <a:pt x="828" y="728"/>
                  </a:cubicBezTo>
                  <a:cubicBezTo>
                    <a:pt x="527" y="527"/>
                    <a:pt x="277"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555900" y="2189875"/>
              <a:ext cx="16325" cy="15075"/>
            </a:xfrm>
            <a:custGeom>
              <a:avLst/>
              <a:gdLst/>
              <a:ahLst/>
              <a:cxnLst/>
              <a:rect l="l" t="t" r="r" b="b"/>
              <a:pathLst>
                <a:path w="653" h="603" extrusionOk="0">
                  <a:moveTo>
                    <a:pt x="1" y="1"/>
                  </a:moveTo>
                  <a:cubicBezTo>
                    <a:pt x="1" y="26"/>
                    <a:pt x="1" y="51"/>
                    <a:pt x="1" y="51"/>
                  </a:cubicBezTo>
                  <a:cubicBezTo>
                    <a:pt x="176" y="251"/>
                    <a:pt x="377" y="427"/>
                    <a:pt x="577" y="577"/>
                  </a:cubicBezTo>
                  <a:cubicBezTo>
                    <a:pt x="602" y="577"/>
                    <a:pt x="602" y="602"/>
                    <a:pt x="602" y="602"/>
                  </a:cubicBezTo>
                  <a:cubicBezTo>
                    <a:pt x="627" y="602"/>
                    <a:pt x="627" y="577"/>
                    <a:pt x="627" y="577"/>
                  </a:cubicBezTo>
                  <a:cubicBezTo>
                    <a:pt x="652" y="552"/>
                    <a:pt x="652" y="552"/>
                    <a:pt x="627" y="527"/>
                  </a:cubicBezTo>
                  <a:cubicBezTo>
                    <a:pt x="427" y="377"/>
                    <a:pt x="226"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1556525" y="2181900"/>
              <a:ext cx="12550" cy="10500"/>
            </a:xfrm>
            <a:custGeom>
              <a:avLst/>
              <a:gdLst/>
              <a:ahLst/>
              <a:cxnLst/>
              <a:rect l="l" t="t" r="r" b="b"/>
              <a:pathLst>
                <a:path w="502" h="420" extrusionOk="0">
                  <a:moveTo>
                    <a:pt x="26" y="0"/>
                  </a:moveTo>
                  <a:cubicBezTo>
                    <a:pt x="19" y="0"/>
                    <a:pt x="13" y="6"/>
                    <a:pt x="1" y="19"/>
                  </a:cubicBezTo>
                  <a:cubicBezTo>
                    <a:pt x="1" y="44"/>
                    <a:pt x="1" y="69"/>
                    <a:pt x="1" y="69"/>
                  </a:cubicBezTo>
                  <a:lnTo>
                    <a:pt x="452" y="420"/>
                  </a:lnTo>
                  <a:lnTo>
                    <a:pt x="502" y="420"/>
                  </a:lnTo>
                  <a:cubicBezTo>
                    <a:pt x="502" y="395"/>
                    <a:pt x="502" y="370"/>
                    <a:pt x="477" y="370"/>
                  </a:cubicBezTo>
                  <a:lnTo>
                    <a:pt x="51" y="19"/>
                  </a:lnTo>
                  <a:cubicBezTo>
                    <a:pt x="38" y="6"/>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520825" y="2174375"/>
              <a:ext cx="9425" cy="12400"/>
            </a:xfrm>
            <a:custGeom>
              <a:avLst/>
              <a:gdLst/>
              <a:ahLst/>
              <a:cxnLst/>
              <a:rect l="l" t="t" r="r" b="b"/>
              <a:pathLst>
                <a:path w="377" h="496" extrusionOk="0">
                  <a:moveTo>
                    <a:pt x="35" y="0"/>
                  </a:moveTo>
                  <a:cubicBezTo>
                    <a:pt x="25" y="0"/>
                    <a:pt x="13" y="7"/>
                    <a:pt x="0" y="19"/>
                  </a:cubicBezTo>
                  <a:cubicBezTo>
                    <a:pt x="0" y="19"/>
                    <a:pt x="0" y="44"/>
                    <a:pt x="0" y="69"/>
                  </a:cubicBezTo>
                  <a:cubicBezTo>
                    <a:pt x="125" y="195"/>
                    <a:pt x="226" y="320"/>
                    <a:pt x="301" y="470"/>
                  </a:cubicBezTo>
                  <a:cubicBezTo>
                    <a:pt x="301" y="470"/>
                    <a:pt x="326" y="495"/>
                    <a:pt x="326" y="495"/>
                  </a:cubicBezTo>
                  <a:cubicBezTo>
                    <a:pt x="326" y="495"/>
                    <a:pt x="351" y="495"/>
                    <a:pt x="351" y="470"/>
                  </a:cubicBezTo>
                  <a:cubicBezTo>
                    <a:pt x="376" y="470"/>
                    <a:pt x="376" y="445"/>
                    <a:pt x="351" y="420"/>
                  </a:cubicBezTo>
                  <a:cubicBezTo>
                    <a:pt x="276" y="295"/>
                    <a:pt x="176" y="144"/>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1429950" y="2204000"/>
              <a:ext cx="19450" cy="18475"/>
            </a:xfrm>
            <a:custGeom>
              <a:avLst/>
              <a:gdLst/>
              <a:ahLst/>
              <a:cxnLst/>
              <a:rect l="l" t="t" r="r" b="b"/>
              <a:pathLst>
                <a:path w="778" h="739" extrusionOk="0">
                  <a:moveTo>
                    <a:pt x="33" y="1"/>
                  </a:moveTo>
                  <a:cubicBezTo>
                    <a:pt x="29" y="1"/>
                    <a:pt x="26" y="4"/>
                    <a:pt x="26" y="12"/>
                  </a:cubicBezTo>
                  <a:cubicBezTo>
                    <a:pt x="1" y="12"/>
                    <a:pt x="1" y="37"/>
                    <a:pt x="1" y="62"/>
                  </a:cubicBezTo>
                  <a:cubicBezTo>
                    <a:pt x="227" y="313"/>
                    <a:pt x="452" y="538"/>
                    <a:pt x="728" y="714"/>
                  </a:cubicBezTo>
                  <a:cubicBezTo>
                    <a:pt x="728" y="714"/>
                    <a:pt x="728" y="739"/>
                    <a:pt x="753" y="739"/>
                  </a:cubicBezTo>
                  <a:cubicBezTo>
                    <a:pt x="753" y="739"/>
                    <a:pt x="778" y="714"/>
                    <a:pt x="778" y="714"/>
                  </a:cubicBezTo>
                  <a:cubicBezTo>
                    <a:pt x="778" y="689"/>
                    <a:pt x="778" y="664"/>
                    <a:pt x="753" y="664"/>
                  </a:cubicBezTo>
                  <a:cubicBezTo>
                    <a:pt x="502" y="463"/>
                    <a:pt x="277" y="263"/>
                    <a:pt x="51" y="12"/>
                  </a:cubicBezTo>
                  <a:cubicBezTo>
                    <a:pt x="51" y="12"/>
                    <a:pt x="4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1430600" y="2196150"/>
              <a:ext cx="26325" cy="25075"/>
            </a:xfrm>
            <a:custGeom>
              <a:avLst/>
              <a:gdLst/>
              <a:ahLst/>
              <a:cxnLst/>
              <a:rect l="l" t="t" r="r" b="b"/>
              <a:pathLst>
                <a:path w="1053" h="1003" extrusionOk="0">
                  <a:moveTo>
                    <a:pt x="0" y="0"/>
                  </a:moveTo>
                  <a:cubicBezTo>
                    <a:pt x="0" y="25"/>
                    <a:pt x="0" y="50"/>
                    <a:pt x="25" y="50"/>
                  </a:cubicBezTo>
                  <a:cubicBezTo>
                    <a:pt x="351" y="351"/>
                    <a:pt x="677" y="677"/>
                    <a:pt x="1003" y="978"/>
                  </a:cubicBezTo>
                  <a:cubicBezTo>
                    <a:pt x="1003" y="1003"/>
                    <a:pt x="1028" y="1003"/>
                    <a:pt x="1028" y="1003"/>
                  </a:cubicBezTo>
                  <a:cubicBezTo>
                    <a:pt x="1028" y="1003"/>
                    <a:pt x="1053" y="1003"/>
                    <a:pt x="1053" y="978"/>
                  </a:cubicBezTo>
                  <a:cubicBezTo>
                    <a:pt x="1053" y="978"/>
                    <a:pt x="1053" y="953"/>
                    <a:pt x="1053" y="928"/>
                  </a:cubicBezTo>
                  <a:cubicBezTo>
                    <a:pt x="727" y="602"/>
                    <a:pt x="40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1439350" y="2195050"/>
              <a:ext cx="28225" cy="26800"/>
            </a:xfrm>
            <a:custGeom>
              <a:avLst/>
              <a:gdLst/>
              <a:ahLst/>
              <a:cxnLst/>
              <a:rect l="l" t="t" r="r" b="b"/>
              <a:pathLst>
                <a:path w="1129" h="1072" extrusionOk="0">
                  <a:moveTo>
                    <a:pt x="35" y="0"/>
                  </a:moveTo>
                  <a:cubicBezTo>
                    <a:pt x="26" y="0"/>
                    <a:pt x="13" y="7"/>
                    <a:pt x="1" y="19"/>
                  </a:cubicBezTo>
                  <a:cubicBezTo>
                    <a:pt x="1" y="44"/>
                    <a:pt x="1" y="44"/>
                    <a:pt x="1" y="69"/>
                  </a:cubicBezTo>
                  <a:lnTo>
                    <a:pt x="1054" y="1072"/>
                  </a:lnTo>
                  <a:lnTo>
                    <a:pt x="1104" y="1072"/>
                  </a:lnTo>
                  <a:cubicBezTo>
                    <a:pt x="1129" y="1047"/>
                    <a:pt x="1129" y="1047"/>
                    <a:pt x="1104" y="102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469425" y="2233900"/>
              <a:ext cx="27600" cy="28675"/>
            </a:xfrm>
            <a:custGeom>
              <a:avLst/>
              <a:gdLst/>
              <a:ahLst/>
              <a:cxnLst/>
              <a:rect l="l" t="t" r="r" b="b"/>
              <a:pathLst>
                <a:path w="1104" h="1147" extrusionOk="0">
                  <a:moveTo>
                    <a:pt x="35" y="0"/>
                  </a:moveTo>
                  <a:cubicBezTo>
                    <a:pt x="26" y="0"/>
                    <a:pt x="13" y="7"/>
                    <a:pt x="1" y="19"/>
                  </a:cubicBezTo>
                  <a:cubicBezTo>
                    <a:pt x="1" y="19"/>
                    <a:pt x="1" y="44"/>
                    <a:pt x="1" y="69"/>
                  </a:cubicBezTo>
                  <a:lnTo>
                    <a:pt x="1054" y="1122"/>
                  </a:lnTo>
                  <a:cubicBezTo>
                    <a:pt x="1054" y="1147"/>
                    <a:pt x="1079" y="1147"/>
                    <a:pt x="1079" y="1147"/>
                  </a:cubicBezTo>
                  <a:cubicBezTo>
                    <a:pt x="1079" y="1147"/>
                    <a:pt x="1104" y="1147"/>
                    <a:pt x="1104" y="1122"/>
                  </a:cubicBezTo>
                  <a:cubicBezTo>
                    <a:pt x="1104" y="1122"/>
                    <a:pt x="1104" y="1097"/>
                    <a:pt x="1104" y="107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477575" y="2231225"/>
              <a:ext cx="27600" cy="25100"/>
            </a:xfrm>
            <a:custGeom>
              <a:avLst/>
              <a:gdLst/>
              <a:ahLst/>
              <a:cxnLst/>
              <a:rect l="l" t="t" r="r" b="b"/>
              <a:pathLst>
                <a:path w="1104" h="1004" extrusionOk="0">
                  <a:moveTo>
                    <a:pt x="26" y="1"/>
                  </a:moveTo>
                  <a:cubicBezTo>
                    <a:pt x="1" y="26"/>
                    <a:pt x="1" y="51"/>
                    <a:pt x="26" y="51"/>
                  </a:cubicBezTo>
                  <a:cubicBezTo>
                    <a:pt x="327" y="402"/>
                    <a:pt x="652" y="703"/>
                    <a:pt x="1028" y="978"/>
                  </a:cubicBezTo>
                  <a:cubicBezTo>
                    <a:pt x="1053" y="978"/>
                    <a:pt x="1053" y="1003"/>
                    <a:pt x="1053" y="1003"/>
                  </a:cubicBezTo>
                  <a:cubicBezTo>
                    <a:pt x="1078" y="1003"/>
                    <a:pt x="1078" y="978"/>
                    <a:pt x="1078" y="978"/>
                  </a:cubicBezTo>
                  <a:cubicBezTo>
                    <a:pt x="1104" y="953"/>
                    <a:pt x="1104" y="928"/>
                    <a:pt x="1078" y="928"/>
                  </a:cubicBezTo>
                  <a:cubicBezTo>
                    <a:pt x="703" y="652"/>
                    <a:pt x="3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1518300" y="2228725"/>
              <a:ext cx="18200" cy="18825"/>
            </a:xfrm>
            <a:custGeom>
              <a:avLst/>
              <a:gdLst/>
              <a:ahLst/>
              <a:cxnLst/>
              <a:rect l="l" t="t" r="r" b="b"/>
              <a:pathLst>
                <a:path w="728" h="753" extrusionOk="0">
                  <a:moveTo>
                    <a:pt x="1" y="0"/>
                  </a:moveTo>
                  <a:cubicBezTo>
                    <a:pt x="1" y="26"/>
                    <a:pt x="1" y="51"/>
                    <a:pt x="1" y="51"/>
                  </a:cubicBezTo>
                  <a:cubicBezTo>
                    <a:pt x="201" y="301"/>
                    <a:pt x="427" y="527"/>
                    <a:pt x="678" y="727"/>
                  </a:cubicBezTo>
                  <a:cubicBezTo>
                    <a:pt x="678" y="727"/>
                    <a:pt x="678" y="752"/>
                    <a:pt x="678" y="752"/>
                  </a:cubicBezTo>
                  <a:cubicBezTo>
                    <a:pt x="703" y="752"/>
                    <a:pt x="703" y="727"/>
                    <a:pt x="728" y="727"/>
                  </a:cubicBezTo>
                  <a:cubicBezTo>
                    <a:pt x="728" y="702"/>
                    <a:pt x="728" y="677"/>
                    <a:pt x="703" y="677"/>
                  </a:cubicBezTo>
                  <a:cubicBezTo>
                    <a:pt x="477" y="477"/>
                    <a:pt x="251" y="251"/>
                    <a:pt x="51" y="26"/>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1546500" y="2235150"/>
              <a:ext cx="36375" cy="29950"/>
            </a:xfrm>
            <a:custGeom>
              <a:avLst/>
              <a:gdLst/>
              <a:ahLst/>
              <a:cxnLst/>
              <a:rect l="l" t="t" r="r" b="b"/>
              <a:pathLst>
                <a:path w="1455" h="1198" extrusionOk="0">
                  <a:moveTo>
                    <a:pt x="35" y="0"/>
                  </a:moveTo>
                  <a:cubicBezTo>
                    <a:pt x="26" y="0"/>
                    <a:pt x="13" y="7"/>
                    <a:pt x="1" y="19"/>
                  </a:cubicBezTo>
                  <a:cubicBezTo>
                    <a:pt x="1" y="19"/>
                    <a:pt x="1" y="44"/>
                    <a:pt x="1" y="69"/>
                  </a:cubicBezTo>
                  <a:cubicBezTo>
                    <a:pt x="452" y="470"/>
                    <a:pt x="903" y="846"/>
                    <a:pt x="1404" y="1172"/>
                  </a:cubicBezTo>
                  <a:cubicBezTo>
                    <a:pt x="1404" y="1172"/>
                    <a:pt x="1404" y="1197"/>
                    <a:pt x="1404" y="1197"/>
                  </a:cubicBezTo>
                  <a:cubicBezTo>
                    <a:pt x="1429" y="1197"/>
                    <a:pt x="1429" y="1172"/>
                    <a:pt x="1454" y="1172"/>
                  </a:cubicBezTo>
                  <a:cubicBezTo>
                    <a:pt x="1454" y="1147"/>
                    <a:pt x="1454" y="1122"/>
                    <a:pt x="1429" y="1122"/>
                  </a:cubicBezTo>
                  <a:cubicBezTo>
                    <a:pt x="953" y="771"/>
                    <a:pt x="502" y="3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557150" y="2251275"/>
              <a:ext cx="30725" cy="24475"/>
            </a:xfrm>
            <a:custGeom>
              <a:avLst/>
              <a:gdLst/>
              <a:ahLst/>
              <a:cxnLst/>
              <a:rect l="l" t="t" r="r" b="b"/>
              <a:pathLst>
                <a:path w="1229" h="979" extrusionOk="0">
                  <a:moveTo>
                    <a:pt x="1" y="1"/>
                  </a:moveTo>
                  <a:cubicBezTo>
                    <a:pt x="1" y="26"/>
                    <a:pt x="1" y="51"/>
                    <a:pt x="1" y="51"/>
                  </a:cubicBezTo>
                  <a:cubicBezTo>
                    <a:pt x="201" y="327"/>
                    <a:pt x="502" y="527"/>
                    <a:pt x="778" y="703"/>
                  </a:cubicBezTo>
                  <a:cubicBezTo>
                    <a:pt x="903" y="778"/>
                    <a:pt x="1053" y="878"/>
                    <a:pt x="1154" y="953"/>
                  </a:cubicBezTo>
                  <a:cubicBezTo>
                    <a:pt x="1179" y="978"/>
                    <a:pt x="1179" y="978"/>
                    <a:pt x="1179" y="978"/>
                  </a:cubicBezTo>
                  <a:cubicBezTo>
                    <a:pt x="1204" y="978"/>
                    <a:pt x="1204" y="978"/>
                    <a:pt x="1204" y="953"/>
                  </a:cubicBezTo>
                  <a:cubicBezTo>
                    <a:pt x="1229" y="953"/>
                    <a:pt x="1229" y="928"/>
                    <a:pt x="1204" y="903"/>
                  </a:cubicBezTo>
                  <a:cubicBezTo>
                    <a:pt x="1078" y="828"/>
                    <a:pt x="953" y="728"/>
                    <a:pt x="828" y="652"/>
                  </a:cubicBezTo>
                  <a:cubicBezTo>
                    <a:pt x="552" y="452"/>
                    <a:pt x="251"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1562175" y="2263825"/>
              <a:ext cx="25700" cy="21325"/>
            </a:xfrm>
            <a:custGeom>
              <a:avLst/>
              <a:gdLst/>
              <a:ahLst/>
              <a:cxnLst/>
              <a:rect l="l" t="t" r="r" b="b"/>
              <a:pathLst>
                <a:path w="1028" h="853" extrusionOk="0">
                  <a:moveTo>
                    <a:pt x="0" y="0"/>
                  </a:moveTo>
                  <a:cubicBezTo>
                    <a:pt x="0" y="25"/>
                    <a:pt x="0" y="50"/>
                    <a:pt x="0" y="50"/>
                  </a:cubicBezTo>
                  <a:cubicBezTo>
                    <a:pt x="301" y="351"/>
                    <a:pt x="627" y="627"/>
                    <a:pt x="978" y="852"/>
                  </a:cubicBezTo>
                  <a:lnTo>
                    <a:pt x="1028" y="852"/>
                  </a:lnTo>
                  <a:cubicBezTo>
                    <a:pt x="1028" y="827"/>
                    <a:pt x="1028" y="802"/>
                    <a:pt x="1003" y="802"/>
                  </a:cubicBezTo>
                  <a:cubicBezTo>
                    <a:pt x="652" y="576"/>
                    <a:pt x="35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1564050" y="2273375"/>
              <a:ext cx="25075" cy="20550"/>
            </a:xfrm>
            <a:custGeom>
              <a:avLst/>
              <a:gdLst/>
              <a:ahLst/>
              <a:cxnLst/>
              <a:rect l="l" t="t" r="r" b="b"/>
              <a:pathLst>
                <a:path w="1003" h="822" extrusionOk="0">
                  <a:moveTo>
                    <a:pt x="35" y="0"/>
                  </a:moveTo>
                  <a:cubicBezTo>
                    <a:pt x="25" y="0"/>
                    <a:pt x="13" y="6"/>
                    <a:pt x="0" y="19"/>
                  </a:cubicBezTo>
                  <a:cubicBezTo>
                    <a:pt x="0" y="19"/>
                    <a:pt x="0" y="44"/>
                    <a:pt x="25" y="69"/>
                  </a:cubicBezTo>
                  <a:cubicBezTo>
                    <a:pt x="301" y="320"/>
                    <a:pt x="627" y="570"/>
                    <a:pt x="928" y="796"/>
                  </a:cubicBezTo>
                  <a:cubicBezTo>
                    <a:pt x="928" y="821"/>
                    <a:pt x="953" y="821"/>
                    <a:pt x="953" y="821"/>
                  </a:cubicBezTo>
                  <a:cubicBezTo>
                    <a:pt x="953" y="821"/>
                    <a:pt x="978" y="796"/>
                    <a:pt x="978" y="796"/>
                  </a:cubicBezTo>
                  <a:cubicBezTo>
                    <a:pt x="1003" y="771"/>
                    <a:pt x="1003" y="771"/>
                    <a:pt x="978" y="746"/>
                  </a:cubicBezTo>
                  <a:cubicBezTo>
                    <a:pt x="652" y="520"/>
                    <a:pt x="351" y="2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1566550" y="2282775"/>
              <a:ext cx="23850" cy="21175"/>
            </a:xfrm>
            <a:custGeom>
              <a:avLst/>
              <a:gdLst/>
              <a:ahLst/>
              <a:cxnLst/>
              <a:rect l="l" t="t" r="r" b="b"/>
              <a:pathLst>
                <a:path w="954" h="847" extrusionOk="0">
                  <a:moveTo>
                    <a:pt x="35" y="0"/>
                  </a:moveTo>
                  <a:cubicBezTo>
                    <a:pt x="26" y="0"/>
                    <a:pt x="13" y="6"/>
                    <a:pt x="1" y="19"/>
                  </a:cubicBezTo>
                  <a:cubicBezTo>
                    <a:pt x="1" y="19"/>
                    <a:pt x="1" y="44"/>
                    <a:pt x="1" y="69"/>
                  </a:cubicBezTo>
                  <a:cubicBezTo>
                    <a:pt x="276" y="345"/>
                    <a:pt x="577" y="595"/>
                    <a:pt x="878" y="846"/>
                  </a:cubicBezTo>
                  <a:lnTo>
                    <a:pt x="928" y="846"/>
                  </a:lnTo>
                  <a:cubicBezTo>
                    <a:pt x="953" y="821"/>
                    <a:pt x="953" y="796"/>
                    <a:pt x="928" y="796"/>
                  </a:cubicBezTo>
                  <a:cubicBezTo>
                    <a:pt x="627" y="545"/>
                    <a:pt x="326" y="29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1568425" y="2292800"/>
              <a:ext cx="23225" cy="21175"/>
            </a:xfrm>
            <a:custGeom>
              <a:avLst/>
              <a:gdLst/>
              <a:ahLst/>
              <a:cxnLst/>
              <a:rect l="l" t="t" r="r" b="b"/>
              <a:pathLst>
                <a:path w="929" h="847" extrusionOk="0">
                  <a:moveTo>
                    <a:pt x="51" y="0"/>
                  </a:moveTo>
                  <a:cubicBezTo>
                    <a:pt x="45" y="0"/>
                    <a:pt x="38" y="6"/>
                    <a:pt x="26" y="19"/>
                  </a:cubicBezTo>
                  <a:cubicBezTo>
                    <a:pt x="1" y="19"/>
                    <a:pt x="1" y="44"/>
                    <a:pt x="26" y="69"/>
                  </a:cubicBezTo>
                  <a:cubicBezTo>
                    <a:pt x="251" y="370"/>
                    <a:pt x="552" y="646"/>
                    <a:pt x="878" y="846"/>
                  </a:cubicBezTo>
                  <a:lnTo>
                    <a:pt x="928" y="846"/>
                  </a:lnTo>
                  <a:cubicBezTo>
                    <a:pt x="928" y="821"/>
                    <a:pt x="928" y="796"/>
                    <a:pt x="903" y="796"/>
                  </a:cubicBezTo>
                  <a:cubicBezTo>
                    <a:pt x="602" y="570"/>
                    <a:pt x="302" y="320"/>
                    <a:pt x="76" y="19"/>
                  </a:cubicBezTo>
                  <a:cubicBezTo>
                    <a:pt x="64"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559025" y="2312675"/>
              <a:ext cx="37625" cy="30100"/>
            </a:xfrm>
            <a:custGeom>
              <a:avLst/>
              <a:gdLst/>
              <a:ahLst/>
              <a:cxnLst/>
              <a:rect l="l" t="t" r="r" b="b"/>
              <a:pathLst>
                <a:path w="1505" h="1204" extrusionOk="0">
                  <a:moveTo>
                    <a:pt x="76" y="1"/>
                  </a:moveTo>
                  <a:cubicBezTo>
                    <a:pt x="51" y="1"/>
                    <a:pt x="26" y="1"/>
                    <a:pt x="26" y="26"/>
                  </a:cubicBezTo>
                  <a:cubicBezTo>
                    <a:pt x="1" y="26"/>
                    <a:pt x="1" y="51"/>
                    <a:pt x="26" y="76"/>
                  </a:cubicBezTo>
                  <a:cubicBezTo>
                    <a:pt x="527" y="427"/>
                    <a:pt x="1003" y="803"/>
                    <a:pt x="1430" y="1204"/>
                  </a:cubicBezTo>
                  <a:lnTo>
                    <a:pt x="1480" y="1204"/>
                  </a:lnTo>
                  <a:cubicBezTo>
                    <a:pt x="1505" y="1179"/>
                    <a:pt x="1505" y="1154"/>
                    <a:pt x="1480" y="1154"/>
                  </a:cubicBezTo>
                  <a:cubicBezTo>
                    <a:pt x="1028" y="753"/>
                    <a:pt x="552"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566550" y="2327100"/>
              <a:ext cx="31975" cy="26975"/>
            </a:xfrm>
            <a:custGeom>
              <a:avLst/>
              <a:gdLst/>
              <a:ahLst/>
              <a:cxnLst/>
              <a:rect l="l" t="t" r="r" b="b"/>
              <a:pathLst>
                <a:path w="1279" h="1079" extrusionOk="0">
                  <a:moveTo>
                    <a:pt x="26" y="0"/>
                  </a:moveTo>
                  <a:cubicBezTo>
                    <a:pt x="1" y="25"/>
                    <a:pt x="1" y="50"/>
                    <a:pt x="1" y="50"/>
                  </a:cubicBezTo>
                  <a:cubicBezTo>
                    <a:pt x="101" y="176"/>
                    <a:pt x="226" y="251"/>
                    <a:pt x="352" y="326"/>
                  </a:cubicBezTo>
                  <a:cubicBezTo>
                    <a:pt x="677" y="527"/>
                    <a:pt x="1003" y="752"/>
                    <a:pt x="1229" y="1078"/>
                  </a:cubicBezTo>
                  <a:lnTo>
                    <a:pt x="1279" y="1078"/>
                  </a:lnTo>
                  <a:cubicBezTo>
                    <a:pt x="1279" y="1053"/>
                    <a:pt x="1279" y="1053"/>
                    <a:pt x="1279" y="1028"/>
                  </a:cubicBezTo>
                  <a:cubicBezTo>
                    <a:pt x="1053" y="702"/>
                    <a:pt x="727" y="477"/>
                    <a:pt x="377" y="251"/>
                  </a:cubicBezTo>
                  <a:cubicBezTo>
                    <a:pt x="251" y="176"/>
                    <a:pt x="151" y="126"/>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1568425" y="2340000"/>
              <a:ext cx="28225" cy="20950"/>
            </a:xfrm>
            <a:custGeom>
              <a:avLst/>
              <a:gdLst/>
              <a:ahLst/>
              <a:cxnLst/>
              <a:rect l="l" t="t" r="r" b="b"/>
              <a:pathLst>
                <a:path w="1129" h="838" extrusionOk="0">
                  <a:moveTo>
                    <a:pt x="30" y="0"/>
                  </a:moveTo>
                  <a:cubicBezTo>
                    <a:pt x="13" y="0"/>
                    <a:pt x="1" y="18"/>
                    <a:pt x="1" y="36"/>
                  </a:cubicBezTo>
                  <a:cubicBezTo>
                    <a:pt x="1" y="36"/>
                    <a:pt x="1" y="61"/>
                    <a:pt x="26" y="61"/>
                  </a:cubicBezTo>
                  <a:cubicBezTo>
                    <a:pt x="427" y="236"/>
                    <a:pt x="778" y="512"/>
                    <a:pt x="1054" y="838"/>
                  </a:cubicBezTo>
                  <a:lnTo>
                    <a:pt x="1104" y="838"/>
                  </a:lnTo>
                  <a:cubicBezTo>
                    <a:pt x="1129" y="813"/>
                    <a:pt x="1129" y="813"/>
                    <a:pt x="1129" y="788"/>
                  </a:cubicBezTo>
                  <a:cubicBezTo>
                    <a:pt x="828" y="462"/>
                    <a:pt x="452" y="186"/>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1653650" y="2252700"/>
              <a:ext cx="13800" cy="12400"/>
            </a:xfrm>
            <a:custGeom>
              <a:avLst/>
              <a:gdLst/>
              <a:ahLst/>
              <a:cxnLst/>
              <a:rect l="l" t="t" r="r" b="b"/>
              <a:pathLst>
                <a:path w="552" h="496" extrusionOk="0">
                  <a:moveTo>
                    <a:pt x="517" y="0"/>
                  </a:moveTo>
                  <a:cubicBezTo>
                    <a:pt x="508" y="0"/>
                    <a:pt x="502" y="6"/>
                    <a:pt x="502" y="19"/>
                  </a:cubicBezTo>
                  <a:cubicBezTo>
                    <a:pt x="326" y="119"/>
                    <a:pt x="151" y="270"/>
                    <a:pt x="25" y="445"/>
                  </a:cubicBezTo>
                  <a:cubicBezTo>
                    <a:pt x="0" y="445"/>
                    <a:pt x="0" y="470"/>
                    <a:pt x="25" y="495"/>
                  </a:cubicBezTo>
                  <a:lnTo>
                    <a:pt x="76" y="495"/>
                  </a:lnTo>
                  <a:cubicBezTo>
                    <a:pt x="201" y="320"/>
                    <a:pt x="351" y="194"/>
                    <a:pt x="527" y="69"/>
                  </a:cubicBezTo>
                  <a:cubicBezTo>
                    <a:pt x="552" y="44"/>
                    <a:pt x="552" y="44"/>
                    <a:pt x="552" y="19"/>
                  </a:cubicBezTo>
                  <a:cubicBezTo>
                    <a:pt x="539" y="6"/>
                    <a:pt x="527"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1863550" y="2115950"/>
              <a:ext cx="19450" cy="13800"/>
            </a:xfrm>
            <a:custGeom>
              <a:avLst/>
              <a:gdLst/>
              <a:ahLst/>
              <a:cxnLst/>
              <a:rect l="l" t="t" r="r" b="b"/>
              <a:pathLst>
                <a:path w="778" h="552" extrusionOk="0">
                  <a:moveTo>
                    <a:pt x="702" y="0"/>
                  </a:moveTo>
                  <a:cubicBezTo>
                    <a:pt x="502" y="201"/>
                    <a:pt x="276" y="351"/>
                    <a:pt x="26" y="476"/>
                  </a:cubicBezTo>
                  <a:cubicBezTo>
                    <a:pt x="0" y="476"/>
                    <a:pt x="0" y="501"/>
                    <a:pt x="0" y="527"/>
                  </a:cubicBezTo>
                  <a:cubicBezTo>
                    <a:pt x="0" y="527"/>
                    <a:pt x="26" y="552"/>
                    <a:pt x="26" y="552"/>
                  </a:cubicBezTo>
                  <a:cubicBezTo>
                    <a:pt x="51" y="552"/>
                    <a:pt x="51" y="552"/>
                    <a:pt x="51" y="527"/>
                  </a:cubicBezTo>
                  <a:cubicBezTo>
                    <a:pt x="301" y="426"/>
                    <a:pt x="552" y="251"/>
                    <a:pt x="752" y="50"/>
                  </a:cubicBezTo>
                  <a:cubicBezTo>
                    <a:pt x="777" y="50"/>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1863550" y="2117825"/>
              <a:ext cx="28225" cy="19450"/>
            </a:xfrm>
            <a:custGeom>
              <a:avLst/>
              <a:gdLst/>
              <a:ahLst/>
              <a:cxnLst/>
              <a:rect l="l" t="t" r="r" b="b"/>
              <a:pathLst>
                <a:path w="1129" h="778" extrusionOk="0">
                  <a:moveTo>
                    <a:pt x="1078" y="0"/>
                  </a:moveTo>
                  <a:cubicBezTo>
                    <a:pt x="727" y="276"/>
                    <a:pt x="376" y="502"/>
                    <a:pt x="0" y="727"/>
                  </a:cubicBezTo>
                  <a:cubicBezTo>
                    <a:pt x="0" y="727"/>
                    <a:pt x="0" y="752"/>
                    <a:pt x="0" y="777"/>
                  </a:cubicBezTo>
                  <a:lnTo>
                    <a:pt x="51" y="777"/>
                  </a:lnTo>
                  <a:cubicBezTo>
                    <a:pt x="427" y="577"/>
                    <a:pt x="777" y="326"/>
                    <a:pt x="1103" y="51"/>
                  </a:cubicBezTo>
                  <a:cubicBezTo>
                    <a:pt x="1128" y="51"/>
                    <a:pt x="1128" y="25"/>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1866675" y="2120325"/>
              <a:ext cx="35125" cy="22575"/>
            </a:xfrm>
            <a:custGeom>
              <a:avLst/>
              <a:gdLst/>
              <a:ahLst/>
              <a:cxnLst/>
              <a:rect l="l" t="t" r="r" b="b"/>
              <a:pathLst>
                <a:path w="1405" h="903" extrusionOk="0">
                  <a:moveTo>
                    <a:pt x="1354" y="1"/>
                  </a:moveTo>
                  <a:cubicBezTo>
                    <a:pt x="928" y="301"/>
                    <a:pt x="477" y="577"/>
                    <a:pt x="26" y="853"/>
                  </a:cubicBezTo>
                  <a:cubicBezTo>
                    <a:pt x="1" y="853"/>
                    <a:pt x="1" y="878"/>
                    <a:pt x="1" y="903"/>
                  </a:cubicBezTo>
                  <a:lnTo>
                    <a:pt x="51" y="903"/>
                  </a:lnTo>
                  <a:cubicBezTo>
                    <a:pt x="502" y="652"/>
                    <a:pt x="953" y="352"/>
                    <a:pt x="1379" y="51"/>
                  </a:cubicBezTo>
                  <a:cubicBezTo>
                    <a:pt x="1404" y="51"/>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1876700" y="2132225"/>
              <a:ext cx="19450" cy="14450"/>
            </a:xfrm>
            <a:custGeom>
              <a:avLst/>
              <a:gdLst/>
              <a:ahLst/>
              <a:cxnLst/>
              <a:rect l="l" t="t" r="r" b="b"/>
              <a:pathLst>
                <a:path w="778" h="578" extrusionOk="0">
                  <a:moveTo>
                    <a:pt x="728" y="1"/>
                  </a:moveTo>
                  <a:lnTo>
                    <a:pt x="26" y="527"/>
                  </a:lnTo>
                  <a:cubicBezTo>
                    <a:pt x="1" y="527"/>
                    <a:pt x="1" y="552"/>
                    <a:pt x="1" y="577"/>
                  </a:cubicBezTo>
                  <a:lnTo>
                    <a:pt x="51" y="577"/>
                  </a:lnTo>
                  <a:lnTo>
                    <a:pt x="778" y="51"/>
                  </a:lnTo>
                  <a:cubicBezTo>
                    <a:pt x="778" y="51"/>
                    <a:pt x="77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1908025" y="2090875"/>
              <a:ext cx="27600" cy="17575"/>
            </a:xfrm>
            <a:custGeom>
              <a:avLst/>
              <a:gdLst/>
              <a:ahLst/>
              <a:cxnLst/>
              <a:rect l="l" t="t" r="r" b="b"/>
              <a:pathLst>
                <a:path w="1104" h="703" extrusionOk="0">
                  <a:moveTo>
                    <a:pt x="1054" y="1"/>
                  </a:moveTo>
                  <a:lnTo>
                    <a:pt x="26" y="652"/>
                  </a:lnTo>
                  <a:cubicBezTo>
                    <a:pt x="1" y="652"/>
                    <a:pt x="1" y="677"/>
                    <a:pt x="26" y="702"/>
                  </a:cubicBezTo>
                  <a:lnTo>
                    <a:pt x="51" y="702"/>
                  </a:lnTo>
                  <a:lnTo>
                    <a:pt x="1079" y="76"/>
                  </a:lnTo>
                  <a:cubicBezTo>
                    <a:pt x="1104" y="51"/>
                    <a:pt x="1104" y="26"/>
                    <a:pt x="1079" y="26"/>
                  </a:cubicBezTo>
                  <a:cubicBezTo>
                    <a:pt x="1079" y="1"/>
                    <a:pt x="1054"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1918050" y="2091675"/>
              <a:ext cx="24475" cy="17400"/>
            </a:xfrm>
            <a:custGeom>
              <a:avLst/>
              <a:gdLst/>
              <a:ahLst/>
              <a:cxnLst/>
              <a:rect l="l" t="t" r="r" b="b"/>
              <a:pathLst>
                <a:path w="979" h="696" extrusionOk="0">
                  <a:moveTo>
                    <a:pt x="938" y="0"/>
                  </a:moveTo>
                  <a:cubicBezTo>
                    <a:pt x="928" y="0"/>
                    <a:pt x="916" y="6"/>
                    <a:pt x="903" y="19"/>
                  </a:cubicBezTo>
                  <a:cubicBezTo>
                    <a:pt x="653" y="269"/>
                    <a:pt x="352" y="470"/>
                    <a:pt x="26" y="620"/>
                  </a:cubicBezTo>
                  <a:cubicBezTo>
                    <a:pt x="1" y="645"/>
                    <a:pt x="1" y="670"/>
                    <a:pt x="1" y="670"/>
                  </a:cubicBezTo>
                  <a:cubicBezTo>
                    <a:pt x="1" y="695"/>
                    <a:pt x="26" y="695"/>
                    <a:pt x="26" y="695"/>
                  </a:cubicBezTo>
                  <a:lnTo>
                    <a:pt x="51" y="695"/>
                  </a:lnTo>
                  <a:cubicBezTo>
                    <a:pt x="377" y="520"/>
                    <a:pt x="703" y="320"/>
                    <a:pt x="953" y="69"/>
                  </a:cubicBezTo>
                  <a:cubicBezTo>
                    <a:pt x="978" y="44"/>
                    <a:pt x="978" y="19"/>
                    <a:pt x="953" y="19"/>
                  </a:cubicBezTo>
                  <a:cubicBezTo>
                    <a:pt x="953" y="6"/>
                    <a:pt x="947"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1921825" y="2099025"/>
              <a:ext cx="23200" cy="16950"/>
            </a:xfrm>
            <a:custGeom>
              <a:avLst/>
              <a:gdLst/>
              <a:ahLst/>
              <a:cxnLst/>
              <a:rect l="l" t="t" r="r" b="b"/>
              <a:pathLst>
                <a:path w="928" h="678" extrusionOk="0">
                  <a:moveTo>
                    <a:pt x="877" y="0"/>
                  </a:moveTo>
                  <a:cubicBezTo>
                    <a:pt x="602" y="226"/>
                    <a:pt x="326" y="427"/>
                    <a:pt x="25" y="602"/>
                  </a:cubicBezTo>
                  <a:cubicBezTo>
                    <a:pt x="0" y="627"/>
                    <a:pt x="0" y="652"/>
                    <a:pt x="25" y="652"/>
                  </a:cubicBezTo>
                  <a:cubicBezTo>
                    <a:pt x="25" y="677"/>
                    <a:pt x="25" y="677"/>
                    <a:pt x="50" y="677"/>
                  </a:cubicBezTo>
                  <a:lnTo>
                    <a:pt x="75" y="677"/>
                  </a:lnTo>
                  <a:cubicBezTo>
                    <a:pt x="351" y="502"/>
                    <a:pt x="652" y="276"/>
                    <a:pt x="928" y="51"/>
                  </a:cubicBezTo>
                  <a:cubicBezTo>
                    <a:pt x="928" y="51"/>
                    <a:pt x="928" y="26"/>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1927450" y="2104025"/>
              <a:ext cx="21975" cy="15700"/>
            </a:xfrm>
            <a:custGeom>
              <a:avLst/>
              <a:gdLst/>
              <a:ahLst/>
              <a:cxnLst/>
              <a:rect l="l" t="t" r="r" b="b"/>
              <a:pathLst>
                <a:path w="879" h="628" extrusionOk="0">
                  <a:moveTo>
                    <a:pt x="803" y="1"/>
                  </a:moveTo>
                  <a:cubicBezTo>
                    <a:pt x="552" y="201"/>
                    <a:pt x="277" y="402"/>
                    <a:pt x="1" y="552"/>
                  </a:cubicBezTo>
                  <a:cubicBezTo>
                    <a:pt x="1" y="577"/>
                    <a:pt x="1" y="603"/>
                    <a:pt x="1" y="603"/>
                  </a:cubicBezTo>
                  <a:cubicBezTo>
                    <a:pt x="1" y="628"/>
                    <a:pt x="26" y="628"/>
                    <a:pt x="26" y="628"/>
                  </a:cubicBezTo>
                  <a:lnTo>
                    <a:pt x="51" y="628"/>
                  </a:lnTo>
                  <a:cubicBezTo>
                    <a:pt x="327" y="452"/>
                    <a:pt x="602" y="277"/>
                    <a:pt x="853" y="51"/>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1928700" y="2110300"/>
              <a:ext cx="21975" cy="14450"/>
            </a:xfrm>
            <a:custGeom>
              <a:avLst/>
              <a:gdLst/>
              <a:ahLst/>
              <a:cxnLst/>
              <a:rect l="l" t="t" r="r" b="b"/>
              <a:pathLst>
                <a:path w="879" h="578" extrusionOk="0">
                  <a:moveTo>
                    <a:pt x="828" y="1"/>
                  </a:moveTo>
                  <a:cubicBezTo>
                    <a:pt x="577" y="226"/>
                    <a:pt x="327" y="402"/>
                    <a:pt x="26" y="527"/>
                  </a:cubicBezTo>
                  <a:cubicBezTo>
                    <a:pt x="26" y="527"/>
                    <a:pt x="1" y="552"/>
                    <a:pt x="26" y="552"/>
                  </a:cubicBezTo>
                  <a:cubicBezTo>
                    <a:pt x="26" y="577"/>
                    <a:pt x="26" y="577"/>
                    <a:pt x="51" y="577"/>
                  </a:cubicBezTo>
                  <a:lnTo>
                    <a:pt x="76" y="577"/>
                  </a:lnTo>
                  <a:cubicBezTo>
                    <a:pt x="352" y="452"/>
                    <a:pt x="628" y="276"/>
                    <a:pt x="878" y="76"/>
                  </a:cubicBezTo>
                  <a:cubicBezTo>
                    <a:pt x="878" y="51"/>
                    <a:pt x="878" y="26"/>
                    <a:pt x="878" y="26"/>
                  </a:cubicBezTo>
                  <a:cubicBezTo>
                    <a:pt x="853" y="1"/>
                    <a:pt x="828"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31225" y="2119225"/>
              <a:ext cx="18825" cy="12400"/>
            </a:xfrm>
            <a:custGeom>
              <a:avLst/>
              <a:gdLst/>
              <a:ahLst/>
              <a:cxnLst/>
              <a:rect l="l" t="t" r="r" b="b"/>
              <a:pathLst>
                <a:path w="753" h="496" extrusionOk="0">
                  <a:moveTo>
                    <a:pt x="736" y="1"/>
                  </a:moveTo>
                  <a:cubicBezTo>
                    <a:pt x="727" y="1"/>
                    <a:pt x="715" y="7"/>
                    <a:pt x="702" y="20"/>
                  </a:cubicBezTo>
                  <a:cubicBezTo>
                    <a:pt x="426" y="195"/>
                    <a:pt x="151" y="370"/>
                    <a:pt x="50" y="421"/>
                  </a:cubicBezTo>
                  <a:cubicBezTo>
                    <a:pt x="25" y="421"/>
                    <a:pt x="25" y="446"/>
                    <a:pt x="25" y="446"/>
                  </a:cubicBezTo>
                  <a:cubicBezTo>
                    <a:pt x="0" y="446"/>
                    <a:pt x="0" y="446"/>
                    <a:pt x="0" y="471"/>
                  </a:cubicBezTo>
                  <a:cubicBezTo>
                    <a:pt x="0" y="471"/>
                    <a:pt x="25" y="496"/>
                    <a:pt x="25" y="496"/>
                  </a:cubicBezTo>
                  <a:lnTo>
                    <a:pt x="50" y="496"/>
                  </a:lnTo>
                  <a:lnTo>
                    <a:pt x="100" y="471"/>
                  </a:lnTo>
                  <a:cubicBezTo>
                    <a:pt x="176" y="421"/>
                    <a:pt x="351" y="320"/>
                    <a:pt x="752" y="70"/>
                  </a:cubicBezTo>
                  <a:cubicBezTo>
                    <a:pt x="752" y="45"/>
                    <a:pt x="752" y="45"/>
                    <a:pt x="752" y="20"/>
                  </a:cubicBezTo>
                  <a:cubicBezTo>
                    <a:pt x="752" y="7"/>
                    <a:pt x="74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29350" y="2129250"/>
              <a:ext cx="18800" cy="14925"/>
            </a:xfrm>
            <a:custGeom>
              <a:avLst/>
              <a:gdLst/>
              <a:ahLst/>
              <a:cxnLst/>
              <a:rect l="l" t="t" r="r" b="b"/>
              <a:pathLst>
                <a:path w="752" h="597" extrusionOk="0">
                  <a:moveTo>
                    <a:pt x="711" y="1"/>
                  </a:moveTo>
                  <a:cubicBezTo>
                    <a:pt x="702" y="1"/>
                    <a:pt x="689" y="7"/>
                    <a:pt x="677" y="20"/>
                  </a:cubicBezTo>
                  <a:cubicBezTo>
                    <a:pt x="476" y="195"/>
                    <a:pt x="251" y="370"/>
                    <a:pt x="25" y="521"/>
                  </a:cubicBezTo>
                  <a:cubicBezTo>
                    <a:pt x="0" y="546"/>
                    <a:pt x="0" y="546"/>
                    <a:pt x="0" y="571"/>
                  </a:cubicBezTo>
                  <a:cubicBezTo>
                    <a:pt x="25" y="596"/>
                    <a:pt x="25" y="596"/>
                    <a:pt x="50" y="596"/>
                  </a:cubicBezTo>
                  <a:cubicBezTo>
                    <a:pt x="50" y="596"/>
                    <a:pt x="50" y="596"/>
                    <a:pt x="50" y="571"/>
                  </a:cubicBezTo>
                  <a:cubicBezTo>
                    <a:pt x="301" y="421"/>
                    <a:pt x="526" y="245"/>
                    <a:pt x="727" y="70"/>
                  </a:cubicBezTo>
                  <a:cubicBezTo>
                    <a:pt x="752" y="45"/>
                    <a:pt x="752" y="45"/>
                    <a:pt x="727" y="20"/>
                  </a:cubicBezTo>
                  <a:cubicBezTo>
                    <a:pt x="727" y="7"/>
                    <a:pt x="721"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27450" y="2136000"/>
              <a:ext cx="19450" cy="15675"/>
            </a:xfrm>
            <a:custGeom>
              <a:avLst/>
              <a:gdLst/>
              <a:ahLst/>
              <a:cxnLst/>
              <a:rect l="l" t="t" r="r" b="b"/>
              <a:pathLst>
                <a:path w="778" h="627" extrusionOk="0">
                  <a:moveTo>
                    <a:pt x="778" y="0"/>
                  </a:moveTo>
                  <a:cubicBezTo>
                    <a:pt x="753" y="0"/>
                    <a:pt x="728" y="0"/>
                    <a:pt x="728" y="25"/>
                  </a:cubicBezTo>
                  <a:cubicBezTo>
                    <a:pt x="527" y="251"/>
                    <a:pt x="302" y="426"/>
                    <a:pt x="26" y="577"/>
                  </a:cubicBezTo>
                  <a:cubicBezTo>
                    <a:pt x="1" y="577"/>
                    <a:pt x="1" y="602"/>
                    <a:pt x="1" y="627"/>
                  </a:cubicBezTo>
                  <a:lnTo>
                    <a:pt x="51" y="627"/>
                  </a:lnTo>
                  <a:cubicBezTo>
                    <a:pt x="327" y="476"/>
                    <a:pt x="577" y="301"/>
                    <a:pt x="778" y="50"/>
                  </a:cubicBezTo>
                  <a:cubicBezTo>
                    <a:pt x="778" y="50"/>
                    <a:pt x="778" y="25"/>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894875" y="2171875"/>
              <a:ext cx="30725" cy="21150"/>
            </a:xfrm>
            <a:custGeom>
              <a:avLst/>
              <a:gdLst/>
              <a:ahLst/>
              <a:cxnLst/>
              <a:rect l="l" t="t" r="r" b="b"/>
              <a:pathLst>
                <a:path w="1229" h="846" extrusionOk="0">
                  <a:moveTo>
                    <a:pt x="1188" y="0"/>
                  </a:moveTo>
                  <a:cubicBezTo>
                    <a:pt x="1179" y="0"/>
                    <a:pt x="1166" y="6"/>
                    <a:pt x="1153" y="19"/>
                  </a:cubicBezTo>
                  <a:cubicBezTo>
                    <a:pt x="803" y="295"/>
                    <a:pt x="427" y="570"/>
                    <a:pt x="26" y="771"/>
                  </a:cubicBezTo>
                  <a:cubicBezTo>
                    <a:pt x="1" y="771"/>
                    <a:pt x="1" y="796"/>
                    <a:pt x="1" y="821"/>
                  </a:cubicBezTo>
                  <a:cubicBezTo>
                    <a:pt x="1" y="821"/>
                    <a:pt x="26" y="846"/>
                    <a:pt x="26" y="846"/>
                  </a:cubicBezTo>
                  <a:cubicBezTo>
                    <a:pt x="51" y="846"/>
                    <a:pt x="51" y="846"/>
                    <a:pt x="51" y="821"/>
                  </a:cubicBezTo>
                  <a:cubicBezTo>
                    <a:pt x="452" y="620"/>
                    <a:pt x="853" y="370"/>
                    <a:pt x="1204" y="69"/>
                  </a:cubicBezTo>
                  <a:cubicBezTo>
                    <a:pt x="1229" y="44"/>
                    <a:pt x="1229" y="19"/>
                    <a:pt x="1204" y="19"/>
                  </a:cubicBezTo>
                  <a:cubicBezTo>
                    <a:pt x="1204" y="6"/>
                    <a:pt x="1197"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03650" y="2177350"/>
              <a:ext cx="25075" cy="16950"/>
            </a:xfrm>
            <a:custGeom>
              <a:avLst/>
              <a:gdLst/>
              <a:ahLst/>
              <a:cxnLst/>
              <a:rect l="l" t="t" r="r" b="b"/>
              <a:pathLst>
                <a:path w="1003" h="678" extrusionOk="0">
                  <a:moveTo>
                    <a:pt x="928" y="0"/>
                  </a:moveTo>
                  <a:cubicBezTo>
                    <a:pt x="652" y="226"/>
                    <a:pt x="351" y="426"/>
                    <a:pt x="26" y="602"/>
                  </a:cubicBezTo>
                  <a:cubicBezTo>
                    <a:pt x="26" y="627"/>
                    <a:pt x="0" y="627"/>
                    <a:pt x="26" y="652"/>
                  </a:cubicBezTo>
                  <a:cubicBezTo>
                    <a:pt x="26" y="677"/>
                    <a:pt x="51" y="677"/>
                    <a:pt x="51" y="677"/>
                  </a:cubicBezTo>
                  <a:lnTo>
                    <a:pt x="76" y="677"/>
                  </a:lnTo>
                  <a:cubicBezTo>
                    <a:pt x="401" y="502"/>
                    <a:pt x="702" y="301"/>
                    <a:pt x="978" y="50"/>
                  </a:cubicBezTo>
                  <a:cubicBezTo>
                    <a:pt x="1003" y="50"/>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826575" y="2180475"/>
              <a:ext cx="28850" cy="21950"/>
            </a:xfrm>
            <a:custGeom>
              <a:avLst/>
              <a:gdLst/>
              <a:ahLst/>
              <a:cxnLst/>
              <a:rect l="l" t="t" r="r" b="b"/>
              <a:pathLst>
                <a:path w="1154" h="878" extrusionOk="0">
                  <a:moveTo>
                    <a:pt x="1104" y="1"/>
                  </a:moveTo>
                  <a:cubicBezTo>
                    <a:pt x="702" y="226"/>
                    <a:pt x="352" y="502"/>
                    <a:pt x="26" y="803"/>
                  </a:cubicBezTo>
                  <a:cubicBezTo>
                    <a:pt x="1" y="828"/>
                    <a:pt x="1" y="853"/>
                    <a:pt x="26" y="853"/>
                  </a:cubicBezTo>
                  <a:cubicBezTo>
                    <a:pt x="26" y="853"/>
                    <a:pt x="26" y="878"/>
                    <a:pt x="51" y="878"/>
                  </a:cubicBezTo>
                  <a:cubicBezTo>
                    <a:pt x="51" y="878"/>
                    <a:pt x="76" y="853"/>
                    <a:pt x="76" y="853"/>
                  </a:cubicBezTo>
                  <a:cubicBezTo>
                    <a:pt x="377" y="552"/>
                    <a:pt x="753" y="276"/>
                    <a:pt x="1129" y="51"/>
                  </a:cubicBezTo>
                  <a:cubicBezTo>
                    <a:pt x="1154" y="51"/>
                    <a:pt x="1154" y="26"/>
                    <a:pt x="1154" y="26"/>
                  </a:cubicBezTo>
                  <a:cubicBezTo>
                    <a:pt x="1129" y="1"/>
                    <a:pt x="110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1786475" y="2156675"/>
              <a:ext cx="23225" cy="21950"/>
            </a:xfrm>
            <a:custGeom>
              <a:avLst/>
              <a:gdLst/>
              <a:ahLst/>
              <a:cxnLst/>
              <a:rect l="l" t="t" r="r" b="b"/>
              <a:pathLst>
                <a:path w="929" h="878" extrusionOk="0">
                  <a:moveTo>
                    <a:pt x="878" y="0"/>
                  </a:moveTo>
                  <a:cubicBezTo>
                    <a:pt x="527" y="201"/>
                    <a:pt x="226" y="476"/>
                    <a:pt x="26" y="827"/>
                  </a:cubicBezTo>
                  <a:cubicBezTo>
                    <a:pt x="1" y="852"/>
                    <a:pt x="26" y="877"/>
                    <a:pt x="26" y="877"/>
                  </a:cubicBezTo>
                  <a:lnTo>
                    <a:pt x="51" y="877"/>
                  </a:lnTo>
                  <a:cubicBezTo>
                    <a:pt x="51" y="877"/>
                    <a:pt x="76" y="877"/>
                    <a:pt x="76" y="852"/>
                  </a:cubicBezTo>
                  <a:cubicBezTo>
                    <a:pt x="276" y="527"/>
                    <a:pt x="577" y="251"/>
                    <a:pt x="928" y="75"/>
                  </a:cubicBezTo>
                  <a:cubicBezTo>
                    <a:pt x="928" y="50"/>
                    <a:pt x="928" y="25"/>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1788975" y="2164200"/>
              <a:ext cx="21350" cy="20075"/>
            </a:xfrm>
            <a:custGeom>
              <a:avLst/>
              <a:gdLst/>
              <a:ahLst/>
              <a:cxnLst/>
              <a:rect l="l" t="t" r="r" b="b"/>
              <a:pathLst>
                <a:path w="854" h="803" extrusionOk="0">
                  <a:moveTo>
                    <a:pt x="778" y="0"/>
                  </a:moveTo>
                  <a:cubicBezTo>
                    <a:pt x="502" y="201"/>
                    <a:pt x="227" y="451"/>
                    <a:pt x="1" y="727"/>
                  </a:cubicBezTo>
                  <a:cubicBezTo>
                    <a:pt x="1" y="752"/>
                    <a:pt x="1" y="777"/>
                    <a:pt x="1" y="777"/>
                  </a:cubicBezTo>
                  <a:cubicBezTo>
                    <a:pt x="26" y="802"/>
                    <a:pt x="26" y="802"/>
                    <a:pt x="26" y="802"/>
                  </a:cubicBezTo>
                  <a:cubicBezTo>
                    <a:pt x="51" y="802"/>
                    <a:pt x="51" y="802"/>
                    <a:pt x="51" y="777"/>
                  </a:cubicBezTo>
                  <a:cubicBezTo>
                    <a:pt x="277" y="501"/>
                    <a:pt x="552" y="276"/>
                    <a:pt x="828" y="50"/>
                  </a:cubicBezTo>
                  <a:cubicBezTo>
                    <a:pt x="853" y="50"/>
                    <a:pt x="853" y="25"/>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1787100" y="2177075"/>
              <a:ext cx="20700" cy="18475"/>
            </a:xfrm>
            <a:custGeom>
              <a:avLst/>
              <a:gdLst/>
              <a:ahLst/>
              <a:cxnLst/>
              <a:rect l="l" t="t" r="r" b="b"/>
              <a:pathLst>
                <a:path w="828" h="739" extrusionOk="0">
                  <a:moveTo>
                    <a:pt x="784" y="0"/>
                  </a:moveTo>
                  <a:cubicBezTo>
                    <a:pt x="781" y="0"/>
                    <a:pt x="778" y="3"/>
                    <a:pt x="778" y="11"/>
                  </a:cubicBezTo>
                  <a:cubicBezTo>
                    <a:pt x="477" y="187"/>
                    <a:pt x="201" y="412"/>
                    <a:pt x="1" y="688"/>
                  </a:cubicBezTo>
                  <a:cubicBezTo>
                    <a:pt x="1" y="713"/>
                    <a:pt x="1" y="738"/>
                    <a:pt x="1" y="738"/>
                  </a:cubicBezTo>
                  <a:lnTo>
                    <a:pt x="51" y="738"/>
                  </a:lnTo>
                  <a:cubicBezTo>
                    <a:pt x="251" y="462"/>
                    <a:pt x="502" y="237"/>
                    <a:pt x="803" y="61"/>
                  </a:cubicBezTo>
                  <a:cubicBezTo>
                    <a:pt x="828" y="61"/>
                    <a:pt x="828" y="36"/>
                    <a:pt x="803" y="11"/>
                  </a:cubicBezTo>
                  <a:cubicBezTo>
                    <a:pt x="803" y="11"/>
                    <a:pt x="792" y="0"/>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1788350" y="2184875"/>
              <a:ext cx="18825" cy="17550"/>
            </a:xfrm>
            <a:custGeom>
              <a:avLst/>
              <a:gdLst/>
              <a:ahLst/>
              <a:cxnLst/>
              <a:rect l="l" t="t" r="r" b="b"/>
              <a:pathLst>
                <a:path w="753" h="702" extrusionOk="0">
                  <a:moveTo>
                    <a:pt x="678" y="0"/>
                  </a:moveTo>
                  <a:cubicBezTo>
                    <a:pt x="427" y="176"/>
                    <a:pt x="176" y="401"/>
                    <a:pt x="1" y="652"/>
                  </a:cubicBezTo>
                  <a:cubicBezTo>
                    <a:pt x="1" y="677"/>
                    <a:pt x="1" y="702"/>
                    <a:pt x="26" y="702"/>
                  </a:cubicBezTo>
                  <a:lnTo>
                    <a:pt x="76" y="702"/>
                  </a:lnTo>
                  <a:cubicBezTo>
                    <a:pt x="226" y="451"/>
                    <a:pt x="477" y="226"/>
                    <a:pt x="728" y="75"/>
                  </a:cubicBezTo>
                  <a:cubicBezTo>
                    <a:pt x="753" y="50"/>
                    <a:pt x="753" y="50"/>
                    <a:pt x="728" y="25"/>
                  </a:cubicBezTo>
                  <a:cubicBezTo>
                    <a:pt x="728"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1787725" y="2196150"/>
              <a:ext cx="17575" cy="16300"/>
            </a:xfrm>
            <a:custGeom>
              <a:avLst/>
              <a:gdLst/>
              <a:ahLst/>
              <a:cxnLst/>
              <a:rect l="l" t="t" r="r" b="b"/>
              <a:pathLst>
                <a:path w="703" h="652" extrusionOk="0">
                  <a:moveTo>
                    <a:pt x="652" y="0"/>
                  </a:moveTo>
                  <a:cubicBezTo>
                    <a:pt x="402" y="151"/>
                    <a:pt x="176" y="351"/>
                    <a:pt x="1" y="602"/>
                  </a:cubicBezTo>
                  <a:cubicBezTo>
                    <a:pt x="1" y="602"/>
                    <a:pt x="1" y="627"/>
                    <a:pt x="1" y="652"/>
                  </a:cubicBezTo>
                  <a:lnTo>
                    <a:pt x="26" y="652"/>
                  </a:lnTo>
                  <a:cubicBezTo>
                    <a:pt x="51" y="652"/>
                    <a:pt x="51" y="652"/>
                    <a:pt x="51" y="627"/>
                  </a:cubicBezTo>
                  <a:cubicBezTo>
                    <a:pt x="226" y="401"/>
                    <a:pt x="452" y="201"/>
                    <a:pt x="678" y="50"/>
                  </a:cubicBezTo>
                  <a:cubicBezTo>
                    <a:pt x="703" y="50"/>
                    <a:pt x="703" y="25"/>
                    <a:pt x="703" y="25"/>
                  </a:cubicBezTo>
                  <a:cubicBezTo>
                    <a:pt x="703" y="0"/>
                    <a:pt x="678"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1823450" y="2146375"/>
              <a:ext cx="25075" cy="19100"/>
            </a:xfrm>
            <a:custGeom>
              <a:avLst/>
              <a:gdLst/>
              <a:ahLst/>
              <a:cxnLst/>
              <a:rect l="l" t="t" r="r" b="b"/>
              <a:pathLst>
                <a:path w="1003" h="764" extrusionOk="0">
                  <a:moveTo>
                    <a:pt x="952" y="0"/>
                  </a:moveTo>
                  <a:cubicBezTo>
                    <a:pt x="944" y="0"/>
                    <a:pt x="936" y="3"/>
                    <a:pt x="928" y="11"/>
                  </a:cubicBezTo>
                  <a:cubicBezTo>
                    <a:pt x="602" y="187"/>
                    <a:pt x="301" y="437"/>
                    <a:pt x="25" y="713"/>
                  </a:cubicBezTo>
                  <a:cubicBezTo>
                    <a:pt x="0" y="738"/>
                    <a:pt x="0" y="738"/>
                    <a:pt x="25" y="763"/>
                  </a:cubicBezTo>
                  <a:lnTo>
                    <a:pt x="76" y="763"/>
                  </a:lnTo>
                  <a:cubicBezTo>
                    <a:pt x="326" y="487"/>
                    <a:pt x="652" y="262"/>
                    <a:pt x="978" y="61"/>
                  </a:cubicBezTo>
                  <a:cubicBezTo>
                    <a:pt x="1003" y="61"/>
                    <a:pt x="1003" y="36"/>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1827200" y="2153525"/>
              <a:ext cx="21325" cy="17575"/>
            </a:xfrm>
            <a:custGeom>
              <a:avLst/>
              <a:gdLst/>
              <a:ahLst/>
              <a:cxnLst/>
              <a:rect l="l" t="t" r="r" b="b"/>
              <a:pathLst>
                <a:path w="853" h="703" extrusionOk="0">
                  <a:moveTo>
                    <a:pt x="778" y="1"/>
                  </a:moveTo>
                  <a:cubicBezTo>
                    <a:pt x="502" y="176"/>
                    <a:pt x="226" y="402"/>
                    <a:pt x="1" y="628"/>
                  </a:cubicBezTo>
                  <a:cubicBezTo>
                    <a:pt x="1" y="653"/>
                    <a:pt x="1" y="678"/>
                    <a:pt x="1" y="678"/>
                  </a:cubicBezTo>
                  <a:cubicBezTo>
                    <a:pt x="1" y="703"/>
                    <a:pt x="26" y="703"/>
                    <a:pt x="26" y="703"/>
                  </a:cubicBezTo>
                  <a:cubicBezTo>
                    <a:pt x="51" y="703"/>
                    <a:pt x="51" y="703"/>
                    <a:pt x="51" y="678"/>
                  </a:cubicBezTo>
                  <a:cubicBezTo>
                    <a:pt x="276" y="452"/>
                    <a:pt x="552" y="252"/>
                    <a:pt x="828" y="76"/>
                  </a:cubicBezTo>
                  <a:cubicBezTo>
                    <a:pt x="828"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1828450" y="2157925"/>
              <a:ext cx="24475" cy="20075"/>
            </a:xfrm>
            <a:custGeom>
              <a:avLst/>
              <a:gdLst/>
              <a:ahLst/>
              <a:cxnLst/>
              <a:rect l="l" t="t" r="r" b="b"/>
              <a:pathLst>
                <a:path w="979" h="803" extrusionOk="0">
                  <a:moveTo>
                    <a:pt x="928" y="0"/>
                  </a:moveTo>
                  <a:cubicBezTo>
                    <a:pt x="577" y="201"/>
                    <a:pt x="277" y="452"/>
                    <a:pt x="26" y="752"/>
                  </a:cubicBezTo>
                  <a:cubicBezTo>
                    <a:pt x="1" y="777"/>
                    <a:pt x="1" y="802"/>
                    <a:pt x="26" y="802"/>
                  </a:cubicBezTo>
                  <a:lnTo>
                    <a:pt x="76" y="802"/>
                  </a:lnTo>
                  <a:cubicBezTo>
                    <a:pt x="327" y="502"/>
                    <a:pt x="627" y="276"/>
                    <a:pt x="953" y="76"/>
                  </a:cubicBezTo>
                  <a:cubicBezTo>
                    <a:pt x="978" y="51"/>
                    <a:pt x="978" y="51"/>
                    <a:pt x="978" y="25"/>
                  </a:cubicBezTo>
                  <a:cubicBezTo>
                    <a:pt x="953" y="0"/>
                    <a:pt x="953"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1788350" y="2216350"/>
              <a:ext cx="24475" cy="24300"/>
            </a:xfrm>
            <a:custGeom>
              <a:avLst/>
              <a:gdLst/>
              <a:ahLst/>
              <a:cxnLst/>
              <a:rect l="l" t="t" r="r" b="b"/>
              <a:pathLst>
                <a:path w="979" h="972" extrusionOk="0">
                  <a:moveTo>
                    <a:pt x="938" y="1"/>
                  </a:moveTo>
                  <a:cubicBezTo>
                    <a:pt x="928" y="1"/>
                    <a:pt x="916" y="7"/>
                    <a:pt x="903" y="19"/>
                  </a:cubicBezTo>
                  <a:cubicBezTo>
                    <a:pt x="552" y="245"/>
                    <a:pt x="252" y="571"/>
                    <a:pt x="1" y="896"/>
                  </a:cubicBezTo>
                  <a:cubicBezTo>
                    <a:pt x="1" y="922"/>
                    <a:pt x="1" y="947"/>
                    <a:pt x="26" y="947"/>
                  </a:cubicBezTo>
                  <a:cubicBezTo>
                    <a:pt x="26" y="972"/>
                    <a:pt x="26" y="972"/>
                    <a:pt x="26" y="972"/>
                  </a:cubicBezTo>
                  <a:cubicBezTo>
                    <a:pt x="51" y="972"/>
                    <a:pt x="51" y="947"/>
                    <a:pt x="76" y="947"/>
                  </a:cubicBezTo>
                  <a:cubicBezTo>
                    <a:pt x="302" y="596"/>
                    <a:pt x="602" y="320"/>
                    <a:pt x="953" y="69"/>
                  </a:cubicBezTo>
                  <a:cubicBezTo>
                    <a:pt x="953" y="44"/>
                    <a:pt x="978" y="19"/>
                    <a:pt x="953" y="19"/>
                  </a:cubicBezTo>
                  <a:cubicBezTo>
                    <a:pt x="953" y="7"/>
                    <a:pt x="947"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1787725" y="2233100"/>
              <a:ext cx="19450" cy="19450"/>
            </a:xfrm>
            <a:custGeom>
              <a:avLst/>
              <a:gdLst/>
              <a:ahLst/>
              <a:cxnLst/>
              <a:rect l="l" t="t" r="r" b="b"/>
              <a:pathLst>
                <a:path w="778" h="778" extrusionOk="0">
                  <a:moveTo>
                    <a:pt x="703" y="1"/>
                  </a:moveTo>
                  <a:cubicBezTo>
                    <a:pt x="452" y="201"/>
                    <a:pt x="201" y="452"/>
                    <a:pt x="1" y="703"/>
                  </a:cubicBezTo>
                  <a:cubicBezTo>
                    <a:pt x="1" y="728"/>
                    <a:pt x="1" y="753"/>
                    <a:pt x="1" y="753"/>
                  </a:cubicBezTo>
                  <a:cubicBezTo>
                    <a:pt x="26" y="753"/>
                    <a:pt x="26" y="778"/>
                    <a:pt x="26" y="778"/>
                  </a:cubicBezTo>
                  <a:cubicBezTo>
                    <a:pt x="51" y="778"/>
                    <a:pt x="51" y="753"/>
                    <a:pt x="51" y="753"/>
                  </a:cubicBezTo>
                  <a:cubicBezTo>
                    <a:pt x="251" y="477"/>
                    <a:pt x="502" y="252"/>
                    <a:pt x="753" y="51"/>
                  </a:cubicBezTo>
                  <a:cubicBezTo>
                    <a:pt x="778" y="51"/>
                    <a:pt x="778" y="26"/>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788350" y="2245175"/>
              <a:ext cx="18200" cy="18025"/>
            </a:xfrm>
            <a:custGeom>
              <a:avLst/>
              <a:gdLst/>
              <a:ahLst/>
              <a:cxnLst/>
              <a:rect l="l" t="t" r="r" b="b"/>
              <a:pathLst>
                <a:path w="728" h="721" extrusionOk="0">
                  <a:moveTo>
                    <a:pt x="687" y="0"/>
                  </a:moveTo>
                  <a:cubicBezTo>
                    <a:pt x="678" y="0"/>
                    <a:pt x="665" y="7"/>
                    <a:pt x="653" y="19"/>
                  </a:cubicBezTo>
                  <a:cubicBezTo>
                    <a:pt x="402" y="170"/>
                    <a:pt x="176" y="395"/>
                    <a:pt x="1" y="646"/>
                  </a:cubicBezTo>
                  <a:cubicBezTo>
                    <a:pt x="1" y="671"/>
                    <a:pt x="1" y="696"/>
                    <a:pt x="26" y="696"/>
                  </a:cubicBezTo>
                  <a:cubicBezTo>
                    <a:pt x="26" y="696"/>
                    <a:pt x="26" y="721"/>
                    <a:pt x="51" y="721"/>
                  </a:cubicBezTo>
                  <a:cubicBezTo>
                    <a:pt x="51" y="721"/>
                    <a:pt x="76" y="696"/>
                    <a:pt x="76" y="696"/>
                  </a:cubicBezTo>
                  <a:cubicBezTo>
                    <a:pt x="226" y="445"/>
                    <a:pt x="452" y="220"/>
                    <a:pt x="703" y="69"/>
                  </a:cubicBezTo>
                  <a:cubicBezTo>
                    <a:pt x="728" y="69"/>
                    <a:pt x="728" y="44"/>
                    <a:pt x="703" y="19"/>
                  </a:cubicBezTo>
                  <a:cubicBezTo>
                    <a:pt x="703" y="7"/>
                    <a:pt x="696"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791500" y="2251275"/>
              <a:ext cx="19450" cy="18825"/>
            </a:xfrm>
            <a:custGeom>
              <a:avLst/>
              <a:gdLst/>
              <a:ahLst/>
              <a:cxnLst/>
              <a:rect l="l" t="t" r="r" b="b"/>
              <a:pathLst>
                <a:path w="778" h="753" extrusionOk="0">
                  <a:moveTo>
                    <a:pt x="727" y="1"/>
                  </a:moveTo>
                  <a:cubicBezTo>
                    <a:pt x="426" y="176"/>
                    <a:pt x="201" y="427"/>
                    <a:pt x="0" y="703"/>
                  </a:cubicBezTo>
                  <a:cubicBezTo>
                    <a:pt x="0" y="728"/>
                    <a:pt x="0" y="753"/>
                    <a:pt x="25" y="753"/>
                  </a:cubicBezTo>
                  <a:lnTo>
                    <a:pt x="75" y="753"/>
                  </a:lnTo>
                  <a:cubicBezTo>
                    <a:pt x="251" y="477"/>
                    <a:pt x="476" y="251"/>
                    <a:pt x="752" y="76"/>
                  </a:cubicBezTo>
                  <a:cubicBezTo>
                    <a:pt x="777" y="51"/>
                    <a:pt x="777" y="26"/>
                    <a:pt x="777" y="26"/>
                  </a:cubicBezTo>
                  <a:cubicBezTo>
                    <a:pt x="752" y="1"/>
                    <a:pt x="727"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793375" y="2265700"/>
              <a:ext cx="13800" cy="12550"/>
            </a:xfrm>
            <a:custGeom>
              <a:avLst/>
              <a:gdLst/>
              <a:ahLst/>
              <a:cxnLst/>
              <a:rect l="l" t="t" r="r" b="b"/>
              <a:pathLst>
                <a:path w="552" h="502" extrusionOk="0">
                  <a:moveTo>
                    <a:pt x="477" y="0"/>
                  </a:moveTo>
                  <a:cubicBezTo>
                    <a:pt x="301" y="126"/>
                    <a:pt x="151" y="276"/>
                    <a:pt x="0" y="451"/>
                  </a:cubicBezTo>
                  <a:cubicBezTo>
                    <a:pt x="0" y="476"/>
                    <a:pt x="0" y="501"/>
                    <a:pt x="25" y="501"/>
                  </a:cubicBezTo>
                  <a:lnTo>
                    <a:pt x="76" y="501"/>
                  </a:lnTo>
                  <a:cubicBezTo>
                    <a:pt x="201" y="326"/>
                    <a:pt x="351" y="176"/>
                    <a:pt x="527" y="75"/>
                  </a:cubicBezTo>
                  <a:cubicBezTo>
                    <a:pt x="552" y="50"/>
                    <a:pt x="552" y="25"/>
                    <a:pt x="527" y="25"/>
                  </a:cubicBezTo>
                  <a:cubicBezTo>
                    <a:pt x="527" y="0"/>
                    <a:pt x="50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1789625" y="2292625"/>
              <a:ext cx="15675" cy="15700"/>
            </a:xfrm>
            <a:custGeom>
              <a:avLst/>
              <a:gdLst/>
              <a:ahLst/>
              <a:cxnLst/>
              <a:rect l="l" t="t" r="r" b="b"/>
              <a:pathLst>
                <a:path w="627" h="628" extrusionOk="0">
                  <a:moveTo>
                    <a:pt x="576" y="1"/>
                  </a:moveTo>
                  <a:cubicBezTo>
                    <a:pt x="351" y="151"/>
                    <a:pt x="150" y="352"/>
                    <a:pt x="0" y="577"/>
                  </a:cubicBezTo>
                  <a:cubicBezTo>
                    <a:pt x="0" y="602"/>
                    <a:pt x="0" y="602"/>
                    <a:pt x="25" y="627"/>
                  </a:cubicBezTo>
                  <a:cubicBezTo>
                    <a:pt x="50" y="627"/>
                    <a:pt x="50" y="627"/>
                    <a:pt x="75" y="602"/>
                  </a:cubicBezTo>
                  <a:cubicBezTo>
                    <a:pt x="201" y="402"/>
                    <a:pt x="401" y="201"/>
                    <a:pt x="602" y="76"/>
                  </a:cubicBezTo>
                  <a:cubicBezTo>
                    <a:pt x="627" y="51"/>
                    <a:pt x="627" y="26"/>
                    <a:pt x="602" y="26"/>
                  </a:cubicBezTo>
                  <a:cubicBezTo>
                    <a:pt x="602" y="1"/>
                    <a:pt x="576"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1789625" y="2305175"/>
              <a:ext cx="15675" cy="14425"/>
            </a:xfrm>
            <a:custGeom>
              <a:avLst/>
              <a:gdLst/>
              <a:ahLst/>
              <a:cxnLst/>
              <a:rect l="l" t="t" r="r" b="b"/>
              <a:pathLst>
                <a:path w="627" h="577" extrusionOk="0">
                  <a:moveTo>
                    <a:pt x="576" y="0"/>
                  </a:moveTo>
                  <a:cubicBezTo>
                    <a:pt x="351" y="125"/>
                    <a:pt x="150" y="301"/>
                    <a:pt x="25" y="526"/>
                  </a:cubicBezTo>
                  <a:cubicBezTo>
                    <a:pt x="0" y="552"/>
                    <a:pt x="25" y="577"/>
                    <a:pt x="25" y="577"/>
                  </a:cubicBezTo>
                  <a:lnTo>
                    <a:pt x="75" y="577"/>
                  </a:lnTo>
                  <a:cubicBezTo>
                    <a:pt x="201" y="351"/>
                    <a:pt x="376" y="176"/>
                    <a:pt x="602" y="75"/>
                  </a:cubicBezTo>
                  <a:cubicBezTo>
                    <a:pt x="627" y="50"/>
                    <a:pt x="627" y="25"/>
                    <a:pt x="627" y="25"/>
                  </a:cubicBezTo>
                  <a:cubicBezTo>
                    <a:pt x="602" y="0"/>
                    <a:pt x="576"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1790875" y="2312050"/>
              <a:ext cx="16300" cy="15700"/>
            </a:xfrm>
            <a:custGeom>
              <a:avLst/>
              <a:gdLst/>
              <a:ahLst/>
              <a:cxnLst/>
              <a:rect l="l" t="t" r="r" b="b"/>
              <a:pathLst>
                <a:path w="652" h="628" extrusionOk="0">
                  <a:moveTo>
                    <a:pt x="577" y="1"/>
                  </a:moveTo>
                  <a:cubicBezTo>
                    <a:pt x="351" y="176"/>
                    <a:pt x="176" y="352"/>
                    <a:pt x="25" y="577"/>
                  </a:cubicBezTo>
                  <a:cubicBezTo>
                    <a:pt x="0" y="602"/>
                    <a:pt x="25" y="627"/>
                    <a:pt x="25" y="627"/>
                  </a:cubicBezTo>
                  <a:lnTo>
                    <a:pt x="75" y="627"/>
                  </a:lnTo>
                  <a:cubicBezTo>
                    <a:pt x="226" y="402"/>
                    <a:pt x="401" y="226"/>
                    <a:pt x="627" y="51"/>
                  </a:cubicBezTo>
                  <a:cubicBezTo>
                    <a:pt x="627"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790250" y="2322075"/>
              <a:ext cx="14425" cy="15700"/>
            </a:xfrm>
            <a:custGeom>
              <a:avLst/>
              <a:gdLst/>
              <a:ahLst/>
              <a:cxnLst/>
              <a:rect l="l" t="t" r="r" b="b"/>
              <a:pathLst>
                <a:path w="577" h="628" extrusionOk="0">
                  <a:moveTo>
                    <a:pt x="526" y="1"/>
                  </a:moveTo>
                  <a:cubicBezTo>
                    <a:pt x="326" y="176"/>
                    <a:pt x="176" y="352"/>
                    <a:pt x="25" y="577"/>
                  </a:cubicBezTo>
                  <a:cubicBezTo>
                    <a:pt x="0" y="577"/>
                    <a:pt x="0" y="602"/>
                    <a:pt x="25" y="627"/>
                  </a:cubicBezTo>
                  <a:lnTo>
                    <a:pt x="50" y="627"/>
                  </a:lnTo>
                  <a:cubicBezTo>
                    <a:pt x="50" y="627"/>
                    <a:pt x="75" y="627"/>
                    <a:pt x="75" y="602"/>
                  </a:cubicBezTo>
                  <a:cubicBezTo>
                    <a:pt x="226" y="402"/>
                    <a:pt x="376" y="226"/>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1784600" y="2100275"/>
              <a:ext cx="15700" cy="17575"/>
            </a:xfrm>
            <a:custGeom>
              <a:avLst/>
              <a:gdLst/>
              <a:ahLst/>
              <a:cxnLst/>
              <a:rect l="l" t="t" r="r" b="b"/>
              <a:pathLst>
                <a:path w="628" h="703" extrusionOk="0">
                  <a:moveTo>
                    <a:pt x="577" y="1"/>
                  </a:moveTo>
                  <a:cubicBezTo>
                    <a:pt x="351" y="176"/>
                    <a:pt x="151" y="402"/>
                    <a:pt x="1" y="627"/>
                  </a:cubicBezTo>
                  <a:cubicBezTo>
                    <a:pt x="1" y="652"/>
                    <a:pt x="1" y="677"/>
                    <a:pt x="1" y="677"/>
                  </a:cubicBezTo>
                  <a:cubicBezTo>
                    <a:pt x="26" y="677"/>
                    <a:pt x="26" y="702"/>
                    <a:pt x="26" y="702"/>
                  </a:cubicBezTo>
                  <a:cubicBezTo>
                    <a:pt x="51" y="702"/>
                    <a:pt x="51" y="677"/>
                    <a:pt x="51" y="677"/>
                  </a:cubicBezTo>
                  <a:cubicBezTo>
                    <a:pt x="201" y="427"/>
                    <a:pt x="402" y="226"/>
                    <a:pt x="627" y="51"/>
                  </a:cubicBezTo>
                  <a:cubicBezTo>
                    <a:pt x="627" y="51"/>
                    <a:pt x="627"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1786475" y="2110450"/>
              <a:ext cx="15700" cy="15550"/>
            </a:xfrm>
            <a:custGeom>
              <a:avLst/>
              <a:gdLst/>
              <a:ahLst/>
              <a:cxnLst/>
              <a:rect l="l" t="t" r="r" b="b"/>
              <a:pathLst>
                <a:path w="628" h="622" extrusionOk="0">
                  <a:moveTo>
                    <a:pt x="602" y="1"/>
                  </a:moveTo>
                  <a:cubicBezTo>
                    <a:pt x="596" y="1"/>
                    <a:pt x="590" y="7"/>
                    <a:pt x="577" y="20"/>
                  </a:cubicBezTo>
                  <a:cubicBezTo>
                    <a:pt x="352" y="170"/>
                    <a:pt x="176" y="346"/>
                    <a:pt x="26" y="571"/>
                  </a:cubicBezTo>
                  <a:cubicBezTo>
                    <a:pt x="1" y="596"/>
                    <a:pt x="26" y="621"/>
                    <a:pt x="26" y="621"/>
                  </a:cubicBezTo>
                  <a:lnTo>
                    <a:pt x="76" y="621"/>
                  </a:lnTo>
                  <a:cubicBezTo>
                    <a:pt x="226" y="396"/>
                    <a:pt x="402" y="220"/>
                    <a:pt x="627" y="70"/>
                  </a:cubicBezTo>
                  <a:cubicBezTo>
                    <a:pt x="627" y="45"/>
                    <a:pt x="627" y="20"/>
                    <a:pt x="627" y="20"/>
                  </a:cubicBezTo>
                  <a:cubicBezTo>
                    <a:pt x="615" y="7"/>
                    <a:pt x="608"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1787100" y="2119075"/>
              <a:ext cx="17575" cy="18200"/>
            </a:xfrm>
            <a:custGeom>
              <a:avLst/>
              <a:gdLst/>
              <a:ahLst/>
              <a:cxnLst/>
              <a:rect l="l" t="t" r="r" b="b"/>
              <a:pathLst>
                <a:path w="703" h="728" extrusionOk="0">
                  <a:moveTo>
                    <a:pt x="627" y="1"/>
                  </a:moveTo>
                  <a:cubicBezTo>
                    <a:pt x="377" y="201"/>
                    <a:pt x="176" y="402"/>
                    <a:pt x="1" y="677"/>
                  </a:cubicBezTo>
                  <a:cubicBezTo>
                    <a:pt x="1" y="677"/>
                    <a:pt x="1" y="702"/>
                    <a:pt x="26" y="727"/>
                  </a:cubicBezTo>
                  <a:cubicBezTo>
                    <a:pt x="51" y="727"/>
                    <a:pt x="51" y="727"/>
                    <a:pt x="76" y="702"/>
                  </a:cubicBezTo>
                  <a:cubicBezTo>
                    <a:pt x="226" y="452"/>
                    <a:pt x="427" y="251"/>
                    <a:pt x="677" y="76"/>
                  </a:cubicBezTo>
                  <a:cubicBezTo>
                    <a:pt x="677" y="51"/>
                    <a:pt x="703" y="26"/>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788350" y="2128000"/>
              <a:ext cx="16950" cy="16800"/>
            </a:xfrm>
            <a:custGeom>
              <a:avLst/>
              <a:gdLst/>
              <a:ahLst/>
              <a:cxnLst/>
              <a:rect l="l" t="t" r="r" b="b"/>
              <a:pathLst>
                <a:path w="678" h="672" extrusionOk="0">
                  <a:moveTo>
                    <a:pt x="643" y="1"/>
                  </a:moveTo>
                  <a:cubicBezTo>
                    <a:pt x="634" y="1"/>
                    <a:pt x="627" y="7"/>
                    <a:pt x="627" y="19"/>
                  </a:cubicBezTo>
                  <a:cubicBezTo>
                    <a:pt x="402" y="195"/>
                    <a:pt x="201" y="395"/>
                    <a:pt x="26" y="621"/>
                  </a:cubicBezTo>
                  <a:cubicBezTo>
                    <a:pt x="1" y="621"/>
                    <a:pt x="26" y="646"/>
                    <a:pt x="26" y="671"/>
                  </a:cubicBezTo>
                  <a:lnTo>
                    <a:pt x="76" y="671"/>
                  </a:lnTo>
                  <a:cubicBezTo>
                    <a:pt x="252" y="446"/>
                    <a:pt x="452" y="245"/>
                    <a:pt x="678" y="70"/>
                  </a:cubicBezTo>
                  <a:cubicBezTo>
                    <a:pt x="678" y="45"/>
                    <a:pt x="678" y="45"/>
                    <a:pt x="678" y="19"/>
                  </a:cubicBezTo>
                  <a:cubicBezTo>
                    <a:pt x="665" y="7"/>
                    <a:pt x="653"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1830975" y="2065200"/>
              <a:ext cx="16925" cy="15050"/>
            </a:xfrm>
            <a:custGeom>
              <a:avLst/>
              <a:gdLst/>
              <a:ahLst/>
              <a:cxnLst/>
              <a:rect l="l" t="t" r="r" b="b"/>
              <a:pathLst>
                <a:path w="677" h="602" extrusionOk="0">
                  <a:moveTo>
                    <a:pt x="627" y="0"/>
                  </a:moveTo>
                  <a:lnTo>
                    <a:pt x="0" y="526"/>
                  </a:lnTo>
                  <a:cubicBezTo>
                    <a:pt x="0" y="551"/>
                    <a:pt x="0" y="577"/>
                    <a:pt x="0" y="577"/>
                  </a:cubicBezTo>
                  <a:cubicBezTo>
                    <a:pt x="0" y="577"/>
                    <a:pt x="25" y="602"/>
                    <a:pt x="25" y="602"/>
                  </a:cubicBezTo>
                  <a:cubicBezTo>
                    <a:pt x="25" y="602"/>
                    <a:pt x="50" y="602"/>
                    <a:pt x="50" y="577"/>
                  </a:cubicBezTo>
                  <a:lnTo>
                    <a:pt x="652" y="75"/>
                  </a:lnTo>
                  <a:cubicBezTo>
                    <a:pt x="677" y="50"/>
                    <a:pt x="677"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1833475" y="2076625"/>
              <a:ext cx="14425" cy="13025"/>
            </a:xfrm>
            <a:custGeom>
              <a:avLst/>
              <a:gdLst/>
              <a:ahLst/>
              <a:cxnLst/>
              <a:rect l="l" t="t" r="r" b="b"/>
              <a:pathLst>
                <a:path w="577" h="521" extrusionOk="0">
                  <a:moveTo>
                    <a:pt x="542" y="0"/>
                  </a:moveTo>
                  <a:cubicBezTo>
                    <a:pt x="533" y="0"/>
                    <a:pt x="527" y="7"/>
                    <a:pt x="527" y="19"/>
                  </a:cubicBezTo>
                  <a:lnTo>
                    <a:pt x="25" y="445"/>
                  </a:lnTo>
                  <a:cubicBezTo>
                    <a:pt x="0" y="470"/>
                    <a:pt x="0" y="495"/>
                    <a:pt x="0" y="495"/>
                  </a:cubicBezTo>
                  <a:cubicBezTo>
                    <a:pt x="25" y="521"/>
                    <a:pt x="25" y="521"/>
                    <a:pt x="25" y="521"/>
                  </a:cubicBezTo>
                  <a:cubicBezTo>
                    <a:pt x="51" y="521"/>
                    <a:pt x="51" y="521"/>
                    <a:pt x="51" y="495"/>
                  </a:cubicBezTo>
                  <a:lnTo>
                    <a:pt x="577" y="69"/>
                  </a:lnTo>
                  <a:cubicBezTo>
                    <a:pt x="577" y="44"/>
                    <a:pt x="577"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1858525" y="2032775"/>
              <a:ext cx="16950" cy="17400"/>
            </a:xfrm>
            <a:custGeom>
              <a:avLst/>
              <a:gdLst/>
              <a:ahLst/>
              <a:cxnLst/>
              <a:rect l="l" t="t" r="r" b="b"/>
              <a:pathLst>
                <a:path w="678" h="696" extrusionOk="0">
                  <a:moveTo>
                    <a:pt x="628" y="0"/>
                  </a:moveTo>
                  <a:cubicBezTo>
                    <a:pt x="621" y="0"/>
                    <a:pt x="615" y="6"/>
                    <a:pt x="602" y="19"/>
                  </a:cubicBezTo>
                  <a:cubicBezTo>
                    <a:pt x="377" y="194"/>
                    <a:pt x="201" y="420"/>
                    <a:pt x="1" y="645"/>
                  </a:cubicBezTo>
                  <a:cubicBezTo>
                    <a:pt x="1" y="671"/>
                    <a:pt x="1" y="696"/>
                    <a:pt x="26" y="696"/>
                  </a:cubicBezTo>
                  <a:lnTo>
                    <a:pt x="76" y="696"/>
                  </a:lnTo>
                  <a:cubicBezTo>
                    <a:pt x="252" y="470"/>
                    <a:pt x="452" y="244"/>
                    <a:pt x="653" y="69"/>
                  </a:cubicBezTo>
                  <a:cubicBezTo>
                    <a:pt x="653" y="44"/>
                    <a:pt x="678" y="19"/>
                    <a:pt x="653" y="19"/>
                  </a:cubicBezTo>
                  <a:cubicBezTo>
                    <a:pt x="640" y="6"/>
                    <a:pt x="634"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1860425" y="2039225"/>
              <a:ext cx="16925" cy="17225"/>
            </a:xfrm>
            <a:custGeom>
              <a:avLst/>
              <a:gdLst/>
              <a:ahLst/>
              <a:cxnLst/>
              <a:rect l="l" t="t" r="r" b="b"/>
              <a:pathLst>
                <a:path w="677" h="689" extrusionOk="0">
                  <a:moveTo>
                    <a:pt x="644" y="0"/>
                  </a:moveTo>
                  <a:cubicBezTo>
                    <a:pt x="635" y="0"/>
                    <a:pt x="618" y="12"/>
                    <a:pt x="602" y="12"/>
                  </a:cubicBezTo>
                  <a:cubicBezTo>
                    <a:pt x="426" y="237"/>
                    <a:pt x="226" y="438"/>
                    <a:pt x="0" y="638"/>
                  </a:cubicBezTo>
                  <a:cubicBezTo>
                    <a:pt x="0" y="638"/>
                    <a:pt x="0" y="663"/>
                    <a:pt x="0" y="688"/>
                  </a:cubicBezTo>
                  <a:lnTo>
                    <a:pt x="50" y="688"/>
                  </a:lnTo>
                  <a:cubicBezTo>
                    <a:pt x="276" y="488"/>
                    <a:pt x="476" y="287"/>
                    <a:pt x="652" y="62"/>
                  </a:cubicBezTo>
                  <a:cubicBezTo>
                    <a:pt x="677" y="37"/>
                    <a:pt x="677" y="12"/>
                    <a:pt x="652" y="12"/>
                  </a:cubicBezTo>
                  <a:cubicBezTo>
                    <a:pt x="652" y="3"/>
                    <a:pt x="64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1861050" y="2049675"/>
              <a:ext cx="15675" cy="15550"/>
            </a:xfrm>
            <a:custGeom>
              <a:avLst/>
              <a:gdLst/>
              <a:ahLst/>
              <a:cxnLst/>
              <a:rect l="l" t="t" r="r" b="b"/>
              <a:pathLst>
                <a:path w="627" h="622" extrusionOk="0">
                  <a:moveTo>
                    <a:pt x="592" y="1"/>
                  </a:moveTo>
                  <a:cubicBezTo>
                    <a:pt x="583" y="1"/>
                    <a:pt x="577" y="7"/>
                    <a:pt x="577" y="20"/>
                  </a:cubicBezTo>
                  <a:cubicBezTo>
                    <a:pt x="401" y="220"/>
                    <a:pt x="201" y="396"/>
                    <a:pt x="0" y="571"/>
                  </a:cubicBezTo>
                  <a:cubicBezTo>
                    <a:pt x="0" y="571"/>
                    <a:pt x="0" y="596"/>
                    <a:pt x="0" y="621"/>
                  </a:cubicBezTo>
                  <a:lnTo>
                    <a:pt x="50" y="621"/>
                  </a:lnTo>
                  <a:cubicBezTo>
                    <a:pt x="251" y="446"/>
                    <a:pt x="451" y="270"/>
                    <a:pt x="627" y="70"/>
                  </a:cubicBezTo>
                  <a:cubicBezTo>
                    <a:pt x="627" y="45"/>
                    <a:pt x="627" y="20"/>
                    <a:pt x="627" y="20"/>
                  </a:cubicBezTo>
                  <a:cubicBezTo>
                    <a:pt x="614" y="7"/>
                    <a:pt x="60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1861675" y="2057050"/>
              <a:ext cx="16300" cy="16925"/>
            </a:xfrm>
            <a:custGeom>
              <a:avLst/>
              <a:gdLst/>
              <a:ahLst/>
              <a:cxnLst/>
              <a:rect l="l" t="t" r="r" b="b"/>
              <a:pathLst>
                <a:path w="652" h="677" extrusionOk="0">
                  <a:moveTo>
                    <a:pt x="627" y="0"/>
                  </a:moveTo>
                  <a:cubicBezTo>
                    <a:pt x="602" y="0"/>
                    <a:pt x="602" y="0"/>
                    <a:pt x="577" y="25"/>
                  </a:cubicBezTo>
                  <a:cubicBezTo>
                    <a:pt x="401" y="226"/>
                    <a:pt x="226" y="426"/>
                    <a:pt x="0" y="627"/>
                  </a:cubicBezTo>
                  <a:cubicBezTo>
                    <a:pt x="0" y="627"/>
                    <a:pt x="0" y="652"/>
                    <a:pt x="0" y="677"/>
                  </a:cubicBezTo>
                  <a:lnTo>
                    <a:pt x="50" y="677"/>
                  </a:lnTo>
                  <a:cubicBezTo>
                    <a:pt x="276" y="476"/>
                    <a:pt x="451" y="276"/>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864175" y="2068050"/>
              <a:ext cx="13800" cy="12825"/>
            </a:xfrm>
            <a:custGeom>
              <a:avLst/>
              <a:gdLst/>
              <a:ahLst/>
              <a:cxnLst/>
              <a:rect l="l" t="t" r="r" b="b"/>
              <a:pathLst>
                <a:path w="552" h="513" extrusionOk="0">
                  <a:moveTo>
                    <a:pt x="503" y="0"/>
                  </a:moveTo>
                  <a:cubicBezTo>
                    <a:pt x="488" y="0"/>
                    <a:pt x="477" y="11"/>
                    <a:pt x="477" y="11"/>
                  </a:cubicBezTo>
                  <a:cubicBezTo>
                    <a:pt x="376" y="212"/>
                    <a:pt x="226" y="337"/>
                    <a:pt x="26" y="463"/>
                  </a:cubicBezTo>
                  <a:cubicBezTo>
                    <a:pt x="26" y="463"/>
                    <a:pt x="1" y="488"/>
                    <a:pt x="26" y="513"/>
                  </a:cubicBezTo>
                  <a:lnTo>
                    <a:pt x="76" y="513"/>
                  </a:lnTo>
                  <a:cubicBezTo>
                    <a:pt x="251" y="412"/>
                    <a:pt x="427" y="237"/>
                    <a:pt x="527" y="62"/>
                  </a:cubicBezTo>
                  <a:cubicBezTo>
                    <a:pt x="552" y="36"/>
                    <a:pt x="552" y="11"/>
                    <a:pt x="527" y="11"/>
                  </a:cubicBezTo>
                  <a:cubicBezTo>
                    <a:pt x="518" y="3"/>
                    <a:pt x="510"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1826575" y="1938000"/>
              <a:ext cx="16325" cy="20075"/>
            </a:xfrm>
            <a:custGeom>
              <a:avLst/>
              <a:gdLst/>
              <a:ahLst/>
              <a:cxnLst/>
              <a:rect l="l" t="t" r="r" b="b"/>
              <a:pathLst>
                <a:path w="653" h="803" extrusionOk="0">
                  <a:moveTo>
                    <a:pt x="652" y="0"/>
                  </a:moveTo>
                  <a:cubicBezTo>
                    <a:pt x="627" y="0"/>
                    <a:pt x="602" y="0"/>
                    <a:pt x="602" y="25"/>
                  </a:cubicBezTo>
                  <a:cubicBezTo>
                    <a:pt x="427" y="276"/>
                    <a:pt x="251" y="527"/>
                    <a:pt x="26" y="727"/>
                  </a:cubicBezTo>
                  <a:cubicBezTo>
                    <a:pt x="1" y="752"/>
                    <a:pt x="1" y="777"/>
                    <a:pt x="26" y="777"/>
                  </a:cubicBezTo>
                  <a:cubicBezTo>
                    <a:pt x="26" y="802"/>
                    <a:pt x="26" y="802"/>
                    <a:pt x="51" y="802"/>
                  </a:cubicBezTo>
                  <a:cubicBezTo>
                    <a:pt x="51" y="802"/>
                    <a:pt x="51" y="802"/>
                    <a:pt x="76" y="777"/>
                  </a:cubicBezTo>
                  <a:cubicBezTo>
                    <a:pt x="301" y="577"/>
                    <a:pt x="477" y="326"/>
                    <a:pt x="652" y="50"/>
                  </a:cubicBezTo>
                  <a:cubicBezTo>
                    <a:pt x="652" y="50"/>
                    <a:pt x="652"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829075" y="1947400"/>
              <a:ext cx="16950" cy="20700"/>
            </a:xfrm>
            <a:custGeom>
              <a:avLst/>
              <a:gdLst/>
              <a:ahLst/>
              <a:cxnLst/>
              <a:rect l="l" t="t" r="r" b="b"/>
              <a:pathLst>
                <a:path w="678" h="828" extrusionOk="0">
                  <a:moveTo>
                    <a:pt x="653" y="0"/>
                  </a:moveTo>
                  <a:cubicBezTo>
                    <a:pt x="653" y="0"/>
                    <a:pt x="628" y="0"/>
                    <a:pt x="602" y="25"/>
                  </a:cubicBezTo>
                  <a:cubicBezTo>
                    <a:pt x="452" y="301"/>
                    <a:pt x="252" y="552"/>
                    <a:pt x="26" y="777"/>
                  </a:cubicBezTo>
                  <a:cubicBezTo>
                    <a:pt x="1" y="777"/>
                    <a:pt x="1" y="802"/>
                    <a:pt x="26" y="827"/>
                  </a:cubicBezTo>
                  <a:lnTo>
                    <a:pt x="76" y="827"/>
                  </a:lnTo>
                  <a:cubicBezTo>
                    <a:pt x="302" y="602"/>
                    <a:pt x="502" y="326"/>
                    <a:pt x="678" y="50"/>
                  </a:cubicBezTo>
                  <a:cubicBezTo>
                    <a:pt x="678" y="50"/>
                    <a:pt x="678" y="25"/>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835350" y="1953025"/>
              <a:ext cx="14450" cy="18200"/>
            </a:xfrm>
            <a:custGeom>
              <a:avLst/>
              <a:gdLst/>
              <a:ahLst/>
              <a:cxnLst/>
              <a:rect l="l" t="t" r="r" b="b"/>
              <a:pathLst>
                <a:path w="578" h="728" extrusionOk="0">
                  <a:moveTo>
                    <a:pt x="552" y="1"/>
                  </a:moveTo>
                  <a:cubicBezTo>
                    <a:pt x="527" y="1"/>
                    <a:pt x="502" y="1"/>
                    <a:pt x="502" y="26"/>
                  </a:cubicBezTo>
                  <a:cubicBezTo>
                    <a:pt x="402" y="277"/>
                    <a:pt x="226" y="502"/>
                    <a:pt x="1" y="678"/>
                  </a:cubicBezTo>
                  <a:cubicBezTo>
                    <a:pt x="1" y="678"/>
                    <a:pt x="1" y="703"/>
                    <a:pt x="1" y="728"/>
                  </a:cubicBezTo>
                  <a:lnTo>
                    <a:pt x="51" y="728"/>
                  </a:lnTo>
                  <a:cubicBezTo>
                    <a:pt x="276" y="552"/>
                    <a:pt x="452" y="302"/>
                    <a:pt x="552" y="51"/>
                  </a:cubicBezTo>
                  <a:cubicBezTo>
                    <a:pt x="577" y="26"/>
                    <a:pt x="552"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841000" y="1959925"/>
              <a:ext cx="13175" cy="16950"/>
            </a:xfrm>
            <a:custGeom>
              <a:avLst/>
              <a:gdLst/>
              <a:ahLst/>
              <a:cxnLst/>
              <a:rect l="l" t="t" r="r" b="b"/>
              <a:pathLst>
                <a:path w="527" h="678" extrusionOk="0">
                  <a:moveTo>
                    <a:pt x="501" y="1"/>
                  </a:moveTo>
                  <a:cubicBezTo>
                    <a:pt x="501" y="1"/>
                    <a:pt x="476" y="1"/>
                    <a:pt x="451" y="26"/>
                  </a:cubicBezTo>
                  <a:cubicBezTo>
                    <a:pt x="326" y="226"/>
                    <a:pt x="176" y="427"/>
                    <a:pt x="25" y="627"/>
                  </a:cubicBezTo>
                  <a:cubicBezTo>
                    <a:pt x="0" y="627"/>
                    <a:pt x="0" y="652"/>
                    <a:pt x="25" y="677"/>
                  </a:cubicBezTo>
                  <a:lnTo>
                    <a:pt x="50" y="677"/>
                  </a:lnTo>
                  <a:cubicBezTo>
                    <a:pt x="50" y="677"/>
                    <a:pt x="75" y="677"/>
                    <a:pt x="75" y="652"/>
                  </a:cubicBezTo>
                  <a:cubicBezTo>
                    <a:pt x="226" y="477"/>
                    <a:pt x="376" y="276"/>
                    <a:pt x="527" y="51"/>
                  </a:cubicBezTo>
                  <a:cubicBezTo>
                    <a:pt x="527" y="51"/>
                    <a:pt x="527" y="2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1846000" y="1965725"/>
              <a:ext cx="13175" cy="17400"/>
            </a:xfrm>
            <a:custGeom>
              <a:avLst/>
              <a:gdLst/>
              <a:ahLst/>
              <a:cxnLst/>
              <a:rect l="l" t="t" r="r" b="b"/>
              <a:pathLst>
                <a:path w="527" h="696" extrusionOk="0">
                  <a:moveTo>
                    <a:pt x="493" y="0"/>
                  </a:moveTo>
                  <a:cubicBezTo>
                    <a:pt x="483" y="0"/>
                    <a:pt x="477" y="7"/>
                    <a:pt x="477" y="19"/>
                  </a:cubicBezTo>
                  <a:cubicBezTo>
                    <a:pt x="327" y="245"/>
                    <a:pt x="176" y="445"/>
                    <a:pt x="1" y="621"/>
                  </a:cubicBezTo>
                  <a:cubicBezTo>
                    <a:pt x="1" y="646"/>
                    <a:pt x="1" y="671"/>
                    <a:pt x="1" y="671"/>
                  </a:cubicBezTo>
                  <a:cubicBezTo>
                    <a:pt x="1" y="696"/>
                    <a:pt x="26" y="696"/>
                    <a:pt x="26" y="696"/>
                  </a:cubicBezTo>
                  <a:cubicBezTo>
                    <a:pt x="51" y="696"/>
                    <a:pt x="51" y="696"/>
                    <a:pt x="51" y="671"/>
                  </a:cubicBezTo>
                  <a:cubicBezTo>
                    <a:pt x="226" y="470"/>
                    <a:pt x="377" y="270"/>
                    <a:pt x="527" y="69"/>
                  </a:cubicBezTo>
                  <a:cubicBezTo>
                    <a:pt x="527" y="44"/>
                    <a:pt x="527" y="19"/>
                    <a:pt x="527" y="19"/>
                  </a:cubicBezTo>
                  <a:cubicBezTo>
                    <a:pt x="514" y="7"/>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1847875" y="1971825"/>
              <a:ext cx="13825" cy="15700"/>
            </a:xfrm>
            <a:custGeom>
              <a:avLst/>
              <a:gdLst/>
              <a:ahLst/>
              <a:cxnLst/>
              <a:rect l="l" t="t" r="r" b="b"/>
              <a:pathLst>
                <a:path w="553" h="628" extrusionOk="0">
                  <a:moveTo>
                    <a:pt x="527" y="1"/>
                  </a:moveTo>
                  <a:cubicBezTo>
                    <a:pt x="502" y="1"/>
                    <a:pt x="477" y="1"/>
                    <a:pt x="477" y="26"/>
                  </a:cubicBezTo>
                  <a:cubicBezTo>
                    <a:pt x="377" y="251"/>
                    <a:pt x="226" y="427"/>
                    <a:pt x="26" y="552"/>
                  </a:cubicBezTo>
                  <a:cubicBezTo>
                    <a:pt x="1" y="577"/>
                    <a:pt x="1" y="577"/>
                    <a:pt x="26" y="602"/>
                  </a:cubicBezTo>
                  <a:cubicBezTo>
                    <a:pt x="26" y="602"/>
                    <a:pt x="26" y="627"/>
                    <a:pt x="51" y="627"/>
                  </a:cubicBezTo>
                  <a:cubicBezTo>
                    <a:pt x="51" y="627"/>
                    <a:pt x="51" y="627"/>
                    <a:pt x="51" y="602"/>
                  </a:cubicBezTo>
                  <a:cubicBezTo>
                    <a:pt x="277" y="477"/>
                    <a:pt x="452" y="276"/>
                    <a:pt x="552" y="51"/>
                  </a:cubicBezTo>
                  <a:cubicBezTo>
                    <a:pt x="552" y="51"/>
                    <a:pt x="552" y="26"/>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1861050" y="1977000"/>
              <a:ext cx="8800" cy="7375"/>
            </a:xfrm>
            <a:custGeom>
              <a:avLst/>
              <a:gdLst/>
              <a:ahLst/>
              <a:cxnLst/>
              <a:rect l="l" t="t" r="r" b="b"/>
              <a:pathLst>
                <a:path w="352" h="295" extrusionOk="0">
                  <a:moveTo>
                    <a:pt x="301" y="1"/>
                  </a:moveTo>
                  <a:cubicBezTo>
                    <a:pt x="295" y="1"/>
                    <a:pt x="288" y="7"/>
                    <a:pt x="276" y="19"/>
                  </a:cubicBezTo>
                  <a:cubicBezTo>
                    <a:pt x="201" y="95"/>
                    <a:pt x="126" y="170"/>
                    <a:pt x="25" y="245"/>
                  </a:cubicBezTo>
                  <a:cubicBezTo>
                    <a:pt x="25" y="245"/>
                    <a:pt x="0" y="270"/>
                    <a:pt x="25" y="270"/>
                  </a:cubicBezTo>
                  <a:cubicBezTo>
                    <a:pt x="25" y="295"/>
                    <a:pt x="50" y="295"/>
                    <a:pt x="50" y="295"/>
                  </a:cubicBezTo>
                  <a:lnTo>
                    <a:pt x="75" y="295"/>
                  </a:lnTo>
                  <a:cubicBezTo>
                    <a:pt x="176" y="220"/>
                    <a:pt x="251" y="145"/>
                    <a:pt x="326" y="69"/>
                  </a:cubicBezTo>
                  <a:cubicBezTo>
                    <a:pt x="351" y="44"/>
                    <a:pt x="351" y="19"/>
                    <a:pt x="326" y="19"/>
                  </a:cubicBezTo>
                  <a:cubicBezTo>
                    <a:pt x="313" y="7"/>
                    <a:pt x="307"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809025" y="1899925"/>
              <a:ext cx="10700" cy="16800"/>
            </a:xfrm>
            <a:custGeom>
              <a:avLst/>
              <a:gdLst/>
              <a:ahLst/>
              <a:cxnLst/>
              <a:rect l="l" t="t" r="r" b="b"/>
              <a:pathLst>
                <a:path w="428" h="672" extrusionOk="0">
                  <a:moveTo>
                    <a:pt x="386" y="1"/>
                  </a:moveTo>
                  <a:cubicBezTo>
                    <a:pt x="377" y="1"/>
                    <a:pt x="364" y="7"/>
                    <a:pt x="352" y="20"/>
                  </a:cubicBezTo>
                  <a:cubicBezTo>
                    <a:pt x="227" y="220"/>
                    <a:pt x="126" y="396"/>
                    <a:pt x="26" y="621"/>
                  </a:cubicBezTo>
                  <a:cubicBezTo>
                    <a:pt x="1" y="621"/>
                    <a:pt x="1" y="646"/>
                    <a:pt x="26" y="646"/>
                  </a:cubicBezTo>
                  <a:cubicBezTo>
                    <a:pt x="26" y="671"/>
                    <a:pt x="51" y="671"/>
                    <a:pt x="51" y="671"/>
                  </a:cubicBezTo>
                  <a:cubicBezTo>
                    <a:pt x="51" y="671"/>
                    <a:pt x="76" y="646"/>
                    <a:pt x="76" y="646"/>
                  </a:cubicBezTo>
                  <a:cubicBezTo>
                    <a:pt x="176" y="446"/>
                    <a:pt x="302" y="245"/>
                    <a:pt x="427" y="70"/>
                  </a:cubicBezTo>
                  <a:cubicBezTo>
                    <a:pt x="427" y="45"/>
                    <a:pt x="427" y="20"/>
                    <a:pt x="402" y="20"/>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813425" y="1907300"/>
              <a:ext cx="11300" cy="15050"/>
            </a:xfrm>
            <a:custGeom>
              <a:avLst/>
              <a:gdLst/>
              <a:ahLst/>
              <a:cxnLst/>
              <a:rect l="l" t="t" r="r" b="b"/>
              <a:pathLst>
                <a:path w="452" h="602" extrusionOk="0">
                  <a:moveTo>
                    <a:pt x="401" y="0"/>
                  </a:moveTo>
                  <a:cubicBezTo>
                    <a:pt x="276" y="201"/>
                    <a:pt x="151" y="376"/>
                    <a:pt x="0" y="527"/>
                  </a:cubicBezTo>
                  <a:cubicBezTo>
                    <a:pt x="0" y="552"/>
                    <a:pt x="0" y="577"/>
                    <a:pt x="25" y="577"/>
                  </a:cubicBezTo>
                  <a:cubicBezTo>
                    <a:pt x="25" y="602"/>
                    <a:pt x="25" y="602"/>
                    <a:pt x="51" y="602"/>
                  </a:cubicBezTo>
                  <a:cubicBezTo>
                    <a:pt x="51" y="602"/>
                    <a:pt x="51" y="602"/>
                    <a:pt x="76" y="577"/>
                  </a:cubicBezTo>
                  <a:cubicBezTo>
                    <a:pt x="201" y="426"/>
                    <a:pt x="351" y="226"/>
                    <a:pt x="452" y="50"/>
                  </a:cubicBezTo>
                  <a:cubicBezTo>
                    <a:pt x="452" y="25"/>
                    <a:pt x="452"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821575" y="1911200"/>
              <a:ext cx="8800" cy="12400"/>
            </a:xfrm>
            <a:custGeom>
              <a:avLst/>
              <a:gdLst/>
              <a:ahLst/>
              <a:cxnLst/>
              <a:rect l="l" t="t" r="r" b="b"/>
              <a:pathLst>
                <a:path w="352" h="496" extrusionOk="0">
                  <a:moveTo>
                    <a:pt x="292" y="1"/>
                  </a:moveTo>
                  <a:cubicBezTo>
                    <a:pt x="282" y="1"/>
                    <a:pt x="276" y="7"/>
                    <a:pt x="276" y="20"/>
                  </a:cubicBezTo>
                  <a:cubicBezTo>
                    <a:pt x="201" y="170"/>
                    <a:pt x="100" y="320"/>
                    <a:pt x="0" y="446"/>
                  </a:cubicBezTo>
                  <a:cubicBezTo>
                    <a:pt x="0" y="446"/>
                    <a:pt x="0" y="471"/>
                    <a:pt x="0" y="496"/>
                  </a:cubicBezTo>
                  <a:lnTo>
                    <a:pt x="25" y="496"/>
                  </a:lnTo>
                  <a:cubicBezTo>
                    <a:pt x="50" y="496"/>
                    <a:pt x="50" y="496"/>
                    <a:pt x="50" y="471"/>
                  </a:cubicBezTo>
                  <a:cubicBezTo>
                    <a:pt x="176" y="346"/>
                    <a:pt x="251" y="220"/>
                    <a:pt x="326" y="45"/>
                  </a:cubicBezTo>
                  <a:cubicBezTo>
                    <a:pt x="351" y="45"/>
                    <a:pt x="326" y="20"/>
                    <a:pt x="326" y="20"/>
                  </a:cubicBezTo>
                  <a:cubicBezTo>
                    <a:pt x="314" y="7"/>
                    <a:pt x="301"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1825950" y="1920450"/>
              <a:ext cx="6300" cy="8175"/>
            </a:xfrm>
            <a:custGeom>
              <a:avLst/>
              <a:gdLst/>
              <a:ahLst/>
              <a:cxnLst/>
              <a:rect l="l" t="t" r="r" b="b"/>
              <a:pathLst>
                <a:path w="252" h="327" extrusionOk="0">
                  <a:moveTo>
                    <a:pt x="226" y="1"/>
                  </a:moveTo>
                  <a:cubicBezTo>
                    <a:pt x="226" y="1"/>
                    <a:pt x="201" y="1"/>
                    <a:pt x="176" y="26"/>
                  </a:cubicBezTo>
                  <a:cubicBezTo>
                    <a:pt x="151" y="101"/>
                    <a:pt x="76" y="201"/>
                    <a:pt x="1" y="276"/>
                  </a:cubicBezTo>
                  <a:cubicBezTo>
                    <a:pt x="1" y="276"/>
                    <a:pt x="1" y="301"/>
                    <a:pt x="1" y="326"/>
                  </a:cubicBezTo>
                  <a:lnTo>
                    <a:pt x="51" y="326"/>
                  </a:lnTo>
                  <a:cubicBezTo>
                    <a:pt x="126" y="226"/>
                    <a:pt x="201" y="151"/>
                    <a:pt x="251" y="51"/>
                  </a:cubicBezTo>
                  <a:cubicBezTo>
                    <a:pt x="251" y="26"/>
                    <a:pt x="2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1830975" y="1928125"/>
              <a:ext cx="5650" cy="8025"/>
            </a:xfrm>
            <a:custGeom>
              <a:avLst/>
              <a:gdLst/>
              <a:ahLst/>
              <a:cxnLst/>
              <a:rect l="l" t="t" r="r" b="b"/>
              <a:pathLst>
                <a:path w="226" h="321" extrusionOk="0">
                  <a:moveTo>
                    <a:pt x="166" y="1"/>
                  </a:moveTo>
                  <a:cubicBezTo>
                    <a:pt x="157" y="1"/>
                    <a:pt x="151" y="7"/>
                    <a:pt x="151" y="19"/>
                  </a:cubicBezTo>
                  <a:lnTo>
                    <a:pt x="25" y="270"/>
                  </a:lnTo>
                  <a:cubicBezTo>
                    <a:pt x="0" y="295"/>
                    <a:pt x="0" y="295"/>
                    <a:pt x="25" y="320"/>
                  </a:cubicBezTo>
                  <a:lnTo>
                    <a:pt x="50" y="320"/>
                  </a:lnTo>
                  <a:cubicBezTo>
                    <a:pt x="50" y="320"/>
                    <a:pt x="75" y="320"/>
                    <a:pt x="75" y="295"/>
                  </a:cubicBezTo>
                  <a:lnTo>
                    <a:pt x="201" y="70"/>
                  </a:lnTo>
                  <a:cubicBezTo>
                    <a:pt x="226" y="44"/>
                    <a:pt x="226" y="19"/>
                    <a:pt x="201" y="19"/>
                  </a:cubicBezTo>
                  <a:cubicBezTo>
                    <a:pt x="188" y="7"/>
                    <a:pt x="176"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808400" y="1995650"/>
              <a:ext cx="20075" cy="22575"/>
            </a:xfrm>
            <a:custGeom>
              <a:avLst/>
              <a:gdLst/>
              <a:ahLst/>
              <a:cxnLst/>
              <a:rect l="l" t="t" r="r" b="b"/>
              <a:pathLst>
                <a:path w="803" h="903" extrusionOk="0">
                  <a:moveTo>
                    <a:pt x="778" y="0"/>
                  </a:moveTo>
                  <a:cubicBezTo>
                    <a:pt x="753" y="0"/>
                    <a:pt x="728" y="0"/>
                    <a:pt x="728" y="25"/>
                  </a:cubicBezTo>
                  <a:cubicBezTo>
                    <a:pt x="552" y="351"/>
                    <a:pt x="327" y="627"/>
                    <a:pt x="26" y="852"/>
                  </a:cubicBezTo>
                  <a:cubicBezTo>
                    <a:pt x="1" y="852"/>
                    <a:pt x="1" y="877"/>
                    <a:pt x="1" y="902"/>
                  </a:cubicBezTo>
                  <a:lnTo>
                    <a:pt x="51" y="902"/>
                  </a:lnTo>
                  <a:cubicBezTo>
                    <a:pt x="377" y="677"/>
                    <a:pt x="627" y="376"/>
                    <a:pt x="803" y="50"/>
                  </a:cubicBezTo>
                  <a:cubicBezTo>
                    <a:pt x="803" y="25"/>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1816550" y="2003500"/>
              <a:ext cx="15700" cy="18475"/>
            </a:xfrm>
            <a:custGeom>
              <a:avLst/>
              <a:gdLst/>
              <a:ahLst/>
              <a:cxnLst/>
              <a:rect l="l" t="t" r="r" b="b"/>
              <a:pathLst>
                <a:path w="628" h="739" extrusionOk="0">
                  <a:moveTo>
                    <a:pt x="595" y="1"/>
                  </a:moveTo>
                  <a:cubicBezTo>
                    <a:pt x="586" y="1"/>
                    <a:pt x="569" y="12"/>
                    <a:pt x="552" y="12"/>
                  </a:cubicBezTo>
                  <a:cubicBezTo>
                    <a:pt x="402" y="263"/>
                    <a:pt x="226" y="488"/>
                    <a:pt x="1" y="689"/>
                  </a:cubicBezTo>
                  <a:cubicBezTo>
                    <a:pt x="1" y="689"/>
                    <a:pt x="1" y="714"/>
                    <a:pt x="1" y="739"/>
                  </a:cubicBezTo>
                  <a:lnTo>
                    <a:pt x="51" y="739"/>
                  </a:lnTo>
                  <a:cubicBezTo>
                    <a:pt x="276" y="538"/>
                    <a:pt x="452" y="313"/>
                    <a:pt x="627" y="62"/>
                  </a:cubicBezTo>
                  <a:cubicBezTo>
                    <a:pt x="627" y="37"/>
                    <a:pt x="627" y="12"/>
                    <a:pt x="602" y="12"/>
                  </a:cubicBezTo>
                  <a:cubicBezTo>
                    <a:pt x="602" y="4"/>
                    <a:pt x="59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1768300" y="2022125"/>
              <a:ext cx="8800" cy="17400"/>
            </a:xfrm>
            <a:custGeom>
              <a:avLst/>
              <a:gdLst/>
              <a:ahLst/>
              <a:cxnLst/>
              <a:rect l="l" t="t" r="r" b="b"/>
              <a:pathLst>
                <a:path w="352" h="696" extrusionOk="0">
                  <a:moveTo>
                    <a:pt x="311" y="0"/>
                  </a:moveTo>
                  <a:cubicBezTo>
                    <a:pt x="302" y="0"/>
                    <a:pt x="289" y="6"/>
                    <a:pt x="277" y="19"/>
                  </a:cubicBezTo>
                  <a:cubicBezTo>
                    <a:pt x="126" y="194"/>
                    <a:pt x="26" y="420"/>
                    <a:pt x="1" y="670"/>
                  </a:cubicBezTo>
                  <a:cubicBezTo>
                    <a:pt x="1" y="670"/>
                    <a:pt x="1" y="696"/>
                    <a:pt x="26" y="696"/>
                  </a:cubicBezTo>
                  <a:cubicBezTo>
                    <a:pt x="51" y="696"/>
                    <a:pt x="51" y="696"/>
                    <a:pt x="51" y="670"/>
                  </a:cubicBezTo>
                  <a:cubicBezTo>
                    <a:pt x="76" y="445"/>
                    <a:pt x="176" y="219"/>
                    <a:pt x="327" y="69"/>
                  </a:cubicBezTo>
                  <a:cubicBezTo>
                    <a:pt x="352" y="44"/>
                    <a:pt x="352" y="19"/>
                    <a:pt x="327" y="19"/>
                  </a:cubicBezTo>
                  <a:cubicBezTo>
                    <a:pt x="327" y="6"/>
                    <a:pt x="32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1771450" y="2034025"/>
              <a:ext cx="11300" cy="16150"/>
            </a:xfrm>
            <a:custGeom>
              <a:avLst/>
              <a:gdLst/>
              <a:ahLst/>
              <a:cxnLst/>
              <a:rect l="l" t="t" r="r" b="b"/>
              <a:pathLst>
                <a:path w="452" h="646" extrusionOk="0">
                  <a:moveTo>
                    <a:pt x="411" y="0"/>
                  </a:moveTo>
                  <a:cubicBezTo>
                    <a:pt x="401" y="0"/>
                    <a:pt x="389" y="6"/>
                    <a:pt x="376" y="19"/>
                  </a:cubicBezTo>
                  <a:cubicBezTo>
                    <a:pt x="226" y="169"/>
                    <a:pt x="75" y="370"/>
                    <a:pt x="0" y="595"/>
                  </a:cubicBezTo>
                  <a:cubicBezTo>
                    <a:pt x="0" y="621"/>
                    <a:pt x="0" y="621"/>
                    <a:pt x="25" y="646"/>
                  </a:cubicBezTo>
                  <a:lnTo>
                    <a:pt x="50" y="646"/>
                  </a:lnTo>
                  <a:cubicBezTo>
                    <a:pt x="50" y="646"/>
                    <a:pt x="75" y="621"/>
                    <a:pt x="75" y="621"/>
                  </a:cubicBezTo>
                  <a:cubicBezTo>
                    <a:pt x="151" y="395"/>
                    <a:pt x="276" y="220"/>
                    <a:pt x="426" y="69"/>
                  </a:cubicBezTo>
                  <a:cubicBezTo>
                    <a:pt x="451" y="44"/>
                    <a:pt x="451" y="19"/>
                    <a:pt x="426" y="19"/>
                  </a:cubicBezTo>
                  <a:cubicBezTo>
                    <a:pt x="426" y="6"/>
                    <a:pt x="42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729475" y="1941475"/>
              <a:ext cx="15050" cy="22850"/>
            </a:xfrm>
            <a:custGeom>
              <a:avLst/>
              <a:gdLst/>
              <a:ahLst/>
              <a:cxnLst/>
              <a:rect l="l" t="t" r="r" b="b"/>
              <a:pathLst>
                <a:path w="602" h="914" extrusionOk="0">
                  <a:moveTo>
                    <a:pt x="569" y="1"/>
                  </a:moveTo>
                  <a:cubicBezTo>
                    <a:pt x="560" y="1"/>
                    <a:pt x="543" y="12"/>
                    <a:pt x="526" y="12"/>
                  </a:cubicBezTo>
                  <a:cubicBezTo>
                    <a:pt x="326" y="287"/>
                    <a:pt x="150" y="563"/>
                    <a:pt x="25" y="864"/>
                  </a:cubicBezTo>
                  <a:cubicBezTo>
                    <a:pt x="0" y="889"/>
                    <a:pt x="25" y="914"/>
                    <a:pt x="25" y="914"/>
                  </a:cubicBezTo>
                  <a:lnTo>
                    <a:pt x="50" y="914"/>
                  </a:lnTo>
                  <a:cubicBezTo>
                    <a:pt x="75" y="914"/>
                    <a:pt x="75" y="914"/>
                    <a:pt x="75" y="889"/>
                  </a:cubicBezTo>
                  <a:cubicBezTo>
                    <a:pt x="226" y="588"/>
                    <a:pt x="376" y="312"/>
                    <a:pt x="576" y="62"/>
                  </a:cubicBezTo>
                  <a:cubicBezTo>
                    <a:pt x="602" y="37"/>
                    <a:pt x="602" y="12"/>
                    <a:pt x="576" y="12"/>
                  </a:cubicBezTo>
                  <a:cubicBezTo>
                    <a:pt x="576" y="3"/>
                    <a:pt x="574" y="1"/>
                    <a:pt x="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1733850" y="1954275"/>
              <a:ext cx="11925" cy="18200"/>
            </a:xfrm>
            <a:custGeom>
              <a:avLst/>
              <a:gdLst/>
              <a:ahLst/>
              <a:cxnLst/>
              <a:rect l="l" t="t" r="r" b="b"/>
              <a:pathLst>
                <a:path w="477" h="728" extrusionOk="0">
                  <a:moveTo>
                    <a:pt x="401" y="1"/>
                  </a:moveTo>
                  <a:cubicBezTo>
                    <a:pt x="226" y="201"/>
                    <a:pt x="76" y="427"/>
                    <a:pt x="0" y="678"/>
                  </a:cubicBezTo>
                  <a:cubicBezTo>
                    <a:pt x="0" y="703"/>
                    <a:pt x="26" y="728"/>
                    <a:pt x="26" y="728"/>
                  </a:cubicBezTo>
                  <a:lnTo>
                    <a:pt x="51" y="728"/>
                  </a:lnTo>
                  <a:cubicBezTo>
                    <a:pt x="51" y="728"/>
                    <a:pt x="76" y="703"/>
                    <a:pt x="76" y="703"/>
                  </a:cubicBezTo>
                  <a:cubicBezTo>
                    <a:pt x="151" y="452"/>
                    <a:pt x="276" y="227"/>
                    <a:pt x="452" y="51"/>
                  </a:cubicBezTo>
                  <a:cubicBezTo>
                    <a:pt x="477" y="51"/>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737600" y="1961800"/>
              <a:ext cx="11300" cy="16950"/>
            </a:xfrm>
            <a:custGeom>
              <a:avLst/>
              <a:gdLst/>
              <a:ahLst/>
              <a:cxnLst/>
              <a:rect l="l" t="t" r="r" b="b"/>
              <a:pathLst>
                <a:path w="452" h="678" extrusionOk="0">
                  <a:moveTo>
                    <a:pt x="377" y="1"/>
                  </a:moveTo>
                  <a:cubicBezTo>
                    <a:pt x="251" y="201"/>
                    <a:pt x="126" y="402"/>
                    <a:pt x="26" y="627"/>
                  </a:cubicBezTo>
                  <a:cubicBezTo>
                    <a:pt x="1" y="627"/>
                    <a:pt x="26" y="652"/>
                    <a:pt x="26" y="677"/>
                  </a:cubicBezTo>
                  <a:lnTo>
                    <a:pt x="51" y="677"/>
                  </a:lnTo>
                  <a:cubicBezTo>
                    <a:pt x="51" y="677"/>
                    <a:pt x="76" y="652"/>
                    <a:pt x="76" y="652"/>
                  </a:cubicBezTo>
                  <a:cubicBezTo>
                    <a:pt x="176" y="452"/>
                    <a:pt x="302" y="251"/>
                    <a:pt x="452" y="51"/>
                  </a:cubicBezTo>
                  <a:cubicBezTo>
                    <a:pt x="452" y="26"/>
                    <a:pt x="452" y="26"/>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1742000" y="1975125"/>
              <a:ext cx="6275" cy="11150"/>
            </a:xfrm>
            <a:custGeom>
              <a:avLst/>
              <a:gdLst/>
              <a:ahLst/>
              <a:cxnLst/>
              <a:rect l="l" t="t" r="r" b="b"/>
              <a:pathLst>
                <a:path w="251" h="446" extrusionOk="0">
                  <a:moveTo>
                    <a:pt x="216" y="0"/>
                  </a:moveTo>
                  <a:cubicBezTo>
                    <a:pt x="207" y="0"/>
                    <a:pt x="201" y="7"/>
                    <a:pt x="201" y="19"/>
                  </a:cubicBezTo>
                  <a:cubicBezTo>
                    <a:pt x="101" y="144"/>
                    <a:pt x="50" y="270"/>
                    <a:pt x="0" y="420"/>
                  </a:cubicBezTo>
                  <a:cubicBezTo>
                    <a:pt x="0" y="420"/>
                    <a:pt x="0" y="445"/>
                    <a:pt x="25" y="445"/>
                  </a:cubicBezTo>
                  <a:cubicBezTo>
                    <a:pt x="50" y="445"/>
                    <a:pt x="75" y="445"/>
                    <a:pt x="75" y="420"/>
                  </a:cubicBezTo>
                  <a:cubicBezTo>
                    <a:pt x="101" y="295"/>
                    <a:pt x="176" y="170"/>
                    <a:pt x="251" y="69"/>
                  </a:cubicBezTo>
                  <a:cubicBezTo>
                    <a:pt x="251" y="44"/>
                    <a:pt x="251" y="19"/>
                    <a:pt x="251" y="19"/>
                  </a:cubicBezTo>
                  <a:cubicBezTo>
                    <a:pt x="238" y="7"/>
                    <a:pt x="226"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1772700" y="1913550"/>
              <a:ext cx="11925" cy="27600"/>
            </a:xfrm>
            <a:custGeom>
              <a:avLst/>
              <a:gdLst/>
              <a:ahLst/>
              <a:cxnLst/>
              <a:rect l="l" t="t" r="r" b="b"/>
              <a:pathLst>
                <a:path w="477" h="1104" extrusionOk="0">
                  <a:moveTo>
                    <a:pt x="451" y="1"/>
                  </a:moveTo>
                  <a:cubicBezTo>
                    <a:pt x="426" y="1"/>
                    <a:pt x="401" y="1"/>
                    <a:pt x="401" y="26"/>
                  </a:cubicBezTo>
                  <a:cubicBezTo>
                    <a:pt x="301" y="377"/>
                    <a:pt x="176" y="728"/>
                    <a:pt x="0" y="1054"/>
                  </a:cubicBezTo>
                  <a:cubicBezTo>
                    <a:pt x="0" y="1079"/>
                    <a:pt x="0" y="1079"/>
                    <a:pt x="25" y="1104"/>
                  </a:cubicBezTo>
                  <a:lnTo>
                    <a:pt x="50" y="1104"/>
                  </a:lnTo>
                  <a:cubicBezTo>
                    <a:pt x="50" y="1104"/>
                    <a:pt x="76" y="1104"/>
                    <a:pt x="76" y="1079"/>
                  </a:cubicBezTo>
                  <a:cubicBezTo>
                    <a:pt x="226" y="753"/>
                    <a:pt x="351" y="402"/>
                    <a:pt x="451" y="51"/>
                  </a:cubicBezTo>
                  <a:cubicBezTo>
                    <a:pt x="477" y="26"/>
                    <a:pt x="45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1777075" y="1917325"/>
              <a:ext cx="11300" cy="26325"/>
            </a:xfrm>
            <a:custGeom>
              <a:avLst/>
              <a:gdLst/>
              <a:ahLst/>
              <a:cxnLst/>
              <a:rect l="l" t="t" r="r" b="b"/>
              <a:pathLst>
                <a:path w="452" h="1053" extrusionOk="0">
                  <a:moveTo>
                    <a:pt x="427" y="0"/>
                  </a:moveTo>
                  <a:cubicBezTo>
                    <a:pt x="402" y="0"/>
                    <a:pt x="402" y="0"/>
                    <a:pt x="377" y="25"/>
                  </a:cubicBezTo>
                  <a:cubicBezTo>
                    <a:pt x="327" y="376"/>
                    <a:pt x="201" y="702"/>
                    <a:pt x="26" y="1003"/>
                  </a:cubicBezTo>
                  <a:cubicBezTo>
                    <a:pt x="1" y="1003"/>
                    <a:pt x="1" y="1028"/>
                    <a:pt x="26" y="1053"/>
                  </a:cubicBezTo>
                  <a:lnTo>
                    <a:pt x="51" y="1053"/>
                  </a:lnTo>
                  <a:cubicBezTo>
                    <a:pt x="51" y="1053"/>
                    <a:pt x="76" y="1053"/>
                    <a:pt x="76" y="1028"/>
                  </a:cubicBezTo>
                  <a:cubicBezTo>
                    <a:pt x="276" y="727"/>
                    <a:pt x="402" y="401"/>
                    <a:pt x="452" y="50"/>
                  </a:cubicBezTo>
                  <a:cubicBezTo>
                    <a:pt x="452" y="25"/>
                    <a:pt x="452"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774575" y="1877225"/>
              <a:ext cx="8175" cy="15050"/>
            </a:xfrm>
            <a:custGeom>
              <a:avLst/>
              <a:gdLst/>
              <a:ahLst/>
              <a:cxnLst/>
              <a:rect l="l" t="t" r="r" b="b"/>
              <a:pathLst>
                <a:path w="327" h="602" extrusionOk="0">
                  <a:moveTo>
                    <a:pt x="301" y="0"/>
                  </a:moveTo>
                  <a:cubicBezTo>
                    <a:pt x="276" y="0"/>
                    <a:pt x="251" y="0"/>
                    <a:pt x="251" y="25"/>
                  </a:cubicBezTo>
                  <a:cubicBezTo>
                    <a:pt x="201" y="201"/>
                    <a:pt x="101" y="376"/>
                    <a:pt x="1" y="527"/>
                  </a:cubicBezTo>
                  <a:cubicBezTo>
                    <a:pt x="1" y="552"/>
                    <a:pt x="1" y="577"/>
                    <a:pt x="1" y="577"/>
                  </a:cubicBezTo>
                  <a:cubicBezTo>
                    <a:pt x="26" y="577"/>
                    <a:pt x="26" y="602"/>
                    <a:pt x="26" y="602"/>
                  </a:cubicBezTo>
                  <a:cubicBezTo>
                    <a:pt x="51" y="602"/>
                    <a:pt x="51" y="577"/>
                    <a:pt x="51" y="577"/>
                  </a:cubicBezTo>
                  <a:cubicBezTo>
                    <a:pt x="176" y="401"/>
                    <a:pt x="251" y="226"/>
                    <a:pt x="326" y="50"/>
                  </a:cubicBezTo>
                  <a:cubicBezTo>
                    <a:pt x="326" y="25"/>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1778950" y="1877850"/>
              <a:ext cx="11950" cy="16300"/>
            </a:xfrm>
            <a:custGeom>
              <a:avLst/>
              <a:gdLst/>
              <a:ahLst/>
              <a:cxnLst/>
              <a:rect l="l" t="t" r="r" b="b"/>
              <a:pathLst>
                <a:path w="478" h="652" extrusionOk="0">
                  <a:moveTo>
                    <a:pt x="452" y="0"/>
                  </a:moveTo>
                  <a:cubicBezTo>
                    <a:pt x="427" y="0"/>
                    <a:pt x="402" y="25"/>
                    <a:pt x="402" y="25"/>
                  </a:cubicBezTo>
                  <a:cubicBezTo>
                    <a:pt x="327" y="251"/>
                    <a:pt x="201" y="451"/>
                    <a:pt x="26" y="602"/>
                  </a:cubicBezTo>
                  <a:cubicBezTo>
                    <a:pt x="1" y="602"/>
                    <a:pt x="1" y="627"/>
                    <a:pt x="26" y="652"/>
                  </a:cubicBezTo>
                  <a:lnTo>
                    <a:pt x="76" y="652"/>
                  </a:lnTo>
                  <a:cubicBezTo>
                    <a:pt x="252" y="502"/>
                    <a:pt x="402" y="276"/>
                    <a:pt x="477" y="50"/>
                  </a:cubicBezTo>
                  <a:cubicBezTo>
                    <a:pt x="477" y="25"/>
                    <a:pt x="45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1787725" y="1882225"/>
              <a:ext cx="9425" cy="14450"/>
            </a:xfrm>
            <a:custGeom>
              <a:avLst/>
              <a:gdLst/>
              <a:ahLst/>
              <a:cxnLst/>
              <a:rect l="l" t="t" r="r" b="b"/>
              <a:pathLst>
                <a:path w="377" h="578" extrusionOk="0">
                  <a:moveTo>
                    <a:pt x="352" y="1"/>
                  </a:moveTo>
                  <a:cubicBezTo>
                    <a:pt x="327" y="1"/>
                    <a:pt x="327" y="1"/>
                    <a:pt x="302" y="26"/>
                  </a:cubicBezTo>
                  <a:cubicBezTo>
                    <a:pt x="226" y="201"/>
                    <a:pt x="126" y="377"/>
                    <a:pt x="1" y="527"/>
                  </a:cubicBezTo>
                  <a:cubicBezTo>
                    <a:pt x="1" y="527"/>
                    <a:pt x="1" y="552"/>
                    <a:pt x="1" y="577"/>
                  </a:cubicBezTo>
                  <a:lnTo>
                    <a:pt x="51" y="577"/>
                  </a:lnTo>
                  <a:cubicBezTo>
                    <a:pt x="176" y="402"/>
                    <a:pt x="302" y="226"/>
                    <a:pt x="377" y="51"/>
                  </a:cubicBezTo>
                  <a:cubicBezTo>
                    <a:pt x="377" y="26"/>
                    <a:pt x="377" y="26"/>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712550" y="1903075"/>
              <a:ext cx="18200" cy="28675"/>
            </a:xfrm>
            <a:custGeom>
              <a:avLst/>
              <a:gdLst/>
              <a:ahLst/>
              <a:cxnLst/>
              <a:rect l="l" t="t" r="r" b="b"/>
              <a:pathLst>
                <a:path w="728" h="1147" extrusionOk="0">
                  <a:moveTo>
                    <a:pt x="668" y="0"/>
                  </a:moveTo>
                  <a:cubicBezTo>
                    <a:pt x="658" y="0"/>
                    <a:pt x="652" y="6"/>
                    <a:pt x="652" y="19"/>
                  </a:cubicBezTo>
                  <a:cubicBezTo>
                    <a:pt x="451" y="295"/>
                    <a:pt x="251" y="595"/>
                    <a:pt x="75" y="871"/>
                  </a:cubicBezTo>
                  <a:cubicBezTo>
                    <a:pt x="25" y="946"/>
                    <a:pt x="0" y="1021"/>
                    <a:pt x="0" y="1122"/>
                  </a:cubicBezTo>
                  <a:cubicBezTo>
                    <a:pt x="0" y="1147"/>
                    <a:pt x="0" y="1147"/>
                    <a:pt x="25" y="1147"/>
                  </a:cubicBezTo>
                  <a:cubicBezTo>
                    <a:pt x="50" y="1147"/>
                    <a:pt x="50" y="1147"/>
                    <a:pt x="50" y="1122"/>
                  </a:cubicBezTo>
                  <a:cubicBezTo>
                    <a:pt x="50" y="1046"/>
                    <a:pt x="101" y="996"/>
                    <a:pt x="151" y="921"/>
                  </a:cubicBezTo>
                  <a:cubicBezTo>
                    <a:pt x="326" y="620"/>
                    <a:pt x="502" y="345"/>
                    <a:pt x="702" y="69"/>
                  </a:cubicBezTo>
                  <a:cubicBezTo>
                    <a:pt x="727" y="44"/>
                    <a:pt x="702" y="19"/>
                    <a:pt x="702" y="19"/>
                  </a:cubicBezTo>
                  <a:cubicBezTo>
                    <a:pt x="690" y="6"/>
                    <a:pt x="677"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1708775" y="1901800"/>
              <a:ext cx="14450" cy="22425"/>
            </a:xfrm>
            <a:custGeom>
              <a:avLst/>
              <a:gdLst/>
              <a:ahLst/>
              <a:cxnLst/>
              <a:rect l="l" t="t" r="r" b="b"/>
              <a:pathLst>
                <a:path w="578" h="897" extrusionOk="0">
                  <a:moveTo>
                    <a:pt x="527" y="1"/>
                  </a:moveTo>
                  <a:cubicBezTo>
                    <a:pt x="521" y="1"/>
                    <a:pt x="515" y="7"/>
                    <a:pt x="502" y="20"/>
                  </a:cubicBezTo>
                  <a:cubicBezTo>
                    <a:pt x="277" y="245"/>
                    <a:pt x="101" y="546"/>
                    <a:pt x="1" y="847"/>
                  </a:cubicBezTo>
                  <a:cubicBezTo>
                    <a:pt x="1" y="872"/>
                    <a:pt x="1" y="897"/>
                    <a:pt x="26" y="897"/>
                  </a:cubicBezTo>
                  <a:cubicBezTo>
                    <a:pt x="51" y="897"/>
                    <a:pt x="51" y="897"/>
                    <a:pt x="51" y="872"/>
                  </a:cubicBezTo>
                  <a:cubicBezTo>
                    <a:pt x="176" y="571"/>
                    <a:pt x="327" y="295"/>
                    <a:pt x="552" y="70"/>
                  </a:cubicBezTo>
                  <a:cubicBezTo>
                    <a:pt x="577" y="45"/>
                    <a:pt x="577" y="20"/>
                    <a:pt x="552" y="20"/>
                  </a:cubicBezTo>
                  <a:cubicBezTo>
                    <a:pt x="540" y="7"/>
                    <a:pt x="534"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1705650" y="1894925"/>
              <a:ext cx="14450" cy="21175"/>
            </a:xfrm>
            <a:custGeom>
              <a:avLst/>
              <a:gdLst/>
              <a:ahLst/>
              <a:cxnLst/>
              <a:rect l="l" t="t" r="r" b="b"/>
              <a:pathLst>
                <a:path w="578" h="847" extrusionOk="0">
                  <a:moveTo>
                    <a:pt x="536" y="0"/>
                  </a:moveTo>
                  <a:cubicBezTo>
                    <a:pt x="527" y="0"/>
                    <a:pt x="514" y="7"/>
                    <a:pt x="502" y="19"/>
                  </a:cubicBezTo>
                  <a:cubicBezTo>
                    <a:pt x="301" y="245"/>
                    <a:pt x="126" y="520"/>
                    <a:pt x="26" y="796"/>
                  </a:cubicBezTo>
                  <a:cubicBezTo>
                    <a:pt x="1" y="821"/>
                    <a:pt x="26" y="846"/>
                    <a:pt x="51" y="846"/>
                  </a:cubicBezTo>
                  <a:cubicBezTo>
                    <a:pt x="76" y="846"/>
                    <a:pt x="76" y="846"/>
                    <a:pt x="76" y="821"/>
                  </a:cubicBezTo>
                  <a:cubicBezTo>
                    <a:pt x="201" y="545"/>
                    <a:pt x="351" y="270"/>
                    <a:pt x="552" y="69"/>
                  </a:cubicBezTo>
                  <a:cubicBezTo>
                    <a:pt x="577" y="44"/>
                    <a:pt x="577" y="19"/>
                    <a:pt x="552" y="19"/>
                  </a:cubicBezTo>
                  <a:cubicBezTo>
                    <a:pt x="552" y="7"/>
                    <a:pt x="54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703150" y="1888500"/>
              <a:ext cx="13800" cy="18825"/>
            </a:xfrm>
            <a:custGeom>
              <a:avLst/>
              <a:gdLst/>
              <a:ahLst/>
              <a:cxnLst/>
              <a:rect l="l" t="t" r="r" b="b"/>
              <a:pathLst>
                <a:path w="552" h="753" extrusionOk="0">
                  <a:moveTo>
                    <a:pt x="502" y="0"/>
                  </a:moveTo>
                  <a:cubicBezTo>
                    <a:pt x="276" y="201"/>
                    <a:pt x="101" y="426"/>
                    <a:pt x="0" y="702"/>
                  </a:cubicBezTo>
                  <a:cubicBezTo>
                    <a:pt x="0" y="727"/>
                    <a:pt x="0" y="752"/>
                    <a:pt x="25" y="752"/>
                  </a:cubicBezTo>
                  <a:cubicBezTo>
                    <a:pt x="50" y="752"/>
                    <a:pt x="50" y="752"/>
                    <a:pt x="76" y="727"/>
                  </a:cubicBezTo>
                  <a:cubicBezTo>
                    <a:pt x="151" y="477"/>
                    <a:pt x="326" y="226"/>
                    <a:pt x="552" y="51"/>
                  </a:cubicBezTo>
                  <a:cubicBezTo>
                    <a:pt x="552" y="51"/>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700650" y="1881125"/>
              <a:ext cx="12550" cy="16175"/>
            </a:xfrm>
            <a:custGeom>
              <a:avLst/>
              <a:gdLst/>
              <a:ahLst/>
              <a:cxnLst/>
              <a:rect l="l" t="t" r="r" b="b"/>
              <a:pathLst>
                <a:path w="502" h="647" extrusionOk="0">
                  <a:moveTo>
                    <a:pt x="467" y="1"/>
                  </a:moveTo>
                  <a:cubicBezTo>
                    <a:pt x="458" y="1"/>
                    <a:pt x="451" y="7"/>
                    <a:pt x="451" y="20"/>
                  </a:cubicBezTo>
                  <a:cubicBezTo>
                    <a:pt x="251" y="170"/>
                    <a:pt x="100" y="371"/>
                    <a:pt x="25" y="596"/>
                  </a:cubicBezTo>
                  <a:cubicBezTo>
                    <a:pt x="0" y="621"/>
                    <a:pt x="25" y="646"/>
                    <a:pt x="25" y="646"/>
                  </a:cubicBezTo>
                  <a:lnTo>
                    <a:pt x="50" y="646"/>
                  </a:lnTo>
                  <a:cubicBezTo>
                    <a:pt x="50" y="646"/>
                    <a:pt x="75" y="646"/>
                    <a:pt x="75" y="621"/>
                  </a:cubicBezTo>
                  <a:cubicBezTo>
                    <a:pt x="176" y="421"/>
                    <a:pt x="301" y="220"/>
                    <a:pt x="501" y="70"/>
                  </a:cubicBezTo>
                  <a:cubicBezTo>
                    <a:pt x="501" y="45"/>
                    <a:pt x="501" y="45"/>
                    <a:pt x="501" y="20"/>
                  </a:cubicBezTo>
                  <a:cubicBezTo>
                    <a:pt x="489" y="7"/>
                    <a:pt x="476"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1698750" y="1874875"/>
              <a:ext cx="10050" cy="11775"/>
            </a:xfrm>
            <a:custGeom>
              <a:avLst/>
              <a:gdLst/>
              <a:ahLst/>
              <a:cxnLst/>
              <a:rect l="l" t="t" r="r" b="b"/>
              <a:pathLst>
                <a:path w="402" h="471" extrusionOk="0">
                  <a:moveTo>
                    <a:pt x="361" y="0"/>
                  </a:moveTo>
                  <a:cubicBezTo>
                    <a:pt x="352" y="0"/>
                    <a:pt x="339" y="7"/>
                    <a:pt x="327" y="19"/>
                  </a:cubicBezTo>
                  <a:cubicBezTo>
                    <a:pt x="176" y="94"/>
                    <a:pt x="51" y="245"/>
                    <a:pt x="1" y="420"/>
                  </a:cubicBezTo>
                  <a:cubicBezTo>
                    <a:pt x="1" y="445"/>
                    <a:pt x="1" y="470"/>
                    <a:pt x="26" y="470"/>
                  </a:cubicBezTo>
                  <a:cubicBezTo>
                    <a:pt x="51" y="470"/>
                    <a:pt x="51" y="470"/>
                    <a:pt x="76" y="445"/>
                  </a:cubicBezTo>
                  <a:cubicBezTo>
                    <a:pt x="126" y="295"/>
                    <a:pt x="226" y="144"/>
                    <a:pt x="377" y="69"/>
                  </a:cubicBezTo>
                  <a:cubicBezTo>
                    <a:pt x="402" y="69"/>
                    <a:pt x="402" y="44"/>
                    <a:pt x="377" y="19"/>
                  </a:cubicBezTo>
                  <a:cubicBezTo>
                    <a:pt x="377" y="7"/>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1681850" y="1854675"/>
              <a:ext cx="11300" cy="11300"/>
            </a:xfrm>
            <a:custGeom>
              <a:avLst/>
              <a:gdLst/>
              <a:ahLst/>
              <a:cxnLst/>
              <a:rect l="l" t="t" r="r" b="b"/>
              <a:pathLst>
                <a:path w="452" h="452" extrusionOk="0">
                  <a:moveTo>
                    <a:pt x="0" y="0"/>
                  </a:moveTo>
                  <a:cubicBezTo>
                    <a:pt x="0" y="25"/>
                    <a:pt x="0" y="50"/>
                    <a:pt x="0" y="50"/>
                  </a:cubicBezTo>
                  <a:cubicBezTo>
                    <a:pt x="126" y="201"/>
                    <a:pt x="251" y="326"/>
                    <a:pt x="401" y="451"/>
                  </a:cubicBezTo>
                  <a:lnTo>
                    <a:pt x="451" y="451"/>
                  </a:lnTo>
                  <a:cubicBezTo>
                    <a:pt x="451" y="426"/>
                    <a:pt x="451" y="401"/>
                    <a:pt x="426" y="401"/>
                  </a:cubicBezTo>
                  <a:cubicBezTo>
                    <a:pt x="301" y="276"/>
                    <a:pt x="176" y="1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1680600" y="1865325"/>
              <a:ext cx="12550" cy="11925"/>
            </a:xfrm>
            <a:custGeom>
              <a:avLst/>
              <a:gdLst/>
              <a:ahLst/>
              <a:cxnLst/>
              <a:rect l="l" t="t" r="r" b="b"/>
              <a:pathLst>
                <a:path w="502" h="477" extrusionOk="0">
                  <a:moveTo>
                    <a:pt x="25" y="0"/>
                  </a:moveTo>
                  <a:cubicBezTo>
                    <a:pt x="0" y="25"/>
                    <a:pt x="0" y="25"/>
                    <a:pt x="0" y="50"/>
                  </a:cubicBezTo>
                  <a:cubicBezTo>
                    <a:pt x="150" y="201"/>
                    <a:pt x="276" y="351"/>
                    <a:pt x="451" y="476"/>
                  </a:cubicBezTo>
                  <a:lnTo>
                    <a:pt x="501" y="476"/>
                  </a:lnTo>
                  <a:cubicBezTo>
                    <a:pt x="501" y="451"/>
                    <a:pt x="501" y="426"/>
                    <a:pt x="501" y="426"/>
                  </a:cubicBezTo>
                  <a:cubicBezTo>
                    <a:pt x="326" y="301"/>
                    <a:pt x="201" y="1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1683100" y="1876750"/>
              <a:ext cx="16300" cy="13025"/>
            </a:xfrm>
            <a:custGeom>
              <a:avLst/>
              <a:gdLst/>
              <a:ahLst/>
              <a:cxnLst/>
              <a:rect l="l" t="t" r="r" b="b"/>
              <a:pathLst>
                <a:path w="652" h="521" extrusionOk="0">
                  <a:moveTo>
                    <a:pt x="41" y="0"/>
                  </a:moveTo>
                  <a:cubicBezTo>
                    <a:pt x="32" y="0"/>
                    <a:pt x="25" y="7"/>
                    <a:pt x="25" y="19"/>
                  </a:cubicBezTo>
                  <a:cubicBezTo>
                    <a:pt x="0" y="19"/>
                    <a:pt x="0" y="44"/>
                    <a:pt x="25" y="69"/>
                  </a:cubicBezTo>
                  <a:cubicBezTo>
                    <a:pt x="176" y="245"/>
                    <a:pt x="376" y="395"/>
                    <a:pt x="602" y="521"/>
                  </a:cubicBezTo>
                  <a:cubicBezTo>
                    <a:pt x="627" y="521"/>
                    <a:pt x="627" y="521"/>
                    <a:pt x="627" y="495"/>
                  </a:cubicBezTo>
                  <a:cubicBezTo>
                    <a:pt x="652" y="470"/>
                    <a:pt x="652" y="470"/>
                    <a:pt x="627" y="445"/>
                  </a:cubicBezTo>
                  <a:cubicBezTo>
                    <a:pt x="401" y="345"/>
                    <a:pt x="226" y="195"/>
                    <a:pt x="76"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1686850" y="1889275"/>
              <a:ext cx="15075" cy="12400"/>
            </a:xfrm>
            <a:custGeom>
              <a:avLst/>
              <a:gdLst/>
              <a:ahLst/>
              <a:cxnLst/>
              <a:rect l="l" t="t" r="r" b="b"/>
              <a:pathLst>
                <a:path w="603" h="496" extrusionOk="0">
                  <a:moveTo>
                    <a:pt x="38" y="1"/>
                  </a:moveTo>
                  <a:cubicBezTo>
                    <a:pt x="32" y="1"/>
                    <a:pt x="26" y="7"/>
                    <a:pt x="26" y="20"/>
                  </a:cubicBezTo>
                  <a:cubicBezTo>
                    <a:pt x="1" y="45"/>
                    <a:pt x="1" y="45"/>
                    <a:pt x="26" y="70"/>
                  </a:cubicBezTo>
                  <a:cubicBezTo>
                    <a:pt x="176" y="220"/>
                    <a:pt x="352" y="370"/>
                    <a:pt x="552" y="496"/>
                  </a:cubicBezTo>
                  <a:lnTo>
                    <a:pt x="602" y="496"/>
                  </a:lnTo>
                  <a:cubicBezTo>
                    <a:pt x="602" y="471"/>
                    <a:pt x="602" y="446"/>
                    <a:pt x="577" y="446"/>
                  </a:cubicBezTo>
                  <a:cubicBezTo>
                    <a:pt x="402" y="320"/>
                    <a:pt x="226" y="170"/>
                    <a:pt x="51" y="20"/>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1691250" y="1902900"/>
              <a:ext cx="10675" cy="8800"/>
            </a:xfrm>
            <a:custGeom>
              <a:avLst/>
              <a:gdLst/>
              <a:ahLst/>
              <a:cxnLst/>
              <a:rect l="l" t="t" r="r" b="b"/>
              <a:pathLst>
                <a:path w="427" h="352" extrusionOk="0">
                  <a:moveTo>
                    <a:pt x="0" y="1"/>
                  </a:moveTo>
                  <a:cubicBezTo>
                    <a:pt x="0" y="26"/>
                    <a:pt x="0" y="51"/>
                    <a:pt x="25" y="51"/>
                  </a:cubicBezTo>
                  <a:lnTo>
                    <a:pt x="376" y="352"/>
                  </a:lnTo>
                  <a:lnTo>
                    <a:pt x="426" y="352"/>
                  </a:lnTo>
                  <a:cubicBezTo>
                    <a:pt x="426" y="327"/>
                    <a:pt x="426" y="302"/>
                    <a:pt x="401" y="302"/>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1685600" y="1931100"/>
              <a:ext cx="35750" cy="18825"/>
            </a:xfrm>
            <a:custGeom>
              <a:avLst/>
              <a:gdLst/>
              <a:ahLst/>
              <a:cxnLst/>
              <a:rect l="l" t="t" r="r" b="b"/>
              <a:pathLst>
                <a:path w="1430" h="753" extrusionOk="0">
                  <a:moveTo>
                    <a:pt x="76" y="1"/>
                  </a:moveTo>
                  <a:cubicBezTo>
                    <a:pt x="51" y="1"/>
                    <a:pt x="26" y="1"/>
                    <a:pt x="26" y="26"/>
                  </a:cubicBezTo>
                  <a:cubicBezTo>
                    <a:pt x="1" y="26"/>
                    <a:pt x="26" y="51"/>
                    <a:pt x="26" y="76"/>
                  </a:cubicBezTo>
                  <a:cubicBezTo>
                    <a:pt x="452" y="326"/>
                    <a:pt x="903" y="577"/>
                    <a:pt x="1379" y="753"/>
                  </a:cubicBezTo>
                  <a:lnTo>
                    <a:pt x="1429" y="753"/>
                  </a:lnTo>
                  <a:cubicBezTo>
                    <a:pt x="1429" y="727"/>
                    <a:pt x="1429" y="702"/>
                    <a:pt x="1404" y="702"/>
                  </a:cubicBezTo>
                  <a:cubicBezTo>
                    <a:pt x="953" y="502"/>
                    <a:pt x="50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1695625" y="1944250"/>
              <a:ext cx="30100" cy="16325"/>
            </a:xfrm>
            <a:custGeom>
              <a:avLst/>
              <a:gdLst/>
              <a:ahLst/>
              <a:cxnLst/>
              <a:rect l="l" t="t" r="r" b="b"/>
              <a:pathLst>
                <a:path w="1204" h="653" extrusionOk="0">
                  <a:moveTo>
                    <a:pt x="1" y="1"/>
                  </a:moveTo>
                  <a:cubicBezTo>
                    <a:pt x="1" y="26"/>
                    <a:pt x="1" y="51"/>
                    <a:pt x="1" y="51"/>
                  </a:cubicBezTo>
                  <a:cubicBezTo>
                    <a:pt x="351" y="327"/>
                    <a:pt x="752" y="527"/>
                    <a:pt x="1154" y="653"/>
                  </a:cubicBezTo>
                  <a:lnTo>
                    <a:pt x="1179" y="653"/>
                  </a:lnTo>
                  <a:cubicBezTo>
                    <a:pt x="1179" y="653"/>
                    <a:pt x="1204" y="653"/>
                    <a:pt x="1204" y="628"/>
                  </a:cubicBezTo>
                  <a:cubicBezTo>
                    <a:pt x="1204" y="602"/>
                    <a:pt x="1204" y="602"/>
                    <a:pt x="1179" y="577"/>
                  </a:cubicBezTo>
                  <a:cubicBezTo>
                    <a:pt x="778" y="477"/>
                    <a:pt x="377" y="2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1703775" y="1956175"/>
              <a:ext cx="28850" cy="13800"/>
            </a:xfrm>
            <a:custGeom>
              <a:avLst/>
              <a:gdLst/>
              <a:ahLst/>
              <a:cxnLst/>
              <a:rect l="l" t="t" r="r" b="b"/>
              <a:pathLst>
                <a:path w="1154" h="552" extrusionOk="0">
                  <a:moveTo>
                    <a:pt x="51" y="0"/>
                  </a:moveTo>
                  <a:cubicBezTo>
                    <a:pt x="25" y="0"/>
                    <a:pt x="25" y="0"/>
                    <a:pt x="0" y="25"/>
                  </a:cubicBezTo>
                  <a:cubicBezTo>
                    <a:pt x="0" y="25"/>
                    <a:pt x="0" y="50"/>
                    <a:pt x="0" y="75"/>
                  </a:cubicBezTo>
                  <a:cubicBezTo>
                    <a:pt x="351" y="301"/>
                    <a:pt x="702" y="451"/>
                    <a:pt x="1103" y="552"/>
                  </a:cubicBezTo>
                  <a:cubicBezTo>
                    <a:pt x="1128" y="552"/>
                    <a:pt x="1128" y="552"/>
                    <a:pt x="1128" y="526"/>
                  </a:cubicBezTo>
                  <a:cubicBezTo>
                    <a:pt x="1153" y="501"/>
                    <a:pt x="1128" y="501"/>
                    <a:pt x="1103" y="476"/>
                  </a:cubicBezTo>
                  <a:cubicBezTo>
                    <a:pt x="727" y="376"/>
                    <a:pt x="37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1709400" y="1967175"/>
              <a:ext cx="24475" cy="12200"/>
            </a:xfrm>
            <a:custGeom>
              <a:avLst/>
              <a:gdLst/>
              <a:ahLst/>
              <a:cxnLst/>
              <a:rect l="l" t="t" r="r" b="b"/>
              <a:pathLst>
                <a:path w="979" h="488" extrusionOk="0">
                  <a:moveTo>
                    <a:pt x="45" y="1"/>
                  </a:moveTo>
                  <a:cubicBezTo>
                    <a:pt x="36" y="1"/>
                    <a:pt x="19" y="19"/>
                    <a:pt x="1" y="36"/>
                  </a:cubicBezTo>
                  <a:cubicBezTo>
                    <a:pt x="1" y="36"/>
                    <a:pt x="26" y="61"/>
                    <a:pt x="26" y="61"/>
                  </a:cubicBezTo>
                  <a:cubicBezTo>
                    <a:pt x="352" y="162"/>
                    <a:pt x="628" y="312"/>
                    <a:pt x="903" y="462"/>
                  </a:cubicBezTo>
                  <a:cubicBezTo>
                    <a:pt x="903" y="488"/>
                    <a:pt x="928" y="488"/>
                    <a:pt x="928" y="488"/>
                  </a:cubicBezTo>
                  <a:cubicBezTo>
                    <a:pt x="928" y="488"/>
                    <a:pt x="953" y="462"/>
                    <a:pt x="953" y="462"/>
                  </a:cubicBezTo>
                  <a:cubicBezTo>
                    <a:pt x="978" y="437"/>
                    <a:pt x="953" y="412"/>
                    <a:pt x="953" y="412"/>
                  </a:cubicBezTo>
                  <a:cubicBezTo>
                    <a:pt x="678" y="237"/>
                    <a:pt x="377" y="112"/>
                    <a:pt x="51" y="11"/>
                  </a:cubicBez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1716300" y="1979075"/>
              <a:ext cx="25100" cy="10325"/>
            </a:xfrm>
            <a:custGeom>
              <a:avLst/>
              <a:gdLst/>
              <a:ahLst/>
              <a:cxnLst/>
              <a:rect l="l" t="t" r="r" b="b"/>
              <a:pathLst>
                <a:path w="1004" h="413" extrusionOk="0">
                  <a:moveTo>
                    <a:pt x="27" y="0"/>
                  </a:moveTo>
                  <a:cubicBezTo>
                    <a:pt x="12" y="0"/>
                    <a:pt x="1" y="12"/>
                    <a:pt x="1" y="12"/>
                  </a:cubicBezTo>
                  <a:cubicBezTo>
                    <a:pt x="1" y="37"/>
                    <a:pt x="1" y="62"/>
                    <a:pt x="1" y="62"/>
                  </a:cubicBezTo>
                  <a:cubicBezTo>
                    <a:pt x="301" y="262"/>
                    <a:pt x="627" y="387"/>
                    <a:pt x="953" y="413"/>
                  </a:cubicBezTo>
                  <a:cubicBezTo>
                    <a:pt x="978" y="413"/>
                    <a:pt x="1003" y="387"/>
                    <a:pt x="1003" y="387"/>
                  </a:cubicBezTo>
                  <a:cubicBezTo>
                    <a:pt x="1003" y="362"/>
                    <a:pt x="978" y="337"/>
                    <a:pt x="953" y="337"/>
                  </a:cubicBezTo>
                  <a:cubicBezTo>
                    <a:pt x="627" y="312"/>
                    <a:pt x="327" y="187"/>
                    <a:pt x="51" y="12"/>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1721950" y="1990000"/>
              <a:ext cx="23200" cy="9425"/>
            </a:xfrm>
            <a:custGeom>
              <a:avLst/>
              <a:gdLst/>
              <a:ahLst/>
              <a:cxnLst/>
              <a:rect l="l" t="t" r="r" b="b"/>
              <a:pathLst>
                <a:path w="928" h="377" extrusionOk="0">
                  <a:moveTo>
                    <a:pt x="75" y="1"/>
                  </a:moveTo>
                  <a:cubicBezTo>
                    <a:pt x="50" y="1"/>
                    <a:pt x="25" y="1"/>
                    <a:pt x="25" y="26"/>
                  </a:cubicBezTo>
                  <a:cubicBezTo>
                    <a:pt x="0" y="51"/>
                    <a:pt x="0" y="51"/>
                    <a:pt x="25" y="76"/>
                  </a:cubicBezTo>
                  <a:cubicBezTo>
                    <a:pt x="301" y="226"/>
                    <a:pt x="577" y="326"/>
                    <a:pt x="877" y="377"/>
                  </a:cubicBezTo>
                  <a:cubicBezTo>
                    <a:pt x="903" y="377"/>
                    <a:pt x="928" y="377"/>
                    <a:pt x="928" y="351"/>
                  </a:cubicBezTo>
                  <a:cubicBezTo>
                    <a:pt x="928" y="326"/>
                    <a:pt x="928" y="301"/>
                    <a:pt x="903" y="301"/>
                  </a:cubicBezTo>
                  <a:cubicBezTo>
                    <a:pt x="602" y="251"/>
                    <a:pt x="326"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1730100" y="1999400"/>
              <a:ext cx="16925" cy="9425"/>
            </a:xfrm>
            <a:custGeom>
              <a:avLst/>
              <a:gdLst/>
              <a:ahLst/>
              <a:cxnLst/>
              <a:rect l="l" t="t" r="r" b="b"/>
              <a:pathLst>
                <a:path w="677" h="377" extrusionOk="0">
                  <a:moveTo>
                    <a:pt x="50" y="1"/>
                  </a:moveTo>
                  <a:cubicBezTo>
                    <a:pt x="25" y="1"/>
                    <a:pt x="0" y="1"/>
                    <a:pt x="0" y="26"/>
                  </a:cubicBezTo>
                  <a:cubicBezTo>
                    <a:pt x="0" y="51"/>
                    <a:pt x="0" y="76"/>
                    <a:pt x="25" y="76"/>
                  </a:cubicBezTo>
                  <a:cubicBezTo>
                    <a:pt x="226" y="176"/>
                    <a:pt x="426" y="276"/>
                    <a:pt x="602" y="376"/>
                  </a:cubicBezTo>
                  <a:lnTo>
                    <a:pt x="627" y="376"/>
                  </a:lnTo>
                  <a:cubicBezTo>
                    <a:pt x="627" y="376"/>
                    <a:pt x="652" y="376"/>
                    <a:pt x="652" y="351"/>
                  </a:cubicBezTo>
                  <a:cubicBezTo>
                    <a:pt x="677" y="326"/>
                    <a:pt x="652" y="326"/>
                    <a:pt x="652" y="301"/>
                  </a:cubicBezTo>
                  <a:cubicBezTo>
                    <a:pt x="451" y="201"/>
                    <a:pt x="25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1737600" y="2010675"/>
              <a:ext cx="11300" cy="8175"/>
            </a:xfrm>
            <a:custGeom>
              <a:avLst/>
              <a:gdLst/>
              <a:ahLst/>
              <a:cxnLst/>
              <a:rect l="l" t="t" r="r" b="b"/>
              <a:pathLst>
                <a:path w="452" h="327" extrusionOk="0">
                  <a:moveTo>
                    <a:pt x="51" y="1"/>
                  </a:moveTo>
                  <a:cubicBezTo>
                    <a:pt x="51" y="1"/>
                    <a:pt x="26" y="1"/>
                    <a:pt x="1" y="26"/>
                  </a:cubicBezTo>
                  <a:cubicBezTo>
                    <a:pt x="1" y="26"/>
                    <a:pt x="1" y="51"/>
                    <a:pt x="26" y="76"/>
                  </a:cubicBezTo>
                  <a:lnTo>
                    <a:pt x="402" y="301"/>
                  </a:lnTo>
                  <a:cubicBezTo>
                    <a:pt x="402" y="326"/>
                    <a:pt x="402" y="326"/>
                    <a:pt x="427" y="326"/>
                  </a:cubicBezTo>
                  <a:cubicBezTo>
                    <a:pt x="427" y="326"/>
                    <a:pt x="452" y="301"/>
                    <a:pt x="452" y="301"/>
                  </a:cubicBezTo>
                  <a:cubicBezTo>
                    <a:pt x="452" y="276"/>
                    <a:pt x="452" y="251"/>
                    <a:pt x="427" y="2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1710050" y="2044050"/>
              <a:ext cx="29475" cy="20550"/>
            </a:xfrm>
            <a:custGeom>
              <a:avLst/>
              <a:gdLst/>
              <a:ahLst/>
              <a:cxnLst/>
              <a:rect l="l" t="t" r="r" b="b"/>
              <a:pathLst>
                <a:path w="1179" h="822" extrusionOk="0">
                  <a:moveTo>
                    <a:pt x="35" y="0"/>
                  </a:moveTo>
                  <a:cubicBezTo>
                    <a:pt x="25" y="0"/>
                    <a:pt x="13" y="7"/>
                    <a:pt x="0" y="19"/>
                  </a:cubicBezTo>
                  <a:cubicBezTo>
                    <a:pt x="0" y="19"/>
                    <a:pt x="0" y="44"/>
                    <a:pt x="0" y="69"/>
                  </a:cubicBezTo>
                  <a:cubicBezTo>
                    <a:pt x="351" y="370"/>
                    <a:pt x="727" y="621"/>
                    <a:pt x="1128" y="821"/>
                  </a:cubicBezTo>
                  <a:cubicBezTo>
                    <a:pt x="1153" y="821"/>
                    <a:pt x="1153" y="821"/>
                    <a:pt x="1178" y="796"/>
                  </a:cubicBezTo>
                  <a:cubicBezTo>
                    <a:pt x="1178" y="796"/>
                    <a:pt x="1178" y="771"/>
                    <a:pt x="1153" y="771"/>
                  </a:cubicBezTo>
                  <a:cubicBezTo>
                    <a:pt x="752" y="545"/>
                    <a:pt x="401" y="2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1708775" y="2034650"/>
              <a:ext cx="22600" cy="16150"/>
            </a:xfrm>
            <a:custGeom>
              <a:avLst/>
              <a:gdLst/>
              <a:ahLst/>
              <a:cxnLst/>
              <a:rect l="l" t="t" r="r" b="b"/>
              <a:pathLst>
                <a:path w="904" h="646" extrusionOk="0">
                  <a:moveTo>
                    <a:pt x="42" y="0"/>
                  </a:moveTo>
                  <a:cubicBezTo>
                    <a:pt x="32" y="0"/>
                    <a:pt x="26" y="7"/>
                    <a:pt x="26" y="19"/>
                  </a:cubicBezTo>
                  <a:cubicBezTo>
                    <a:pt x="1" y="19"/>
                    <a:pt x="1" y="44"/>
                    <a:pt x="26" y="69"/>
                  </a:cubicBezTo>
                  <a:cubicBezTo>
                    <a:pt x="252" y="320"/>
                    <a:pt x="527" y="520"/>
                    <a:pt x="853" y="646"/>
                  </a:cubicBezTo>
                  <a:lnTo>
                    <a:pt x="878" y="646"/>
                  </a:lnTo>
                  <a:cubicBezTo>
                    <a:pt x="878" y="646"/>
                    <a:pt x="903" y="646"/>
                    <a:pt x="903" y="621"/>
                  </a:cubicBezTo>
                  <a:cubicBezTo>
                    <a:pt x="903" y="621"/>
                    <a:pt x="903" y="596"/>
                    <a:pt x="878" y="570"/>
                  </a:cubicBezTo>
                  <a:cubicBezTo>
                    <a:pt x="577" y="445"/>
                    <a:pt x="302" y="27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1706900" y="2026350"/>
              <a:ext cx="19450" cy="13800"/>
            </a:xfrm>
            <a:custGeom>
              <a:avLst/>
              <a:gdLst/>
              <a:ahLst/>
              <a:cxnLst/>
              <a:rect l="l" t="t" r="r" b="b"/>
              <a:pathLst>
                <a:path w="778" h="552" extrusionOk="0">
                  <a:moveTo>
                    <a:pt x="51" y="0"/>
                  </a:moveTo>
                  <a:cubicBezTo>
                    <a:pt x="51" y="0"/>
                    <a:pt x="26" y="0"/>
                    <a:pt x="1" y="25"/>
                  </a:cubicBezTo>
                  <a:cubicBezTo>
                    <a:pt x="1" y="50"/>
                    <a:pt x="1" y="50"/>
                    <a:pt x="26" y="75"/>
                  </a:cubicBezTo>
                  <a:cubicBezTo>
                    <a:pt x="251" y="226"/>
                    <a:pt x="502" y="376"/>
                    <a:pt x="703" y="552"/>
                  </a:cubicBezTo>
                  <a:lnTo>
                    <a:pt x="728" y="552"/>
                  </a:lnTo>
                  <a:cubicBezTo>
                    <a:pt x="753" y="552"/>
                    <a:pt x="753" y="552"/>
                    <a:pt x="753" y="527"/>
                  </a:cubicBezTo>
                  <a:cubicBezTo>
                    <a:pt x="778" y="527"/>
                    <a:pt x="778" y="501"/>
                    <a:pt x="753" y="476"/>
                  </a:cubicBezTo>
                  <a:cubicBezTo>
                    <a:pt x="527" y="326"/>
                    <a:pt x="301" y="1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760800" y="2097775"/>
              <a:ext cx="20075" cy="16300"/>
            </a:xfrm>
            <a:custGeom>
              <a:avLst/>
              <a:gdLst/>
              <a:ahLst/>
              <a:cxnLst/>
              <a:rect l="l" t="t" r="r" b="b"/>
              <a:pathLst>
                <a:path w="803" h="652" extrusionOk="0">
                  <a:moveTo>
                    <a:pt x="25" y="0"/>
                  </a:moveTo>
                  <a:cubicBezTo>
                    <a:pt x="0" y="25"/>
                    <a:pt x="0" y="50"/>
                    <a:pt x="25" y="50"/>
                  </a:cubicBezTo>
                  <a:cubicBezTo>
                    <a:pt x="301" y="226"/>
                    <a:pt x="526" y="426"/>
                    <a:pt x="752" y="652"/>
                  </a:cubicBezTo>
                  <a:lnTo>
                    <a:pt x="802" y="652"/>
                  </a:lnTo>
                  <a:cubicBezTo>
                    <a:pt x="802" y="627"/>
                    <a:pt x="802" y="602"/>
                    <a:pt x="802" y="602"/>
                  </a:cubicBezTo>
                  <a:cubicBezTo>
                    <a:pt x="577" y="376"/>
                    <a:pt x="326"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1756400" y="2086500"/>
              <a:ext cx="23850" cy="20700"/>
            </a:xfrm>
            <a:custGeom>
              <a:avLst/>
              <a:gdLst/>
              <a:ahLst/>
              <a:cxnLst/>
              <a:rect l="l" t="t" r="r" b="b"/>
              <a:pathLst>
                <a:path w="954" h="828" extrusionOk="0">
                  <a:moveTo>
                    <a:pt x="76" y="0"/>
                  </a:moveTo>
                  <a:cubicBezTo>
                    <a:pt x="51" y="0"/>
                    <a:pt x="26" y="0"/>
                    <a:pt x="26" y="25"/>
                  </a:cubicBezTo>
                  <a:cubicBezTo>
                    <a:pt x="1" y="25"/>
                    <a:pt x="1" y="50"/>
                    <a:pt x="26" y="75"/>
                  </a:cubicBezTo>
                  <a:cubicBezTo>
                    <a:pt x="352" y="276"/>
                    <a:pt x="627" y="527"/>
                    <a:pt x="903" y="802"/>
                  </a:cubicBezTo>
                  <a:cubicBezTo>
                    <a:pt x="903" y="827"/>
                    <a:pt x="903" y="827"/>
                    <a:pt x="928" y="827"/>
                  </a:cubicBezTo>
                  <a:lnTo>
                    <a:pt x="953" y="827"/>
                  </a:lnTo>
                  <a:cubicBezTo>
                    <a:pt x="953" y="802"/>
                    <a:pt x="953" y="777"/>
                    <a:pt x="953" y="777"/>
                  </a:cubicBezTo>
                  <a:cubicBezTo>
                    <a:pt x="677" y="476"/>
                    <a:pt x="377"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1753900" y="2073325"/>
              <a:ext cx="26350" cy="21975"/>
            </a:xfrm>
            <a:custGeom>
              <a:avLst/>
              <a:gdLst/>
              <a:ahLst/>
              <a:cxnLst/>
              <a:rect l="l" t="t" r="r" b="b"/>
              <a:pathLst>
                <a:path w="1054" h="879" extrusionOk="0">
                  <a:moveTo>
                    <a:pt x="51" y="1"/>
                  </a:moveTo>
                  <a:cubicBezTo>
                    <a:pt x="26" y="1"/>
                    <a:pt x="0" y="1"/>
                    <a:pt x="0" y="26"/>
                  </a:cubicBezTo>
                  <a:cubicBezTo>
                    <a:pt x="0" y="26"/>
                    <a:pt x="0" y="51"/>
                    <a:pt x="26" y="76"/>
                  </a:cubicBezTo>
                  <a:cubicBezTo>
                    <a:pt x="376" y="302"/>
                    <a:pt x="702" y="552"/>
                    <a:pt x="978" y="853"/>
                  </a:cubicBezTo>
                  <a:cubicBezTo>
                    <a:pt x="1003" y="853"/>
                    <a:pt x="1003" y="878"/>
                    <a:pt x="1028" y="878"/>
                  </a:cubicBezTo>
                  <a:cubicBezTo>
                    <a:pt x="1028" y="878"/>
                    <a:pt x="1028" y="853"/>
                    <a:pt x="1028" y="853"/>
                  </a:cubicBezTo>
                  <a:cubicBezTo>
                    <a:pt x="1053" y="853"/>
                    <a:pt x="1053" y="828"/>
                    <a:pt x="1053" y="803"/>
                  </a:cubicBezTo>
                  <a:cubicBezTo>
                    <a:pt x="752" y="502"/>
                    <a:pt x="401"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1751400" y="2061575"/>
              <a:ext cx="23825" cy="16800"/>
            </a:xfrm>
            <a:custGeom>
              <a:avLst/>
              <a:gdLst/>
              <a:ahLst/>
              <a:cxnLst/>
              <a:rect l="l" t="t" r="r" b="b"/>
              <a:pathLst>
                <a:path w="953" h="672" extrusionOk="0">
                  <a:moveTo>
                    <a:pt x="35" y="1"/>
                  </a:moveTo>
                  <a:cubicBezTo>
                    <a:pt x="25" y="1"/>
                    <a:pt x="13" y="7"/>
                    <a:pt x="0" y="20"/>
                  </a:cubicBezTo>
                  <a:cubicBezTo>
                    <a:pt x="0" y="20"/>
                    <a:pt x="0" y="45"/>
                    <a:pt x="0" y="70"/>
                  </a:cubicBezTo>
                  <a:cubicBezTo>
                    <a:pt x="126" y="170"/>
                    <a:pt x="276" y="245"/>
                    <a:pt x="401" y="295"/>
                  </a:cubicBezTo>
                  <a:cubicBezTo>
                    <a:pt x="602" y="396"/>
                    <a:pt x="777" y="496"/>
                    <a:pt x="902" y="671"/>
                  </a:cubicBezTo>
                  <a:lnTo>
                    <a:pt x="953" y="671"/>
                  </a:lnTo>
                  <a:cubicBezTo>
                    <a:pt x="953" y="671"/>
                    <a:pt x="953" y="646"/>
                    <a:pt x="953" y="621"/>
                  </a:cubicBezTo>
                  <a:cubicBezTo>
                    <a:pt x="827" y="446"/>
                    <a:pt x="627" y="346"/>
                    <a:pt x="426" y="245"/>
                  </a:cubicBezTo>
                  <a:cubicBezTo>
                    <a:pt x="301" y="170"/>
                    <a:pt x="176" y="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1749525" y="2052025"/>
              <a:ext cx="25075" cy="18200"/>
            </a:xfrm>
            <a:custGeom>
              <a:avLst/>
              <a:gdLst/>
              <a:ahLst/>
              <a:cxnLst/>
              <a:rect l="l" t="t" r="r" b="b"/>
              <a:pathLst>
                <a:path w="1003" h="728" extrusionOk="0">
                  <a:moveTo>
                    <a:pt x="50" y="1"/>
                  </a:moveTo>
                  <a:cubicBezTo>
                    <a:pt x="50" y="1"/>
                    <a:pt x="25" y="1"/>
                    <a:pt x="0" y="26"/>
                  </a:cubicBezTo>
                  <a:cubicBezTo>
                    <a:pt x="0" y="26"/>
                    <a:pt x="0" y="51"/>
                    <a:pt x="25" y="76"/>
                  </a:cubicBezTo>
                  <a:cubicBezTo>
                    <a:pt x="351" y="251"/>
                    <a:pt x="677" y="452"/>
                    <a:pt x="952" y="703"/>
                  </a:cubicBezTo>
                  <a:cubicBezTo>
                    <a:pt x="952" y="728"/>
                    <a:pt x="952" y="728"/>
                    <a:pt x="977" y="728"/>
                  </a:cubicBezTo>
                  <a:cubicBezTo>
                    <a:pt x="977" y="728"/>
                    <a:pt x="1003" y="703"/>
                    <a:pt x="1003" y="703"/>
                  </a:cubicBezTo>
                  <a:cubicBezTo>
                    <a:pt x="1003" y="703"/>
                    <a:pt x="1003" y="677"/>
                    <a:pt x="1003" y="652"/>
                  </a:cubicBezTo>
                  <a:cubicBezTo>
                    <a:pt x="702" y="402"/>
                    <a:pt x="401" y="1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746375" y="2044225"/>
              <a:ext cx="22575" cy="14725"/>
            </a:xfrm>
            <a:custGeom>
              <a:avLst/>
              <a:gdLst/>
              <a:ahLst/>
              <a:cxnLst/>
              <a:rect l="l" t="t" r="r" b="b"/>
              <a:pathLst>
                <a:path w="903" h="589" extrusionOk="0">
                  <a:moveTo>
                    <a:pt x="27" y="1"/>
                  </a:moveTo>
                  <a:cubicBezTo>
                    <a:pt x="12" y="1"/>
                    <a:pt x="1" y="12"/>
                    <a:pt x="1" y="12"/>
                  </a:cubicBezTo>
                  <a:cubicBezTo>
                    <a:pt x="1" y="37"/>
                    <a:pt x="1" y="62"/>
                    <a:pt x="26" y="62"/>
                  </a:cubicBezTo>
                  <a:cubicBezTo>
                    <a:pt x="301" y="213"/>
                    <a:pt x="577" y="388"/>
                    <a:pt x="828" y="588"/>
                  </a:cubicBezTo>
                  <a:lnTo>
                    <a:pt x="853" y="588"/>
                  </a:lnTo>
                  <a:cubicBezTo>
                    <a:pt x="878" y="588"/>
                    <a:pt x="878" y="588"/>
                    <a:pt x="878" y="563"/>
                  </a:cubicBezTo>
                  <a:cubicBezTo>
                    <a:pt x="903" y="563"/>
                    <a:pt x="903" y="538"/>
                    <a:pt x="878" y="513"/>
                  </a:cubicBezTo>
                  <a:cubicBezTo>
                    <a:pt x="627" y="313"/>
                    <a:pt x="352" y="137"/>
                    <a:pt x="51" y="12"/>
                  </a:cubicBezTo>
                  <a:cubicBezTo>
                    <a:pt x="42"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1767050" y="2154175"/>
              <a:ext cx="20700" cy="15675"/>
            </a:xfrm>
            <a:custGeom>
              <a:avLst/>
              <a:gdLst/>
              <a:ahLst/>
              <a:cxnLst/>
              <a:rect l="l" t="t" r="r" b="b"/>
              <a:pathLst>
                <a:path w="828" h="627" extrusionOk="0">
                  <a:moveTo>
                    <a:pt x="76" y="0"/>
                  </a:moveTo>
                  <a:cubicBezTo>
                    <a:pt x="51" y="0"/>
                    <a:pt x="26" y="0"/>
                    <a:pt x="26" y="25"/>
                  </a:cubicBezTo>
                  <a:cubicBezTo>
                    <a:pt x="1" y="25"/>
                    <a:pt x="1" y="50"/>
                    <a:pt x="26" y="75"/>
                  </a:cubicBezTo>
                  <a:cubicBezTo>
                    <a:pt x="276" y="226"/>
                    <a:pt x="527" y="401"/>
                    <a:pt x="753" y="602"/>
                  </a:cubicBezTo>
                  <a:cubicBezTo>
                    <a:pt x="778" y="627"/>
                    <a:pt x="778" y="627"/>
                    <a:pt x="778" y="627"/>
                  </a:cubicBezTo>
                  <a:cubicBezTo>
                    <a:pt x="803" y="627"/>
                    <a:pt x="803" y="602"/>
                    <a:pt x="803" y="602"/>
                  </a:cubicBezTo>
                  <a:cubicBezTo>
                    <a:pt x="828" y="602"/>
                    <a:pt x="828" y="576"/>
                    <a:pt x="803" y="551"/>
                  </a:cubicBezTo>
                  <a:cubicBezTo>
                    <a:pt x="577" y="351"/>
                    <a:pt x="32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1770200" y="2150400"/>
              <a:ext cx="18175" cy="13825"/>
            </a:xfrm>
            <a:custGeom>
              <a:avLst/>
              <a:gdLst/>
              <a:ahLst/>
              <a:cxnLst/>
              <a:rect l="l" t="t" r="r" b="b"/>
              <a:pathLst>
                <a:path w="727" h="553" extrusionOk="0">
                  <a:moveTo>
                    <a:pt x="75" y="1"/>
                  </a:moveTo>
                  <a:cubicBezTo>
                    <a:pt x="50" y="1"/>
                    <a:pt x="25" y="1"/>
                    <a:pt x="25" y="26"/>
                  </a:cubicBezTo>
                  <a:cubicBezTo>
                    <a:pt x="0" y="26"/>
                    <a:pt x="25" y="51"/>
                    <a:pt x="25" y="76"/>
                  </a:cubicBezTo>
                  <a:lnTo>
                    <a:pt x="526" y="402"/>
                  </a:lnTo>
                  <a:cubicBezTo>
                    <a:pt x="577" y="452"/>
                    <a:pt x="627" y="477"/>
                    <a:pt x="652" y="527"/>
                  </a:cubicBezTo>
                  <a:cubicBezTo>
                    <a:pt x="652" y="552"/>
                    <a:pt x="677" y="552"/>
                    <a:pt x="677" y="552"/>
                  </a:cubicBezTo>
                  <a:cubicBezTo>
                    <a:pt x="702" y="552"/>
                    <a:pt x="727" y="527"/>
                    <a:pt x="727" y="527"/>
                  </a:cubicBezTo>
                  <a:cubicBezTo>
                    <a:pt x="702" y="427"/>
                    <a:pt x="627" y="402"/>
                    <a:pt x="577" y="352"/>
                  </a:cubicBez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1767675" y="2140100"/>
              <a:ext cx="20700" cy="15350"/>
            </a:xfrm>
            <a:custGeom>
              <a:avLst/>
              <a:gdLst/>
              <a:ahLst/>
              <a:cxnLst/>
              <a:rect l="l" t="t" r="r" b="b"/>
              <a:pathLst>
                <a:path w="828" h="614" extrusionOk="0">
                  <a:moveTo>
                    <a:pt x="44" y="0"/>
                  </a:moveTo>
                  <a:cubicBezTo>
                    <a:pt x="34" y="0"/>
                    <a:pt x="18" y="12"/>
                    <a:pt x="1" y="12"/>
                  </a:cubicBezTo>
                  <a:cubicBezTo>
                    <a:pt x="1" y="37"/>
                    <a:pt x="26" y="62"/>
                    <a:pt x="26" y="62"/>
                  </a:cubicBezTo>
                  <a:cubicBezTo>
                    <a:pt x="302" y="187"/>
                    <a:pt x="552" y="363"/>
                    <a:pt x="753" y="588"/>
                  </a:cubicBezTo>
                  <a:cubicBezTo>
                    <a:pt x="753" y="613"/>
                    <a:pt x="778" y="613"/>
                    <a:pt x="778" y="613"/>
                  </a:cubicBezTo>
                  <a:cubicBezTo>
                    <a:pt x="778" y="613"/>
                    <a:pt x="803" y="613"/>
                    <a:pt x="803" y="588"/>
                  </a:cubicBezTo>
                  <a:cubicBezTo>
                    <a:pt x="828" y="588"/>
                    <a:pt x="828" y="563"/>
                    <a:pt x="803" y="563"/>
                  </a:cubicBezTo>
                  <a:cubicBezTo>
                    <a:pt x="602" y="312"/>
                    <a:pt x="352" y="112"/>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765175" y="2130700"/>
              <a:ext cx="20075" cy="13475"/>
            </a:xfrm>
            <a:custGeom>
              <a:avLst/>
              <a:gdLst/>
              <a:ahLst/>
              <a:cxnLst/>
              <a:rect l="l" t="t" r="r" b="b"/>
              <a:pathLst>
                <a:path w="803" h="539" extrusionOk="0">
                  <a:moveTo>
                    <a:pt x="27" y="1"/>
                  </a:moveTo>
                  <a:cubicBezTo>
                    <a:pt x="12" y="1"/>
                    <a:pt x="1" y="12"/>
                    <a:pt x="1" y="12"/>
                  </a:cubicBezTo>
                  <a:cubicBezTo>
                    <a:pt x="1" y="37"/>
                    <a:pt x="1" y="62"/>
                    <a:pt x="26" y="62"/>
                  </a:cubicBezTo>
                  <a:cubicBezTo>
                    <a:pt x="276" y="212"/>
                    <a:pt x="502" y="363"/>
                    <a:pt x="727" y="513"/>
                  </a:cubicBezTo>
                  <a:cubicBezTo>
                    <a:pt x="752" y="538"/>
                    <a:pt x="752" y="538"/>
                    <a:pt x="752" y="538"/>
                  </a:cubicBezTo>
                  <a:cubicBezTo>
                    <a:pt x="778" y="538"/>
                    <a:pt x="778" y="513"/>
                    <a:pt x="778" y="513"/>
                  </a:cubicBezTo>
                  <a:cubicBezTo>
                    <a:pt x="803" y="488"/>
                    <a:pt x="803" y="488"/>
                    <a:pt x="778" y="463"/>
                  </a:cubicBezTo>
                  <a:cubicBezTo>
                    <a:pt x="552" y="287"/>
                    <a:pt x="301" y="137"/>
                    <a:pt x="51" y="12"/>
                  </a:cubicBezTo>
                  <a:cubicBezTo>
                    <a:pt x="42" y="3"/>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760175" y="2118800"/>
              <a:ext cx="21325" cy="16600"/>
            </a:xfrm>
            <a:custGeom>
              <a:avLst/>
              <a:gdLst/>
              <a:ahLst/>
              <a:cxnLst/>
              <a:rect l="l" t="t" r="r" b="b"/>
              <a:pathLst>
                <a:path w="853" h="664" extrusionOk="0">
                  <a:moveTo>
                    <a:pt x="51" y="0"/>
                  </a:moveTo>
                  <a:cubicBezTo>
                    <a:pt x="36" y="0"/>
                    <a:pt x="25" y="12"/>
                    <a:pt x="25" y="12"/>
                  </a:cubicBezTo>
                  <a:cubicBezTo>
                    <a:pt x="0" y="37"/>
                    <a:pt x="25" y="62"/>
                    <a:pt x="25" y="62"/>
                  </a:cubicBezTo>
                  <a:cubicBezTo>
                    <a:pt x="326" y="212"/>
                    <a:pt x="577" y="413"/>
                    <a:pt x="777" y="638"/>
                  </a:cubicBezTo>
                  <a:cubicBezTo>
                    <a:pt x="802" y="663"/>
                    <a:pt x="802" y="663"/>
                    <a:pt x="802" y="663"/>
                  </a:cubicBezTo>
                  <a:lnTo>
                    <a:pt x="827" y="663"/>
                  </a:lnTo>
                  <a:cubicBezTo>
                    <a:pt x="852" y="638"/>
                    <a:pt x="852" y="613"/>
                    <a:pt x="827" y="613"/>
                  </a:cubicBezTo>
                  <a:cubicBezTo>
                    <a:pt x="627" y="362"/>
                    <a:pt x="351" y="162"/>
                    <a:pt x="75" y="12"/>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775200" y="2205550"/>
              <a:ext cx="12550" cy="9425"/>
            </a:xfrm>
            <a:custGeom>
              <a:avLst/>
              <a:gdLst/>
              <a:ahLst/>
              <a:cxnLst/>
              <a:rect l="l" t="t" r="r" b="b"/>
              <a:pathLst>
                <a:path w="502" h="377" extrusionOk="0">
                  <a:moveTo>
                    <a:pt x="51" y="0"/>
                  </a:moveTo>
                  <a:cubicBezTo>
                    <a:pt x="26" y="0"/>
                    <a:pt x="26" y="0"/>
                    <a:pt x="1" y="25"/>
                  </a:cubicBezTo>
                  <a:cubicBezTo>
                    <a:pt x="1" y="50"/>
                    <a:pt x="1" y="50"/>
                    <a:pt x="26" y="75"/>
                  </a:cubicBezTo>
                  <a:cubicBezTo>
                    <a:pt x="176" y="125"/>
                    <a:pt x="326" y="226"/>
                    <a:pt x="452" y="351"/>
                  </a:cubicBezTo>
                  <a:cubicBezTo>
                    <a:pt x="452" y="351"/>
                    <a:pt x="452" y="376"/>
                    <a:pt x="477" y="376"/>
                  </a:cubicBezTo>
                  <a:cubicBezTo>
                    <a:pt x="477" y="376"/>
                    <a:pt x="477" y="351"/>
                    <a:pt x="502" y="351"/>
                  </a:cubicBezTo>
                  <a:cubicBezTo>
                    <a:pt x="502" y="351"/>
                    <a:pt x="502" y="326"/>
                    <a:pt x="502" y="301"/>
                  </a:cubicBezTo>
                  <a:cubicBezTo>
                    <a:pt x="377" y="176"/>
                    <a:pt x="226"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774575" y="2193625"/>
              <a:ext cx="11300" cy="10050"/>
            </a:xfrm>
            <a:custGeom>
              <a:avLst/>
              <a:gdLst/>
              <a:ahLst/>
              <a:cxnLst/>
              <a:rect l="l" t="t" r="r" b="b"/>
              <a:pathLst>
                <a:path w="452" h="402" extrusionOk="0">
                  <a:moveTo>
                    <a:pt x="51" y="1"/>
                  </a:moveTo>
                  <a:cubicBezTo>
                    <a:pt x="26" y="1"/>
                    <a:pt x="1" y="1"/>
                    <a:pt x="1" y="26"/>
                  </a:cubicBezTo>
                  <a:cubicBezTo>
                    <a:pt x="1" y="26"/>
                    <a:pt x="1" y="51"/>
                    <a:pt x="1" y="76"/>
                  </a:cubicBezTo>
                  <a:cubicBezTo>
                    <a:pt x="151" y="151"/>
                    <a:pt x="276" y="252"/>
                    <a:pt x="376" y="377"/>
                  </a:cubicBezTo>
                  <a:cubicBezTo>
                    <a:pt x="376" y="402"/>
                    <a:pt x="402" y="402"/>
                    <a:pt x="402" y="402"/>
                  </a:cubicBezTo>
                  <a:cubicBezTo>
                    <a:pt x="402" y="402"/>
                    <a:pt x="427" y="402"/>
                    <a:pt x="427" y="377"/>
                  </a:cubicBezTo>
                  <a:cubicBezTo>
                    <a:pt x="452" y="377"/>
                    <a:pt x="452" y="352"/>
                    <a:pt x="427" y="327"/>
                  </a:cubicBezTo>
                  <a:cubicBezTo>
                    <a:pt x="326" y="201"/>
                    <a:pt x="20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773950" y="2184875"/>
              <a:ext cx="11300" cy="8150"/>
            </a:xfrm>
            <a:custGeom>
              <a:avLst/>
              <a:gdLst/>
              <a:ahLst/>
              <a:cxnLst/>
              <a:rect l="l" t="t" r="r" b="b"/>
              <a:pathLst>
                <a:path w="452" h="326" extrusionOk="0">
                  <a:moveTo>
                    <a:pt x="51" y="0"/>
                  </a:moveTo>
                  <a:cubicBezTo>
                    <a:pt x="26" y="0"/>
                    <a:pt x="0" y="25"/>
                    <a:pt x="0" y="25"/>
                  </a:cubicBezTo>
                  <a:cubicBezTo>
                    <a:pt x="0" y="50"/>
                    <a:pt x="0" y="75"/>
                    <a:pt x="26" y="75"/>
                  </a:cubicBezTo>
                  <a:cubicBezTo>
                    <a:pt x="151" y="125"/>
                    <a:pt x="276" y="226"/>
                    <a:pt x="401" y="326"/>
                  </a:cubicBezTo>
                  <a:lnTo>
                    <a:pt x="427" y="326"/>
                  </a:lnTo>
                  <a:cubicBezTo>
                    <a:pt x="427" y="326"/>
                    <a:pt x="452" y="326"/>
                    <a:pt x="452" y="301"/>
                  </a:cubicBezTo>
                  <a:cubicBezTo>
                    <a:pt x="452" y="301"/>
                    <a:pt x="452" y="276"/>
                    <a:pt x="452" y="251"/>
                  </a:cubicBezTo>
                  <a:cubicBezTo>
                    <a:pt x="326" y="15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773950" y="2179850"/>
              <a:ext cx="11300" cy="6925"/>
            </a:xfrm>
            <a:custGeom>
              <a:avLst/>
              <a:gdLst/>
              <a:ahLst/>
              <a:cxnLst/>
              <a:rect l="l" t="t" r="r" b="b"/>
              <a:pathLst>
                <a:path w="452" h="277" extrusionOk="0">
                  <a:moveTo>
                    <a:pt x="51" y="1"/>
                  </a:moveTo>
                  <a:cubicBezTo>
                    <a:pt x="26" y="1"/>
                    <a:pt x="26" y="1"/>
                    <a:pt x="0" y="26"/>
                  </a:cubicBezTo>
                  <a:cubicBezTo>
                    <a:pt x="0" y="26"/>
                    <a:pt x="26" y="51"/>
                    <a:pt x="26" y="51"/>
                  </a:cubicBezTo>
                  <a:cubicBezTo>
                    <a:pt x="176" y="101"/>
                    <a:pt x="276" y="176"/>
                    <a:pt x="376" y="276"/>
                  </a:cubicBezTo>
                  <a:lnTo>
                    <a:pt x="427" y="276"/>
                  </a:lnTo>
                  <a:cubicBezTo>
                    <a:pt x="452" y="251"/>
                    <a:pt x="452" y="226"/>
                    <a:pt x="427" y="226"/>
                  </a:cubicBezTo>
                  <a:cubicBezTo>
                    <a:pt x="326" y="101"/>
                    <a:pt x="20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769575" y="2251275"/>
              <a:ext cx="11300" cy="9425"/>
            </a:xfrm>
            <a:custGeom>
              <a:avLst/>
              <a:gdLst/>
              <a:ahLst/>
              <a:cxnLst/>
              <a:rect l="l" t="t" r="r" b="b"/>
              <a:pathLst>
                <a:path w="452" h="377" extrusionOk="0">
                  <a:moveTo>
                    <a:pt x="50" y="1"/>
                  </a:moveTo>
                  <a:cubicBezTo>
                    <a:pt x="25" y="1"/>
                    <a:pt x="25" y="1"/>
                    <a:pt x="0" y="26"/>
                  </a:cubicBezTo>
                  <a:cubicBezTo>
                    <a:pt x="0" y="51"/>
                    <a:pt x="0" y="76"/>
                    <a:pt x="25" y="76"/>
                  </a:cubicBezTo>
                  <a:cubicBezTo>
                    <a:pt x="175" y="126"/>
                    <a:pt x="301" y="251"/>
                    <a:pt x="376" y="377"/>
                  </a:cubicBezTo>
                  <a:lnTo>
                    <a:pt x="426" y="377"/>
                  </a:lnTo>
                  <a:cubicBezTo>
                    <a:pt x="451" y="377"/>
                    <a:pt x="451" y="352"/>
                    <a:pt x="451" y="327"/>
                  </a:cubicBezTo>
                  <a:cubicBezTo>
                    <a:pt x="351" y="176"/>
                    <a:pt x="2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1769575" y="2244550"/>
              <a:ext cx="9400" cy="8625"/>
            </a:xfrm>
            <a:custGeom>
              <a:avLst/>
              <a:gdLst/>
              <a:ahLst/>
              <a:cxnLst/>
              <a:rect l="l" t="t" r="r" b="b"/>
              <a:pathLst>
                <a:path w="376" h="345" extrusionOk="0">
                  <a:moveTo>
                    <a:pt x="34" y="0"/>
                  </a:moveTo>
                  <a:cubicBezTo>
                    <a:pt x="25" y="0"/>
                    <a:pt x="13" y="7"/>
                    <a:pt x="0" y="19"/>
                  </a:cubicBezTo>
                  <a:cubicBezTo>
                    <a:pt x="0" y="44"/>
                    <a:pt x="0" y="44"/>
                    <a:pt x="25" y="69"/>
                  </a:cubicBezTo>
                  <a:cubicBezTo>
                    <a:pt x="125" y="144"/>
                    <a:pt x="226" y="245"/>
                    <a:pt x="326" y="345"/>
                  </a:cubicBezTo>
                  <a:lnTo>
                    <a:pt x="376" y="345"/>
                  </a:lnTo>
                  <a:cubicBezTo>
                    <a:pt x="376" y="320"/>
                    <a:pt x="376" y="295"/>
                    <a:pt x="376" y="295"/>
                  </a:cubicBezTo>
                  <a:cubicBezTo>
                    <a:pt x="276" y="195"/>
                    <a:pt x="175" y="94"/>
                    <a:pt x="50" y="19"/>
                  </a:cubicBezTo>
                  <a:cubicBezTo>
                    <a:pt x="50" y="7"/>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625450" y="2661050"/>
              <a:ext cx="10050" cy="36375"/>
            </a:xfrm>
            <a:custGeom>
              <a:avLst/>
              <a:gdLst/>
              <a:ahLst/>
              <a:cxnLst/>
              <a:rect l="l" t="t" r="r" b="b"/>
              <a:pathLst>
                <a:path w="402" h="1455" extrusionOk="0">
                  <a:moveTo>
                    <a:pt x="51" y="1"/>
                  </a:moveTo>
                  <a:cubicBezTo>
                    <a:pt x="26" y="1"/>
                    <a:pt x="1" y="1"/>
                    <a:pt x="1" y="26"/>
                  </a:cubicBezTo>
                  <a:cubicBezTo>
                    <a:pt x="51" y="502"/>
                    <a:pt x="151" y="978"/>
                    <a:pt x="326" y="1429"/>
                  </a:cubicBezTo>
                  <a:cubicBezTo>
                    <a:pt x="326" y="1429"/>
                    <a:pt x="351" y="1454"/>
                    <a:pt x="351" y="1454"/>
                  </a:cubicBezTo>
                  <a:lnTo>
                    <a:pt x="377" y="1454"/>
                  </a:lnTo>
                  <a:cubicBezTo>
                    <a:pt x="402" y="1429"/>
                    <a:pt x="402" y="1404"/>
                    <a:pt x="402" y="1404"/>
                  </a:cubicBezTo>
                  <a:cubicBezTo>
                    <a:pt x="2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632350" y="2652925"/>
              <a:ext cx="6900" cy="28200"/>
            </a:xfrm>
            <a:custGeom>
              <a:avLst/>
              <a:gdLst/>
              <a:ahLst/>
              <a:cxnLst/>
              <a:rect l="l" t="t" r="r" b="b"/>
              <a:pathLst>
                <a:path w="276" h="1128" extrusionOk="0">
                  <a:moveTo>
                    <a:pt x="25" y="0"/>
                  </a:moveTo>
                  <a:cubicBezTo>
                    <a:pt x="25" y="0"/>
                    <a:pt x="0" y="25"/>
                    <a:pt x="0" y="25"/>
                  </a:cubicBezTo>
                  <a:cubicBezTo>
                    <a:pt x="0" y="401"/>
                    <a:pt x="75" y="752"/>
                    <a:pt x="226" y="1103"/>
                  </a:cubicBezTo>
                  <a:cubicBezTo>
                    <a:pt x="226" y="1128"/>
                    <a:pt x="226" y="1128"/>
                    <a:pt x="251" y="1128"/>
                  </a:cubicBezTo>
                  <a:cubicBezTo>
                    <a:pt x="276" y="1128"/>
                    <a:pt x="276" y="1103"/>
                    <a:pt x="276" y="1078"/>
                  </a:cubicBezTo>
                  <a:cubicBezTo>
                    <a:pt x="151" y="752"/>
                    <a:pt x="75"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635475" y="2643525"/>
              <a:ext cx="5675" cy="21950"/>
            </a:xfrm>
            <a:custGeom>
              <a:avLst/>
              <a:gdLst/>
              <a:ahLst/>
              <a:cxnLst/>
              <a:rect l="l" t="t" r="r" b="b"/>
              <a:pathLst>
                <a:path w="227" h="878" extrusionOk="0">
                  <a:moveTo>
                    <a:pt x="76" y="0"/>
                  </a:moveTo>
                  <a:cubicBezTo>
                    <a:pt x="51" y="0"/>
                    <a:pt x="26" y="0"/>
                    <a:pt x="26" y="25"/>
                  </a:cubicBezTo>
                  <a:cubicBezTo>
                    <a:pt x="1" y="301"/>
                    <a:pt x="51" y="602"/>
                    <a:pt x="151" y="877"/>
                  </a:cubicBezTo>
                  <a:lnTo>
                    <a:pt x="201" y="877"/>
                  </a:lnTo>
                  <a:cubicBezTo>
                    <a:pt x="201" y="877"/>
                    <a:pt x="226" y="852"/>
                    <a:pt x="201" y="827"/>
                  </a:cubicBezTo>
                  <a:cubicBezTo>
                    <a:pt x="101" y="577"/>
                    <a:pt x="76" y="301"/>
                    <a:pt x="101" y="25"/>
                  </a:cubicBezTo>
                  <a:cubicBezTo>
                    <a:pt x="101" y="25"/>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641125" y="2630975"/>
              <a:ext cx="4400" cy="23225"/>
            </a:xfrm>
            <a:custGeom>
              <a:avLst/>
              <a:gdLst/>
              <a:ahLst/>
              <a:cxnLst/>
              <a:rect l="l" t="t" r="r" b="b"/>
              <a:pathLst>
                <a:path w="176" h="929" extrusionOk="0">
                  <a:moveTo>
                    <a:pt x="25" y="1"/>
                  </a:moveTo>
                  <a:cubicBezTo>
                    <a:pt x="0" y="1"/>
                    <a:pt x="0" y="1"/>
                    <a:pt x="0" y="26"/>
                  </a:cubicBezTo>
                  <a:cubicBezTo>
                    <a:pt x="0" y="327"/>
                    <a:pt x="25" y="627"/>
                    <a:pt x="100" y="903"/>
                  </a:cubicBezTo>
                  <a:cubicBezTo>
                    <a:pt x="100" y="928"/>
                    <a:pt x="125" y="928"/>
                    <a:pt x="125" y="928"/>
                  </a:cubicBezTo>
                  <a:lnTo>
                    <a:pt x="151" y="928"/>
                  </a:lnTo>
                  <a:cubicBezTo>
                    <a:pt x="151" y="928"/>
                    <a:pt x="176" y="903"/>
                    <a:pt x="176" y="878"/>
                  </a:cubicBezTo>
                  <a:cubicBezTo>
                    <a:pt x="100" y="602"/>
                    <a:pt x="50" y="327"/>
                    <a:pt x="50"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646125" y="2618450"/>
              <a:ext cx="3800" cy="22575"/>
            </a:xfrm>
            <a:custGeom>
              <a:avLst/>
              <a:gdLst/>
              <a:ahLst/>
              <a:cxnLst/>
              <a:rect l="l" t="t" r="r" b="b"/>
              <a:pathLst>
                <a:path w="152" h="903" extrusionOk="0">
                  <a:moveTo>
                    <a:pt x="51" y="1"/>
                  </a:moveTo>
                  <a:cubicBezTo>
                    <a:pt x="26" y="1"/>
                    <a:pt x="1" y="26"/>
                    <a:pt x="1" y="51"/>
                  </a:cubicBezTo>
                  <a:cubicBezTo>
                    <a:pt x="1" y="326"/>
                    <a:pt x="26" y="602"/>
                    <a:pt x="76" y="878"/>
                  </a:cubicBezTo>
                  <a:cubicBezTo>
                    <a:pt x="76" y="878"/>
                    <a:pt x="101" y="903"/>
                    <a:pt x="101" y="903"/>
                  </a:cubicBezTo>
                  <a:cubicBezTo>
                    <a:pt x="126" y="903"/>
                    <a:pt x="151" y="878"/>
                    <a:pt x="151" y="853"/>
                  </a:cubicBezTo>
                  <a:cubicBezTo>
                    <a:pt x="101" y="602"/>
                    <a:pt x="76" y="326"/>
                    <a:pt x="76" y="51"/>
                  </a:cubicBezTo>
                  <a:cubicBezTo>
                    <a:pt x="76" y="26"/>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649900" y="2549900"/>
              <a:ext cx="10050" cy="58550"/>
            </a:xfrm>
            <a:custGeom>
              <a:avLst/>
              <a:gdLst/>
              <a:ahLst/>
              <a:cxnLst/>
              <a:rect l="l" t="t" r="r" b="b"/>
              <a:pathLst>
                <a:path w="402" h="2342" extrusionOk="0">
                  <a:moveTo>
                    <a:pt x="371" y="0"/>
                  </a:moveTo>
                  <a:cubicBezTo>
                    <a:pt x="363" y="0"/>
                    <a:pt x="351" y="18"/>
                    <a:pt x="351" y="36"/>
                  </a:cubicBezTo>
                  <a:cubicBezTo>
                    <a:pt x="100" y="763"/>
                    <a:pt x="0" y="1540"/>
                    <a:pt x="0" y="2291"/>
                  </a:cubicBezTo>
                  <a:cubicBezTo>
                    <a:pt x="0" y="2316"/>
                    <a:pt x="25" y="2342"/>
                    <a:pt x="50" y="2342"/>
                  </a:cubicBezTo>
                  <a:cubicBezTo>
                    <a:pt x="75" y="2342"/>
                    <a:pt x="75" y="2316"/>
                    <a:pt x="75" y="2291"/>
                  </a:cubicBezTo>
                  <a:cubicBezTo>
                    <a:pt x="50" y="1540"/>
                    <a:pt x="175" y="788"/>
                    <a:pt x="401" y="36"/>
                  </a:cubicBezTo>
                  <a:cubicBezTo>
                    <a:pt x="401" y="36"/>
                    <a:pt x="401" y="11"/>
                    <a:pt x="376" y="11"/>
                  </a:cubicBezTo>
                  <a:cubicBezTo>
                    <a:pt x="376" y="3"/>
                    <a:pt x="37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668675" y="2477825"/>
              <a:ext cx="18825" cy="47300"/>
            </a:xfrm>
            <a:custGeom>
              <a:avLst/>
              <a:gdLst/>
              <a:ahLst/>
              <a:cxnLst/>
              <a:rect l="l" t="t" r="r" b="b"/>
              <a:pathLst>
                <a:path w="753" h="1892" extrusionOk="0">
                  <a:moveTo>
                    <a:pt x="704" y="0"/>
                  </a:moveTo>
                  <a:cubicBezTo>
                    <a:pt x="689" y="0"/>
                    <a:pt x="678" y="11"/>
                    <a:pt x="678" y="11"/>
                  </a:cubicBezTo>
                  <a:cubicBezTo>
                    <a:pt x="477" y="638"/>
                    <a:pt x="252" y="1265"/>
                    <a:pt x="1" y="1841"/>
                  </a:cubicBezTo>
                  <a:cubicBezTo>
                    <a:pt x="1" y="1866"/>
                    <a:pt x="1" y="1891"/>
                    <a:pt x="26" y="1891"/>
                  </a:cubicBezTo>
                  <a:cubicBezTo>
                    <a:pt x="51" y="1891"/>
                    <a:pt x="51" y="1891"/>
                    <a:pt x="76" y="1866"/>
                  </a:cubicBezTo>
                  <a:cubicBezTo>
                    <a:pt x="327" y="1290"/>
                    <a:pt x="552" y="663"/>
                    <a:pt x="753" y="37"/>
                  </a:cubicBezTo>
                  <a:cubicBezTo>
                    <a:pt x="753" y="37"/>
                    <a:pt x="753" y="11"/>
                    <a:pt x="728" y="11"/>
                  </a:cubicBezTo>
                  <a:cubicBezTo>
                    <a:pt x="719" y="3"/>
                    <a:pt x="711" y="0"/>
                    <a:pt x="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687475" y="2699275"/>
              <a:ext cx="13825" cy="15075"/>
            </a:xfrm>
            <a:custGeom>
              <a:avLst/>
              <a:gdLst/>
              <a:ahLst/>
              <a:cxnLst/>
              <a:rect l="l" t="t" r="r" b="b"/>
              <a:pathLst>
                <a:path w="553" h="603" extrusionOk="0">
                  <a:moveTo>
                    <a:pt x="527" y="1"/>
                  </a:moveTo>
                  <a:cubicBezTo>
                    <a:pt x="502" y="1"/>
                    <a:pt x="477" y="1"/>
                    <a:pt x="477" y="26"/>
                  </a:cubicBezTo>
                  <a:cubicBezTo>
                    <a:pt x="377" y="226"/>
                    <a:pt x="226" y="402"/>
                    <a:pt x="26" y="527"/>
                  </a:cubicBezTo>
                  <a:cubicBezTo>
                    <a:pt x="1" y="552"/>
                    <a:pt x="1" y="577"/>
                    <a:pt x="26" y="577"/>
                  </a:cubicBezTo>
                  <a:cubicBezTo>
                    <a:pt x="26" y="602"/>
                    <a:pt x="26" y="602"/>
                    <a:pt x="51" y="602"/>
                  </a:cubicBezTo>
                  <a:lnTo>
                    <a:pt x="76" y="602"/>
                  </a:lnTo>
                  <a:cubicBezTo>
                    <a:pt x="276" y="452"/>
                    <a:pt x="427" y="276"/>
                    <a:pt x="527" y="51"/>
                  </a:cubicBezTo>
                  <a:cubicBezTo>
                    <a:pt x="552" y="26"/>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1690000" y="2708050"/>
              <a:ext cx="14425" cy="14425"/>
            </a:xfrm>
            <a:custGeom>
              <a:avLst/>
              <a:gdLst/>
              <a:ahLst/>
              <a:cxnLst/>
              <a:rect l="l" t="t" r="r" b="b"/>
              <a:pathLst>
                <a:path w="577" h="577" extrusionOk="0">
                  <a:moveTo>
                    <a:pt x="551" y="1"/>
                  </a:moveTo>
                  <a:cubicBezTo>
                    <a:pt x="526" y="1"/>
                    <a:pt x="501" y="1"/>
                    <a:pt x="501" y="26"/>
                  </a:cubicBezTo>
                  <a:cubicBezTo>
                    <a:pt x="401" y="226"/>
                    <a:pt x="226" y="402"/>
                    <a:pt x="25" y="527"/>
                  </a:cubicBezTo>
                  <a:cubicBezTo>
                    <a:pt x="25" y="527"/>
                    <a:pt x="0" y="552"/>
                    <a:pt x="25" y="577"/>
                  </a:cubicBezTo>
                  <a:lnTo>
                    <a:pt x="75" y="577"/>
                  </a:lnTo>
                  <a:cubicBezTo>
                    <a:pt x="276" y="452"/>
                    <a:pt x="451" y="276"/>
                    <a:pt x="576" y="51"/>
                  </a:cubicBezTo>
                  <a:cubicBezTo>
                    <a:pt x="576" y="26"/>
                    <a:pt x="576"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689350" y="2719675"/>
              <a:ext cx="13200" cy="15975"/>
            </a:xfrm>
            <a:custGeom>
              <a:avLst/>
              <a:gdLst/>
              <a:ahLst/>
              <a:cxnLst/>
              <a:rect l="l" t="t" r="r" b="b"/>
              <a:pathLst>
                <a:path w="528" h="639" extrusionOk="0">
                  <a:moveTo>
                    <a:pt x="478" y="1"/>
                  </a:moveTo>
                  <a:cubicBezTo>
                    <a:pt x="463" y="1"/>
                    <a:pt x="452" y="12"/>
                    <a:pt x="452" y="12"/>
                  </a:cubicBezTo>
                  <a:cubicBezTo>
                    <a:pt x="352" y="237"/>
                    <a:pt x="201" y="438"/>
                    <a:pt x="26" y="563"/>
                  </a:cubicBezTo>
                  <a:cubicBezTo>
                    <a:pt x="1" y="588"/>
                    <a:pt x="1" y="613"/>
                    <a:pt x="26" y="613"/>
                  </a:cubicBezTo>
                  <a:cubicBezTo>
                    <a:pt x="26" y="638"/>
                    <a:pt x="26" y="638"/>
                    <a:pt x="51" y="638"/>
                  </a:cubicBezTo>
                  <a:lnTo>
                    <a:pt x="76" y="638"/>
                  </a:lnTo>
                  <a:cubicBezTo>
                    <a:pt x="252" y="488"/>
                    <a:pt x="427" y="287"/>
                    <a:pt x="527" y="62"/>
                  </a:cubicBezTo>
                  <a:cubicBezTo>
                    <a:pt x="527" y="37"/>
                    <a:pt x="527" y="12"/>
                    <a:pt x="502" y="12"/>
                  </a:cubicBezTo>
                  <a:cubicBezTo>
                    <a:pt x="494" y="3"/>
                    <a:pt x="486"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688100" y="2674850"/>
              <a:ext cx="34500" cy="70200"/>
            </a:xfrm>
            <a:custGeom>
              <a:avLst/>
              <a:gdLst/>
              <a:ahLst/>
              <a:cxnLst/>
              <a:rect l="l" t="t" r="r" b="b"/>
              <a:pathLst>
                <a:path w="1380" h="2808" extrusionOk="0">
                  <a:moveTo>
                    <a:pt x="1354" y="0"/>
                  </a:moveTo>
                  <a:cubicBezTo>
                    <a:pt x="1329" y="0"/>
                    <a:pt x="1329" y="0"/>
                    <a:pt x="1329" y="25"/>
                  </a:cubicBezTo>
                  <a:cubicBezTo>
                    <a:pt x="1229" y="527"/>
                    <a:pt x="1104" y="1053"/>
                    <a:pt x="928" y="1529"/>
                  </a:cubicBezTo>
                  <a:cubicBezTo>
                    <a:pt x="703" y="2055"/>
                    <a:pt x="402" y="2481"/>
                    <a:pt x="26" y="2757"/>
                  </a:cubicBezTo>
                  <a:cubicBezTo>
                    <a:pt x="1" y="2757"/>
                    <a:pt x="1" y="2782"/>
                    <a:pt x="26" y="2807"/>
                  </a:cubicBezTo>
                  <a:lnTo>
                    <a:pt x="76" y="2807"/>
                  </a:lnTo>
                  <a:cubicBezTo>
                    <a:pt x="452" y="2532"/>
                    <a:pt x="753" y="2105"/>
                    <a:pt x="978" y="1554"/>
                  </a:cubicBezTo>
                  <a:cubicBezTo>
                    <a:pt x="1179" y="1053"/>
                    <a:pt x="1279" y="552"/>
                    <a:pt x="1379" y="25"/>
                  </a:cubicBezTo>
                  <a:cubicBezTo>
                    <a:pt x="1379" y="25"/>
                    <a:pt x="1379"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727575" y="2506925"/>
              <a:ext cx="37000" cy="152275"/>
            </a:xfrm>
            <a:custGeom>
              <a:avLst/>
              <a:gdLst/>
              <a:ahLst/>
              <a:cxnLst/>
              <a:rect l="l" t="t" r="r" b="b"/>
              <a:pathLst>
                <a:path w="1480" h="6091" extrusionOk="0">
                  <a:moveTo>
                    <a:pt x="1454" y="0"/>
                  </a:moveTo>
                  <a:cubicBezTo>
                    <a:pt x="1429" y="0"/>
                    <a:pt x="1404" y="0"/>
                    <a:pt x="1404" y="25"/>
                  </a:cubicBezTo>
                  <a:cubicBezTo>
                    <a:pt x="853" y="2005"/>
                    <a:pt x="377" y="4035"/>
                    <a:pt x="1" y="6066"/>
                  </a:cubicBezTo>
                  <a:cubicBezTo>
                    <a:pt x="1" y="6091"/>
                    <a:pt x="26" y="6091"/>
                    <a:pt x="26" y="6091"/>
                  </a:cubicBezTo>
                  <a:lnTo>
                    <a:pt x="51" y="6091"/>
                  </a:lnTo>
                  <a:cubicBezTo>
                    <a:pt x="51" y="6091"/>
                    <a:pt x="76" y="6091"/>
                    <a:pt x="76" y="6066"/>
                  </a:cubicBezTo>
                  <a:cubicBezTo>
                    <a:pt x="452" y="4061"/>
                    <a:pt x="928" y="2030"/>
                    <a:pt x="1480" y="50"/>
                  </a:cubicBezTo>
                  <a:cubicBezTo>
                    <a:pt x="1480" y="25"/>
                    <a:pt x="1480"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1767675" y="2488750"/>
              <a:ext cx="6925" cy="9425"/>
            </a:xfrm>
            <a:custGeom>
              <a:avLst/>
              <a:gdLst/>
              <a:ahLst/>
              <a:cxnLst/>
              <a:rect l="l" t="t" r="r" b="b"/>
              <a:pathLst>
                <a:path w="277" h="377" extrusionOk="0">
                  <a:moveTo>
                    <a:pt x="201" y="1"/>
                  </a:moveTo>
                  <a:cubicBezTo>
                    <a:pt x="126" y="101"/>
                    <a:pt x="51" y="201"/>
                    <a:pt x="1" y="326"/>
                  </a:cubicBezTo>
                  <a:cubicBezTo>
                    <a:pt x="1" y="351"/>
                    <a:pt x="26" y="376"/>
                    <a:pt x="26" y="376"/>
                  </a:cubicBezTo>
                  <a:lnTo>
                    <a:pt x="51" y="376"/>
                  </a:lnTo>
                  <a:cubicBezTo>
                    <a:pt x="51" y="376"/>
                    <a:pt x="76" y="376"/>
                    <a:pt x="76" y="351"/>
                  </a:cubicBezTo>
                  <a:cubicBezTo>
                    <a:pt x="126" y="251"/>
                    <a:pt x="176" y="151"/>
                    <a:pt x="251" y="51"/>
                  </a:cubicBezTo>
                  <a:cubicBezTo>
                    <a:pt x="277" y="51"/>
                    <a:pt x="251" y="26"/>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609800" y="2588375"/>
              <a:ext cx="20700" cy="140375"/>
            </a:xfrm>
            <a:custGeom>
              <a:avLst/>
              <a:gdLst/>
              <a:ahLst/>
              <a:cxnLst/>
              <a:rect l="l" t="t" r="r" b="b"/>
              <a:pathLst>
                <a:path w="828" h="5615" extrusionOk="0">
                  <a:moveTo>
                    <a:pt x="326" y="1"/>
                  </a:moveTo>
                  <a:cubicBezTo>
                    <a:pt x="326" y="1"/>
                    <a:pt x="301" y="26"/>
                    <a:pt x="301" y="26"/>
                  </a:cubicBezTo>
                  <a:cubicBezTo>
                    <a:pt x="150" y="953"/>
                    <a:pt x="0" y="1905"/>
                    <a:pt x="0" y="2858"/>
                  </a:cubicBezTo>
                  <a:cubicBezTo>
                    <a:pt x="25" y="3935"/>
                    <a:pt x="276" y="4863"/>
                    <a:pt x="752" y="5590"/>
                  </a:cubicBezTo>
                  <a:cubicBezTo>
                    <a:pt x="752" y="5590"/>
                    <a:pt x="777" y="5615"/>
                    <a:pt x="777" y="5615"/>
                  </a:cubicBezTo>
                  <a:cubicBezTo>
                    <a:pt x="777" y="5615"/>
                    <a:pt x="802" y="5590"/>
                    <a:pt x="802" y="5590"/>
                  </a:cubicBezTo>
                  <a:cubicBezTo>
                    <a:pt x="827" y="5590"/>
                    <a:pt x="827" y="5564"/>
                    <a:pt x="802" y="5539"/>
                  </a:cubicBezTo>
                  <a:cubicBezTo>
                    <a:pt x="351" y="4838"/>
                    <a:pt x="100" y="3935"/>
                    <a:pt x="75" y="2858"/>
                  </a:cubicBezTo>
                  <a:cubicBezTo>
                    <a:pt x="50" y="1905"/>
                    <a:pt x="226" y="953"/>
                    <a:pt x="376" y="51"/>
                  </a:cubicBezTo>
                  <a:cubicBezTo>
                    <a:pt x="376" y="26"/>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603525" y="2667325"/>
              <a:ext cx="21950" cy="65825"/>
            </a:xfrm>
            <a:custGeom>
              <a:avLst/>
              <a:gdLst/>
              <a:ahLst/>
              <a:cxnLst/>
              <a:rect l="l" t="t" r="r" b="b"/>
              <a:pathLst>
                <a:path w="878" h="2633" extrusionOk="0">
                  <a:moveTo>
                    <a:pt x="51" y="0"/>
                  </a:moveTo>
                  <a:cubicBezTo>
                    <a:pt x="25" y="0"/>
                    <a:pt x="0" y="26"/>
                    <a:pt x="25" y="51"/>
                  </a:cubicBezTo>
                  <a:cubicBezTo>
                    <a:pt x="101" y="928"/>
                    <a:pt x="376" y="1830"/>
                    <a:pt x="802" y="2607"/>
                  </a:cubicBezTo>
                  <a:cubicBezTo>
                    <a:pt x="827" y="2632"/>
                    <a:pt x="827" y="2632"/>
                    <a:pt x="853" y="2632"/>
                  </a:cubicBezTo>
                  <a:cubicBezTo>
                    <a:pt x="878" y="2607"/>
                    <a:pt x="878" y="2582"/>
                    <a:pt x="878" y="2582"/>
                  </a:cubicBezTo>
                  <a:cubicBezTo>
                    <a:pt x="426" y="1805"/>
                    <a:pt x="151" y="928"/>
                    <a:pt x="76" y="26"/>
                  </a:cubicBezTo>
                  <a:cubicBezTo>
                    <a:pt x="76" y="26"/>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604775" y="2703050"/>
              <a:ext cx="22575" cy="43875"/>
            </a:xfrm>
            <a:custGeom>
              <a:avLst/>
              <a:gdLst/>
              <a:ahLst/>
              <a:cxnLst/>
              <a:rect l="l" t="t" r="r" b="b"/>
              <a:pathLst>
                <a:path w="903" h="1755" extrusionOk="0">
                  <a:moveTo>
                    <a:pt x="26" y="0"/>
                  </a:moveTo>
                  <a:cubicBezTo>
                    <a:pt x="1" y="0"/>
                    <a:pt x="1" y="25"/>
                    <a:pt x="1" y="50"/>
                  </a:cubicBezTo>
                  <a:cubicBezTo>
                    <a:pt x="101" y="677"/>
                    <a:pt x="402" y="1278"/>
                    <a:pt x="828" y="1729"/>
                  </a:cubicBezTo>
                  <a:cubicBezTo>
                    <a:pt x="853" y="1754"/>
                    <a:pt x="853" y="1754"/>
                    <a:pt x="853" y="1754"/>
                  </a:cubicBezTo>
                  <a:cubicBezTo>
                    <a:pt x="878" y="1754"/>
                    <a:pt x="878" y="1754"/>
                    <a:pt x="878" y="1729"/>
                  </a:cubicBezTo>
                  <a:cubicBezTo>
                    <a:pt x="903" y="1729"/>
                    <a:pt x="903" y="1704"/>
                    <a:pt x="878" y="1679"/>
                  </a:cubicBezTo>
                  <a:cubicBezTo>
                    <a:pt x="452" y="1228"/>
                    <a:pt x="176" y="652"/>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621700" y="2487500"/>
              <a:ext cx="9425" cy="87750"/>
            </a:xfrm>
            <a:custGeom>
              <a:avLst/>
              <a:gdLst/>
              <a:ahLst/>
              <a:cxnLst/>
              <a:rect l="l" t="t" r="r" b="b"/>
              <a:pathLst>
                <a:path w="377" h="3510" extrusionOk="0">
                  <a:moveTo>
                    <a:pt x="326" y="0"/>
                  </a:moveTo>
                  <a:cubicBezTo>
                    <a:pt x="301" y="0"/>
                    <a:pt x="276" y="25"/>
                    <a:pt x="276" y="25"/>
                  </a:cubicBezTo>
                  <a:cubicBezTo>
                    <a:pt x="301" y="1178"/>
                    <a:pt x="226" y="2331"/>
                    <a:pt x="0" y="3459"/>
                  </a:cubicBezTo>
                  <a:cubicBezTo>
                    <a:pt x="0" y="3484"/>
                    <a:pt x="25" y="3509"/>
                    <a:pt x="50" y="3509"/>
                  </a:cubicBezTo>
                  <a:cubicBezTo>
                    <a:pt x="75" y="3509"/>
                    <a:pt x="75" y="3509"/>
                    <a:pt x="75" y="3484"/>
                  </a:cubicBezTo>
                  <a:cubicBezTo>
                    <a:pt x="276" y="2356"/>
                    <a:pt x="376" y="1178"/>
                    <a:pt x="351" y="25"/>
                  </a:cubicBezTo>
                  <a:cubicBezTo>
                    <a:pt x="351" y="0"/>
                    <a:pt x="326"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631725" y="2737025"/>
              <a:ext cx="11300" cy="14275"/>
            </a:xfrm>
            <a:custGeom>
              <a:avLst/>
              <a:gdLst/>
              <a:ahLst/>
              <a:cxnLst/>
              <a:rect l="l" t="t" r="r" b="b"/>
              <a:pathLst>
                <a:path w="452" h="571" extrusionOk="0">
                  <a:moveTo>
                    <a:pt x="60" y="1"/>
                  </a:moveTo>
                  <a:cubicBezTo>
                    <a:pt x="50" y="1"/>
                    <a:pt x="38" y="7"/>
                    <a:pt x="25" y="19"/>
                  </a:cubicBezTo>
                  <a:cubicBezTo>
                    <a:pt x="0" y="19"/>
                    <a:pt x="0" y="45"/>
                    <a:pt x="25" y="70"/>
                  </a:cubicBezTo>
                  <a:cubicBezTo>
                    <a:pt x="151" y="220"/>
                    <a:pt x="276" y="370"/>
                    <a:pt x="376" y="546"/>
                  </a:cubicBezTo>
                  <a:cubicBezTo>
                    <a:pt x="376" y="571"/>
                    <a:pt x="376" y="571"/>
                    <a:pt x="401" y="571"/>
                  </a:cubicBezTo>
                  <a:lnTo>
                    <a:pt x="426" y="571"/>
                  </a:lnTo>
                  <a:cubicBezTo>
                    <a:pt x="426" y="571"/>
                    <a:pt x="451" y="546"/>
                    <a:pt x="426" y="521"/>
                  </a:cubicBezTo>
                  <a:cubicBezTo>
                    <a:pt x="326" y="345"/>
                    <a:pt x="226" y="170"/>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672450" y="2693025"/>
              <a:ext cx="8800" cy="50775"/>
            </a:xfrm>
            <a:custGeom>
              <a:avLst/>
              <a:gdLst/>
              <a:ahLst/>
              <a:cxnLst/>
              <a:rect l="l" t="t" r="r" b="b"/>
              <a:pathLst>
                <a:path w="352" h="2031" extrusionOk="0">
                  <a:moveTo>
                    <a:pt x="25" y="0"/>
                  </a:moveTo>
                  <a:cubicBezTo>
                    <a:pt x="0" y="25"/>
                    <a:pt x="0" y="25"/>
                    <a:pt x="0" y="50"/>
                  </a:cubicBezTo>
                  <a:cubicBezTo>
                    <a:pt x="50" y="226"/>
                    <a:pt x="126" y="376"/>
                    <a:pt x="151" y="526"/>
                  </a:cubicBezTo>
                  <a:cubicBezTo>
                    <a:pt x="276" y="1003"/>
                    <a:pt x="276" y="1504"/>
                    <a:pt x="126" y="1980"/>
                  </a:cubicBezTo>
                  <a:cubicBezTo>
                    <a:pt x="126" y="2005"/>
                    <a:pt x="126" y="2005"/>
                    <a:pt x="151" y="2030"/>
                  </a:cubicBezTo>
                  <a:lnTo>
                    <a:pt x="176" y="2030"/>
                  </a:lnTo>
                  <a:cubicBezTo>
                    <a:pt x="176" y="2030"/>
                    <a:pt x="201" y="2005"/>
                    <a:pt x="201" y="2005"/>
                  </a:cubicBezTo>
                  <a:cubicBezTo>
                    <a:pt x="351" y="1529"/>
                    <a:pt x="351" y="1003"/>
                    <a:pt x="226" y="501"/>
                  </a:cubicBezTo>
                  <a:cubicBezTo>
                    <a:pt x="176" y="351"/>
                    <a:pt x="126" y="201"/>
                    <a:pt x="75" y="50"/>
                  </a:cubicBezTo>
                  <a:lnTo>
                    <a:pt x="75" y="25"/>
                  </a:ln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1669950" y="2715575"/>
              <a:ext cx="5025" cy="26950"/>
            </a:xfrm>
            <a:custGeom>
              <a:avLst/>
              <a:gdLst/>
              <a:ahLst/>
              <a:cxnLst/>
              <a:rect l="l" t="t" r="r" b="b"/>
              <a:pathLst>
                <a:path w="201" h="1078" extrusionOk="0">
                  <a:moveTo>
                    <a:pt x="50" y="0"/>
                  </a:moveTo>
                  <a:cubicBezTo>
                    <a:pt x="25" y="0"/>
                    <a:pt x="0" y="25"/>
                    <a:pt x="25" y="50"/>
                  </a:cubicBezTo>
                  <a:cubicBezTo>
                    <a:pt x="125" y="351"/>
                    <a:pt x="125" y="727"/>
                    <a:pt x="0" y="1028"/>
                  </a:cubicBezTo>
                  <a:cubicBezTo>
                    <a:pt x="0" y="1053"/>
                    <a:pt x="0" y="1078"/>
                    <a:pt x="25" y="1078"/>
                  </a:cubicBezTo>
                  <a:cubicBezTo>
                    <a:pt x="50" y="1078"/>
                    <a:pt x="75" y="1078"/>
                    <a:pt x="75" y="1053"/>
                  </a:cubicBezTo>
                  <a:cubicBezTo>
                    <a:pt x="201" y="727"/>
                    <a:pt x="201" y="35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1664300" y="2724700"/>
              <a:ext cx="3150" cy="15950"/>
            </a:xfrm>
            <a:custGeom>
              <a:avLst/>
              <a:gdLst/>
              <a:ahLst/>
              <a:cxnLst/>
              <a:rect l="l" t="t" r="r" b="b"/>
              <a:pathLst>
                <a:path w="126" h="638" extrusionOk="0">
                  <a:moveTo>
                    <a:pt x="81" y="1"/>
                  </a:moveTo>
                  <a:cubicBezTo>
                    <a:pt x="78" y="1"/>
                    <a:pt x="76" y="4"/>
                    <a:pt x="76" y="11"/>
                  </a:cubicBezTo>
                  <a:cubicBezTo>
                    <a:pt x="51" y="11"/>
                    <a:pt x="26" y="11"/>
                    <a:pt x="26" y="36"/>
                  </a:cubicBezTo>
                  <a:cubicBezTo>
                    <a:pt x="51" y="212"/>
                    <a:pt x="51" y="412"/>
                    <a:pt x="0" y="588"/>
                  </a:cubicBezTo>
                  <a:cubicBezTo>
                    <a:pt x="0" y="613"/>
                    <a:pt x="0" y="638"/>
                    <a:pt x="26" y="638"/>
                  </a:cubicBezTo>
                  <a:cubicBezTo>
                    <a:pt x="51" y="638"/>
                    <a:pt x="76" y="613"/>
                    <a:pt x="76" y="613"/>
                  </a:cubicBezTo>
                  <a:cubicBezTo>
                    <a:pt x="126" y="412"/>
                    <a:pt x="126" y="212"/>
                    <a:pt x="101" y="36"/>
                  </a:cubicBezTo>
                  <a:cubicBezTo>
                    <a:pt x="101" y="19"/>
                    <a:pt x="8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666175" y="2595275"/>
              <a:ext cx="23200" cy="78350"/>
            </a:xfrm>
            <a:custGeom>
              <a:avLst/>
              <a:gdLst/>
              <a:ahLst/>
              <a:cxnLst/>
              <a:rect l="l" t="t" r="r" b="b"/>
              <a:pathLst>
                <a:path w="928" h="3134" extrusionOk="0">
                  <a:moveTo>
                    <a:pt x="903" y="0"/>
                  </a:moveTo>
                  <a:cubicBezTo>
                    <a:pt x="903" y="0"/>
                    <a:pt x="878" y="0"/>
                    <a:pt x="853" y="25"/>
                  </a:cubicBezTo>
                  <a:cubicBezTo>
                    <a:pt x="301" y="928"/>
                    <a:pt x="1" y="2005"/>
                    <a:pt x="26" y="3083"/>
                  </a:cubicBezTo>
                  <a:cubicBezTo>
                    <a:pt x="26" y="3108"/>
                    <a:pt x="26" y="3133"/>
                    <a:pt x="51" y="3133"/>
                  </a:cubicBezTo>
                  <a:cubicBezTo>
                    <a:pt x="76" y="3133"/>
                    <a:pt x="101" y="3108"/>
                    <a:pt x="101" y="3083"/>
                  </a:cubicBezTo>
                  <a:cubicBezTo>
                    <a:pt x="76" y="2030"/>
                    <a:pt x="352" y="953"/>
                    <a:pt x="928" y="50"/>
                  </a:cubicBezTo>
                  <a:cubicBezTo>
                    <a:pt x="928" y="25"/>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703775" y="2456525"/>
              <a:ext cx="43875" cy="101800"/>
            </a:xfrm>
            <a:custGeom>
              <a:avLst/>
              <a:gdLst/>
              <a:ahLst/>
              <a:cxnLst/>
              <a:rect l="l" t="t" r="r" b="b"/>
              <a:pathLst>
                <a:path w="1755" h="4072" extrusionOk="0">
                  <a:moveTo>
                    <a:pt x="1698" y="0"/>
                  </a:moveTo>
                  <a:cubicBezTo>
                    <a:pt x="1691" y="0"/>
                    <a:pt x="1680" y="11"/>
                    <a:pt x="1680" y="11"/>
                  </a:cubicBezTo>
                  <a:lnTo>
                    <a:pt x="0" y="4021"/>
                  </a:lnTo>
                  <a:cubicBezTo>
                    <a:pt x="0" y="4046"/>
                    <a:pt x="0" y="4072"/>
                    <a:pt x="25" y="4072"/>
                  </a:cubicBezTo>
                  <a:lnTo>
                    <a:pt x="76" y="4072"/>
                  </a:lnTo>
                  <a:lnTo>
                    <a:pt x="1730" y="36"/>
                  </a:lnTo>
                  <a:cubicBezTo>
                    <a:pt x="1755" y="36"/>
                    <a:pt x="1730" y="11"/>
                    <a:pt x="1705" y="11"/>
                  </a:cubicBezTo>
                  <a:cubicBezTo>
                    <a:pt x="1705" y="3"/>
                    <a:pt x="1702" y="0"/>
                    <a:pt x="1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748250" y="2442375"/>
              <a:ext cx="5050" cy="7550"/>
            </a:xfrm>
            <a:custGeom>
              <a:avLst/>
              <a:gdLst/>
              <a:ahLst/>
              <a:cxnLst/>
              <a:rect l="l" t="t" r="r" b="b"/>
              <a:pathLst>
                <a:path w="202" h="302" extrusionOk="0">
                  <a:moveTo>
                    <a:pt x="176" y="1"/>
                  </a:moveTo>
                  <a:cubicBezTo>
                    <a:pt x="151" y="1"/>
                    <a:pt x="126" y="1"/>
                    <a:pt x="126" y="26"/>
                  </a:cubicBezTo>
                  <a:lnTo>
                    <a:pt x="26" y="252"/>
                  </a:lnTo>
                  <a:cubicBezTo>
                    <a:pt x="1" y="277"/>
                    <a:pt x="26" y="277"/>
                    <a:pt x="26" y="302"/>
                  </a:cubicBezTo>
                  <a:lnTo>
                    <a:pt x="51" y="302"/>
                  </a:lnTo>
                  <a:cubicBezTo>
                    <a:pt x="51" y="302"/>
                    <a:pt x="76" y="302"/>
                    <a:pt x="76" y="277"/>
                  </a:cubicBezTo>
                  <a:lnTo>
                    <a:pt x="176" y="51"/>
                  </a:lnTo>
                  <a:cubicBezTo>
                    <a:pt x="201" y="51"/>
                    <a:pt x="176" y="26"/>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408650" y="1776250"/>
              <a:ext cx="336500" cy="630450"/>
            </a:xfrm>
            <a:custGeom>
              <a:avLst/>
              <a:gdLst/>
              <a:ahLst/>
              <a:cxnLst/>
              <a:rect l="l" t="t" r="r" b="b"/>
              <a:pathLst>
                <a:path w="13460" h="25218" extrusionOk="0">
                  <a:moveTo>
                    <a:pt x="4823" y="1"/>
                  </a:moveTo>
                  <a:cubicBezTo>
                    <a:pt x="4414" y="1"/>
                    <a:pt x="4005" y="59"/>
                    <a:pt x="3610" y="180"/>
                  </a:cubicBezTo>
                  <a:cubicBezTo>
                    <a:pt x="3533" y="145"/>
                    <a:pt x="3453" y="130"/>
                    <a:pt x="3373" y="130"/>
                  </a:cubicBezTo>
                  <a:cubicBezTo>
                    <a:pt x="2986" y="130"/>
                    <a:pt x="2585" y="486"/>
                    <a:pt x="2357" y="756"/>
                  </a:cubicBezTo>
                  <a:cubicBezTo>
                    <a:pt x="1855" y="1282"/>
                    <a:pt x="1379" y="1834"/>
                    <a:pt x="1079" y="2460"/>
                  </a:cubicBezTo>
                  <a:cubicBezTo>
                    <a:pt x="678" y="3262"/>
                    <a:pt x="527" y="4140"/>
                    <a:pt x="402" y="4992"/>
                  </a:cubicBezTo>
                  <a:cubicBezTo>
                    <a:pt x="151" y="6621"/>
                    <a:pt x="1" y="8200"/>
                    <a:pt x="803" y="9478"/>
                  </a:cubicBezTo>
                  <a:cubicBezTo>
                    <a:pt x="853" y="9578"/>
                    <a:pt x="928" y="9678"/>
                    <a:pt x="1003" y="9779"/>
                  </a:cubicBezTo>
                  <a:cubicBezTo>
                    <a:pt x="1154" y="9979"/>
                    <a:pt x="1279" y="10180"/>
                    <a:pt x="1379" y="10405"/>
                  </a:cubicBezTo>
                  <a:cubicBezTo>
                    <a:pt x="1555" y="10881"/>
                    <a:pt x="1505" y="11383"/>
                    <a:pt x="1429" y="11909"/>
                  </a:cubicBezTo>
                  <a:cubicBezTo>
                    <a:pt x="1379" y="12435"/>
                    <a:pt x="1329" y="12962"/>
                    <a:pt x="1505" y="13463"/>
                  </a:cubicBezTo>
                  <a:cubicBezTo>
                    <a:pt x="1630" y="13864"/>
                    <a:pt x="1931" y="14190"/>
                    <a:pt x="2181" y="14440"/>
                  </a:cubicBezTo>
                  <a:cubicBezTo>
                    <a:pt x="2457" y="14716"/>
                    <a:pt x="2758" y="14967"/>
                    <a:pt x="3059" y="15242"/>
                  </a:cubicBezTo>
                  <a:cubicBezTo>
                    <a:pt x="3760" y="15844"/>
                    <a:pt x="4487" y="16470"/>
                    <a:pt x="4838" y="17297"/>
                  </a:cubicBezTo>
                  <a:cubicBezTo>
                    <a:pt x="4888" y="17398"/>
                    <a:pt x="4863" y="17473"/>
                    <a:pt x="4813" y="17548"/>
                  </a:cubicBezTo>
                  <a:cubicBezTo>
                    <a:pt x="4763" y="17623"/>
                    <a:pt x="4688" y="17673"/>
                    <a:pt x="4612" y="17673"/>
                  </a:cubicBezTo>
                  <a:cubicBezTo>
                    <a:pt x="4537" y="17673"/>
                    <a:pt x="4462" y="17673"/>
                    <a:pt x="4362" y="17648"/>
                  </a:cubicBezTo>
                  <a:cubicBezTo>
                    <a:pt x="4161" y="17573"/>
                    <a:pt x="3961" y="17423"/>
                    <a:pt x="3785" y="17272"/>
                  </a:cubicBezTo>
                  <a:lnTo>
                    <a:pt x="3735" y="17222"/>
                  </a:lnTo>
                  <a:cubicBezTo>
                    <a:pt x="3434" y="16947"/>
                    <a:pt x="3109" y="16721"/>
                    <a:pt x="2758" y="16521"/>
                  </a:cubicBezTo>
                  <a:cubicBezTo>
                    <a:pt x="2532" y="16370"/>
                    <a:pt x="2282" y="16245"/>
                    <a:pt x="1981" y="16195"/>
                  </a:cubicBezTo>
                  <a:cubicBezTo>
                    <a:pt x="1952" y="16192"/>
                    <a:pt x="1922" y="16191"/>
                    <a:pt x="1893" y="16191"/>
                  </a:cubicBezTo>
                  <a:cubicBezTo>
                    <a:pt x="1320" y="16191"/>
                    <a:pt x="749" y="16650"/>
                    <a:pt x="678" y="17222"/>
                  </a:cubicBezTo>
                  <a:cubicBezTo>
                    <a:pt x="627" y="17498"/>
                    <a:pt x="703" y="17799"/>
                    <a:pt x="953" y="17924"/>
                  </a:cubicBezTo>
                  <a:cubicBezTo>
                    <a:pt x="1855" y="18325"/>
                    <a:pt x="2332" y="19202"/>
                    <a:pt x="2858" y="20105"/>
                  </a:cubicBezTo>
                  <a:cubicBezTo>
                    <a:pt x="3284" y="20856"/>
                    <a:pt x="3735" y="21633"/>
                    <a:pt x="4412" y="22135"/>
                  </a:cubicBezTo>
                  <a:cubicBezTo>
                    <a:pt x="4888" y="22485"/>
                    <a:pt x="5414" y="22736"/>
                    <a:pt x="5941" y="22962"/>
                  </a:cubicBezTo>
                  <a:cubicBezTo>
                    <a:pt x="6542" y="23212"/>
                    <a:pt x="7169" y="23488"/>
                    <a:pt x="7645" y="23914"/>
                  </a:cubicBezTo>
                  <a:cubicBezTo>
                    <a:pt x="7655" y="23924"/>
                    <a:pt x="7670" y="23931"/>
                    <a:pt x="7685" y="23931"/>
                  </a:cubicBezTo>
                  <a:cubicBezTo>
                    <a:pt x="7707" y="23931"/>
                    <a:pt x="7731" y="23918"/>
                    <a:pt x="7745" y="23889"/>
                  </a:cubicBezTo>
                  <a:cubicBezTo>
                    <a:pt x="7795" y="23864"/>
                    <a:pt x="7770" y="23814"/>
                    <a:pt x="7745" y="23789"/>
                  </a:cubicBezTo>
                  <a:cubicBezTo>
                    <a:pt x="7244" y="23338"/>
                    <a:pt x="6617" y="23087"/>
                    <a:pt x="6016" y="22811"/>
                  </a:cubicBezTo>
                  <a:cubicBezTo>
                    <a:pt x="5490" y="22586"/>
                    <a:pt x="4963" y="22360"/>
                    <a:pt x="4512" y="22034"/>
                  </a:cubicBezTo>
                  <a:cubicBezTo>
                    <a:pt x="3861" y="21533"/>
                    <a:pt x="3409" y="20781"/>
                    <a:pt x="3008" y="20029"/>
                  </a:cubicBezTo>
                  <a:cubicBezTo>
                    <a:pt x="2482" y="19127"/>
                    <a:pt x="1956" y="18200"/>
                    <a:pt x="1028" y="17774"/>
                  </a:cubicBezTo>
                  <a:cubicBezTo>
                    <a:pt x="853" y="17698"/>
                    <a:pt x="803" y="17448"/>
                    <a:pt x="828" y="17247"/>
                  </a:cubicBezTo>
                  <a:cubicBezTo>
                    <a:pt x="875" y="16749"/>
                    <a:pt x="1372" y="16341"/>
                    <a:pt x="1892" y="16341"/>
                  </a:cubicBezTo>
                  <a:cubicBezTo>
                    <a:pt x="1922" y="16341"/>
                    <a:pt x="1951" y="16342"/>
                    <a:pt x="1981" y="16345"/>
                  </a:cubicBezTo>
                  <a:cubicBezTo>
                    <a:pt x="2231" y="16395"/>
                    <a:pt x="2482" y="16521"/>
                    <a:pt x="2683" y="16646"/>
                  </a:cubicBezTo>
                  <a:cubicBezTo>
                    <a:pt x="3033" y="16846"/>
                    <a:pt x="3334" y="17072"/>
                    <a:pt x="3635" y="17323"/>
                  </a:cubicBezTo>
                  <a:lnTo>
                    <a:pt x="3710" y="17373"/>
                  </a:lnTo>
                  <a:cubicBezTo>
                    <a:pt x="3886" y="17548"/>
                    <a:pt x="4086" y="17724"/>
                    <a:pt x="4337" y="17799"/>
                  </a:cubicBezTo>
                  <a:cubicBezTo>
                    <a:pt x="4412" y="17824"/>
                    <a:pt x="4512" y="17824"/>
                    <a:pt x="4612" y="17824"/>
                  </a:cubicBezTo>
                  <a:cubicBezTo>
                    <a:pt x="4738" y="17824"/>
                    <a:pt x="4863" y="17749"/>
                    <a:pt x="4938" y="17648"/>
                  </a:cubicBezTo>
                  <a:cubicBezTo>
                    <a:pt x="5013" y="17523"/>
                    <a:pt x="5038" y="17373"/>
                    <a:pt x="4988" y="17247"/>
                  </a:cubicBezTo>
                  <a:cubicBezTo>
                    <a:pt x="4612" y="16370"/>
                    <a:pt x="3886" y="15744"/>
                    <a:pt x="3159" y="15117"/>
                  </a:cubicBezTo>
                  <a:cubicBezTo>
                    <a:pt x="2858" y="14866"/>
                    <a:pt x="2557" y="14591"/>
                    <a:pt x="2282" y="14315"/>
                  </a:cubicBezTo>
                  <a:cubicBezTo>
                    <a:pt x="2056" y="14089"/>
                    <a:pt x="1780" y="13789"/>
                    <a:pt x="1630" y="13413"/>
                  </a:cubicBezTo>
                  <a:cubicBezTo>
                    <a:pt x="1480" y="12937"/>
                    <a:pt x="1530" y="12435"/>
                    <a:pt x="1580" y="11934"/>
                  </a:cubicBezTo>
                  <a:cubicBezTo>
                    <a:pt x="1655" y="11408"/>
                    <a:pt x="1705" y="10856"/>
                    <a:pt x="1505" y="10355"/>
                  </a:cubicBezTo>
                  <a:cubicBezTo>
                    <a:pt x="1429" y="10104"/>
                    <a:pt x="1279" y="9904"/>
                    <a:pt x="1129" y="9703"/>
                  </a:cubicBezTo>
                  <a:cubicBezTo>
                    <a:pt x="1053" y="9603"/>
                    <a:pt x="978" y="9503"/>
                    <a:pt x="928" y="9403"/>
                  </a:cubicBezTo>
                  <a:cubicBezTo>
                    <a:pt x="151" y="8175"/>
                    <a:pt x="327" y="6621"/>
                    <a:pt x="552" y="5017"/>
                  </a:cubicBezTo>
                  <a:cubicBezTo>
                    <a:pt x="678" y="4165"/>
                    <a:pt x="828" y="3312"/>
                    <a:pt x="1204" y="2535"/>
                  </a:cubicBezTo>
                  <a:cubicBezTo>
                    <a:pt x="1505" y="1909"/>
                    <a:pt x="1981" y="1383"/>
                    <a:pt x="2457" y="856"/>
                  </a:cubicBezTo>
                  <a:cubicBezTo>
                    <a:pt x="2625" y="667"/>
                    <a:pt x="3023" y="284"/>
                    <a:pt x="3369" y="284"/>
                  </a:cubicBezTo>
                  <a:cubicBezTo>
                    <a:pt x="3435" y="284"/>
                    <a:pt x="3499" y="298"/>
                    <a:pt x="3560" y="330"/>
                  </a:cubicBezTo>
                  <a:cubicBezTo>
                    <a:pt x="3576" y="330"/>
                    <a:pt x="3593" y="341"/>
                    <a:pt x="3602" y="341"/>
                  </a:cubicBezTo>
                  <a:cubicBezTo>
                    <a:pt x="3607" y="341"/>
                    <a:pt x="3610" y="338"/>
                    <a:pt x="3610" y="330"/>
                  </a:cubicBezTo>
                  <a:cubicBezTo>
                    <a:pt x="4001" y="218"/>
                    <a:pt x="4411" y="161"/>
                    <a:pt x="4822" y="161"/>
                  </a:cubicBezTo>
                  <a:cubicBezTo>
                    <a:pt x="5333" y="161"/>
                    <a:pt x="5844" y="250"/>
                    <a:pt x="6317" y="430"/>
                  </a:cubicBezTo>
                  <a:cubicBezTo>
                    <a:pt x="7169" y="756"/>
                    <a:pt x="7921" y="1358"/>
                    <a:pt x="8397" y="2160"/>
                  </a:cubicBezTo>
                  <a:cubicBezTo>
                    <a:pt x="8497" y="2335"/>
                    <a:pt x="8622" y="2561"/>
                    <a:pt x="8723" y="2761"/>
                  </a:cubicBezTo>
                  <a:cubicBezTo>
                    <a:pt x="8773" y="2861"/>
                    <a:pt x="8823" y="2987"/>
                    <a:pt x="8898" y="3087"/>
                  </a:cubicBezTo>
                  <a:cubicBezTo>
                    <a:pt x="9049" y="3388"/>
                    <a:pt x="9249" y="3713"/>
                    <a:pt x="9424" y="4039"/>
                  </a:cubicBezTo>
                  <a:cubicBezTo>
                    <a:pt x="9550" y="4265"/>
                    <a:pt x="9700" y="4490"/>
                    <a:pt x="9800" y="4691"/>
                  </a:cubicBezTo>
                  <a:cubicBezTo>
                    <a:pt x="10151" y="5292"/>
                    <a:pt x="10151" y="6170"/>
                    <a:pt x="10176" y="6997"/>
                  </a:cubicBezTo>
                  <a:cubicBezTo>
                    <a:pt x="10176" y="7573"/>
                    <a:pt x="10176" y="8125"/>
                    <a:pt x="10277" y="8601"/>
                  </a:cubicBezTo>
                  <a:cubicBezTo>
                    <a:pt x="10327" y="8776"/>
                    <a:pt x="10377" y="8952"/>
                    <a:pt x="10427" y="9127"/>
                  </a:cubicBezTo>
                  <a:cubicBezTo>
                    <a:pt x="10577" y="9578"/>
                    <a:pt x="10703" y="10029"/>
                    <a:pt x="10602" y="10455"/>
                  </a:cubicBezTo>
                  <a:cubicBezTo>
                    <a:pt x="10552" y="10656"/>
                    <a:pt x="10452" y="10856"/>
                    <a:pt x="10352" y="11057"/>
                  </a:cubicBezTo>
                  <a:lnTo>
                    <a:pt x="10001" y="11784"/>
                  </a:lnTo>
                  <a:cubicBezTo>
                    <a:pt x="9976" y="11809"/>
                    <a:pt x="9976" y="11834"/>
                    <a:pt x="10001" y="11859"/>
                  </a:cubicBezTo>
                  <a:cubicBezTo>
                    <a:pt x="10026" y="11884"/>
                    <a:pt x="10076" y="11884"/>
                    <a:pt x="10101" y="11884"/>
                  </a:cubicBezTo>
                  <a:cubicBezTo>
                    <a:pt x="10176" y="11834"/>
                    <a:pt x="10277" y="11784"/>
                    <a:pt x="10352" y="11759"/>
                  </a:cubicBezTo>
                  <a:cubicBezTo>
                    <a:pt x="10452" y="11759"/>
                    <a:pt x="10527" y="11784"/>
                    <a:pt x="10577" y="11834"/>
                  </a:cubicBezTo>
                  <a:cubicBezTo>
                    <a:pt x="10602" y="11909"/>
                    <a:pt x="10577" y="11984"/>
                    <a:pt x="10552" y="12084"/>
                  </a:cubicBezTo>
                  <a:cubicBezTo>
                    <a:pt x="10402" y="12536"/>
                    <a:pt x="10176" y="12987"/>
                    <a:pt x="9951" y="13413"/>
                  </a:cubicBezTo>
                  <a:cubicBezTo>
                    <a:pt x="9600" y="14039"/>
                    <a:pt x="9249" y="14666"/>
                    <a:pt x="9199" y="15393"/>
                  </a:cubicBezTo>
                  <a:cubicBezTo>
                    <a:pt x="9199" y="15443"/>
                    <a:pt x="9224" y="15468"/>
                    <a:pt x="9274" y="15493"/>
                  </a:cubicBezTo>
                  <a:cubicBezTo>
                    <a:pt x="9299" y="15493"/>
                    <a:pt x="9349" y="15468"/>
                    <a:pt x="9349" y="15443"/>
                  </a:cubicBezTo>
                  <a:cubicBezTo>
                    <a:pt x="9399" y="15343"/>
                    <a:pt x="9424" y="15217"/>
                    <a:pt x="9475" y="15092"/>
                  </a:cubicBezTo>
                  <a:cubicBezTo>
                    <a:pt x="9600" y="14716"/>
                    <a:pt x="9750" y="14240"/>
                    <a:pt x="10051" y="14165"/>
                  </a:cubicBezTo>
                  <a:cubicBezTo>
                    <a:pt x="10101" y="14140"/>
                    <a:pt x="10151" y="14140"/>
                    <a:pt x="10201" y="14115"/>
                  </a:cubicBezTo>
                  <a:cubicBezTo>
                    <a:pt x="10277" y="14115"/>
                    <a:pt x="10352" y="14089"/>
                    <a:pt x="10427" y="14064"/>
                  </a:cubicBezTo>
                  <a:cubicBezTo>
                    <a:pt x="10527" y="14014"/>
                    <a:pt x="10602" y="13964"/>
                    <a:pt x="10678" y="13914"/>
                  </a:cubicBezTo>
                  <a:cubicBezTo>
                    <a:pt x="10728" y="13889"/>
                    <a:pt x="10778" y="13864"/>
                    <a:pt x="10828" y="13839"/>
                  </a:cubicBezTo>
                  <a:cubicBezTo>
                    <a:pt x="10963" y="13760"/>
                    <a:pt x="11124" y="13721"/>
                    <a:pt x="11287" y="13721"/>
                  </a:cubicBezTo>
                  <a:cubicBezTo>
                    <a:pt x="11487" y="13721"/>
                    <a:pt x="11690" y="13779"/>
                    <a:pt x="11856" y="13889"/>
                  </a:cubicBezTo>
                  <a:cubicBezTo>
                    <a:pt x="11906" y="13914"/>
                    <a:pt x="11931" y="13939"/>
                    <a:pt x="11981" y="13989"/>
                  </a:cubicBezTo>
                  <a:cubicBezTo>
                    <a:pt x="12031" y="14039"/>
                    <a:pt x="12106" y="14089"/>
                    <a:pt x="12206" y="14140"/>
                  </a:cubicBezTo>
                  <a:cubicBezTo>
                    <a:pt x="12282" y="14190"/>
                    <a:pt x="12382" y="14215"/>
                    <a:pt x="12457" y="14240"/>
                  </a:cubicBezTo>
                  <a:cubicBezTo>
                    <a:pt x="12482" y="14240"/>
                    <a:pt x="12532" y="14240"/>
                    <a:pt x="12557" y="14265"/>
                  </a:cubicBezTo>
                  <a:cubicBezTo>
                    <a:pt x="12733" y="14315"/>
                    <a:pt x="13034" y="14440"/>
                    <a:pt x="13184" y="14716"/>
                  </a:cubicBezTo>
                  <a:cubicBezTo>
                    <a:pt x="13309" y="14967"/>
                    <a:pt x="13284" y="15267"/>
                    <a:pt x="13259" y="15568"/>
                  </a:cubicBezTo>
                  <a:cubicBezTo>
                    <a:pt x="13234" y="15643"/>
                    <a:pt x="13234" y="15744"/>
                    <a:pt x="13234" y="15844"/>
                  </a:cubicBezTo>
                  <a:cubicBezTo>
                    <a:pt x="13209" y="16019"/>
                    <a:pt x="13234" y="16220"/>
                    <a:pt x="13234" y="16420"/>
                  </a:cubicBezTo>
                  <a:cubicBezTo>
                    <a:pt x="13259" y="16646"/>
                    <a:pt x="13259" y="16896"/>
                    <a:pt x="13234" y="17122"/>
                  </a:cubicBezTo>
                  <a:cubicBezTo>
                    <a:pt x="13184" y="17523"/>
                    <a:pt x="13008" y="17874"/>
                    <a:pt x="12733" y="18175"/>
                  </a:cubicBezTo>
                  <a:cubicBezTo>
                    <a:pt x="12482" y="18425"/>
                    <a:pt x="12181" y="18576"/>
                    <a:pt x="11856" y="18751"/>
                  </a:cubicBezTo>
                  <a:cubicBezTo>
                    <a:pt x="11630" y="18876"/>
                    <a:pt x="11429" y="19002"/>
                    <a:pt x="11229" y="19152"/>
                  </a:cubicBezTo>
                  <a:cubicBezTo>
                    <a:pt x="10803" y="19453"/>
                    <a:pt x="10502" y="19854"/>
                    <a:pt x="10201" y="20230"/>
                  </a:cubicBezTo>
                  <a:cubicBezTo>
                    <a:pt x="10026" y="20455"/>
                    <a:pt x="9851" y="20681"/>
                    <a:pt x="9725" y="20932"/>
                  </a:cubicBezTo>
                  <a:cubicBezTo>
                    <a:pt x="9650" y="21107"/>
                    <a:pt x="9600" y="21257"/>
                    <a:pt x="9550" y="21408"/>
                  </a:cubicBezTo>
                  <a:lnTo>
                    <a:pt x="9074" y="23037"/>
                  </a:lnTo>
                  <a:cubicBezTo>
                    <a:pt x="9023" y="23187"/>
                    <a:pt x="8973" y="23338"/>
                    <a:pt x="8923" y="23513"/>
                  </a:cubicBezTo>
                  <a:cubicBezTo>
                    <a:pt x="8748" y="24039"/>
                    <a:pt x="8597" y="24541"/>
                    <a:pt x="8497" y="25142"/>
                  </a:cubicBezTo>
                  <a:cubicBezTo>
                    <a:pt x="8497" y="25167"/>
                    <a:pt x="8522" y="25217"/>
                    <a:pt x="8572" y="25217"/>
                  </a:cubicBezTo>
                  <a:cubicBezTo>
                    <a:pt x="8622" y="25217"/>
                    <a:pt x="8648" y="25192"/>
                    <a:pt x="8648" y="25167"/>
                  </a:cubicBezTo>
                  <a:cubicBezTo>
                    <a:pt x="8748" y="24566"/>
                    <a:pt x="8898" y="24064"/>
                    <a:pt x="9049" y="23538"/>
                  </a:cubicBezTo>
                  <a:cubicBezTo>
                    <a:pt x="9099" y="23388"/>
                    <a:pt x="9149" y="23237"/>
                    <a:pt x="9199" y="23062"/>
                  </a:cubicBezTo>
                  <a:lnTo>
                    <a:pt x="9700" y="21458"/>
                  </a:lnTo>
                  <a:cubicBezTo>
                    <a:pt x="9725" y="21308"/>
                    <a:pt x="9775" y="21157"/>
                    <a:pt x="9851" y="21007"/>
                  </a:cubicBezTo>
                  <a:cubicBezTo>
                    <a:pt x="9976" y="20756"/>
                    <a:pt x="10151" y="20531"/>
                    <a:pt x="10327" y="20330"/>
                  </a:cubicBezTo>
                  <a:cubicBezTo>
                    <a:pt x="10627" y="19954"/>
                    <a:pt x="10928" y="19553"/>
                    <a:pt x="11304" y="19277"/>
                  </a:cubicBezTo>
                  <a:cubicBezTo>
                    <a:pt x="11505" y="19127"/>
                    <a:pt x="11730" y="19002"/>
                    <a:pt x="11931" y="18902"/>
                  </a:cubicBezTo>
                  <a:cubicBezTo>
                    <a:pt x="12257" y="18726"/>
                    <a:pt x="12582" y="18526"/>
                    <a:pt x="12833" y="18275"/>
                  </a:cubicBezTo>
                  <a:cubicBezTo>
                    <a:pt x="13134" y="17974"/>
                    <a:pt x="13334" y="17573"/>
                    <a:pt x="13384" y="17147"/>
                  </a:cubicBezTo>
                  <a:cubicBezTo>
                    <a:pt x="13409" y="16896"/>
                    <a:pt x="13409" y="16646"/>
                    <a:pt x="13384" y="16395"/>
                  </a:cubicBezTo>
                  <a:cubicBezTo>
                    <a:pt x="13384" y="16220"/>
                    <a:pt x="13359" y="16019"/>
                    <a:pt x="13384" y="15844"/>
                  </a:cubicBezTo>
                  <a:cubicBezTo>
                    <a:pt x="13384" y="15769"/>
                    <a:pt x="13384" y="15668"/>
                    <a:pt x="13409" y="15568"/>
                  </a:cubicBezTo>
                  <a:cubicBezTo>
                    <a:pt x="13435" y="15267"/>
                    <a:pt x="13460" y="14942"/>
                    <a:pt x="13334" y="14666"/>
                  </a:cubicBezTo>
                  <a:cubicBezTo>
                    <a:pt x="13184" y="14415"/>
                    <a:pt x="12933" y="14215"/>
                    <a:pt x="12582" y="14115"/>
                  </a:cubicBezTo>
                  <a:cubicBezTo>
                    <a:pt x="12557" y="14115"/>
                    <a:pt x="12532" y="14089"/>
                    <a:pt x="12507" y="14089"/>
                  </a:cubicBezTo>
                  <a:cubicBezTo>
                    <a:pt x="12432" y="14064"/>
                    <a:pt x="12332" y="14039"/>
                    <a:pt x="12282" y="14014"/>
                  </a:cubicBezTo>
                  <a:cubicBezTo>
                    <a:pt x="12206" y="13964"/>
                    <a:pt x="12131" y="13914"/>
                    <a:pt x="12056" y="13864"/>
                  </a:cubicBezTo>
                  <a:cubicBezTo>
                    <a:pt x="12031" y="13839"/>
                    <a:pt x="11981" y="13789"/>
                    <a:pt x="11931" y="13764"/>
                  </a:cubicBezTo>
                  <a:cubicBezTo>
                    <a:pt x="11750" y="13624"/>
                    <a:pt x="11515" y="13555"/>
                    <a:pt x="11281" y="13555"/>
                  </a:cubicBezTo>
                  <a:cubicBezTo>
                    <a:pt x="11094" y="13555"/>
                    <a:pt x="10909" y="13599"/>
                    <a:pt x="10753" y="13688"/>
                  </a:cubicBezTo>
                  <a:cubicBezTo>
                    <a:pt x="10703" y="13739"/>
                    <a:pt x="10653" y="13764"/>
                    <a:pt x="10602" y="13789"/>
                  </a:cubicBezTo>
                  <a:cubicBezTo>
                    <a:pt x="10527" y="13839"/>
                    <a:pt x="10452" y="13889"/>
                    <a:pt x="10377" y="13914"/>
                  </a:cubicBezTo>
                  <a:cubicBezTo>
                    <a:pt x="10302" y="13939"/>
                    <a:pt x="10252" y="13964"/>
                    <a:pt x="10176" y="13964"/>
                  </a:cubicBezTo>
                  <a:cubicBezTo>
                    <a:pt x="10126" y="13989"/>
                    <a:pt x="10051" y="13989"/>
                    <a:pt x="10001" y="14014"/>
                  </a:cubicBezTo>
                  <a:cubicBezTo>
                    <a:pt x="9876" y="14064"/>
                    <a:pt x="9750" y="14140"/>
                    <a:pt x="9675" y="14265"/>
                  </a:cubicBezTo>
                  <a:cubicBezTo>
                    <a:pt x="9800" y="14014"/>
                    <a:pt x="9926" y="13764"/>
                    <a:pt x="10076" y="13488"/>
                  </a:cubicBezTo>
                  <a:cubicBezTo>
                    <a:pt x="10302" y="13062"/>
                    <a:pt x="10552" y="12611"/>
                    <a:pt x="10703" y="12109"/>
                  </a:cubicBezTo>
                  <a:cubicBezTo>
                    <a:pt x="10728" y="12009"/>
                    <a:pt x="10753" y="11884"/>
                    <a:pt x="10703" y="11784"/>
                  </a:cubicBezTo>
                  <a:cubicBezTo>
                    <a:pt x="10627" y="11633"/>
                    <a:pt x="10477" y="11608"/>
                    <a:pt x="10352" y="11608"/>
                  </a:cubicBezTo>
                  <a:cubicBezTo>
                    <a:pt x="10302" y="11608"/>
                    <a:pt x="10277" y="11633"/>
                    <a:pt x="10226" y="11633"/>
                  </a:cubicBezTo>
                  <a:lnTo>
                    <a:pt x="10502" y="11132"/>
                  </a:lnTo>
                  <a:cubicBezTo>
                    <a:pt x="10602" y="10932"/>
                    <a:pt x="10703" y="10731"/>
                    <a:pt x="10753" y="10480"/>
                  </a:cubicBezTo>
                  <a:cubicBezTo>
                    <a:pt x="10878" y="10004"/>
                    <a:pt x="10728" y="9553"/>
                    <a:pt x="10577" y="9077"/>
                  </a:cubicBezTo>
                  <a:cubicBezTo>
                    <a:pt x="10527" y="8901"/>
                    <a:pt x="10477" y="8726"/>
                    <a:pt x="10427" y="8551"/>
                  </a:cubicBezTo>
                  <a:cubicBezTo>
                    <a:pt x="10327" y="8099"/>
                    <a:pt x="10327" y="7573"/>
                    <a:pt x="10327" y="6997"/>
                  </a:cubicBezTo>
                  <a:cubicBezTo>
                    <a:pt x="10302" y="6145"/>
                    <a:pt x="10302" y="5242"/>
                    <a:pt x="9951" y="4616"/>
                  </a:cubicBezTo>
                  <a:cubicBezTo>
                    <a:pt x="9825" y="4415"/>
                    <a:pt x="9700" y="4190"/>
                    <a:pt x="9550" y="3964"/>
                  </a:cubicBezTo>
                  <a:cubicBezTo>
                    <a:pt x="9374" y="3638"/>
                    <a:pt x="9174" y="3312"/>
                    <a:pt x="9023" y="3037"/>
                  </a:cubicBezTo>
                  <a:cubicBezTo>
                    <a:pt x="8973" y="2911"/>
                    <a:pt x="8898" y="2811"/>
                    <a:pt x="8848" y="2686"/>
                  </a:cubicBezTo>
                  <a:cubicBezTo>
                    <a:pt x="8748" y="2485"/>
                    <a:pt x="8648" y="2285"/>
                    <a:pt x="8522" y="2084"/>
                  </a:cubicBezTo>
                  <a:cubicBezTo>
                    <a:pt x="8021" y="1257"/>
                    <a:pt x="7269" y="631"/>
                    <a:pt x="6367" y="280"/>
                  </a:cubicBezTo>
                  <a:cubicBezTo>
                    <a:pt x="5874" y="97"/>
                    <a:pt x="5349" y="1"/>
                    <a:pt x="4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568425" y="2166700"/>
              <a:ext cx="52050" cy="582100"/>
            </a:xfrm>
            <a:custGeom>
              <a:avLst/>
              <a:gdLst/>
              <a:ahLst/>
              <a:cxnLst/>
              <a:rect l="l" t="t" r="r" b="b"/>
              <a:pathLst>
                <a:path w="2082" h="23284" extrusionOk="0">
                  <a:moveTo>
                    <a:pt x="51" y="0"/>
                  </a:moveTo>
                  <a:cubicBezTo>
                    <a:pt x="26" y="0"/>
                    <a:pt x="1" y="25"/>
                    <a:pt x="1" y="50"/>
                  </a:cubicBezTo>
                  <a:cubicBezTo>
                    <a:pt x="1" y="50"/>
                    <a:pt x="1" y="75"/>
                    <a:pt x="1" y="101"/>
                  </a:cubicBezTo>
                  <a:cubicBezTo>
                    <a:pt x="1" y="101"/>
                    <a:pt x="1" y="126"/>
                    <a:pt x="1" y="126"/>
                  </a:cubicBezTo>
                  <a:lnTo>
                    <a:pt x="1304" y="8421"/>
                  </a:lnTo>
                  <a:cubicBezTo>
                    <a:pt x="1630" y="10502"/>
                    <a:pt x="1956" y="12657"/>
                    <a:pt x="1605" y="14787"/>
                  </a:cubicBezTo>
                  <a:cubicBezTo>
                    <a:pt x="1505" y="15539"/>
                    <a:pt x="1304" y="16266"/>
                    <a:pt x="1104" y="16993"/>
                  </a:cubicBezTo>
                  <a:cubicBezTo>
                    <a:pt x="928" y="17619"/>
                    <a:pt x="753" y="18271"/>
                    <a:pt x="627" y="18923"/>
                  </a:cubicBezTo>
                  <a:cubicBezTo>
                    <a:pt x="377" y="20326"/>
                    <a:pt x="728" y="22030"/>
                    <a:pt x="1505" y="23259"/>
                  </a:cubicBezTo>
                  <a:cubicBezTo>
                    <a:pt x="1530" y="23284"/>
                    <a:pt x="1555" y="23284"/>
                    <a:pt x="1555" y="23284"/>
                  </a:cubicBezTo>
                  <a:lnTo>
                    <a:pt x="1605" y="23284"/>
                  </a:lnTo>
                  <a:cubicBezTo>
                    <a:pt x="1630" y="23259"/>
                    <a:pt x="1630" y="23233"/>
                    <a:pt x="1605" y="23208"/>
                  </a:cubicBezTo>
                  <a:cubicBezTo>
                    <a:pt x="828" y="21980"/>
                    <a:pt x="502" y="20326"/>
                    <a:pt x="753" y="18948"/>
                  </a:cubicBezTo>
                  <a:cubicBezTo>
                    <a:pt x="853" y="18296"/>
                    <a:pt x="1054" y="17644"/>
                    <a:pt x="1204" y="17018"/>
                  </a:cubicBezTo>
                  <a:cubicBezTo>
                    <a:pt x="1404" y="16291"/>
                    <a:pt x="1605" y="15564"/>
                    <a:pt x="1730" y="14812"/>
                  </a:cubicBezTo>
                  <a:cubicBezTo>
                    <a:pt x="2081" y="12657"/>
                    <a:pt x="1730" y="10502"/>
                    <a:pt x="1404" y="8396"/>
                  </a:cubicBezTo>
                  <a:lnTo>
                    <a:pt x="126" y="50"/>
                  </a:lnTo>
                  <a:cubicBezTo>
                    <a:pt x="101" y="0"/>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567800" y="2167050"/>
              <a:ext cx="81475" cy="589900"/>
            </a:xfrm>
            <a:custGeom>
              <a:avLst/>
              <a:gdLst/>
              <a:ahLst/>
              <a:cxnLst/>
              <a:rect l="l" t="t" r="r" b="b"/>
              <a:pathLst>
                <a:path w="3259" h="23596" extrusionOk="0">
                  <a:moveTo>
                    <a:pt x="89" y="1"/>
                  </a:moveTo>
                  <a:cubicBezTo>
                    <a:pt x="78" y="1"/>
                    <a:pt x="66" y="4"/>
                    <a:pt x="51" y="11"/>
                  </a:cubicBezTo>
                  <a:cubicBezTo>
                    <a:pt x="26" y="11"/>
                    <a:pt x="1" y="61"/>
                    <a:pt x="26" y="87"/>
                  </a:cubicBezTo>
                  <a:cubicBezTo>
                    <a:pt x="402" y="1340"/>
                    <a:pt x="627" y="2668"/>
                    <a:pt x="853" y="3946"/>
                  </a:cubicBezTo>
                  <a:cubicBezTo>
                    <a:pt x="1003" y="4899"/>
                    <a:pt x="1179" y="5876"/>
                    <a:pt x="1404" y="6853"/>
                  </a:cubicBezTo>
                  <a:cubicBezTo>
                    <a:pt x="1530" y="7355"/>
                    <a:pt x="1680" y="7881"/>
                    <a:pt x="1830" y="8382"/>
                  </a:cubicBezTo>
                  <a:cubicBezTo>
                    <a:pt x="1855" y="8508"/>
                    <a:pt x="1906" y="8633"/>
                    <a:pt x="1956" y="8758"/>
                  </a:cubicBezTo>
                  <a:cubicBezTo>
                    <a:pt x="2006" y="8959"/>
                    <a:pt x="2081" y="9159"/>
                    <a:pt x="2131" y="9385"/>
                  </a:cubicBezTo>
                  <a:cubicBezTo>
                    <a:pt x="2432" y="10889"/>
                    <a:pt x="2733" y="12468"/>
                    <a:pt x="2657" y="14021"/>
                  </a:cubicBezTo>
                  <a:cubicBezTo>
                    <a:pt x="2607" y="14798"/>
                    <a:pt x="2482" y="15600"/>
                    <a:pt x="2332" y="16352"/>
                  </a:cubicBezTo>
                  <a:cubicBezTo>
                    <a:pt x="2256" y="16854"/>
                    <a:pt x="2156" y="17380"/>
                    <a:pt x="2106" y="17881"/>
                  </a:cubicBezTo>
                  <a:cubicBezTo>
                    <a:pt x="1906" y="19485"/>
                    <a:pt x="2056" y="20738"/>
                    <a:pt x="2582" y="21741"/>
                  </a:cubicBezTo>
                  <a:cubicBezTo>
                    <a:pt x="2632" y="21816"/>
                    <a:pt x="2657" y="21891"/>
                    <a:pt x="2708" y="21991"/>
                  </a:cubicBezTo>
                  <a:cubicBezTo>
                    <a:pt x="2783" y="22117"/>
                    <a:pt x="2883" y="22267"/>
                    <a:pt x="2933" y="22443"/>
                  </a:cubicBezTo>
                  <a:cubicBezTo>
                    <a:pt x="3084" y="22768"/>
                    <a:pt x="3134" y="23169"/>
                    <a:pt x="3084" y="23545"/>
                  </a:cubicBezTo>
                  <a:lnTo>
                    <a:pt x="3109" y="23545"/>
                  </a:lnTo>
                  <a:lnTo>
                    <a:pt x="3109" y="23595"/>
                  </a:lnTo>
                  <a:lnTo>
                    <a:pt x="3159" y="23595"/>
                  </a:lnTo>
                  <a:cubicBezTo>
                    <a:pt x="3184" y="23595"/>
                    <a:pt x="3209" y="23570"/>
                    <a:pt x="3209" y="23545"/>
                  </a:cubicBezTo>
                  <a:cubicBezTo>
                    <a:pt x="3259" y="23144"/>
                    <a:pt x="3209" y="22743"/>
                    <a:pt x="3058" y="22392"/>
                  </a:cubicBezTo>
                  <a:cubicBezTo>
                    <a:pt x="2983" y="22217"/>
                    <a:pt x="2908" y="22067"/>
                    <a:pt x="2808" y="21916"/>
                  </a:cubicBezTo>
                  <a:cubicBezTo>
                    <a:pt x="2783" y="21841"/>
                    <a:pt x="2733" y="21766"/>
                    <a:pt x="2683" y="21691"/>
                  </a:cubicBezTo>
                  <a:cubicBezTo>
                    <a:pt x="2181" y="20713"/>
                    <a:pt x="2031" y="19485"/>
                    <a:pt x="2231" y="17906"/>
                  </a:cubicBezTo>
                  <a:cubicBezTo>
                    <a:pt x="2282" y="17405"/>
                    <a:pt x="2382" y="16879"/>
                    <a:pt x="2457" y="16377"/>
                  </a:cubicBezTo>
                  <a:cubicBezTo>
                    <a:pt x="2582" y="15625"/>
                    <a:pt x="2733" y="14823"/>
                    <a:pt x="2758" y="14047"/>
                  </a:cubicBezTo>
                  <a:cubicBezTo>
                    <a:pt x="2858" y="12442"/>
                    <a:pt x="2532" y="10889"/>
                    <a:pt x="2231" y="9360"/>
                  </a:cubicBezTo>
                  <a:cubicBezTo>
                    <a:pt x="2206" y="9134"/>
                    <a:pt x="2131" y="8934"/>
                    <a:pt x="2056" y="8733"/>
                  </a:cubicBezTo>
                  <a:cubicBezTo>
                    <a:pt x="2031" y="8608"/>
                    <a:pt x="1981" y="8483"/>
                    <a:pt x="1956" y="8357"/>
                  </a:cubicBezTo>
                  <a:cubicBezTo>
                    <a:pt x="1805" y="7856"/>
                    <a:pt x="1655" y="7330"/>
                    <a:pt x="1530" y="6828"/>
                  </a:cubicBezTo>
                  <a:cubicBezTo>
                    <a:pt x="1304" y="5851"/>
                    <a:pt x="1129" y="4874"/>
                    <a:pt x="953" y="3921"/>
                  </a:cubicBezTo>
                  <a:cubicBezTo>
                    <a:pt x="753" y="2643"/>
                    <a:pt x="502" y="1315"/>
                    <a:pt x="126" y="36"/>
                  </a:cubicBezTo>
                  <a:cubicBezTo>
                    <a:pt x="126" y="19"/>
                    <a:pt x="114"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597875" y="2155425"/>
              <a:ext cx="125350" cy="155400"/>
            </a:xfrm>
            <a:custGeom>
              <a:avLst/>
              <a:gdLst/>
              <a:ahLst/>
              <a:cxnLst/>
              <a:rect l="l" t="t" r="r" b="b"/>
              <a:pathLst>
                <a:path w="5014" h="6216" extrusionOk="0">
                  <a:moveTo>
                    <a:pt x="4963" y="0"/>
                  </a:moveTo>
                  <a:cubicBezTo>
                    <a:pt x="4938" y="0"/>
                    <a:pt x="4888" y="25"/>
                    <a:pt x="4863" y="50"/>
                  </a:cubicBezTo>
                  <a:cubicBezTo>
                    <a:pt x="4537" y="852"/>
                    <a:pt x="4086" y="1579"/>
                    <a:pt x="3485" y="2206"/>
                  </a:cubicBezTo>
                  <a:cubicBezTo>
                    <a:pt x="3109" y="2632"/>
                    <a:pt x="2683" y="3008"/>
                    <a:pt x="2282" y="3359"/>
                  </a:cubicBezTo>
                  <a:cubicBezTo>
                    <a:pt x="2031" y="3559"/>
                    <a:pt x="1805" y="3785"/>
                    <a:pt x="1580" y="3985"/>
                  </a:cubicBezTo>
                  <a:cubicBezTo>
                    <a:pt x="778" y="4737"/>
                    <a:pt x="302" y="5389"/>
                    <a:pt x="26" y="6115"/>
                  </a:cubicBezTo>
                  <a:cubicBezTo>
                    <a:pt x="1" y="6141"/>
                    <a:pt x="26" y="6191"/>
                    <a:pt x="76" y="6191"/>
                  </a:cubicBezTo>
                  <a:cubicBezTo>
                    <a:pt x="76" y="6216"/>
                    <a:pt x="76" y="6216"/>
                    <a:pt x="101" y="6216"/>
                  </a:cubicBezTo>
                  <a:cubicBezTo>
                    <a:pt x="126" y="6216"/>
                    <a:pt x="151" y="6191"/>
                    <a:pt x="176" y="6166"/>
                  </a:cubicBezTo>
                  <a:cubicBezTo>
                    <a:pt x="427" y="5464"/>
                    <a:pt x="903" y="4837"/>
                    <a:pt x="1680" y="4085"/>
                  </a:cubicBezTo>
                  <a:cubicBezTo>
                    <a:pt x="1906" y="3885"/>
                    <a:pt x="2131" y="3684"/>
                    <a:pt x="2382" y="3484"/>
                  </a:cubicBezTo>
                  <a:cubicBezTo>
                    <a:pt x="2783" y="3108"/>
                    <a:pt x="3234" y="2732"/>
                    <a:pt x="3610" y="2306"/>
                  </a:cubicBezTo>
                  <a:cubicBezTo>
                    <a:pt x="4211" y="1654"/>
                    <a:pt x="4662" y="927"/>
                    <a:pt x="5013" y="100"/>
                  </a:cubicBezTo>
                  <a:cubicBezTo>
                    <a:pt x="5013" y="75"/>
                    <a:pt x="5013" y="25"/>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584725" y="2152675"/>
              <a:ext cx="57675" cy="85475"/>
            </a:xfrm>
            <a:custGeom>
              <a:avLst/>
              <a:gdLst/>
              <a:ahLst/>
              <a:cxnLst/>
              <a:rect l="l" t="t" r="r" b="b"/>
              <a:pathLst>
                <a:path w="2307" h="3419" extrusionOk="0">
                  <a:moveTo>
                    <a:pt x="2207" y="0"/>
                  </a:moveTo>
                  <a:cubicBezTo>
                    <a:pt x="2183" y="0"/>
                    <a:pt x="2156" y="23"/>
                    <a:pt x="2156" y="60"/>
                  </a:cubicBezTo>
                  <a:cubicBezTo>
                    <a:pt x="1905" y="1138"/>
                    <a:pt x="1229" y="2165"/>
                    <a:pt x="26" y="3293"/>
                  </a:cubicBezTo>
                  <a:cubicBezTo>
                    <a:pt x="0" y="3318"/>
                    <a:pt x="0" y="3368"/>
                    <a:pt x="26" y="3393"/>
                  </a:cubicBezTo>
                  <a:cubicBezTo>
                    <a:pt x="26" y="3418"/>
                    <a:pt x="51" y="3418"/>
                    <a:pt x="76" y="3418"/>
                  </a:cubicBezTo>
                  <a:cubicBezTo>
                    <a:pt x="101" y="3418"/>
                    <a:pt x="126" y="3418"/>
                    <a:pt x="126" y="3393"/>
                  </a:cubicBezTo>
                  <a:cubicBezTo>
                    <a:pt x="1354" y="2240"/>
                    <a:pt x="2056" y="1213"/>
                    <a:pt x="2281" y="85"/>
                  </a:cubicBezTo>
                  <a:cubicBezTo>
                    <a:pt x="2306" y="60"/>
                    <a:pt x="2281" y="10"/>
                    <a:pt x="2231" y="10"/>
                  </a:cubicBezTo>
                  <a:cubicBezTo>
                    <a:pt x="2224" y="3"/>
                    <a:pt x="2216"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573450" y="2084150"/>
              <a:ext cx="79600" cy="103250"/>
            </a:xfrm>
            <a:custGeom>
              <a:avLst/>
              <a:gdLst/>
              <a:ahLst/>
              <a:cxnLst/>
              <a:rect l="l" t="t" r="r" b="b"/>
              <a:pathLst>
                <a:path w="3184" h="4130" extrusionOk="0">
                  <a:moveTo>
                    <a:pt x="3108" y="0"/>
                  </a:moveTo>
                  <a:cubicBezTo>
                    <a:pt x="3089" y="0"/>
                    <a:pt x="3071" y="7"/>
                    <a:pt x="3058" y="19"/>
                  </a:cubicBezTo>
                  <a:cubicBezTo>
                    <a:pt x="2657" y="370"/>
                    <a:pt x="2231" y="746"/>
                    <a:pt x="1830" y="1147"/>
                  </a:cubicBezTo>
                  <a:cubicBezTo>
                    <a:pt x="1053" y="1974"/>
                    <a:pt x="426" y="2951"/>
                    <a:pt x="0" y="4029"/>
                  </a:cubicBezTo>
                  <a:cubicBezTo>
                    <a:pt x="0" y="4054"/>
                    <a:pt x="0" y="4104"/>
                    <a:pt x="50" y="4129"/>
                  </a:cubicBezTo>
                  <a:lnTo>
                    <a:pt x="76" y="4129"/>
                  </a:lnTo>
                  <a:cubicBezTo>
                    <a:pt x="101" y="4129"/>
                    <a:pt x="126" y="4104"/>
                    <a:pt x="151" y="4079"/>
                  </a:cubicBezTo>
                  <a:cubicBezTo>
                    <a:pt x="552" y="3027"/>
                    <a:pt x="1178" y="2049"/>
                    <a:pt x="1955" y="1247"/>
                  </a:cubicBezTo>
                  <a:cubicBezTo>
                    <a:pt x="2331" y="846"/>
                    <a:pt x="2757" y="495"/>
                    <a:pt x="3158" y="144"/>
                  </a:cubicBezTo>
                  <a:cubicBezTo>
                    <a:pt x="3183" y="94"/>
                    <a:pt x="3183" y="69"/>
                    <a:pt x="3158" y="19"/>
                  </a:cubicBezTo>
                  <a:cubicBezTo>
                    <a:pt x="3146" y="7"/>
                    <a:pt x="3127"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550275" y="1845650"/>
              <a:ext cx="34475" cy="57900"/>
            </a:xfrm>
            <a:custGeom>
              <a:avLst/>
              <a:gdLst/>
              <a:ahLst/>
              <a:cxnLst/>
              <a:rect l="l" t="t" r="r" b="b"/>
              <a:pathLst>
                <a:path w="1379" h="2316" extrusionOk="0">
                  <a:moveTo>
                    <a:pt x="1289" y="0"/>
                  </a:moveTo>
                  <a:cubicBezTo>
                    <a:pt x="1255" y="0"/>
                    <a:pt x="1228" y="24"/>
                    <a:pt x="1228" y="60"/>
                  </a:cubicBezTo>
                  <a:cubicBezTo>
                    <a:pt x="1078" y="612"/>
                    <a:pt x="727" y="1088"/>
                    <a:pt x="376" y="1539"/>
                  </a:cubicBezTo>
                  <a:cubicBezTo>
                    <a:pt x="326" y="1614"/>
                    <a:pt x="276" y="1689"/>
                    <a:pt x="201" y="1765"/>
                  </a:cubicBezTo>
                  <a:cubicBezTo>
                    <a:pt x="100" y="1915"/>
                    <a:pt x="0" y="2090"/>
                    <a:pt x="75" y="2266"/>
                  </a:cubicBezTo>
                  <a:cubicBezTo>
                    <a:pt x="75" y="2291"/>
                    <a:pt x="100" y="2316"/>
                    <a:pt x="125" y="2316"/>
                  </a:cubicBezTo>
                  <a:lnTo>
                    <a:pt x="150" y="2316"/>
                  </a:lnTo>
                  <a:cubicBezTo>
                    <a:pt x="201" y="2291"/>
                    <a:pt x="226" y="2266"/>
                    <a:pt x="201" y="2216"/>
                  </a:cubicBezTo>
                  <a:cubicBezTo>
                    <a:pt x="175" y="2090"/>
                    <a:pt x="251" y="1965"/>
                    <a:pt x="326" y="1865"/>
                  </a:cubicBezTo>
                  <a:cubicBezTo>
                    <a:pt x="401" y="1790"/>
                    <a:pt x="451" y="1714"/>
                    <a:pt x="501" y="1639"/>
                  </a:cubicBezTo>
                  <a:cubicBezTo>
                    <a:pt x="852" y="1163"/>
                    <a:pt x="1228" y="662"/>
                    <a:pt x="1378" y="85"/>
                  </a:cubicBezTo>
                  <a:cubicBezTo>
                    <a:pt x="1378" y="60"/>
                    <a:pt x="1353" y="10"/>
                    <a:pt x="1328" y="10"/>
                  </a:cubicBezTo>
                  <a:cubicBezTo>
                    <a:pt x="1315" y="3"/>
                    <a:pt x="1302"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563425" y="1881350"/>
              <a:ext cx="78350" cy="116200"/>
            </a:xfrm>
            <a:custGeom>
              <a:avLst/>
              <a:gdLst/>
              <a:ahLst/>
              <a:cxnLst/>
              <a:rect l="l" t="t" r="r" b="b"/>
              <a:pathLst>
                <a:path w="3134" h="4648" extrusionOk="0">
                  <a:moveTo>
                    <a:pt x="3056" y="0"/>
                  </a:moveTo>
                  <a:cubicBezTo>
                    <a:pt x="3031" y="0"/>
                    <a:pt x="3001" y="18"/>
                    <a:pt x="2983" y="36"/>
                  </a:cubicBezTo>
                  <a:cubicBezTo>
                    <a:pt x="2732" y="412"/>
                    <a:pt x="2557" y="813"/>
                    <a:pt x="2381" y="1189"/>
                  </a:cubicBezTo>
                  <a:cubicBezTo>
                    <a:pt x="2281" y="1439"/>
                    <a:pt x="2156" y="1715"/>
                    <a:pt x="2030" y="1966"/>
                  </a:cubicBezTo>
                  <a:cubicBezTo>
                    <a:pt x="1529" y="2918"/>
                    <a:pt x="777" y="3720"/>
                    <a:pt x="25" y="4522"/>
                  </a:cubicBezTo>
                  <a:cubicBezTo>
                    <a:pt x="0" y="4547"/>
                    <a:pt x="0" y="4597"/>
                    <a:pt x="50" y="4622"/>
                  </a:cubicBezTo>
                  <a:cubicBezTo>
                    <a:pt x="50" y="4622"/>
                    <a:pt x="76" y="4647"/>
                    <a:pt x="101" y="4647"/>
                  </a:cubicBezTo>
                  <a:cubicBezTo>
                    <a:pt x="101" y="4647"/>
                    <a:pt x="126" y="4622"/>
                    <a:pt x="151" y="4622"/>
                  </a:cubicBezTo>
                  <a:cubicBezTo>
                    <a:pt x="878" y="3820"/>
                    <a:pt x="1655" y="3018"/>
                    <a:pt x="2156" y="2041"/>
                  </a:cubicBezTo>
                  <a:cubicBezTo>
                    <a:pt x="2306" y="1765"/>
                    <a:pt x="2406" y="1514"/>
                    <a:pt x="2532" y="1264"/>
                  </a:cubicBezTo>
                  <a:cubicBezTo>
                    <a:pt x="2707" y="863"/>
                    <a:pt x="2883" y="487"/>
                    <a:pt x="3108" y="111"/>
                  </a:cubicBezTo>
                  <a:cubicBezTo>
                    <a:pt x="3133" y="86"/>
                    <a:pt x="3108" y="36"/>
                    <a:pt x="3083" y="11"/>
                  </a:cubicBezTo>
                  <a:cubicBezTo>
                    <a:pt x="3076" y="3"/>
                    <a:pt x="3066"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564675" y="1987850"/>
              <a:ext cx="85875" cy="108075"/>
            </a:xfrm>
            <a:custGeom>
              <a:avLst/>
              <a:gdLst/>
              <a:ahLst/>
              <a:cxnLst/>
              <a:rect l="l" t="t" r="r" b="b"/>
              <a:pathLst>
                <a:path w="3435" h="4323" extrusionOk="0">
                  <a:moveTo>
                    <a:pt x="3357" y="1"/>
                  </a:moveTo>
                  <a:cubicBezTo>
                    <a:pt x="3332" y="1"/>
                    <a:pt x="3301" y="19"/>
                    <a:pt x="3284" y="36"/>
                  </a:cubicBezTo>
                  <a:cubicBezTo>
                    <a:pt x="2707" y="964"/>
                    <a:pt x="2131" y="1916"/>
                    <a:pt x="1354" y="2743"/>
                  </a:cubicBezTo>
                  <a:cubicBezTo>
                    <a:pt x="1229" y="2894"/>
                    <a:pt x="1078" y="3019"/>
                    <a:pt x="953" y="3169"/>
                  </a:cubicBezTo>
                  <a:cubicBezTo>
                    <a:pt x="627" y="3495"/>
                    <a:pt x="301" y="3821"/>
                    <a:pt x="26" y="4197"/>
                  </a:cubicBezTo>
                  <a:cubicBezTo>
                    <a:pt x="0" y="4247"/>
                    <a:pt x="26" y="4297"/>
                    <a:pt x="51" y="4322"/>
                  </a:cubicBezTo>
                  <a:lnTo>
                    <a:pt x="101" y="4322"/>
                  </a:lnTo>
                  <a:cubicBezTo>
                    <a:pt x="126" y="4322"/>
                    <a:pt x="151" y="4322"/>
                    <a:pt x="151" y="4297"/>
                  </a:cubicBezTo>
                  <a:cubicBezTo>
                    <a:pt x="401" y="3921"/>
                    <a:pt x="727" y="3595"/>
                    <a:pt x="1053" y="3270"/>
                  </a:cubicBezTo>
                  <a:cubicBezTo>
                    <a:pt x="1204" y="3119"/>
                    <a:pt x="1329" y="2994"/>
                    <a:pt x="1479" y="2843"/>
                  </a:cubicBezTo>
                  <a:cubicBezTo>
                    <a:pt x="2231" y="2016"/>
                    <a:pt x="2833" y="1064"/>
                    <a:pt x="3409" y="112"/>
                  </a:cubicBezTo>
                  <a:cubicBezTo>
                    <a:pt x="3434" y="87"/>
                    <a:pt x="3434" y="36"/>
                    <a:pt x="3384" y="11"/>
                  </a:cubicBezTo>
                  <a:cubicBezTo>
                    <a:pt x="3377" y="4"/>
                    <a:pt x="3367" y="1"/>
                    <a:pt x="3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458150" y="1885575"/>
              <a:ext cx="110300" cy="106950"/>
            </a:xfrm>
            <a:custGeom>
              <a:avLst/>
              <a:gdLst/>
              <a:ahLst/>
              <a:cxnLst/>
              <a:rect l="l" t="t" r="r" b="b"/>
              <a:pathLst>
                <a:path w="4412" h="4278" extrusionOk="0">
                  <a:moveTo>
                    <a:pt x="91" y="1"/>
                  </a:moveTo>
                  <a:cubicBezTo>
                    <a:pt x="76" y="1"/>
                    <a:pt x="61" y="7"/>
                    <a:pt x="51" y="17"/>
                  </a:cubicBezTo>
                  <a:cubicBezTo>
                    <a:pt x="1" y="42"/>
                    <a:pt x="1" y="92"/>
                    <a:pt x="26" y="142"/>
                  </a:cubicBezTo>
                  <a:cubicBezTo>
                    <a:pt x="427" y="619"/>
                    <a:pt x="928" y="1220"/>
                    <a:pt x="1429" y="1746"/>
                  </a:cubicBezTo>
                  <a:cubicBezTo>
                    <a:pt x="2282" y="2624"/>
                    <a:pt x="3459" y="3601"/>
                    <a:pt x="4261" y="4253"/>
                  </a:cubicBezTo>
                  <a:cubicBezTo>
                    <a:pt x="4287" y="4278"/>
                    <a:pt x="4312" y="4278"/>
                    <a:pt x="4312" y="4278"/>
                  </a:cubicBezTo>
                  <a:cubicBezTo>
                    <a:pt x="4337" y="4278"/>
                    <a:pt x="4362" y="4278"/>
                    <a:pt x="4387" y="4253"/>
                  </a:cubicBezTo>
                  <a:cubicBezTo>
                    <a:pt x="4412" y="4228"/>
                    <a:pt x="4387" y="4178"/>
                    <a:pt x="4362" y="4153"/>
                  </a:cubicBezTo>
                  <a:cubicBezTo>
                    <a:pt x="3560" y="3501"/>
                    <a:pt x="2382" y="2523"/>
                    <a:pt x="1555" y="1646"/>
                  </a:cubicBezTo>
                  <a:cubicBezTo>
                    <a:pt x="1079" y="1145"/>
                    <a:pt x="652" y="644"/>
                    <a:pt x="151" y="42"/>
                  </a:cubicBezTo>
                  <a:cubicBezTo>
                    <a:pt x="137"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490125" y="1834150"/>
              <a:ext cx="64550" cy="66900"/>
            </a:xfrm>
            <a:custGeom>
              <a:avLst/>
              <a:gdLst/>
              <a:ahLst/>
              <a:cxnLst/>
              <a:rect l="l" t="t" r="r" b="b"/>
              <a:pathLst>
                <a:path w="2582" h="2676" extrusionOk="0">
                  <a:moveTo>
                    <a:pt x="100" y="0"/>
                  </a:moveTo>
                  <a:cubicBezTo>
                    <a:pt x="81" y="0"/>
                    <a:pt x="63" y="6"/>
                    <a:pt x="50" y="19"/>
                  </a:cubicBezTo>
                  <a:cubicBezTo>
                    <a:pt x="0" y="44"/>
                    <a:pt x="0" y="94"/>
                    <a:pt x="25" y="119"/>
                  </a:cubicBezTo>
                  <a:cubicBezTo>
                    <a:pt x="451" y="671"/>
                    <a:pt x="852" y="1172"/>
                    <a:pt x="1253" y="1623"/>
                  </a:cubicBezTo>
                  <a:cubicBezTo>
                    <a:pt x="1604" y="2049"/>
                    <a:pt x="1980" y="2450"/>
                    <a:pt x="2456" y="2651"/>
                  </a:cubicBezTo>
                  <a:cubicBezTo>
                    <a:pt x="2481" y="2676"/>
                    <a:pt x="2481" y="2676"/>
                    <a:pt x="2506" y="2676"/>
                  </a:cubicBezTo>
                  <a:cubicBezTo>
                    <a:pt x="2531" y="2676"/>
                    <a:pt x="2556" y="2651"/>
                    <a:pt x="2556" y="2626"/>
                  </a:cubicBezTo>
                  <a:cubicBezTo>
                    <a:pt x="2581" y="2575"/>
                    <a:pt x="2556" y="2550"/>
                    <a:pt x="2531" y="2525"/>
                  </a:cubicBezTo>
                  <a:cubicBezTo>
                    <a:pt x="2055" y="2325"/>
                    <a:pt x="1704" y="1949"/>
                    <a:pt x="1353" y="1523"/>
                  </a:cubicBezTo>
                  <a:cubicBezTo>
                    <a:pt x="977" y="1072"/>
                    <a:pt x="576" y="570"/>
                    <a:pt x="150" y="19"/>
                  </a:cubicBezTo>
                  <a:cubicBezTo>
                    <a:pt x="138" y="6"/>
                    <a:pt x="11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507650" y="2022125"/>
              <a:ext cx="61425" cy="66900"/>
            </a:xfrm>
            <a:custGeom>
              <a:avLst/>
              <a:gdLst/>
              <a:ahLst/>
              <a:cxnLst/>
              <a:rect l="l" t="t" r="r" b="b"/>
              <a:pathLst>
                <a:path w="2457" h="2676" extrusionOk="0">
                  <a:moveTo>
                    <a:pt x="76" y="0"/>
                  </a:moveTo>
                  <a:cubicBezTo>
                    <a:pt x="57" y="0"/>
                    <a:pt x="38" y="6"/>
                    <a:pt x="26" y="19"/>
                  </a:cubicBezTo>
                  <a:cubicBezTo>
                    <a:pt x="1" y="69"/>
                    <a:pt x="1" y="94"/>
                    <a:pt x="26" y="144"/>
                  </a:cubicBezTo>
                  <a:cubicBezTo>
                    <a:pt x="402" y="445"/>
                    <a:pt x="803" y="771"/>
                    <a:pt x="1129" y="1147"/>
                  </a:cubicBezTo>
                  <a:cubicBezTo>
                    <a:pt x="1254" y="1297"/>
                    <a:pt x="1404" y="1472"/>
                    <a:pt x="1530" y="1623"/>
                  </a:cubicBezTo>
                  <a:lnTo>
                    <a:pt x="2332" y="2625"/>
                  </a:lnTo>
                  <a:cubicBezTo>
                    <a:pt x="2332" y="2650"/>
                    <a:pt x="2357" y="2675"/>
                    <a:pt x="2382" y="2675"/>
                  </a:cubicBezTo>
                  <a:cubicBezTo>
                    <a:pt x="2407" y="2675"/>
                    <a:pt x="2407" y="2650"/>
                    <a:pt x="2432" y="2650"/>
                  </a:cubicBezTo>
                  <a:cubicBezTo>
                    <a:pt x="2457" y="2625"/>
                    <a:pt x="2457" y="2575"/>
                    <a:pt x="2432" y="2550"/>
                  </a:cubicBezTo>
                  <a:lnTo>
                    <a:pt x="1655" y="1523"/>
                  </a:lnTo>
                  <a:cubicBezTo>
                    <a:pt x="1505" y="1372"/>
                    <a:pt x="1379" y="1197"/>
                    <a:pt x="1229" y="1046"/>
                  </a:cubicBezTo>
                  <a:cubicBezTo>
                    <a:pt x="903" y="670"/>
                    <a:pt x="502" y="345"/>
                    <a:pt x="126" y="19"/>
                  </a:cubicBezTo>
                  <a:cubicBezTo>
                    <a:pt x="114" y="6"/>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488850" y="2084775"/>
              <a:ext cx="82750" cy="82575"/>
            </a:xfrm>
            <a:custGeom>
              <a:avLst/>
              <a:gdLst/>
              <a:ahLst/>
              <a:cxnLst/>
              <a:rect l="l" t="t" r="r" b="b"/>
              <a:pathLst>
                <a:path w="3310" h="3303" extrusionOk="0">
                  <a:moveTo>
                    <a:pt x="76" y="0"/>
                  </a:moveTo>
                  <a:cubicBezTo>
                    <a:pt x="57" y="0"/>
                    <a:pt x="38" y="7"/>
                    <a:pt x="26" y="19"/>
                  </a:cubicBezTo>
                  <a:cubicBezTo>
                    <a:pt x="1" y="44"/>
                    <a:pt x="1" y="94"/>
                    <a:pt x="26" y="144"/>
                  </a:cubicBezTo>
                  <a:lnTo>
                    <a:pt x="3184" y="3277"/>
                  </a:lnTo>
                  <a:cubicBezTo>
                    <a:pt x="3209" y="3277"/>
                    <a:pt x="3209" y="3302"/>
                    <a:pt x="3234" y="3302"/>
                  </a:cubicBezTo>
                  <a:cubicBezTo>
                    <a:pt x="3259" y="3302"/>
                    <a:pt x="3284" y="3277"/>
                    <a:pt x="3284" y="3277"/>
                  </a:cubicBezTo>
                  <a:cubicBezTo>
                    <a:pt x="3309" y="3252"/>
                    <a:pt x="3309" y="3202"/>
                    <a:pt x="3284" y="3152"/>
                  </a:cubicBezTo>
                  <a:lnTo>
                    <a:pt x="126" y="19"/>
                  </a:lnTo>
                  <a:cubicBezTo>
                    <a:pt x="114"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535850" y="2215925"/>
              <a:ext cx="45775" cy="33500"/>
            </a:xfrm>
            <a:custGeom>
              <a:avLst/>
              <a:gdLst/>
              <a:ahLst/>
              <a:cxnLst/>
              <a:rect l="l" t="t" r="r" b="b"/>
              <a:pathLst>
                <a:path w="1831" h="1340" extrusionOk="0">
                  <a:moveTo>
                    <a:pt x="99" y="1"/>
                  </a:moveTo>
                  <a:cubicBezTo>
                    <a:pt x="74" y="1"/>
                    <a:pt x="43" y="19"/>
                    <a:pt x="26" y="36"/>
                  </a:cubicBezTo>
                  <a:cubicBezTo>
                    <a:pt x="1" y="61"/>
                    <a:pt x="1" y="111"/>
                    <a:pt x="26" y="137"/>
                  </a:cubicBezTo>
                  <a:cubicBezTo>
                    <a:pt x="552" y="588"/>
                    <a:pt x="1103" y="989"/>
                    <a:pt x="1705" y="1340"/>
                  </a:cubicBezTo>
                  <a:lnTo>
                    <a:pt x="1730" y="1340"/>
                  </a:lnTo>
                  <a:cubicBezTo>
                    <a:pt x="1755" y="1340"/>
                    <a:pt x="1780" y="1315"/>
                    <a:pt x="1805" y="1315"/>
                  </a:cubicBezTo>
                  <a:cubicBezTo>
                    <a:pt x="1830" y="1264"/>
                    <a:pt x="1805" y="1214"/>
                    <a:pt x="1780" y="1189"/>
                  </a:cubicBezTo>
                  <a:cubicBezTo>
                    <a:pt x="1179" y="863"/>
                    <a:pt x="627" y="462"/>
                    <a:pt x="126" y="11"/>
                  </a:cubicBezTo>
                  <a:cubicBezTo>
                    <a:pt x="119" y="4"/>
                    <a:pt x="109"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510175" y="2264025"/>
              <a:ext cx="87100" cy="71875"/>
            </a:xfrm>
            <a:custGeom>
              <a:avLst/>
              <a:gdLst/>
              <a:ahLst/>
              <a:cxnLst/>
              <a:rect l="l" t="t" r="r" b="b"/>
              <a:pathLst>
                <a:path w="3484" h="2875" extrusionOk="0">
                  <a:moveTo>
                    <a:pt x="85" y="1"/>
                  </a:moveTo>
                  <a:cubicBezTo>
                    <a:pt x="63" y="1"/>
                    <a:pt x="40" y="13"/>
                    <a:pt x="25" y="42"/>
                  </a:cubicBezTo>
                  <a:cubicBezTo>
                    <a:pt x="0" y="67"/>
                    <a:pt x="25" y="117"/>
                    <a:pt x="50" y="142"/>
                  </a:cubicBezTo>
                  <a:lnTo>
                    <a:pt x="1579" y="1270"/>
                  </a:lnTo>
                  <a:cubicBezTo>
                    <a:pt x="2206" y="1746"/>
                    <a:pt x="2857" y="2223"/>
                    <a:pt x="3333" y="2849"/>
                  </a:cubicBezTo>
                  <a:cubicBezTo>
                    <a:pt x="3358" y="2874"/>
                    <a:pt x="3384" y="2874"/>
                    <a:pt x="3384" y="2874"/>
                  </a:cubicBezTo>
                  <a:lnTo>
                    <a:pt x="3434" y="2874"/>
                  </a:lnTo>
                  <a:cubicBezTo>
                    <a:pt x="3484" y="2849"/>
                    <a:pt x="3484" y="2799"/>
                    <a:pt x="3459" y="2774"/>
                  </a:cubicBezTo>
                  <a:cubicBezTo>
                    <a:pt x="2957" y="2122"/>
                    <a:pt x="2306" y="1621"/>
                    <a:pt x="1679" y="1145"/>
                  </a:cubicBezTo>
                  <a:lnTo>
                    <a:pt x="125" y="17"/>
                  </a:lnTo>
                  <a:cubicBezTo>
                    <a:pt x="115" y="7"/>
                    <a:pt x="100"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1494500" y="1782125"/>
              <a:ext cx="78350" cy="394000"/>
            </a:xfrm>
            <a:custGeom>
              <a:avLst/>
              <a:gdLst/>
              <a:ahLst/>
              <a:cxnLst/>
              <a:rect l="l" t="t" r="r" b="b"/>
              <a:pathLst>
                <a:path w="3134" h="15760" extrusionOk="0">
                  <a:moveTo>
                    <a:pt x="79" y="1"/>
                  </a:moveTo>
                  <a:cubicBezTo>
                    <a:pt x="57" y="1"/>
                    <a:pt x="38" y="7"/>
                    <a:pt x="26" y="20"/>
                  </a:cubicBezTo>
                  <a:cubicBezTo>
                    <a:pt x="0" y="70"/>
                    <a:pt x="0" y="120"/>
                    <a:pt x="26" y="145"/>
                  </a:cubicBezTo>
                  <a:cubicBezTo>
                    <a:pt x="777" y="822"/>
                    <a:pt x="1354" y="1749"/>
                    <a:pt x="1755" y="2927"/>
                  </a:cubicBezTo>
                  <a:cubicBezTo>
                    <a:pt x="2131" y="3980"/>
                    <a:pt x="2331" y="5108"/>
                    <a:pt x="2482" y="6160"/>
                  </a:cubicBezTo>
                  <a:cubicBezTo>
                    <a:pt x="2582" y="6762"/>
                    <a:pt x="2657" y="7438"/>
                    <a:pt x="2732" y="8090"/>
                  </a:cubicBezTo>
                  <a:cubicBezTo>
                    <a:pt x="2833" y="9293"/>
                    <a:pt x="2833" y="10521"/>
                    <a:pt x="2833" y="11724"/>
                  </a:cubicBezTo>
                  <a:cubicBezTo>
                    <a:pt x="2833" y="13027"/>
                    <a:pt x="2833" y="14381"/>
                    <a:pt x="2983" y="15709"/>
                  </a:cubicBezTo>
                  <a:cubicBezTo>
                    <a:pt x="2983" y="15734"/>
                    <a:pt x="3008" y="15759"/>
                    <a:pt x="3058" y="15759"/>
                  </a:cubicBezTo>
                  <a:cubicBezTo>
                    <a:pt x="3108" y="15759"/>
                    <a:pt x="3133" y="15734"/>
                    <a:pt x="3133" y="15684"/>
                  </a:cubicBezTo>
                  <a:cubicBezTo>
                    <a:pt x="2983" y="14381"/>
                    <a:pt x="2983" y="13027"/>
                    <a:pt x="2983" y="11724"/>
                  </a:cubicBezTo>
                  <a:cubicBezTo>
                    <a:pt x="2983" y="10521"/>
                    <a:pt x="2983" y="9293"/>
                    <a:pt x="2883" y="8090"/>
                  </a:cubicBezTo>
                  <a:cubicBezTo>
                    <a:pt x="2807" y="7413"/>
                    <a:pt x="2732" y="6762"/>
                    <a:pt x="2632" y="6135"/>
                  </a:cubicBezTo>
                  <a:cubicBezTo>
                    <a:pt x="2482" y="5082"/>
                    <a:pt x="2281" y="3930"/>
                    <a:pt x="1905" y="2877"/>
                  </a:cubicBezTo>
                  <a:cubicBezTo>
                    <a:pt x="1504" y="1674"/>
                    <a:pt x="903" y="722"/>
                    <a:pt x="151" y="20"/>
                  </a:cubicBezTo>
                  <a:cubicBezTo>
                    <a:pt x="126" y="7"/>
                    <a:pt x="10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2"/>
          <p:cNvGrpSpPr/>
          <p:nvPr/>
        </p:nvGrpSpPr>
        <p:grpSpPr>
          <a:xfrm flipH="1">
            <a:off x="1797322" y="9"/>
            <a:ext cx="1382720" cy="4937515"/>
            <a:chOff x="1408650" y="1776250"/>
            <a:chExt cx="552050" cy="1971300"/>
          </a:xfrm>
        </p:grpSpPr>
        <p:sp>
          <p:nvSpPr>
            <p:cNvPr id="570" name="Google Shape;570;p2"/>
            <p:cNvSpPr/>
            <p:nvPr/>
          </p:nvSpPr>
          <p:spPr>
            <a:xfrm>
              <a:off x="1443125" y="2752550"/>
              <a:ext cx="414800" cy="991875"/>
            </a:xfrm>
            <a:custGeom>
              <a:avLst/>
              <a:gdLst/>
              <a:ahLst/>
              <a:cxnLst/>
              <a:rect l="l" t="t" r="r" b="b"/>
              <a:pathLst>
                <a:path w="16592" h="39675" extrusionOk="0">
                  <a:moveTo>
                    <a:pt x="6406" y="1"/>
                  </a:moveTo>
                  <a:cubicBezTo>
                    <a:pt x="5195" y="1"/>
                    <a:pt x="3957" y="435"/>
                    <a:pt x="2983" y="1153"/>
                  </a:cubicBezTo>
                  <a:cubicBezTo>
                    <a:pt x="1103" y="2531"/>
                    <a:pt x="0" y="4887"/>
                    <a:pt x="75" y="7193"/>
                  </a:cubicBezTo>
                  <a:cubicBezTo>
                    <a:pt x="151" y="9524"/>
                    <a:pt x="1354" y="11779"/>
                    <a:pt x="3183" y="13183"/>
                  </a:cubicBezTo>
                  <a:cubicBezTo>
                    <a:pt x="4211" y="13935"/>
                    <a:pt x="5439" y="14536"/>
                    <a:pt x="6015" y="15664"/>
                  </a:cubicBezTo>
                  <a:cubicBezTo>
                    <a:pt x="6416" y="16416"/>
                    <a:pt x="6441" y="17343"/>
                    <a:pt x="6792" y="18120"/>
                  </a:cubicBezTo>
                  <a:cubicBezTo>
                    <a:pt x="7143" y="18847"/>
                    <a:pt x="7770" y="19449"/>
                    <a:pt x="8020" y="20226"/>
                  </a:cubicBezTo>
                  <a:cubicBezTo>
                    <a:pt x="8346" y="21153"/>
                    <a:pt x="8045" y="22181"/>
                    <a:pt x="7745" y="23133"/>
                  </a:cubicBezTo>
                  <a:cubicBezTo>
                    <a:pt x="7344" y="24436"/>
                    <a:pt x="6767" y="25739"/>
                    <a:pt x="6592" y="27118"/>
                  </a:cubicBezTo>
                  <a:cubicBezTo>
                    <a:pt x="6441" y="28496"/>
                    <a:pt x="6567" y="29925"/>
                    <a:pt x="7269" y="31128"/>
                  </a:cubicBezTo>
                  <a:cubicBezTo>
                    <a:pt x="7845" y="32181"/>
                    <a:pt x="8822" y="32958"/>
                    <a:pt x="9474" y="33960"/>
                  </a:cubicBezTo>
                  <a:cubicBezTo>
                    <a:pt x="10201" y="35063"/>
                    <a:pt x="10552" y="36391"/>
                    <a:pt x="10727" y="37719"/>
                  </a:cubicBezTo>
                  <a:cubicBezTo>
                    <a:pt x="10777" y="38146"/>
                    <a:pt x="10852" y="38647"/>
                    <a:pt x="11203" y="38897"/>
                  </a:cubicBezTo>
                  <a:cubicBezTo>
                    <a:pt x="11353" y="39010"/>
                    <a:pt x="11517" y="39052"/>
                    <a:pt x="11685" y="39108"/>
                  </a:cubicBezTo>
                  <a:lnTo>
                    <a:pt x="11685" y="39108"/>
                  </a:lnTo>
                  <a:cubicBezTo>
                    <a:pt x="11179" y="38804"/>
                    <a:pt x="10867" y="38201"/>
                    <a:pt x="10727" y="37619"/>
                  </a:cubicBezTo>
                  <a:cubicBezTo>
                    <a:pt x="10577" y="36968"/>
                    <a:pt x="10602" y="36115"/>
                    <a:pt x="10451" y="35464"/>
                  </a:cubicBezTo>
                  <a:cubicBezTo>
                    <a:pt x="10025" y="33785"/>
                    <a:pt x="8622" y="32707"/>
                    <a:pt x="7870" y="31128"/>
                  </a:cubicBezTo>
                  <a:cubicBezTo>
                    <a:pt x="7168" y="29649"/>
                    <a:pt x="7218" y="27770"/>
                    <a:pt x="7670" y="26191"/>
                  </a:cubicBezTo>
                  <a:cubicBezTo>
                    <a:pt x="8246" y="24085"/>
                    <a:pt x="9675" y="22306"/>
                    <a:pt x="9449" y="20125"/>
                  </a:cubicBezTo>
                  <a:cubicBezTo>
                    <a:pt x="9374" y="19323"/>
                    <a:pt x="9048" y="18597"/>
                    <a:pt x="8873" y="17820"/>
                  </a:cubicBezTo>
                  <a:cubicBezTo>
                    <a:pt x="8697" y="17068"/>
                    <a:pt x="8697" y="16191"/>
                    <a:pt x="9173" y="15564"/>
                  </a:cubicBezTo>
                  <a:cubicBezTo>
                    <a:pt x="9725" y="14862"/>
                    <a:pt x="10652" y="14687"/>
                    <a:pt x="11479" y="14386"/>
                  </a:cubicBezTo>
                  <a:cubicBezTo>
                    <a:pt x="12256" y="14110"/>
                    <a:pt x="13434" y="13434"/>
                    <a:pt x="14061" y="12882"/>
                  </a:cubicBezTo>
                  <a:cubicBezTo>
                    <a:pt x="15238" y="11880"/>
                    <a:pt x="16166" y="10301"/>
                    <a:pt x="16442" y="8772"/>
                  </a:cubicBezTo>
                  <a:cubicBezTo>
                    <a:pt x="16542" y="8246"/>
                    <a:pt x="16567" y="7694"/>
                    <a:pt x="16592" y="7143"/>
                  </a:cubicBezTo>
                  <a:cubicBezTo>
                    <a:pt x="16592" y="6667"/>
                    <a:pt x="16592" y="6190"/>
                    <a:pt x="16567" y="5714"/>
                  </a:cubicBezTo>
                  <a:cubicBezTo>
                    <a:pt x="16391" y="4060"/>
                    <a:pt x="15564" y="2456"/>
                    <a:pt x="14261" y="1454"/>
                  </a:cubicBezTo>
                  <a:cubicBezTo>
                    <a:pt x="13396" y="800"/>
                    <a:pt x="12248" y="466"/>
                    <a:pt x="11159" y="466"/>
                  </a:cubicBezTo>
                  <a:cubicBezTo>
                    <a:pt x="10954" y="466"/>
                    <a:pt x="10750" y="477"/>
                    <a:pt x="10552" y="501"/>
                  </a:cubicBezTo>
                  <a:cubicBezTo>
                    <a:pt x="10134" y="544"/>
                    <a:pt x="9700" y="621"/>
                    <a:pt x="9282" y="621"/>
                  </a:cubicBezTo>
                  <a:cubicBezTo>
                    <a:pt x="8973" y="621"/>
                    <a:pt x="8673" y="579"/>
                    <a:pt x="8396" y="451"/>
                  </a:cubicBezTo>
                  <a:cubicBezTo>
                    <a:pt x="7778" y="142"/>
                    <a:pt x="7096" y="1"/>
                    <a:pt x="6406" y="1"/>
                  </a:cubicBezTo>
                  <a:close/>
                  <a:moveTo>
                    <a:pt x="11685" y="39108"/>
                  </a:moveTo>
                  <a:cubicBezTo>
                    <a:pt x="11724" y="39132"/>
                    <a:pt x="11764" y="39153"/>
                    <a:pt x="11805" y="39173"/>
                  </a:cubicBezTo>
                  <a:cubicBezTo>
                    <a:pt x="11961" y="39251"/>
                    <a:pt x="12162" y="39389"/>
                    <a:pt x="12220" y="39541"/>
                  </a:cubicBezTo>
                  <a:lnTo>
                    <a:pt x="12220" y="39541"/>
                  </a:lnTo>
                  <a:cubicBezTo>
                    <a:pt x="12175" y="39373"/>
                    <a:pt x="12015" y="39233"/>
                    <a:pt x="11855" y="39173"/>
                  </a:cubicBezTo>
                  <a:cubicBezTo>
                    <a:pt x="11798" y="39148"/>
                    <a:pt x="11741" y="39127"/>
                    <a:pt x="11685" y="39108"/>
                  </a:cubicBezTo>
                  <a:close/>
                  <a:moveTo>
                    <a:pt x="12220" y="39541"/>
                  </a:moveTo>
                  <a:cubicBezTo>
                    <a:pt x="12232" y="39584"/>
                    <a:pt x="12236" y="39629"/>
                    <a:pt x="12231" y="39674"/>
                  </a:cubicBezTo>
                  <a:cubicBezTo>
                    <a:pt x="12242" y="39630"/>
                    <a:pt x="12237" y="39585"/>
                    <a:pt x="12220" y="395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1640500" y="1956225"/>
              <a:ext cx="153525" cy="438050"/>
            </a:xfrm>
            <a:custGeom>
              <a:avLst/>
              <a:gdLst/>
              <a:ahLst/>
              <a:cxnLst/>
              <a:rect l="l" t="t" r="r" b="b"/>
              <a:pathLst>
                <a:path w="6141" h="17522" extrusionOk="0">
                  <a:moveTo>
                    <a:pt x="2168" y="1"/>
                  </a:moveTo>
                  <a:cubicBezTo>
                    <a:pt x="1922" y="1"/>
                    <a:pt x="1702" y="212"/>
                    <a:pt x="1554" y="424"/>
                  </a:cubicBezTo>
                  <a:cubicBezTo>
                    <a:pt x="827" y="1427"/>
                    <a:pt x="501" y="2680"/>
                    <a:pt x="376" y="3908"/>
                  </a:cubicBezTo>
                  <a:cubicBezTo>
                    <a:pt x="251" y="5136"/>
                    <a:pt x="301" y="6364"/>
                    <a:pt x="276" y="7617"/>
                  </a:cubicBezTo>
                  <a:cubicBezTo>
                    <a:pt x="251" y="9723"/>
                    <a:pt x="0" y="11903"/>
                    <a:pt x="551" y="13958"/>
                  </a:cubicBezTo>
                  <a:cubicBezTo>
                    <a:pt x="652" y="14334"/>
                    <a:pt x="802" y="14735"/>
                    <a:pt x="1028" y="15061"/>
                  </a:cubicBezTo>
                  <a:cubicBezTo>
                    <a:pt x="1429" y="15687"/>
                    <a:pt x="2130" y="16139"/>
                    <a:pt x="2431" y="16840"/>
                  </a:cubicBezTo>
                  <a:cubicBezTo>
                    <a:pt x="2506" y="17016"/>
                    <a:pt x="2582" y="17367"/>
                    <a:pt x="2782" y="17467"/>
                  </a:cubicBezTo>
                  <a:cubicBezTo>
                    <a:pt x="2844" y="17505"/>
                    <a:pt x="2898" y="17521"/>
                    <a:pt x="2947" y="17521"/>
                  </a:cubicBezTo>
                  <a:cubicBezTo>
                    <a:pt x="3157" y="17521"/>
                    <a:pt x="3266" y="17219"/>
                    <a:pt x="3409" y="17016"/>
                  </a:cubicBezTo>
                  <a:cubicBezTo>
                    <a:pt x="3885" y="16364"/>
                    <a:pt x="4336" y="15713"/>
                    <a:pt x="4812" y="15086"/>
                  </a:cubicBezTo>
                  <a:cubicBezTo>
                    <a:pt x="5063" y="14735"/>
                    <a:pt x="5313" y="14359"/>
                    <a:pt x="5514" y="13983"/>
                  </a:cubicBezTo>
                  <a:cubicBezTo>
                    <a:pt x="5739" y="13482"/>
                    <a:pt x="5865" y="12931"/>
                    <a:pt x="5915" y="12404"/>
                  </a:cubicBezTo>
                  <a:cubicBezTo>
                    <a:pt x="6140" y="10575"/>
                    <a:pt x="5865" y="8720"/>
                    <a:pt x="5364" y="6941"/>
                  </a:cubicBezTo>
                  <a:cubicBezTo>
                    <a:pt x="4837" y="5161"/>
                    <a:pt x="4110" y="3482"/>
                    <a:pt x="3359" y="1803"/>
                  </a:cubicBezTo>
                  <a:cubicBezTo>
                    <a:pt x="3158" y="1352"/>
                    <a:pt x="2957" y="900"/>
                    <a:pt x="2732" y="474"/>
                  </a:cubicBezTo>
                  <a:cubicBezTo>
                    <a:pt x="2632" y="274"/>
                    <a:pt x="2506" y="73"/>
                    <a:pt x="2306" y="23"/>
                  </a:cubicBezTo>
                  <a:cubicBezTo>
                    <a:pt x="2259" y="8"/>
                    <a:pt x="2213" y="1"/>
                    <a:pt x="2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1621075" y="2233100"/>
              <a:ext cx="98375" cy="528050"/>
            </a:xfrm>
            <a:custGeom>
              <a:avLst/>
              <a:gdLst/>
              <a:ahLst/>
              <a:cxnLst/>
              <a:rect l="l" t="t" r="r" b="b"/>
              <a:pathLst>
                <a:path w="3935" h="21122" extrusionOk="0">
                  <a:moveTo>
                    <a:pt x="3634" y="1"/>
                  </a:moveTo>
                  <a:cubicBezTo>
                    <a:pt x="3484" y="101"/>
                    <a:pt x="3384" y="201"/>
                    <a:pt x="3484" y="377"/>
                  </a:cubicBezTo>
                  <a:cubicBezTo>
                    <a:pt x="3509" y="2031"/>
                    <a:pt x="3484" y="3685"/>
                    <a:pt x="3359" y="5339"/>
                  </a:cubicBezTo>
                  <a:cubicBezTo>
                    <a:pt x="3283" y="6317"/>
                    <a:pt x="3208" y="7294"/>
                    <a:pt x="2932" y="8247"/>
                  </a:cubicBezTo>
                  <a:cubicBezTo>
                    <a:pt x="2632" y="9399"/>
                    <a:pt x="2105" y="10477"/>
                    <a:pt x="1629" y="11580"/>
                  </a:cubicBezTo>
                  <a:cubicBezTo>
                    <a:pt x="978" y="13059"/>
                    <a:pt x="401" y="14587"/>
                    <a:pt x="201" y="16191"/>
                  </a:cubicBezTo>
                  <a:cubicBezTo>
                    <a:pt x="0" y="17796"/>
                    <a:pt x="226" y="19500"/>
                    <a:pt x="1053" y="20878"/>
                  </a:cubicBezTo>
                  <a:cubicBezTo>
                    <a:pt x="977" y="20993"/>
                    <a:pt x="1190" y="21122"/>
                    <a:pt x="1374" y="21122"/>
                  </a:cubicBezTo>
                  <a:cubicBezTo>
                    <a:pt x="1432" y="21122"/>
                    <a:pt x="1487" y="21109"/>
                    <a:pt x="1529" y="21079"/>
                  </a:cubicBezTo>
                  <a:cubicBezTo>
                    <a:pt x="1679" y="20978"/>
                    <a:pt x="1704" y="20753"/>
                    <a:pt x="1704" y="20577"/>
                  </a:cubicBezTo>
                  <a:cubicBezTo>
                    <a:pt x="1805" y="18422"/>
                    <a:pt x="1454" y="16217"/>
                    <a:pt x="1855" y="14111"/>
                  </a:cubicBezTo>
                  <a:cubicBezTo>
                    <a:pt x="2206" y="12156"/>
                    <a:pt x="3183" y="10377"/>
                    <a:pt x="3609" y="8447"/>
                  </a:cubicBezTo>
                  <a:cubicBezTo>
                    <a:pt x="3935" y="6993"/>
                    <a:pt x="3910" y="5465"/>
                    <a:pt x="3885" y="3961"/>
                  </a:cubicBezTo>
                  <a:cubicBezTo>
                    <a:pt x="3860" y="2633"/>
                    <a:pt x="3835" y="1304"/>
                    <a:pt x="3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1760800" y="2185850"/>
              <a:ext cx="162925" cy="301675"/>
            </a:xfrm>
            <a:custGeom>
              <a:avLst/>
              <a:gdLst/>
              <a:ahLst/>
              <a:cxnLst/>
              <a:rect l="l" t="t" r="r" b="b"/>
              <a:pathLst>
                <a:path w="6517" h="12067" extrusionOk="0">
                  <a:moveTo>
                    <a:pt x="5563" y="1"/>
                  </a:moveTo>
                  <a:cubicBezTo>
                    <a:pt x="5183" y="1"/>
                    <a:pt x="4806" y="118"/>
                    <a:pt x="4486" y="337"/>
                  </a:cubicBezTo>
                  <a:cubicBezTo>
                    <a:pt x="3985" y="688"/>
                    <a:pt x="3534" y="1114"/>
                    <a:pt x="3208" y="1640"/>
                  </a:cubicBezTo>
                  <a:cubicBezTo>
                    <a:pt x="2958" y="2066"/>
                    <a:pt x="2782" y="2518"/>
                    <a:pt x="2557" y="2969"/>
                  </a:cubicBezTo>
                  <a:cubicBezTo>
                    <a:pt x="2105" y="3871"/>
                    <a:pt x="1429" y="4648"/>
                    <a:pt x="902" y="5525"/>
                  </a:cubicBezTo>
                  <a:cubicBezTo>
                    <a:pt x="376" y="6377"/>
                    <a:pt x="0" y="7405"/>
                    <a:pt x="201" y="8407"/>
                  </a:cubicBezTo>
                  <a:cubicBezTo>
                    <a:pt x="276" y="8833"/>
                    <a:pt x="451" y="9209"/>
                    <a:pt x="602" y="9610"/>
                  </a:cubicBezTo>
                  <a:cubicBezTo>
                    <a:pt x="877" y="10412"/>
                    <a:pt x="1053" y="11214"/>
                    <a:pt x="1028" y="12066"/>
                  </a:cubicBezTo>
                  <a:cubicBezTo>
                    <a:pt x="1479" y="11390"/>
                    <a:pt x="2256" y="11039"/>
                    <a:pt x="2807" y="10462"/>
                  </a:cubicBezTo>
                  <a:cubicBezTo>
                    <a:pt x="3183" y="10061"/>
                    <a:pt x="3484" y="9585"/>
                    <a:pt x="3735" y="9109"/>
                  </a:cubicBezTo>
                  <a:cubicBezTo>
                    <a:pt x="3910" y="8833"/>
                    <a:pt x="4085" y="8533"/>
                    <a:pt x="4186" y="8232"/>
                  </a:cubicBezTo>
                  <a:cubicBezTo>
                    <a:pt x="4386" y="7630"/>
                    <a:pt x="4361" y="6979"/>
                    <a:pt x="4562" y="6377"/>
                  </a:cubicBezTo>
                  <a:cubicBezTo>
                    <a:pt x="4687" y="6026"/>
                    <a:pt x="4887" y="5726"/>
                    <a:pt x="5063" y="5400"/>
                  </a:cubicBezTo>
                  <a:cubicBezTo>
                    <a:pt x="5564" y="4598"/>
                    <a:pt x="6015" y="3746"/>
                    <a:pt x="6266" y="2843"/>
                  </a:cubicBezTo>
                  <a:cubicBezTo>
                    <a:pt x="6491" y="1941"/>
                    <a:pt x="6516" y="939"/>
                    <a:pt x="6115" y="86"/>
                  </a:cubicBezTo>
                  <a:cubicBezTo>
                    <a:pt x="5935" y="29"/>
                    <a:pt x="5748" y="1"/>
                    <a:pt x="5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1664925" y="2367050"/>
              <a:ext cx="164825" cy="397925"/>
            </a:xfrm>
            <a:custGeom>
              <a:avLst/>
              <a:gdLst/>
              <a:ahLst/>
              <a:cxnLst/>
              <a:rect l="l" t="t" r="r" b="b"/>
              <a:pathLst>
                <a:path w="6593" h="15917" extrusionOk="0">
                  <a:moveTo>
                    <a:pt x="6444" y="0"/>
                  </a:moveTo>
                  <a:cubicBezTo>
                    <a:pt x="6285" y="0"/>
                    <a:pt x="6388" y="252"/>
                    <a:pt x="6341" y="483"/>
                  </a:cubicBezTo>
                  <a:cubicBezTo>
                    <a:pt x="5865" y="2763"/>
                    <a:pt x="4336" y="4668"/>
                    <a:pt x="3384" y="6823"/>
                  </a:cubicBezTo>
                  <a:cubicBezTo>
                    <a:pt x="2407" y="8979"/>
                    <a:pt x="2031" y="11435"/>
                    <a:pt x="702" y="13390"/>
                  </a:cubicBezTo>
                  <a:cubicBezTo>
                    <a:pt x="502" y="13691"/>
                    <a:pt x="251" y="13991"/>
                    <a:pt x="151" y="14342"/>
                  </a:cubicBezTo>
                  <a:cubicBezTo>
                    <a:pt x="1" y="14743"/>
                    <a:pt x="76" y="15245"/>
                    <a:pt x="301" y="15620"/>
                  </a:cubicBezTo>
                  <a:cubicBezTo>
                    <a:pt x="376" y="15746"/>
                    <a:pt x="527" y="15871"/>
                    <a:pt x="702" y="15871"/>
                  </a:cubicBezTo>
                  <a:cubicBezTo>
                    <a:pt x="775" y="15902"/>
                    <a:pt x="849" y="15916"/>
                    <a:pt x="923" y="15916"/>
                  </a:cubicBezTo>
                  <a:cubicBezTo>
                    <a:pt x="1203" y="15916"/>
                    <a:pt x="1476" y="15714"/>
                    <a:pt x="1655" y="15495"/>
                  </a:cubicBezTo>
                  <a:cubicBezTo>
                    <a:pt x="2081" y="15019"/>
                    <a:pt x="2306" y="14417"/>
                    <a:pt x="2507" y="13816"/>
                  </a:cubicBezTo>
                  <a:cubicBezTo>
                    <a:pt x="3509" y="10733"/>
                    <a:pt x="3685" y="7425"/>
                    <a:pt x="5013" y="4468"/>
                  </a:cubicBezTo>
                  <a:cubicBezTo>
                    <a:pt x="5665" y="3014"/>
                    <a:pt x="6592" y="1585"/>
                    <a:pt x="6492" y="6"/>
                  </a:cubicBezTo>
                  <a:cubicBezTo>
                    <a:pt x="6474" y="2"/>
                    <a:pt x="6458" y="0"/>
                    <a:pt x="6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674950" y="1837800"/>
              <a:ext cx="285750" cy="531300"/>
            </a:xfrm>
            <a:custGeom>
              <a:avLst/>
              <a:gdLst/>
              <a:ahLst/>
              <a:cxnLst/>
              <a:rect l="l" t="t" r="r" b="b"/>
              <a:pathLst>
                <a:path w="11430" h="21252" extrusionOk="0">
                  <a:moveTo>
                    <a:pt x="1158" y="0"/>
                  </a:moveTo>
                  <a:cubicBezTo>
                    <a:pt x="911" y="0"/>
                    <a:pt x="675" y="61"/>
                    <a:pt x="477" y="224"/>
                  </a:cubicBezTo>
                  <a:cubicBezTo>
                    <a:pt x="176" y="475"/>
                    <a:pt x="101" y="901"/>
                    <a:pt x="76" y="1302"/>
                  </a:cubicBezTo>
                  <a:cubicBezTo>
                    <a:pt x="1" y="2555"/>
                    <a:pt x="126" y="3833"/>
                    <a:pt x="477" y="5061"/>
                  </a:cubicBezTo>
                  <a:cubicBezTo>
                    <a:pt x="577" y="5462"/>
                    <a:pt x="727" y="5888"/>
                    <a:pt x="727" y="6314"/>
                  </a:cubicBezTo>
                  <a:cubicBezTo>
                    <a:pt x="752" y="6665"/>
                    <a:pt x="677" y="7016"/>
                    <a:pt x="677" y="7367"/>
                  </a:cubicBezTo>
                  <a:cubicBezTo>
                    <a:pt x="702" y="8419"/>
                    <a:pt x="1379" y="9297"/>
                    <a:pt x="2056" y="10099"/>
                  </a:cubicBezTo>
                  <a:cubicBezTo>
                    <a:pt x="2306" y="10424"/>
                    <a:pt x="2482" y="10750"/>
                    <a:pt x="2732" y="11076"/>
                  </a:cubicBezTo>
                  <a:cubicBezTo>
                    <a:pt x="2833" y="11226"/>
                    <a:pt x="2958" y="11377"/>
                    <a:pt x="3008" y="11577"/>
                  </a:cubicBezTo>
                  <a:cubicBezTo>
                    <a:pt x="3083" y="11853"/>
                    <a:pt x="2958" y="12179"/>
                    <a:pt x="3083" y="12429"/>
                  </a:cubicBezTo>
                  <a:cubicBezTo>
                    <a:pt x="3133" y="12555"/>
                    <a:pt x="3234" y="12630"/>
                    <a:pt x="3309" y="12730"/>
                  </a:cubicBezTo>
                  <a:cubicBezTo>
                    <a:pt x="3685" y="13231"/>
                    <a:pt x="3760" y="13883"/>
                    <a:pt x="3735" y="14510"/>
                  </a:cubicBezTo>
                  <a:cubicBezTo>
                    <a:pt x="3710" y="15136"/>
                    <a:pt x="3610" y="15763"/>
                    <a:pt x="3685" y="16364"/>
                  </a:cubicBezTo>
                  <a:cubicBezTo>
                    <a:pt x="3735" y="16615"/>
                    <a:pt x="3785" y="16866"/>
                    <a:pt x="3860" y="17141"/>
                  </a:cubicBezTo>
                  <a:cubicBezTo>
                    <a:pt x="4161" y="18219"/>
                    <a:pt x="4336" y="19347"/>
                    <a:pt x="4412" y="20450"/>
                  </a:cubicBezTo>
                  <a:cubicBezTo>
                    <a:pt x="4437" y="20725"/>
                    <a:pt x="4462" y="21051"/>
                    <a:pt x="4662" y="21252"/>
                  </a:cubicBezTo>
                  <a:cubicBezTo>
                    <a:pt x="5138" y="20550"/>
                    <a:pt x="5740" y="19923"/>
                    <a:pt x="6392" y="19397"/>
                  </a:cubicBezTo>
                  <a:cubicBezTo>
                    <a:pt x="6567" y="19247"/>
                    <a:pt x="6742" y="19121"/>
                    <a:pt x="6868" y="18946"/>
                  </a:cubicBezTo>
                  <a:cubicBezTo>
                    <a:pt x="7018" y="18770"/>
                    <a:pt x="7093" y="18545"/>
                    <a:pt x="7169" y="18344"/>
                  </a:cubicBezTo>
                  <a:cubicBezTo>
                    <a:pt x="7419" y="17517"/>
                    <a:pt x="7519" y="16615"/>
                    <a:pt x="8021" y="15938"/>
                  </a:cubicBezTo>
                  <a:cubicBezTo>
                    <a:pt x="8547" y="15236"/>
                    <a:pt x="9424" y="14886"/>
                    <a:pt x="10126" y="14359"/>
                  </a:cubicBezTo>
                  <a:cubicBezTo>
                    <a:pt x="10301" y="14209"/>
                    <a:pt x="10477" y="14059"/>
                    <a:pt x="10602" y="13858"/>
                  </a:cubicBezTo>
                  <a:cubicBezTo>
                    <a:pt x="10752" y="13582"/>
                    <a:pt x="10778" y="13257"/>
                    <a:pt x="10928" y="12956"/>
                  </a:cubicBezTo>
                  <a:cubicBezTo>
                    <a:pt x="11028" y="12730"/>
                    <a:pt x="11179" y="12530"/>
                    <a:pt x="11279" y="12304"/>
                  </a:cubicBezTo>
                  <a:cubicBezTo>
                    <a:pt x="11429" y="11878"/>
                    <a:pt x="11329" y="11427"/>
                    <a:pt x="11254" y="10976"/>
                  </a:cubicBezTo>
                  <a:cubicBezTo>
                    <a:pt x="11229" y="10850"/>
                    <a:pt x="11204" y="10725"/>
                    <a:pt x="11153" y="10625"/>
                  </a:cubicBezTo>
                  <a:cubicBezTo>
                    <a:pt x="10991" y="10369"/>
                    <a:pt x="10677" y="10221"/>
                    <a:pt x="10372" y="10221"/>
                  </a:cubicBezTo>
                  <a:cubicBezTo>
                    <a:pt x="10349" y="10221"/>
                    <a:pt x="10325" y="10222"/>
                    <a:pt x="10301" y="10224"/>
                  </a:cubicBezTo>
                  <a:cubicBezTo>
                    <a:pt x="9976" y="10249"/>
                    <a:pt x="9675" y="10399"/>
                    <a:pt x="9399" y="10550"/>
                  </a:cubicBezTo>
                  <a:cubicBezTo>
                    <a:pt x="9123" y="10700"/>
                    <a:pt x="8823" y="10876"/>
                    <a:pt x="8497" y="10926"/>
                  </a:cubicBezTo>
                  <a:cubicBezTo>
                    <a:pt x="8356" y="10954"/>
                    <a:pt x="8211" y="10957"/>
                    <a:pt x="8067" y="10957"/>
                  </a:cubicBezTo>
                  <a:cubicBezTo>
                    <a:pt x="8019" y="10957"/>
                    <a:pt x="7971" y="10957"/>
                    <a:pt x="7924" y="10957"/>
                  </a:cubicBezTo>
                  <a:cubicBezTo>
                    <a:pt x="7732" y="10957"/>
                    <a:pt x="7544" y="10963"/>
                    <a:pt x="7369" y="11026"/>
                  </a:cubicBezTo>
                  <a:cubicBezTo>
                    <a:pt x="7519" y="10650"/>
                    <a:pt x="7971" y="10374"/>
                    <a:pt x="8221" y="10048"/>
                  </a:cubicBezTo>
                  <a:cubicBezTo>
                    <a:pt x="8547" y="9673"/>
                    <a:pt x="8697" y="9171"/>
                    <a:pt x="8722" y="8670"/>
                  </a:cubicBezTo>
                  <a:cubicBezTo>
                    <a:pt x="8773" y="8194"/>
                    <a:pt x="8722" y="7693"/>
                    <a:pt x="8647" y="7191"/>
                  </a:cubicBezTo>
                  <a:cubicBezTo>
                    <a:pt x="8597" y="6740"/>
                    <a:pt x="8547" y="6289"/>
                    <a:pt x="8296" y="5913"/>
                  </a:cubicBezTo>
                  <a:cubicBezTo>
                    <a:pt x="8171" y="5713"/>
                    <a:pt x="7996" y="5537"/>
                    <a:pt x="7820" y="5362"/>
                  </a:cubicBezTo>
                  <a:cubicBezTo>
                    <a:pt x="6968" y="4384"/>
                    <a:pt x="6642" y="2956"/>
                    <a:pt x="5590" y="2229"/>
                  </a:cubicBezTo>
                  <a:cubicBezTo>
                    <a:pt x="5189" y="1953"/>
                    <a:pt x="4712" y="1803"/>
                    <a:pt x="4236" y="1627"/>
                  </a:cubicBezTo>
                  <a:cubicBezTo>
                    <a:pt x="3610" y="1402"/>
                    <a:pt x="2933" y="1101"/>
                    <a:pt x="2507" y="550"/>
                  </a:cubicBezTo>
                  <a:cubicBezTo>
                    <a:pt x="2457" y="449"/>
                    <a:pt x="2382" y="349"/>
                    <a:pt x="2281" y="274"/>
                  </a:cubicBezTo>
                  <a:cubicBezTo>
                    <a:pt x="2206" y="224"/>
                    <a:pt x="2106" y="199"/>
                    <a:pt x="2006" y="174"/>
                  </a:cubicBezTo>
                  <a:cubicBezTo>
                    <a:pt x="1738" y="80"/>
                    <a:pt x="1441"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1416175" y="1783575"/>
              <a:ext cx="334625" cy="630025"/>
            </a:xfrm>
            <a:custGeom>
              <a:avLst/>
              <a:gdLst/>
              <a:ahLst/>
              <a:cxnLst/>
              <a:rect l="l" t="t" r="r" b="b"/>
              <a:pathLst>
                <a:path w="13385" h="25201" extrusionOk="0">
                  <a:moveTo>
                    <a:pt x="4786" y="0"/>
                  </a:moveTo>
                  <a:cubicBezTo>
                    <a:pt x="4369" y="0"/>
                    <a:pt x="3954" y="63"/>
                    <a:pt x="3560" y="187"/>
                  </a:cubicBezTo>
                  <a:cubicBezTo>
                    <a:pt x="3485" y="150"/>
                    <a:pt x="3407" y="134"/>
                    <a:pt x="3327" y="134"/>
                  </a:cubicBezTo>
                  <a:cubicBezTo>
                    <a:pt x="2979" y="134"/>
                    <a:pt x="2601" y="449"/>
                    <a:pt x="2357" y="714"/>
                  </a:cubicBezTo>
                  <a:cubicBezTo>
                    <a:pt x="1880" y="1240"/>
                    <a:pt x="1404" y="1791"/>
                    <a:pt x="1078" y="2418"/>
                  </a:cubicBezTo>
                  <a:cubicBezTo>
                    <a:pt x="702" y="3195"/>
                    <a:pt x="552" y="4072"/>
                    <a:pt x="427" y="4924"/>
                  </a:cubicBezTo>
                  <a:cubicBezTo>
                    <a:pt x="201" y="6428"/>
                    <a:pt x="1" y="8057"/>
                    <a:pt x="803" y="9360"/>
                  </a:cubicBezTo>
                  <a:cubicBezTo>
                    <a:pt x="1003" y="9661"/>
                    <a:pt x="1254" y="9962"/>
                    <a:pt x="1404" y="10288"/>
                  </a:cubicBezTo>
                  <a:cubicBezTo>
                    <a:pt x="1780" y="11265"/>
                    <a:pt x="1179" y="12393"/>
                    <a:pt x="1504" y="13345"/>
                  </a:cubicBezTo>
                  <a:cubicBezTo>
                    <a:pt x="1655" y="13721"/>
                    <a:pt x="1905" y="14022"/>
                    <a:pt x="2181" y="14298"/>
                  </a:cubicBezTo>
                  <a:cubicBezTo>
                    <a:pt x="3108" y="15250"/>
                    <a:pt x="4362" y="15977"/>
                    <a:pt x="4863" y="17205"/>
                  </a:cubicBezTo>
                  <a:cubicBezTo>
                    <a:pt x="4963" y="17405"/>
                    <a:pt x="4813" y="17656"/>
                    <a:pt x="4562" y="17681"/>
                  </a:cubicBezTo>
                  <a:cubicBezTo>
                    <a:pt x="4462" y="17681"/>
                    <a:pt x="4387" y="17656"/>
                    <a:pt x="4286" y="17631"/>
                  </a:cubicBezTo>
                  <a:cubicBezTo>
                    <a:pt x="4036" y="17556"/>
                    <a:pt x="3835" y="17380"/>
                    <a:pt x="3635" y="17205"/>
                  </a:cubicBezTo>
                  <a:cubicBezTo>
                    <a:pt x="3334" y="16929"/>
                    <a:pt x="3008" y="16704"/>
                    <a:pt x="2682" y="16503"/>
                  </a:cubicBezTo>
                  <a:cubicBezTo>
                    <a:pt x="2457" y="16353"/>
                    <a:pt x="2206" y="16228"/>
                    <a:pt x="1930" y="16202"/>
                  </a:cubicBezTo>
                  <a:cubicBezTo>
                    <a:pt x="1890" y="16197"/>
                    <a:pt x="1849" y="16195"/>
                    <a:pt x="1809" y="16195"/>
                  </a:cubicBezTo>
                  <a:cubicBezTo>
                    <a:pt x="1275" y="16195"/>
                    <a:pt x="772" y="16642"/>
                    <a:pt x="702" y="17155"/>
                  </a:cubicBezTo>
                  <a:cubicBezTo>
                    <a:pt x="652" y="17405"/>
                    <a:pt x="727" y="17681"/>
                    <a:pt x="953" y="17756"/>
                  </a:cubicBezTo>
                  <a:cubicBezTo>
                    <a:pt x="2607" y="18533"/>
                    <a:pt x="2958" y="20914"/>
                    <a:pt x="4412" y="22017"/>
                  </a:cubicBezTo>
                  <a:cubicBezTo>
                    <a:pt x="5414" y="22769"/>
                    <a:pt x="6768" y="22969"/>
                    <a:pt x="7695" y="23822"/>
                  </a:cubicBezTo>
                  <a:cubicBezTo>
                    <a:pt x="8096" y="24172"/>
                    <a:pt x="8372" y="24674"/>
                    <a:pt x="8522" y="25200"/>
                  </a:cubicBezTo>
                  <a:cubicBezTo>
                    <a:pt x="8622" y="24448"/>
                    <a:pt x="8873" y="23696"/>
                    <a:pt x="9073" y="22969"/>
                  </a:cubicBezTo>
                  <a:cubicBezTo>
                    <a:pt x="9249" y="22443"/>
                    <a:pt x="9399" y="21892"/>
                    <a:pt x="9575" y="21365"/>
                  </a:cubicBezTo>
                  <a:cubicBezTo>
                    <a:pt x="9625" y="21190"/>
                    <a:pt x="9675" y="21040"/>
                    <a:pt x="9750" y="20889"/>
                  </a:cubicBezTo>
                  <a:cubicBezTo>
                    <a:pt x="9850" y="20639"/>
                    <a:pt x="10026" y="20413"/>
                    <a:pt x="10201" y="20187"/>
                  </a:cubicBezTo>
                  <a:cubicBezTo>
                    <a:pt x="10502" y="19812"/>
                    <a:pt x="10828" y="19436"/>
                    <a:pt x="11204" y="19135"/>
                  </a:cubicBezTo>
                  <a:cubicBezTo>
                    <a:pt x="11705" y="18784"/>
                    <a:pt x="12306" y="18583"/>
                    <a:pt x="12733" y="18132"/>
                  </a:cubicBezTo>
                  <a:cubicBezTo>
                    <a:pt x="13008" y="17857"/>
                    <a:pt x="13209" y="17456"/>
                    <a:pt x="13259" y="17055"/>
                  </a:cubicBezTo>
                  <a:cubicBezTo>
                    <a:pt x="13309" y="16629"/>
                    <a:pt x="13234" y="16202"/>
                    <a:pt x="13259" y="15776"/>
                  </a:cubicBezTo>
                  <a:cubicBezTo>
                    <a:pt x="13284" y="15375"/>
                    <a:pt x="13384" y="14949"/>
                    <a:pt x="13209" y="14624"/>
                  </a:cubicBezTo>
                  <a:cubicBezTo>
                    <a:pt x="13083" y="14348"/>
                    <a:pt x="12808" y="14197"/>
                    <a:pt x="12532" y="14097"/>
                  </a:cubicBezTo>
                  <a:cubicBezTo>
                    <a:pt x="12407" y="14072"/>
                    <a:pt x="12281" y="14047"/>
                    <a:pt x="12181" y="13997"/>
                  </a:cubicBezTo>
                  <a:cubicBezTo>
                    <a:pt x="12056" y="13922"/>
                    <a:pt x="11956" y="13822"/>
                    <a:pt x="11855" y="13746"/>
                  </a:cubicBezTo>
                  <a:cubicBezTo>
                    <a:pt x="11678" y="13624"/>
                    <a:pt x="11464" y="13560"/>
                    <a:pt x="11249" y="13560"/>
                  </a:cubicBezTo>
                  <a:cubicBezTo>
                    <a:pt x="11068" y="13560"/>
                    <a:pt x="10887" y="13605"/>
                    <a:pt x="10727" y="13696"/>
                  </a:cubicBezTo>
                  <a:cubicBezTo>
                    <a:pt x="10602" y="13746"/>
                    <a:pt x="10477" y="13847"/>
                    <a:pt x="10352" y="13922"/>
                  </a:cubicBezTo>
                  <a:cubicBezTo>
                    <a:pt x="10226" y="13947"/>
                    <a:pt x="10101" y="13972"/>
                    <a:pt x="9976" y="13997"/>
                  </a:cubicBezTo>
                  <a:cubicBezTo>
                    <a:pt x="9550" y="14147"/>
                    <a:pt x="9399" y="14924"/>
                    <a:pt x="9224" y="15325"/>
                  </a:cubicBezTo>
                  <a:cubicBezTo>
                    <a:pt x="9324" y="14122"/>
                    <a:pt x="10226" y="13195"/>
                    <a:pt x="10577" y="12017"/>
                  </a:cubicBezTo>
                  <a:cubicBezTo>
                    <a:pt x="10602" y="11917"/>
                    <a:pt x="10627" y="11816"/>
                    <a:pt x="10577" y="11741"/>
                  </a:cubicBezTo>
                  <a:cubicBezTo>
                    <a:pt x="10536" y="11658"/>
                    <a:pt x="10442" y="11610"/>
                    <a:pt x="10355" y="11610"/>
                  </a:cubicBezTo>
                  <a:cubicBezTo>
                    <a:pt x="10337" y="11610"/>
                    <a:pt x="10319" y="11612"/>
                    <a:pt x="10301" y="11616"/>
                  </a:cubicBezTo>
                  <a:cubicBezTo>
                    <a:pt x="10201" y="11616"/>
                    <a:pt x="10101" y="11666"/>
                    <a:pt x="10001" y="11741"/>
                  </a:cubicBezTo>
                  <a:cubicBezTo>
                    <a:pt x="10126" y="11491"/>
                    <a:pt x="10251" y="11265"/>
                    <a:pt x="10377" y="11014"/>
                  </a:cubicBezTo>
                  <a:cubicBezTo>
                    <a:pt x="10477" y="10814"/>
                    <a:pt x="10577" y="10613"/>
                    <a:pt x="10627" y="10388"/>
                  </a:cubicBezTo>
                  <a:cubicBezTo>
                    <a:pt x="10778" y="9761"/>
                    <a:pt x="10452" y="9135"/>
                    <a:pt x="10301" y="8483"/>
                  </a:cubicBezTo>
                  <a:cubicBezTo>
                    <a:pt x="10051" y="7355"/>
                    <a:pt x="10402" y="5601"/>
                    <a:pt x="9825" y="4573"/>
                  </a:cubicBezTo>
                  <a:cubicBezTo>
                    <a:pt x="9550" y="4072"/>
                    <a:pt x="9174" y="3496"/>
                    <a:pt x="8898" y="2994"/>
                  </a:cubicBezTo>
                  <a:cubicBezTo>
                    <a:pt x="8748" y="2669"/>
                    <a:pt x="8597" y="2343"/>
                    <a:pt x="8397" y="2042"/>
                  </a:cubicBezTo>
                  <a:cubicBezTo>
                    <a:pt x="7920" y="1240"/>
                    <a:pt x="7169" y="613"/>
                    <a:pt x="6291" y="288"/>
                  </a:cubicBezTo>
                  <a:cubicBezTo>
                    <a:pt x="5809" y="95"/>
                    <a:pt x="5296" y="0"/>
                    <a:pt x="4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1575950" y="2173575"/>
              <a:ext cx="78350" cy="588150"/>
            </a:xfrm>
            <a:custGeom>
              <a:avLst/>
              <a:gdLst/>
              <a:ahLst/>
              <a:cxnLst/>
              <a:rect l="l" t="t" r="r" b="b"/>
              <a:pathLst>
                <a:path w="3134" h="23526" extrusionOk="0">
                  <a:moveTo>
                    <a:pt x="1" y="1"/>
                  </a:moveTo>
                  <a:cubicBezTo>
                    <a:pt x="1" y="5"/>
                    <a:pt x="2" y="10"/>
                    <a:pt x="3" y="14"/>
                  </a:cubicBezTo>
                  <a:lnTo>
                    <a:pt x="3" y="14"/>
                  </a:lnTo>
                  <a:cubicBezTo>
                    <a:pt x="8" y="1"/>
                    <a:pt x="21" y="1"/>
                    <a:pt x="1" y="1"/>
                  </a:cubicBezTo>
                  <a:close/>
                  <a:moveTo>
                    <a:pt x="3" y="14"/>
                  </a:moveTo>
                  <a:lnTo>
                    <a:pt x="3" y="14"/>
                  </a:lnTo>
                  <a:cubicBezTo>
                    <a:pt x="2" y="17"/>
                    <a:pt x="1" y="21"/>
                    <a:pt x="1" y="26"/>
                  </a:cubicBezTo>
                  <a:cubicBezTo>
                    <a:pt x="4" y="36"/>
                    <a:pt x="7" y="46"/>
                    <a:pt x="10" y="57"/>
                  </a:cubicBezTo>
                  <a:lnTo>
                    <a:pt x="10" y="57"/>
                  </a:lnTo>
                  <a:cubicBezTo>
                    <a:pt x="7" y="43"/>
                    <a:pt x="5" y="28"/>
                    <a:pt x="3" y="14"/>
                  </a:cubicBezTo>
                  <a:close/>
                  <a:moveTo>
                    <a:pt x="10" y="57"/>
                  </a:moveTo>
                  <a:cubicBezTo>
                    <a:pt x="457" y="2820"/>
                    <a:pt x="881" y="5583"/>
                    <a:pt x="1304" y="8347"/>
                  </a:cubicBezTo>
                  <a:cubicBezTo>
                    <a:pt x="1630" y="10477"/>
                    <a:pt x="1956" y="12633"/>
                    <a:pt x="1630" y="14738"/>
                  </a:cubicBezTo>
                  <a:cubicBezTo>
                    <a:pt x="1404" y="16141"/>
                    <a:pt x="903" y="17495"/>
                    <a:pt x="627" y="18873"/>
                  </a:cubicBezTo>
                  <a:cubicBezTo>
                    <a:pt x="377" y="20277"/>
                    <a:pt x="753" y="21981"/>
                    <a:pt x="1504" y="23184"/>
                  </a:cubicBezTo>
                  <a:cubicBezTo>
                    <a:pt x="1698" y="23474"/>
                    <a:pt x="2067" y="23526"/>
                    <a:pt x="2453" y="23526"/>
                  </a:cubicBezTo>
                  <a:cubicBezTo>
                    <a:pt x="2667" y="23526"/>
                    <a:pt x="2886" y="23510"/>
                    <a:pt x="3083" y="23510"/>
                  </a:cubicBezTo>
                  <a:cubicBezTo>
                    <a:pt x="3133" y="23109"/>
                    <a:pt x="3083" y="22708"/>
                    <a:pt x="2933" y="22357"/>
                  </a:cubicBezTo>
                  <a:cubicBezTo>
                    <a:pt x="2833" y="22131"/>
                    <a:pt x="2682" y="21906"/>
                    <a:pt x="2557" y="21655"/>
                  </a:cubicBezTo>
                  <a:cubicBezTo>
                    <a:pt x="1956" y="20502"/>
                    <a:pt x="1930" y="19149"/>
                    <a:pt x="2081" y="17846"/>
                  </a:cubicBezTo>
                  <a:cubicBezTo>
                    <a:pt x="2231" y="16567"/>
                    <a:pt x="2557" y="15289"/>
                    <a:pt x="2632" y="13986"/>
                  </a:cubicBezTo>
                  <a:cubicBezTo>
                    <a:pt x="2707" y="12407"/>
                    <a:pt x="2407" y="10853"/>
                    <a:pt x="2106" y="9324"/>
                  </a:cubicBezTo>
                  <a:cubicBezTo>
                    <a:pt x="2031" y="8973"/>
                    <a:pt x="1905" y="8673"/>
                    <a:pt x="1805" y="8322"/>
                  </a:cubicBezTo>
                  <a:cubicBezTo>
                    <a:pt x="1680" y="7821"/>
                    <a:pt x="1529" y="7294"/>
                    <a:pt x="1404" y="6793"/>
                  </a:cubicBezTo>
                  <a:cubicBezTo>
                    <a:pt x="855" y="4548"/>
                    <a:pt x="654" y="2253"/>
                    <a:pt x="10" y="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1643625" y="2199275"/>
              <a:ext cx="153525" cy="570450"/>
            </a:xfrm>
            <a:custGeom>
              <a:avLst/>
              <a:gdLst/>
              <a:ahLst/>
              <a:cxnLst/>
              <a:rect l="l" t="t" r="r" b="b"/>
              <a:pathLst>
                <a:path w="6141" h="22818" extrusionOk="0">
                  <a:moveTo>
                    <a:pt x="6015" y="1"/>
                  </a:moveTo>
                  <a:cubicBezTo>
                    <a:pt x="5990" y="1379"/>
                    <a:pt x="5890" y="2783"/>
                    <a:pt x="5740" y="4161"/>
                  </a:cubicBezTo>
                  <a:cubicBezTo>
                    <a:pt x="5640" y="5088"/>
                    <a:pt x="5314" y="6467"/>
                    <a:pt x="5063" y="7219"/>
                  </a:cubicBezTo>
                  <a:cubicBezTo>
                    <a:pt x="4437" y="9199"/>
                    <a:pt x="3609" y="10778"/>
                    <a:pt x="2732" y="12682"/>
                  </a:cubicBezTo>
                  <a:cubicBezTo>
                    <a:pt x="1755" y="14788"/>
                    <a:pt x="627" y="16868"/>
                    <a:pt x="151" y="19149"/>
                  </a:cubicBezTo>
                  <a:cubicBezTo>
                    <a:pt x="51" y="19600"/>
                    <a:pt x="0" y="20051"/>
                    <a:pt x="25" y="20527"/>
                  </a:cubicBezTo>
                  <a:cubicBezTo>
                    <a:pt x="25" y="20803"/>
                    <a:pt x="101" y="21103"/>
                    <a:pt x="151" y="21379"/>
                  </a:cubicBezTo>
                  <a:lnTo>
                    <a:pt x="301" y="22281"/>
                  </a:lnTo>
                  <a:cubicBezTo>
                    <a:pt x="376" y="22632"/>
                    <a:pt x="777" y="22707"/>
                    <a:pt x="1128" y="22783"/>
                  </a:cubicBezTo>
                  <a:cubicBezTo>
                    <a:pt x="1196" y="22805"/>
                    <a:pt x="1268" y="22818"/>
                    <a:pt x="1339" y="22818"/>
                  </a:cubicBezTo>
                  <a:cubicBezTo>
                    <a:pt x="1426" y="22818"/>
                    <a:pt x="1510" y="22799"/>
                    <a:pt x="1579" y="22758"/>
                  </a:cubicBezTo>
                  <a:cubicBezTo>
                    <a:pt x="1680" y="22682"/>
                    <a:pt x="1705" y="22557"/>
                    <a:pt x="1755" y="22432"/>
                  </a:cubicBezTo>
                  <a:cubicBezTo>
                    <a:pt x="1930" y="21830"/>
                    <a:pt x="2106" y="21179"/>
                    <a:pt x="1955" y="20552"/>
                  </a:cubicBezTo>
                  <a:cubicBezTo>
                    <a:pt x="1880" y="20326"/>
                    <a:pt x="1780" y="20101"/>
                    <a:pt x="1705" y="19850"/>
                  </a:cubicBezTo>
                  <a:cubicBezTo>
                    <a:pt x="1479" y="19098"/>
                    <a:pt x="1504" y="18271"/>
                    <a:pt x="1780" y="17494"/>
                  </a:cubicBezTo>
                  <a:cubicBezTo>
                    <a:pt x="2757" y="14913"/>
                    <a:pt x="3760" y="12657"/>
                    <a:pt x="4863" y="10126"/>
                  </a:cubicBezTo>
                  <a:cubicBezTo>
                    <a:pt x="5113" y="9474"/>
                    <a:pt x="5439" y="8522"/>
                    <a:pt x="5640" y="7870"/>
                  </a:cubicBezTo>
                  <a:cubicBezTo>
                    <a:pt x="6091" y="6366"/>
                    <a:pt x="6141" y="4788"/>
                    <a:pt x="6091" y="3209"/>
                  </a:cubicBezTo>
                  <a:cubicBezTo>
                    <a:pt x="6066" y="2131"/>
                    <a:pt x="6141" y="1078"/>
                    <a:pt x="6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1436225" y="2745375"/>
              <a:ext cx="418575" cy="994025"/>
            </a:xfrm>
            <a:custGeom>
              <a:avLst/>
              <a:gdLst/>
              <a:ahLst/>
              <a:cxnLst/>
              <a:rect l="l" t="t" r="r" b="b"/>
              <a:pathLst>
                <a:path w="16743" h="39761" extrusionOk="0">
                  <a:moveTo>
                    <a:pt x="11830" y="39235"/>
                  </a:moveTo>
                  <a:lnTo>
                    <a:pt x="11830" y="39235"/>
                  </a:lnTo>
                  <a:cubicBezTo>
                    <a:pt x="11929" y="39296"/>
                    <a:pt x="12045" y="39364"/>
                    <a:pt x="12132" y="39446"/>
                  </a:cubicBezTo>
                  <a:lnTo>
                    <a:pt x="12132" y="39446"/>
                  </a:lnTo>
                  <a:cubicBezTo>
                    <a:pt x="12047" y="39356"/>
                    <a:pt x="11932" y="39286"/>
                    <a:pt x="11830" y="39235"/>
                  </a:cubicBezTo>
                  <a:close/>
                  <a:moveTo>
                    <a:pt x="6436" y="1"/>
                  </a:moveTo>
                  <a:cubicBezTo>
                    <a:pt x="6058" y="1"/>
                    <a:pt x="5679" y="40"/>
                    <a:pt x="5314" y="112"/>
                  </a:cubicBezTo>
                  <a:cubicBezTo>
                    <a:pt x="2156" y="763"/>
                    <a:pt x="1" y="3971"/>
                    <a:pt x="26" y="7104"/>
                  </a:cubicBezTo>
                  <a:cubicBezTo>
                    <a:pt x="51" y="9234"/>
                    <a:pt x="1003" y="11290"/>
                    <a:pt x="2507" y="12718"/>
                  </a:cubicBezTo>
                  <a:cubicBezTo>
                    <a:pt x="3259" y="13470"/>
                    <a:pt x="4211" y="13946"/>
                    <a:pt x="5013" y="14598"/>
                  </a:cubicBezTo>
                  <a:cubicBezTo>
                    <a:pt x="5414" y="14924"/>
                    <a:pt x="5765" y="15325"/>
                    <a:pt x="6016" y="15776"/>
                  </a:cubicBezTo>
                  <a:cubicBezTo>
                    <a:pt x="6467" y="16703"/>
                    <a:pt x="6442" y="17831"/>
                    <a:pt x="7043" y="18708"/>
                  </a:cubicBezTo>
                  <a:cubicBezTo>
                    <a:pt x="7344" y="19134"/>
                    <a:pt x="7670" y="19560"/>
                    <a:pt x="7895" y="20011"/>
                  </a:cubicBezTo>
                  <a:cubicBezTo>
                    <a:pt x="8121" y="20488"/>
                    <a:pt x="8171" y="21014"/>
                    <a:pt x="8121" y="21515"/>
                  </a:cubicBezTo>
                  <a:cubicBezTo>
                    <a:pt x="7920" y="23069"/>
                    <a:pt x="7194" y="24498"/>
                    <a:pt x="6818" y="26001"/>
                  </a:cubicBezTo>
                  <a:cubicBezTo>
                    <a:pt x="6266" y="28006"/>
                    <a:pt x="6417" y="30337"/>
                    <a:pt x="7770" y="31966"/>
                  </a:cubicBezTo>
                  <a:cubicBezTo>
                    <a:pt x="8422" y="32793"/>
                    <a:pt x="9199" y="33495"/>
                    <a:pt x="9725" y="34423"/>
                  </a:cubicBezTo>
                  <a:cubicBezTo>
                    <a:pt x="10377" y="35550"/>
                    <a:pt x="10602" y="36854"/>
                    <a:pt x="10778" y="38157"/>
                  </a:cubicBezTo>
                  <a:cubicBezTo>
                    <a:pt x="10828" y="38407"/>
                    <a:pt x="10903" y="38658"/>
                    <a:pt x="11078" y="38859"/>
                  </a:cubicBezTo>
                  <a:cubicBezTo>
                    <a:pt x="11363" y="39209"/>
                    <a:pt x="12051" y="39138"/>
                    <a:pt x="12219" y="39551"/>
                  </a:cubicBezTo>
                  <a:lnTo>
                    <a:pt x="12219" y="39551"/>
                  </a:lnTo>
                  <a:cubicBezTo>
                    <a:pt x="12196" y="39513"/>
                    <a:pt x="12167" y="39479"/>
                    <a:pt x="12132" y="39446"/>
                  </a:cubicBezTo>
                  <a:lnTo>
                    <a:pt x="12132" y="39446"/>
                  </a:lnTo>
                  <a:cubicBezTo>
                    <a:pt x="12181" y="39497"/>
                    <a:pt x="12219" y="39554"/>
                    <a:pt x="12240" y="39618"/>
                  </a:cubicBezTo>
                  <a:lnTo>
                    <a:pt x="12240" y="39618"/>
                  </a:lnTo>
                  <a:cubicBezTo>
                    <a:pt x="12251" y="39660"/>
                    <a:pt x="12256" y="39706"/>
                    <a:pt x="12256" y="39757"/>
                  </a:cubicBezTo>
                  <a:lnTo>
                    <a:pt x="12256" y="39757"/>
                  </a:lnTo>
                  <a:cubicBezTo>
                    <a:pt x="12256" y="39707"/>
                    <a:pt x="12251" y="39661"/>
                    <a:pt x="12241" y="39619"/>
                  </a:cubicBezTo>
                  <a:lnTo>
                    <a:pt x="12241" y="39619"/>
                  </a:lnTo>
                  <a:cubicBezTo>
                    <a:pt x="12255" y="39663"/>
                    <a:pt x="12261" y="39711"/>
                    <a:pt x="12256" y="39761"/>
                  </a:cubicBezTo>
                  <a:cubicBezTo>
                    <a:pt x="12272" y="39683"/>
                    <a:pt x="12256" y="39614"/>
                    <a:pt x="12220" y="39553"/>
                  </a:cubicBezTo>
                  <a:lnTo>
                    <a:pt x="12220" y="39553"/>
                  </a:lnTo>
                  <a:cubicBezTo>
                    <a:pt x="12055" y="39133"/>
                    <a:pt x="11367" y="39188"/>
                    <a:pt x="11103" y="38859"/>
                  </a:cubicBezTo>
                  <a:cubicBezTo>
                    <a:pt x="10928" y="38658"/>
                    <a:pt x="10853" y="38382"/>
                    <a:pt x="10803" y="38132"/>
                  </a:cubicBezTo>
                  <a:cubicBezTo>
                    <a:pt x="10627" y="36854"/>
                    <a:pt x="10402" y="35550"/>
                    <a:pt x="9750" y="34397"/>
                  </a:cubicBezTo>
                  <a:cubicBezTo>
                    <a:pt x="9249" y="33470"/>
                    <a:pt x="8472" y="32768"/>
                    <a:pt x="7820" y="31941"/>
                  </a:cubicBezTo>
                  <a:cubicBezTo>
                    <a:pt x="6492" y="30312"/>
                    <a:pt x="6367" y="28006"/>
                    <a:pt x="6893" y="26026"/>
                  </a:cubicBezTo>
                  <a:cubicBezTo>
                    <a:pt x="7269" y="24523"/>
                    <a:pt x="8021" y="23094"/>
                    <a:pt x="8221" y="21515"/>
                  </a:cubicBezTo>
                  <a:cubicBezTo>
                    <a:pt x="8271" y="21014"/>
                    <a:pt x="8196" y="20463"/>
                    <a:pt x="7971" y="19986"/>
                  </a:cubicBezTo>
                  <a:cubicBezTo>
                    <a:pt x="7745" y="19485"/>
                    <a:pt x="7419" y="19084"/>
                    <a:pt x="7144" y="18658"/>
                  </a:cubicBezTo>
                  <a:cubicBezTo>
                    <a:pt x="6517" y="17781"/>
                    <a:pt x="6567" y="16678"/>
                    <a:pt x="6091" y="15726"/>
                  </a:cubicBezTo>
                  <a:cubicBezTo>
                    <a:pt x="5865" y="15249"/>
                    <a:pt x="5489" y="14848"/>
                    <a:pt x="5088" y="14523"/>
                  </a:cubicBezTo>
                  <a:cubicBezTo>
                    <a:pt x="4286" y="13846"/>
                    <a:pt x="3334" y="13370"/>
                    <a:pt x="2607" y="12643"/>
                  </a:cubicBezTo>
                  <a:cubicBezTo>
                    <a:pt x="1103" y="11214"/>
                    <a:pt x="176" y="9184"/>
                    <a:pt x="151" y="7104"/>
                  </a:cubicBezTo>
                  <a:cubicBezTo>
                    <a:pt x="126" y="4021"/>
                    <a:pt x="2256" y="888"/>
                    <a:pt x="5364" y="262"/>
                  </a:cubicBezTo>
                  <a:cubicBezTo>
                    <a:pt x="5726" y="190"/>
                    <a:pt x="6098" y="150"/>
                    <a:pt x="6468" y="150"/>
                  </a:cubicBezTo>
                  <a:cubicBezTo>
                    <a:pt x="7125" y="150"/>
                    <a:pt x="7779" y="274"/>
                    <a:pt x="8372" y="563"/>
                  </a:cubicBezTo>
                  <a:cubicBezTo>
                    <a:pt x="8681" y="723"/>
                    <a:pt x="9009" y="774"/>
                    <a:pt x="9343" y="774"/>
                  </a:cubicBezTo>
                  <a:cubicBezTo>
                    <a:pt x="9794" y="774"/>
                    <a:pt x="10256" y="681"/>
                    <a:pt x="10702" y="638"/>
                  </a:cubicBezTo>
                  <a:cubicBezTo>
                    <a:pt x="10894" y="618"/>
                    <a:pt x="11083" y="608"/>
                    <a:pt x="11269" y="608"/>
                  </a:cubicBezTo>
                  <a:cubicBezTo>
                    <a:pt x="14068" y="608"/>
                    <a:pt x="16139" y="2852"/>
                    <a:pt x="16492" y="5625"/>
                  </a:cubicBezTo>
                  <a:cubicBezTo>
                    <a:pt x="16617" y="7154"/>
                    <a:pt x="16617" y="8783"/>
                    <a:pt x="15991" y="10212"/>
                  </a:cubicBezTo>
                  <a:cubicBezTo>
                    <a:pt x="15189" y="12192"/>
                    <a:pt x="13585" y="13570"/>
                    <a:pt x="11630" y="14372"/>
                  </a:cubicBezTo>
                  <a:cubicBezTo>
                    <a:pt x="9900" y="14924"/>
                    <a:pt x="8522" y="15300"/>
                    <a:pt x="8773" y="17480"/>
                  </a:cubicBezTo>
                  <a:cubicBezTo>
                    <a:pt x="8923" y="18508"/>
                    <a:pt x="9449" y="19460"/>
                    <a:pt x="9449" y="20513"/>
                  </a:cubicBezTo>
                  <a:cubicBezTo>
                    <a:pt x="9474" y="21039"/>
                    <a:pt x="9399" y="21540"/>
                    <a:pt x="9274" y="22041"/>
                  </a:cubicBezTo>
                  <a:cubicBezTo>
                    <a:pt x="8998" y="23044"/>
                    <a:pt x="8522" y="23971"/>
                    <a:pt x="8121" y="24949"/>
                  </a:cubicBezTo>
                  <a:cubicBezTo>
                    <a:pt x="7294" y="26828"/>
                    <a:pt x="6968" y="29084"/>
                    <a:pt x="7795" y="31039"/>
                  </a:cubicBezTo>
                  <a:cubicBezTo>
                    <a:pt x="8221" y="32016"/>
                    <a:pt x="8923" y="32818"/>
                    <a:pt x="9524" y="33646"/>
                  </a:cubicBezTo>
                  <a:cubicBezTo>
                    <a:pt x="10126" y="34498"/>
                    <a:pt x="10552" y="35475"/>
                    <a:pt x="10602" y="36528"/>
                  </a:cubicBezTo>
                  <a:cubicBezTo>
                    <a:pt x="10577" y="35475"/>
                    <a:pt x="10151" y="34473"/>
                    <a:pt x="9550" y="33646"/>
                  </a:cubicBezTo>
                  <a:cubicBezTo>
                    <a:pt x="8948" y="32768"/>
                    <a:pt x="8271" y="31991"/>
                    <a:pt x="7845" y="31014"/>
                  </a:cubicBezTo>
                  <a:cubicBezTo>
                    <a:pt x="7244" y="29585"/>
                    <a:pt x="7294" y="27931"/>
                    <a:pt x="7670" y="26453"/>
                  </a:cubicBezTo>
                  <a:cubicBezTo>
                    <a:pt x="8071" y="24924"/>
                    <a:pt x="8923" y="23595"/>
                    <a:pt x="9349" y="22067"/>
                  </a:cubicBezTo>
                  <a:cubicBezTo>
                    <a:pt x="9474" y="21565"/>
                    <a:pt x="9550" y="21039"/>
                    <a:pt x="9550" y="20513"/>
                  </a:cubicBezTo>
                  <a:cubicBezTo>
                    <a:pt x="9524" y="19460"/>
                    <a:pt x="8998" y="18483"/>
                    <a:pt x="8873" y="17455"/>
                  </a:cubicBezTo>
                  <a:cubicBezTo>
                    <a:pt x="8622" y="15325"/>
                    <a:pt x="9976" y="15024"/>
                    <a:pt x="11655" y="14473"/>
                  </a:cubicBezTo>
                  <a:cubicBezTo>
                    <a:pt x="13660" y="13671"/>
                    <a:pt x="15289" y="12267"/>
                    <a:pt x="16116" y="10262"/>
                  </a:cubicBezTo>
                  <a:cubicBezTo>
                    <a:pt x="16743" y="8783"/>
                    <a:pt x="16743" y="7154"/>
                    <a:pt x="16617" y="5600"/>
                  </a:cubicBezTo>
                  <a:cubicBezTo>
                    <a:pt x="16263" y="2742"/>
                    <a:pt x="14127" y="462"/>
                    <a:pt x="11238" y="462"/>
                  </a:cubicBezTo>
                  <a:cubicBezTo>
                    <a:pt x="11062" y="462"/>
                    <a:pt x="10883" y="470"/>
                    <a:pt x="10702" y="487"/>
                  </a:cubicBezTo>
                  <a:cubicBezTo>
                    <a:pt x="10259" y="532"/>
                    <a:pt x="9790" y="628"/>
                    <a:pt x="9336" y="628"/>
                  </a:cubicBezTo>
                  <a:cubicBezTo>
                    <a:pt x="9019" y="628"/>
                    <a:pt x="8710" y="581"/>
                    <a:pt x="8422" y="437"/>
                  </a:cubicBezTo>
                  <a:cubicBezTo>
                    <a:pt x="7808" y="131"/>
                    <a:pt x="7122" y="1"/>
                    <a:pt x="6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537725" y="3447400"/>
              <a:ext cx="64575" cy="81475"/>
            </a:xfrm>
            <a:custGeom>
              <a:avLst/>
              <a:gdLst/>
              <a:ahLst/>
              <a:cxnLst/>
              <a:rect l="l" t="t" r="r" b="b"/>
              <a:pathLst>
                <a:path w="2583" h="3259" extrusionOk="0">
                  <a:moveTo>
                    <a:pt x="2532" y="1"/>
                  </a:moveTo>
                  <a:cubicBezTo>
                    <a:pt x="2507" y="1"/>
                    <a:pt x="2482" y="26"/>
                    <a:pt x="2482" y="51"/>
                  </a:cubicBezTo>
                  <a:cubicBezTo>
                    <a:pt x="2407" y="402"/>
                    <a:pt x="2181" y="753"/>
                    <a:pt x="1780" y="1103"/>
                  </a:cubicBezTo>
                  <a:cubicBezTo>
                    <a:pt x="1655" y="1204"/>
                    <a:pt x="1505" y="1304"/>
                    <a:pt x="1379" y="1404"/>
                  </a:cubicBezTo>
                  <a:cubicBezTo>
                    <a:pt x="1154" y="1580"/>
                    <a:pt x="953" y="1730"/>
                    <a:pt x="753" y="1930"/>
                  </a:cubicBezTo>
                  <a:cubicBezTo>
                    <a:pt x="402" y="2281"/>
                    <a:pt x="151" y="2707"/>
                    <a:pt x="26" y="3184"/>
                  </a:cubicBezTo>
                  <a:cubicBezTo>
                    <a:pt x="1" y="3234"/>
                    <a:pt x="26" y="3259"/>
                    <a:pt x="51" y="3259"/>
                  </a:cubicBezTo>
                  <a:lnTo>
                    <a:pt x="76" y="3259"/>
                  </a:lnTo>
                  <a:cubicBezTo>
                    <a:pt x="101" y="3259"/>
                    <a:pt x="101" y="3234"/>
                    <a:pt x="126" y="3234"/>
                  </a:cubicBezTo>
                  <a:cubicBezTo>
                    <a:pt x="251" y="2758"/>
                    <a:pt x="477" y="2331"/>
                    <a:pt x="828" y="2006"/>
                  </a:cubicBezTo>
                  <a:cubicBezTo>
                    <a:pt x="1003" y="1805"/>
                    <a:pt x="1229" y="1655"/>
                    <a:pt x="1429" y="1504"/>
                  </a:cubicBezTo>
                  <a:cubicBezTo>
                    <a:pt x="1555" y="1379"/>
                    <a:pt x="1705" y="1279"/>
                    <a:pt x="1830" y="1179"/>
                  </a:cubicBezTo>
                  <a:cubicBezTo>
                    <a:pt x="2256" y="803"/>
                    <a:pt x="2507" y="452"/>
                    <a:pt x="2557" y="51"/>
                  </a:cubicBezTo>
                  <a:cubicBezTo>
                    <a:pt x="2582" y="26"/>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1656150" y="3186750"/>
              <a:ext cx="37625" cy="38250"/>
            </a:xfrm>
            <a:custGeom>
              <a:avLst/>
              <a:gdLst/>
              <a:ahLst/>
              <a:cxnLst/>
              <a:rect l="l" t="t" r="r" b="b"/>
              <a:pathLst>
                <a:path w="1505" h="1530" extrusionOk="0">
                  <a:moveTo>
                    <a:pt x="76" y="1"/>
                  </a:moveTo>
                  <a:cubicBezTo>
                    <a:pt x="26" y="1"/>
                    <a:pt x="1" y="26"/>
                    <a:pt x="1" y="51"/>
                  </a:cubicBezTo>
                  <a:cubicBezTo>
                    <a:pt x="1" y="76"/>
                    <a:pt x="26" y="101"/>
                    <a:pt x="51" y="101"/>
                  </a:cubicBezTo>
                  <a:lnTo>
                    <a:pt x="76" y="101"/>
                  </a:lnTo>
                  <a:cubicBezTo>
                    <a:pt x="326" y="101"/>
                    <a:pt x="602" y="251"/>
                    <a:pt x="727" y="477"/>
                  </a:cubicBezTo>
                  <a:cubicBezTo>
                    <a:pt x="803" y="602"/>
                    <a:pt x="828" y="727"/>
                    <a:pt x="853" y="853"/>
                  </a:cubicBezTo>
                  <a:cubicBezTo>
                    <a:pt x="878" y="928"/>
                    <a:pt x="903" y="1003"/>
                    <a:pt x="953" y="1103"/>
                  </a:cubicBezTo>
                  <a:cubicBezTo>
                    <a:pt x="1028" y="1304"/>
                    <a:pt x="1204" y="1529"/>
                    <a:pt x="1454" y="1529"/>
                  </a:cubicBezTo>
                  <a:cubicBezTo>
                    <a:pt x="1479" y="1529"/>
                    <a:pt x="1504" y="1504"/>
                    <a:pt x="1504" y="1479"/>
                  </a:cubicBezTo>
                  <a:cubicBezTo>
                    <a:pt x="1504" y="1454"/>
                    <a:pt x="1479" y="1429"/>
                    <a:pt x="1454" y="1429"/>
                  </a:cubicBezTo>
                  <a:cubicBezTo>
                    <a:pt x="1254" y="1429"/>
                    <a:pt x="1103" y="1229"/>
                    <a:pt x="1028" y="1053"/>
                  </a:cubicBezTo>
                  <a:cubicBezTo>
                    <a:pt x="1003" y="978"/>
                    <a:pt x="978" y="903"/>
                    <a:pt x="953" y="828"/>
                  </a:cubicBezTo>
                  <a:cubicBezTo>
                    <a:pt x="928" y="702"/>
                    <a:pt x="878" y="552"/>
                    <a:pt x="828" y="427"/>
                  </a:cubicBezTo>
                  <a:cubicBezTo>
                    <a:pt x="652" y="176"/>
                    <a:pt x="37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527700" y="3113450"/>
              <a:ext cx="43275" cy="52025"/>
            </a:xfrm>
            <a:custGeom>
              <a:avLst/>
              <a:gdLst/>
              <a:ahLst/>
              <a:cxnLst/>
              <a:rect l="l" t="t" r="r" b="b"/>
              <a:pathLst>
                <a:path w="1731" h="2081" extrusionOk="0">
                  <a:moveTo>
                    <a:pt x="1680" y="0"/>
                  </a:moveTo>
                  <a:cubicBezTo>
                    <a:pt x="1655" y="0"/>
                    <a:pt x="1630" y="25"/>
                    <a:pt x="1630" y="50"/>
                  </a:cubicBezTo>
                  <a:cubicBezTo>
                    <a:pt x="1580" y="326"/>
                    <a:pt x="1404" y="552"/>
                    <a:pt x="1279" y="727"/>
                  </a:cubicBezTo>
                  <a:cubicBezTo>
                    <a:pt x="1078" y="953"/>
                    <a:pt x="878" y="1178"/>
                    <a:pt x="627" y="1354"/>
                  </a:cubicBezTo>
                  <a:cubicBezTo>
                    <a:pt x="602" y="1379"/>
                    <a:pt x="577" y="1404"/>
                    <a:pt x="527" y="1429"/>
                  </a:cubicBezTo>
                  <a:cubicBezTo>
                    <a:pt x="327" y="1604"/>
                    <a:pt x="126" y="1780"/>
                    <a:pt x="26" y="2005"/>
                  </a:cubicBezTo>
                  <a:cubicBezTo>
                    <a:pt x="1" y="2030"/>
                    <a:pt x="26" y="2055"/>
                    <a:pt x="51" y="2080"/>
                  </a:cubicBezTo>
                  <a:lnTo>
                    <a:pt x="76" y="2080"/>
                  </a:lnTo>
                  <a:cubicBezTo>
                    <a:pt x="76" y="2080"/>
                    <a:pt x="101" y="2055"/>
                    <a:pt x="101" y="2055"/>
                  </a:cubicBezTo>
                  <a:cubicBezTo>
                    <a:pt x="201" y="1830"/>
                    <a:pt x="402" y="1679"/>
                    <a:pt x="602" y="1529"/>
                  </a:cubicBezTo>
                  <a:cubicBezTo>
                    <a:pt x="627" y="1504"/>
                    <a:pt x="677" y="1454"/>
                    <a:pt x="703" y="1429"/>
                  </a:cubicBezTo>
                  <a:cubicBezTo>
                    <a:pt x="928" y="1253"/>
                    <a:pt x="1154" y="1028"/>
                    <a:pt x="1354" y="777"/>
                  </a:cubicBezTo>
                  <a:cubicBezTo>
                    <a:pt x="1505" y="602"/>
                    <a:pt x="1680" y="351"/>
                    <a:pt x="1730" y="75"/>
                  </a:cubicBezTo>
                  <a:cubicBezTo>
                    <a:pt x="1730" y="50"/>
                    <a:pt x="1705" y="25"/>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1667425" y="3623475"/>
              <a:ext cx="25100" cy="41375"/>
            </a:xfrm>
            <a:custGeom>
              <a:avLst/>
              <a:gdLst/>
              <a:ahLst/>
              <a:cxnLst/>
              <a:rect l="l" t="t" r="r" b="b"/>
              <a:pathLst>
                <a:path w="1004" h="1655" extrusionOk="0">
                  <a:moveTo>
                    <a:pt x="828" y="0"/>
                  </a:moveTo>
                  <a:cubicBezTo>
                    <a:pt x="803" y="25"/>
                    <a:pt x="803" y="50"/>
                    <a:pt x="828" y="75"/>
                  </a:cubicBezTo>
                  <a:cubicBezTo>
                    <a:pt x="903" y="226"/>
                    <a:pt x="878" y="426"/>
                    <a:pt x="803" y="602"/>
                  </a:cubicBezTo>
                  <a:cubicBezTo>
                    <a:pt x="728" y="777"/>
                    <a:pt x="602" y="928"/>
                    <a:pt x="477" y="1078"/>
                  </a:cubicBezTo>
                  <a:lnTo>
                    <a:pt x="26" y="1554"/>
                  </a:lnTo>
                  <a:cubicBezTo>
                    <a:pt x="1" y="1579"/>
                    <a:pt x="1" y="1629"/>
                    <a:pt x="26" y="1629"/>
                  </a:cubicBezTo>
                  <a:cubicBezTo>
                    <a:pt x="51" y="1654"/>
                    <a:pt x="51" y="1654"/>
                    <a:pt x="76" y="1654"/>
                  </a:cubicBezTo>
                  <a:cubicBezTo>
                    <a:pt x="76" y="1654"/>
                    <a:pt x="101" y="1654"/>
                    <a:pt x="101" y="1629"/>
                  </a:cubicBezTo>
                  <a:lnTo>
                    <a:pt x="552" y="1128"/>
                  </a:lnTo>
                  <a:cubicBezTo>
                    <a:pt x="677" y="978"/>
                    <a:pt x="803" y="827"/>
                    <a:pt x="903" y="652"/>
                  </a:cubicBezTo>
                  <a:cubicBezTo>
                    <a:pt x="1003" y="426"/>
                    <a:pt x="1003" y="201"/>
                    <a:pt x="903" y="25"/>
                  </a:cubicBezTo>
                  <a:cubicBezTo>
                    <a:pt x="903"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687475" y="3683975"/>
              <a:ext cx="16325" cy="26600"/>
            </a:xfrm>
            <a:custGeom>
              <a:avLst/>
              <a:gdLst/>
              <a:ahLst/>
              <a:cxnLst/>
              <a:rect l="l" t="t" r="r" b="b"/>
              <a:pathLst>
                <a:path w="653" h="1064" extrusionOk="0">
                  <a:moveTo>
                    <a:pt x="601" y="1"/>
                  </a:moveTo>
                  <a:cubicBezTo>
                    <a:pt x="577" y="1"/>
                    <a:pt x="552" y="19"/>
                    <a:pt x="552" y="36"/>
                  </a:cubicBezTo>
                  <a:cubicBezTo>
                    <a:pt x="502" y="137"/>
                    <a:pt x="427" y="212"/>
                    <a:pt x="352" y="312"/>
                  </a:cubicBezTo>
                  <a:cubicBezTo>
                    <a:pt x="302" y="362"/>
                    <a:pt x="251" y="412"/>
                    <a:pt x="201" y="462"/>
                  </a:cubicBezTo>
                  <a:cubicBezTo>
                    <a:pt x="76" y="613"/>
                    <a:pt x="1" y="813"/>
                    <a:pt x="1" y="1014"/>
                  </a:cubicBezTo>
                  <a:cubicBezTo>
                    <a:pt x="1" y="1039"/>
                    <a:pt x="1" y="1064"/>
                    <a:pt x="51" y="1064"/>
                  </a:cubicBezTo>
                  <a:cubicBezTo>
                    <a:pt x="76" y="1064"/>
                    <a:pt x="101" y="1039"/>
                    <a:pt x="101" y="1014"/>
                  </a:cubicBezTo>
                  <a:cubicBezTo>
                    <a:pt x="101" y="838"/>
                    <a:pt x="176" y="663"/>
                    <a:pt x="276" y="513"/>
                  </a:cubicBezTo>
                  <a:cubicBezTo>
                    <a:pt x="327" y="462"/>
                    <a:pt x="377" y="412"/>
                    <a:pt x="402" y="387"/>
                  </a:cubicBezTo>
                  <a:cubicBezTo>
                    <a:pt x="502" y="287"/>
                    <a:pt x="602" y="187"/>
                    <a:pt x="652" y="61"/>
                  </a:cubicBezTo>
                  <a:cubicBezTo>
                    <a:pt x="652" y="36"/>
                    <a:pt x="652" y="11"/>
                    <a:pt x="627" y="11"/>
                  </a:cubicBezTo>
                  <a:cubicBezTo>
                    <a:pt x="620" y="4"/>
                    <a:pt x="61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701275" y="3660800"/>
              <a:ext cx="32600" cy="30375"/>
            </a:xfrm>
            <a:custGeom>
              <a:avLst/>
              <a:gdLst/>
              <a:ahLst/>
              <a:cxnLst/>
              <a:rect l="l" t="t" r="r" b="b"/>
              <a:pathLst>
                <a:path w="1304" h="1215" extrusionOk="0">
                  <a:moveTo>
                    <a:pt x="72" y="1"/>
                  </a:moveTo>
                  <a:cubicBezTo>
                    <a:pt x="65" y="1"/>
                    <a:pt x="58" y="4"/>
                    <a:pt x="50" y="11"/>
                  </a:cubicBezTo>
                  <a:cubicBezTo>
                    <a:pt x="25" y="11"/>
                    <a:pt x="0" y="36"/>
                    <a:pt x="0" y="61"/>
                  </a:cubicBezTo>
                  <a:cubicBezTo>
                    <a:pt x="0" y="161"/>
                    <a:pt x="100" y="287"/>
                    <a:pt x="301" y="387"/>
                  </a:cubicBezTo>
                  <a:cubicBezTo>
                    <a:pt x="351" y="437"/>
                    <a:pt x="426" y="462"/>
                    <a:pt x="501" y="487"/>
                  </a:cubicBezTo>
                  <a:cubicBezTo>
                    <a:pt x="552" y="512"/>
                    <a:pt x="602" y="537"/>
                    <a:pt x="627" y="562"/>
                  </a:cubicBezTo>
                  <a:cubicBezTo>
                    <a:pt x="902" y="688"/>
                    <a:pt x="1103" y="913"/>
                    <a:pt x="1203" y="1189"/>
                  </a:cubicBezTo>
                  <a:cubicBezTo>
                    <a:pt x="1228" y="1214"/>
                    <a:pt x="1228" y="1214"/>
                    <a:pt x="1253" y="1214"/>
                  </a:cubicBezTo>
                  <a:lnTo>
                    <a:pt x="1278" y="1214"/>
                  </a:lnTo>
                  <a:cubicBezTo>
                    <a:pt x="1303" y="1214"/>
                    <a:pt x="1303" y="1189"/>
                    <a:pt x="1303" y="1164"/>
                  </a:cubicBezTo>
                  <a:cubicBezTo>
                    <a:pt x="1203" y="863"/>
                    <a:pt x="978" y="587"/>
                    <a:pt x="677" y="462"/>
                  </a:cubicBezTo>
                  <a:cubicBezTo>
                    <a:pt x="627" y="437"/>
                    <a:pt x="602" y="412"/>
                    <a:pt x="552" y="412"/>
                  </a:cubicBezTo>
                  <a:cubicBezTo>
                    <a:pt x="476" y="362"/>
                    <a:pt x="401" y="337"/>
                    <a:pt x="351" y="312"/>
                  </a:cubicBezTo>
                  <a:cubicBezTo>
                    <a:pt x="201" y="212"/>
                    <a:pt x="100" y="111"/>
                    <a:pt x="100" y="36"/>
                  </a:cubicBezTo>
                  <a:cubicBezTo>
                    <a:pt x="100" y="18"/>
                    <a:pt x="8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740750" y="3735625"/>
              <a:ext cx="10050" cy="11925"/>
            </a:xfrm>
            <a:custGeom>
              <a:avLst/>
              <a:gdLst/>
              <a:ahLst/>
              <a:cxnLst/>
              <a:rect l="l" t="t" r="r" b="b"/>
              <a:pathLst>
                <a:path w="402" h="477" extrusionOk="0">
                  <a:moveTo>
                    <a:pt x="100" y="1"/>
                  </a:moveTo>
                  <a:cubicBezTo>
                    <a:pt x="50" y="1"/>
                    <a:pt x="25" y="1"/>
                    <a:pt x="25" y="26"/>
                  </a:cubicBezTo>
                  <a:cubicBezTo>
                    <a:pt x="0" y="226"/>
                    <a:pt x="151" y="427"/>
                    <a:pt x="351" y="477"/>
                  </a:cubicBezTo>
                  <a:cubicBezTo>
                    <a:pt x="376" y="477"/>
                    <a:pt x="401" y="452"/>
                    <a:pt x="401" y="427"/>
                  </a:cubicBezTo>
                  <a:cubicBezTo>
                    <a:pt x="401" y="402"/>
                    <a:pt x="401" y="376"/>
                    <a:pt x="376" y="376"/>
                  </a:cubicBezTo>
                  <a:cubicBezTo>
                    <a:pt x="226" y="351"/>
                    <a:pt x="125" y="201"/>
                    <a:pt x="125" y="51"/>
                  </a:cubicBezTo>
                  <a:cubicBezTo>
                    <a:pt x="125" y="26"/>
                    <a:pt x="125"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663050" y="3307675"/>
              <a:ext cx="46375" cy="111550"/>
            </a:xfrm>
            <a:custGeom>
              <a:avLst/>
              <a:gdLst/>
              <a:ahLst/>
              <a:cxnLst/>
              <a:rect l="l" t="t" r="r" b="b"/>
              <a:pathLst>
                <a:path w="1855" h="4462" extrusionOk="0">
                  <a:moveTo>
                    <a:pt x="50" y="1"/>
                  </a:moveTo>
                  <a:cubicBezTo>
                    <a:pt x="25" y="1"/>
                    <a:pt x="0" y="26"/>
                    <a:pt x="25" y="51"/>
                  </a:cubicBezTo>
                  <a:cubicBezTo>
                    <a:pt x="101" y="803"/>
                    <a:pt x="376" y="1504"/>
                    <a:pt x="827" y="2106"/>
                  </a:cubicBezTo>
                  <a:cubicBezTo>
                    <a:pt x="878" y="2181"/>
                    <a:pt x="953" y="2281"/>
                    <a:pt x="1003" y="2357"/>
                  </a:cubicBezTo>
                  <a:cubicBezTo>
                    <a:pt x="1103" y="2482"/>
                    <a:pt x="1203" y="2607"/>
                    <a:pt x="1304" y="2732"/>
                  </a:cubicBezTo>
                  <a:cubicBezTo>
                    <a:pt x="1604" y="3234"/>
                    <a:pt x="1755" y="3835"/>
                    <a:pt x="1705" y="4412"/>
                  </a:cubicBezTo>
                  <a:cubicBezTo>
                    <a:pt x="1705" y="4437"/>
                    <a:pt x="1705" y="4462"/>
                    <a:pt x="1730" y="4462"/>
                  </a:cubicBezTo>
                  <a:lnTo>
                    <a:pt x="1755" y="4462"/>
                  </a:lnTo>
                  <a:cubicBezTo>
                    <a:pt x="1780" y="4462"/>
                    <a:pt x="1805" y="4437"/>
                    <a:pt x="1805" y="4412"/>
                  </a:cubicBezTo>
                  <a:cubicBezTo>
                    <a:pt x="1855" y="3810"/>
                    <a:pt x="1705" y="3209"/>
                    <a:pt x="1379" y="2682"/>
                  </a:cubicBezTo>
                  <a:cubicBezTo>
                    <a:pt x="1279" y="2557"/>
                    <a:pt x="1178" y="2407"/>
                    <a:pt x="1078" y="2281"/>
                  </a:cubicBezTo>
                  <a:cubicBezTo>
                    <a:pt x="1028" y="2206"/>
                    <a:pt x="953" y="2131"/>
                    <a:pt x="903" y="2056"/>
                  </a:cubicBezTo>
                  <a:cubicBezTo>
                    <a:pt x="477" y="1454"/>
                    <a:pt x="201" y="753"/>
                    <a:pt x="126" y="51"/>
                  </a:cubicBezTo>
                  <a:cubicBezTo>
                    <a:pt x="101" y="1"/>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635475" y="3240000"/>
              <a:ext cx="26975" cy="3175"/>
            </a:xfrm>
            <a:custGeom>
              <a:avLst/>
              <a:gdLst/>
              <a:ahLst/>
              <a:cxnLst/>
              <a:rect l="l" t="t" r="r" b="b"/>
              <a:pathLst>
                <a:path w="1079" h="127" extrusionOk="0">
                  <a:moveTo>
                    <a:pt x="76" y="1"/>
                  </a:moveTo>
                  <a:cubicBezTo>
                    <a:pt x="51" y="1"/>
                    <a:pt x="26" y="26"/>
                    <a:pt x="26" y="51"/>
                  </a:cubicBezTo>
                  <a:cubicBezTo>
                    <a:pt x="1" y="76"/>
                    <a:pt x="26" y="101"/>
                    <a:pt x="51" y="101"/>
                  </a:cubicBezTo>
                  <a:cubicBezTo>
                    <a:pt x="201" y="126"/>
                    <a:pt x="351" y="126"/>
                    <a:pt x="477" y="126"/>
                  </a:cubicBezTo>
                  <a:cubicBezTo>
                    <a:pt x="677" y="126"/>
                    <a:pt x="853" y="126"/>
                    <a:pt x="1028" y="101"/>
                  </a:cubicBezTo>
                  <a:cubicBezTo>
                    <a:pt x="1053" y="101"/>
                    <a:pt x="1078" y="76"/>
                    <a:pt x="1078" y="51"/>
                  </a:cubicBezTo>
                  <a:cubicBezTo>
                    <a:pt x="1078" y="26"/>
                    <a:pt x="1053" y="1"/>
                    <a:pt x="1028" y="1"/>
                  </a:cubicBezTo>
                  <a:cubicBezTo>
                    <a:pt x="865" y="13"/>
                    <a:pt x="702" y="20"/>
                    <a:pt x="543" y="20"/>
                  </a:cubicBezTo>
                  <a:cubicBezTo>
                    <a:pt x="383" y="20"/>
                    <a:pt x="22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637350" y="3257300"/>
              <a:ext cx="18200" cy="3400"/>
            </a:xfrm>
            <a:custGeom>
              <a:avLst/>
              <a:gdLst/>
              <a:ahLst/>
              <a:cxnLst/>
              <a:rect l="l" t="t" r="r" b="b"/>
              <a:pathLst>
                <a:path w="728" h="136" extrusionOk="0">
                  <a:moveTo>
                    <a:pt x="41" y="1"/>
                  </a:moveTo>
                  <a:cubicBezTo>
                    <a:pt x="14" y="1"/>
                    <a:pt x="1" y="24"/>
                    <a:pt x="1" y="61"/>
                  </a:cubicBezTo>
                  <a:cubicBezTo>
                    <a:pt x="1" y="86"/>
                    <a:pt x="26" y="111"/>
                    <a:pt x="51" y="111"/>
                  </a:cubicBezTo>
                  <a:lnTo>
                    <a:pt x="677" y="136"/>
                  </a:lnTo>
                  <a:cubicBezTo>
                    <a:pt x="703" y="136"/>
                    <a:pt x="728" y="136"/>
                    <a:pt x="728" y="86"/>
                  </a:cubicBezTo>
                  <a:cubicBezTo>
                    <a:pt x="728" y="61"/>
                    <a:pt x="703" y="36"/>
                    <a:pt x="677" y="36"/>
                  </a:cubicBezTo>
                  <a:lnTo>
                    <a:pt x="76" y="11"/>
                  </a:lnTo>
                  <a:cubicBezTo>
                    <a:pt x="63" y="4"/>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654900" y="3263825"/>
              <a:ext cx="11300" cy="3150"/>
            </a:xfrm>
            <a:custGeom>
              <a:avLst/>
              <a:gdLst/>
              <a:ahLst/>
              <a:cxnLst/>
              <a:rect l="l" t="t" r="r" b="b"/>
              <a:pathLst>
                <a:path w="452" h="126" extrusionOk="0">
                  <a:moveTo>
                    <a:pt x="76" y="0"/>
                  </a:moveTo>
                  <a:cubicBezTo>
                    <a:pt x="51" y="0"/>
                    <a:pt x="26" y="25"/>
                    <a:pt x="1" y="50"/>
                  </a:cubicBezTo>
                  <a:cubicBezTo>
                    <a:pt x="1" y="75"/>
                    <a:pt x="26" y="100"/>
                    <a:pt x="51" y="100"/>
                  </a:cubicBezTo>
                  <a:cubicBezTo>
                    <a:pt x="126" y="126"/>
                    <a:pt x="226" y="126"/>
                    <a:pt x="301" y="126"/>
                  </a:cubicBezTo>
                  <a:lnTo>
                    <a:pt x="402" y="126"/>
                  </a:lnTo>
                  <a:cubicBezTo>
                    <a:pt x="427" y="126"/>
                    <a:pt x="452" y="100"/>
                    <a:pt x="452" y="75"/>
                  </a:cubicBezTo>
                  <a:cubicBezTo>
                    <a:pt x="452" y="50"/>
                    <a:pt x="427" y="25"/>
                    <a:pt x="402" y="25"/>
                  </a:cubicBezTo>
                  <a:cubicBezTo>
                    <a:pt x="276" y="25"/>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630475" y="3319575"/>
              <a:ext cx="28825" cy="5050"/>
            </a:xfrm>
            <a:custGeom>
              <a:avLst/>
              <a:gdLst/>
              <a:ahLst/>
              <a:cxnLst/>
              <a:rect l="l" t="t" r="r" b="b"/>
              <a:pathLst>
                <a:path w="1153" h="202" extrusionOk="0">
                  <a:moveTo>
                    <a:pt x="75" y="1"/>
                  </a:moveTo>
                  <a:cubicBezTo>
                    <a:pt x="50" y="1"/>
                    <a:pt x="25" y="1"/>
                    <a:pt x="25" y="26"/>
                  </a:cubicBezTo>
                  <a:cubicBezTo>
                    <a:pt x="0" y="51"/>
                    <a:pt x="0" y="76"/>
                    <a:pt x="25" y="101"/>
                  </a:cubicBezTo>
                  <a:cubicBezTo>
                    <a:pt x="150" y="151"/>
                    <a:pt x="301" y="176"/>
                    <a:pt x="401" y="176"/>
                  </a:cubicBezTo>
                  <a:cubicBezTo>
                    <a:pt x="501" y="176"/>
                    <a:pt x="602" y="201"/>
                    <a:pt x="702" y="201"/>
                  </a:cubicBezTo>
                  <a:cubicBezTo>
                    <a:pt x="802" y="201"/>
                    <a:pt x="877" y="176"/>
                    <a:pt x="978" y="176"/>
                  </a:cubicBezTo>
                  <a:cubicBezTo>
                    <a:pt x="1028" y="176"/>
                    <a:pt x="1078" y="176"/>
                    <a:pt x="1128" y="126"/>
                  </a:cubicBezTo>
                  <a:cubicBezTo>
                    <a:pt x="1153" y="101"/>
                    <a:pt x="1153" y="76"/>
                    <a:pt x="1128" y="51"/>
                  </a:cubicBezTo>
                  <a:cubicBezTo>
                    <a:pt x="1120" y="43"/>
                    <a:pt x="1111" y="40"/>
                    <a:pt x="1103" y="40"/>
                  </a:cubicBezTo>
                  <a:cubicBezTo>
                    <a:pt x="1086" y="40"/>
                    <a:pt x="1069" y="51"/>
                    <a:pt x="1053" y="51"/>
                  </a:cubicBezTo>
                  <a:cubicBezTo>
                    <a:pt x="1028" y="76"/>
                    <a:pt x="1003" y="76"/>
                    <a:pt x="978" y="76"/>
                  </a:cubicBezTo>
                  <a:cubicBezTo>
                    <a:pt x="890" y="89"/>
                    <a:pt x="796" y="95"/>
                    <a:pt x="702" y="95"/>
                  </a:cubicBezTo>
                  <a:cubicBezTo>
                    <a:pt x="608" y="95"/>
                    <a:pt x="514" y="89"/>
                    <a:pt x="426" y="76"/>
                  </a:cubicBezTo>
                  <a:cubicBezTo>
                    <a:pt x="301" y="76"/>
                    <a:pt x="176" y="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1629200" y="3336025"/>
              <a:ext cx="13200" cy="4250"/>
            </a:xfrm>
            <a:custGeom>
              <a:avLst/>
              <a:gdLst/>
              <a:ahLst/>
              <a:cxnLst/>
              <a:rect l="l" t="t" r="r" b="b"/>
              <a:pathLst>
                <a:path w="528" h="170" extrusionOk="0">
                  <a:moveTo>
                    <a:pt x="64" y="1"/>
                  </a:moveTo>
                  <a:cubicBezTo>
                    <a:pt x="51" y="1"/>
                    <a:pt x="39" y="7"/>
                    <a:pt x="26" y="20"/>
                  </a:cubicBezTo>
                  <a:cubicBezTo>
                    <a:pt x="1" y="45"/>
                    <a:pt x="26" y="95"/>
                    <a:pt x="51" y="95"/>
                  </a:cubicBezTo>
                  <a:cubicBezTo>
                    <a:pt x="126" y="145"/>
                    <a:pt x="201" y="170"/>
                    <a:pt x="302" y="170"/>
                  </a:cubicBezTo>
                  <a:cubicBezTo>
                    <a:pt x="377" y="170"/>
                    <a:pt x="427" y="170"/>
                    <a:pt x="502" y="145"/>
                  </a:cubicBezTo>
                  <a:cubicBezTo>
                    <a:pt x="527" y="120"/>
                    <a:pt x="527" y="95"/>
                    <a:pt x="527" y="70"/>
                  </a:cubicBezTo>
                  <a:cubicBezTo>
                    <a:pt x="502" y="45"/>
                    <a:pt x="477" y="45"/>
                    <a:pt x="452" y="45"/>
                  </a:cubicBezTo>
                  <a:cubicBezTo>
                    <a:pt x="414" y="64"/>
                    <a:pt x="368" y="72"/>
                    <a:pt x="321" y="72"/>
                  </a:cubicBezTo>
                  <a:cubicBezTo>
                    <a:pt x="244" y="72"/>
                    <a:pt x="163" y="50"/>
                    <a:pt x="101" y="20"/>
                  </a:cubicBezTo>
                  <a:cubicBezTo>
                    <a:pt x="89" y="7"/>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1606650" y="3432375"/>
              <a:ext cx="11300" cy="3775"/>
            </a:xfrm>
            <a:custGeom>
              <a:avLst/>
              <a:gdLst/>
              <a:ahLst/>
              <a:cxnLst/>
              <a:rect l="l" t="t" r="r" b="b"/>
              <a:pathLst>
                <a:path w="452" h="151" extrusionOk="0">
                  <a:moveTo>
                    <a:pt x="76" y="0"/>
                  </a:moveTo>
                  <a:cubicBezTo>
                    <a:pt x="26" y="0"/>
                    <a:pt x="1" y="25"/>
                    <a:pt x="1" y="50"/>
                  </a:cubicBezTo>
                  <a:cubicBezTo>
                    <a:pt x="1" y="75"/>
                    <a:pt x="26" y="100"/>
                    <a:pt x="51" y="100"/>
                  </a:cubicBezTo>
                  <a:cubicBezTo>
                    <a:pt x="151" y="125"/>
                    <a:pt x="276" y="150"/>
                    <a:pt x="402" y="150"/>
                  </a:cubicBezTo>
                  <a:cubicBezTo>
                    <a:pt x="427" y="150"/>
                    <a:pt x="452" y="125"/>
                    <a:pt x="452" y="100"/>
                  </a:cubicBezTo>
                  <a:cubicBezTo>
                    <a:pt x="452" y="75"/>
                    <a:pt x="427" y="50"/>
                    <a:pt x="402" y="50"/>
                  </a:cubicBezTo>
                  <a:cubicBezTo>
                    <a:pt x="301" y="50"/>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1610425" y="3464325"/>
              <a:ext cx="10050" cy="31975"/>
            </a:xfrm>
            <a:custGeom>
              <a:avLst/>
              <a:gdLst/>
              <a:ahLst/>
              <a:cxnLst/>
              <a:rect l="l" t="t" r="r" b="b"/>
              <a:pathLst>
                <a:path w="402" h="1279" extrusionOk="0">
                  <a:moveTo>
                    <a:pt x="50" y="0"/>
                  </a:moveTo>
                  <a:cubicBezTo>
                    <a:pt x="25" y="0"/>
                    <a:pt x="0" y="25"/>
                    <a:pt x="25" y="50"/>
                  </a:cubicBezTo>
                  <a:cubicBezTo>
                    <a:pt x="50" y="251"/>
                    <a:pt x="75" y="426"/>
                    <a:pt x="100" y="627"/>
                  </a:cubicBezTo>
                  <a:lnTo>
                    <a:pt x="100" y="677"/>
                  </a:lnTo>
                  <a:cubicBezTo>
                    <a:pt x="100" y="727"/>
                    <a:pt x="100" y="777"/>
                    <a:pt x="125" y="827"/>
                  </a:cubicBezTo>
                  <a:cubicBezTo>
                    <a:pt x="125" y="978"/>
                    <a:pt x="201" y="1128"/>
                    <a:pt x="301" y="1253"/>
                  </a:cubicBezTo>
                  <a:cubicBezTo>
                    <a:pt x="301" y="1279"/>
                    <a:pt x="326" y="1279"/>
                    <a:pt x="326" y="1279"/>
                  </a:cubicBezTo>
                  <a:lnTo>
                    <a:pt x="376" y="1279"/>
                  </a:lnTo>
                  <a:cubicBezTo>
                    <a:pt x="401" y="1253"/>
                    <a:pt x="401" y="1228"/>
                    <a:pt x="376" y="1203"/>
                  </a:cubicBezTo>
                  <a:cubicBezTo>
                    <a:pt x="276" y="1078"/>
                    <a:pt x="226" y="953"/>
                    <a:pt x="201" y="802"/>
                  </a:cubicBezTo>
                  <a:cubicBezTo>
                    <a:pt x="201" y="752"/>
                    <a:pt x="201" y="727"/>
                    <a:pt x="201" y="677"/>
                  </a:cubicBezTo>
                  <a:lnTo>
                    <a:pt x="201" y="602"/>
                  </a:lnTo>
                  <a:cubicBezTo>
                    <a:pt x="176" y="426"/>
                    <a:pt x="150" y="226"/>
                    <a:pt x="125" y="50"/>
                  </a:cubicBezTo>
                  <a:cubicBezTo>
                    <a:pt x="100"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1617300" y="3501300"/>
              <a:ext cx="3175" cy="7525"/>
            </a:xfrm>
            <a:custGeom>
              <a:avLst/>
              <a:gdLst/>
              <a:ahLst/>
              <a:cxnLst/>
              <a:rect l="l" t="t" r="r" b="b"/>
              <a:pathLst>
                <a:path w="127" h="301" extrusionOk="0">
                  <a:moveTo>
                    <a:pt x="76" y="0"/>
                  </a:moveTo>
                  <a:cubicBezTo>
                    <a:pt x="51" y="0"/>
                    <a:pt x="26" y="0"/>
                    <a:pt x="1" y="25"/>
                  </a:cubicBezTo>
                  <a:cubicBezTo>
                    <a:pt x="1" y="125"/>
                    <a:pt x="1" y="201"/>
                    <a:pt x="26" y="276"/>
                  </a:cubicBezTo>
                  <a:cubicBezTo>
                    <a:pt x="51" y="301"/>
                    <a:pt x="51" y="301"/>
                    <a:pt x="76" y="301"/>
                  </a:cubicBezTo>
                  <a:lnTo>
                    <a:pt x="101" y="301"/>
                  </a:lnTo>
                  <a:cubicBezTo>
                    <a:pt x="126" y="276"/>
                    <a:pt x="126" y="251"/>
                    <a:pt x="126" y="226"/>
                  </a:cubicBezTo>
                  <a:cubicBezTo>
                    <a:pt x="101" y="175"/>
                    <a:pt x="101" y="125"/>
                    <a:pt x="101"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1565925" y="3110300"/>
              <a:ext cx="41375" cy="10050"/>
            </a:xfrm>
            <a:custGeom>
              <a:avLst/>
              <a:gdLst/>
              <a:ahLst/>
              <a:cxnLst/>
              <a:rect l="l" t="t" r="r" b="b"/>
              <a:pathLst>
                <a:path w="1655" h="402" extrusionOk="0">
                  <a:moveTo>
                    <a:pt x="76" y="1"/>
                  </a:moveTo>
                  <a:cubicBezTo>
                    <a:pt x="51" y="1"/>
                    <a:pt x="26" y="1"/>
                    <a:pt x="26" y="26"/>
                  </a:cubicBezTo>
                  <a:cubicBezTo>
                    <a:pt x="1" y="51"/>
                    <a:pt x="26" y="76"/>
                    <a:pt x="51" y="101"/>
                  </a:cubicBezTo>
                  <a:cubicBezTo>
                    <a:pt x="552" y="277"/>
                    <a:pt x="1078" y="327"/>
                    <a:pt x="1605" y="402"/>
                  </a:cubicBezTo>
                  <a:cubicBezTo>
                    <a:pt x="1630" y="402"/>
                    <a:pt x="1655" y="377"/>
                    <a:pt x="1655" y="352"/>
                  </a:cubicBezTo>
                  <a:cubicBezTo>
                    <a:pt x="1655" y="327"/>
                    <a:pt x="1655" y="302"/>
                    <a:pt x="1605" y="302"/>
                  </a:cubicBezTo>
                  <a:cubicBezTo>
                    <a:pt x="1103" y="226"/>
                    <a:pt x="577"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1626700" y="3110925"/>
              <a:ext cx="68950" cy="5675"/>
            </a:xfrm>
            <a:custGeom>
              <a:avLst/>
              <a:gdLst/>
              <a:ahLst/>
              <a:cxnLst/>
              <a:rect l="l" t="t" r="r" b="b"/>
              <a:pathLst>
                <a:path w="2758" h="227" extrusionOk="0">
                  <a:moveTo>
                    <a:pt x="76" y="1"/>
                  </a:moveTo>
                  <a:cubicBezTo>
                    <a:pt x="51" y="1"/>
                    <a:pt x="26" y="1"/>
                    <a:pt x="26" y="51"/>
                  </a:cubicBezTo>
                  <a:cubicBezTo>
                    <a:pt x="1" y="76"/>
                    <a:pt x="26" y="101"/>
                    <a:pt x="51" y="101"/>
                  </a:cubicBezTo>
                  <a:cubicBezTo>
                    <a:pt x="527" y="201"/>
                    <a:pt x="1003" y="226"/>
                    <a:pt x="1454" y="226"/>
                  </a:cubicBezTo>
                  <a:cubicBezTo>
                    <a:pt x="1880" y="226"/>
                    <a:pt x="2306" y="201"/>
                    <a:pt x="2707" y="126"/>
                  </a:cubicBezTo>
                  <a:cubicBezTo>
                    <a:pt x="2733" y="126"/>
                    <a:pt x="2758" y="101"/>
                    <a:pt x="2758" y="76"/>
                  </a:cubicBezTo>
                  <a:cubicBezTo>
                    <a:pt x="2733" y="51"/>
                    <a:pt x="2707" y="26"/>
                    <a:pt x="2682" y="26"/>
                  </a:cubicBezTo>
                  <a:cubicBezTo>
                    <a:pt x="2273" y="98"/>
                    <a:pt x="1857" y="136"/>
                    <a:pt x="1439" y="136"/>
                  </a:cubicBezTo>
                  <a:cubicBezTo>
                    <a:pt x="987" y="136"/>
                    <a:pt x="531" y="9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1628575" y="3120950"/>
              <a:ext cx="38875" cy="6300"/>
            </a:xfrm>
            <a:custGeom>
              <a:avLst/>
              <a:gdLst/>
              <a:ahLst/>
              <a:cxnLst/>
              <a:rect l="l" t="t" r="r" b="b"/>
              <a:pathLst>
                <a:path w="1555" h="252" extrusionOk="0">
                  <a:moveTo>
                    <a:pt x="51" y="1"/>
                  </a:moveTo>
                  <a:cubicBezTo>
                    <a:pt x="26" y="1"/>
                    <a:pt x="1" y="26"/>
                    <a:pt x="1" y="51"/>
                  </a:cubicBezTo>
                  <a:cubicBezTo>
                    <a:pt x="1" y="76"/>
                    <a:pt x="1" y="101"/>
                    <a:pt x="51" y="101"/>
                  </a:cubicBezTo>
                  <a:lnTo>
                    <a:pt x="828" y="226"/>
                  </a:lnTo>
                  <a:cubicBezTo>
                    <a:pt x="953" y="226"/>
                    <a:pt x="1054" y="252"/>
                    <a:pt x="1154" y="252"/>
                  </a:cubicBezTo>
                  <a:cubicBezTo>
                    <a:pt x="1279" y="252"/>
                    <a:pt x="1404" y="226"/>
                    <a:pt x="1530" y="151"/>
                  </a:cubicBezTo>
                  <a:cubicBezTo>
                    <a:pt x="1555" y="151"/>
                    <a:pt x="1555" y="126"/>
                    <a:pt x="1555" y="101"/>
                  </a:cubicBezTo>
                  <a:cubicBezTo>
                    <a:pt x="1537" y="83"/>
                    <a:pt x="1519" y="66"/>
                    <a:pt x="1502" y="66"/>
                  </a:cubicBezTo>
                  <a:cubicBezTo>
                    <a:pt x="1494" y="66"/>
                    <a:pt x="1487" y="69"/>
                    <a:pt x="1480" y="76"/>
                  </a:cubicBezTo>
                  <a:cubicBezTo>
                    <a:pt x="1383" y="132"/>
                    <a:pt x="1270" y="149"/>
                    <a:pt x="1151" y="149"/>
                  </a:cubicBezTo>
                  <a:cubicBezTo>
                    <a:pt x="1055" y="149"/>
                    <a:pt x="954" y="137"/>
                    <a:pt x="85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1582225" y="3129100"/>
              <a:ext cx="28225" cy="6300"/>
            </a:xfrm>
            <a:custGeom>
              <a:avLst/>
              <a:gdLst/>
              <a:ahLst/>
              <a:cxnLst/>
              <a:rect l="l" t="t" r="r" b="b"/>
              <a:pathLst>
                <a:path w="1129" h="252" extrusionOk="0">
                  <a:moveTo>
                    <a:pt x="50" y="1"/>
                  </a:moveTo>
                  <a:cubicBezTo>
                    <a:pt x="25" y="1"/>
                    <a:pt x="0" y="1"/>
                    <a:pt x="0" y="51"/>
                  </a:cubicBezTo>
                  <a:cubicBezTo>
                    <a:pt x="0" y="76"/>
                    <a:pt x="0" y="101"/>
                    <a:pt x="25" y="101"/>
                  </a:cubicBezTo>
                  <a:cubicBezTo>
                    <a:pt x="351" y="201"/>
                    <a:pt x="702" y="251"/>
                    <a:pt x="1028" y="251"/>
                  </a:cubicBezTo>
                  <a:lnTo>
                    <a:pt x="1078" y="251"/>
                  </a:lnTo>
                  <a:cubicBezTo>
                    <a:pt x="1103" y="251"/>
                    <a:pt x="1128" y="226"/>
                    <a:pt x="1128" y="201"/>
                  </a:cubicBezTo>
                  <a:cubicBezTo>
                    <a:pt x="1128" y="176"/>
                    <a:pt x="1103" y="151"/>
                    <a:pt x="1078" y="151"/>
                  </a:cubicBezTo>
                  <a:cubicBezTo>
                    <a:pt x="727" y="151"/>
                    <a:pt x="40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1637975" y="3136000"/>
              <a:ext cx="7550" cy="3150"/>
            </a:xfrm>
            <a:custGeom>
              <a:avLst/>
              <a:gdLst/>
              <a:ahLst/>
              <a:cxnLst/>
              <a:rect l="l" t="t" r="r" b="b"/>
              <a:pathLst>
                <a:path w="302" h="126" extrusionOk="0">
                  <a:moveTo>
                    <a:pt x="76" y="0"/>
                  </a:moveTo>
                  <a:cubicBezTo>
                    <a:pt x="51" y="0"/>
                    <a:pt x="26" y="25"/>
                    <a:pt x="26" y="51"/>
                  </a:cubicBezTo>
                  <a:cubicBezTo>
                    <a:pt x="1" y="76"/>
                    <a:pt x="26" y="101"/>
                    <a:pt x="51" y="101"/>
                  </a:cubicBezTo>
                  <a:lnTo>
                    <a:pt x="251" y="126"/>
                  </a:lnTo>
                  <a:cubicBezTo>
                    <a:pt x="277" y="126"/>
                    <a:pt x="302" y="126"/>
                    <a:pt x="302" y="101"/>
                  </a:cubicBezTo>
                  <a:cubicBezTo>
                    <a:pt x="302" y="76"/>
                    <a:pt x="277" y="51"/>
                    <a:pt x="251" y="25"/>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1598500" y="3161675"/>
              <a:ext cx="21975" cy="4425"/>
            </a:xfrm>
            <a:custGeom>
              <a:avLst/>
              <a:gdLst/>
              <a:ahLst/>
              <a:cxnLst/>
              <a:rect l="l" t="t" r="r" b="b"/>
              <a:pathLst>
                <a:path w="879" h="177" extrusionOk="0">
                  <a:moveTo>
                    <a:pt x="51" y="1"/>
                  </a:moveTo>
                  <a:cubicBezTo>
                    <a:pt x="26" y="1"/>
                    <a:pt x="1" y="1"/>
                    <a:pt x="1" y="26"/>
                  </a:cubicBezTo>
                  <a:cubicBezTo>
                    <a:pt x="1" y="51"/>
                    <a:pt x="1" y="101"/>
                    <a:pt x="26" y="101"/>
                  </a:cubicBezTo>
                  <a:cubicBezTo>
                    <a:pt x="277" y="151"/>
                    <a:pt x="502" y="176"/>
                    <a:pt x="753" y="176"/>
                  </a:cubicBezTo>
                  <a:lnTo>
                    <a:pt x="828" y="176"/>
                  </a:lnTo>
                  <a:cubicBezTo>
                    <a:pt x="853" y="176"/>
                    <a:pt x="878" y="151"/>
                    <a:pt x="878" y="126"/>
                  </a:cubicBezTo>
                  <a:cubicBezTo>
                    <a:pt x="878" y="101"/>
                    <a:pt x="853" y="76"/>
                    <a:pt x="828" y="76"/>
                  </a:cubicBezTo>
                  <a:cubicBezTo>
                    <a:pt x="577" y="76"/>
                    <a:pt x="3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1627325" y="3188625"/>
              <a:ext cx="6925" cy="3150"/>
            </a:xfrm>
            <a:custGeom>
              <a:avLst/>
              <a:gdLst/>
              <a:ahLst/>
              <a:cxnLst/>
              <a:rect l="l" t="t" r="r" b="b"/>
              <a:pathLst>
                <a:path w="277" h="126" extrusionOk="0">
                  <a:moveTo>
                    <a:pt x="51" y="1"/>
                  </a:moveTo>
                  <a:cubicBezTo>
                    <a:pt x="26" y="1"/>
                    <a:pt x="1" y="26"/>
                    <a:pt x="1" y="51"/>
                  </a:cubicBezTo>
                  <a:cubicBezTo>
                    <a:pt x="1" y="76"/>
                    <a:pt x="26" y="101"/>
                    <a:pt x="51" y="101"/>
                  </a:cubicBezTo>
                  <a:lnTo>
                    <a:pt x="201" y="126"/>
                  </a:lnTo>
                  <a:cubicBezTo>
                    <a:pt x="226" y="126"/>
                    <a:pt x="251" y="101"/>
                    <a:pt x="251" y="76"/>
                  </a:cubicBezTo>
                  <a:cubicBezTo>
                    <a:pt x="276" y="51"/>
                    <a:pt x="251" y="26"/>
                    <a:pt x="22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1606650" y="3175850"/>
              <a:ext cx="13200" cy="27225"/>
            </a:xfrm>
            <a:custGeom>
              <a:avLst/>
              <a:gdLst/>
              <a:ahLst/>
              <a:cxnLst/>
              <a:rect l="l" t="t" r="r" b="b"/>
              <a:pathLst>
                <a:path w="528" h="1089" extrusionOk="0">
                  <a:moveTo>
                    <a:pt x="72" y="0"/>
                  </a:moveTo>
                  <a:cubicBezTo>
                    <a:pt x="66" y="0"/>
                    <a:pt x="58" y="3"/>
                    <a:pt x="51" y="10"/>
                  </a:cubicBezTo>
                  <a:cubicBezTo>
                    <a:pt x="26" y="10"/>
                    <a:pt x="1" y="35"/>
                    <a:pt x="26" y="61"/>
                  </a:cubicBezTo>
                  <a:cubicBezTo>
                    <a:pt x="76" y="386"/>
                    <a:pt x="176" y="787"/>
                    <a:pt x="427" y="1063"/>
                  </a:cubicBezTo>
                  <a:cubicBezTo>
                    <a:pt x="452" y="1088"/>
                    <a:pt x="452" y="1088"/>
                    <a:pt x="477" y="1088"/>
                  </a:cubicBezTo>
                  <a:cubicBezTo>
                    <a:pt x="477" y="1088"/>
                    <a:pt x="502" y="1088"/>
                    <a:pt x="502" y="1063"/>
                  </a:cubicBezTo>
                  <a:cubicBezTo>
                    <a:pt x="527" y="1063"/>
                    <a:pt x="527" y="1013"/>
                    <a:pt x="502" y="1013"/>
                  </a:cubicBezTo>
                  <a:cubicBezTo>
                    <a:pt x="276" y="737"/>
                    <a:pt x="176" y="361"/>
                    <a:pt x="101" y="35"/>
                  </a:cubicBezTo>
                  <a:cubicBezTo>
                    <a:pt x="101" y="18"/>
                    <a:pt x="88"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1495750" y="2998775"/>
              <a:ext cx="118450" cy="24475"/>
            </a:xfrm>
            <a:custGeom>
              <a:avLst/>
              <a:gdLst/>
              <a:ahLst/>
              <a:cxnLst/>
              <a:rect l="l" t="t" r="r" b="b"/>
              <a:pathLst>
                <a:path w="4738" h="979" extrusionOk="0">
                  <a:moveTo>
                    <a:pt x="76" y="1"/>
                  </a:moveTo>
                  <a:cubicBezTo>
                    <a:pt x="51" y="1"/>
                    <a:pt x="1" y="1"/>
                    <a:pt x="1" y="26"/>
                  </a:cubicBezTo>
                  <a:cubicBezTo>
                    <a:pt x="1" y="51"/>
                    <a:pt x="1" y="101"/>
                    <a:pt x="51" y="101"/>
                  </a:cubicBezTo>
                  <a:cubicBezTo>
                    <a:pt x="1554" y="552"/>
                    <a:pt x="3108" y="853"/>
                    <a:pt x="4687" y="978"/>
                  </a:cubicBezTo>
                  <a:cubicBezTo>
                    <a:pt x="4712" y="978"/>
                    <a:pt x="4737" y="953"/>
                    <a:pt x="4737" y="928"/>
                  </a:cubicBezTo>
                  <a:cubicBezTo>
                    <a:pt x="4737" y="903"/>
                    <a:pt x="4737" y="878"/>
                    <a:pt x="4687" y="878"/>
                  </a:cubicBezTo>
                  <a:cubicBezTo>
                    <a:pt x="3133" y="753"/>
                    <a:pt x="1580"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1606025" y="2990625"/>
              <a:ext cx="20075" cy="5050"/>
            </a:xfrm>
            <a:custGeom>
              <a:avLst/>
              <a:gdLst/>
              <a:ahLst/>
              <a:cxnLst/>
              <a:rect l="l" t="t" r="r" b="b"/>
              <a:pathLst>
                <a:path w="803" h="202" extrusionOk="0">
                  <a:moveTo>
                    <a:pt x="76" y="1"/>
                  </a:moveTo>
                  <a:cubicBezTo>
                    <a:pt x="51" y="1"/>
                    <a:pt x="26" y="1"/>
                    <a:pt x="1" y="26"/>
                  </a:cubicBezTo>
                  <a:cubicBezTo>
                    <a:pt x="1" y="51"/>
                    <a:pt x="26" y="101"/>
                    <a:pt x="51" y="101"/>
                  </a:cubicBezTo>
                  <a:cubicBezTo>
                    <a:pt x="276" y="151"/>
                    <a:pt x="527" y="176"/>
                    <a:pt x="753" y="201"/>
                  </a:cubicBezTo>
                  <a:cubicBezTo>
                    <a:pt x="778" y="201"/>
                    <a:pt x="803" y="176"/>
                    <a:pt x="803" y="151"/>
                  </a:cubicBezTo>
                  <a:cubicBezTo>
                    <a:pt x="803" y="126"/>
                    <a:pt x="803" y="101"/>
                    <a:pt x="753" y="101"/>
                  </a:cubicBezTo>
                  <a:cubicBezTo>
                    <a:pt x="527" y="76"/>
                    <a:pt x="301" y="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1703775" y="3002550"/>
              <a:ext cx="97775" cy="8150"/>
            </a:xfrm>
            <a:custGeom>
              <a:avLst/>
              <a:gdLst/>
              <a:ahLst/>
              <a:cxnLst/>
              <a:rect l="l" t="t" r="r" b="b"/>
              <a:pathLst>
                <a:path w="3911" h="326" extrusionOk="0">
                  <a:moveTo>
                    <a:pt x="76" y="0"/>
                  </a:moveTo>
                  <a:cubicBezTo>
                    <a:pt x="51" y="0"/>
                    <a:pt x="25" y="25"/>
                    <a:pt x="0" y="50"/>
                  </a:cubicBezTo>
                  <a:cubicBezTo>
                    <a:pt x="0" y="75"/>
                    <a:pt x="25" y="100"/>
                    <a:pt x="51" y="100"/>
                  </a:cubicBezTo>
                  <a:cubicBezTo>
                    <a:pt x="928" y="251"/>
                    <a:pt x="1805" y="326"/>
                    <a:pt x="2682" y="326"/>
                  </a:cubicBezTo>
                  <a:cubicBezTo>
                    <a:pt x="3058" y="326"/>
                    <a:pt x="3459" y="301"/>
                    <a:pt x="3860" y="276"/>
                  </a:cubicBezTo>
                  <a:cubicBezTo>
                    <a:pt x="3885" y="276"/>
                    <a:pt x="3910" y="251"/>
                    <a:pt x="3885" y="226"/>
                  </a:cubicBezTo>
                  <a:cubicBezTo>
                    <a:pt x="3885" y="201"/>
                    <a:pt x="3860" y="175"/>
                    <a:pt x="3835" y="175"/>
                  </a:cubicBezTo>
                  <a:cubicBezTo>
                    <a:pt x="3428" y="208"/>
                    <a:pt x="3019" y="225"/>
                    <a:pt x="2610" y="225"/>
                  </a:cubicBezTo>
                  <a:cubicBezTo>
                    <a:pt x="1757" y="225"/>
                    <a:pt x="905" y="15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1721325" y="2845275"/>
              <a:ext cx="25075" cy="3775"/>
            </a:xfrm>
            <a:custGeom>
              <a:avLst/>
              <a:gdLst/>
              <a:ahLst/>
              <a:cxnLst/>
              <a:rect l="l" t="t" r="r" b="b"/>
              <a:pathLst>
                <a:path w="1003" h="151" extrusionOk="0">
                  <a:moveTo>
                    <a:pt x="50" y="0"/>
                  </a:moveTo>
                  <a:cubicBezTo>
                    <a:pt x="25" y="0"/>
                    <a:pt x="0" y="25"/>
                    <a:pt x="0" y="50"/>
                  </a:cubicBezTo>
                  <a:cubicBezTo>
                    <a:pt x="0" y="75"/>
                    <a:pt x="25" y="101"/>
                    <a:pt x="50" y="101"/>
                  </a:cubicBezTo>
                  <a:cubicBezTo>
                    <a:pt x="351" y="101"/>
                    <a:pt x="652" y="126"/>
                    <a:pt x="953" y="151"/>
                  </a:cubicBezTo>
                  <a:cubicBezTo>
                    <a:pt x="978" y="151"/>
                    <a:pt x="1003" y="151"/>
                    <a:pt x="1003" y="101"/>
                  </a:cubicBezTo>
                  <a:cubicBezTo>
                    <a:pt x="1003" y="75"/>
                    <a:pt x="978" y="50"/>
                    <a:pt x="953" y="50"/>
                  </a:cubicBezTo>
                  <a:cubicBezTo>
                    <a:pt x="652" y="25"/>
                    <a:pt x="351"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1742000" y="2854675"/>
              <a:ext cx="13175" cy="2525"/>
            </a:xfrm>
            <a:custGeom>
              <a:avLst/>
              <a:gdLst/>
              <a:ahLst/>
              <a:cxnLst/>
              <a:rect l="l" t="t" r="r" b="b"/>
              <a:pathLst>
                <a:path w="527" h="101" extrusionOk="0">
                  <a:moveTo>
                    <a:pt x="75" y="0"/>
                  </a:moveTo>
                  <a:cubicBezTo>
                    <a:pt x="25" y="0"/>
                    <a:pt x="25" y="25"/>
                    <a:pt x="25" y="50"/>
                  </a:cubicBezTo>
                  <a:cubicBezTo>
                    <a:pt x="0" y="75"/>
                    <a:pt x="25" y="100"/>
                    <a:pt x="50" y="100"/>
                  </a:cubicBezTo>
                  <a:lnTo>
                    <a:pt x="476" y="100"/>
                  </a:lnTo>
                  <a:cubicBezTo>
                    <a:pt x="502" y="100"/>
                    <a:pt x="527" y="100"/>
                    <a:pt x="527" y="75"/>
                  </a:cubicBezTo>
                  <a:cubicBezTo>
                    <a:pt x="527" y="25"/>
                    <a:pt x="502"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1514550" y="2829600"/>
              <a:ext cx="16950" cy="3175"/>
            </a:xfrm>
            <a:custGeom>
              <a:avLst/>
              <a:gdLst/>
              <a:ahLst/>
              <a:cxnLst/>
              <a:rect l="l" t="t" r="r" b="b"/>
              <a:pathLst>
                <a:path w="678" h="127" extrusionOk="0">
                  <a:moveTo>
                    <a:pt x="51" y="1"/>
                  </a:moveTo>
                  <a:cubicBezTo>
                    <a:pt x="26" y="1"/>
                    <a:pt x="0" y="26"/>
                    <a:pt x="0" y="51"/>
                  </a:cubicBezTo>
                  <a:cubicBezTo>
                    <a:pt x="0" y="76"/>
                    <a:pt x="26" y="101"/>
                    <a:pt x="51" y="101"/>
                  </a:cubicBezTo>
                  <a:lnTo>
                    <a:pt x="627" y="126"/>
                  </a:lnTo>
                  <a:cubicBezTo>
                    <a:pt x="652" y="126"/>
                    <a:pt x="677" y="101"/>
                    <a:pt x="677" y="76"/>
                  </a:cubicBezTo>
                  <a:cubicBezTo>
                    <a:pt x="677" y="51"/>
                    <a:pt x="652" y="26"/>
                    <a:pt x="627"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1614175" y="3098150"/>
              <a:ext cx="27600" cy="5300"/>
            </a:xfrm>
            <a:custGeom>
              <a:avLst/>
              <a:gdLst/>
              <a:ahLst/>
              <a:cxnLst/>
              <a:rect l="l" t="t" r="r" b="b"/>
              <a:pathLst>
                <a:path w="1104" h="212" extrusionOk="0">
                  <a:moveTo>
                    <a:pt x="54" y="0"/>
                  </a:moveTo>
                  <a:cubicBezTo>
                    <a:pt x="38" y="0"/>
                    <a:pt x="26" y="18"/>
                    <a:pt x="26" y="36"/>
                  </a:cubicBezTo>
                  <a:cubicBezTo>
                    <a:pt x="0" y="61"/>
                    <a:pt x="26" y="86"/>
                    <a:pt x="51" y="111"/>
                  </a:cubicBezTo>
                  <a:cubicBezTo>
                    <a:pt x="376" y="161"/>
                    <a:pt x="727" y="211"/>
                    <a:pt x="1053" y="211"/>
                  </a:cubicBezTo>
                  <a:cubicBezTo>
                    <a:pt x="1078" y="211"/>
                    <a:pt x="1103" y="186"/>
                    <a:pt x="1103" y="161"/>
                  </a:cubicBezTo>
                  <a:cubicBezTo>
                    <a:pt x="1103" y="136"/>
                    <a:pt x="1103" y="111"/>
                    <a:pt x="1053" y="111"/>
                  </a:cubicBezTo>
                  <a:cubicBezTo>
                    <a:pt x="727" y="111"/>
                    <a:pt x="401" y="61"/>
                    <a:pt x="76" y="11"/>
                  </a:cubicBezTo>
                  <a:cubicBezTo>
                    <a:pt x="68"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1693125" y="3096525"/>
              <a:ext cx="5650" cy="3150"/>
            </a:xfrm>
            <a:custGeom>
              <a:avLst/>
              <a:gdLst/>
              <a:ahLst/>
              <a:cxnLst/>
              <a:rect l="l" t="t" r="r" b="b"/>
              <a:pathLst>
                <a:path w="226" h="126" extrusionOk="0">
                  <a:moveTo>
                    <a:pt x="151" y="0"/>
                  </a:moveTo>
                  <a:lnTo>
                    <a:pt x="50" y="26"/>
                  </a:lnTo>
                  <a:cubicBezTo>
                    <a:pt x="25" y="26"/>
                    <a:pt x="0" y="51"/>
                    <a:pt x="25" y="76"/>
                  </a:cubicBezTo>
                  <a:cubicBezTo>
                    <a:pt x="25" y="101"/>
                    <a:pt x="50" y="126"/>
                    <a:pt x="76" y="126"/>
                  </a:cubicBezTo>
                  <a:lnTo>
                    <a:pt x="176" y="101"/>
                  </a:lnTo>
                  <a:cubicBezTo>
                    <a:pt x="201" y="101"/>
                    <a:pt x="226" y="76"/>
                    <a:pt x="226" y="51"/>
                  </a:cubicBezTo>
                  <a:cubicBezTo>
                    <a:pt x="201" y="26"/>
                    <a:pt x="201"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1748250" y="2961175"/>
              <a:ext cx="28850" cy="4425"/>
            </a:xfrm>
            <a:custGeom>
              <a:avLst/>
              <a:gdLst/>
              <a:ahLst/>
              <a:cxnLst/>
              <a:rect l="l" t="t" r="r" b="b"/>
              <a:pathLst>
                <a:path w="1154" h="177" extrusionOk="0">
                  <a:moveTo>
                    <a:pt x="51" y="1"/>
                  </a:moveTo>
                  <a:cubicBezTo>
                    <a:pt x="26" y="1"/>
                    <a:pt x="1" y="26"/>
                    <a:pt x="1" y="51"/>
                  </a:cubicBezTo>
                  <a:cubicBezTo>
                    <a:pt x="1" y="76"/>
                    <a:pt x="26" y="101"/>
                    <a:pt x="51" y="101"/>
                  </a:cubicBezTo>
                  <a:lnTo>
                    <a:pt x="1079" y="176"/>
                  </a:lnTo>
                  <a:lnTo>
                    <a:pt x="1104" y="176"/>
                  </a:lnTo>
                  <a:cubicBezTo>
                    <a:pt x="1129" y="176"/>
                    <a:pt x="1154" y="151"/>
                    <a:pt x="1154" y="126"/>
                  </a:cubicBezTo>
                  <a:cubicBezTo>
                    <a:pt x="1154" y="101"/>
                    <a:pt x="1129" y="76"/>
                    <a:pt x="1104"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1761425" y="2969325"/>
              <a:ext cx="15050" cy="3175"/>
            </a:xfrm>
            <a:custGeom>
              <a:avLst/>
              <a:gdLst/>
              <a:ahLst/>
              <a:cxnLst/>
              <a:rect l="l" t="t" r="r" b="b"/>
              <a:pathLst>
                <a:path w="602" h="127" extrusionOk="0">
                  <a:moveTo>
                    <a:pt x="75" y="1"/>
                  </a:moveTo>
                  <a:cubicBezTo>
                    <a:pt x="25" y="1"/>
                    <a:pt x="0" y="26"/>
                    <a:pt x="0" y="51"/>
                  </a:cubicBezTo>
                  <a:cubicBezTo>
                    <a:pt x="0" y="76"/>
                    <a:pt x="25" y="101"/>
                    <a:pt x="50" y="101"/>
                  </a:cubicBezTo>
                  <a:cubicBezTo>
                    <a:pt x="151" y="126"/>
                    <a:pt x="276" y="126"/>
                    <a:pt x="376" y="126"/>
                  </a:cubicBezTo>
                  <a:lnTo>
                    <a:pt x="552" y="126"/>
                  </a:lnTo>
                  <a:cubicBezTo>
                    <a:pt x="577" y="126"/>
                    <a:pt x="602" y="101"/>
                    <a:pt x="602" y="76"/>
                  </a:cubicBezTo>
                  <a:cubicBezTo>
                    <a:pt x="602" y="51"/>
                    <a:pt x="577" y="26"/>
                    <a:pt x="552" y="26"/>
                  </a:cubicBezTo>
                  <a:cubicBezTo>
                    <a:pt x="500" y="33"/>
                    <a:pt x="451" y="36"/>
                    <a:pt x="403" y="36"/>
                  </a:cubicBezTo>
                  <a:cubicBezTo>
                    <a:pt x="288" y="36"/>
                    <a:pt x="182" y="18"/>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1617300" y="3170450"/>
              <a:ext cx="15700" cy="3175"/>
            </a:xfrm>
            <a:custGeom>
              <a:avLst/>
              <a:gdLst/>
              <a:ahLst/>
              <a:cxnLst/>
              <a:rect l="l" t="t" r="r" b="b"/>
              <a:pathLst>
                <a:path w="628" h="127" extrusionOk="0">
                  <a:moveTo>
                    <a:pt x="51" y="1"/>
                  </a:moveTo>
                  <a:cubicBezTo>
                    <a:pt x="26" y="1"/>
                    <a:pt x="1" y="1"/>
                    <a:pt x="1" y="26"/>
                  </a:cubicBezTo>
                  <a:cubicBezTo>
                    <a:pt x="1" y="51"/>
                    <a:pt x="1" y="76"/>
                    <a:pt x="26" y="101"/>
                  </a:cubicBezTo>
                  <a:cubicBezTo>
                    <a:pt x="176" y="101"/>
                    <a:pt x="327" y="126"/>
                    <a:pt x="477" y="126"/>
                  </a:cubicBezTo>
                  <a:lnTo>
                    <a:pt x="577" y="126"/>
                  </a:lnTo>
                  <a:cubicBezTo>
                    <a:pt x="602" y="126"/>
                    <a:pt x="627" y="101"/>
                    <a:pt x="627" y="76"/>
                  </a:cubicBezTo>
                  <a:cubicBezTo>
                    <a:pt x="627" y="26"/>
                    <a:pt x="602" y="26"/>
                    <a:pt x="577" y="26"/>
                  </a:cubicBezTo>
                  <a:cubicBezTo>
                    <a:pt x="402" y="26"/>
                    <a:pt x="22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1636725" y="3154175"/>
              <a:ext cx="9425" cy="3150"/>
            </a:xfrm>
            <a:custGeom>
              <a:avLst/>
              <a:gdLst/>
              <a:ahLst/>
              <a:cxnLst/>
              <a:rect l="l" t="t" r="r" b="b"/>
              <a:pathLst>
                <a:path w="377" h="126" extrusionOk="0">
                  <a:moveTo>
                    <a:pt x="76" y="0"/>
                  </a:moveTo>
                  <a:cubicBezTo>
                    <a:pt x="51" y="0"/>
                    <a:pt x="26" y="0"/>
                    <a:pt x="26" y="25"/>
                  </a:cubicBezTo>
                  <a:cubicBezTo>
                    <a:pt x="1" y="75"/>
                    <a:pt x="26" y="100"/>
                    <a:pt x="51" y="100"/>
                  </a:cubicBezTo>
                  <a:cubicBezTo>
                    <a:pt x="101" y="126"/>
                    <a:pt x="176" y="126"/>
                    <a:pt x="226" y="126"/>
                  </a:cubicBezTo>
                  <a:lnTo>
                    <a:pt x="352" y="126"/>
                  </a:lnTo>
                  <a:cubicBezTo>
                    <a:pt x="377" y="100"/>
                    <a:pt x="377" y="75"/>
                    <a:pt x="377" y="50"/>
                  </a:cubicBezTo>
                  <a:cubicBezTo>
                    <a:pt x="377" y="33"/>
                    <a:pt x="364" y="15"/>
                    <a:pt x="348" y="15"/>
                  </a:cubicBezTo>
                  <a:cubicBezTo>
                    <a:pt x="341" y="15"/>
                    <a:pt x="334" y="18"/>
                    <a:pt x="327" y="25"/>
                  </a:cubicBezTo>
                  <a:cubicBezTo>
                    <a:pt x="251" y="25"/>
                    <a:pt x="151"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1643000" y="3195525"/>
              <a:ext cx="13800" cy="3150"/>
            </a:xfrm>
            <a:custGeom>
              <a:avLst/>
              <a:gdLst/>
              <a:ahLst/>
              <a:cxnLst/>
              <a:rect l="l" t="t" r="r" b="b"/>
              <a:pathLst>
                <a:path w="552" h="126" extrusionOk="0">
                  <a:moveTo>
                    <a:pt x="50" y="0"/>
                  </a:moveTo>
                  <a:cubicBezTo>
                    <a:pt x="25" y="0"/>
                    <a:pt x="0" y="0"/>
                    <a:pt x="0" y="51"/>
                  </a:cubicBezTo>
                  <a:cubicBezTo>
                    <a:pt x="0" y="76"/>
                    <a:pt x="25" y="101"/>
                    <a:pt x="50" y="101"/>
                  </a:cubicBezTo>
                  <a:lnTo>
                    <a:pt x="502" y="126"/>
                  </a:lnTo>
                  <a:cubicBezTo>
                    <a:pt x="527" y="126"/>
                    <a:pt x="552" y="101"/>
                    <a:pt x="552" y="76"/>
                  </a:cubicBezTo>
                  <a:cubicBezTo>
                    <a:pt x="552" y="51"/>
                    <a:pt x="527" y="25"/>
                    <a:pt x="502" y="25"/>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1701275" y="3072100"/>
              <a:ext cx="15675" cy="3775"/>
            </a:xfrm>
            <a:custGeom>
              <a:avLst/>
              <a:gdLst/>
              <a:ahLst/>
              <a:cxnLst/>
              <a:rect l="l" t="t" r="r" b="b"/>
              <a:pathLst>
                <a:path w="627" h="151" extrusionOk="0">
                  <a:moveTo>
                    <a:pt x="75" y="0"/>
                  </a:moveTo>
                  <a:cubicBezTo>
                    <a:pt x="50" y="0"/>
                    <a:pt x="25" y="0"/>
                    <a:pt x="0" y="25"/>
                  </a:cubicBezTo>
                  <a:cubicBezTo>
                    <a:pt x="0" y="50"/>
                    <a:pt x="25" y="100"/>
                    <a:pt x="50" y="100"/>
                  </a:cubicBezTo>
                  <a:cubicBezTo>
                    <a:pt x="176" y="125"/>
                    <a:pt x="326" y="150"/>
                    <a:pt x="476" y="150"/>
                  </a:cubicBezTo>
                  <a:lnTo>
                    <a:pt x="577" y="150"/>
                  </a:lnTo>
                  <a:cubicBezTo>
                    <a:pt x="602" y="150"/>
                    <a:pt x="627" y="125"/>
                    <a:pt x="627" y="100"/>
                  </a:cubicBezTo>
                  <a:cubicBezTo>
                    <a:pt x="627" y="75"/>
                    <a:pt x="602" y="50"/>
                    <a:pt x="577" y="50"/>
                  </a:cubicBezTo>
                  <a:cubicBezTo>
                    <a:pt x="530" y="57"/>
                    <a:pt x="483" y="60"/>
                    <a:pt x="436" y="60"/>
                  </a:cubicBezTo>
                  <a:cubicBezTo>
                    <a:pt x="309" y="60"/>
                    <a:pt x="185" y="37"/>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1646125" y="3209300"/>
              <a:ext cx="19450" cy="3800"/>
            </a:xfrm>
            <a:custGeom>
              <a:avLst/>
              <a:gdLst/>
              <a:ahLst/>
              <a:cxnLst/>
              <a:rect l="l" t="t" r="r" b="b"/>
              <a:pathLst>
                <a:path w="778" h="152" extrusionOk="0">
                  <a:moveTo>
                    <a:pt x="51" y="1"/>
                  </a:moveTo>
                  <a:cubicBezTo>
                    <a:pt x="26" y="1"/>
                    <a:pt x="1" y="1"/>
                    <a:pt x="1" y="26"/>
                  </a:cubicBezTo>
                  <a:cubicBezTo>
                    <a:pt x="1" y="51"/>
                    <a:pt x="1" y="76"/>
                    <a:pt x="26" y="76"/>
                  </a:cubicBezTo>
                  <a:cubicBezTo>
                    <a:pt x="226" y="126"/>
                    <a:pt x="427" y="151"/>
                    <a:pt x="627" y="151"/>
                  </a:cubicBezTo>
                  <a:lnTo>
                    <a:pt x="753" y="151"/>
                  </a:lnTo>
                  <a:cubicBezTo>
                    <a:pt x="753" y="151"/>
                    <a:pt x="778" y="151"/>
                    <a:pt x="778" y="126"/>
                  </a:cubicBezTo>
                  <a:cubicBezTo>
                    <a:pt x="778" y="101"/>
                    <a:pt x="753" y="101"/>
                    <a:pt x="727" y="101"/>
                  </a:cubicBezTo>
                  <a:cubicBezTo>
                    <a:pt x="502" y="101"/>
                    <a:pt x="27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1641750" y="3218700"/>
              <a:ext cx="21325" cy="2525"/>
            </a:xfrm>
            <a:custGeom>
              <a:avLst/>
              <a:gdLst/>
              <a:ahLst/>
              <a:cxnLst/>
              <a:rect l="l" t="t" r="r" b="b"/>
              <a:pathLst>
                <a:path w="853" h="101" extrusionOk="0">
                  <a:moveTo>
                    <a:pt x="50" y="1"/>
                  </a:moveTo>
                  <a:cubicBezTo>
                    <a:pt x="25" y="1"/>
                    <a:pt x="0" y="1"/>
                    <a:pt x="0" y="26"/>
                  </a:cubicBezTo>
                  <a:cubicBezTo>
                    <a:pt x="0" y="51"/>
                    <a:pt x="25" y="51"/>
                    <a:pt x="25" y="76"/>
                  </a:cubicBezTo>
                  <a:cubicBezTo>
                    <a:pt x="301" y="76"/>
                    <a:pt x="552" y="76"/>
                    <a:pt x="827" y="101"/>
                  </a:cubicBezTo>
                  <a:cubicBezTo>
                    <a:pt x="852" y="101"/>
                    <a:pt x="852" y="76"/>
                    <a:pt x="852" y="51"/>
                  </a:cubicBezTo>
                  <a:cubicBezTo>
                    <a:pt x="852" y="26"/>
                    <a:pt x="852" y="26"/>
                    <a:pt x="827" y="26"/>
                  </a:cubicBezTo>
                  <a:cubicBezTo>
                    <a:pt x="577" y="26"/>
                    <a:pt x="30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1647375" y="3224975"/>
              <a:ext cx="20700" cy="1900"/>
            </a:xfrm>
            <a:custGeom>
              <a:avLst/>
              <a:gdLst/>
              <a:ahLst/>
              <a:cxnLst/>
              <a:rect l="l" t="t" r="r" b="b"/>
              <a:pathLst>
                <a:path w="828" h="76" extrusionOk="0">
                  <a:moveTo>
                    <a:pt x="26" y="0"/>
                  </a:moveTo>
                  <a:cubicBezTo>
                    <a:pt x="26" y="0"/>
                    <a:pt x="1" y="0"/>
                    <a:pt x="1" y="25"/>
                  </a:cubicBezTo>
                  <a:cubicBezTo>
                    <a:pt x="1" y="50"/>
                    <a:pt x="1" y="76"/>
                    <a:pt x="26" y="76"/>
                  </a:cubicBezTo>
                  <a:lnTo>
                    <a:pt x="803" y="76"/>
                  </a:lnTo>
                  <a:cubicBezTo>
                    <a:pt x="803" y="76"/>
                    <a:pt x="828"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1651775" y="3231875"/>
              <a:ext cx="15675" cy="2525"/>
            </a:xfrm>
            <a:custGeom>
              <a:avLst/>
              <a:gdLst/>
              <a:ahLst/>
              <a:cxnLst/>
              <a:rect l="l" t="t" r="r" b="b"/>
              <a:pathLst>
                <a:path w="627" h="101" extrusionOk="0">
                  <a:moveTo>
                    <a:pt x="577" y="0"/>
                  </a:moveTo>
                  <a:lnTo>
                    <a:pt x="50" y="25"/>
                  </a:lnTo>
                  <a:cubicBezTo>
                    <a:pt x="25" y="25"/>
                    <a:pt x="0" y="25"/>
                    <a:pt x="0" y="50"/>
                  </a:cubicBezTo>
                  <a:cubicBezTo>
                    <a:pt x="0" y="75"/>
                    <a:pt x="25" y="100"/>
                    <a:pt x="50" y="100"/>
                  </a:cubicBezTo>
                  <a:lnTo>
                    <a:pt x="577" y="75"/>
                  </a:lnTo>
                  <a:cubicBezTo>
                    <a:pt x="602" y="75"/>
                    <a:pt x="627" y="50"/>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1658025" y="3281350"/>
              <a:ext cx="12575" cy="2550"/>
            </a:xfrm>
            <a:custGeom>
              <a:avLst/>
              <a:gdLst/>
              <a:ahLst/>
              <a:cxnLst/>
              <a:rect l="l" t="t" r="r" b="b"/>
              <a:pathLst>
                <a:path w="503" h="102" extrusionOk="0">
                  <a:moveTo>
                    <a:pt x="51" y="1"/>
                  </a:moveTo>
                  <a:cubicBezTo>
                    <a:pt x="26" y="1"/>
                    <a:pt x="26" y="26"/>
                    <a:pt x="1" y="51"/>
                  </a:cubicBezTo>
                  <a:cubicBezTo>
                    <a:pt x="1" y="51"/>
                    <a:pt x="26" y="76"/>
                    <a:pt x="51" y="76"/>
                  </a:cubicBezTo>
                  <a:cubicBezTo>
                    <a:pt x="101" y="76"/>
                    <a:pt x="151" y="101"/>
                    <a:pt x="226" y="101"/>
                  </a:cubicBezTo>
                  <a:cubicBezTo>
                    <a:pt x="302" y="101"/>
                    <a:pt x="377" y="76"/>
                    <a:pt x="477" y="51"/>
                  </a:cubicBezTo>
                  <a:cubicBezTo>
                    <a:pt x="502" y="51"/>
                    <a:pt x="502" y="51"/>
                    <a:pt x="502" y="26"/>
                  </a:cubicBezTo>
                  <a:cubicBezTo>
                    <a:pt x="502" y="1"/>
                    <a:pt x="477" y="1"/>
                    <a:pt x="452" y="1"/>
                  </a:cubicBezTo>
                  <a:cubicBezTo>
                    <a:pt x="389" y="14"/>
                    <a:pt x="320" y="20"/>
                    <a:pt x="251" y="20"/>
                  </a:cubicBezTo>
                  <a:cubicBezTo>
                    <a:pt x="183" y="20"/>
                    <a:pt x="114"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1658025" y="3288250"/>
              <a:ext cx="12575" cy="2525"/>
            </a:xfrm>
            <a:custGeom>
              <a:avLst/>
              <a:gdLst/>
              <a:ahLst/>
              <a:cxnLst/>
              <a:rect l="l" t="t" r="r" b="b"/>
              <a:pathLst>
                <a:path w="503" h="101" extrusionOk="0">
                  <a:moveTo>
                    <a:pt x="26" y="1"/>
                  </a:moveTo>
                  <a:cubicBezTo>
                    <a:pt x="26" y="1"/>
                    <a:pt x="1" y="1"/>
                    <a:pt x="1" y="26"/>
                  </a:cubicBezTo>
                  <a:cubicBezTo>
                    <a:pt x="1" y="51"/>
                    <a:pt x="1" y="51"/>
                    <a:pt x="26" y="76"/>
                  </a:cubicBezTo>
                  <a:cubicBezTo>
                    <a:pt x="126" y="76"/>
                    <a:pt x="226" y="101"/>
                    <a:pt x="327" y="101"/>
                  </a:cubicBezTo>
                  <a:lnTo>
                    <a:pt x="452" y="101"/>
                  </a:lnTo>
                  <a:cubicBezTo>
                    <a:pt x="477" y="76"/>
                    <a:pt x="502" y="76"/>
                    <a:pt x="502" y="51"/>
                  </a:cubicBezTo>
                  <a:cubicBezTo>
                    <a:pt x="502" y="26"/>
                    <a:pt x="477" y="26"/>
                    <a:pt x="452" y="26"/>
                  </a:cubicBezTo>
                  <a:cubicBezTo>
                    <a:pt x="327" y="26"/>
                    <a:pt x="176" y="2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654275" y="3297650"/>
              <a:ext cx="12550" cy="3150"/>
            </a:xfrm>
            <a:custGeom>
              <a:avLst/>
              <a:gdLst/>
              <a:ahLst/>
              <a:cxnLst/>
              <a:rect l="l" t="t" r="r" b="b"/>
              <a:pathLst>
                <a:path w="502" h="126" extrusionOk="0">
                  <a:moveTo>
                    <a:pt x="76" y="1"/>
                  </a:moveTo>
                  <a:cubicBezTo>
                    <a:pt x="51" y="1"/>
                    <a:pt x="26" y="26"/>
                    <a:pt x="26" y="26"/>
                  </a:cubicBezTo>
                  <a:cubicBezTo>
                    <a:pt x="0" y="51"/>
                    <a:pt x="26" y="76"/>
                    <a:pt x="26" y="76"/>
                  </a:cubicBezTo>
                  <a:cubicBezTo>
                    <a:pt x="126" y="101"/>
                    <a:pt x="201" y="126"/>
                    <a:pt x="301" y="126"/>
                  </a:cubicBezTo>
                  <a:cubicBezTo>
                    <a:pt x="351" y="126"/>
                    <a:pt x="427" y="126"/>
                    <a:pt x="477" y="101"/>
                  </a:cubicBezTo>
                  <a:cubicBezTo>
                    <a:pt x="502" y="101"/>
                    <a:pt x="502" y="76"/>
                    <a:pt x="502" y="76"/>
                  </a:cubicBezTo>
                  <a:cubicBezTo>
                    <a:pt x="502" y="58"/>
                    <a:pt x="489" y="40"/>
                    <a:pt x="473" y="40"/>
                  </a:cubicBezTo>
                  <a:cubicBezTo>
                    <a:pt x="466" y="40"/>
                    <a:pt x="459" y="43"/>
                    <a:pt x="452" y="51"/>
                  </a:cubicBezTo>
                  <a:cubicBezTo>
                    <a:pt x="406" y="60"/>
                    <a:pt x="357" y="66"/>
                    <a:pt x="308" y="66"/>
                  </a:cubicBezTo>
                  <a:cubicBezTo>
                    <a:pt x="223" y="66"/>
                    <a:pt x="139" y="48"/>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611050" y="3417950"/>
              <a:ext cx="13800" cy="3150"/>
            </a:xfrm>
            <a:custGeom>
              <a:avLst/>
              <a:gdLst/>
              <a:ahLst/>
              <a:cxnLst/>
              <a:rect l="l" t="t" r="r" b="b"/>
              <a:pathLst>
                <a:path w="552" h="126" extrusionOk="0">
                  <a:moveTo>
                    <a:pt x="75" y="1"/>
                  </a:moveTo>
                  <a:cubicBezTo>
                    <a:pt x="50" y="1"/>
                    <a:pt x="25" y="1"/>
                    <a:pt x="25" y="26"/>
                  </a:cubicBezTo>
                  <a:cubicBezTo>
                    <a:pt x="0" y="51"/>
                    <a:pt x="25" y="51"/>
                    <a:pt x="25" y="76"/>
                  </a:cubicBezTo>
                  <a:cubicBezTo>
                    <a:pt x="125" y="101"/>
                    <a:pt x="226" y="126"/>
                    <a:pt x="326" y="126"/>
                  </a:cubicBezTo>
                  <a:cubicBezTo>
                    <a:pt x="401" y="126"/>
                    <a:pt x="451" y="126"/>
                    <a:pt x="526" y="101"/>
                  </a:cubicBezTo>
                  <a:cubicBezTo>
                    <a:pt x="526" y="101"/>
                    <a:pt x="552" y="76"/>
                    <a:pt x="552" y="51"/>
                  </a:cubicBezTo>
                  <a:cubicBezTo>
                    <a:pt x="526" y="51"/>
                    <a:pt x="526" y="26"/>
                    <a:pt x="501" y="26"/>
                  </a:cubicBezTo>
                  <a:cubicBezTo>
                    <a:pt x="444" y="45"/>
                    <a:pt x="387" y="53"/>
                    <a:pt x="330" y="53"/>
                  </a:cubicBezTo>
                  <a:cubicBezTo>
                    <a:pt x="240" y="53"/>
                    <a:pt x="153" y="3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1610425" y="3423950"/>
              <a:ext cx="11925" cy="2800"/>
            </a:xfrm>
            <a:custGeom>
              <a:avLst/>
              <a:gdLst/>
              <a:ahLst/>
              <a:cxnLst/>
              <a:rect l="l" t="t" r="r" b="b"/>
              <a:pathLst>
                <a:path w="477" h="112" extrusionOk="0">
                  <a:moveTo>
                    <a:pt x="33" y="1"/>
                  </a:moveTo>
                  <a:cubicBezTo>
                    <a:pt x="23" y="1"/>
                    <a:pt x="18" y="19"/>
                    <a:pt x="0" y="36"/>
                  </a:cubicBezTo>
                  <a:cubicBezTo>
                    <a:pt x="0" y="36"/>
                    <a:pt x="0" y="61"/>
                    <a:pt x="25" y="61"/>
                  </a:cubicBezTo>
                  <a:cubicBezTo>
                    <a:pt x="125" y="112"/>
                    <a:pt x="201" y="112"/>
                    <a:pt x="301" y="112"/>
                  </a:cubicBezTo>
                  <a:lnTo>
                    <a:pt x="451" y="112"/>
                  </a:lnTo>
                  <a:cubicBezTo>
                    <a:pt x="451" y="86"/>
                    <a:pt x="476" y="86"/>
                    <a:pt x="476" y="61"/>
                  </a:cubicBezTo>
                  <a:cubicBezTo>
                    <a:pt x="476" y="36"/>
                    <a:pt x="451" y="36"/>
                    <a:pt x="426" y="36"/>
                  </a:cubicBezTo>
                  <a:cubicBezTo>
                    <a:pt x="389" y="44"/>
                    <a:pt x="353" y="47"/>
                    <a:pt x="316" y="47"/>
                  </a:cubicBezTo>
                  <a:cubicBezTo>
                    <a:pt x="227" y="47"/>
                    <a:pt x="139" y="29"/>
                    <a:pt x="50" y="11"/>
                  </a:cubicBezTo>
                  <a:cubicBezTo>
                    <a:pt x="43" y="4"/>
                    <a:pt x="3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623575" y="3380350"/>
              <a:ext cx="10675" cy="2550"/>
            </a:xfrm>
            <a:custGeom>
              <a:avLst/>
              <a:gdLst/>
              <a:ahLst/>
              <a:cxnLst/>
              <a:rect l="l" t="t" r="r" b="b"/>
              <a:pathLst>
                <a:path w="427" h="102" extrusionOk="0">
                  <a:moveTo>
                    <a:pt x="51" y="1"/>
                  </a:moveTo>
                  <a:cubicBezTo>
                    <a:pt x="25" y="1"/>
                    <a:pt x="0" y="26"/>
                    <a:pt x="0" y="51"/>
                  </a:cubicBezTo>
                  <a:cubicBezTo>
                    <a:pt x="0" y="76"/>
                    <a:pt x="25" y="76"/>
                    <a:pt x="51" y="76"/>
                  </a:cubicBezTo>
                  <a:lnTo>
                    <a:pt x="376" y="101"/>
                  </a:lnTo>
                  <a:cubicBezTo>
                    <a:pt x="401" y="101"/>
                    <a:pt x="426" y="101"/>
                    <a:pt x="426" y="76"/>
                  </a:cubicBezTo>
                  <a:cubicBezTo>
                    <a:pt x="426" y="51"/>
                    <a:pt x="401" y="26"/>
                    <a:pt x="37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626075" y="3373200"/>
              <a:ext cx="10675" cy="2800"/>
            </a:xfrm>
            <a:custGeom>
              <a:avLst/>
              <a:gdLst/>
              <a:ahLst/>
              <a:cxnLst/>
              <a:rect l="l" t="t" r="r" b="b"/>
              <a:pathLst>
                <a:path w="427" h="112" extrusionOk="0">
                  <a:moveTo>
                    <a:pt x="27" y="0"/>
                  </a:moveTo>
                  <a:cubicBezTo>
                    <a:pt x="12" y="0"/>
                    <a:pt x="1" y="11"/>
                    <a:pt x="1" y="11"/>
                  </a:cubicBezTo>
                  <a:cubicBezTo>
                    <a:pt x="1" y="36"/>
                    <a:pt x="1" y="61"/>
                    <a:pt x="26" y="61"/>
                  </a:cubicBezTo>
                  <a:cubicBezTo>
                    <a:pt x="76" y="86"/>
                    <a:pt x="151" y="111"/>
                    <a:pt x="226" y="111"/>
                  </a:cubicBezTo>
                  <a:cubicBezTo>
                    <a:pt x="276" y="111"/>
                    <a:pt x="352" y="86"/>
                    <a:pt x="402" y="86"/>
                  </a:cubicBezTo>
                  <a:cubicBezTo>
                    <a:pt x="427" y="61"/>
                    <a:pt x="427" y="61"/>
                    <a:pt x="427" y="36"/>
                  </a:cubicBezTo>
                  <a:cubicBezTo>
                    <a:pt x="427" y="11"/>
                    <a:pt x="402" y="11"/>
                    <a:pt x="377" y="11"/>
                  </a:cubicBezTo>
                  <a:cubicBezTo>
                    <a:pt x="326" y="24"/>
                    <a:pt x="270" y="30"/>
                    <a:pt x="214" y="30"/>
                  </a:cubicBezTo>
                  <a:cubicBezTo>
                    <a:pt x="157" y="30"/>
                    <a:pt x="101" y="24"/>
                    <a:pt x="51" y="11"/>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1628575" y="3365700"/>
              <a:ext cx="11325" cy="2150"/>
            </a:xfrm>
            <a:custGeom>
              <a:avLst/>
              <a:gdLst/>
              <a:ahLst/>
              <a:cxnLst/>
              <a:rect l="l" t="t" r="r" b="b"/>
              <a:pathLst>
                <a:path w="453" h="86" extrusionOk="0">
                  <a:moveTo>
                    <a:pt x="30" y="0"/>
                  </a:moveTo>
                  <a:cubicBezTo>
                    <a:pt x="13" y="0"/>
                    <a:pt x="1" y="18"/>
                    <a:pt x="1" y="36"/>
                  </a:cubicBezTo>
                  <a:cubicBezTo>
                    <a:pt x="1" y="61"/>
                    <a:pt x="1" y="61"/>
                    <a:pt x="26" y="61"/>
                  </a:cubicBezTo>
                  <a:cubicBezTo>
                    <a:pt x="126" y="86"/>
                    <a:pt x="226" y="86"/>
                    <a:pt x="327" y="86"/>
                  </a:cubicBezTo>
                  <a:lnTo>
                    <a:pt x="402" y="86"/>
                  </a:lnTo>
                  <a:cubicBezTo>
                    <a:pt x="427" y="86"/>
                    <a:pt x="452" y="61"/>
                    <a:pt x="452" y="61"/>
                  </a:cubicBezTo>
                  <a:cubicBezTo>
                    <a:pt x="452" y="36"/>
                    <a:pt x="427" y="10"/>
                    <a:pt x="402" y="10"/>
                  </a:cubicBezTo>
                  <a:lnTo>
                    <a:pt x="51" y="10"/>
                  </a:ln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632975" y="3358425"/>
              <a:ext cx="8800" cy="2525"/>
            </a:xfrm>
            <a:custGeom>
              <a:avLst/>
              <a:gdLst/>
              <a:ahLst/>
              <a:cxnLst/>
              <a:rect l="l" t="t" r="r" b="b"/>
              <a:pathLst>
                <a:path w="352" h="101" extrusionOk="0">
                  <a:moveTo>
                    <a:pt x="301" y="1"/>
                  </a:moveTo>
                  <a:cubicBezTo>
                    <a:pt x="226" y="26"/>
                    <a:pt x="126" y="26"/>
                    <a:pt x="25" y="26"/>
                  </a:cubicBezTo>
                  <a:cubicBezTo>
                    <a:pt x="25" y="18"/>
                    <a:pt x="23" y="15"/>
                    <a:pt x="20" y="15"/>
                  </a:cubicBezTo>
                  <a:cubicBezTo>
                    <a:pt x="13" y="15"/>
                    <a:pt x="0" y="33"/>
                    <a:pt x="0" y="51"/>
                  </a:cubicBezTo>
                  <a:cubicBezTo>
                    <a:pt x="0" y="76"/>
                    <a:pt x="0" y="76"/>
                    <a:pt x="25" y="76"/>
                  </a:cubicBezTo>
                  <a:cubicBezTo>
                    <a:pt x="50" y="101"/>
                    <a:pt x="101" y="101"/>
                    <a:pt x="126" y="101"/>
                  </a:cubicBezTo>
                  <a:cubicBezTo>
                    <a:pt x="201" y="101"/>
                    <a:pt x="276" y="76"/>
                    <a:pt x="326" y="76"/>
                  </a:cubicBezTo>
                  <a:cubicBezTo>
                    <a:pt x="351" y="76"/>
                    <a:pt x="351" y="51"/>
                    <a:pt x="351"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1634225" y="3159800"/>
              <a:ext cx="21950" cy="3175"/>
            </a:xfrm>
            <a:custGeom>
              <a:avLst/>
              <a:gdLst/>
              <a:ahLst/>
              <a:cxnLst/>
              <a:rect l="l" t="t" r="r" b="b"/>
              <a:pathLst>
                <a:path w="878" h="127" extrusionOk="0">
                  <a:moveTo>
                    <a:pt x="828" y="1"/>
                  </a:moveTo>
                  <a:cubicBezTo>
                    <a:pt x="690" y="42"/>
                    <a:pt x="544" y="61"/>
                    <a:pt x="395" y="61"/>
                  </a:cubicBezTo>
                  <a:cubicBezTo>
                    <a:pt x="273" y="61"/>
                    <a:pt x="149" y="48"/>
                    <a:pt x="26" y="26"/>
                  </a:cubicBezTo>
                  <a:cubicBezTo>
                    <a:pt x="26" y="26"/>
                    <a:pt x="0" y="51"/>
                    <a:pt x="0" y="51"/>
                  </a:cubicBezTo>
                  <a:cubicBezTo>
                    <a:pt x="0" y="76"/>
                    <a:pt x="0" y="101"/>
                    <a:pt x="26" y="101"/>
                  </a:cubicBezTo>
                  <a:cubicBezTo>
                    <a:pt x="126" y="126"/>
                    <a:pt x="226" y="126"/>
                    <a:pt x="351" y="126"/>
                  </a:cubicBezTo>
                  <a:cubicBezTo>
                    <a:pt x="502" y="126"/>
                    <a:pt x="677" y="101"/>
                    <a:pt x="853" y="51"/>
                  </a:cubicBezTo>
                  <a:cubicBezTo>
                    <a:pt x="853" y="51"/>
                    <a:pt x="878" y="26"/>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638600" y="3166700"/>
              <a:ext cx="16950" cy="2525"/>
            </a:xfrm>
            <a:custGeom>
              <a:avLst/>
              <a:gdLst/>
              <a:ahLst/>
              <a:cxnLst/>
              <a:rect l="l" t="t" r="r" b="b"/>
              <a:pathLst>
                <a:path w="678" h="101" extrusionOk="0">
                  <a:moveTo>
                    <a:pt x="51" y="0"/>
                  </a:moveTo>
                  <a:cubicBezTo>
                    <a:pt x="26" y="0"/>
                    <a:pt x="26" y="0"/>
                    <a:pt x="1" y="26"/>
                  </a:cubicBezTo>
                  <a:cubicBezTo>
                    <a:pt x="1" y="51"/>
                    <a:pt x="26" y="51"/>
                    <a:pt x="26" y="76"/>
                  </a:cubicBezTo>
                  <a:cubicBezTo>
                    <a:pt x="151" y="101"/>
                    <a:pt x="277" y="101"/>
                    <a:pt x="402" y="101"/>
                  </a:cubicBezTo>
                  <a:cubicBezTo>
                    <a:pt x="477" y="101"/>
                    <a:pt x="577" y="101"/>
                    <a:pt x="653" y="76"/>
                  </a:cubicBezTo>
                  <a:cubicBezTo>
                    <a:pt x="678" y="76"/>
                    <a:pt x="678" y="76"/>
                    <a:pt x="678" y="51"/>
                  </a:cubicBezTo>
                  <a:cubicBezTo>
                    <a:pt x="678" y="33"/>
                    <a:pt x="678" y="15"/>
                    <a:pt x="669" y="15"/>
                  </a:cubicBezTo>
                  <a:cubicBezTo>
                    <a:pt x="665" y="15"/>
                    <a:pt x="660" y="18"/>
                    <a:pt x="653" y="26"/>
                  </a:cubicBezTo>
                  <a:cubicBezTo>
                    <a:pt x="569" y="36"/>
                    <a:pt x="486" y="42"/>
                    <a:pt x="403" y="42"/>
                  </a:cubicBezTo>
                  <a:cubicBezTo>
                    <a:pt x="286" y="42"/>
                    <a:pt x="168"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641125" y="3172700"/>
              <a:ext cx="14425" cy="2800"/>
            </a:xfrm>
            <a:custGeom>
              <a:avLst/>
              <a:gdLst/>
              <a:ahLst/>
              <a:cxnLst/>
              <a:rect l="l" t="t" r="r" b="b"/>
              <a:pathLst>
                <a:path w="577" h="112" extrusionOk="0">
                  <a:moveTo>
                    <a:pt x="20" y="1"/>
                  </a:moveTo>
                  <a:cubicBezTo>
                    <a:pt x="13" y="1"/>
                    <a:pt x="0" y="18"/>
                    <a:pt x="0" y="36"/>
                  </a:cubicBezTo>
                  <a:cubicBezTo>
                    <a:pt x="0" y="36"/>
                    <a:pt x="0" y="61"/>
                    <a:pt x="25" y="61"/>
                  </a:cubicBezTo>
                  <a:cubicBezTo>
                    <a:pt x="201" y="111"/>
                    <a:pt x="376" y="111"/>
                    <a:pt x="552" y="111"/>
                  </a:cubicBezTo>
                  <a:cubicBezTo>
                    <a:pt x="577" y="111"/>
                    <a:pt x="577" y="111"/>
                    <a:pt x="577" y="86"/>
                  </a:cubicBezTo>
                  <a:cubicBezTo>
                    <a:pt x="577" y="61"/>
                    <a:pt x="577" y="61"/>
                    <a:pt x="552" y="61"/>
                  </a:cubicBezTo>
                  <a:cubicBezTo>
                    <a:pt x="376" y="36"/>
                    <a:pt x="201" y="36"/>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1642375" y="3179850"/>
              <a:ext cx="12550" cy="1900"/>
            </a:xfrm>
            <a:custGeom>
              <a:avLst/>
              <a:gdLst/>
              <a:ahLst/>
              <a:cxnLst/>
              <a:rect l="l" t="t" r="r" b="b"/>
              <a:pathLst>
                <a:path w="502" h="76" extrusionOk="0">
                  <a:moveTo>
                    <a:pt x="25" y="1"/>
                  </a:moveTo>
                  <a:cubicBezTo>
                    <a:pt x="0" y="1"/>
                    <a:pt x="0" y="26"/>
                    <a:pt x="0" y="26"/>
                  </a:cubicBezTo>
                  <a:cubicBezTo>
                    <a:pt x="0" y="51"/>
                    <a:pt x="0" y="76"/>
                    <a:pt x="25" y="76"/>
                  </a:cubicBezTo>
                  <a:lnTo>
                    <a:pt x="476" y="76"/>
                  </a:lnTo>
                  <a:cubicBezTo>
                    <a:pt x="502" y="76"/>
                    <a:pt x="502" y="51"/>
                    <a:pt x="502" y="26"/>
                  </a:cubicBezTo>
                  <a:cubicBezTo>
                    <a:pt x="502" y="1"/>
                    <a:pt x="476" y="1"/>
                    <a:pt x="451" y="1"/>
                  </a:cubicBezTo>
                  <a:cubicBezTo>
                    <a:pt x="389" y="13"/>
                    <a:pt x="320" y="20"/>
                    <a:pt x="248" y="20"/>
                  </a:cubicBezTo>
                  <a:cubicBezTo>
                    <a:pt x="176" y="20"/>
                    <a:pt x="101"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622950" y="3128475"/>
              <a:ext cx="36350" cy="3800"/>
            </a:xfrm>
            <a:custGeom>
              <a:avLst/>
              <a:gdLst/>
              <a:ahLst/>
              <a:cxnLst/>
              <a:rect l="l" t="t" r="r" b="b"/>
              <a:pathLst>
                <a:path w="1454" h="152" extrusionOk="0">
                  <a:moveTo>
                    <a:pt x="25" y="1"/>
                  </a:moveTo>
                  <a:cubicBezTo>
                    <a:pt x="0" y="1"/>
                    <a:pt x="0" y="26"/>
                    <a:pt x="0" y="51"/>
                  </a:cubicBezTo>
                  <a:cubicBezTo>
                    <a:pt x="0" y="51"/>
                    <a:pt x="0" y="76"/>
                    <a:pt x="25" y="76"/>
                  </a:cubicBezTo>
                  <a:cubicBezTo>
                    <a:pt x="477" y="126"/>
                    <a:pt x="953" y="151"/>
                    <a:pt x="1404" y="151"/>
                  </a:cubicBezTo>
                  <a:cubicBezTo>
                    <a:pt x="1429" y="151"/>
                    <a:pt x="1454" y="151"/>
                    <a:pt x="1454" y="126"/>
                  </a:cubicBezTo>
                  <a:cubicBezTo>
                    <a:pt x="1454" y="101"/>
                    <a:pt x="1429" y="101"/>
                    <a:pt x="1404" y="101"/>
                  </a:cubicBezTo>
                  <a:cubicBezTo>
                    <a:pt x="953" y="76"/>
                    <a:pt x="477" y="5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598500" y="3151025"/>
              <a:ext cx="14450" cy="2550"/>
            </a:xfrm>
            <a:custGeom>
              <a:avLst/>
              <a:gdLst/>
              <a:ahLst/>
              <a:cxnLst/>
              <a:rect l="l" t="t" r="r" b="b"/>
              <a:pathLst>
                <a:path w="578" h="102" extrusionOk="0">
                  <a:moveTo>
                    <a:pt x="51" y="1"/>
                  </a:moveTo>
                  <a:cubicBezTo>
                    <a:pt x="26" y="1"/>
                    <a:pt x="26" y="1"/>
                    <a:pt x="1" y="26"/>
                  </a:cubicBezTo>
                  <a:cubicBezTo>
                    <a:pt x="1" y="51"/>
                    <a:pt x="26" y="76"/>
                    <a:pt x="26" y="76"/>
                  </a:cubicBezTo>
                  <a:cubicBezTo>
                    <a:pt x="151" y="101"/>
                    <a:pt x="302" y="101"/>
                    <a:pt x="427" y="101"/>
                  </a:cubicBezTo>
                  <a:lnTo>
                    <a:pt x="552" y="101"/>
                  </a:lnTo>
                  <a:cubicBezTo>
                    <a:pt x="577" y="101"/>
                    <a:pt x="577" y="101"/>
                    <a:pt x="577" y="76"/>
                  </a:cubicBezTo>
                  <a:cubicBezTo>
                    <a:pt x="577" y="51"/>
                    <a:pt x="577" y="26"/>
                    <a:pt x="552" y="26"/>
                  </a:cubicBezTo>
                  <a:cubicBezTo>
                    <a:pt x="501" y="33"/>
                    <a:pt x="452" y="36"/>
                    <a:pt x="403" y="36"/>
                  </a:cubicBezTo>
                  <a:cubicBezTo>
                    <a:pt x="287" y="36"/>
                    <a:pt x="175" y="1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668675" y="3103425"/>
              <a:ext cx="54550" cy="4400"/>
            </a:xfrm>
            <a:custGeom>
              <a:avLst/>
              <a:gdLst/>
              <a:ahLst/>
              <a:cxnLst/>
              <a:rect l="l" t="t" r="r" b="b"/>
              <a:pathLst>
                <a:path w="2182" h="176" extrusionOk="0">
                  <a:moveTo>
                    <a:pt x="2156" y="0"/>
                  </a:moveTo>
                  <a:cubicBezTo>
                    <a:pt x="1761" y="71"/>
                    <a:pt x="1365" y="102"/>
                    <a:pt x="970" y="102"/>
                  </a:cubicBezTo>
                  <a:cubicBezTo>
                    <a:pt x="664" y="102"/>
                    <a:pt x="357" y="83"/>
                    <a:pt x="51" y="50"/>
                  </a:cubicBezTo>
                  <a:cubicBezTo>
                    <a:pt x="44" y="43"/>
                    <a:pt x="39" y="40"/>
                    <a:pt x="34" y="40"/>
                  </a:cubicBezTo>
                  <a:cubicBezTo>
                    <a:pt x="24" y="40"/>
                    <a:pt x="19" y="58"/>
                    <a:pt x="1" y="75"/>
                  </a:cubicBezTo>
                  <a:cubicBezTo>
                    <a:pt x="1" y="100"/>
                    <a:pt x="26" y="100"/>
                    <a:pt x="51" y="100"/>
                  </a:cubicBezTo>
                  <a:cubicBezTo>
                    <a:pt x="352" y="151"/>
                    <a:pt x="678" y="176"/>
                    <a:pt x="978" y="176"/>
                  </a:cubicBezTo>
                  <a:cubicBezTo>
                    <a:pt x="1379" y="176"/>
                    <a:pt x="1780" y="151"/>
                    <a:pt x="2156" y="75"/>
                  </a:cubicBezTo>
                  <a:cubicBezTo>
                    <a:pt x="2181" y="75"/>
                    <a:pt x="2181" y="50"/>
                    <a:pt x="2181" y="25"/>
                  </a:cubicBezTo>
                  <a:cubicBezTo>
                    <a:pt x="2181" y="25"/>
                    <a:pt x="2156"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1754525" y="3035750"/>
              <a:ext cx="54525" cy="4400"/>
            </a:xfrm>
            <a:custGeom>
              <a:avLst/>
              <a:gdLst/>
              <a:ahLst/>
              <a:cxnLst/>
              <a:rect l="l" t="t" r="r" b="b"/>
              <a:pathLst>
                <a:path w="2181" h="176" extrusionOk="0">
                  <a:moveTo>
                    <a:pt x="51" y="0"/>
                  </a:moveTo>
                  <a:cubicBezTo>
                    <a:pt x="26" y="0"/>
                    <a:pt x="1" y="0"/>
                    <a:pt x="1" y="25"/>
                  </a:cubicBezTo>
                  <a:cubicBezTo>
                    <a:pt x="1" y="50"/>
                    <a:pt x="26" y="50"/>
                    <a:pt x="26" y="50"/>
                  </a:cubicBezTo>
                  <a:cubicBezTo>
                    <a:pt x="702" y="126"/>
                    <a:pt x="1404" y="176"/>
                    <a:pt x="2081" y="176"/>
                  </a:cubicBezTo>
                  <a:lnTo>
                    <a:pt x="2156" y="176"/>
                  </a:lnTo>
                  <a:cubicBezTo>
                    <a:pt x="2181" y="176"/>
                    <a:pt x="2181" y="151"/>
                    <a:pt x="2181" y="126"/>
                  </a:cubicBezTo>
                  <a:cubicBezTo>
                    <a:pt x="2181" y="126"/>
                    <a:pt x="2181" y="101"/>
                    <a:pt x="2156" y="101"/>
                  </a:cubicBezTo>
                  <a:cubicBezTo>
                    <a:pt x="1454" y="101"/>
                    <a:pt x="752"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1755775" y="3042650"/>
              <a:ext cx="52025" cy="4400"/>
            </a:xfrm>
            <a:custGeom>
              <a:avLst/>
              <a:gdLst/>
              <a:ahLst/>
              <a:cxnLst/>
              <a:rect l="l" t="t" r="r" b="b"/>
              <a:pathLst>
                <a:path w="2081" h="176" extrusionOk="0">
                  <a:moveTo>
                    <a:pt x="51" y="0"/>
                  </a:moveTo>
                  <a:cubicBezTo>
                    <a:pt x="26" y="0"/>
                    <a:pt x="1" y="25"/>
                    <a:pt x="1" y="50"/>
                  </a:cubicBezTo>
                  <a:cubicBezTo>
                    <a:pt x="1" y="50"/>
                    <a:pt x="26" y="75"/>
                    <a:pt x="26" y="75"/>
                  </a:cubicBezTo>
                  <a:cubicBezTo>
                    <a:pt x="502" y="150"/>
                    <a:pt x="953" y="175"/>
                    <a:pt x="1404" y="175"/>
                  </a:cubicBezTo>
                  <a:cubicBezTo>
                    <a:pt x="1630" y="175"/>
                    <a:pt x="1830" y="150"/>
                    <a:pt x="2031" y="150"/>
                  </a:cubicBezTo>
                  <a:cubicBezTo>
                    <a:pt x="2056" y="150"/>
                    <a:pt x="2081" y="125"/>
                    <a:pt x="2081" y="100"/>
                  </a:cubicBezTo>
                  <a:cubicBezTo>
                    <a:pt x="2081" y="100"/>
                    <a:pt x="2056" y="75"/>
                    <a:pt x="2031" y="75"/>
                  </a:cubicBezTo>
                  <a:cubicBezTo>
                    <a:pt x="1814" y="92"/>
                    <a:pt x="1594" y="100"/>
                    <a:pt x="1373" y="100"/>
                  </a:cubicBezTo>
                  <a:cubicBezTo>
                    <a:pt x="931" y="100"/>
                    <a:pt x="485" y="6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1750775" y="3048275"/>
              <a:ext cx="52025" cy="3775"/>
            </a:xfrm>
            <a:custGeom>
              <a:avLst/>
              <a:gdLst/>
              <a:ahLst/>
              <a:cxnLst/>
              <a:rect l="l" t="t" r="r" b="b"/>
              <a:pathLst>
                <a:path w="2081" h="151" extrusionOk="0">
                  <a:moveTo>
                    <a:pt x="50" y="1"/>
                  </a:moveTo>
                  <a:cubicBezTo>
                    <a:pt x="25" y="1"/>
                    <a:pt x="0" y="26"/>
                    <a:pt x="0" y="51"/>
                  </a:cubicBezTo>
                  <a:cubicBezTo>
                    <a:pt x="0" y="51"/>
                    <a:pt x="25" y="76"/>
                    <a:pt x="25" y="76"/>
                  </a:cubicBezTo>
                  <a:cubicBezTo>
                    <a:pt x="401" y="126"/>
                    <a:pt x="777" y="151"/>
                    <a:pt x="1178" y="151"/>
                  </a:cubicBezTo>
                  <a:cubicBezTo>
                    <a:pt x="1454" y="151"/>
                    <a:pt x="1755" y="126"/>
                    <a:pt x="2030" y="101"/>
                  </a:cubicBezTo>
                  <a:cubicBezTo>
                    <a:pt x="2055" y="101"/>
                    <a:pt x="2080" y="76"/>
                    <a:pt x="2080" y="76"/>
                  </a:cubicBezTo>
                  <a:cubicBezTo>
                    <a:pt x="2080" y="51"/>
                    <a:pt x="2055" y="26"/>
                    <a:pt x="2030" y="26"/>
                  </a:cubicBezTo>
                  <a:cubicBezTo>
                    <a:pt x="1728" y="61"/>
                    <a:pt x="1420" y="79"/>
                    <a:pt x="1112" y="79"/>
                  </a:cubicBezTo>
                  <a:cubicBezTo>
                    <a:pt x="756" y="79"/>
                    <a:pt x="399" y="5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1745125" y="3053925"/>
              <a:ext cx="48275" cy="5025"/>
            </a:xfrm>
            <a:custGeom>
              <a:avLst/>
              <a:gdLst/>
              <a:ahLst/>
              <a:cxnLst/>
              <a:rect l="l" t="t" r="r" b="b"/>
              <a:pathLst>
                <a:path w="1931" h="201" extrusionOk="0">
                  <a:moveTo>
                    <a:pt x="26" y="0"/>
                  </a:moveTo>
                  <a:cubicBezTo>
                    <a:pt x="26" y="0"/>
                    <a:pt x="1" y="0"/>
                    <a:pt x="1" y="25"/>
                  </a:cubicBezTo>
                  <a:cubicBezTo>
                    <a:pt x="1" y="50"/>
                    <a:pt x="1" y="50"/>
                    <a:pt x="26" y="75"/>
                  </a:cubicBezTo>
                  <a:cubicBezTo>
                    <a:pt x="477" y="151"/>
                    <a:pt x="928" y="201"/>
                    <a:pt x="1379" y="201"/>
                  </a:cubicBezTo>
                  <a:cubicBezTo>
                    <a:pt x="1554" y="201"/>
                    <a:pt x="1730" y="176"/>
                    <a:pt x="1880" y="176"/>
                  </a:cubicBezTo>
                  <a:cubicBezTo>
                    <a:pt x="1905" y="176"/>
                    <a:pt x="1930" y="151"/>
                    <a:pt x="1930" y="126"/>
                  </a:cubicBezTo>
                  <a:cubicBezTo>
                    <a:pt x="1930" y="126"/>
                    <a:pt x="1905" y="100"/>
                    <a:pt x="1880" y="100"/>
                  </a:cubicBezTo>
                  <a:cubicBezTo>
                    <a:pt x="1719" y="114"/>
                    <a:pt x="1556" y="120"/>
                    <a:pt x="1392" y="120"/>
                  </a:cubicBezTo>
                  <a:cubicBezTo>
                    <a:pt x="943" y="120"/>
                    <a:pt x="484" y="7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1734475" y="3060175"/>
              <a:ext cx="50150" cy="4425"/>
            </a:xfrm>
            <a:custGeom>
              <a:avLst/>
              <a:gdLst/>
              <a:ahLst/>
              <a:cxnLst/>
              <a:rect l="l" t="t" r="r" b="b"/>
              <a:pathLst>
                <a:path w="2006" h="177" extrusionOk="0">
                  <a:moveTo>
                    <a:pt x="26" y="1"/>
                  </a:moveTo>
                  <a:cubicBezTo>
                    <a:pt x="1" y="1"/>
                    <a:pt x="1" y="26"/>
                    <a:pt x="1" y="51"/>
                  </a:cubicBezTo>
                  <a:cubicBezTo>
                    <a:pt x="1" y="51"/>
                    <a:pt x="1" y="76"/>
                    <a:pt x="26" y="76"/>
                  </a:cubicBezTo>
                  <a:cubicBezTo>
                    <a:pt x="376" y="101"/>
                    <a:pt x="727" y="151"/>
                    <a:pt x="1078" y="176"/>
                  </a:cubicBezTo>
                  <a:lnTo>
                    <a:pt x="1479" y="176"/>
                  </a:lnTo>
                  <a:cubicBezTo>
                    <a:pt x="1655" y="176"/>
                    <a:pt x="1830" y="176"/>
                    <a:pt x="1980" y="126"/>
                  </a:cubicBezTo>
                  <a:cubicBezTo>
                    <a:pt x="2006" y="126"/>
                    <a:pt x="2006" y="101"/>
                    <a:pt x="2006" y="76"/>
                  </a:cubicBezTo>
                  <a:cubicBezTo>
                    <a:pt x="2006" y="51"/>
                    <a:pt x="1980" y="51"/>
                    <a:pt x="1980" y="51"/>
                  </a:cubicBezTo>
                  <a:cubicBezTo>
                    <a:pt x="1814" y="106"/>
                    <a:pt x="1640" y="123"/>
                    <a:pt x="1471" y="123"/>
                  </a:cubicBezTo>
                  <a:cubicBezTo>
                    <a:pt x="1335" y="123"/>
                    <a:pt x="1201" y="112"/>
                    <a:pt x="1078" y="101"/>
                  </a:cubicBezTo>
                  <a:cubicBezTo>
                    <a:pt x="727" y="76"/>
                    <a:pt x="376"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1730100" y="3067700"/>
              <a:ext cx="46375" cy="4425"/>
            </a:xfrm>
            <a:custGeom>
              <a:avLst/>
              <a:gdLst/>
              <a:ahLst/>
              <a:cxnLst/>
              <a:rect l="l" t="t" r="r" b="b"/>
              <a:pathLst>
                <a:path w="1855" h="177" extrusionOk="0">
                  <a:moveTo>
                    <a:pt x="50" y="1"/>
                  </a:moveTo>
                  <a:cubicBezTo>
                    <a:pt x="25" y="1"/>
                    <a:pt x="0" y="26"/>
                    <a:pt x="0" y="26"/>
                  </a:cubicBezTo>
                  <a:cubicBezTo>
                    <a:pt x="0" y="51"/>
                    <a:pt x="0" y="76"/>
                    <a:pt x="25" y="76"/>
                  </a:cubicBezTo>
                  <a:cubicBezTo>
                    <a:pt x="376" y="126"/>
                    <a:pt x="752" y="176"/>
                    <a:pt x="1103" y="176"/>
                  </a:cubicBezTo>
                  <a:cubicBezTo>
                    <a:pt x="1353" y="176"/>
                    <a:pt x="1579" y="151"/>
                    <a:pt x="1830" y="126"/>
                  </a:cubicBezTo>
                  <a:cubicBezTo>
                    <a:pt x="1855" y="126"/>
                    <a:pt x="1855" y="101"/>
                    <a:pt x="1855" y="76"/>
                  </a:cubicBezTo>
                  <a:cubicBezTo>
                    <a:pt x="1855" y="76"/>
                    <a:pt x="1855" y="51"/>
                    <a:pt x="1830" y="51"/>
                  </a:cubicBezTo>
                  <a:cubicBezTo>
                    <a:pt x="1592" y="80"/>
                    <a:pt x="1355" y="94"/>
                    <a:pt x="1119" y="94"/>
                  </a:cubicBezTo>
                  <a:cubicBezTo>
                    <a:pt x="758" y="94"/>
                    <a:pt x="399" y="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1731350" y="3075225"/>
              <a:ext cx="35100" cy="4400"/>
            </a:xfrm>
            <a:custGeom>
              <a:avLst/>
              <a:gdLst/>
              <a:ahLst/>
              <a:cxnLst/>
              <a:rect l="l" t="t" r="r" b="b"/>
              <a:pathLst>
                <a:path w="1404" h="176" extrusionOk="0">
                  <a:moveTo>
                    <a:pt x="50" y="0"/>
                  </a:moveTo>
                  <a:cubicBezTo>
                    <a:pt x="25" y="0"/>
                    <a:pt x="25" y="0"/>
                    <a:pt x="0" y="25"/>
                  </a:cubicBezTo>
                  <a:cubicBezTo>
                    <a:pt x="0" y="50"/>
                    <a:pt x="25" y="76"/>
                    <a:pt x="25" y="76"/>
                  </a:cubicBezTo>
                  <a:cubicBezTo>
                    <a:pt x="376" y="126"/>
                    <a:pt x="702" y="176"/>
                    <a:pt x="1028" y="176"/>
                  </a:cubicBezTo>
                  <a:cubicBezTo>
                    <a:pt x="1153" y="176"/>
                    <a:pt x="1253" y="176"/>
                    <a:pt x="1354" y="151"/>
                  </a:cubicBezTo>
                  <a:cubicBezTo>
                    <a:pt x="1379" y="151"/>
                    <a:pt x="1404" y="151"/>
                    <a:pt x="1404" y="126"/>
                  </a:cubicBezTo>
                  <a:cubicBezTo>
                    <a:pt x="1404" y="101"/>
                    <a:pt x="1379" y="76"/>
                    <a:pt x="1354" y="76"/>
                  </a:cubicBezTo>
                  <a:cubicBezTo>
                    <a:pt x="1235" y="90"/>
                    <a:pt x="1114" y="96"/>
                    <a:pt x="992" y="96"/>
                  </a:cubicBezTo>
                  <a:cubicBezTo>
                    <a:pt x="678" y="96"/>
                    <a:pt x="357" y="5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1728200" y="3080575"/>
              <a:ext cx="30725" cy="4700"/>
            </a:xfrm>
            <a:custGeom>
              <a:avLst/>
              <a:gdLst/>
              <a:ahLst/>
              <a:cxnLst/>
              <a:rect l="l" t="t" r="r" b="b"/>
              <a:pathLst>
                <a:path w="1229" h="188" extrusionOk="0">
                  <a:moveTo>
                    <a:pt x="27" y="1"/>
                  </a:moveTo>
                  <a:cubicBezTo>
                    <a:pt x="12" y="1"/>
                    <a:pt x="1" y="12"/>
                    <a:pt x="1" y="12"/>
                  </a:cubicBezTo>
                  <a:cubicBezTo>
                    <a:pt x="1" y="37"/>
                    <a:pt x="1" y="62"/>
                    <a:pt x="26" y="62"/>
                  </a:cubicBezTo>
                  <a:cubicBezTo>
                    <a:pt x="252" y="162"/>
                    <a:pt x="502" y="187"/>
                    <a:pt x="753" y="187"/>
                  </a:cubicBezTo>
                  <a:lnTo>
                    <a:pt x="1204" y="187"/>
                  </a:lnTo>
                  <a:cubicBezTo>
                    <a:pt x="1229" y="187"/>
                    <a:pt x="1229" y="162"/>
                    <a:pt x="1229" y="137"/>
                  </a:cubicBezTo>
                  <a:cubicBezTo>
                    <a:pt x="1229" y="112"/>
                    <a:pt x="1229" y="112"/>
                    <a:pt x="1204" y="112"/>
                  </a:cubicBezTo>
                  <a:cubicBezTo>
                    <a:pt x="1062" y="122"/>
                    <a:pt x="913" y="131"/>
                    <a:pt x="763" y="131"/>
                  </a:cubicBezTo>
                  <a:cubicBezTo>
                    <a:pt x="517" y="131"/>
                    <a:pt x="269" y="105"/>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1719425" y="3087125"/>
              <a:ext cx="32000" cy="4400"/>
            </a:xfrm>
            <a:custGeom>
              <a:avLst/>
              <a:gdLst/>
              <a:ahLst/>
              <a:cxnLst/>
              <a:rect l="l" t="t" r="r" b="b"/>
              <a:pathLst>
                <a:path w="1280" h="176" extrusionOk="0">
                  <a:moveTo>
                    <a:pt x="51" y="1"/>
                  </a:moveTo>
                  <a:cubicBezTo>
                    <a:pt x="26" y="1"/>
                    <a:pt x="26" y="1"/>
                    <a:pt x="26" y="26"/>
                  </a:cubicBezTo>
                  <a:cubicBezTo>
                    <a:pt x="1" y="51"/>
                    <a:pt x="26" y="76"/>
                    <a:pt x="51" y="76"/>
                  </a:cubicBezTo>
                  <a:lnTo>
                    <a:pt x="1254" y="176"/>
                  </a:lnTo>
                  <a:cubicBezTo>
                    <a:pt x="1254" y="176"/>
                    <a:pt x="1279" y="151"/>
                    <a:pt x="1279" y="151"/>
                  </a:cubicBezTo>
                  <a:cubicBezTo>
                    <a:pt x="1279" y="126"/>
                    <a:pt x="1279" y="101"/>
                    <a:pt x="1254"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1709400" y="3094025"/>
              <a:ext cx="26350" cy="3775"/>
            </a:xfrm>
            <a:custGeom>
              <a:avLst/>
              <a:gdLst/>
              <a:ahLst/>
              <a:cxnLst/>
              <a:rect l="l" t="t" r="r" b="b"/>
              <a:pathLst>
                <a:path w="1054" h="151" extrusionOk="0">
                  <a:moveTo>
                    <a:pt x="51" y="0"/>
                  </a:moveTo>
                  <a:cubicBezTo>
                    <a:pt x="26" y="0"/>
                    <a:pt x="1" y="25"/>
                    <a:pt x="1" y="25"/>
                  </a:cubicBezTo>
                  <a:cubicBezTo>
                    <a:pt x="1" y="50"/>
                    <a:pt x="26" y="75"/>
                    <a:pt x="26" y="75"/>
                  </a:cubicBezTo>
                  <a:cubicBezTo>
                    <a:pt x="327" y="126"/>
                    <a:pt x="603" y="151"/>
                    <a:pt x="903" y="151"/>
                  </a:cubicBezTo>
                  <a:lnTo>
                    <a:pt x="1029" y="151"/>
                  </a:lnTo>
                  <a:cubicBezTo>
                    <a:pt x="1029" y="151"/>
                    <a:pt x="1054" y="151"/>
                    <a:pt x="1054" y="126"/>
                  </a:cubicBezTo>
                  <a:cubicBezTo>
                    <a:pt x="1054" y="100"/>
                    <a:pt x="1029" y="100"/>
                    <a:pt x="1029" y="100"/>
                  </a:cubicBezTo>
                  <a:cubicBezTo>
                    <a:pt x="703" y="100"/>
                    <a:pt x="377"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1796500" y="2877850"/>
              <a:ext cx="50150" cy="4400"/>
            </a:xfrm>
            <a:custGeom>
              <a:avLst/>
              <a:gdLst/>
              <a:ahLst/>
              <a:cxnLst/>
              <a:rect l="l" t="t" r="r" b="b"/>
              <a:pathLst>
                <a:path w="2006" h="176" extrusionOk="0">
                  <a:moveTo>
                    <a:pt x="26" y="1"/>
                  </a:moveTo>
                  <a:cubicBezTo>
                    <a:pt x="26" y="1"/>
                    <a:pt x="1" y="26"/>
                    <a:pt x="1" y="26"/>
                  </a:cubicBezTo>
                  <a:cubicBezTo>
                    <a:pt x="1" y="51"/>
                    <a:pt x="1" y="76"/>
                    <a:pt x="26" y="76"/>
                  </a:cubicBezTo>
                  <a:cubicBezTo>
                    <a:pt x="552" y="151"/>
                    <a:pt x="1053" y="176"/>
                    <a:pt x="1580" y="176"/>
                  </a:cubicBezTo>
                  <a:lnTo>
                    <a:pt x="1981" y="176"/>
                  </a:lnTo>
                  <a:cubicBezTo>
                    <a:pt x="2006" y="176"/>
                    <a:pt x="2006" y="151"/>
                    <a:pt x="2006" y="126"/>
                  </a:cubicBezTo>
                  <a:cubicBezTo>
                    <a:pt x="2006" y="101"/>
                    <a:pt x="2006" y="101"/>
                    <a:pt x="1981" y="101"/>
                  </a:cubicBezTo>
                  <a:cubicBezTo>
                    <a:pt x="1865" y="105"/>
                    <a:pt x="1750" y="107"/>
                    <a:pt x="1634" y="107"/>
                  </a:cubicBezTo>
                  <a:cubicBezTo>
                    <a:pt x="1098" y="107"/>
                    <a:pt x="562" y="6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1796500" y="2884750"/>
              <a:ext cx="48275" cy="4400"/>
            </a:xfrm>
            <a:custGeom>
              <a:avLst/>
              <a:gdLst/>
              <a:ahLst/>
              <a:cxnLst/>
              <a:rect l="l" t="t" r="r" b="b"/>
              <a:pathLst>
                <a:path w="1931" h="176" extrusionOk="0">
                  <a:moveTo>
                    <a:pt x="51" y="0"/>
                  </a:moveTo>
                  <a:cubicBezTo>
                    <a:pt x="26" y="0"/>
                    <a:pt x="26" y="0"/>
                    <a:pt x="26" y="25"/>
                  </a:cubicBezTo>
                  <a:cubicBezTo>
                    <a:pt x="1" y="50"/>
                    <a:pt x="26" y="50"/>
                    <a:pt x="51" y="50"/>
                  </a:cubicBezTo>
                  <a:cubicBezTo>
                    <a:pt x="652" y="126"/>
                    <a:pt x="1279" y="151"/>
                    <a:pt x="1880" y="176"/>
                  </a:cubicBezTo>
                  <a:cubicBezTo>
                    <a:pt x="1905" y="176"/>
                    <a:pt x="1931" y="151"/>
                    <a:pt x="1931" y="151"/>
                  </a:cubicBezTo>
                  <a:cubicBezTo>
                    <a:pt x="1931" y="126"/>
                    <a:pt x="1905" y="100"/>
                    <a:pt x="1880" y="100"/>
                  </a:cubicBezTo>
                  <a:cubicBezTo>
                    <a:pt x="1279" y="75"/>
                    <a:pt x="6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1803400" y="2893525"/>
              <a:ext cx="47025" cy="2525"/>
            </a:xfrm>
            <a:custGeom>
              <a:avLst/>
              <a:gdLst/>
              <a:ahLst/>
              <a:cxnLst/>
              <a:rect l="l" t="t" r="r" b="b"/>
              <a:pathLst>
                <a:path w="1881" h="101" extrusionOk="0">
                  <a:moveTo>
                    <a:pt x="51" y="0"/>
                  </a:moveTo>
                  <a:cubicBezTo>
                    <a:pt x="25" y="0"/>
                    <a:pt x="0" y="25"/>
                    <a:pt x="0" y="25"/>
                  </a:cubicBezTo>
                  <a:cubicBezTo>
                    <a:pt x="0" y="50"/>
                    <a:pt x="25" y="75"/>
                    <a:pt x="25" y="75"/>
                  </a:cubicBezTo>
                  <a:cubicBezTo>
                    <a:pt x="351" y="100"/>
                    <a:pt x="652" y="100"/>
                    <a:pt x="953" y="100"/>
                  </a:cubicBezTo>
                  <a:cubicBezTo>
                    <a:pt x="1254" y="100"/>
                    <a:pt x="1554" y="100"/>
                    <a:pt x="1830" y="75"/>
                  </a:cubicBezTo>
                  <a:cubicBezTo>
                    <a:pt x="1855" y="75"/>
                    <a:pt x="1880" y="50"/>
                    <a:pt x="1880" y="50"/>
                  </a:cubicBezTo>
                  <a:cubicBezTo>
                    <a:pt x="1880" y="25"/>
                    <a:pt x="1855" y="0"/>
                    <a:pt x="1830" y="0"/>
                  </a:cubicBezTo>
                  <a:cubicBezTo>
                    <a:pt x="1529" y="25"/>
                    <a:pt x="1228" y="38"/>
                    <a:pt x="931" y="38"/>
                  </a:cubicBezTo>
                  <a:cubicBezTo>
                    <a:pt x="633" y="38"/>
                    <a:pt x="33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1800900" y="2898900"/>
              <a:ext cx="47000" cy="4675"/>
            </a:xfrm>
            <a:custGeom>
              <a:avLst/>
              <a:gdLst/>
              <a:ahLst/>
              <a:cxnLst/>
              <a:rect l="l" t="t" r="r" b="b"/>
              <a:pathLst>
                <a:path w="1880" h="187" extrusionOk="0">
                  <a:moveTo>
                    <a:pt x="29" y="0"/>
                  </a:moveTo>
                  <a:cubicBezTo>
                    <a:pt x="13" y="0"/>
                    <a:pt x="0" y="18"/>
                    <a:pt x="0" y="36"/>
                  </a:cubicBezTo>
                  <a:cubicBezTo>
                    <a:pt x="0" y="36"/>
                    <a:pt x="0" y="61"/>
                    <a:pt x="25" y="61"/>
                  </a:cubicBezTo>
                  <a:cubicBezTo>
                    <a:pt x="401" y="136"/>
                    <a:pt x="777" y="186"/>
                    <a:pt x="1128" y="186"/>
                  </a:cubicBezTo>
                  <a:cubicBezTo>
                    <a:pt x="1379" y="186"/>
                    <a:pt x="1604" y="161"/>
                    <a:pt x="1830" y="136"/>
                  </a:cubicBezTo>
                  <a:cubicBezTo>
                    <a:pt x="1855" y="136"/>
                    <a:pt x="1880" y="111"/>
                    <a:pt x="1855" y="111"/>
                  </a:cubicBezTo>
                  <a:cubicBezTo>
                    <a:pt x="1855" y="86"/>
                    <a:pt x="1855" y="61"/>
                    <a:pt x="1830" y="61"/>
                  </a:cubicBezTo>
                  <a:cubicBezTo>
                    <a:pt x="1579" y="103"/>
                    <a:pt x="1328" y="123"/>
                    <a:pt x="1078" y="123"/>
                  </a:cubicBezTo>
                  <a:cubicBezTo>
                    <a:pt x="730" y="123"/>
                    <a:pt x="386" y="84"/>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1799000" y="2905425"/>
              <a:ext cx="47025" cy="4400"/>
            </a:xfrm>
            <a:custGeom>
              <a:avLst/>
              <a:gdLst/>
              <a:ahLst/>
              <a:cxnLst/>
              <a:rect l="l" t="t" r="r" b="b"/>
              <a:pathLst>
                <a:path w="1881" h="176" extrusionOk="0">
                  <a:moveTo>
                    <a:pt x="26" y="0"/>
                  </a:moveTo>
                  <a:cubicBezTo>
                    <a:pt x="1" y="0"/>
                    <a:pt x="1" y="0"/>
                    <a:pt x="1" y="25"/>
                  </a:cubicBezTo>
                  <a:cubicBezTo>
                    <a:pt x="1" y="50"/>
                    <a:pt x="1" y="75"/>
                    <a:pt x="26" y="75"/>
                  </a:cubicBezTo>
                  <a:cubicBezTo>
                    <a:pt x="552" y="126"/>
                    <a:pt x="1104" y="176"/>
                    <a:pt x="1655" y="176"/>
                  </a:cubicBezTo>
                  <a:lnTo>
                    <a:pt x="1831" y="176"/>
                  </a:lnTo>
                  <a:cubicBezTo>
                    <a:pt x="1856" y="176"/>
                    <a:pt x="1881" y="151"/>
                    <a:pt x="1881" y="126"/>
                  </a:cubicBezTo>
                  <a:cubicBezTo>
                    <a:pt x="1881" y="126"/>
                    <a:pt x="1856" y="101"/>
                    <a:pt x="1831" y="101"/>
                  </a:cubicBezTo>
                  <a:cubicBezTo>
                    <a:pt x="1229" y="101"/>
                    <a:pt x="628" y="7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1799650" y="2912300"/>
              <a:ext cx="49500" cy="4425"/>
            </a:xfrm>
            <a:custGeom>
              <a:avLst/>
              <a:gdLst/>
              <a:ahLst/>
              <a:cxnLst/>
              <a:rect l="l" t="t" r="r" b="b"/>
              <a:pathLst>
                <a:path w="1980" h="177" extrusionOk="0">
                  <a:moveTo>
                    <a:pt x="25" y="1"/>
                  </a:moveTo>
                  <a:cubicBezTo>
                    <a:pt x="0" y="1"/>
                    <a:pt x="0" y="26"/>
                    <a:pt x="0" y="26"/>
                  </a:cubicBezTo>
                  <a:cubicBezTo>
                    <a:pt x="0" y="51"/>
                    <a:pt x="25" y="76"/>
                    <a:pt x="25" y="76"/>
                  </a:cubicBezTo>
                  <a:cubicBezTo>
                    <a:pt x="78" y="71"/>
                    <a:pt x="130" y="69"/>
                    <a:pt x="183" y="69"/>
                  </a:cubicBezTo>
                  <a:cubicBezTo>
                    <a:pt x="405" y="69"/>
                    <a:pt x="624" y="106"/>
                    <a:pt x="827" y="126"/>
                  </a:cubicBezTo>
                  <a:cubicBezTo>
                    <a:pt x="1053" y="151"/>
                    <a:pt x="1303" y="176"/>
                    <a:pt x="1529" y="176"/>
                  </a:cubicBezTo>
                  <a:cubicBezTo>
                    <a:pt x="1679" y="176"/>
                    <a:pt x="1805" y="151"/>
                    <a:pt x="1930" y="151"/>
                  </a:cubicBezTo>
                  <a:cubicBezTo>
                    <a:pt x="1955" y="126"/>
                    <a:pt x="1980" y="126"/>
                    <a:pt x="1955" y="101"/>
                  </a:cubicBezTo>
                  <a:cubicBezTo>
                    <a:pt x="1955" y="76"/>
                    <a:pt x="1955" y="76"/>
                    <a:pt x="1930" y="76"/>
                  </a:cubicBezTo>
                  <a:cubicBezTo>
                    <a:pt x="1796" y="95"/>
                    <a:pt x="1658" y="104"/>
                    <a:pt x="1520" y="104"/>
                  </a:cubicBezTo>
                  <a:cubicBezTo>
                    <a:pt x="1295" y="104"/>
                    <a:pt x="1069" y="82"/>
                    <a:pt x="852" y="51"/>
                  </a:cubicBezTo>
                  <a:cubicBezTo>
                    <a:pt x="576" y="26"/>
                    <a:pt x="30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1797750" y="2919575"/>
              <a:ext cx="46400" cy="5300"/>
            </a:xfrm>
            <a:custGeom>
              <a:avLst/>
              <a:gdLst/>
              <a:ahLst/>
              <a:cxnLst/>
              <a:rect l="l" t="t" r="r" b="b"/>
              <a:pathLst>
                <a:path w="1856" h="212" extrusionOk="0">
                  <a:moveTo>
                    <a:pt x="30" y="0"/>
                  </a:moveTo>
                  <a:cubicBezTo>
                    <a:pt x="13" y="0"/>
                    <a:pt x="1" y="18"/>
                    <a:pt x="1" y="36"/>
                  </a:cubicBezTo>
                  <a:cubicBezTo>
                    <a:pt x="1" y="61"/>
                    <a:pt x="1" y="61"/>
                    <a:pt x="26" y="61"/>
                  </a:cubicBezTo>
                  <a:cubicBezTo>
                    <a:pt x="527" y="161"/>
                    <a:pt x="1053" y="211"/>
                    <a:pt x="1555" y="211"/>
                  </a:cubicBezTo>
                  <a:lnTo>
                    <a:pt x="1805" y="211"/>
                  </a:lnTo>
                  <a:cubicBezTo>
                    <a:pt x="1830" y="211"/>
                    <a:pt x="1855" y="186"/>
                    <a:pt x="1855" y="161"/>
                  </a:cubicBezTo>
                  <a:cubicBezTo>
                    <a:pt x="1855" y="136"/>
                    <a:pt x="1830" y="136"/>
                    <a:pt x="1805" y="136"/>
                  </a:cubicBezTo>
                  <a:cubicBezTo>
                    <a:pt x="1706" y="140"/>
                    <a:pt x="1607" y="142"/>
                    <a:pt x="1507" y="142"/>
                  </a:cubicBezTo>
                  <a:cubicBezTo>
                    <a:pt x="1023" y="142"/>
                    <a:pt x="529" y="94"/>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1797750" y="2924575"/>
              <a:ext cx="47025" cy="6550"/>
            </a:xfrm>
            <a:custGeom>
              <a:avLst/>
              <a:gdLst/>
              <a:ahLst/>
              <a:cxnLst/>
              <a:rect l="l" t="t" r="r" b="b"/>
              <a:pathLst>
                <a:path w="1881" h="262" extrusionOk="0">
                  <a:moveTo>
                    <a:pt x="21" y="1"/>
                  </a:moveTo>
                  <a:cubicBezTo>
                    <a:pt x="13" y="1"/>
                    <a:pt x="1" y="19"/>
                    <a:pt x="1" y="36"/>
                  </a:cubicBezTo>
                  <a:cubicBezTo>
                    <a:pt x="1" y="36"/>
                    <a:pt x="1" y="61"/>
                    <a:pt x="26" y="61"/>
                  </a:cubicBezTo>
                  <a:cubicBezTo>
                    <a:pt x="502" y="187"/>
                    <a:pt x="978" y="262"/>
                    <a:pt x="1454" y="262"/>
                  </a:cubicBezTo>
                  <a:cubicBezTo>
                    <a:pt x="1580" y="262"/>
                    <a:pt x="1730" y="262"/>
                    <a:pt x="1855" y="237"/>
                  </a:cubicBezTo>
                  <a:cubicBezTo>
                    <a:pt x="1881" y="237"/>
                    <a:pt x="1881" y="237"/>
                    <a:pt x="1881" y="212"/>
                  </a:cubicBezTo>
                  <a:cubicBezTo>
                    <a:pt x="1881" y="187"/>
                    <a:pt x="1855" y="187"/>
                    <a:pt x="1855" y="187"/>
                  </a:cubicBezTo>
                  <a:cubicBezTo>
                    <a:pt x="1754" y="191"/>
                    <a:pt x="1653" y="193"/>
                    <a:pt x="1552" y="193"/>
                  </a:cubicBezTo>
                  <a:cubicBezTo>
                    <a:pt x="1034" y="193"/>
                    <a:pt x="530" y="137"/>
                    <a:pt x="26" y="11"/>
                  </a:cubicBez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1799650" y="2932725"/>
              <a:ext cx="50775" cy="3425"/>
            </a:xfrm>
            <a:custGeom>
              <a:avLst/>
              <a:gdLst/>
              <a:ahLst/>
              <a:cxnLst/>
              <a:rect l="l" t="t" r="r" b="b"/>
              <a:pathLst>
                <a:path w="2031" h="137" extrusionOk="0">
                  <a:moveTo>
                    <a:pt x="9" y="1"/>
                  </a:moveTo>
                  <a:cubicBezTo>
                    <a:pt x="0" y="1"/>
                    <a:pt x="0" y="18"/>
                    <a:pt x="0" y="36"/>
                  </a:cubicBezTo>
                  <a:cubicBezTo>
                    <a:pt x="0" y="61"/>
                    <a:pt x="0" y="61"/>
                    <a:pt x="25" y="61"/>
                  </a:cubicBezTo>
                  <a:cubicBezTo>
                    <a:pt x="476" y="111"/>
                    <a:pt x="927" y="136"/>
                    <a:pt x="1378" y="136"/>
                  </a:cubicBezTo>
                  <a:lnTo>
                    <a:pt x="2005" y="136"/>
                  </a:lnTo>
                  <a:cubicBezTo>
                    <a:pt x="2005" y="136"/>
                    <a:pt x="2030" y="111"/>
                    <a:pt x="2030" y="86"/>
                  </a:cubicBezTo>
                  <a:cubicBezTo>
                    <a:pt x="2030" y="61"/>
                    <a:pt x="2005" y="61"/>
                    <a:pt x="1980" y="61"/>
                  </a:cubicBezTo>
                  <a:cubicBezTo>
                    <a:pt x="1812" y="68"/>
                    <a:pt x="1641" y="71"/>
                    <a:pt x="1467" y="71"/>
                  </a:cubicBezTo>
                  <a:cubicBezTo>
                    <a:pt x="993" y="71"/>
                    <a:pt x="502" y="48"/>
                    <a:pt x="25" y="11"/>
                  </a:cubicBezTo>
                  <a:cubicBezTo>
                    <a:pt x="18" y="4"/>
                    <a:pt x="1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1799650" y="2938350"/>
              <a:ext cx="49500" cy="6575"/>
            </a:xfrm>
            <a:custGeom>
              <a:avLst/>
              <a:gdLst/>
              <a:ahLst/>
              <a:cxnLst/>
              <a:rect l="l" t="t" r="r" b="b"/>
              <a:pathLst>
                <a:path w="1980" h="263" extrusionOk="0">
                  <a:moveTo>
                    <a:pt x="26" y="0"/>
                  </a:moveTo>
                  <a:cubicBezTo>
                    <a:pt x="11" y="0"/>
                    <a:pt x="0" y="12"/>
                    <a:pt x="0" y="12"/>
                  </a:cubicBezTo>
                  <a:cubicBezTo>
                    <a:pt x="0" y="37"/>
                    <a:pt x="0" y="62"/>
                    <a:pt x="25" y="62"/>
                  </a:cubicBezTo>
                  <a:cubicBezTo>
                    <a:pt x="401" y="187"/>
                    <a:pt x="777" y="262"/>
                    <a:pt x="1153" y="262"/>
                  </a:cubicBezTo>
                  <a:cubicBezTo>
                    <a:pt x="1429" y="262"/>
                    <a:pt x="1679" y="212"/>
                    <a:pt x="1955" y="162"/>
                  </a:cubicBezTo>
                  <a:cubicBezTo>
                    <a:pt x="1980" y="162"/>
                    <a:pt x="1980" y="137"/>
                    <a:pt x="1980" y="112"/>
                  </a:cubicBezTo>
                  <a:cubicBezTo>
                    <a:pt x="1980" y="112"/>
                    <a:pt x="1955" y="87"/>
                    <a:pt x="1930" y="87"/>
                  </a:cubicBezTo>
                  <a:cubicBezTo>
                    <a:pt x="1661" y="151"/>
                    <a:pt x="1388" y="183"/>
                    <a:pt x="1116" y="183"/>
                  </a:cubicBezTo>
                  <a:cubicBezTo>
                    <a:pt x="754" y="183"/>
                    <a:pt x="394" y="126"/>
                    <a:pt x="50" y="12"/>
                  </a:cubicBezTo>
                  <a:cubicBezTo>
                    <a:pt x="42" y="3"/>
                    <a:pt x="3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1799650" y="2945525"/>
              <a:ext cx="49500" cy="5650"/>
            </a:xfrm>
            <a:custGeom>
              <a:avLst/>
              <a:gdLst/>
              <a:ahLst/>
              <a:cxnLst/>
              <a:rect l="l" t="t" r="r" b="b"/>
              <a:pathLst>
                <a:path w="1980" h="226" extrusionOk="0">
                  <a:moveTo>
                    <a:pt x="50" y="0"/>
                  </a:moveTo>
                  <a:cubicBezTo>
                    <a:pt x="25" y="0"/>
                    <a:pt x="0" y="0"/>
                    <a:pt x="0" y="25"/>
                  </a:cubicBezTo>
                  <a:cubicBezTo>
                    <a:pt x="0" y="50"/>
                    <a:pt x="25" y="76"/>
                    <a:pt x="50" y="76"/>
                  </a:cubicBezTo>
                  <a:cubicBezTo>
                    <a:pt x="677" y="151"/>
                    <a:pt x="1303" y="201"/>
                    <a:pt x="1930" y="226"/>
                  </a:cubicBezTo>
                  <a:cubicBezTo>
                    <a:pt x="1955" y="226"/>
                    <a:pt x="1980" y="201"/>
                    <a:pt x="1980" y="176"/>
                  </a:cubicBezTo>
                  <a:cubicBezTo>
                    <a:pt x="1980" y="176"/>
                    <a:pt x="1955" y="151"/>
                    <a:pt x="1930" y="151"/>
                  </a:cubicBezTo>
                  <a:cubicBezTo>
                    <a:pt x="1303" y="126"/>
                    <a:pt x="677"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1800900" y="2953675"/>
              <a:ext cx="45750" cy="5025"/>
            </a:xfrm>
            <a:custGeom>
              <a:avLst/>
              <a:gdLst/>
              <a:ahLst/>
              <a:cxnLst/>
              <a:rect l="l" t="t" r="r" b="b"/>
              <a:pathLst>
                <a:path w="1830" h="201" extrusionOk="0">
                  <a:moveTo>
                    <a:pt x="50" y="0"/>
                  </a:moveTo>
                  <a:cubicBezTo>
                    <a:pt x="25" y="0"/>
                    <a:pt x="0" y="0"/>
                    <a:pt x="0" y="25"/>
                  </a:cubicBezTo>
                  <a:cubicBezTo>
                    <a:pt x="0" y="50"/>
                    <a:pt x="25" y="75"/>
                    <a:pt x="25" y="75"/>
                  </a:cubicBezTo>
                  <a:cubicBezTo>
                    <a:pt x="426" y="151"/>
                    <a:pt x="827" y="201"/>
                    <a:pt x="1228" y="201"/>
                  </a:cubicBezTo>
                  <a:cubicBezTo>
                    <a:pt x="1429" y="201"/>
                    <a:pt x="1604" y="201"/>
                    <a:pt x="1805" y="176"/>
                  </a:cubicBezTo>
                  <a:cubicBezTo>
                    <a:pt x="1830" y="176"/>
                    <a:pt x="1830" y="151"/>
                    <a:pt x="1830" y="125"/>
                  </a:cubicBezTo>
                  <a:cubicBezTo>
                    <a:pt x="1830" y="125"/>
                    <a:pt x="1805" y="100"/>
                    <a:pt x="1805" y="100"/>
                  </a:cubicBezTo>
                  <a:cubicBezTo>
                    <a:pt x="1612" y="124"/>
                    <a:pt x="1422" y="136"/>
                    <a:pt x="1233" y="136"/>
                  </a:cubicBezTo>
                  <a:cubicBezTo>
                    <a:pt x="834" y="136"/>
                    <a:pt x="442" y="8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1795250" y="2961800"/>
              <a:ext cx="51400" cy="5050"/>
            </a:xfrm>
            <a:custGeom>
              <a:avLst/>
              <a:gdLst/>
              <a:ahLst/>
              <a:cxnLst/>
              <a:rect l="l" t="t" r="r" b="b"/>
              <a:pathLst>
                <a:path w="2056" h="202" extrusionOk="0">
                  <a:moveTo>
                    <a:pt x="51" y="1"/>
                  </a:moveTo>
                  <a:cubicBezTo>
                    <a:pt x="26" y="1"/>
                    <a:pt x="1" y="1"/>
                    <a:pt x="1" y="26"/>
                  </a:cubicBezTo>
                  <a:cubicBezTo>
                    <a:pt x="1" y="51"/>
                    <a:pt x="1" y="51"/>
                    <a:pt x="26" y="76"/>
                  </a:cubicBezTo>
                  <a:cubicBezTo>
                    <a:pt x="402" y="151"/>
                    <a:pt x="803" y="201"/>
                    <a:pt x="1204" y="201"/>
                  </a:cubicBezTo>
                  <a:cubicBezTo>
                    <a:pt x="1479" y="201"/>
                    <a:pt x="1755" y="176"/>
                    <a:pt x="2006" y="151"/>
                  </a:cubicBezTo>
                  <a:cubicBezTo>
                    <a:pt x="2031" y="126"/>
                    <a:pt x="2056" y="126"/>
                    <a:pt x="2031" y="101"/>
                  </a:cubicBezTo>
                  <a:cubicBezTo>
                    <a:pt x="2031" y="76"/>
                    <a:pt x="2031" y="76"/>
                    <a:pt x="2006" y="76"/>
                  </a:cubicBezTo>
                  <a:cubicBezTo>
                    <a:pt x="1745" y="116"/>
                    <a:pt x="1480" y="136"/>
                    <a:pt x="1216" y="136"/>
                  </a:cubicBezTo>
                  <a:cubicBezTo>
                    <a:pt x="821" y="136"/>
                    <a:pt x="427" y="9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1796500" y="2967450"/>
              <a:ext cx="50775" cy="5675"/>
            </a:xfrm>
            <a:custGeom>
              <a:avLst/>
              <a:gdLst/>
              <a:ahLst/>
              <a:cxnLst/>
              <a:rect l="l" t="t" r="r" b="b"/>
              <a:pathLst>
                <a:path w="2031" h="227" extrusionOk="0">
                  <a:moveTo>
                    <a:pt x="26" y="1"/>
                  </a:moveTo>
                  <a:cubicBezTo>
                    <a:pt x="26" y="1"/>
                    <a:pt x="1" y="1"/>
                    <a:pt x="1" y="26"/>
                  </a:cubicBezTo>
                  <a:cubicBezTo>
                    <a:pt x="1" y="51"/>
                    <a:pt x="1" y="51"/>
                    <a:pt x="26" y="51"/>
                  </a:cubicBezTo>
                  <a:cubicBezTo>
                    <a:pt x="427" y="151"/>
                    <a:pt x="878" y="226"/>
                    <a:pt x="1304" y="226"/>
                  </a:cubicBezTo>
                  <a:cubicBezTo>
                    <a:pt x="1530" y="226"/>
                    <a:pt x="1755" y="201"/>
                    <a:pt x="1981" y="151"/>
                  </a:cubicBezTo>
                  <a:cubicBezTo>
                    <a:pt x="2006" y="151"/>
                    <a:pt x="2031" y="126"/>
                    <a:pt x="2006" y="101"/>
                  </a:cubicBezTo>
                  <a:cubicBezTo>
                    <a:pt x="2006" y="76"/>
                    <a:pt x="1981" y="76"/>
                    <a:pt x="1981" y="76"/>
                  </a:cubicBezTo>
                  <a:cubicBezTo>
                    <a:pt x="1763" y="134"/>
                    <a:pt x="1543" y="156"/>
                    <a:pt x="1323" y="156"/>
                  </a:cubicBezTo>
                  <a:cubicBezTo>
                    <a:pt x="883" y="156"/>
                    <a:pt x="443" y="67"/>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1793375" y="2972825"/>
              <a:ext cx="49525" cy="5925"/>
            </a:xfrm>
            <a:custGeom>
              <a:avLst/>
              <a:gdLst/>
              <a:ahLst/>
              <a:cxnLst/>
              <a:rect l="l" t="t" r="r" b="b"/>
              <a:pathLst>
                <a:path w="1981" h="237" extrusionOk="0">
                  <a:moveTo>
                    <a:pt x="45" y="1"/>
                  </a:moveTo>
                  <a:cubicBezTo>
                    <a:pt x="38" y="1"/>
                    <a:pt x="25" y="18"/>
                    <a:pt x="25" y="36"/>
                  </a:cubicBezTo>
                  <a:cubicBezTo>
                    <a:pt x="0" y="36"/>
                    <a:pt x="25" y="61"/>
                    <a:pt x="51" y="61"/>
                  </a:cubicBezTo>
                  <a:cubicBezTo>
                    <a:pt x="426" y="187"/>
                    <a:pt x="827" y="237"/>
                    <a:pt x="1203" y="237"/>
                  </a:cubicBezTo>
                  <a:cubicBezTo>
                    <a:pt x="1454" y="237"/>
                    <a:pt x="1705" y="212"/>
                    <a:pt x="1955" y="161"/>
                  </a:cubicBezTo>
                  <a:cubicBezTo>
                    <a:pt x="1980" y="161"/>
                    <a:pt x="1980" y="136"/>
                    <a:pt x="1980" y="136"/>
                  </a:cubicBezTo>
                  <a:cubicBezTo>
                    <a:pt x="1980" y="119"/>
                    <a:pt x="1968" y="101"/>
                    <a:pt x="1952" y="101"/>
                  </a:cubicBezTo>
                  <a:cubicBezTo>
                    <a:pt x="1945" y="101"/>
                    <a:pt x="1938" y="104"/>
                    <a:pt x="1930" y="111"/>
                  </a:cubicBezTo>
                  <a:cubicBezTo>
                    <a:pt x="1689" y="150"/>
                    <a:pt x="1448" y="170"/>
                    <a:pt x="1206" y="170"/>
                  </a:cubicBezTo>
                  <a:cubicBezTo>
                    <a:pt x="821" y="170"/>
                    <a:pt x="436" y="119"/>
                    <a:pt x="51" y="11"/>
                  </a:cubicBez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1788975" y="2980975"/>
              <a:ext cx="50150" cy="4675"/>
            </a:xfrm>
            <a:custGeom>
              <a:avLst/>
              <a:gdLst/>
              <a:ahLst/>
              <a:cxnLst/>
              <a:rect l="l" t="t" r="r" b="b"/>
              <a:pathLst>
                <a:path w="2006" h="187" extrusionOk="0">
                  <a:moveTo>
                    <a:pt x="30" y="1"/>
                  </a:moveTo>
                  <a:cubicBezTo>
                    <a:pt x="14" y="1"/>
                    <a:pt x="1" y="18"/>
                    <a:pt x="1" y="36"/>
                  </a:cubicBezTo>
                  <a:cubicBezTo>
                    <a:pt x="1" y="61"/>
                    <a:pt x="1" y="61"/>
                    <a:pt x="26" y="61"/>
                  </a:cubicBezTo>
                  <a:cubicBezTo>
                    <a:pt x="552" y="136"/>
                    <a:pt x="1079" y="186"/>
                    <a:pt x="1605" y="186"/>
                  </a:cubicBezTo>
                  <a:lnTo>
                    <a:pt x="1956" y="186"/>
                  </a:lnTo>
                  <a:cubicBezTo>
                    <a:pt x="1981" y="186"/>
                    <a:pt x="2006" y="161"/>
                    <a:pt x="2006" y="136"/>
                  </a:cubicBezTo>
                  <a:cubicBezTo>
                    <a:pt x="2006" y="136"/>
                    <a:pt x="1981" y="111"/>
                    <a:pt x="1956" y="111"/>
                  </a:cubicBezTo>
                  <a:cubicBezTo>
                    <a:pt x="1845" y="116"/>
                    <a:pt x="1733" y="118"/>
                    <a:pt x="1621" y="118"/>
                  </a:cubicBezTo>
                  <a:cubicBezTo>
                    <a:pt x="1099" y="118"/>
                    <a:pt x="567" y="73"/>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1786475" y="2990000"/>
              <a:ext cx="48900" cy="5050"/>
            </a:xfrm>
            <a:custGeom>
              <a:avLst/>
              <a:gdLst/>
              <a:ahLst/>
              <a:cxnLst/>
              <a:rect l="l" t="t" r="r" b="b"/>
              <a:pathLst>
                <a:path w="1956" h="202" extrusionOk="0">
                  <a:moveTo>
                    <a:pt x="51" y="1"/>
                  </a:moveTo>
                  <a:cubicBezTo>
                    <a:pt x="26" y="1"/>
                    <a:pt x="1" y="1"/>
                    <a:pt x="1" y="26"/>
                  </a:cubicBezTo>
                  <a:cubicBezTo>
                    <a:pt x="1" y="51"/>
                    <a:pt x="26" y="51"/>
                    <a:pt x="26" y="51"/>
                  </a:cubicBezTo>
                  <a:cubicBezTo>
                    <a:pt x="502" y="151"/>
                    <a:pt x="978" y="201"/>
                    <a:pt x="1454" y="201"/>
                  </a:cubicBezTo>
                  <a:cubicBezTo>
                    <a:pt x="1605" y="201"/>
                    <a:pt x="1755" y="201"/>
                    <a:pt x="1931" y="176"/>
                  </a:cubicBezTo>
                  <a:cubicBezTo>
                    <a:pt x="1931" y="176"/>
                    <a:pt x="1956" y="151"/>
                    <a:pt x="1956" y="151"/>
                  </a:cubicBezTo>
                  <a:cubicBezTo>
                    <a:pt x="1956" y="126"/>
                    <a:pt x="1931" y="101"/>
                    <a:pt x="1905" y="101"/>
                  </a:cubicBezTo>
                  <a:cubicBezTo>
                    <a:pt x="1744" y="114"/>
                    <a:pt x="1581" y="121"/>
                    <a:pt x="1417" y="121"/>
                  </a:cubicBezTo>
                  <a:cubicBezTo>
                    <a:pt x="968" y="121"/>
                    <a:pt x="510" y="7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1785850" y="2998150"/>
              <a:ext cx="40750" cy="4425"/>
            </a:xfrm>
            <a:custGeom>
              <a:avLst/>
              <a:gdLst/>
              <a:ahLst/>
              <a:cxnLst/>
              <a:rect l="l" t="t" r="r" b="b"/>
              <a:pathLst>
                <a:path w="1630" h="177" extrusionOk="0">
                  <a:moveTo>
                    <a:pt x="51" y="1"/>
                  </a:moveTo>
                  <a:cubicBezTo>
                    <a:pt x="26" y="1"/>
                    <a:pt x="26" y="1"/>
                    <a:pt x="1" y="26"/>
                  </a:cubicBezTo>
                  <a:cubicBezTo>
                    <a:pt x="1" y="51"/>
                    <a:pt x="26" y="51"/>
                    <a:pt x="26" y="76"/>
                  </a:cubicBezTo>
                  <a:cubicBezTo>
                    <a:pt x="427" y="151"/>
                    <a:pt x="803" y="176"/>
                    <a:pt x="1204" y="176"/>
                  </a:cubicBezTo>
                  <a:lnTo>
                    <a:pt x="1605" y="176"/>
                  </a:lnTo>
                  <a:cubicBezTo>
                    <a:pt x="1630" y="176"/>
                    <a:pt x="1630" y="151"/>
                    <a:pt x="1630" y="126"/>
                  </a:cubicBezTo>
                  <a:cubicBezTo>
                    <a:pt x="1630" y="101"/>
                    <a:pt x="1605" y="101"/>
                    <a:pt x="1605" y="101"/>
                  </a:cubicBezTo>
                  <a:cubicBezTo>
                    <a:pt x="1480" y="107"/>
                    <a:pt x="1356" y="110"/>
                    <a:pt x="1232" y="110"/>
                  </a:cubicBezTo>
                  <a:cubicBezTo>
                    <a:pt x="831" y="110"/>
                    <a:pt x="434"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1768925" y="3028225"/>
              <a:ext cx="49525" cy="5050"/>
            </a:xfrm>
            <a:custGeom>
              <a:avLst/>
              <a:gdLst/>
              <a:ahLst/>
              <a:cxnLst/>
              <a:rect l="l" t="t" r="r" b="b"/>
              <a:pathLst>
                <a:path w="1981" h="202" extrusionOk="0">
                  <a:moveTo>
                    <a:pt x="51" y="1"/>
                  </a:moveTo>
                  <a:cubicBezTo>
                    <a:pt x="26" y="1"/>
                    <a:pt x="26" y="1"/>
                    <a:pt x="1" y="26"/>
                  </a:cubicBezTo>
                  <a:cubicBezTo>
                    <a:pt x="1" y="51"/>
                    <a:pt x="26" y="51"/>
                    <a:pt x="51" y="76"/>
                  </a:cubicBezTo>
                  <a:cubicBezTo>
                    <a:pt x="427" y="151"/>
                    <a:pt x="803" y="201"/>
                    <a:pt x="1204" y="201"/>
                  </a:cubicBezTo>
                  <a:cubicBezTo>
                    <a:pt x="1455" y="201"/>
                    <a:pt x="1705" y="176"/>
                    <a:pt x="1956" y="151"/>
                  </a:cubicBezTo>
                  <a:cubicBezTo>
                    <a:pt x="1956" y="151"/>
                    <a:pt x="1981" y="126"/>
                    <a:pt x="1981" y="101"/>
                  </a:cubicBezTo>
                  <a:cubicBezTo>
                    <a:pt x="1981" y="76"/>
                    <a:pt x="1956" y="76"/>
                    <a:pt x="1931" y="76"/>
                  </a:cubicBezTo>
                  <a:cubicBezTo>
                    <a:pt x="1696" y="104"/>
                    <a:pt x="1461" y="118"/>
                    <a:pt x="1226" y="118"/>
                  </a:cubicBezTo>
                  <a:cubicBezTo>
                    <a:pt x="834" y="118"/>
                    <a:pt x="443" y="7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1780225" y="3023225"/>
              <a:ext cx="42625" cy="2525"/>
            </a:xfrm>
            <a:custGeom>
              <a:avLst/>
              <a:gdLst/>
              <a:ahLst/>
              <a:cxnLst/>
              <a:rect l="l" t="t" r="r" b="b"/>
              <a:pathLst>
                <a:path w="1705" h="101" extrusionOk="0">
                  <a:moveTo>
                    <a:pt x="1654" y="0"/>
                  </a:moveTo>
                  <a:cubicBezTo>
                    <a:pt x="1282" y="18"/>
                    <a:pt x="897" y="36"/>
                    <a:pt x="518" y="36"/>
                  </a:cubicBezTo>
                  <a:cubicBezTo>
                    <a:pt x="361" y="36"/>
                    <a:pt x="204" y="33"/>
                    <a:pt x="50" y="25"/>
                  </a:cubicBezTo>
                  <a:cubicBezTo>
                    <a:pt x="25" y="25"/>
                    <a:pt x="25" y="50"/>
                    <a:pt x="0" y="50"/>
                  </a:cubicBezTo>
                  <a:cubicBezTo>
                    <a:pt x="0" y="75"/>
                    <a:pt x="25" y="100"/>
                    <a:pt x="50" y="100"/>
                  </a:cubicBezTo>
                  <a:lnTo>
                    <a:pt x="577" y="100"/>
                  </a:lnTo>
                  <a:cubicBezTo>
                    <a:pt x="952" y="100"/>
                    <a:pt x="1303" y="100"/>
                    <a:pt x="1654" y="75"/>
                  </a:cubicBezTo>
                  <a:cubicBezTo>
                    <a:pt x="1679" y="75"/>
                    <a:pt x="1704" y="50"/>
                    <a:pt x="1704" y="25"/>
                  </a:cubicBezTo>
                  <a:cubicBezTo>
                    <a:pt x="1704" y="0"/>
                    <a:pt x="167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1788975" y="3015075"/>
              <a:ext cx="37625" cy="3775"/>
            </a:xfrm>
            <a:custGeom>
              <a:avLst/>
              <a:gdLst/>
              <a:ahLst/>
              <a:cxnLst/>
              <a:rect l="l" t="t" r="r" b="b"/>
              <a:pathLst>
                <a:path w="1505" h="151" extrusionOk="0">
                  <a:moveTo>
                    <a:pt x="1455" y="0"/>
                  </a:moveTo>
                  <a:cubicBezTo>
                    <a:pt x="1116" y="57"/>
                    <a:pt x="764" y="85"/>
                    <a:pt x="408" y="85"/>
                  </a:cubicBezTo>
                  <a:cubicBezTo>
                    <a:pt x="289" y="85"/>
                    <a:pt x="170" y="82"/>
                    <a:pt x="51" y="75"/>
                  </a:cubicBezTo>
                  <a:cubicBezTo>
                    <a:pt x="44" y="68"/>
                    <a:pt x="36" y="65"/>
                    <a:pt x="30" y="65"/>
                  </a:cubicBezTo>
                  <a:cubicBezTo>
                    <a:pt x="14" y="65"/>
                    <a:pt x="1" y="83"/>
                    <a:pt x="1" y="101"/>
                  </a:cubicBezTo>
                  <a:cubicBezTo>
                    <a:pt x="1" y="126"/>
                    <a:pt x="26" y="126"/>
                    <a:pt x="26" y="126"/>
                  </a:cubicBezTo>
                  <a:cubicBezTo>
                    <a:pt x="201" y="151"/>
                    <a:pt x="352" y="151"/>
                    <a:pt x="527" y="151"/>
                  </a:cubicBezTo>
                  <a:cubicBezTo>
                    <a:pt x="828" y="151"/>
                    <a:pt x="1154" y="126"/>
                    <a:pt x="1480" y="75"/>
                  </a:cubicBezTo>
                  <a:cubicBezTo>
                    <a:pt x="1505" y="75"/>
                    <a:pt x="1505" y="50"/>
                    <a:pt x="1505" y="25"/>
                  </a:cubicBezTo>
                  <a:cubicBezTo>
                    <a:pt x="1505" y="25"/>
                    <a:pt x="1480"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1807775" y="3006925"/>
              <a:ext cx="20700" cy="3775"/>
            </a:xfrm>
            <a:custGeom>
              <a:avLst/>
              <a:gdLst/>
              <a:ahLst/>
              <a:cxnLst/>
              <a:rect l="l" t="t" r="r" b="b"/>
              <a:pathLst>
                <a:path w="828" h="151" extrusionOk="0">
                  <a:moveTo>
                    <a:pt x="778" y="0"/>
                  </a:moveTo>
                  <a:lnTo>
                    <a:pt x="26" y="76"/>
                  </a:lnTo>
                  <a:cubicBezTo>
                    <a:pt x="26" y="76"/>
                    <a:pt x="1" y="101"/>
                    <a:pt x="1" y="126"/>
                  </a:cubicBezTo>
                  <a:cubicBezTo>
                    <a:pt x="1" y="126"/>
                    <a:pt x="26" y="151"/>
                    <a:pt x="51" y="151"/>
                  </a:cubicBezTo>
                  <a:lnTo>
                    <a:pt x="803" y="76"/>
                  </a:lnTo>
                  <a:cubicBezTo>
                    <a:pt x="803" y="76"/>
                    <a:pt x="828" y="51"/>
                    <a:pt x="828" y="51"/>
                  </a:cubicBezTo>
                  <a:cubicBezTo>
                    <a:pt x="828" y="26"/>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1730725" y="2809925"/>
              <a:ext cx="80225" cy="3425"/>
            </a:xfrm>
            <a:custGeom>
              <a:avLst/>
              <a:gdLst/>
              <a:ahLst/>
              <a:cxnLst/>
              <a:rect l="l" t="t" r="r" b="b"/>
              <a:pathLst>
                <a:path w="3209" h="137" extrusionOk="0">
                  <a:moveTo>
                    <a:pt x="20" y="0"/>
                  </a:moveTo>
                  <a:cubicBezTo>
                    <a:pt x="13" y="0"/>
                    <a:pt x="0" y="18"/>
                    <a:pt x="0" y="36"/>
                  </a:cubicBezTo>
                  <a:cubicBezTo>
                    <a:pt x="0" y="61"/>
                    <a:pt x="0" y="61"/>
                    <a:pt x="25" y="61"/>
                  </a:cubicBezTo>
                  <a:cubicBezTo>
                    <a:pt x="577" y="111"/>
                    <a:pt x="1103" y="136"/>
                    <a:pt x="1654" y="136"/>
                  </a:cubicBezTo>
                  <a:cubicBezTo>
                    <a:pt x="2156" y="136"/>
                    <a:pt x="2657" y="111"/>
                    <a:pt x="3183" y="86"/>
                  </a:cubicBezTo>
                  <a:cubicBezTo>
                    <a:pt x="3183" y="86"/>
                    <a:pt x="3208" y="61"/>
                    <a:pt x="3208" y="36"/>
                  </a:cubicBezTo>
                  <a:cubicBezTo>
                    <a:pt x="3208" y="11"/>
                    <a:pt x="3183" y="11"/>
                    <a:pt x="3158" y="11"/>
                  </a:cubicBezTo>
                  <a:cubicBezTo>
                    <a:pt x="2644" y="48"/>
                    <a:pt x="2124" y="67"/>
                    <a:pt x="1601" y="67"/>
                  </a:cubicBezTo>
                  <a:cubicBezTo>
                    <a:pt x="1078" y="67"/>
                    <a:pt x="552" y="48"/>
                    <a:pt x="25" y="11"/>
                  </a:cubicBezTo>
                  <a:cubicBezTo>
                    <a:pt x="25" y="3"/>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1745750" y="2818325"/>
              <a:ext cx="72075" cy="3150"/>
            </a:xfrm>
            <a:custGeom>
              <a:avLst/>
              <a:gdLst/>
              <a:ahLst/>
              <a:cxnLst/>
              <a:rect l="l" t="t" r="r" b="b"/>
              <a:pathLst>
                <a:path w="2883" h="126" extrusionOk="0">
                  <a:moveTo>
                    <a:pt x="26" y="1"/>
                  </a:moveTo>
                  <a:cubicBezTo>
                    <a:pt x="26" y="1"/>
                    <a:pt x="1" y="26"/>
                    <a:pt x="1" y="51"/>
                  </a:cubicBezTo>
                  <a:cubicBezTo>
                    <a:pt x="1" y="51"/>
                    <a:pt x="26" y="76"/>
                    <a:pt x="26" y="76"/>
                  </a:cubicBezTo>
                  <a:cubicBezTo>
                    <a:pt x="502" y="101"/>
                    <a:pt x="1003" y="126"/>
                    <a:pt x="1479" y="126"/>
                  </a:cubicBezTo>
                  <a:cubicBezTo>
                    <a:pt x="1930" y="126"/>
                    <a:pt x="2382" y="101"/>
                    <a:pt x="2833" y="76"/>
                  </a:cubicBezTo>
                  <a:cubicBezTo>
                    <a:pt x="2858" y="76"/>
                    <a:pt x="2883" y="51"/>
                    <a:pt x="2858" y="51"/>
                  </a:cubicBezTo>
                  <a:cubicBezTo>
                    <a:pt x="2858" y="26"/>
                    <a:pt x="2858" y="1"/>
                    <a:pt x="2833" y="1"/>
                  </a:cubicBezTo>
                  <a:cubicBezTo>
                    <a:pt x="2414" y="35"/>
                    <a:pt x="1990" y="48"/>
                    <a:pt x="1566" y="48"/>
                  </a:cubicBezTo>
                  <a:cubicBezTo>
                    <a:pt x="1051" y="48"/>
                    <a:pt x="534" y="28"/>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1768300" y="2824600"/>
              <a:ext cx="55800" cy="4400"/>
            </a:xfrm>
            <a:custGeom>
              <a:avLst/>
              <a:gdLst/>
              <a:ahLst/>
              <a:cxnLst/>
              <a:rect l="l" t="t" r="r" b="b"/>
              <a:pathLst>
                <a:path w="2232" h="176" extrusionOk="0">
                  <a:moveTo>
                    <a:pt x="51" y="0"/>
                  </a:moveTo>
                  <a:cubicBezTo>
                    <a:pt x="26" y="0"/>
                    <a:pt x="26" y="25"/>
                    <a:pt x="26" y="25"/>
                  </a:cubicBezTo>
                  <a:cubicBezTo>
                    <a:pt x="1" y="50"/>
                    <a:pt x="26" y="75"/>
                    <a:pt x="51" y="75"/>
                  </a:cubicBezTo>
                  <a:cubicBezTo>
                    <a:pt x="402" y="151"/>
                    <a:pt x="753" y="176"/>
                    <a:pt x="1129" y="176"/>
                  </a:cubicBezTo>
                  <a:cubicBezTo>
                    <a:pt x="1480" y="176"/>
                    <a:pt x="1830" y="151"/>
                    <a:pt x="2206" y="75"/>
                  </a:cubicBezTo>
                  <a:cubicBezTo>
                    <a:pt x="2206" y="75"/>
                    <a:pt x="2231" y="50"/>
                    <a:pt x="2231" y="25"/>
                  </a:cubicBezTo>
                  <a:cubicBezTo>
                    <a:pt x="2231" y="25"/>
                    <a:pt x="2206" y="0"/>
                    <a:pt x="2181" y="0"/>
                  </a:cubicBezTo>
                  <a:cubicBezTo>
                    <a:pt x="1830" y="63"/>
                    <a:pt x="1473" y="94"/>
                    <a:pt x="1116" y="94"/>
                  </a:cubicBezTo>
                  <a:cubicBezTo>
                    <a:pt x="759" y="94"/>
                    <a:pt x="402"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1778950" y="2832100"/>
              <a:ext cx="49525" cy="3800"/>
            </a:xfrm>
            <a:custGeom>
              <a:avLst/>
              <a:gdLst/>
              <a:ahLst/>
              <a:cxnLst/>
              <a:rect l="l" t="t" r="r" b="b"/>
              <a:pathLst>
                <a:path w="1981" h="152" extrusionOk="0">
                  <a:moveTo>
                    <a:pt x="1931" y="1"/>
                  </a:moveTo>
                  <a:cubicBezTo>
                    <a:pt x="1304" y="51"/>
                    <a:pt x="678" y="76"/>
                    <a:pt x="51" y="76"/>
                  </a:cubicBezTo>
                  <a:cubicBezTo>
                    <a:pt x="26" y="76"/>
                    <a:pt x="1" y="76"/>
                    <a:pt x="1" y="101"/>
                  </a:cubicBezTo>
                  <a:cubicBezTo>
                    <a:pt x="1" y="126"/>
                    <a:pt x="26" y="151"/>
                    <a:pt x="51" y="151"/>
                  </a:cubicBezTo>
                  <a:cubicBezTo>
                    <a:pt x="678" y="151"/>
                    <a:pt x="1304" y="126"/>
                    <a:pt x="1956" y="76"/>
                  </a:cubicBezTo>
                  <a:cubicBezTo>
                    <a:pt x="1956" y="76"/>
                    <a:pt x="1981" y="51"/>
                    <a:pt x="1981" y="26"/>
                  </a:cubicBezTo>
                  <a:cubicBezTo>
                    <a:pt x="1981" y="1"/>
                    <a:pt x="195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1791500" y="2838375"/>
              <a:ext cx="40125" cy="3775"/>
            </a:xfrm>
            <a:custGeom>
              <a:avLst/>
              <a:gdLst/>
              <a:ahLst/>
              <a:cxnLst/>
              <a:rect l="l" t="t" r="r" b="b"/>
              <a:pathLst>
                <a:path w="1605" h="151" extrusionOk="0">
                  <a:moveTo>
                    <a:pt x="1554" y="1"/>
                  </a:moveTo>
                  <a:cubicBezTo>
                    <a:pt x="1053" y="51"/>
                    <a:pt x="552" y="76"/>
                    <a:pt x="25" y="76"/>
                  </a:cubicBezTo>
                  <a:cubicBezTo>
                    <a:pt x="0" y="76"/>
                    <a:pt x="0" y="101"/>
                    <a:pt x="0" y="126"/>
                  </a:cubicBezTo>
                  <a:cubicBezTo>
                    <a:pt x="0" y="151"/>
                    <a:pt x="0" y="151"/>
                    <a:pt x="25" y="151"/>
                  </a:cubicBezTo>
                  <a:cubicBezTo>
                    <a:pt x="552" y="151"/>
                    <a:pt x="1053" y="126"/>
                    <a:pt x="1579" y="51"/>
                  </a:cubicBezTo>
                  <a:cubicBezTo>
                    <a:pt x="1579" y="51"/>
                    <a:pt x="1604"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797125" y="2844375"/>
              <a:ext cx="37625" cy="4050"/>
            </a:xfrm>
            <a:custGeom>
              <a:avLst/>
              <a:gdLst/>
              <a:ahLst/>
              <a:cxnLst/>
              <a:rect l="l" t="t" r="r" b="b"/>
              <a:pathLst>
                <a:path w="1505" h="162" extrusionOk="0">
                  <a:moveTo>
                    <a:pt x="1471" y="1"/>
                  </a:moveTo>
                  <a:cubicBezTo>
                    <a:pt x="1467" y="1"/>
                    <a:pt x="1462" y="4"/>
                    <a:pt x="1454" y="11"/>
                  </a:cubicBezTo>
                  <a:cubicBezTo>
                    <a:pt x="1066" y="52"/>
                    <a:pt x="677" y="93"/>
                    <a:pt x="302" y="93"/>
                  </a:cubicBezTo>
                  <a:cubicBezTo>
                    <a:pt x="217" y="93"/>
                    <a:pt x="134" y="91"/>
                    <a:pt x="51" y="86"/>
                  </a:cubicBezTo>
                  <a:cubicBezTo>
                    <a:pt x="26" y="86"/>
                    <a:pt x="1" y="111"/>
                    <a:pt x="1" y="137"/>
                  </a:cubicBezTo>
                  <a:cubicBezTo>
                    <a:pt x="1" y="162"/>
                    <a:pt x="26" y="162"/>
                    <a:pt x="51" y="162"/>
                  </a:cubicBezTo>
                  <a:lnTo>
                    <a:pt x="151" y="162"/>
                  </a:lnTo>
                  <a:cubicBezTo>
                    <a:pt x="577" y="162"/>
                    <a:pt x="1028" y="137"/>
                    <a:pt x="1454" y="61"/>
                  </a:cubicBezTo>
                  <a:cubicBezTo>
                    <a:pt x="1479" y="61"/>
                    <a:pt x="1505" y="61"/>
                    <a:pt x="1505" y="36"/>
                  </a:cubicBezTo>
                  <a:cubicBezTo>
                    <a:pt x="1487" y="19"/>
                    <a:pt x="1482" y="1"/>
                    <a:pt x="1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1803400" y="2852800"/>
              <a:ext cx="33225" cy="3150"/>
            </a:xfrm>
            <a:custGeom>
              <a:avLst/>
              <a:gdLst/>
              <a:ahLst/>
              <a:cxnLst/>
              <a:rect l="l" t="t" r="r" b="b"/>
              <a:pathLst>
                <a:path w="1329" h="126" extrusionOk="0">
                  <a:moveTo>
                    <a:pt x="25" y="0"/>
                  </a:moveTo>
                  <a:cubicBezTo>
                    <a:pt x="0" y="0"/>
                    <a:pt x="0" y="25"/>
                    <a:pt x="0" y="50"/>
                  </a:cubicBezTo>
                  <a:cubicBezTo>
                    <a:pt x="0" y="50"/>
                    <a:pt x="0" y="75"/>
                    <a:pt x="25" y="75"/>
                  </a:cubicBezTo>
                  <a:lnTo>
                    <a:pt x="752" y="125"/>
                  </a:lnTo>
                  <a:lnTo>
                    <a:pt x="978" y="125"/>
                  </a:lnTo>
                  <a:cubicBezTo>
                    <a:pt x="1103" y="125"/>
                    <a:pt x="1203" y="125"/>
                    <a:pt x="1304" y="100"/>
                  </a:cubicBezTo>
                  <a:cubicBezTo>
                    <a:pt x="1329" y="75"/>
                    <a:pt x="1329" y="50"/>
                    <a:pt x="1329" y="50"/>
                  </a:cubicBezTo>
                  <a:cubicBezTo>
                    <a:pt x="1329" y="25"/>
                    <a:pt x="1304" y="25"/>
                    <a:pt x="1279" y="25"/>
                  </a:cubicBezTo>
                  <a:cubicBezTo>
                    <a:pt x="1203" y="50"/>
                    <a:pt x="1116" y="56"/>
                    <a:pt x="1025" y="56"/>
                  </a:cubicBezTo>
                  <a:cubicBezTo>
                    <a:pt x="934" y="56"/>
                    <a:pt x="840" y="50"/>
                    <a:pt x="752" y="50"/>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805900" y="2860675"/>
              <a:ext cx="34500" cy="2800"/>
            </a:xfrm>
            <a:custGeom>
              <a:avLst/>
              <a:gdLst/>
              <a:ahLst/>
              <a:cxnLst/>
              <a:rect l="l" t="t" r="r" b="b"/>
              <a:pathLst>
                <a:path w="1380" h="112" extrusionOk="0">
                  <a:moveTo>
                    <a:pt x="29" y="0"/>
                  </a:moveTo>
                  <a:cubicBezTo>
                    <a:pt x="13" y="0"/>
                    <a:pt x="1" y="18"/>
                    <a:pt x="1" y="36"/>
                  </a:cubicBezTo>
                  <a:cubicBezTo>
                    <a:pt x="1" y="61"/>
                    <a:pt x="26" y="61"/>
                    <a:pt x="51" y="61"/>
                  </a:cubicBezTo>
                  <a:cubicBezTo>
                    <a:pt x="276" y="86"/>
                    <a:pt x="502" y="111"/>
                    <a:pt x="727" y="111"/>
                  </a:cubicBezTo>
                  <a:cubicBezTo>
                    <a:pt x="928" y="111"/>
                    <a:pt x="1128" y="86"/>
                    <a:pt x="1329" y="86"/>
                  </a:cubicBezTo>
                  <a:cubicBezTo>
                    <a:pt x="1354" y="86"/>
                    <a:pt x="1379" y="61"/>
                    <a:pt x="1354" y="36"/>
                  </a:cubicBezTo>
                  <a:cubicBezTo>
                    <a:pt x="1354" y="11"/>
                    <a:pt x="1354" y="11"/>
                    <a:pt x="1329" y="11"/>
                  </a:cubicBezTo>
                  <a:cubicBezTo>
                    <a:pt x="1116" y="23"/>
                    <a:pt x="903" y="30"/>
                    <a:pt x="690" y="30"/>
                  </a:cubicBezTo>
                  <a:cubicBezTo>
                    <a:pt x="477" y="30"/>
                    <a:pt x="264" y="23"/>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1803400" y="2867825"/>
              <a:ext cx="38250" cy="3150"/>
            </a:xfrm>
            <a:custGeom>
              <a:avLst/>
              <a:gdLst/>
              <a:ahLst/>
              <a:cxnLst/>
              <a:rect l="l" t="t" r="r" b="b"/>
              <a:pathLst>
                <a:path w="1530" h="126" extrusionOk="0">
                  <a:moveTo>
                    <a:pt x="25" y="1"/>
                  </a:moveTo>
                  <a:cubicBezTo>
                    <a:pt x="25" y="1"/>
                    <a:pt x="0" y="26"/>
                    <a:pt x="0" y="26"/>
                  </a:cubicBezTo>
                  <a:cubicBezTo>
                    <a:pt x="0" y="51"/>
                    <a:pt x="25" y="76"/>
                    <a:pt x="51" y="76"/>
                  </a:cubicBezTo>
                  <a:cubicBezTo>
                    <a:pt x="226" y="76"/>
                    <a:pt x="426" y="76"/>
                    <a:pt x="602" y="101"/>
                  </a:cubicBezTo>
                  <a:cubicBezTo>
                    <a:pt x="752" y="126"/>
                    <a:pt x="928" y="126"/>
                    <a:pt x="1103" y="126"/>
                  </a:cubicBezTo>
                  <a:cubicBezTo>
                    <a:pt x="1228" y="126"/>
                    <a:pt x="1354" y="126"/>
                    <a:pt x="1479" y="101"/>
                  </a:cubicBezTo>
                  <a:cubicBezTo>
                    <a:pt x="1504" y="101"/>
                    <a:pt x="1529" y="76"/>
                    <a:pt x="1504" y="51"/>
                  </a:cubicBezTo>
                  <a:cubicBezTo>
                    <a:pt x="1504" y="26"/>
                    <a:pt x="1504" y="26"/>
                    <a:pt x="1479" y="26"/>
                  </a:cubicBezTo>
                  <a:cubicBezTo>
                    <a:pt x="1352" y="47"/>
                    <a:pt x="1229" y="55"/>
                    <a:pt x="1107" y="55"/>
                  </a:cubicBezTo>
                  <a:cubicBezTo>
                    <a:pt x="941" y="55"/>
                    <a:pt x="776" y="40"/>
                    <a:pt x="602" y="26"/>
                  </a:cubicBezTo>
                  <a:cubicBezTo>
                    <a:pt x="426" y="26"/>
                    <a:pt x="22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807150" y="2872575"/>
              <a:ext cx="36375" cy="4675"/>
            </a:xfrm>
            <a:custGeom>
              <a:avLst/>
              <a:gdLst/>
              <a:ahLst/>
              <a:cxnLst/>
              <a:rect l="l" t="t" r="r" b="b"/>
              <a:pathLst>
                <a:path w="1455" h="187" extrusionOk="0">
                  <a:moveTo>
                    <a:pt x="34" y="1"/>
                  </a:moveTo>
                  <a:cubicBezTo>
                    <a:pt x="24" y="1"/>
                    <a:pt x="19" y="18"/>
                    <a:pt x="1" y="36"/>
                  </a:cubicBezTo>
                  <a:cubicBezTo>
                    <a:pt x="1" y="36"/>
                    <a:pt x="26" y="61"/>
                    <a:pt x="26" y="61"/>
                  </a:cubicBezTo>
                  <a:cubicBezTo>
                    <a:pt x="302" y="161"/>
                    <a:pt x="602" y="186"/>
                    <a:pt x="878" y="186"/>
                  </a:cubicBezTo>
                  <a:cubicBezTo>
                    <a:pt x="1053" y="186"/>
                    <a:pt x="1229" y="161"/>
                    <a:pt x="1429" y="136"/>
                  </a:cubicBezTo>
                  <a:cubicBezTo>
                    <a:pt x="1429" y="136"/>
                    <a:pt x="1454" y="111"/>
                    <a:pt x="1454" y="111"/>
                  </a:cubicBezTo>
                  <a:cubicBezTo>
                    <a:pt x="1454" y="86"/>
                    <a:pt x="1429" y="61"/>
                    <a:pt x="1404" y="61"/>
                  </a:cubicBezTo>
                  <a:cubicBezTo>
                    <a:pt x="1216" y="103"/>
                    <a:pt x="1028" y="123"/>
                    <a:pt x="839" y="123"/>
                  </a:cubicBezTo>
                  <a:cubicBezTo>
                    <a:pt x="577" y="123"/>
                    <a:pt x="314" y="84"/>
                    <a:pt x="51" y="11"/>
                  </a:cubicBezTo>
                  <a:cubicBezTo>
                    <a:pt x="44"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489475" y="2809275"/>
              <a:ext cx="18825" cy="5325"/>
            </a:xfrm>
            <a:custGeom>
              <a:avLst/>
              <a:gdLst/>
              <a:ahLst/>
              <a:cxnLst/>
              <a:rect l="l" t="t" r="r" b="b"/>
              <a:pathLst>
                <a:path w="753" h="213" extrusionOk="0">
                  <a:moveTo>
                    <a:pt x="44" y="1"/>
                  </a:moveTo>
                  <a:cubicBezTo>
                    <a:pt x="34" y="1"/>
                    <a:pt x="18" y="12"/>
                    <a:pt x="1" y="12"/>
                  </a:cubicBezTo>
                  <a:cubicBezTo>
                    <a:pt x="1" y="37"/>
                    <a:pt x="1" y="62"/>
                    <a:pt x="26" y="62"/>
                  </a:cubicBezTo>
                  <a:cubicBezTo>
                    <a:pt x="227" y="162"/>
                    <a:pt x="427" y="212"/>
                    <a:pt x="653" y="212"/>
                  </a:cubicBezTo>
                  <a:cubicBezTo>
                    <a:pt x="678" y="212"/>
                    <a:pt x="703" y="212"/>
                    <a:pt x="728" y="187"/>
                  </a:cubicBezTo>
                  <a:cubicBezTo>
                    <a:pt x="728" y="187"/>
                    <a:pt x="753" y="187"/>
                    <a:pt x="753" y="162"/>
                  </a:cubicBezTo>
                  <a:cubicBezTo>
                    <a:pt x="753" y="137"/>
                    <a:pt x="728" y="137"/>
                    <a:pt x="703" y="137"/>
                  </a:cubicBezTo>
                  <a:cubicBezTo>
                    <a:pt x="477" y="137"/>
                    <a:pt x="252" y="87"/>
                    <a:pt x="51" y="12"/>
                  </a:cubicBezTo>
                  <a:cubicBezTo>
                    <a:pt x="51" y="3"/>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490750" y="2801750"/>
              <a:ext cx="25700" cy="6575"/>
            </a:xfrm>
            <a:custGeom>
              <a:avLst/>
              <a:gdLst/>
              <a:ahLst/>
              <a:cxnLst/>
              <a:rect l="l" t="t" r="r" b="b"/>
              <a:pathLst>
                <a:path w="1028" h="263" extrusionOk="0">
                  <a:moveTo>
                    <a:pt x="26" y="1"/>
                  </a:moveTo>
                  <a:cubicBezTo>
                    <a:pt x="11" y="1"/>
                    <a:pt x="0" y="12"/>
                    <a:pt x="0" y="12"/>
                  </a:cubicBezTo>
                  <a:cubicBezTo>
                    <a:pt x="0" y="37"/>
                    <a:pt x="0" y="62"/>
                    <a:pt x="25" y="62"/>
                  </a:cubicBezTo>
                  <a:cubicBezTo>
                    <a:pt x="326" y="187"/>
                    <a:pt x="652" y="263"/>
                    <a:pt x="1003" y="263"/>
                  </a:cubicBezTo>
                  <a:cubicBezTo>
                    <a:pt x="1028" y="263"/>
                    <a:pt x="1028" y="263"/>
                    <a:pt x="1028" y="238"/>
                  </a:cubicBezTo>
                  <a:cubicBezTo>
                    <a:pt x="1028" y="212"/>
                    <a:pt x="1028" y="212"/>
                    <a:pt x="1003" y="212"/>
                  </a:cubicBezTo>
                  <a:cubicBezTo>
                    <a:pt x="677" y="187"/>
                    <a:pt x="351" y="112"/>
                    <a:pt x="50" y="12"/>
                  </a:cubicBez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496375" y="2796125"/>
              <a:ext cx="21325" cy="7825"/>
            </a:xfrm>
            <a:custGeom>
              <a:avLst/>
              <a:gdLst/>
              <a:ahLst/>
              <a:cxnLst/>
              <a:rect l="l" t="t" r="r" b="b"/>
              <a:pathLst>
                <a:path w="853" h="313" extrusionOk="0">
                  <a:moveTo>
                    <a:pt x="43" y="0"/>
                  </a:moveTo>
                  <a:cubicBezTo>
                    <a:pt x="34" y="0"/>
                    <a:pt x="17" y="11"/>
                    <a:pt x="1" y="11"/>
                  </a:cubicBezTo>
                  <a:cubicBezTo>
                    <a:pt x="1" y="36"/>
                    <a:pt x="1" y="62"/>
                    <a:pt x="26" y="62"/>
                  </a:cubicBezTo>
                  <a:cubicBezTo>
                    <a:pt x="276" y="187"/>
                    <a:pt x="552" y="262"/>
                    <a:pt x="828" y="312"/>
                  </a:cubicBezTo>
                  <a:cubicBezTo>
                    <a:pt x="853" y="312"/>
                    <a:pt x="853" y="287"/>
                    <a:pt x="853" y="262"/>
                  </a:cubicBezTo>
                  <a:cubicBezTo>
                    <a:pt x="853" y="237"/>
                    <a:pt x="853" y="237"/>
                    <a:pt x="828" y="237"/>
                  </a:cubicBezTo>
                  <a:cubicBezTo>
                    <a:pt x="552" y="212"/>
                    <a:pt x="301" y="137"/>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503900" y="2792350"/>
              <a:ext cx="18825" cy="6575"/>
            </a:xfrm>
            <a:custGeom>
              <a:avLst/>
              <a:gdLst/>
              <a:ahLst/>
              <a:cxnLst/>
              <a:rect l="l" t="t" r="r" b="b"/>
              <a:pathLst>
                <a:path w="753" h="263" extrusionOk="0">
                  <a:moveTo>
                    <a:pt x="32" y="1"/>
                  </a:moveTo>
                  <a:cubicBezTo>
                    <a:pt x="23" y="1"/>
                    <a:pt x="17" y="12"/>
                    <a:pt x="0" y="12"/>
                  </a:cubicBezTo>
                  <a:cubicBezTo>
                    <a:pt x="0" y="37"/>
                    <a:pt x="0" y="62"/>
                    <a:pt x="25" y="62"/>
                  </a:cubicBezTo>
                  <a:cubicBezTo>
                    <a:pt x="251" y="162"/>
                    <a:pt x="477" y="238"/>
                    <a:pt x="727" y="263"/>
                  </a:cubicBezTo>
                  <a:cubicBezTo>
                    <a:pt x="727" y="263"/>
                    <a:pt x="752" y="263"/>
                    <a:pt x="752" y="238"/>
                  </a:cubicBezTo>
                  <a:cubicBezTo>
                    <a:pt x="752" y="213"/>
                    <a:pt x="752" y="213"/>
                    <a:pt x="727" y="213"/>
                  </a:cubicBezTo>
                  <a:cubicBezTo>
                    <a:pt x="502" y="162"/>
                    <a:pt x="276" y="112"/>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510800" y="2787625"/>
              <a:ext cx="16925" cy="6300"/>
            </a:xfrm>
            <a:custGeom>
              <a:avLst/>
              <a:gdLst/>
              <a:ahLst/>
              <a:cxnLst/>
              <a:rect l="l" t="t" r="r" b="b"/>
              <a:pathLst>
                <a:path w="677" h="252" extrusionOk="0">
                  <a:moveTo>
                    <a:pt x="50" y="1"/>
                  </a:moveTo>
                  <a:cubicBezTo>
                    <a:pt x="25" y="1"/>
                    <a:pt x="0" y="1"/>
                    <a:pt x="0" y="26"/>
                  </a:cubicBezTo>
                  <a:cubicBezTo>
                    <a:pt x="0" y="26"/>
                    <a:pt x="0" y="51"/>
                    <a:pt x="25" y="51"/>
                  </a:cubicBezTo>
                  <a:lnTo>
                    <a:pt x="627" y="251"/>
                  </a:lnTo>
                  <a:cubicBezTo>
                    <a:pt x="652" y="251"/>
                    <a:pt x="652" y="226"/>
                    <a:pt x="652" y="226"/>
                  </a:cubicBezTo>
                  <a:cubicBezTo>
                    <a:pt x="677" y="201"/>
                    <a:pt x="652" y="176"/>
                    <a:pt x="627" y="17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517675" y="2782325"/>
              <a:ext cx="13825" cy="5950"/>
            </a:xfrm>
            <a:custGeom>
              <a:avLst/>
              <a:gdLst/>
              <a:ahLst/>
              <a:cxnLst/>
              <a:rect l="l" t="t" r="r" b="b"/>
              <a:pathLst>
                <a:path w="553" h="238" extrusionOk="0">
                  <a:moveTo>
                    <a:pt x="43" y="1"/>
                  </a:moveTo>
                  <a:cubicBezTo>
                    <a:pt x="34" y="1"/>
                    <a:pt x="17" y="12"/>
                    <a:pt x="1" y="12"/>
                  </a:cubicBezTo>
                  <a:cubicBezTo>
                    <a:pt x="1" y="37"/>
                    <a:pt x="1" y="62"/>
                    <a:pt x="26" y="62"/>
                  </a:cubicBezTo>
                  <a:cubicBezTo>
                    <a:pt x="176" y="137"/>
                    <a:pt x="327" y="213"/>
                    <a:pt x="502" y="238"/>
                  </a:cubicBezTo>
                  <a:cubicBezTo>
                    <a:pt x="527" y="238"/>
                    <a:pt x="527" y="238"/>
                    <a:pt x="552" y="213"/>
                  </a:cubicBezTo>
                  <a:cubicBezTo>
                    <a:pt x="552" y="187"/>
                    <a:pt x="527" y="162"/>
                    <a:pt x="502" y="162"/>
                  </a:cubicBezTo>
                  <a:cubicBezTo>
                    <a:pt x="352" y="137"/>
                    <a:pt x="201" y="87"/>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526450" y="2777750"/>
              <a:ext cx="11300" cy="5525"/>
            </a:xfrm>
            <a:custGeom>
              <a:avLst/>
              <a:gdLst/>
              <a:ahLst/>
              <a:cxnLst/>
              <a:rect l="l" t="t" r="r" b="b"/>
              <a:pathLst>
                <a:path w="452" h="221" extrusionOk="0">
                  <a:moveTo>
                    <a:pt x="35" y="1"/>
                  </a:moveTo>
                  <a:cubicBezTo>
                    <a:pt x="26" y="1"/>
                    <a:pt x="13" y="7"/>
                    <a:pt x="1" y="20"/>
                  </a:cubicBezTo>
                  <a:cubicBezTo>
                    <a:pt x="1" y="45"/>
                    <a:pt x="1" y="70"/>
                    <a:pt x="26" y="70"/>
                  </a:cubicBezTo>
                  <a:cubicBezTo>
                    <a:pt x="151" y="145"/>
                    <a:pt x="276" y="195"/>
                    <a:pt x="402" y="220"/>
                  </a:cubicBezTo>
                  <a:lnTo>
                    <a:pt x="427" y="220"/>
                  </a:lnTo>
                  <a:cubicBezTo>
                    <a:pt x="427" y="220"/>
                    <a:pt x="452" y="220"/>
                    <a:pt x="452" y="195"/>
                  </a:cubicBezTo>
                  <a:cubicBezTo>
                    <a:pt x="452" y="170"/>
                    <a:pt x="452" y="170"/>
                    <a:pt x="427" y="145"/>
                  </a:cubicBezTo>
                  <a:cubicBezTo>
                    <a:pt x="301" y="120"/>
                    <a:pt x="176" y="70"/>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447500" y="2907025"/>
              <a:ext cx="12550" cy="4050"/>
            </a:xfrm>
            <a:custGeom>
              <a:avLst/>
              <a:gdLst/>
              <a:ahLst/>
              <a:cxnLst/>
              <a:rect l="l" t="t" r="r" b="b"/>
              <a:pathLst>
                <a:path w="502" h="162" extrusionOk="0">
                  <a:moveTo>
                    <a:pt x="44" y="0"/>
                  </a:moveTo>
                  <a:cubicBezTo>
                    <a:pt x="37" y="0"/>
                    <a:pt x="26" y="11"/>
                    <a:pt x="26" y="11"/>
                  </a:cubicBezTo>
                  <a:cubicBezTo>
                    <a:pt x="1" y="37"/>
                    <a:pt x="1" y="62"/>
                    <a:pt x="26" y="62"/>
                  </a:cubicBezTo>
                  <a:cubicBezTo>
                    <a:pt x="151" y="137"/>
                    <a:pt x="301" y="162"/>
                    <a:pt x="427" y="162"/>
                  </a:cubicBezTo>
                  <a:lnTo>
                    <a:pt x="477" y="162"/>
                  </a:lnTo>
                  <a:cubicBezTo>
                    <a:pt x="477" y="162"/>
                    <a:pt x="502" y="137"/>
                    <a:pt x="502" y="137"/>
                  </a:cubicBezTo>
                  <a:cubicBezTo>
                    <a:pt x="502" y="112"/>
                    <a:pt x="477" y="87"/>
                    <a:pt x="452" y="87"/>
                  </a:cubicBezTo>
                  <a:cubicBezTo>
                    <a:pt x="327" y="87"/>
                    <a:pt x="176" y="62"/>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446250" y="2913275"/>
              <a:ext cx="15700" cy="4075"/>
            </a:xfrm>
            <a:custGeom>
              <a:avLst/>
              <a:gdLst/>
              <a:ahLst/>
              <a:cxnLst/>
              <a:rect l="l" t="t" r="r" b="b"/>
              <a:pathLst>
                <a:path w="628" h="163" extrusionOk="0">
                  <a:moveTo>
                    <a:pt x="43" y="1"/>
                  </a:moveTo>
                  <a:cubicBezTo>
                    <a:pt x="34" y="1"/>
                    <a:pt x="17" y="12"/>
                    <a:pt x="1" y="12"/>
                  </a:cubicBezTo>
                  <a:cubicBezTo>
                    <a:pt x="1" y="37"/>
                    <a:pt x="26" y="62"/>
                    <a:pt x="26" y="62"/>
                  </a:cubicBezTo>
                  <a:cubicBezTo>
                    <a:pt x="201" y="137"/>
                    <a:pt x="402" y="163"/>
                    <a:pt x="577" y="163"/>
                  </a:cubicBezTo>
                  <a:cubicBezTo>
                    <a:pt x="602" y="163"/>
                    <a:pt x="627" y="163"/>
                    <a:pt x="627" y="137"/>
                  </a:cubicBezTo>
                  <a:cubicBezTo>
                    <a:pt x="627" y="112"/>
                    <a:pt x="602" y="112"/>
                    <a:pt x="577" y="112"/>
                  </a:cubicBezTo>
                  <a:cubicBezTo>
                    <a:pt x="402" y="112"/>
                    <a:pt x="226" y="62"/>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445000" y="2920825"/>
              <a:ext cx="16950" cy="3425"/>
            </a:xfrm>
            <a:custGeom>
              <a:avLst/>
              <a:gdLst/>
              <a:ahLst/>
              <a:cxnLst/>
              <a:rect l="l" t="t" r="r" b="b"/>
              <a:pathLst>
                <a:path w="678" h="137" extrusionOk="0">
                  <a:moveTo>
                    <a:pt x="29" y="0"/>
                  </a:moveTo>
                  <a:cubicBezTo>
                    <a:pt x="13" y="0"/>
                    <a:pt x="0" y="18"/>
                    <a:pt x="0" y="36"/>
                  </a:cubicBezTo>
                  <a:cubicBezTo>
                    <a:pt x="0" y="36"/>
                    <a:pt x="26" y="61"/>
                    <a:pt x="26" y="61"/>
                  </a:cubicBezTo>
                  <a:cubicBezTo>
                    <a:pt x="226" y="111"/>
                    <a:pt x="452" y="136"/>
                    <a:pt x="652" y="136"/>
                  </a:cubicBezTo>
                  <a:cubicBezTo>
                    <a:pt x="677" y="136"/>
                    <a:pt x="677" y="136"/>
                    <a:pt x="677" y="111"/>
                  </a:cubicBezTo>
                  <a:cubicBezTo>
                    <a:pt x="677" y="86"/>
                    <a:pt x="677" y="86"/>
                    <a:pt x="652" y="86"/>
                  </a:cubicBezTo>
                  <a:cubicBezTo>
                    <a:pt x="452" y="61"/>
                    <a:pt x="251" y="36"/>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1446250" y="2927975"/>
              <a:ext cx="17575" cy="4400"/>
            </a:xfrm>
            <a:custGeom>
              <a:avLst/>
              <a:gdLst/>
              <a:ahLst/>
              <a:cxnLst/>
              <a:rect l="l" t="t" r="r" b="b"/>
              <a:pathLst>
                <a:path w="703" h="176" extrusionOk="0">
                  <a:moveTo>
                    <a:pt x="51" y="1"/>
                  </a:moveTo>
                  <a:cubicBezTo>
                    <a:pt x="26" y="1"/>
                    <a:pt x="1" y="26"/>
                    <a:pt x="1" y="26"/>
                  </a:cubicBezTo>
                  <a:cubicBezTo>
                    <a:pt x="1" y="51"/>
                    <a:pt x="1" y="76"/>
                    <a:pt x="26" y="76"/>
                  </a:cubicBezTo>
                  <a:cubicBezTo>
                    <a:pt x="226" y="151"/>
                    <a:pt x="427" y="176"/>
                    <a:pt x="627" y="176"/>
                  </a:cubicBezTo>
                  <a:lnTo>
                    <a:pt x="652" y="176"/>
                  </a:lnTo>
                  <a:cubicBezTo>
                    <a:pt x="677" y="176"/>
                    <a:pt x="702" y="176"/>
                    <a:pt x="702" y="151"/>
                  </a:cubicBezTo>
                  <a:cubicBezTo>
                    <a:pt x="702" y="133"/>
                    <a:pt x="690" y="116"/>
                    <a:pt x="674" y="116"/>
                  </a:cubicBezTo>
                  <a:cubicBezTo>
                    <a:pt x="667" y="116"/>
                    <a:pt x="660" y="119"/>
                    <a:pt x="652" y="126"/>
                  </a:cubicBezTo>
                  <a:cubicBezTo>
                    <a:pt x="452"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1446875" y="2935500"/>
              <a:ext cx="16325" cy="3775"/>
            </a:xfrm>
            <a:custGeom>
              <a:avLst/>
              <a:gdLst/>
              <a:ahLst/>
              <a:cxnLst/>
              <a:rect l="l" t="t" r="r" b="b"/>
              <a:pathLst>
                <a:path w="653" h="151" extrusionOk="0">
                  <a:moveTo>
                    <a:pt x="51" y="0"/>
                  </a:moveTo>
                  <a:cubicBezTo>
                    <a:pt x="26" y="0"/>
                    <a:pt x="1" y="0"/>
                    <a:pt x="1" y="25"/>
                  </a:cubicBezTo>
                  <a:cubicBezTo>
                    <a:pt x="1" y="25"/>
                    <a:pt x="1" y="50"/>
                    <a:pt x="26" y="50"/>
                  </a:cubicBezTo>
                  <a:cubicBezTo>
                    <a:pt x="201" y="126"/>
                    <a:pt x="402" y="151"/>
                    <a:pt x="627" y="151"/>
                  </a:cubicBezTo>
                  <a:cubicBezTo>
                    <a:pt x="627" y="151"/>
                    <a:pt x="652" y="151"/>
                    <a:pt x="652" y="126"/>
                  </a:cubicBezTo>
                  <a:cubicBezTo>
                    <a:pt x="652" y="101"/>
                    <a:pt x="627" y="76"/>
                    <a:pt x="627" y="76"/>
                  </a:cubicBezTo>
                  <a:cubicBezTo>
                    <a:pt x="427" y="76"/>
                    <a:pt x="2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446875" y="2942125"/>
              <a:ext cx="16950" cy="4050"/>
            </a:xfrm>
            <a:custGeom>
              <a:avLst/>
              <a:gdLst/>
              <a:ahLst/>
              <a:cxnLst/>
              <a:rect l="l" t="t" r="r" b="b"/>
              <a:pathLst>
                <a:path w="678" h="162" extrusionOk="0">
                  <a:moveTo>
                    <a:pt x="34" y="1"/>
                  </a:moveTo>
                  <a:cubicBezTo>
                    <a:pt x="24" y="1"/>
                    <a:pt x="18" y="18"/>
                    <a:pt x="1" y="36"/>
                  </a:cubicBezTo>
                  <a:cubicBezTo>
                    <a:pt x="1" y="36"/>
                    <a:pt x="26" y="61"/>
                    <a:pt x="26" y="61"/>
                  </a:cubicBezTo>
                  <a:cubicBezTo>
                    <a:pt x="226" y="136"/>
                    <a:pt x="427" y="161"/>
                    <a:pt x="627" y="161"/>
                  </a:cubicBezTo>
                  <a:cubicBezTo>
                    <a:pt x="652" y="161"/>
                    <a:pt x="677" y="136"/>
                    <a:pt x="677" y="136"/>
                  </a:cubicBezTo>
                  <a:cubicBezTo>
                    <a:pt x="677" y="111"/>
                    <a:pt x="652" y="86"/>
                    <a:pt x="627" y="86"/>
                  </a:cubicBezTo>
                  <a:cubicBezTo>
                    <a:pt x="427" y="86"/>
                    <a:pt x="251" y="61"/>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448125" y="2949900"/>
              <a:ext cx="17575" cy="3800"/>
            </a:xfrm>
            <a:custGeom>
              <a:avLst/>
              <a:gdLst/>
              <a:ahLst/>
              <a:cxnLst/>
              <a:rect l="l" t="t" r="r" b="b"/>
              <a:pathLst>
                <a:path w="703" h="152" extrusionOk="0">
                  <a:moveTo>
                    <a:pt x="51" y="1"/>
                  </a:moveTo>
                  <a:cubicBezTo>
                    <a:pt x="26" y="1"/>
                    <a:pt x="1" y="1"/>
                    <a:pt x="1" y="26"/>
                  </a:cubicBezTo>
                  <a:cubicBezTo>
                    <a:pt x="1" y="51"/>
                    <a:pt x="1" y="51"/>
                    <a:pt x="26" y="76"/>
                  </a:cubicBezTo>
                  <a:cubicBezTo>
                    <a:pt x="226" y="126"/>
                    <a:pt x="452" y="151"/>
                    <a:pt x="652" y="151"/>
                  </a:cubicBezTo>
                  <a:lnTo>
                    <a:pt x="678" y="151"/>
                  </a:lnTo>
                  <a:cubicBezTo>
                    <a:pt x="703" y="151"/>
                    <a:pt x="703" y="151"/>
                    <a:pt x="703" y="126"/>
                  </a:cubicBezTo>
                  <a:cubicBezTo>
                    <a:pt x="703" y="101"/>
                    <a:pt x="703" y="101"/>
                    <a:pt x="678" y="101"/>
                  </a:cubicBezTo>
                  <a:lnTo>
                    <a:pt x="652" y="101"/>
                  </a:lnTo>
                  <a:cubicBezTo>
                    <a:pt x="452" y="101"/>
                    <a:pt x="25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448750" y="2957425"/>
              <a:ext cx="18825" cy="5050"/>
            </a:xfrm>
            <a:custGeom>
              <a:avLst/>
              <a:gdLst/>
              <a:ahLst/>
              <a:cxnLst/>
              <a:rect l="l" t="t" r="r" b="b"/>
              <a:pathLst>
                <a:path w="753" h="202" extrusionOk="0">
                  <a:moveTo>
                    <a:pt x="51" y="1"/>
                  </a:moveTo>
                  <a:cubicBezTo>
                    <a:pt x="26" y="1"/>
                    <a:pt x="1" y="1"/>
                    <a:pt x="1" y="26"/>
                  </a:cubicBezTo>
                  <a:cubicBezTo>
                    <a:pt x="1" y="51"/>
                    <a:pt x="1" y="76"/>
                    <a:pt x="26" y="76"/>
                  </a:cubicBezTo>
                  <a:cubicBezTo>
                    <a:pt x="251" y="151"/>
                    <a:pt x="477" y="201"/>
                    <a:pt x="703" y="201"/>
                  </a:cubicBezTo>
                  <a:cubicBezTo>
                    <a:pt x="728" y="201"/>
                    <a:pt x="753" y="176"/>
                    <a:pt x="753" y="151"/>
                  </a:cubicBezTo>
                  <a:cubicBezTo>
                    <a:pt x="753" y="126"/>
                    <a:pt x="728" y="126"/>
                    <a:pt x="728" y="126"/>
                  </a:cubicBezTo>
                  <a:lnTo>
                    <a:pt x="703" y="126"/>
                  </a:lnTo>
                  <a:cubicBezTo>
                    <a:pt x="477"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450000" y="2964050"/>
              <a:ext cx="17575" cy="4675"/>
            </a:xfrm>
            <a:custGeom>
              <a:avLst/>
              <a:gdLst/>
              <a:ahLst/>
              <a:cxnLst/>
              <a:rect l="l" t="t" r="r" b="b"/>
              <a:pathLst>
                <a:path w="703" h="187" extrusionOk="0">
                  <a:moveTo>
                    <a:pt x="44" y="0"/>
                  </a:moveTo>
                  <a:cubicBezTo>
                    <a:pt x="34" y="0"/>
                    <a:pt x="18" y="11"/>
                    <a:pt x="1" y="11"/>
                  </a:cubicBezTo>
                  <a:cubicBezTo>
                    <a:pt x="1" y="36"/>
                    <a:pt x="26" y="61"/>
                    <a:pt x="26" y="61"/>
                  </a:cubicBezTo>
                  <a:cubicBezTo>
                    <a:pt x="227" y="137"/>
                    <a:pt x="402" y="187"/>
                    <a:pt x="603" y="187"/>
                  </a:cubicBezTo>
                  <a:lnTo>
                    <a:pt x="678" y="187"/>
                  </a:lnTo>
                  <a:cubicBezTo>
                    <a:pt x="678" y="187"/>
                    <a:pt x="703" y="162"/>
                    <a:pt x="703" y="137"/>
                  </a:cubicBezTo>
                  <a:cubicBezTo>
                    <a:pt x="703" y="111"/>
                    <a:pt x="678" y="111"/>
                    <a:pt x="653" y="111"/>
                  </a:cubicBezTo>
                  <a:cubicBezTo>
                    <a:pt x="452" y="111"/>
                    <a:pt x="252" y="86"/>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451900" y="2971200"/>
              <a:ext cx="20075" cy="4425"/>
            </a:xfrm>
            <a:custGeom>
              <a:avLst/>
              <a:gdLst/>
              <a:ahLst/>
              <a:cxnLst/>
              <a:rect l="l" t="t" r="r" b="b"/>
              <a:pathLst>
                <a:path w="803" h="177" extrusionOk="0">
                  <a:moveTo>
                    <a:pt x="50" y="1"/>
                  </a:moveTo>
                  <a:cubicBezTo>
                    <a:pt x="50" y="1"/>
                    <a:pt x="25" y="1"/>
                    <a:pt x="25" y="26"/>
                  </a:cubicBezTo>
                  <a:cubicBezTo>
                    <a:pt x="0" y="51"/>
                    <a:pt x="25" y="51"/>
                    <a:pt x="50" y="76"/>
                  </a:cubicBezTo>
                  <a:cubicBezTo>
                    <a:pt x="276" y="126"/>
                    <a:pt x="501" y="176"/>
                    <a:pt x="752" y="176"/>
                  </a:cubicBezTo>
                  <a:cubicBezTo>
                    <a:pt x="777" y="176"/>
                    <a:pt x="802" y="176"/>
                    <a:pt x="802" y="151"/>
                  </a:cubicBezTo>
                  <a:cubicBezTo>
                    <a:pt x="802" y="126"/>
                    <a:pt x="777" y="126"/>
                    <a:pt x="752" y="126"/>
                  </a:cubicBezTo>
                  <a:cubicBezTo>
                    <a:pt x="527" y="101"/>
                    <a:pt x="2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451900" y="2978725"/>
              <a:ext cx="22575" cy="4425"/>
            </a:xfrm>
            <a:custGeom>
              <a:avLst/>
              <a:gdLst/>
              <a:ahLst/>
              <a:cxnLst/>
              <a:rect l="l" t="t" r="r" b="b"/>
              <a:pathLst>
                <a:path w="903" h="177" extrusionOk="0">
                  <a:moveTo>
                    <a:pt x="50" y="1"/>
                  </a:moveTo>
                  <a:cubicBezTo>
                    <a:pt x="25" y="1"/>
                    <a:pt x="0" y="1"/>
                    <a:pt x="0" y="26"/>
                  </a:cubicBezTo>
                  <a:cubicBezTo>
                    <a:pt x="0" y="51"/>
                    <a:pt x="0" y="51"/>
                    <a:pt x="25" y="76"/>
                  </a:cubicBezTo>
                  <a:cubicBezTo>
                    <a:pt x="276" y="151"/>
                    <a:pt x="527" y="176"/>
                    <a:pt x="777" y="176"/>
                  </a:cubicBezTo>
                  <a:lnTo>
                    <a:pt x="852" y="176"/>
                  </a:lnTo>
                  <a:cubicBezTo>
                    <a:pt x="877" y="176"/>
                    <a:pt x="902" y="176"/>
                    <a:pt x="902" y="151"/>
                  </a:cubicBezTo>
                  <a:cubicBezTo>
                    <a:pt x="885" y="133"/>
                    <a:pt x="880" y="116"/>
                    <a:pt x="869" y="116"/>
                  </a:cubicBezTo>
                  <a:cubicBezTo>
                    <a:pt x="865" y="116"/>
                    <a:pt x="860" y="119"/>
                    <a:pt x="852" y="126"/>
                  </a:cubicBezTo>
                  <a:cubicBezTo>
                    <a:pt x="577" y="126"/>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463800" y="2991600"/>
              <a:ext cx="14425" cy="5325"/>
            </a:xfrm>
            <a:custGeom>
              <a:avLst/>
              <a:gdLst/>
              <a:ahLst/>
              <a:cxnLst/>
              <a:rect l="l" t="t" r="r" b="b"/>
              <a:pathLst>
                <a:path w="577" h="213" extrusionOk="0">
                  <a:moveTo>
                    <a:pt x="44" y="1"/>
                  </a:moveTo>
                  <a:cubicBezTo>
                    <a:pt x="37" y="1"/>
                    <a:pt x="25" y="12"/>
                    <a:pt x="25" y="12"/>
                  </a:cubicBezTo>
                  <a:cubicBezTo>
                    <a:pt x="0" y="37"/>
                    <a:pt x="25" y="62"/>
                    <a:pt x="25" y="62"/>
                  </a:cubicBezTo>
                  <a:cubicBezTo>
                    <a:pt x="201" y="137"/>
                    <a:pt x="376" y="187"/>
                    <a:pt x="552" y="212"/>
                  </a:cubicBezTo>
                  <a:cubicBezTo>
                    <a:pt x="577" y="212"/>
                    <a:pt x="577" y="187"/>
                    <a:pt x="577" y="187"/>
                  </a:cubicBezTo>
                  <a:cubicBezTo>
                    <a:pt x="577" y="162"/>
                    <a:pt x="577" y="137"/>
                    <a:pt x="552" y="137"/>
                  </a:cubicBezTo>
                  <a:cubicBezTo>
                    <a:pt x="376" y="137"/>
                    <a:pt x="201" y="87"/>
                    <a:pt x="51" y="12"/>
                  </a:cubicBezTo>
                  <a:cubicBezTo>
                    <a:pt x="51"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465675" y="3000025"/>
              <a:ext cx="14450" cy="4425"/>
            </a:xfrm>
            <a:custGeom>
              <a:avLst/>
              <a:gdLst/>
              <a:ahLst/>
              <a:cxnLst/>
              <a:rect l="l" t="t" r="r" b="b"/>
              <a:pathLst>
                <a:path w="578" h="177" extrusionOk="0">
                  <a:moveTo>
                    <a:pt x="76" y="1"/>
                  </a:moveTo>
                  <a:cubicBezTo>
                    <a:pt x="51" y="1"/>
                    <a:pt x="26" y="1"/>
                    <a:pt x="26" y="26"/>
                  </a:cubicBezTo>
                  <a:cubicBezTo>
                    <a:pt x="1" y="26"/>
                    <a:pt x="26" y="51"/>
                    <a:pt x="26" y="51"/>
                  </a:cubicBezTo>
                  <a:cubicBezTo>
                    <a:pt x="201" y="126"/>
                    <a:pt x="351" y="176"/>
                    <a:pt x="527" y="176"/>
                  </a:cubicBezTo>
                  <a:cubicBezTo>
                    <a:pt x="552" y="176"/>
                    <a:pt x="577" y="176"/>
                    <a:pt x="577" y="151"/>
                  </a:cubicBezTo>
                  <a:cubicBezTo>
                    <a:pt x="577" y="126"/>
                    <a:pt x="552" y="101"/>
                    <a:pt x="527" y="101"/>
                  </a:cubicBezTo>
                  <a:cubicBezTo>
                    <a:pt x="377" y="101"/>
                    <a:pt x="22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478200" y="3021950"/>
              <a:ext cx="27600" cy="4425"/>
            </a:xfrm>
            <a:custGeom>
              <a:avLst/>
              <a:gdLst/>
              <a:ahLst/>
              <a:cxnLst/>
              <a:rect l="l" t="t" r="r" b="b"/>
              <a:pathLst>
                <a:path w="1104" h="177" extrusionOk="0">
                  <a:moveTo>
                    <a:pt x="51" y="1"/>
                  </a:moveTo>
                  <a:cubicBezTo>
                    <a:pt x="26" y="1"/>
                    <a:pt x="26" y="1"/>
                    <a:pt x="26" y="26"/>
                  </a:cubicBezTo>
                  <a:cubicBezTo>
                    <a:pt x="1" y="51"/>
                    <a:pt x="26" y="76"/>
                    <a:pt x="51" y="76"/>
                  </a:cubicBezTo>
                  <a:cubicBezTo>
                    <a:pt x="277" y="126"/>
                    <a:pt x="527" y="176"/>
                    <a:pt x="778" y="176"/>
                  </a:cubicBezTo>
                  <a:cubicBezTo>
                    <a:pt x="878" y="176"/>
                    <a:pt x="978" y="151"/>
                    <a:pt x="1053" y="151"/>
                  </a:cubicBezTo>
                  <a:cubicBezTo>
                    <a:pt x="1079" y="151"/>
                    <a:pt x="1104" y="126"/>
                    <a:pt x="1104" y="126"/>
                  </a:cubicBezTo>
                  <a:cubicBezTo>
                    <a:pt x="1104" y="101"/>
                    <a:pt x="1079" y="76"/>
                    <a:pt x="1053" y="76"/>
                  </a:cubicBezTo>
                  <a:cubicBezTo>
                    <a:pt x="972" y="82"/>
                    <a:pt x="889" y="86"/>
                    <a:pt x="805" y="86"/>
                  </a:cubicBezTo>
                  <a:cubicBezTo>
                    <a:pt x="554" y="86"/>
                    <a:pt x="295"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486975" y="3029475"/>
              <a:ext cx="20075" cy="3800"/>
            </a:xfrm>
            <a:custGeom>
              <a:avLst/>
              <a:gdLst/>
              <a:ahLst/>
              <a:cxnLst/>
              <a:rect l="l" t="t" r="r" b="b"/>
              <a:pathLst>
                <a:path w="803" h="152" extrusionOk="0">
                  <a:moveTo>
                    <a:pt x="51" y="1"/>
                  </a:moveTo>
                  <a:cubicBezTo>
                    <a:pt x="26" y="1"/>
                    <a:pt x="26" y="26"/>
                    <a:pt x="26" y="51"/>
                  </a:cubicBezTo>
                  <a:cubicBezTo>
                    <a:pt x="1" y="51"/>
                    <a:pt x="26" y="76"/>
                    <a:pt x="51" y="76"/>
                  </a:cubicBezTo>
                  <a:cubicBezTo>
                    <a:pt x="276" y="126"/>
                    <a:pt x="527" y="151"/>
                    <a:pt x="753" y="151"/>
                  </a:cubicBezTo>
                  <a:cubicBezTo>
                    <a:pt x="778" y="151"/>
                    <a:pt x="803" y="151"/>
                    <a:pt x="803" y="126"/>
                  </a:cubicBezTo>
                  <a:cubicBezTo>
                    <a:pt x="803" y="101"/>
                    <a:pt x="778" y="101"/>
                    <a:pt x="753"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494500" y="3035125"/>
              <a:ext cx="20700" cy="5025"/>
            </a:xfrm>
            <a:custGeom>
              <a:avLst/>
              <a:gdLst/>
              <a:ahLst/>
              <a:cxnLst/>
              <a:rect l="l" t="t" r="r" b="b"/>
              <a:pathLst>
                <a:path w="828" h="201" extrusionOk="0">
                  <a:moveTo>
                    <a:pt x="51" y="0"/>
                  </a:moveTo>
                  <a:cubicBezTo>
                    <a:pt x="26" y="0"/>
                    <a:pt x="0" y="25"/>
                    <a:pt x="0" y="25"/>
                  </a:cubicBezTo>
                  <a:cubicBezTo>
                    <a:pt x="0" y="50"/>
                    <a:pt x="26" y="75"/>
                    <a:pt x="26" y="75"/>
                  </a:cubicBezTo>
                  <a:cubicBezTo>
                    <a:pt x="276" y="126"/>
                    <a:pt x="527" y="176"/>
                    <a:pt x="777" y="201"/>
                  </a:cubicBezTo>
                  <a:cubicBezTo>
                    <a:pt x="802" y="201"/>
                    <a:pt x="802" y="176"/>
                    <a:pt x="802" y="176"/>
                  </a:cubicBezTo>
                  <a:cubicBezTo>
                    <a:pt x="828" y="151"/>
                    <a:pt x="802" y="126"/>
                    <a:pt x="777" y="126"/>
                  </a:cubicBezTo>
                  <a:cubicBezTo>
                    <a:pt x="527" y="101"/>
                    <a:pt x="27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500150" y="3043000"/>
              <a:ext cx="20075" cy="4050"/>
            </a:xfrm>
            <a:custGeom>
              <a:avLst/>
              <a:gdLst/>
              <a:ahLst/>
              <a:cxnLst/>
              <a:rect l="l" t="t" r="r" b="b"/>
              <a:pathLst>
                <a:path w="803" h="162" extrusionOk="0">
                  <a:moveTo>
                    <a:pt x="45" y="1"/>
                  </a:moveTo>
                  <a:cubicBezTo>
                    <a:pt x="38" y="1"/>
                    <a:pt x="25" y="18"/>
                    <a:pt x="25" y="36"/>
                  </a:cubicBezTo>
                  <a:cubicBezTo>
                    <a:pt x="0" y="36"/>
                    <a:pt x="25" y="61"/>
                    <a:pt x="25" y="61"/>
                  </a:cubicBezTo>
                  <a:cubicBezTo>
                    <a:pt x="201" y="136"/>
                    <a:pt x="376" y="161"/>
                    <a:pt x="551" y="161"/>
                  </a:cubicBezTo>
                  <a:cubicBezTo>
                    <a:pt x="627" y="161"/>
                    <a:pt x="702" y="161"/>
                    <a:pt x="777" y="136"/>
                  </a:cubicBezTo>
                  <a:cubicBezTo>
                    <a:pt x="802" y="136"/>
                    <a:pt x="802" y="111"/>
                    <a:pt x="802" y="111"/>
                  </a:cubicBezTo>
                  <a:cubicBezTo>
                    <a:pt x="802" y="86"/>
                    <a:pt x="777" y="61"/>
                    <a:pt x="777" y="61"/>
                  </a:cubicBezTo>
                  <a:cubicBezTo>
                    <a:pt x="688" y="79"/>
                    <a:pt x="599" y="87"/>
                    <a:pt x="512" y="87"/>
                  </a:cubicBezTo>
                  <a:cubicBezTo>
                    <a:pt x="352" y="87"/>
                    <a:pt x="196" y="60"/>
                    <a:pt x="50" y="11"/>
                  </a:cubicBezTo>
                  <a:cubicBezTo>
                    <a:pt x="50"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505150" y="3050150"/>
              <a:ext cx="23825" cy="3800"/>
            </a:xfrm>
            <a:custGeom>
              <a:avLst/>
              <a:gdLst/>
              <a:ahLst/>
              <a:cxnLst/>
              <a:rect l="l" t="t" r="r" b="b"/>
              <a:pathLst>
                <a:path w="953" h="152" extrusionOk="0">
                  <a:moveTo>
                    <a:pt x="51" y="1"/>
                  </a:moveTo>
                  <a:cubicBezTo>
                    <a:pt x="26" y="1"/>
                    <a:pt x="26" y="26"/>
                    <a:pt x="1" y="26"/>
                  </a:cubicBezTo>
                  <a:cubicBezTo>
                    <a:pt x="1" y="51"/>
                    <a:pt x="26" y="76"/>
                    <a:pt x="51" y="76"/>
                  </a:cubicBezTo>
                  <a:cubicBezTo>
                    <a:pt x="276" y="126"/>
                    <a:pt x="502" y="151"/>
                    <a:pt x="727" y="151"/>
                  </a:cubicBezTo>
                  <a:lnTo>
                    <a:pt x="903" y="151"/>
                  </a:lnTo>
                  <a:cubicBezTo>
                    <a:pt x="928" y="151"/>
                    <a:pt x="953" y="126"/>
                    <a:pt x="953" y="101"/>
                  </a:cubicBezTo>
                  <a:cubicBezTo>
                    <a:pt x="953" y="76"/>
                    <a:pt x="928" y="76"/>
                    <a:pt x="903" y="76"/>
                  </a:cubicBezTo>
                  <a:cubicBezTo>
                    <a:pt x="627" y="76"/>
                    <a:pt x="32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512050" y="3058300"/>
              <a:ext cx="24450" cy="2525"/>
            </a:xfrm>
            <a:custGeom>
              <a:avLst/>
              <a:gdLst/>
              <a:ahLst/>
              <a:cxnLst/>
              <a:rect l="l" t="t" r="r" b="b"/>
              <a:pathLst>
                <a:path w="978" h="101" extrusionOk="0">
                  <a:moveTo>
                    <a:pt x="50" y="1"/>
                  </a:moveTo>
                  <a:cubicBezTo>
                    <a:pt x="25" y="1"/>
                    <a:pt x="0" y="26"/>
                    <a:pt x="0" y="51"/>
                  </a:cubicBezTo>
                  <a:cubicBezTo>
                    <a:pt x="0" y="76"/>
                    <a:pt x="25" y="76"/>
                    <a:pt x="25" y="76"/>
                  </a:cubicBezTo>
                  <a:lnTo>
                    <a:pt x="953" y="101"/>
                  </a:lnTo>
                  <a:cubicBezTo>
                    <a:pt x="978" y="101"/>
                    <a:pt x="978" y="76"/>
                    <a:pt x="978" y="51"/>
                  </a:cubicBezTo>
                  <a:cubicBezTo>
                    <a:pt x="978" y="51"/>
                    <a:pt x="978" y="26"/>
                    <a:pt x="953" y="2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517675" y="3065825"/>
              <a:ext cx="23225" cy="4400"/>
            </a:xfrm>
            <a:custGeom>
              <a:avLst/>
              <a:gdLst/>
              <a:ahLst/>
              <a:cxnLst/>
              <a:rect l="l" t="t" r="r" b="b"/>
              <a:pathLst>
                <a:path w="929" h="176" extrusionOk="0">
                  <a:moveTo>
                    <a:pt x="51" y="0"/>
                  </a:moveTo>
                  <a:cubicBezTo>
                    <a:pt x="26" y="0"/>
                    <a:pt x="1" y="0"/>
                    <a:pt x="1" y="25"/>
                  </a:cubicBezTo>
                  <a:cubicBezTo>
                    <a:pt x="1" y="51"/>
                    <a:pt x="1" y="76"/>
                    <a:pt x="26" y="76"/>
                  </a:cubicBezTo>
                  <a:cubicBezTo>
                    <a:pt x="251" y="126"/>
                    <a:pt x="477" y="176"/>
                    <a:pt x="728" y="176"/>
                  </a:cubicBezTo>
                  <a:cubicBezTo>
                    <a:pt x="778" y="176"/>
                    <a:pt x="828" y="151"/>
                    <a:pt x="903" y="151"/>
                  </a:cubicBezTo>
                  <a:cubicBezTo>
                    <a:pt x="903" y="151"/>
                    <a:pt x="928" y="151"/>
                    <a:pt x="928" y="126"/>
                  </a:cubicBezTo>
                  <a:cubicBezTo>
                    <a:pt x="928" y="101"/>
                    <a:pt x="903" y="101"/>
                    <a:pt x="878" y="101"/>
                  </a:cubicBezTo>
                  <a:cubicBezTo>
                    <a:pt x="602" y="101"/>
                    <a:pt x="327"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526450" y="3074600"/>
              <a:ext cx="27600" cy="3775"/>
            </a:xfrm>
            <a:custGeom>
              <a:avLst/>
              <a:gdLst/>
              <a:ahLst/>
              <a:cxnLst/>
              <a:rect l="l" t="t" r="r" b="b"/>
              <a:pathLst>
                <a:path w="1104" h="151" extrusionOk="0">
                  <a:moveTo>
                    <a:pt x="26" y="0"/>
                  </a:moveTo>
                  <a:cubicBezTo>
                    <a:pt x="1" y="0"/>
                    <a:pt x="1" y="25"/>
                    <a:pt x="1" y="50"/>
                  </a:cubicBezTo>
                  <a:cubicBezTo>
                    <a:pt x="1" y="50"/>
                    <a:pt x="1" y="75"/>
                    <a:pt x="26" y="75"/>
                  </a:cubicBezTo>
                  <a:cubicBezTo>
                    <a:pt x="377" y="101"/>
                    <a:pt x="727" y="126"/>
                    <a:pt x="1078" y="151"/>
                  </a:cubicBezTo>
                  <a:cubicBezTo>
                    <a:pt x="1103" y="151"/>
                    <a:pt x="1103" y="126"/>
                    <a:pt x="1103" y="101"/>
                  </a:cubicBezTo>
                  <a:cubicBezTo>
                    <a:pt x="1103" y="75"/>
                    <a:pt x="1103" y="75"/>
                    <a:pt x="1078" y="75"/>
                  </a:cubicBezTo>
                  <a:cubicBezTo>
                    <a:pt x="727" y="50"/>
                    <a:pt x="377" y="5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544000" y="3082750"/>
              <a:ext cx="26975" cy="3775"/>
            </a:xfrm>
            <a:custGeom>
              <a:avLst/>
              <a:gdLst/>
              <a:ahLst/>
              <a:cxnLst/>
              <a:rect l="l" t="t" r="r" b="b"/>
              <a:pathLst>
                <a:path w="1079" h="151" extrusionOk="0">
                  <a:moveTo>
                    <a:pt x="51" y="0"/>
                  </a:moveTo>
                  <a:cubicBezTo>
                    <a:pt x="25" y="0"/>
                    <a:pt x="0" y="25"/>
                    <a:pt x="0" y="25"/>
                  </a:cubicBezTo>
                  <a:cubicBezTo>
                    <a:pt x="0" y="50"/>
                    <a:pt x="0" y="75"/>
                    <a:pt x="25" y="75"/>
                  </a:cubicBezTo>
                  <a:cubicBezTo>
                    <a:pt x="276" y="125"/>
                    <a:pt x="527" y="150"/>
                    <a:pt x="777" y="150"/>
                  </a:cubicBezTo>
                  <a:lnTo>
                    <a:pt x="1028" y="150"/>
                  </a:lnTo>
                  <a:cubicBezTo>
                    <a:pt x="1053" y="150"/>
                    <a:pt x="1078" y="125"/>
                    <a:pt x="1078" y="100"/>
                  </a:cubicBezTo>
                  <a:cubicBezTo>
                    <a:pt x="1053" y="100"/>
                    <a:pt x="1053" y="75"/>
                    <a:pt x="1028" y="75"/>
                  </a:cubicBezTo>
                  <a:cubicBezTo>
                    <a:pt x="947" y="82"/>
                    <a:pt x="865" y="85"/>
                    <a:pt x="784" y="85"/>
                  </a:cubicBezTo>
                  <a:cubicBezTo>
                    <a:pt x="539" y="85"/>
                    <a:pt x="295" y="5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549625" y="3090250"/>
              <a:ext cx="27600" cy="3800"/>
            </a:xfrm>
            <a:custGeom>
              <a:avLst/>
              <a:gdLst/>
              <a:ahLst/>
              <a:cxnLst/>
              <a:rect l="l" t="t" r="r" b="b"/>
              <a:pathLst>
                <a:path w="1104" h="152" extrusionOk="0">
                  <a:moveTo>
                    <a:pt x="51" y="1"/>
                  </a:moveTo>
                  <a:cubicBezTo>
                    <a:pt x="26" y="1"/>
                    <a:pt x="1" y="26"/>
                    <a:pt x="1" y="51"/>
                  </a:cubicBezTo>
                  <a:cubicBezTo>
                    <a:pt x="1" y="51"/>
                    <a:pt x="26" y="76"/>
                    <a:pt x="51" y="76"/>
                  </a:cubicBezTo>
                  <a:lnTo>
                    <a:pt x="1079" y="151"/>
                  </a:lnTo>
                  <a:cubicBezTo>
                    <a:pt x="1104" y="151"/>
                    <a:pt x="1104" y="126"/>
                    <a:pt x="1104" y="126"/>
                  </a:cubicBezTo>
                  <a:cubicBezTo>
                    <a:pt x="1104" y="101"/>
                    <a:pt x="1104" y="76"/>
                    <a:pt x="1079"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1559025" y="3097150"/>
              <a:ext cx="25725" cy="4400"/>
            </a:xfrm>
            <a:custGeom>
              <a:avLst/>
              <a:gdLst/>
              <a:ahLst/>
              <a:cxnLst/>
              <a:rect l="l" t="t" r="r" b="b"/>
              <a:pathLst>
                <a:path w="1029" h="176" extrusionOk="0">
                  <a:moveTo>
                    <a:pt x="51" y="1"/>
                  </a:moveTo>
                  <a:cubicBezTo>
                    <a:pt x="26" y="1"/>
                    <a:pt x="1" y="26"/>
                    <a:pt x="1" y="51"/>
                  </a:cubicBezTo>
                  <a:cubicBezTo>
                    <a:pt x="1" y="51"/>
                    <a:pt x="26" y="76"/>
                    <a:pt x="26" y="76"/>
                  </a:cubicBezTo>
                  <a:lnTo>
                    <a:pt x="1003" y="176"/>
                  </a:lnTo>
                  <a:cubicBezTo>
                    <a:pt x="1028" y="176"/>
                    <a:pt x="1028" y="176"/>
                    <a:pt x="1028" y="151"/>
                  </a:cubicBezTo>
                  <a:cubicBezTo>
                    <a:pt x="1028" y="126"/>
                    <a:pt x="1028" y="126"/>
                    <a:pt x="100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569675" y="3105300"/>
              <a:ext cx="25100" cy="3775"/>
            </a:xfrm>
            <a:custGeom>
              <a:avLst/>
              <a:gdLst/>
              <a:ahLst/>
              <a:cxnLst/>
              <a:rect l="l" t="t" r="r" b="b"/>
              <a:pathLst>
                <a:path w="1004" h="151" extrusionOk="0">
                  <a:moveTo>
                    <a:pt x="26" y="0"/>
                  </a:moveTo>
                  <a:cubicBezTo>
                    <a:pt x="26" y="0"/>
                    <a:pt x="1" y="25"/>
                    <a:pt x="1" y="25"/>
                  </a:cubicBezTo>
                  <a:cubicBezTo>
                    <a:pt x="1" y="50"/>
                    <a:pt x="1" y="76"/>
                    <a:pt x="26" y="76"/>
                  </a:cubicBezTo>
                  <a:lnTo>
                    <a:pt x="978" y="151"/>
                  </a:lnTo>
                  <a:cubicBezTo>
                    <a:pt x="1004" y="151"/>
                    <a:pt x="1004" y="151"/>
                    <a:pt x="1004" y="126"/>
                  </a:cubicBezTo>
                  <a:cubicBezTo>
                    <a:pt x="1004" y="101"/>
                    <a:pt x="1004" y="101"/>
                    <a:pt x="978" y="101"/>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607275" y="3082125"/>
              <a:ext cx="100275" cy="11925"/>
            </a:xfrm>
            <a:custGeom>
              <a:avLst/>
              <a:gdLst/>
              <a:ahLst/>
              <a:cxnLst/>
              <a:rect l="l" t="t" r="r" b="b"/>
              <a:pathLst>
                <a:path w="4011" h="477" extrusionOk="0">
                  <a:moveTo>
                    <a:pt x="26" y="0"/>
                  </a:moveTo>
                  <a:cubicBezTo>
                    <a:pt x="26" y="0"/>
                    <a:pt x="1" y="0"/>
                    <a:pt x="1" y="25"/>
                  </a:cubicBezTo>
                  <a:cubicBezTo>
                    <a:pt x="1" y="50"/>
                    <a:pt x="1" y="75"/>
                    <a:pt x="26" y="75"/>
                  </a:cubicBezTo>
                  <a:cubicBezTo>
                    <a:pt x="1129" y="276"/>
                    <a:pt x="2256" y="476"/>
                    <a:pt x="3409" y="476"/>
                  </a:cubicBezTo>
                  <a:cubicBezTo>
                    <a:pt x="3585" y="476"/>
                    <a:pt x="3785" y="451"/>
                    <a:pt x="3961" y="451"/>
                  </a:cubicBezTo>
                  <a:cubicBezTo>
                    <a:pt x="3986" y="451"/>
                    <a:pt x="4011" y="426"/>
                    <a:pt x="4011" y="401"/>
                  </a:cubicBezTo>
                  <a:cubicBezTo>
                    <a:pt x="4011" y="401"/>
                    <a:pt x="3986" y="376"/>
                    <a:pt x="3961" y="376"/>
                  </a:cubicBezTo>
                  <a:cubicBezTo>
                    <a:pt x="3754" y="392"/>
                    <a:pt x="3547" y="399"/>
                    <a:pt x="3340" y="399"/>
                  </a:cubicBezTo>
                  <a:cubicBezTo>
                    <a:pt x="2219" y="399"/>
                    <a:pt x="1105" y="19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636725" y="3078975"/>
              <a:ext cx="75850" cy="7550"/>
            </a:xfrm>
            <a:custGeom>
              <a:avLst/>
              <a:gdLst/>
              <a:ahLst/>
              <a:cxnLst/>
              <a:rect l="l" t="t" r="r" b="b"/>
              <a:pathLst>
                <a:path w="3034" h="302" extrusionOk="0">
                  <a:moveTo>
                    <a:pt x="51" y="1"/>
                  </a:moveTo>
                  <a:cubicBezTo>
                    <a:pt x="26" y="1"/>
                    <a:pt x="1" y="1"/>
                    <a:pt x="1" y="26"/>
                  </a:cubicBezTo>
                  <a:cubicBezTo>
                    <a:pt x="1" y="51"/>
                    <a:pt x="1" y="76"/>
                    <a:pt x="26" y="76"/>
                  </a:cubicBezTo>
                  <a:cubicBezTo>
                    <a:pt x="928" y="226"/>
                    <a:pt x="1780" y="301"/>
                    <a:pt x="2557" y="301"/>
                  </a:cubicBezTo>
                  <a:lnTo>
                    <a:pt x="3008" y="301"/>
                  </a:lnTo>
                  <a:cubicBezTo>
                    <a:pt x="3033" y="301"/>
                    <a:pt x="3033" y="276"/>
                    <a:pt x="3033" y="276"/>
                  </a:cubicBezTo>
                  <a:cubicBezTo>
                    <a:pt x="3033" y="251"/>
                    <a:pt x="3033" y="226"/>
                    <a:pt x="3008" y="226"/>
                  </a:cubicBezTo>
                  <a:cubicBezTo>
                    <a:pt x="2828" y="236"/>
                    <a:pt x="2643" y="241"/>
                    <a:pt x="2455" y="241"/>
                  </a:cubicBezTo>
                  <a:cubicBezTo>
                    <a:pt x="1703" y="241"/>
                    <a:pt x="893" y="16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532100" y="2773850"/>
              <a:ext cx="10050" cy="4400"/>
            </a:xfrm>
            <a:custGeom>
              <a:avLst/>
              <a:gdLst/>
              <a:ahLst/>
              <a:cxnLst/>
              <a:rect l="l" t="t" r="r" b="b"/>
              <a:pathLst>
                <a:path w="402" h="176" extrusionOk="0">
                  <a:moveTo>
                    <a:pt x="75" y="0"/>
                  </a:moveTo>
                  <a:cubicBezTo>
                    <a:pt x="50" y="0"/>
                    <a:pt x="25" y="0"/>
                    <a:pt x="25" y="25"/>
                  </a:cubicBezTo>
                  <a:cubicBezTo>
                    <a:pt x="0" y="50"/>
                    <a:pt x="25" y="75"/>
                    <a:pt x="25" y="75"/>
                  </a:cubicBezTo>
                  <a:cubicBezTo>
                    <a:pt x="126" y="125"/>
                    <a:pt x="251" y="150"/>
                    <a:pt x="351" y="176"/>
                  </a:cubicBezTo>
                  <a:lnTo>
                    <a:pt x="376" y="176"/>
                  </a:lnTo>
                  <a:cubicBezTo>
                    <a:pt x="376" y="176"/>
                    <a:pt x="401" y="150"/>
                    <a:pt x="401" y="125"/>
                  </a:cubicBezTo>
                  <a:cubicBezTo>
                    <a:pt x="401" y="125"/>
                    <a:pt x="376" y="100"/>
                    <a:pt x="376" y="100"/>
                  </a:cubicBezTo>
                  <a:cubicBezTo>
                    <a:pt x="251" y="100"/>
                    <a:pt x="151" y="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537725" y="2769600"/>
              <a:ext cx="13200" cy="5525"/>
            </a:xfrm>
            <a:custGeom>
              <a:avLst/>
              <a:gdLst/>
              <a:ahLst/>
              <a:cxnLst/>
              <a:rect l="l" t="t" r="r" b="b"/>
              <a:pathLst>
                <a:path w="528" h="221" extrusionOk="0">
                  <a:moveTo>
                    <a:pt x="35" y="1"/>
                  </a:moveTo>
                  <a:cubicBezTo>
                    <a:pt x="26" y="1"/>
                    <a:pt x="13" y="7"/>
                    <a:pt x="1" y="20"/>
                  </a:cubicBezTo>
                  <a:cubicBezTo>
                    <a:pt x="1" y="45"/>
                    <a:pt x="1" y="70"/>
                    <a:pt x="26" y="70"/>
                  </a:cubicBezTo>
                  <a:cubicBezTo>
                    <a:pt x="151" y="170"/>
                    <a:pt x="327" y="220"/>
                    <a:pt x="477" y="220"/>
                  </a:cubicBezTo>
                  <a:cubicBezTo>
                    <a:pt x="502" y="220"/>
                    <a:pt x="527" y="195"/>
                    <a:pt x="527" y="170"/>
                  </a:cubicBezTo>
                  <a:cubicBezTo>
                    <a:pt x="527" y="145"/>
                    <a:pt x="502" y="145"/>
                    <a:pt x="477" y="145"/>
                  </a:cubicBezTo>
                  <a:cubicBezTo>
                    <a:pt x="327" y="145"/>
                    <a:pt x="176" y="95"/>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1740125" y="2989375"/>
              <a:ext cx="36350" cy="4425"/>
            </a:xfrm>
            <a:custGeom>
              <a:avLst/>
              <a:gdLst/>
              <a:ahLst/>
              <a:cxnLst/>
              <a:rect l="l" t="t" r="r" b="b"/>
              <a:pathLst>
                <a:path w="1454" h="177" extrusionOk="0">
                  <a:moveTo>
                    <a:pt x="50" y="1"/>
                  </a:moveTo>
                  <a:cubicBezTo>
                    <a:pt x="25" y="1"/>
                    <a:pt x="25" y="26"/>
                    <a:pt x="25" y="26"/>
                  </a:cubicBezTo>
                  <a:cubicBezTo>
                    <a:pt x="0" y="51"/>
                    <a:pt x="25" y="76"/>
                    <a:pt x="50" y="76"/>
                  </a:cubicBezTo>
                  <a:cubicBezTo>
                    <a:pt x="401" y="126"/>
                    <a:pt x="777" y="176"/>
                    <a:pt x="1153" y="176"/>
                  </a:cubicBezTo>
                  <a:cubicBezTo>
                    <a:pt x="1253" y="176"/>
                    <a:pt x="1328" y="176"/>
                    <a:pt x="1429" y="151"/>
                  </a:cubicBezTo>
                  <a:cubicBezTo>
                    <a:pt x="1429" y="151"/>
                    <a:pt x="1454" y="151"/>
                    <a:pt x="1454" y="126"/>
                  </a:cubicBezTo>
                  <a:cubicBezTo>
                    <a:pt x="1454" y="101"/>
                    <a:pt x="1429" y="101"/>
                    <a:pt x="1429" y="101"/>
                  </a:cubicBezTo>
                  <a:lnTo>
                    <a:pt x="1404" y="101"/>
                  </a:lnTo>
                  <a:cubicBezTo>
                    <a:pt x="952" y="101"/>
                    <a:pt x="5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744500" y="2997525"/>
              <a:ext cx="26975" cy="3150"/>
            </a:xfrm>
            <a:custGeom>
              <a:avLst/>
              <a:gdLst/>
              <a:ahLst/>
              <a:cxnLst/>
              <a:rect l="l" t="t" r="r" b="b"/>
              <a:pathLst>
                <a:path w="1079" h="126" extrusionOk="0">
                  <a:moveTo>
                    <a:pt x="51" y="1"/>
                  </a:moveTo>
                  <a:cubicBezTo>
                    <a:pt x="26" y="1"/>
                    <a:pt x="1" y="26"/>
                    <a:pt x="1" y="51"/>
                  </a:cubicBezTo>
                  <a:cubicBezTo>
                    <a:pt x="1" y="51"/>
                    <a:pt x="1" y="76"/>
                    <a:pt x="26" y="76"/>
                  </a:cubicBezTo>
                  <a:cubicBezTo>
                    <a:pt x="176" y="101"/>
                    <a:pt x="351" y="126"/>
                    <a:pt x="502" y="126"/>
                  </a:cubicBezTo>
                  <a:cubicBezTo>
                    <a:pt x="677" y="126"/>
                    <a:pt x="853" y="101"/>
                    <a:pt x="1053" y="76"/>
                  </a:cubicBezTo>
                  <a:cubicBezTo>
                    <a:pt x="1053" y="76"/>
                    <a:pt x="1078" y="51"/>
                    <a:pt x="1078" y="26"/>
                  </a:cubicBezTo>
                  <a:cubicBezTo>
                    <a:pt x="1078" y="1"/>
                    <a:pt x="1053" y="1"/>
                    <a:pt x="1028" y="1"/>
                  </a:cubicBezTo>
                  <a:cubicBezTo>
                    <a:pt x="865" y="26"/>
                    <a:pt x="702" y="38"/>
                    <a:pt x="539" y="38"/>
                  </a:cubicBezTo>
                  <a:cubicBezTo>
                    <a:pt x="376" y="38"/>
                    <a:pt x="21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531475" y="2976225"/>
              <a:ext cx="46375" cy="9425"/>
            </a:xfrm>
            <a:custGeom>
              <a:avLst/>
              <a:gdLst/>
              <a:ahLst/>
              <a:cxnLst/>
              <a:rect l="l" t="t" r="r" b="b"/>
              <a:pathLst>
                <a:path w="1855" h="377" extrusionOk="0">
                  <a:moveTo>
                    <a:pt x="50" y="0"/>
                  </a:moveTo>
                  <a:cubicBezTo>
                    <a:pt x="25" y="0"/>
                    <a:pt x="0" y="0"/>
                    <a:pt x="0" y="25"/>
                  </a:cubicBezTo>
                  <a:cubicBezTo>
                    <a:pt x="0" y="51"/>
                    <a:pt x="0" y="76"/>
                    <a:pt x="25" y="76"/>
                  </a:cubicBezTo>
                  <a:cubicBezTo>
                    <a:pt x="602" y="251"/>
                    <a:pt x="1203" y="351"/>
                    <a:pt x="1805" y="376"/>
                  </a:cubicBezTo>
                  <a:cubicBezTo>
                    <a:pt x="1830" y="376"/>
                    <a:pt x="1830" y="376"/>
                    <a:pt x="1830" y="351"/>
                  </a:cubicBezTo>
                  <a:cubicBezTo>
                    <a:pt x="1855" y="326"/>
                    <a:pt x="1830" y="301"/>
                    <a:pt x="1805" y="301"/>
                  </a:cubicBezTo>
                  <a:cubicBezTo>
                    <a:pt x="1203" y="301"/>
                    <a:pt x="602"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461925" y="2865950"/>
              <a:ext cx="20700" cy="4400"/>
            </a:xfrm>
            <a:custGeom>
              <a:avLst/>
              <a:gdLst/>
              <a:ahLst/>
              <a:cxnLst/>
              <a:rect l="l" t="t" r="r" b="b"/>
              <a:pathLst>
                <a:path w="828" h="176" extrusionOk="0">
                  <a:moveTo>
                    <a:pt x="50" y="0"/>
                  </a:moveTo>
                  <a:cubicBezTo>
                    <a:pt x="25" y="0"/>
                    <a:pt x="0" y="25"/>
                    <a:pt x="0" y="25"/>
                  </a:cubicBezTo>
                  <a:cubicBezTo>
                    <a:pt x="0" y="50"/>
                    <a:pt x="0" y="76"/>
                    <a:pt x="25" y="76"/>
                  </a:cubicBezTo>
                  <a:cubicBezTo>
                    <a:pt x="226" y="151"/>
                    <a:pt x="451" y="176"/>
                    <a:pt x="652" y="176"/>
                  </a:cubicBezTo>
                  <a:lnTo>
                    <a:pt x="777" y="176"/>
                  </a:lnTo>
                  <a:cubicBezTo>
                    <a:pt x="802" y="176"/>
                    <a:pt x="827" y="176"/>
                    <a:pt x="802" y="151"/>
                  </a:cubicBezTo>
                  <a:cubicBezTo>
                    <a:pt x="802" y="133"/>
                    <a:pt x="802" y="115"/>
                    <a:pt x="793" y="115"/>
                  </a:cubicBezTo>
                  <a:cubicBezTo>
                    <a:pt x="790" y="115"/>
                    <a:pt x="784" y="118"/>
                    <a:pt x="777" y="126"/>
                  </a:cubicBezTo>
                  <a:cubicBezTo>
                    <a:pt x="527" y="126"/>
                    <a:pt x="276" y="1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744500" y="2803025"/>
              <a:ext cx="68325" cy="3425"/>
            </a:xfrm>
            <a:custGeom>
              <a:avLst/>
              <a:gdLst/>
              <a:ahLst/>
              <a:cxnLst/>
              <a:rect l="l" t="t" r="r" b="b"/>
              <a:pathLst>
                <a:path w="2733" h="137" extrusionOk="0">
                  <a:moveTo>
                    <a:pt x="29" y="1"/>
                  </a:moveTo>
                  <a:cubicBezTo>
                    <a:pt x="13" y="1"/>
                    <a:pt x="1" y="18"/>
                    <a:pt x="1" y="36"/>
                  </a:cubicBezTo>
                  <a:cubicBezTo>
                    <a:pt x="1" y="61"/>
                    <a:pt x="26" y="61"/>
                    <a:pt x="51" y="61"/>
                  </a:cubicBezTo>
                  <a:cubicBezTo>
                    <a:pt x="502" y="111"/>
                    <a:pt x="953" y="136"/>
                    <a:pt x="1429" y="136"/>
                  </a:cubicBezTo>
                  <a:cubicBezTo>
                    <a:pt x="1855" y="136"/>
                    <a:pt x="2281" y="111"/>
                    <a:pt x="2682" y="86"/>
                  </a:cubicBezTo>
                  <a:cubicBezTo>
                    <a:pt x="2707" y="86"/>
                    <a:pt x="2732" y="61"/>
                    <a:pt x="2732" y="36"/>
                  </a:cubicBezTo>
                  <a:cubicBezTo>
                    <a:pt x="2732" y="11"/>
                    <a:pt x="2707" y="11"/>
                    <a:pt x="2682" y="11"/>
                  </a:cubicBezTo>
                  <a:cubicBezTo>
                    <a:pt x="2286" y="45"/>
                    <a:pt x="1890" y="59"/>
                    <a:pt x="1494" y="59"/>
                  </a:cubicBezTo>
                  <a:cubicBezTo>
                    <a:pt x="1013" y="59"/>
                    <a:pt x="532" y="39"/>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1670575" y="2772575"/>
              <a:ext cx="100900" cy="8175"/>
            </a:xfrm>
            <a:custGeom>
              <a:avLst/>
              <a:gdLst/>
              <a:ahLst/>
              <a:cxnLst/>
              <a:rect l="l" t="t" r="r" b="b"/>
              <a:pathLst>
                <a:path w="4036" h="327" extrusionOk="0">
                  <a:moveTo>
                    <a:pt x="50" y="1"/>
                  </a:moveTo>
                  <a:cubicBezTo>
                    <a:pt x="25" y="1"/>
                    <a:pt x="25" y="1"/>
                    <a:pt x="0" y="26"/>
                  </a:cubicBezTo>
                  <a:cubicBezTo>
                    <a:pt x="0" y="51"/>
                    <a:pt x="25" y="76"/>
                    <a:pt x="25" y="76"/>
                  </a:cubicBezTo>
                  <a:cubicBezTo>
                    <a:pt x="902" y="227"/>
                    <a:pt x="1780" y="327"/>
                    <a:pt x="2682" y="327"/>
                  </a:cubicBezTo>
                  <a:cubicBezTo>
                    <a:pt x="3108" y="327"/>
                    <a:pt x="3559" y="302"/>
                    <a:pt x="3985" y="252"/>
                  </a:cubicBezTo>
                  <a:cubicBezTo>
                    <a:pt x="4010" y="252"/>
                    <a:pt x="4035" y="227"/>
                    <a:pt x="4035" y="227"/>
                  </a:cubicBezTo>
                  <a:cubicBezTo>
                    <a:pt x="4035" y="201"/>
                    <a:pt x="4010" y="176"/>
                    <a:pt x="3985" y="176"/>
                  </a:cubicBezTo>
                  <a:cubicBezTo>
                    <a:pt x="3531" y="220"/>
                    <a:pt x="3074" y="242"/>
                    <a:pt x="2616" y="242"/>
                  </a:cubicBezTo>
                  <a:cubicBezTo>
                    <a:pt x="1759" y="242"/>
                    <a:pt x="899" y="1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1704400" y="2781975"/>
              <a:ext cx="80225" cy="4425"/>
            </a:xfrm>
            <a:custGeom>
              <a:avLst/>
              <a:gdLst/>
              <a:ahLst/>
              <a:cxnLst/>
              <a:rect l="l" t="t" r="r" b="b"/>
              <a:pathLst>
                <a:path w="3209" h="177" extrusionOk="0">
                  <a:moveTo>
                    <a:pt x="3183" y="1"/>
                  </a:moveTo>
                  <a:cubicBezTo>
                    <a:pt x="2605" y="70"/>
                    <a:pt x="2027" y="108"/>
                    <a:pt x="1448" y="108"/>
                  </a:cubicBezTo>
                  <a:cubicBezTo>
                    <a:pt x="974" y="108"/>
                    <a:pt x="500" y="82"/>
                    <a:pt x="26" y="26"/>
                  </a:cubicBezTo>
                  <a:cubicBezTo>
                    <a:pt x="26" y="26"/>
                    <a:pt x="0" y="26"/>
                    <a:pt x="0" y="51"/>
                  </a:cubicBezTo>
                  <a:cubicBezTo>
                    <a:pt x="0" y="76"/>
                    <a:pt x="0" y="76"/>
                    <a:pt x="26" y="101"/>
                  </a:cubicBezTo>
                  <a:cubicBezTo>
                    <a:pt x="527" y="151"/>
                    <a:pt x="1003" y="176"/>
                    <a:pt x="1504" y="176"/>
                  </a:cubicBezTo>
                  <a:cubicBezTo>
                    <a:pt x="2056" y="176"/>
                    <a:pt x="2632" y="151"/>
                    <a:pt x="3183" y="51"/>
                  </a:cubicBezTo>
                  <a:cubicBezTo>
                    <a:pt x="3209" y="51"/>
                    <a:pt x="3209" y="51"/>
                    <a:pt x="3209" y="26"/>
                  </a:cubicBezTo>
                  <a:cubicBezTo>
                    <a:pt x="3209" y="1"/>
                    <a:pt x="3209" y="1"/>
                    <a:pt x="3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733225" y="2788625"/>
              <a:ext cx="63925" cy="4025"/>
            </a:xfrm>
            <a:custGeom>
              <a:avLst/>
              <a:gdLst/>
              <a:ahLst/>
              <a:cxnLst/>
              <a:rect l="l" t="t" r="r" b="b"/>
              <a:pathLst>
                <a:path w="2557" h="161" extrusionOk="0">
                  <a:moveTo>
                    <a:pt x="2528" y="0"/>
                  </a:moveTo>
                  <a:cubicBezTo>
                    <a:pt x="2521" y="0"/>
                    <a:pt x="2514" y="3"/>
                    <a:pt x="2507" y="11"/>
                  </a:cubicBezTo>
                  <a:cubicBezTo>
                    <a:pt x="2093" y="73"/>
                    <a:pt x="1680" y="105"/>
                    <a:pt x="1266" y="105"/>
                  </a:cubicBezTo>
                  <a:cubicBezTo>
                    <a:pt x="853" y="105"/>
                    <a:pt x="439" y="73"/>
                    <a:pt x="25" y="11"/>
                  </a:cubicBezTo>
                  <a:cubicBezTo>
                    <a:pt x="0" y="11"/>
                    <a:pt x="0" y="36"/>
                    <a:pt x="0" y="36"/>
                  </a:cubicBezTo>
                  <a:cubicBezTo>
                    <a:pt x="0" y="61"/>
                    <a:pt x="0" y="86"/>
                    <a:pt x="25" y="86"/>
                  </a:cubicBezTo>
                  <a:cubicBezTo>
                    <a:pt x="426" y="136"/>
                    <a:pt x="827" y="161"/>
                    <a:pt x="1228" y="161"/>
                  </a:cubicBezTo>
                  <a:cubicBezTo>
                    <a:pt x="1655" y="161"/>
                    <a:pt x="2081" y="136"/>
                    <a:pt x="2532" y="61"/>
                  </a:cubicBezTo>
                  <a:cubicBezTo>
                    <a:pt x="2532" y="61"/>
                    <a:pt x="2557" y="36"/>
                    <a:pt x="2557" y="36"/>
                  </a:cubicBezTo>
                  <a:cubicBezTo>
                    <a:pt x="2557" y="18"/>
                    <a:pt x="2544" y="0"/>
                    <a:pt x="2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1750150" y="2795775"/>
              <a:ext cx="48250" cy="4400"/>
            </a:xfrm>
            <a:custGeom>
              <a:avLst/>
              <a:gdLst/>
              <a:ahLst/>
              <a:cxnLst/>
              <a:rect l="l" t="t" r="r" b="b"/>
              <a:pathLst>
                <a:path w="1930" h="176" extrusionOk="0">
                  <a:moveTo>
                    <a:pt x="1880" y="0"/>
                  </a:moveTo>
                  <a:cubicBezTo>
                    <a:pt x="1504" y="79"/>
                    <a:pt x="1118" y="118"/>
                    <a:pt x="729" y="118"/>
                  </a:cubicBezTo>
                  <a:cubicBezTo>
                    <a:pt x="495" y="118"/>
                    <a:pt x="260" y="104"/>
                    <a:pt x="25" y="76"/>
                  </a:cubicBezTo>
                  <a:cubicBezTo>
                    <a:pt x="25" y="68"/>
                    <a:pt x="23" y="65"/>
                    <a:pt x="20" y="65"/>
                  </a:cubicBezTo>
                  <a:cubicBezTo>
                    <a:pt x="13" y="65"/>
                    <a:pt x="0" y="83"/>
                    <a:pt x="0" y="101"/>
                  </a:cubicBezTo>
                  <a:cubicBezTo>
                    <a:pt x="0" y="126"/>
                    <a:pt x="0" y="126"/>
                    <a:pt x="25" y="126"/>
                  </a:cubicBezTo>
                  <a:cubicBezTo>
                    <a:pt x="276" y="176"/>
                    <a:pt x="526" y="176"/>
                    <a:pt x="777" y="176"/>
                  </a:cubicBezTo>
                  <a:cubicBezTo>
                    <a:pt x="1153" y="176"/>
                    <a:pt x="1529" y="151"/>
                    <a:pt x="1880" y="76"/>
                  </a:cubicBezTo>
                  <a:cubicBezTo>
                    <a:pt x="1905" y="76"/>
                    <a:pt x="1930" y="50"/>
                    <a:pt x="1930" y="25"/>
                  </a:cubicBezTo>
                  <a:cubicBezTo>
                    <a:pt x="1905" y="25"/>
                    <a:pt x="1905"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708150" y="2770075"/>
              <a:ext cx="37625" cy="3800"/>
            </a:xfrm>
            <a:custGeom>
              <a:avLst/>
              <a:gdLst/>
              <a:ahLst/>
              <a:cxnLst/>
              <a:rect l="l" t="t" r="r" b="b"/>
              <a:pathLst>
                <a:path w="1505" h="152" extrusionOk="0">
                  <a:moveTo>
                    <a:pt x="1480" y="1"/>
                  </a:moveTo>
                  <a:cubicBezTo>
                    <a:pt x="1224" y="54"/>
                    <a:pt x="969" y="79"/>
                    <a:pt x="714" y="79"/>
                  </a:cubicBezTo>
                  <a:cubicBezTo>
                    <a:pt x="493" y="79"/>
                    <a:pt x="272" y="61"/>
                    <a:pt x="51" y="26"/>
                  </a:cubicBezTo>
                  <a:cubicBezTo>
                    <a:pt x="44" y="18"/>
                    <a:pt x="38" y="15"/>
                    <a:pt x="34" y="15"/>
                  </a:cubicBezTo>
                  <a:cubicBezTo>
                    <a:pt x="24" y="15"/>
                    <a:pt x="19" y="33"/>
                    <a:pt x="1" y="51"/>
                  </a:cubicBezTo>
                  <a:cubicBezTo>
                    <a:pt x="1" y="51"/>
                    <a:pt x="26" y="76"/>
                    <a:pt x="26" y="76"/>
                  </a:cubicBezTo>
                  <a:cubicBezTo>
                    <a:pt x="277" y="126"/>
                    <a:pt x="502" y="151"/>
                    <a:pt x="728" y="151"/>
                  </a:cubicBezTo>
                  <a:cubicBezTo>
                    <a:pt x="978" y="151"/>
                    <a:pt x="1229" y="126"/>
                    <a:pt x="1480" y="76"/>
                  </a:cubicBezTo>
                  <a:cubicBezTo>
                    <a:pt x="1505" y="76"/>
                    <a:pt x="1505" y="51"/>
                    <a:pt x="1505" y="26"/>
                  </a:cubicBezTo>
                  <a:cubicBezTo>
                    <a:pt x="1505" y="1"/>
                    <a:pt x="148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547750" y="2764450"/>
              <a:ext cx="14450" cy="3775"/>
            </a:xfrm>
            <a:custGeom>
              <a:avLst/>
              <a:gdLst/>
              <a:ahLst/>
              <a:cxnLst/>
              <a:rect l="l" t="t" r="r" b="b"/>
              <a:pathLst>
                <a:path w="578" h="151" extrusionOk="0">
                  <a:moveTo>
                    <a:pt x="51" y="0"/>
                  </a:moveTo>
                  <a:cubicBezTo>
                    <a:pt x="26" y="0"/>
                    <a:pt x="1" y="0"/>
                    <a:pt x="1" y="25"/>
                  </a:cubicBezTo>
                  <a:cubicBezTo>
                    <a:pt x="1" y="25"/>
                    <a:pt x="1" y="50"/>
                    <a:pt x="26" y="50"/>
                  </a:cubicBezTo>
                  <a:cubicBezTo>
                    <a:pt x="151" y="125"/>
                    <a:pt x="327" y="151"/>
                    <a:pt x="477" y="151"/>
                  </a:cubicBezTo>
                  <a:lnTo>
                    <a:pt x="552" y="151"/>
                  </a:lnTo>
                  <a:cubicBezTo>
                    <a:pt x="577" y="151"/>
                    <a:pt x="577" y="151"/>
                    <a:pt x="577" y="125"/>
                  </a:cubicBezTo>
                  <a:cubicBezTo>
                    <a:pt x="577" y="100"/>
                    <a:pt x="552" y="100"/>
                    <a:pt x="552" y="100"/>
                  </a:cubicBezTo>
                  <a:cubicBezTo>
                    <a:pt x="377" y="10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559650" y="2760050"/>
              <a:ext cx="8800" cy="3175"/>
            </a:xfrm>
            <a:custGeom>
              <a:avLst/>
              <a:gdLst/>
              <a:ahLst/>
              <a:cxnLst/>
              <a:rect l="l" t="t" r="r" b="b"/>
              <a:pathLst>
                <a:path w="352" h="127" extrusionOk="0">
                  <a:moveTo>
                    <a:pt x="51" y="1"/>
                  </a:moveTo>
                  <a:cubicBezTo>
                    <a:pt x="26" y="1"/>
                    <a:pt x="1" y="1"/>
                    <a:pt x="1" y="26"/>
                  </a:cubicBezTo>
                  <a:cubicBezTo>
                    <a:pt x="1" y="51"/>
                    <a:pt x="26" y="51"/>
                    <a:pt x="26" y="76"/>
                  </a:cubicBezTo>
                  <a:lnTo>
                    <a:pt x="302" y="126"/>
                  </a:lnTo>
                  <a:cubicBezTo>
                    <a:pt x="327" y="126"/>
                    <a:pt x="327" y="126"/>
                    <a:pt x="352" y="101"/>
                  </a:cubicBezTo>
                  <a:cubicBezTo>
                    <a:pt x="352" y="76"/>
                    <a:pt x="327" y="76"/>
                    <a:pt x="327"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728200" y="2872850"/>
              <a:ext cx="55175" cy="6275"/>
            </a:xfrm>
            <a:custGeom>
              <a:avLst/>
              <a:gdLst/>
              <a:ahLst/>
              <a:cxnLst/>
              <a:rect l="l" t="t" r="r" b="b"/>
              <a:pathLst>
                <a:path w="2207" h="251" extrusionOk="0">
                  <a:moveTo>
                    <a:pt x="51" y="0"/>
                  </a:moveTo>
                  <a:cubicBezTo>
                    <a:pt x="26" y="0"/>
                    <a:pt x="26" y="25"/>
                    <a:pt x="26" y="50"/>
                  </a:cubicBezTo>
                  <a:cubicBezTo>
                    <a:pt x="1" y="50"/>
                    <a:pt x="26" y="75"/>
                    <a:pt x="51" y="75"/>
                  </a:cubicBezTo>
                  <a:cubicBezTo>
                    <a:pt x="753" y="175"/>
                    <a:pt x="1455" y="226"/>
                    <a:pt x="2156" y="251"/>
                  </a:cubicBezTo>
                  <a:cubicBezTo>
                    <a:pt x="2181" y="251"/>
                    <a:pt x="2206" y="226"/>
                    <a:pt x="2206" y="226"/>
                  </a:cubicBezTo>
                  <a:cubicBezTo>
                    <a:pt x="2206" y="201"/>
                    <a:pt x="2181" y="175"/>
                    <a:pt x="2156" y="175"/>
                  </a:cubicBezTo>
                  <a:cubicBezTo>
                    <a:pt x="1455" y="150"/>
                    <a:pt x="753"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634850" y="3069325"/>
              <a:ext cx="55800" cy="10300"/>
            </a:xfrm>
            <a:custGeom>
              <a:avLst/>
              <a:gdLst/>
              <a:ahLst/>
              <a:cxnLst/>
              <a:rect l="l" t="t" r="r" b="b"/>
              <a:pathLst>
                <a:path w="2232" h="412" extrusionOk="0">
                  <a:moveTo>
                    <a:pt x="29" y="0"/>
                  </a:moveTo>
                  <a:cubicBezTo>
                    <a:pt x="13" y="0"/>
                    <a:pt x="1" y="18"/>
                    <a:pt x="1" y="36"/>
                  </a:cubicBezTo>
                  <a:cubicBezTo>
                    <a:pt x="1" y="36"/>
                    <a:pt x="1" y="61"/>
                    <a:pt x="26" y="61"/>
                  </a:cubicBezTo>
                  <a:cubicBezTo>
                    <a:pt x="727" y="261"/>
                    <a:pt x="1454" y="362"/>
                    <a:pt x="2181" y="412"/>
                  </a:cubicBezTo>
                  <a:cubicBezTo>
                    <a:pt x="2206" y="412"/>
                    <a:pt x="2231" y="387"/>
                    <a:pt x="2231" y="362"/>
                  </a:cubicBezTo>
                  <a:cubicBezTo>
                    <a:pt x="2231" y="362"/>
                    <a:pt x="2206" y="337"/>
                    <a:pt x="2181" y="337"/>
                  </a:cubicBezTo>
                  <a:cubicBezTo>
                    <a:pt x="1454" y="312"/>
                    <a:pt x="752" y="1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696250" y="3042000"/>
              <a:ext cx="35750" cy="6925"/>
            </a:xfrm>
            <a:custGeom>
              <a:avLst/>
              <a:gdLst/>
              <a:ahLst/>
              <a:cxnLst/>
              <a:rect l="l" t="t" r="r" b="b"/>
              <a:pathLst>
                <a:path w="1430" h="277" extrusionOk="0">
                  <a:moveTo>
                    <a:pt x="51" y="1"/>
                  </a:moveTo>
                  <a:cubicBezTo>
                    <a:pt x="51" y="1"/>
                    <a:pt x="26" y="1"/>
                    <a:pt x="26" y="26"/>
                  </a:cubicBezTo>
                  <a:cubicBezTo>
                    <a:pt x="1" y="51"/>
                    <a:pt x="26" y="76"/>
                    <a:pt x="51" y="76"/>
                  </a:cubicBezTo>
                  <a:cubicBezTo>
                    <a:pt x="477" y="201"/>
                    <a:pt x="928" y="277"/>
                    <a:pt x="1404" y="277"/>
                  </a:cubicBezTo>
                  <a:cubicBezTo>
                    <a:pt x="1404" y="277"/>
                    <a:pt x="1429" y="252"/>
                    <a:pt x="1429" y="227"/>
                  </a:cubicBezTo>
                  <a:cubicBezTo>
                    <a:pt x="1429" y="227"/>
                    <a:pt x="1404" y="201"/>
                    <a:pt x="1404" y="201"/>
                  </a:cubicBezTo>
                  <a:cubicBezTo>
                    <a:pt x="953" y="201"/>
                    <a:pt x="50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662425" y="1952575"/>
              <a:ext cx="19450" cy="24300"/>
            </a:xfrm>
            <a:custGeom>
              <a:avLst/>
              <a:gdLst/>
              <a:ahLst/>
              <a:cxnLst/>
              <a:rect l="l" t="t" r="r" b="b"/>
              <a:pathLst>
                <a:path w="778" h="972" extrusionOk="0">
                  <a:moveTo>
                    <a:pt x="702" y="0"/>
                  </a:moveTo>
                  <a:cubicBezTo>
                    <a:pt x="683" y="0"/>
                    <a:pt x="664" y="6"/>
                    <a:pt x="652" y="19"/>
                  </a:cubicBezTo>
                  <a:cubicBezTo>
                    <a:pt x="552" y="94"/>
                    <a:pt x="451" y="194"/>
                    <a:pt x="351" y="320"/>
                  </a:cubicBezTo>
                  <a:cubicBezTo>
                    <a:pt x="226" y="495"/>
                    <a:pt x="126" y="670"/>
                    <a:pt x="25" y="871"/>
                  </a:cubicBezTo>
                  <a:cubicBezTo>
                    <a:pt x="0" y="896"/>
                    <a:pt x="0" y="946"/>
                    <a:pt x="50" y="971"/>
                  </a:cubicBezTo>
                  <a:lnTo>
                    <a:pt x="75" y="971"/>
                  </a:lnTo>
                  <a:cubicBezTo>
                    <a:pt x="101" y="971"/>
                    <a:pt x="126" y="971"/>
                    <a:pt x="151" y="946"/>
                  </a:cubicBezTo>
                  <a:cubicBezTo>
                    <a:pt x="251" y="746"/>
                    <a:pt x="351" y="570"/>
                    <a:pt x="476" y="420"/>
                  </a:cubicBezTo>
                  <a:cubicBezTo>
                    <a:pt x="577" y="295"/>
                    <a:pt x="652" y="194"/>
                    <a:pt x="752" y="119"/>
                  </a:cubicBezTo>
                  <a:cubicBezTo>
                    <a:pt x="777" y="94"/>
                    <a:pt x="777" y="44"/>
                    <a:pt x="752" y="19"/>
                  </a:cubicBezTo>
                  <a:cubicBezTo>
                    <a:pt x="740" y="6"/>
                    <a:pt x="721"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709400" y="2295775"/>
              <a:ext cx="65825" cy="94000"/>
            </a:xfrm>
            <a:custGeom>
              <a:avLst/>
              <a:gdLst/>
              <a:ahLst/>
              <a:cxnLst/>
              <a:rect l="l" t="t" r="r" b="b"/>
              <a:pathLst>
                <a:path w="2633" h="3760" extrusionOk="0">
                  <a:moveTo>
                    <a:pt x="2582" y="0"/>
                  </a:moveTo>
                  <a:cubicBezTo>
                    <a:pt x="2532" y="0"/>
                    <a:pt x="2507" y="0"/>
                    <a:pt x="2482" y="50"/>
                  </a:cubicBezTo>
                  <a:cubicBezTo>
                    <a:pt x="2457" y="75"/>
                    <a:pt x="2457" y="100"/>
                    <a:pt x="2432" y="151"/>
                  </a:cubicBezTo>
                  <a:cubicBezTo>
                    <a:pt x="2257" y="527"/>
                    <a:pt x="1981" y="902"/>
                    <a:pt x="1730" y="1253"/>
                  </a:cubicBezTo>
                  <a:lnTo>
                    <a:pt x="352" y="3158"/>
                  </a:lnTo>
                  <a:cubicBezTo>
                    <a:pt x="302" y="3233"/>
                    <a:pt x="277" y="3283"/>
                    <a:pt x="227" y="3359"/>
                  </a:cubicBezTo>
                  <a:cubicBezTo>
                    <a:pt x="176" y="3459"/>
                    <a:pt x="101" y="3559"/>
                    <a:pt x="26" y="3609"/>
                  </a:cubicBezTo>
                  <a:cubicBezTo>
                    <a:pt x="1" y="3634"/>
                    <a:pt x="1" y="3684"/>
                    <a:pt x="26" y="3710"/>
                  </a:cubicBezTo>
                  <a:cubicBezTo>
                    <a:pt x="51" y="3735"/>
                    <a:pt x="51" y="3760"/>
                    <a:pt x="76" y="3760"/>
                  </a:cubicBezTo>
                  <a:cubicBezTo>
                    <a:pt x="101" y="3760"/>
                    <a:pt x="126" y="3735"/>
                    <a:pt x="126" y="3735"/>
                  </a:cubicBezTo>
                  <a:cubicBezTo>
                    <a:pt x="227" y="3659"/>
                    <a:pt x="277" y="3559"/>
                    <a:pt x="352" y="3434"/>
                  </a:cubicBezTo>
                  <a:cubicBezTo>
                    <a:pt x="402" y="3384"/>
                    <a:pt x="427" y="3308"/>
                    <a:pt x="477" y="3258"/>
                  </a:cubicBezTo>
                  <a:lnTo>
                    <a:pt x="1856" y="1329"/>
                  </a:lnTo>
                  <a:cubicBezTo>
                    <a:pt x="2131" y="978"/>
                    <a:pt x="2382" y="627"/>
                    <a:pt x="2582" y="201"/>
                  </a:cubicBezTo>
                  <a:cubicBezTo>
                    <a:pt x="2582" y="176"/>
                    <a:pt x="2608" y="151"/>
                    <a:pt x="2608" y="100"/>
                  </a:cubicBezTo>
                  <a:cubicBezTo>
                    <a:pt x="2633" y="75"/>
                    <a:pt x="2608"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1648625" y="2306175"/>
              <a:ext cx="50775" cy="74200"/>
            </a:xfrm>
            <a:custGeom>
              <a:avLst/>
              <a:gdLst/>
              <a:ahLst/>
              <a:cxnLst/>
              <a:rect l="l" t="t" r="r" b="b"/>
              <a:pathLst>
                <a:path w="2031" h="2968" extrusionOk="0">
                  <a:moveTo>
                    <a:pt x="90" y="0"/>
                  </a:moveTo>
                  <a:cubicBezTo>
                    <a:pt x="78" y="0"/>
                    <a:pt x="64" y="4"/>
                    <a:pt x="51" y="10"/>
                  </a:cubicBezTo>
                  <a:cubicBezTo>
                    <a:pt x="26" y="35"/>
                    <a:pt x="1" y="60"/>
                    <a:pt x="1" y="111"/>
                  </a:cubicBezTo>
                  <a:cubicBezTo>
                    <a:pt x="126" y="411"/>
                    <a:pt x="226" y="687"/>
                    <a:pt x="377" y="887"/>
                  </a:cubicBezTo>
                  <a:cubicBezTo>
                    <a:pt x="552" y="1163"/>
                    <a:pt x="778" y="1414"/>
                    <a:pt x="1003" y="1639"/>
                  </a:cubicBezTo>
                  <a:cubicBezTo>
                    <a:pt x="1329" y="1965"/>
                    <a:pt x="1605" y="2266"/>
                    <a:pt x="1780" y="2642"/>
                  </a:cubicBezTo>
                  <a:cubicBezTo>
                    <a:pt x="1805" y="2692"/>
                    <a:pt x="1830" y="2742"/>
                    <a:pt x="1830" y="2792"/>
                  </a:cubicBezTo>
                  <a:cubicBezTo>
                    <a:pt x="1856" y="2817"/>
                    <a:pt x="1881" y="2867"/>
                    <a:pt x="1881" y="2918"/>
                  </a:cubicBezTo>
                  <a:cubicBezTo>
                    <a:pt x="1906" y="2943"/>
                    <a:pt x="1931" y="2968"/>
                    <a:pt x="1956" y="2968"/>
                  </a:cubicBezTo>
                  <a:lnTo>
                    <a:pt x="1981" y="2968"/>
                  </a:lnTo>
                  <a:cubicBezTo>
                    <a:pt x="2031" y="2943"/>
                    <a:pt x="2031" y="2892"/>
                    <a:pt x="2031" y="2867"/>
                  </a:cubicBezTo>
                  <a:cubicBezTo>
                    <a:pt x="2006" y="2817"/>
                    <a:pt x="2006" y="2767"/>
                    <a:pt x="1981" y="2742"/>
                  </a:cubicBezTo>
                  <a:cubicBezTo>
                    <a:pt x="1956" y="2692"/>
                    <a:pt x="1931" y="2642"/>
                    <a:pt x="1931" y="2592"/>
                  </a:cubicBezTo>
                  <a:cubicBezTo>
                    <a:pt x="1755" y="2166"/>
                    <a:pt x="1429" y="1840"/>
                    <a:pt x="1129" y="1539"/>
                  </a:cubicBezTo>
                  <a:cubicBezTo>
                    <a:pt x="903" y="1314"/>
                    <a:pt x="678" y="1063"/>
                    <a:pt x="502" y="812"/>
                  </a:cubicBezTo>
                  <a:cubicBezTo>
                    <a:pt x="377" y="612"/>
                    <a:pt x="252" y="361"/>
                    <a:pt x="151" y="60"/>
                  </a:cubicBezTo>
                  <a:cubicBezTo>
                    <a:pt x="151" y="24"/>
                    <a:pt x="12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710050" y="2253325"/>
              <a:ext cx="55775" cy="49350"/>
            </a:xfrm>
            <a:custGeom>
              <a:avLst/>
              <a:gdLst/>
              <a:ahLst/>
              <a:cxnLst/>
              <a:rect l="l" t="t" r="r" b="b"/>
              <a:pathLst>
                <a:path w="2231" h="1974" extrusionOk="0">
                  <a:moveTo>
                    <a:pt x="2155" y="0"/>
                  </a:moveTo>
                  <a:cubicBezTo>
                    <a:pt x="2137" y="0"/>
                    <a:pt x="2118" y="6"/>
                    <a:pt x="2105" y="19"/>
                  </a:cubicBezTo>
                  <a:cubicBezTo>
                    <a:pt x="1328" y="520"/>
                    <a:pt x="627" y="1147"/>
                    <a:pt x="25" y="1849"/>
                  </a:cubicBezTo>
                  <a:cubicBezTo>
                    <a:pt x="0" y="1874"/>
                    <a:pt x="0" y="1924"/>
                    <a:pt x="25" y="1949"/>
                  </a:cubicBezTo>
                  <a:cubicBezTo>
                    <a:pt x="50" y="1949"/>
                    <a:pt x="75" y="1974"/>
                    <a:pt x="75" y="1974"/>
                  </a:cubicBezTo>
                  <a:cubicBezTo>
                    <a:pt x="100" y="1974"/>
                    <a:pt x="125" y="1949"/>
                    <a:pt x="150" y="1949"/>
                  </a:cubicBezTo>
                  <a:cubicBezTo>
                    <a:pt x="752" y="1247"/>
                    <a:pt x="1429" y="646"/>
                    <a:pt x="2181" y="144"/>
                  </a:cubicBezTo>
                  <a:cubicBezTo>
                    <a:pt x="2231" y="119"/>
                    <a:pt x="2231" y="69"/>
                    <a:pt x="2206" y="19"/>
                  </a:cubicBezTo>
                  <a:cubicBezTo>
                    <a:pt x="2193" y="6"/>
                    <a:pt x="2174"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673700" y="2269050"/>
              <a:ext cx="28850" cy="36775"/>
            </a:xfrm>
            <a:custGeom>
              <a:avLst/>
              <a:gdLst/>
              <a:ahLst/>
              <a:cxnLst/>
              <a:rect l="l" t="t" r="r" b="b"/>
              <a:pathLst>
                <a:path w="1154" h="1471" extrusionOk="0">
                  <a:moveTo>
                    <a:pt x="66" y="0"/>
                  </a:moveTo>
                  <a:cubicBezTo>
                    <a:pt x="51" y="0"/>
                    <a:pt x="36" y="6"/>
                    <a:pt x="25" y="17"/>
                  </a:cubicBezTo>
                  <a:cubicBezTo>
                    <a:pt x="0" y="42"/>
                    <a:pt x="0" y="92"/>
                    <a:pt x="25" y="142"/>
                  </a:cubicBezTo>
                  <a:cubicBezTo>
                    <a:pt x="376" y="543"/>
                    <a:pt x="702" y="994"/>
                    <a:pt x="1003" y="1445"/>
                  </a:cubicBezTo>
                  <a:cubicBezTo>
                    <a:pt x="1028" y="1445"/>
                    <a:pt x="1053" y="1470"/>
                    <a:pt x="1078" y="1470"/>
                  </a:cubicBezTo>
                  <a:cubicBezTo>
                    <a:pt x="1078" y="1470"/>
                    <a:pt x="1103" y="1470"/>
                    <a:pt x="1128" y="1445"/>
                  </a:cubicBezTo>
                  <a:cubicBezTo>
                    <a:pt x="1153" y="1420"/>
                    <a:pt x="1153" y="1370"/>
                    <a:pt x="1128" y="1345"/>
                  </a:cubicBezTo>
                  <a:cubicBezTo>
                    <a:pt x="827" y="919"/>
                    <a:pt x="502" y="468"/>
                    <a:pt x="126" y="42"/>
                  </a:cubicBezTo>
                  <a:cubicBezTo>
                    <a:pt x="111" y="12"/>
                    <a:pt x="88"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1740125" y="2177350"/>
              <a:ext cx="22575" cy="16950"/>
            </a:xfrm>
            <a:custGeom>
              <a:avLst/>
              <a:gdLst/>
              <a:ahLst/>
              <a:cxnLst/>
              <a:rect l="l" t="t" r="r" b="b"/>
              <a:pathLst>
                <a:path w="903" h="678" extrusionOk="0">
                  <a:moveTo>
                    <a:pt x="777" y="0"/>
                  </a:moveTo>
                  <a:cubicBezTo>
                    <a:pt x="501" y="201"/>
                    <a:pt x="301" y="351"/>
                    <a:pt x="50" y="552"/>
                  </a:cubicBezTo>
                  <a:cubicBezTo>
                    <a:pt x="25" y="577"/>
                    <a:pt x="0" y="627"/>
                    <a:pt x="25" y="652"/>
                  </a:cubicBezTo>
                  <a:cubicBezTo>
                    <a:pt x="50" y="677"/>
                    <a:pt x="75" y="677"/>
                    <a:pt x="100" y="677"/>
                  </a:cubicBezTo>
                  <a:lnTo>
                    <a:pt x="150" y="677"/>
                  </a:lnTo>
                  <a:cubicBezTo>
                    <a:pt x="376" y="477"/>
                    <a:pt x="602" y="326"/>
                    <a:pt x="852" y="126"/>
                  </a:cubicBezTo>
                  <a:cubicBezTo>
                    <a:pt x="902" y="126"/>
                    <a:pt x="902" y="76"/>
                    <a:pt x="877" y="25"/>
                  </a:cubicBezTo>
                  <a:cubicBezTo>
                    <a:pt x="852"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1718800" y="2111925"/>
              <a:ext cx="23850" cy="19700"/>
            </a:xfrm>
            <a:custGeom>
              <a:avLst/>
              <a:gdLst/>
              <a:ahLst/>
              <a:cxnLst/>
              <a:rect l="l" t="t" r="r" b="b"/>
              <a:pathLst>
                <a:path w="954" h="788" extrusionOk="0">
                  <a:moveTo>
                    <a:pt x="855" y="0"/>
                  </a:moveTo>
                  <a:cubicBezTo>
                    <a:pt x="845" y="0"/>
                    <a:pt x="835" y="3"/>
                    <a:pt x="828" y="11"/>
                  </a:cubicBezTo>
                  <a:cubicBezTo>
                    <a:pt x="577" y="211"/>
                    <a:pt x="302" y="437"/>
                    <a:pt x="51" y="662"/>
                  </a:cubicBezTo>
                  <a:cubicBezTo>
                    <a:pt x="1" y="688"/>
                    <a:pt x="1" y="738"/>
                    <a:pt x="26" y="763"/>
                  </a:cubicBezTo>
                  <a:cubicBezTo>
                    <a:pt x="51" y="788"/>
                    <a:pt x="76" y="788"/>
                    <a:pt x="101" y="788"/>
                  </a:cubicBezTo>
                  <a:lnTo>
                    <a:pt x="151" y="788"/>
                  </a:lnTo>
                  <a:cubicBezTo>
                    <a:pt x="402" y="562"/>
                    <a:pt x="678" y="312"/>
                    <a:pt x="903" y="136"/>
                  </a:cubicBezTo>
                  <a:cubicBezTo>
                    <a:pt x="953" y="111"/>
                    <a:pt x="953" y="61"/>
                    <a:pt x="928" y="36"/>
                  </a:cubicBezTo>
                  <a:cubicBezTo>
                    <a:pt x="911" y="18"/>
                    <a:pt x="880"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673075" y="2074750"/>
              <a:ext cx="25700" cy="31825"/>
            </a:xfrm>
            <a:custGeom>
              <a:avLst/>
              <a:gdLst/>
              <a:ahLst/>
              <a:cxnLst/>
              <a:rect l="l" t="t" r="r" b="b"/>
              <a:pathLst>
                <a:path w="1028" h="1273" extrusionOk="0">
                  <a:moveTo>
                    <a:pt x="76" y="0"/>
                  </a:moveTo>
                  <a:cubicBezTo>
                    <a:pt x="57" y="0"/>
                    <a:pt x="38" y="7"/>
                    <a:pt x="25" y="19"/>
                  </a:cubicBezTo>
                  <a:cubicBezTo>
                    <a:pt x="0" y="69"/>
                    <a:pt x="0" y="119"/>
                    <a:pt x="25" y="144"/>
                  </a:cubicBezTo>
                  <a:cubicBezTo>
                    <a:pt x="251" y="320"/>
                    <a:pt x="426" y="545"/>
                    <a:pt x="602" y="796"/>
                  </a:cubicBezTo>
                  <a:cubicBezTo>
                    <a:pt x="702" y="921"/>
                    <a:pt x="802" y="1097"/>
                    <a:pt x="878" y="1247"/>
                  </a:cubicBezTo>
                  <a:cubicBezTo>
                    <a:pt x="903" y="1247"/>
                    <a:pt x="928" y="1272"/>
                    <a:pt x="953" y="1272"/>
                  </a:cubicBezTo>
                  <a:lnTo>
                    <a:pt x="978" y="1272"/>
                  </a:lnTo>
                  <a:cubicBezTo>
                    <a:pt x="1028" y="1247"/>
                    <a:pt x="1028" y="1197"/>
                    <a:pt x="1003" y="1147"/>
                  </a:cubicBezTo>
                  <a:cubicBezTo>
                    <a:pt x="928" y="997"/>
                    <a:pt x="827" y="846"/>
                    <a:pt x="727" y="696"/>
                  </a:cubicBezTo>
                  <a:cubicBezTo>
                    <a:pt x="552" y="445"/>
                    <a:pt x="351" y="220"/>
                    <a:pt x="126" y="19"/>
                  </a:cubicBezTo>
                  <a:cubicBezTo>
                    <a:pt x="113" y="7"/>
                    <a:pt x="9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694375" y="2050150"/>
              <a:ext cx="5675" cy="68950"/>
            </a:xfrm>
            <a:custGeom>
              <a:avLst/>
              <a:gdLst/>
              <a:ahLst/>
              <a:cxnLst/>
              <a:rect l="l" t="t" r="r" b="b"/>
              <a:pathLst>
                <a:path w="227" h="2758" extrusionOk="0">
                  <a:moveTo>
                    <a:pt x="76" y="1"/>
                  </a:moveTo>
                  <a:cubicBezTo>
                    <a:pt x="26" y="1"/>
                    <a:pt x="0" y="26"/>
                    <a:pt x="0" y="76"/>
                  </a:cubicBezTo>
                  <a:cubicBezTo>
                    <a:pt x="26" y="652"/>
                    <a:pt x="26" y="1254"/>
                    <a:pt x="51" y="1855"/>
                  </a:cubicBezTo>
                  <a:cubicBezTo>
                    <a:pt x="51" y="2131"/>
                    <a:pt x="51" y="2407"/>
                    <a:pt x="76" y="2682"/>
                  </a:cubicBezTo>
                  <a:cubicBezTo>
                    <a:pt x="76" y="2732"/>
                    <a:pt x="101" y="2758"/>
                    <a:pt x="151" y="2758"/>
                  </a:cubicBezTo>
                  <a:cubicBezTo>
                    <a:pt x="201" y="2758"/>
                    <a:pt x="226" y="2732"/>
                    <a:pt x="226" y="2682"/>
                  </a:cubicBezTo>
                  <a:cubicBezTo>
                    <a:pt x="226" y="2407"/>
                    <a:pt x="201" y="2131"/>
                    <a:pt x="201" y="1830"/>
                  </a:cubicBezTo>
                  <a:cubicBezTo>
                    <a:pt x="176" y="1254"/>
                    <a:pt x="176" y="652"/>
                    <a:pt x="151" y="76"/>
                  </a:cubicBezTo>
                  <a:cubicBezTo>
                    <a:pt x="15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654900" y="2244400"/>
              <a:ext cx="59550" cy="377825"/>
            </a:xfrm>
            <a:custGeom>
              <a:avLst/>
              <a:gdLst/>
              <a:ahLst/>
              <a:cxnLst/>
              <a:rect l="l" t="t" r="r" b="b"/>
              <a:pathLst>
                <a:path w="2382" h="15113" extrusionOk="0">
                  <a:moveTo>
                    <a:pt x="2131" y="0"/>
                  </a:moveTo>
                  <a:cubicBezTo>
                    <a:pt x="2081" y="0"/>
                    <a:pt x="2056" y="25"/>
                    <a:pt x="2081" y="75"/>
                  </a:cubicBezTo>
                  <a:cubicBezTo>
                    <a:pt x="2181" y="1128"/>
                    <a:pt x="2206" y="2231"/>
                    <a:pt x="2206" y="3283"/>
                  </a:cubicBezTo>
                  <a:cubicBezTo>
                    <a:pt x="2231" y="4787"/>
                    <a:pt x="2256" y="6316"/>
                    <a:pt x="1955" y="7770"/>
                  </a:cubicBezTo>
                  <a:cubicBezTo>
                    <a:pt x="1755" y="8697"/>
                    <a:pt x="1404" y="9599"/>
                    <a:pt x="1078" y="10476"/>
                  </a:cubicBezTo>
                  <a:cubicBezTo>
                    <a:pt x="727" y="11429"/>
                    <a:pt x="376" y="12406"/>
                    <a:pt x="176" y="13434"/>
                  </a:cubicBezTo>
                  <a:cubicBezTo>
                    <a:pt x="76" y="13910"/>
                    <a:pt x="26" y="14461"/>
                    <a:pt x="1" y="15038"/>
                  </a:cubicBezTo>
                  <a:cubicBezTo>
                    <a:pt x="1" y="15063"/>
                    <a:pt x="26" y="15088"/>
                    <a:pt x="51" y="15113"/>
                  </a:cubicBezTo>
                  <a:lnTo>
                    <a:pt x="76" y="15113"/>
                  </a:lnTo>
                  <a:cubicBezTo>
                    <a:pt x="101" y="15113"/>
                    <a:pt x="126" y="15088"/>
                    <a:pt x="126" y="15038"/>
                  </a:cubicBezTo>
                  <a:cubicBezTo>
                    <a:pt x="151" y="14461"/>
                    <a:pt x="201" y="13935"/>
                    <a:pt x="301" y="13459"/>
                  </a:cubicBezTo>
                  <a:cubicBezTo>
                    <a:pt x="477" y="12456"/>
                    <a:pt x="853" y="11454"/>
                    <a:pt x="1204" y="10526"/>
                  </a:cubicBezTo>
                  <a:cubicBezTo>
                    <a:pt x="1529" y="9649"/>
                    <a:pt x="1855" y="8722"/>
                    <a:pt x="2056" y="7795"/>
                  </a:cubicBezTo>
                  <a:cubicBezTo>
                    <a:pt x="2381" y="6316"/>
                    <a:pt x="2356" y="4787"/>
                    <a:pt x="2331" y="3283"/>
                  </a:cubicBezTo>
                  <a:cubicBezTo>
                    <a:pt x="2331" y="2231"/>
                    <a:pt x="2306" y="1128"/>
                    <a:pt x="2181" y="50"/>
                  </a:cubicBezTo>
                  <a:cubicBezTo>
                    <a:pt x="2181" y="25"/>
                    <a:pt x="2156" y="0"/>
                    <a:pt x="2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618550" y="2247525"/>
              <a:ext cx="85250" cy="386625"/>
            </a:xfrm>
            <a:custGeom>
              <a:avLst/>
              <a:gdLst/>
              <a:ahLst/>
              <a:cxnLst/>
              <a:rect l="l" t="t" r="r" b="b"/>
              <a:pathLst>
                <a:path w="3410" h="15465" extrusionOk="0">
                  <a:moveTo>
                    <a:pt x="3334" y="0"/>
                  </a:moveTo>
                  <a:cubicBezTo>
                    <a:pt x="3309" y="0"/>
                    <a:pt x="3284" y="25"/>
                    <a:pt x="3284" y="76"/>
                  </a:cubicBezTo>
                  <a:cubicBezTo>
                    <a:pt x="3309" y="1554"/>
                    <a:pt x="3259" y="3058"/>
                    <a:pt x="3159" y="4537"/>
                  </a:cubicBezTo>
                  <a:cubicBezTo>
                    <a:pt x="3084" y="5489"/>
                    <a:pt x="2983" y="6492"/>
                    <a:pt x="2733" y="7444"/>
                  </a:cubicBezTo>
                  <a:cubicBezTo>
                    <a:pt x="2482" y="8396"/>
                    <a:pt x="2081" y="9324"/>
                    <a:pt x="1680" y="10226"/>
                  </a:cubicBezTo>
                  <a:cubicBezTo>
                    <a:pt x="1580" y="10401"/>
                    <a:pt x="1505" y="10577"/>
                    <a:pt x="1429" y="10752"/>
                  </a:cubicBezTo>
                  <a:cubicBezTo>
                    <a:pt x="828" y="12106"/>
                    <a:pt x="201" y="13710"/>
                    <a:pt x="1" y="15389"/>
                  </a:cubicBezTo>
                  <a:cubicBezTo>
                    <a:pt x="1" y="15439"/>
                    <a:pt x="26" y="15464"/>
                    <a:pt x="51" y="15464"/>
                  </a:cubicBezTo>
                  <a:cubicBezTo>
                    <a:pt x="76" y="15464"/>
                    <a:pt x="101" y="15439"/>
                    <a:pt x="126" y="15414"/>
                  </a:cubicBezTo>
                  <a:cubicBezTo>
                    <a:pt x="327" y="13735"/>
                    <a:pt x="953" y="12156"/>
                    <a:pt x="1530" y="10802"/>
                  </a:cubicBezTo>
                  <a:cubicBezTo>
                    <a:pt x="1630" y="10627"/>
                    <a:pt x="1705" y="10452"/>
                    <a:pt x="1780" y="10276"/>
                  </a:cubicBezTo>
                  <a:cubicBezTo>
                    <a:pt x="2181" y="9374"/>
                    <a:pt x="2607" y="8447"/>
                    <a:pt x="2858" y="7469"/>
                  </a:cubicBezTo>
                  <a:cubicBezTo>
                    <a:pt x="3109" y="6517"/>
                    <a:pt x="3209" y="5489"/>
                    <a:pt x="3284" y="4537"/>
                  </a:cubicBezTo>
                  <a:cubicBezTo>
                    <a:pt x="3384" y="3058"/>
                    <a:pt x="3409" y="1554"/>
                    <a:pt x="3409" y="51"/>
                  </a:cubicBezTo>
                  <a:cubicBezTo>
                    <a:pt x="3409" y="25"/>
                    <a:pt x="3384" y="0"/>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1753275" y="2316650"/>
              <a:ext cx="26350" cy="75000"/>
            </a:xfrm>
            <a:custGeom>
              <a:avLst/>
              <a:gdLst/>
              <a:ahLst/>
              <a:cxnLst/>
              <a:rect l="l" t="t" r="r" b="b"/>
              <a:pathLst>
                <a:path w="1054" h="3000" extrusionOk="0">
                  <a:moveTo>
                    <a:pt x="944" y="1"/>
                  </a:moveTo>
                  <a:cubicBezTo>
                    <a:pt x="920" y="1"/>
                    <a:pt x="903" y="13"/>
                    <a:pt x="903" y="42"/>
                  </a:cubicBezTo>
                  <a:cubicBezTo>
                    <a:pt x="251" y="1095"/>
                    <a:pt x="0" y="2072"/>
                    <a:pt x="151" y="2925"/>
                  </a:cubicBezTo>
                  <a:cubicBezTo>
                    <a:pt x="176" y="2975"/>
                    <a:pt x="201" y="3000"/>
                    <a:pt x="226" y="3000"/>
                  </a:cubicBezTo>
                  <a:lnTo>
                    <a:pt x="251" y="3000"/>
                  </a:lnTo>
                  <a:cubicBezTo>
                    <a:pt x="276" y="2975"/>
                    <a:pt x="326" y="2950"/>
                    <a:pt x="301" y="2900"/>
                  </a:cubicBezTo>
                  <a:cubicBezTo>
                    <a:pt x="151" y="2072"/>
                    <a:pt x="401" y="1145"/>
                    <a:pt x="1028" y="118"/>
                  </a:cubicBezTo>
                  <a:cubicBezTo>
                    <a:pt x="1053" y="67"/>
                    <a:pt x="1028" y="17"/>
                    <a:pt x="1003" y="17"/>
                  </a:cubicBezTo>
                  <a:cubicBezTo>
                    <a:pt x="982" y="7"/>
                    <a:pt x="961"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767050" y="2418575"/>
              <a:ext cx="14450" cy="45775"/>
            </a:xfrm>
            <a:custGeom>
              <a:avLst/>
              <a:gdLst/>
              <a:ahLst/>
              <a:cxnLst/>
              <a:rect l="l" t="t" r="r" b="b"/>
              <a:pathLst>
                <a:path w="578" h="1831" extrusionOk="0">
                  <a:moveTo>
                    <a:pt x="76" y="1"/>
                  </a:moveTo>
                  <a:cubicBezTo>
                    <a:pt x="26" y="26"/>
                    <a:pt x="1" y="76"/>
                    <a:pt x="26" y="101"/>
                  </a:cubicBezTo>
                  <a:cubicBezTo>
                    <a:pt x="251" y="727"/>
                    <a:pt x="377" y="1254"/>
                    <a:pt x="427" y="1780"/>
                  </a:cubicBezTo>
                  <a:cubicBezTo>
                    <a:pt x="427" y="1805"/>
                    <a:pt x="452" y="1830"/>
                    <a:pt x="502" y="1830"/>
                  </a:cubicBezTo>
                  <a:cubicBezTo>
                    <a:pt x="552" y="1830"/>
                    <a:pt x="577" y="1805"/>
                    <a:pt x="577" y="1755"/>
                  </a:cubicBezTo>
                  <a:cubicBezTo>
                    <a:pt x="527" y="1229"/>
                    <a:pt x="402" y="702"/>
                    <a:pt x="176" y="51"/>
                  </a:cubicBezTo>
                  <a:cubicBezTo>
                    <a:pt x="151" y="1"/>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778325" y="2196150"/>
              <a:ext cx="140375" cy="287625"/>
            </a:xfrm>
            <a:custGeom>
              <a:avLst/>
              <a:gdLst/>
              <a:ahLst/>
              <a:cxnLst/>
              <a:rect l="l" t="t" r="r" b="b"/>
              <a:pathLst>
                <a:path w="5615" h="11505" extrusionOk="0">
                  <a:moveTo>
                    <a:pt x="5364" y="0"/>
                  </a:moveTo>
                  <a:cubicBezTo>
                    <a:pt x="5314" y="25"/>
                    <a:pt x="5289" y="50"/>
                    <a:pt x="5314" y="100"/>
                  </a:cubicBezTo>
                  <a:cubicBezTo>
                    <a:pt x="5465" y="727"/>
                    <a:pt x="5440" y="1454"/>
                    <a:pt x="5239" y="2206"/>
                  </a:cubicBezTo>
                  <a:cubicBezTo>
                    <a:pt x="4988" y="3108"/>
                    <a:pt x="4537" y="3960"/>
                    <a:pt x="4061" y="4737"/>
                  </a:cubicBezTo>
                  <a:lnTo>
                    <a:pt x="4011" y="4787"/>
                  </a:lnTo>
                  <a:cubicBezTo>
                    <a:pt x="3836" y="5088"/>
                    <a:pt x="3660" y="5389"/>
                    <a:pt x="3535" y="5740"/>
                  </a:cubicBezTo>
                  <a:cubicBezTo>
                    <a:pt x="3435" y="6040"/>
                    <a:pt x="3384" y="6366"/>
                    <a:pt x="3334" y="6667"/>
                  </a:cubicBezTo>
                  <a:cubicBezTo>
                    <a:pt x="3309" y="6968"/>
                    <a:pt x="3259" y="7293"/>
                    <a:pt x="3159" y="7569"/>
                  </a:cubicBezTo>
                  <a:cubicBezTo>
                    <a:pt x="3059" y="7895"/>
                    <a:pt x="2883" y="8171"/>
                    <a:pt x="2733" y="8446"/>
                  </a:cubicBezTo>
                  <a:cubicBezTo>
                    <a:pt x="2457" y="8923"/>
                    <a:pt x="2181" y="9399"/>
                    <a:pt x="1805" y="9775"/>
                  </a:cubicBezTo>
                  <a:cubicBezTo>
                    <a:pt x="1580" y="10025"/>
                    <a:pt x="1304" y="10226"/>
                    <a:pt x="1054" y="10401"/>
                  </a:cubicBezTo>
                  <a:cubicBezTo>
                    <a:pt x="678" y="10702"/>
                    <a:pt x="302" y="10978"/>
                    <a:pt x="26" y="11379"/>
                  </a:cubicBezTo>
                  <a:cubicBezTo>
                    <a:pt x="1" y="11429"/>
                    <a:pt x="1" y="11454"/>
                    <a:pt x="26" y="11479"/>
                  </a:cubicBezTo>
                  <a:cubicBezTo>
                    <a:pt x="51" y="11504"/>
                    <a:pt x="76" y="11504"/>
                    <a:pt x="76" y="11504"/>
                  </a:cubicBezTo>
                  <a:cubicBezTo>
                    <a:pt x="101" y="11504"/>
                    <a:pt x="126" y="11504"/>
                    <a:pt x="151" y="11479"/>
                  </a:cubicBezTo>
                  <a:cubicBezTo>
                    <a:pt x="402" y="11103"/>
                    <a:pt x="778" y="10827"/>
                    <a:pt x="1154" y="10527"/>
                  </a:cubicBezTo>
                  <a:cubicBezTo>
                    <a:pt x="1404" y="10326"/>
                    <a:pt x="1680" y="10126"/>
                    <a:pt x="1906" y="9900"/>
                  </a:cubicBezTo>
                  <a:cubicBezTo>
                    <a:pt x="2307" y="9499"/>
                    <a:pt x="2582" y="8998"/>
                    <a:pt x="2858" y="8522"/>
                  </a:cubicBezTo>
                  <a:cubicBezTo>
                    <a:pt x="3034" y="8246"/>
                    <a:pt x="3184" y="7945"/>
                    <a:pt x="3309" y="7619"/>
                  </a:cubicBezTo>
                  <a:cubicBezTo>
                    <a:pt x="3409" y="7319"/>
                    <a:pt x="3460" y="7018"/>
                    <a:pt x="3485" y="6692"/>
                  </a:cubicBezTo>
                  <a:cubicBezTo>
                    <a:pt x="3535" y="6391"/>
                    <a:pt x="3585" y="6065"/>
                    <a:pt x="3685" y="5790"/>
                  </a:cubicBezTo>
                  <a:cubicBezTo>
                    <a:pt x="3810" y="5464"/>
                    <a:pt x="3986" y="5163"/>
                    <a:pt x="4161" y="4887"/>
                  </a:cubicBezTo>
                  <a:lnTo>
                    <a:pt x="4186" y="4812"/>
                  </a:lnTo>
                  <a:cubicBezTo>
                    <a:pt x="4663" y="4035"/>
                    <a:pt x="5139" y="3158"/>
                    <a:pt x="5389" y="2231"/>
                  </a:cubicBezTo>
                  <a:cubicBezTo>
                    <a:pt x="5590" y="1479"/>
                    <a:pt x="5615" y="727"/>
                    <a:pt x="5465" y="50"/>
                  </a:cubicBezTo>
                  <a:cubicBezTo>
                    <a:pt x="5440" y="25"/>
                    <a:pt x="5414"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678075" y="2360050"/>
              <a:ext cx="144775" cy="331725"/>
            </a:xfrm>
            <a:custGeom>
              <a:avLst/>
              <a:gdLst/>
              <a:ahLst/>
              <a:cxnLst/>
              <a:rect l="l" t="t" r="r" b="b"/>
              <a:pathLst>
                <a:path w="5791" h="13269" extrusionOk="0">
                  <a:moveTo>
                    <a:pt x="5680" y="0"/>
                  </a:moveTo>
                  <a:cubicBezTo>
                    <a:pt x="5636" y="0"/>
                    <a:pt x="5600" y="18"/>
                    <a:pt x="5565" y="36"/>
                  </a:cubicBezTo>
                  <a:cubicBezTo>
                    <a:pt x="5490" y="86"/>
                    <a:pt x="5515" y="186"/>
                    <a:pt x="5515" y="311"/>
                  </a:cubicBezTo>
                  <a:cubicBezTo>
                    <a:pt x="5515" y="362"/>
                    <a:pt x="5515" y="462"/>
                    <a:pt x="5515" y="537"/>
                  </a:cubicBezTo>
                  <a:cubicBezTo>
                    <a:pt x="5214" y="1991"/>
                    <a:pt x="4437" y="3319"/>
                    <a:pt x="3710" y="4622"/>
                  </a:cubicBezTo>
                  <a:cubicBezTo>
                    <a:pt x="3309" y="5349"/>
                    <a:pt x="2883" y="6101"/>
                    <a:pt x="2557" y="6853"/>
                  </a:cubicBezTo>
                  <a:cubicBezTo>
                    <a:pt x="2181" y="7680"/>
                    <a:pt x="1906" y="8557"/>
                    <a:pt x="1630" y="9384"/>
                  </a:cubicBezTo>
                  <a:cubicBezTo>
                    <a:pt x="1204" y="10687"/>
                    <a:pt x="753" y="12016"/>
                    <a:pt x="26" y="13194"/>
                  </a:cubicBezTo>
                  <a:cubicBezTo>
                    <a:pt x="1" y="13219"/>
                    <a:pt x="26" y="13244"/>
                    <a:pt x="51" y="13269"/>
                  </a:cubicBezTo>
                  <a:lnTo>
                    <a:pt x="76" y="13269"/>
                  </a:lnTo>
                  <a:cubicBezTo>
                    <a:pt x="101" y="13269"/>
                    <a:pt x="126" y="13269"/>
                    <a:pt x="126" y="13244"/>
                  </a:cubicBezTo>
                  <a:cubicBezTo>
                    <a:pt x="878" y="12066"/>
                    <a:pt x="1304" y="10738"/>
                    <a:pt x="1730" y="9434"/>
                  </a:cubicBezTo>
                  <a:cubicBezTo>
                    <a:pt x="2006" y="8582"/>
                    <a:pt x="2282" y="7730"/>
                    <a:pt x="2658" y="6903"/>
                  </a:cubicBezTo>
                  <a:cubicBezTo>
                    <a:pt x="2983" y="6151"/>
                    <a:pt x="3409" y="5399"/>
                    <a:pt x="3835" y="4672"/>
                  </a:cubicBezTo>
                  <a:cubicBezTo>
                    <a:pt x="4562" y="3369"/>
                    <a:pt x="5314" y="2041"/>
                    <a:pt x="5615" y="537"/>
                  </a:cubicBezTo>
                  <a:cubicBezTo>
                    <a:pt x="5640" y="462"/>
                    <a:pt x="5640" y="362"/>
                    <a:pt x="5640" y="286"/>
                  </a:cubicBezTo>
                  <a:cubicBezTo>
                    <a:pt x="5640" y="236"/>
                    <a:pt x="5615" y="136"/>
                    <a:pt x="5640" y="136"/>
                  </a:cubicBezTo>
                  <a:cubicBezTo>
                    <a:pt x="5640" y="136"/>
                    <a:pt x="5651" y="125"/>
                    <a:pt x="5673" y="125"/>
                  </a:cubicBezTo>
                  <a:cubicBezTo>
                    <a:pt x="5685" y="125"/>
                    <a:pt x="5698" y="128"/>
                    <a:pt x="5715" y="136"/>
                  </a:cubicBezTo>
                  <a:cubicBezTo>
                    <a:pt x="5740" y="136"/>
                    <a:pt x="5765" y="111"/>
                    <a:pt x="5790" y="86"/>
                  </a:cubicBezTo>
                  <a:cubicBezTo>
                    <a:pt x="5790" y="61"/>
                    <a:pt x="5765" y="11"/>
                    <a:pt x="5740" y="11"/>
                  </a:cubicBezTo>
                  <a:cubicBezTo>
                    <a:pt x="5718" y="3"/>
                    <a:pt x="5698"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1809025" y="2386350"/>
              <a:ext cx="40775" cy="34750"/>
            </a:xfrm>
            <a:custGeom>
              <a:avLst/>
              <a:gdLst/>
              <a:ahLst/>
              <a:cxnLst/>
              <a:rect l="l" t="t" r="r" b="b"/>
              <a:pathLst>
                <a:path w="1631" h="1390" extrusionOk="0">
                  <a:moveTo>
                    <a:pt x="1532" y="1"/>
                  </a:moveTo>
                  <a:cubicBezTo>
                    <a:pt x="1522" y="1"/>
                    <a:pt x="1512" y="4"/>
                    <a:pt x="1505" y="11"/>
                  </a:cubicBezTo>
                  <a:cubicBezTo>
                    <a:pt x="953" y="337"/>
                    <a:pt x="452" y="763"/>
                    <a:pt x="26" y="1264"/>
                  </a:cubicBezTo>
                  <a:cubicBezTo>
                    <a:pt x="1" y="1290"/>
                    <a:pt x="26" y="1340"/>
                    <a:pt x="51" y="1365"/>
                  </a:cubicBezTo>
                  <a:cubicBezTo>
                    <a:pt x="51" y="1365"/>
                    <a:pt x="76" y="1390"/>
                    <a:pt x="101" y="1390"/>
                  </a:cubicBezTo>
                  <a:cubicBezTo>
                    <a:pt x="126" y="1390"/>
                    <a:pt x="126" y="1365"/>
                    <a:pt x="151" y="1365"/>
                  </a:cubicBezTo>
                  <a:cubicBezTo>
                    <a:pt x="552" y="863"/>
                    <a:pt x="1029" y="462"/>
                    <a:pt x="1580" y="137"/>
                  </a:cubicBezTo>
                  <a:cubicBezTo>
                    <a:pt x="1605" y="137"/>
                    <a:pt x="1630" y="87"/>
                    <a:pt x="1605" y="36"/>
                  </a:cubicBezTo>
                  <a:cubicBezTo>
                    <a:pt x="1587" y="19"/>
                    <a:pt x="1557"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821575" y="2285325"/>
              <a:ext cx="73325" cy="58075"/>
            </a:xfrm>
            <a:custGeom>
              <a:avLst/>
              <a:gdLst/>
              <a:ahLst/>
              <a:cxnLst/>
              <a:rect l="l" t="t" r="r" b="b"/>
              <a:pathLst>
                <a:path w="2933" h="2323" extrusionOk="0">
                  <a:moveTo>
                    <a:pt x="2848" y="1"/>
                  </a:moveTo>
                  <a:cubicBezTo>
                    <a:pt x="2832" y="1"/>
                    <a:pt x="2818" y="7"/>
                    <a:pt x="2807" y="17"/>
                  </a:cubicBezTo>
                  <a:cubicBezTo>
                    <a:pt x="1805" y="644"/>
                    <a:pt x="877" y="1371"/>
                    <a:pt x="25" y="2198"/>
                  </a:cubicBezTo>
                  <a:cubicBezTo>
                    <a:pt x="0" y="2223"/>
                    <a:pt x="0" y="2273"/>
                    <a:pt x="25" y="2298"/>
                  </a:cubicBezTo>
                  <a:cubicBezTo>
                    <a:pt x="50" y="2323"/>
                    <a:pt x="50" y="2323"/>
                    <a:pt x="75" y="2323"/>
                  </a:cubicBezTo>
                  <a:cubicBezTo>
                    <a:pt x="100" y="2323"/>
                    <a:pt x="126" y="2323"/>
                    <a:pt x="126" y="2298"/>
                  </a:cubicBezTo>
                  <a:cubicBezTo>
                    <a:pt x="978" y="1471"/>
                    <a:pt x="1880" y="744"/>
                    <a:pt x="2882" y="143"/>
                  </a:cubicBezTo>
                  <a:cubicBezTo>
                    <a:pt x="2908" y="117"/>
                    <a:pt x="2933" y="67"/>
                    <a:pt x="2908" y="42"/>
                  </a:cubicBezTo>
                  <a:cubicBezTo>
                    <a:pt x="2893" y="13"/>
                    <a:pt x="2870" y="1"/>
                    <a:pt x="2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856650" y="2228100"/>
              <a:ext cx="45775" cy="25075"/>
            </a:xfrm>
            <a:custGeom>
              <a:avLst/>
              <a:gdLst/>
              <a:ahLst/>
              <a:cxnLst/>
              <a:rect l="l" t="t" r="r" b="b"/>
              <a:pathLst>
                <a:path w="1831" h="1003" extrusionOk="0">
                  <a:moveTo>
                    <a:pt x="1705" y="0"/>
                  </a:moveTo>
                  <a:cubicBezTo>
                    <a:pt x="1179" y="226"/>
                    <a:pt x="552" y="477"/>
                    <a:pt x="51" y="878"/>
                  </a:cubicBezTo>
                  <a:cubicBezTo>
                    <a:pt x="1" y="903"/>
                    <a:pt x="1" y="928"/>
                    <a:pt x="26" y="978"/>
                  </a:cubicBezTo>
                  <a:cubicBezTo>
                    <a:pt x="51" y="1003"/>
                    <a:pt x="76" y="1003"/>
                    <a:pt x="101" y="1003"/>
                  </a:cubicBezTo>
                  <a:cubicBezTo>
                    <a:pt x="101" y="1003"/>
                    <a:pt x="126" y="1003"/>
                    <a:pt x="126" y="978"/>
                  </a:cubicBezTo>
                  <a:cubicBezTo>
                    <a:pt x="627" y="602"/>
                    <a:pt x="1229" y="376"/>
                    <a:pt x="1780" y="151"/>
                  </a:cubicBezTo>
                  <a:cubicBezTo>
                    <a:pt x="1805" y="126"/>
                    <a:pt x="1830" y="101"/>
                    <a:pt x="1805" y="51"/>
                  </a:cubicBezTo>
                  <a:cubicBezTo>
                    <a:pt x="1805" y="25"/>
                    <a:pt x="1755"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781475" y="2370950"/>
              <a:ext cx="23200" cy="46400"/>
            </a:xfrm>
            <a:custGeom>
              <a:avLst/>
              <a:gdLst/>
              <a:ahLst/>
              <a:cxnLst/>
              <a:rect l="l" t="t" r="r" b="b"/>
              <a:pathLst>
                <a:path w="928" h="1856" extrusionOk="0">
                  <a:moveTo>
                    <a:pt x="50" y="1"/>
                  </a:moveTo>
                  <a:cubicBezTo>
                    <a:pt x="25" y="26"/>
                    <a:pt x="0" y="76"/>
                    <a:pt x="25" y="101"/>
                  </a:cubicBezTo>
                  <a:cubicBezTo>
                    <a:pt x="276" y="677"/>
                    <a:pt x="527" y="1229"/>
                    <a:pt x="777" y="1805"/>
                  </a:cubicBezTo>
                  <a:cubicBezTo>
                    <a:pt x="777" y="1830"/>
                    <a:pt x="802" y="1855"/>
                    <a:pt x="827" y="1855"/>
                  </a:cubicBezTo>
                  <a:lnTo>
                    <a:pt x="852" y="1855"/>
                  </a:lnTo>
                  <a:cubicBezTo>
                    <a:pt x="902" y="1830"/>
                    <a:pt x="928" y="1780"/>
                    <a:pt x="902" y="1755"/>
                  </a:cubicBezTo>
                  <a:cubicBezTo>
                    <a:pt x="677" y="1179"/>
                    <a:pt x="426" y="602"/>
                    <a:pt x="151" y="51"/>
                  </a:cubicBezTo>
                  <a:cubicBezTo>
                    <a:pt x="151" y="1"/>
                    <a:pt x="10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1815300" y="2323725"/>
              <a:ext cx="8175" cy="21575"/>
            </a:xfrm>
            <a:custGeom>
              <a:avLst/>
              <a:gdLst/>
              <a:ahLst/>
              <a:cxnLst/>
              <a:rect l="l" t="t" r="r" b="b"/>
              <a:pathLst>
                <a:path w="327" h="863" extrusionOk="0">
                  <a:moveTo>
                    <a:pt x="100" y="0"/>
                  </a:moveTo>
                  <a:cubicBezTo>
                    <a:pt x="91" y="0"/>
                    <a:pt x="83" y="3"/>
                    <a:pt x="76" y="10"/>
                  </a:cubicBezTo>
                  <a:cubicBezTo>
                    <a:pt x="26" y="35"/>
                    <a:pt x="1" y="60"/>
                    <a:pt x="26" y="110"/>
                  </a:cubicBezTo>
                  <a:cubicBezTo>
                    <a:pt x="101" y="311"/>
                    <a:pt x="176" y="561"/>
                    <a:pt x="176" y="787"/>
                  </a:cubicBezTo>
                  <a:cubicBezTo>
                    <a:pt x="176" y="837"/>
                    <a:pt x="201" y="862"/>
                    <a:pt x="251" y="862"/>
                  </a:cubicBezTo>
                  <a:cubicBezTo>
                    <a:pt x="301" y="862"/>
                    <a:pt x="326" y="837"/>
                    <a:pt x="326" y="787"/>
                  </a:cubicBezTo>
                  <a:cubicBezTo>
                    <a:pt x="326" y="536"/>
                    <a:pt x="251" y="261"/>
                    <a:pt x="176" y="60"/>
                  </a:cubicBezTo>
                  <a:cubicBezTo>
                    <a:pt x="158" y="23"/>
                    <a:pt x="126"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817800" y="2314950"/>
              <a:ext cx="11300" cy="49775"/>
            </a:xfrm>
            <a:custGeom>
              <a:avLst/>
              <a:gdLst/>
              <a:ahLst/>
              <a:cxnLst/>
              <a:rect l="l" t="t" r="r" b="b"/>
              <a:pathLst>
                <a:path w="452" h="1991" extrusionOk="0">
                  <a:moveTo>
                    <a:pt x="363" y="0"/>
                  </a:moveTo>
                  <a:cubicBezTo>
                    <a:pt x="328" y="0"/>
                    <a:pt x="302" y="24"/>
                    <a:pt x="302" y="60"/>
                  </a:cubicBezTo>
                  <a:cubicBezTo>
                    <a:pt x="151" y="662"/>
                    <a:pt x="76" y="1288"/>
                    <a:pt x="1" y="1890"/>
                  </a:cubicBezTo>
                  <a:cubicBezTo>
                    <a:pt x="1" y="1940"/>
                    <a:pt x="26" y="1965"/>
                    <a:pt x="76" y="1965"/>
                  </a:cubicBezTo>
                  <a:cubicBezTo>
                    <a:pt x="76" y="1990"/>
                    <a:pt x="76" y="1990"/>
                    <a:pt x="76" y="1990"/>
                  </a:cubicBezTo>
                  <a:cubicBezTo>
                    <a:pt x="126" y="1990"/>
                    <a:pt x="151" y="1940"/>
                    <a:pt x="151" y="1915"/>
                  </a:cubicBezTo>
                  <a:cubicBezTo>
                    <a:pt x="226" y="1313"/>
                    <a:pt x="302" y="687"/>
                    <a:pt x="452" y="85"/>
                  </a:cubicBezTo>
                  <a:cubicBezTo>
                    <a:pt x="452" y="60"/>
                    <a:pt x="427" y="10"/>
                    <a:pt x="402" y="10"/>
                  </a:cubicBezTo>
                  <a:cubicBezTo>
                    <a:pt x="388" y="3"/>
                    <a:pt x="375"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678700" y="2360300"/>
              <a:ext cx="146025" cy="401025"/>
            </a:xfrm>
            <a:custGeom>
              <a:avLst/>
              <a:gdLst/>
              <a:ahLst/>
              <a:cxnLst/>
              <a:rect l="l" t="t" r="r" b="b"/>
              <a:pathLst>
                <a:path w="5841" h="16041" extrusionOk="0">
                  <a:moveTo>
                    <a:pt x="5690" y="1"/>
                  </a:moveTo>
                  <a:cubicBezTo>
                    <a:pt x="5665" y="1"/>
                    <a:pt x="5640" y="26"/>
                    <a:pt x="5640" y="76"/>
                  </a:cubicBezTo>
                  <a:cubicBezTo>
                    <a:pt x="5715" y="1304"/>
                    <a:pt x="5139" y="2457"/>
                    <a:pt x="4587" y="3585"/>
                  </a:cubicBezTo>
                  <a:cubicBezTo>
                    <a:pt x="4437" y="3885"/>
                    <a:pt x="4287" y="4211"/>
                    <a:pt x="4136" y="4512"/>
                  </a:cubicBezTo>
                  <a:cubicBezTo>
                    <a:pt x="3384" y="6241"/>
                    <a:pt x="2983" y="8121"/>
                    <a:pt x="2607" y="9951"/>
                  </a:cubicBezTo>
                  <a:cubicBezTo>
                    <a:pt x="2332" y="11229"/>
                    <a:pt x="2056" y="12582"/>
                    <a:pt x="1655" y="13860"/>
                  </a:cubicBezTo>
                  <a:cubicBezTo>
                    <a:pt x="1455" y="14437"/>
                    <a:pt x="1229" y="15038"/>
                    <a:pt x="803" y="15515"/>
                  </a:cubicBezTo>
                  <a:cubicBezTo>
                    <a:pt x="577" y="15790"/>
                    <a:pt x="302" y="15916"/>
                    <a:pt x="76" y="15916"/>
                  </a:cubicBezTo>
                  <a:cubicBezTo>
                    <a:pt x="26" y="15916"/>
                    <a:pt x="1" y="15941"/>
                    <a:pt x="1" y="15966"/>
                  </a:cubicBezTo>
                  <a:cubicBezTo>
                    <a:pt x="1" y="15991"/>
                    <a:pt x="26" y="16016"/>
                    <a:pt x="51" y="16041"/>
                  </a:cubicBezTo>
                  <a:lnTo>
                    <a:pt x="101" y="16041"/>
                  </a:lnTo>
                  <a:cubicBezTo>
                    <a:pt x="352" y="16041"/>
                    <a:pt x="653" y="15865"/>
                    <a:pt x="903" y="15590"/>
                  </a:cubicBezTo>
                  <a:cubicBezTo>
                    <a:pt x="1329" y="15114"/>
                    <a:pt x="1580" y="14487"/>
                    <a:pt x="1755" y="13885"/>
                  </a:cubicBezTo>
                  <a:cubicBezTo>
                    <a:pt x="2181" y="12607"/>
                    <a:pt x="2457" y="11254"/>
                    <a:pt x="2733" y="9951"/>
                  </a:cubicBezTo>
                  <a:cubicBezTo>
                    <a:pt x="3109" y="8146"/>
                    <a:pt x="3485" y="6266"/>
                    <a:pt x="4262" y="4562"/>
                  </a:cubicBezTo>
                  <a:cubicBezTo>
                    <a:pt x="4387" y="4261"/>
                    <a:pt x="4537" y="3936"/>
                    <a:pt x="4688" y="3635"/>
                  </a:cubicBezTo>
                  <a:cubicBezTo>
                    <a:pt x="5264" y="2507"/>
                    <a:pt x="5841" y="1329"/>
                    <a:pt x="5765" y="51"/>
                  </a:cubicBezTo>
                  <a:cubicBezTo>
                    <a:pt x="5765" y="26"/>
                    <a:pt x="5715" y="1"/>
                    <a:pt x="5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1666800" y="1830850"/>
              <a:ext cx="289500" cy="533875"/>
            </a:xfrm>
            <a:custGeom>
              <a:avLst/>
              <a:gdLst/>
              <a:ahLst/>
              <a:cxnLst/>
              <a:rect l="l" t="t" r="r" b="b"/>
              <a:pathLst>
                <a:path w="11580" h="21355" extrusionOk="0">
                  <a:moveTo>
                    <a:pt x="1216" y="0"/>
                  </a:moveTo>
                  <a:cubicBezTo>
                    <a:pt x="953" y="0"/>
                    <a:pt x="705" y="59"/>
                    <a:pt x="502" y="226"/>
                  </a:cubicBezTo>
                  <a:cubicBezTo>
                    <a:pt x="176" y="502"/>
                    <a:pt x="101" y="953"/>
                    <a:pt x="76" y="1379"/>
                  </a:cubicBezTo>
                  <a:cubicBezTo>
                    <a:pt x="1" y="2632"/>
                    <a:pt x="126" y="3910"/>
                    <a:pt x="477" y="5138"/>
                  </a:cubicBezTo>
                  <a:lnTo>
                    <a:pt x="527" y="5339"/>
                  </a:lnTo>
                  <a:cubicBezTo>
                    <a:pt x="627" y="5665"/>
                    <a:pt x="728" y="6041"/>
                    <a:pt x="728" y="6392"/>
                  </a:cubicBezTo>
                  <a:cubicBezTo>
                    <a:pt x="728" y="6567"/>
                    <a:pt x="728" y="6743"/>
                    <a:pt x="702" y="6918"/>
                  </a:cubicBezTo>
                  <a:cubicBezTo>
                    <a:pt x="702" y="7093"/>
                    <a:pt x="677" y="7269"/>
                    <a:pt x="677" y="7444"/>
                  </a:cubicBezTo>
                  <a:cubicBezTo>
                    <a:pt x="702" y="8472"/>
                    <a:pt x="1354" y="9324"/>
                    <a:pt x="2056" y="10201"/>
                  </a:cubicBezTo>
                  <a:cubicBezTo>
                    <a:pt x="2206" y="10402"/>
                    <a:pt x="2332" y="10577"/>
                    <a:pt x="2457" y="10753"/>
                  </a:cubicBezTo>
                  <a:cubicBezTo>
                    <a:pt x="2557" y="10903"/>
                    <a:pt x="2632" y="11028"/>
                    <a:pt x="2758" y="11179"/>
                  </a:cubicBezTo>
                  <a:cubicBezTo>
                    <a:pt x="2858" y="11329"/>
                    <a:pt x="2958" y="11479"/>
                    <a:pt x="3008" y="11655"/>
                  </a:cubicBezTo>
                  <a:cubicBezTo>
                    <a:pt x="3033" y="11755"/>
                    <a:pt x="3033" y="11880"/>
                    <a:pt x="3033" y="12006"/>
                  </a:cubicBezTo>
                  <a:cubicBezTo>
                    <a:pt x="3008" y="12181"/>
                    <a:pt x="3008" y="12357"/>
                    <a:pt x="3083" y="12532"/>
                  </a:cubicBezTo>
                  <a:cubicBezTo>
                    <a:pt x="3134" y="12632"/>
                    <a:pt x="3209" y="12707"/>
                    <a:pt x="3259" y="12783"/>
                  </a:cubicBezTo>
                  <a:cubicBezTo>
                    <a:pt x="3284" y="12808"/>
                    <a:pt x="3284" y="12808"/>
                    <a:pt x="3309" y="12833"/>
                  </a:cubicBezTo>
                  <a:cubicBezTo>
                    <a:pt x="3635" y="13234"/>
                    <a:pt x="3760" y="13810"/>
                    <a:pt x="3735" y="14562"/>
                  </a:cubicBezTo>
                  <a:cubicBezTo>
                    <a:pt x="3710" y="14738"/>
                    <a:pt x="3710" y="14938"/>
                    <a:pt x="3685" y="15113"/>
                  </a:cubicBezTo>
                  <a:cubicBezTo>
                    <a:pt x="3660" y="15540"/>
                    <a:pt x="3635" y="15991"/>
                    <a:pt x="3685" y="16442"/>
                  </a:cubicBezTo>
                  <a:cubicBezTo>
                    <a:pt x="3710" y="16667"/>
                    <a:pt x="3785" y="16893"/>
                    <a:pt x="3835" y="17119"/>
                  </a:cubicBezTo>
                  <a:lnTo>
                    <a:pt x="3860" y="17219"/>
                  </a:lnTo>
                  <a:cubicBezTo>
                    <a:pt x="4086" y="18021"/>
                    <a:pt x="4236" y="18848"/>
                    <a:pt x="4337" y="19650"/>
                  </a:cubicBezTo>
                  <a:lnTo>
                    <a:pt x="4487" y="19625"/>
                  </a:lnTo>
                  <a:cubicBezTo>
                    <a:pt x="4387" y="18823"/>
                    <a:pt x="4236" y="17996"/>
                    <a:pt x="4011" y="17169"/>
                  </a:cubicBezTo>
                  <a:lnTo>
                    <a:pt x="3986" y="17093"/>
                  </a:lnTo>
                  <a:cubicBezTo>
                    <a:pt x="3936" y="16868"/>
                    <a:pt x="3860" y="16642"/>
                    <a:pt x="3835" y="16417"/>
                  </a:cubicBezTo>
                  <a:cubicBezTo>
                    <a:pt x="3785" y="15991"/>
                    <a:pt x="3810" y="15540"/>
                    <a:pt x="3835" y="15113"/>
                  </a:cubicBezTo>
                  <a:cubicBezTo>
                    <a:pt x="3860" y="14938"/>
                    <a:pt x="3885" y="14763"/>
                    <a:pt x="3885" y="14562"/>
                  </a:cubicBezTo>
                  <a:cubicBezTo>
                    <a:pt x="3911" y="13760"/>
                    <a:pt x="3760" y="13184"/>
                    <a:pt x="3434" y="12758"/>
                  </a:cubicBezTo>
                  <a:cubicBezTo>
                    <a:pt x="3409" y="12733"/>
                    <a:pt x="3384" y="12707"/>
                    <a:pt x="3384" y="12682"/>
                  </a:cubicBezTo>
                  <a:cubicBezTo>
                    <a:pt x="3309" y="12607"/>
                    <a:pt x="3259" y="12532"/>
                    <a:pt x="3234" y="12457"/>
                  </a:cubicBezTo>
                  <a:cubicBezTo>
                    <a:pt x="3159" y="12332"/>
                    <a:pt x="3184" y="12181"/>
                    <a:pt x="3184" y="12006"/>
                  </a:cubicBezTo>
                  <a:cubicBezTo>
                    <a:pt x="3184" y="11880"/>
                    <a:pt x="3184" y="11755"/>
                    <a:pt x="3159" y="11605"/>
                  </a:cubicBezTo>
                  <a:cubicBezTo>
                    <a:pt x="3109" y="11404"/>
                    <a:pt x="2983" y="11254"/>
                    <a:pt x="2858" y="11078"/>
                  </a:cubicBezTo>
                  <a:cubicBezTo>
                    <a:pt x="2758" y="10953"/>
                    <a:pt x="2657" y="10803"/>
                    <a:pt x="2582" y="10677"/>
                  </a:cubicBezTo>
                  <a:cubicBezTo>
                    <a:pt x="2457" y="10502"/>
                    <a:pt x="2332" y="10301"/>
                    <a:pt x="2181" y="10126"/>
                  </a:cubicBezTo>
                  <a:cubicBezTo>
                    <a:pt x="1479" y="9249"/>
                    <a:pt x="853" y="8422"/>
                    <a:pt x="828" y="7444"/>
                  </a:cubicBezTo>
                  <a:cubicBezTo>
                    <a:pt x="828" y="7269"/>
                    <a:pt x="853" y="7093"/>
                    <a:pt x="853" y="6918"/>
                  </a:cubicBezTo>
                  <a:cubicBezTo>
                    <a:pt x="878" y="6743"/>
                    <a:pt x="878" y="6567"/>
                    <a:pt x="878" y="6367"/>
                  </a:cubicBezTo>
                  <a:cubicBezTo>
                    <a:pt x="878" y="6016"/>
                    <a:pt x="778" y="5640"/>
                    <a:pt x="677" y="5289"/>
                  </a:cubicBezTo>
                  <a:lnTo>
                    <a:pt x="602" y="5088"/>
                  </a:lnTo>
                  <a:cubicBezTo>
                    <a:pt x="276" y="3885"/>
                    <a:pt x="151" y="2632"/>
                    <a:pt x="226" y="1379"/>
                  </a:cubicBezTo>
                  <a:cubicBezTo>
                    <a:pt x="251" y="1003"/>
                    <a:pt x="327" y="577"/>
                    <a:pt x="602" y="326"/>
                  </a:cubicBezTo>
                  <a:cubicBezTo>
                    <a:pt x="770" y="192"/>
                    <a:pt x="978" y="143"/>
                    <a:pt x="1202" y="143"/>
                  </a:cubicBezTo>
                  <a:cubicBezTo>
                    <a:pt x="1478" y="143"/>
                    <a:pt x="1779" y="218"/>
                    <a:pt x="2056" y="301"/>
                  </a:cubicBezTo>
                  <a:cubicBezTo>
                    <a:pt x="2156" y="326"/>
                    <a:pt x="2231" y="351"/>
                    <a:pt x="2307" y="402"/>
                  </a:cubicBezTo>
                  <a:cubicBezTo>
                    <a:pt x="2382" y="452"/>
                    <a:pt x="2432" y="527"/>
                    <a:pt x="2482" y="602"/>
                  </a:cubicBezTo>
                  <a:lnTo>
                    <a:pt x="2532" y="652"/>
                  </a:lnTo>
                  <a:cubicBezTo>
                    <a:pt x="2983" y="1229"/>
                    <a:pt x="3685" y="1529"/>
                    <a:pt x="4286" y="1755"/>
                  </a:cubicBezTo>
                  <a:lnTo>
                    <a:pt x="4487" y="1830"/>
                  </a:lnTo>
                  <a:cubicBezTo>
                    <a:pt x="4888" y="1981"/>
                    <a:pt x="5264" y="2106"/>
                    <a:pt x="5615" y="2357"/>
                  </a:cubicBezTo>
                  <a:cubicBezTo>
                    <a:pt x="6241" y="2783"/>
                    <a:pt x="6592" y="3434"/>
                    <a:pt x="6968" y="4111"/>
                  </a:cubicBezTo>
                  <a:cubicBezTo>
                    <a:pt x="7219" y="4587"/>
                    <a:pt x="7495" y="5063"/>
                    <a:pt x="7845" y="5464"/>
                  </a:cubicBezTo>
                  <a:cubicBezTo>
                    <a:pt x="7896" y="5514"/>
                    <a:pt x="7946" y="5565"/>
                    <a:pt x="7996" y="5615"/>
                  </a:cubicBezTo>
                  <a:cubicBezTo>
                    <a:pt x="8121" y="5740"/>
                    <a:pt x="8221" y="5865"/>
                    <a:pt x="8322" y="6016"/>
                  </a:cubicBezTo>
                  <a:cubicBezTo>
                    <a:pt x="8547" y="6392"/>
                    <a:pt x="8597" y="6843"/>
                    <a:pt x="8647" y="7269"/>
                  </a:cubicBezTo>
                  <a:cubicBezTo>
                    <a:pt x="8723" y="7745"/>
                    <a:pt x="8773" y="8246"/>
                    <a:pt x="8723" y="8748"/>
                  </a:cubicBezTo>
                  <a:cubicBezTo>
                    <a:pt x="8698" y="9274"/>
                    <a:pt x="8522" y="9750"/>
                    <a:pt x="8246" y="10076"/>
                  </a:cubicBezTo>
                  <a:cubicBezTo>
                    <a:pt x="8146" y="10176"/>
                    <a:pt x="8046" y="10301"/>
                    <a:pt x="7921" y="10402"/>
                  </a:cubicBezTo>
                  <a:cubicBezTo>
                    <a:pt x="7695" y="10602"/>
                    <a:pt x="7469" y="10803"/>
                    <a:pt x="7369" y="11053"/>
                  </a:cubicBezTo>
                  <a:lnTo>
                    <a:pt x="7319" y="11229"/>
                  </a:lnTo>
                  <a:lnTo>
                    <a:pt x="7469" y="11154"/>
                  </a:lnTo>
                  <a:cubicBezTo>
                    <a:pt x="7670" y="11103"/>
                    <a:pt x="7870" y="11103"/>
                    <a:pt x="8096" y="11103"/>
                  </a:cubicBezTo>
                  <a:cubicBezTo>
                    <a:pt x="8271" y="11103"/>
                    <a:pt x="8422" y="11078"/>
                    <a:pt x="8597" y="11053"/>
                  </a:cubicBezTo>
                  <a:cubicBezTo>
                    <a:pt x="8898" y="11003"/>
                    <a:pt x="9199" y="10853"/>
                    <a:pt x="9449" y="10702"/>
                  </a:cubicBezTo>
                  <a:lnTo>
                    <a:pt x="9500" y="10677"/>
                  </a:lnTo>
                  <a:cubicBezTo>
                    <a:pt x="9800" y="10527"/>
                    <a:pt x="10076" y="10402"/>
                    <a:pt x="10402" y="10377"/>
                  </a:cubicBezTo>
                  <a:cubicBezTo>
                    <a:pt x="10429" y="10374"/>
                    <a:pt x="10456" y="10373"/>
                    <a:pt x="10484" y="10373"/>
                  </a:cubicBezTo>
                  <a:cubicBezTo>
                    <a:pt x="10740" y="10373"/>
                    <a:pt x="11018" y="10479"/>
                    <a:pt x="11154" y="10727"/>
                  </a:cubicBezTo>
                  <a:cubicBezTo>
                    <a:pt x="11204" y="10828"/>
                    <a:pt x="11229" y="10953"/>
                    <a:pt x="11254" y="11053"/>
                  </a:cubicBezTo>
                  <a:cubicBezTo>
                    <a:pt x="11329" y="11454"/>
                    <a:pt x="11429" y="11931"/>
                    <a:pt x="11279" y="12357"/>
                  </a:cubicBezTo>
                  <a:cubicBezTo>
                    <a:pt x="11229" y="12457"/>
                    <a:pt x="11154" y="12582"/>
                    <a:pt x="11078" y="12682"/>
                  </a:cubicBezTo>
                  <a:cubicBezTo>
                    <a:pt x="11028" y="12783"/>
                    <a:pt x="10978" y="12883"/>
                    <a:pt x="10928" y="13008"/>
                  </a:cubicBezTo>
                  <a:cubicBezTo>
                    <a:pt x="10878" y="13134"/>
                    <a:pt x="10828" y="13259"/>
                    <a:pt x="10778" y="13409"/>
                  </a:cubicBezTo>
                  <a:cubicBezTo>
                    <a:pt x="10728" y="13585"/>
                    <a:pt x="10703" y="13735"/>
                    <a:pt x="10602" y="13885"/>
                  </a:cubicBezTo>
                  <a:cubicBezTo>
                    <a:pt x="10477" y="14086"/>
                    <a:pt x="10302" y="14236"/>
                    <a:pt x="10151" y="14362"/>
                  </a:cubicBezTo>
                  <a:cubicBezTo>
                    <a:pt x="9926" y="14537"/>
                    <a:pt x="9650" y="14687"/>
                    <a:pt x="9399" y="14863"/>
                  </a:cubicBezTo>
                  <a:cubicBezTo>
                    <a:pt x="8898" y="15164"/>
                    <a:pt x="8397" y="15489"/>
                    <a:pt x="8046" y="15966"/>
                  </a:cubicBezTo>
                  <a:cubicBezTo>
                    <a:pt x="7670" y="16442"/>
                    <a:pt x="7520" y="17068"/>
                    <a:pt x="7369" y="17670"/>
                  </a:cubicBezTo>
                  <a:cubicBezTo>
                    <a:pt x="7294" y="17895"/>
                    <a:pt x="7244" y="18146"/>
                    <a:pt x="7169" y="18397"/>
                  </a:cubicBezTo>
                  <a:cubicBezTo>
                    <a:pt x="7093" y="18572"/>
                    <a:pt x="7018" y="18773"/>
                    <a:pt x="6893" y="18948"/>
                  </a:cubicBezTo>
                  <a:cubicBezTo>
                    <a:pt x="6768" y="19098"/>
                    <a:pt x="6617" y="19224"/>
                    <a:pt x="6467" y="19349"/>
                  </a:cubicBezTo>
                  <a:lnTo>
                    <a:pt x="6417" y="19399"/>
                  </a:lnTo>
                  <a:cubicBezTo>
                    <a:pt x="5740" y="19926"/>
                    <a:pt x="5164" y="20552"/>
                    <a:pt x="4662" y="21279"/>
                  </a:cubicBezTo>
                  <a:lnTo>
                    <a:pt x="4788" y="21354"/>
                  </a:lnTo>
                  <a:cubicBezTo>
                    <a:pt x="5289" y="20652"/>
                    <a:pt x="5865" y="20051"/>
                    <a:pt x="6517" y="19499"/>
                  </a:cubicBezTo>
                  <a:lnTo>
                    <a:pt x="6567" y="19474"/>
                  </a:lnTo>
                  <a:cubicBezTo>
                    <a:pt x="6718" y="19349"/>
                    <a:pt x="6893" y="19224"/>
                    <a:pt x="7018" y="19048"/>
                  </a:cubicBezTo>
                  <a:cubicBezTo>
                    <a:pt x="7169" y="18848"/>
                    <a:pt x="7244" y="18622"/>
                    <a:pt x="7319" y="18422"/>
                  </a:cubicBezTo>
                  <a:cubicBezTo>
                    <a:pt x="7394" y="18196"/>
                    <a:pt x="7444" y="17946"/>
                    <a:pt x="7520" y="17695"/>
                  </a:cubicBezTo>
                  <a:cubicBezTo>
                    <a:pt x="7645" y="17119"/>
                    <a:pt x="7795" y="16517"/>
                    <a:pt x="8171" y="16041"/>
                  </a:cubicBezTo>
                  <a:cubicBezTo>
                    <a:pt x="8497" y="15590"/>
                    <a:pt x="8973" y="15289"/>
                    <a:pt x="9474" y="14988"/>
                  </a:cubicBezTo>
                  <a:cubicBezTo>
                    <a:pt x="9750" y="14813"/>
                    <a:pt x="10001" y="14662"/>
                    <a:pt x="10251" y="14487"/>
                  </a:cubicBezTo>
                  <a:cubicBezTo>
                    <a:pt x="10402" y="14362"/>
                    <a:pt x="10602" y="14186"/>
                    <a:pt x="10728" y="13961"/>
                  </a:cubicBezTo>
                  <a:cubicBezTo>
                    <a:pt x="10828" y="13785"/>
                    <a:pt x="10878" y="13610"/>
                    <a:pt x="10928" y="13434"/>
                  </a:cubicBezTo>
                  <a:cubicBezTo>
                    <a:pt x="10978" y="13309"/>
                    <a:pt x="11003" y="13184"/>
                    <a:pt x="11053" y="13058"/>
                  </a:cubicBezTo>
                  <a:cubicBezTo>
                    <a:pt x="11104" y="12958"/>
                    <a:pt x="11154" y="12858"/>
                    <a:pt x="11229" y="12783"/>
                  </a:cubicBezTo>
                  <a:cubicBezTo>
                    <a:pt x="11279" y="12657"/>
                    <a:pt x="11354" y="12532"/>
                    <a:pt x="11404" y="12407"/>
                  </a:cubicBezTo>
                  <a:cubicBezTo>
                    <a:pt x="11580" y="11956"/>
                    <a:pt x="11479" y="11429"/>
                    <a:pt x="11404" y="11028"/>
                  </a:cubicBezTo>
                  <a:cubicBezTo>
                    <a:pt x="11379" y="10903"/>
                    <a:pt x="11354" y="10778"/>
                    <a:pt x="11279" y="10652"/>
                  </a:cubicBezTo>
                  <a:cubicBezTo>
                    <a:pt x="11118" y="10353"/>
                    <a:pt x="10767" y="10223"/>
                    <a:pt x="10458" y="10223"/>
                  </a:cubicBezTo>
                  <a:cubicBezTo>
                    <a:pt x="10431" y="10223"/>
                    <a:pt x="10404" y="10224"/>
                    <a:pt x="10377" y="10226"/>
                  </a:cubicBezTo>
                  <a:cubicBezTo>
                    <a:pt x="10051" y="10251"/>
                    <a:pt x="9725" y="10402"/>
                    <a:pt x="9449" y="10552"/>
                  </a:cubicBezTo>
                  <a:lnTo>
                    <a:pt x="9399" y="10577"/>
                  </a:lnTo>
                  <a:cubicBezTo>
                    <a:pt x="9124" y="10727"/>
                    <a:pt x="8848" y="10853"/>
                    <a:pt x="8572" y="10903"/>
                  </a:cubicBezTo>
                  <a:cubicBezTo>
                    <a:pt x="8422" y="10928"/>
                    <a:pt x="8246" y="10953"/>
                    <a:pt x="8096" y="10953"/>
                  </a:cubicBezTo>
                  <a:cubicBezTo>
                    <a:pt x="7921" y="10953"/>
                    <a:pt x="7745" y="10953"/>
                    <a:pt x="7595" y="10978"/>
                  </a:cubicBezTo>
                  <a:cubicBezTo>
                    <a:pt x="7695" y="10803"/>
                    <a:pt x="7870" y="10652"/>
                    <a:pt x="8021" y="10502"/>
                  </a:cubicBezTo>
                  <a:cubicBezTo>
                    <a:pt x="8146" y="10402"/>
                    <a:pt x="8246" y="10301"/>
                    <a:pt x="8347" y="10176"/>
                  </a:cubicBezTo>
                  <a:cubicBezTo>
                    <a:pt x="8647" y="9825"/>
                    <a:pt x="8848" y="9324"/>
                    <a:pt x="8873" y="8748"/>
                  </a:cubicBezTo>
                  <a:cubicBezTo>
                    <a:pt x="8923" y="8246"/>
                    <a:pt x="8873" y="7745"/>
                    <a:pt x="8798" y="7244"/>
                  </a:cubicBezTo>
                  <a:cubicBezTo>
                    <a:pt x="8748" y="6818"/>
                    <a:pt x="8698" y="6316"/>
                    <a:pt x="8447" y="5941"/>
                  </a:cubicBezTo>
                  <a:cubicBezTo>
                    <a:pt x="8347" y="5790"/>
                    <a:pt x="8221" y="5640"/>
                    <a:pt x="8096" y="5514"/>
                  </a:cubicBezTo>
                  <a:cubicBezTo>
                    <a:pt x="8046" y="5464"/>
                    <a:pt x="7996" y="5414"/>
                    <a:pt x="7971" y="5364"/>
                  </a:cubicBezTo>
                  <a:cubicBezTo>
                    <a:pt x="7620" y="4963"/>
                    <a:pt x="7369" y="4512"/>
                    <a:pt x="7093" y="4036"/>
                  </a:cubicBezTo>
                  <a:cubicBezTo>
                    <a:pt x="6743" y="3359"/>
                    <a:pt x="6342" y="2657"/>
                    <a:pt x="5690" y="2231"/>
                  </a:cubicBezTo>
                  <a:cubicBezTo>
                    <a:pt x="5339" y="1981"/>
                    <a:pt x="4938" y="1830"/>
                    <a:pt x="4537" y="1705"/>
                  </a:cubicBezTo>
                  <a:lnTo>
                    <a:pt x="4337" y="1630"/>
                  </a:lnTo>
                  <a:cubicBezTo>
                    <a:pt x="3735" y="1404"/>
                    <a:pt x="3083" y="1103"/>
                    <a:pt x="2657" y="577"/>
                  </a:cubicBezTo>
                  <a:lnTo>
                    <a:pt x="2607" y="527"/>
                  </a:lnTo>
                  <a:cubicBezTo>
                    <a:pt x="2557" y="427"/>
                    <a:pt x="2482" y="351"/>
                    <a:pt x="2407" y="276"/>
                  </a:cubicBezTo>
                  <a:cubicBezTo>
                    <a:pt x="2307" y="226"/>
                    <a:pt x="2206" y="176"/>
                    <a:pt x="2106" y="151"/>
                  </a:cubicBezTo>
                  <a:cubicBezTo>
                    <a:pt x="1817" y="72"/>
                    <a:pt x="150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635475" y="2192375"/>
              <a:ext cx="154175" cy="529475"/>
            </a:xfrm>
            <a:custGeom>
              <a:avLst/>
              <a:gdLst/>
              <a:ahLst/>
              <a:cxnLst/>
              <a:rect l="l" t="t" r="r" b="b"/>
              <a:pathLst>
                <a:path w="6167" h="21179" extrusionOk="0">
                  <a:moveTo>
                    <a:pt x="6091" y="1"/>
                  </a:moveTo>
                  <a:cubicBezTo>
                    <a:pt x="6066" y="1"/>
                    <a:pt x="6041" y="26"/>
                    <a:pt x="6041" y="51"/>
                  </a:cubicBezTo>
                  <a:cubicBezTo>
                    <a:pt x="5991" y="1480"/>
                    <a:pt x="5890" y="2883"/>
                    <a:pt x="5740" y="4211"/>
                  </a:cubicBezTo>
                  <a:cubicBezTo>
                    <a:pt x="5640" y="5114"/>
                    <a:pt x="5339" y="6492"/>
                    <a:pt x="5088" y="7244"/>
                  </a:cubicBezTo>
                  <a:cubicBezTo>
                    <a:pt x="4587" y="8823"/>
                    <a:pt x="3961" y="10126"/>
                    <a:pt x="3309" y="11530"/>
                  </a:cubicBezTo>
                  <a:cubicBezTo>
                    <a:pt x="3133" y="11906"/>
                    <a:pt x="2933" y="12307"/>
                    <a:pt x="2757" y="12708"/>
                  </a:cubicBezTo>
                  <a:cubicBezTo>
                    <a:pt x="2582" y="13109"/>
                    <a:pt x="2382" y="13510"/>
                    <a:pt x="2181" y="13911"/>
                  </a:cubicBezTo>
                  <a:cubicBezTo>
                    <a:pt x="1379" y="15590"/>
                    <a:pt x="552" y="17344"/>
                    <a:pt x="176" y="19199"/>
                  </a:cubicBezTo>
                  <a:cubicBezTo>
                    <a:pt x="101" y="19575"/>
                    <a:pt x="1" y="20076"/>
                    <a:pt x="26" y="20602"/>
                  </a:cubicBezTo>
                  <a:cubicBezTo>
                    <a:pt x="51" y="20753"/>
                    <a:pt x="76" y="20928"/>
                    <a:pt x="101" y="21129"/>
                  </a:cubicBezTo>
                  <a:cubicBezTo>
                    <a:pt x="101" y="21154"/>
                    <a:pt x="126" y="21179"/>
                    <a:pt x="151" y="21179"/>
                  </a:cubicBezTo>
                  <a:lnTo>
                    <a:pt x="176" y="21179"/>
                  </a:lnTo>
                  <a:cubicBezTo>
                    <a:pt x="201" y="21179"/>
                    <a:pt x="226" y="21154"/>
                    <a:pt x="226" y="21104"/>
                  </a:cubicBezTo>
                  <a:cubicBezTo>
                    <a:pt x="176" y="20903"/>
                    <a:pt x="151" y="20728"/>
                    <a:pt x="151" y="20577"/>
                  </a:cubicBezTo>
                  <a:cubicBezTo>
                    <a:pt x="126" y="20076"/>
                    <a:pt x="201" y="19600"/>
                    <a:pt x="276" y="19224"/>
                  </a:cubicBezTo>
                  <a:cubicBezTo>
                    <a:pt x="677" y="17369"/>
                    <a:pt x="1504" y="15640"/>
                    <a:pt x="2306" y="13961"/>
                  </a:cubicBezTo>
                  <a:cubicBezTo>
                    <a:pt x="2482" y="13560"/>
                    <a:pt x="2682" y="13159"/>
                    <a:pt x="2858" y="12758"/>
                  </a:cubicBezTo>
                  <a:cubicBezTo>
                    <a:pt x="3058" y="12357"/>
                    <a:pt x="3234" y="11956"/>
                    <a:pt x="3409" y="11580"/>
                  </a:cubicBezTo>
                  <a:cubicBezTo>
                    <a:pt x="4086" y="10176"/>
                    <a:pt x="4712" y="8873"/>
                    <a:pt x="5214" y="7294"/>
                  </a:cubicBezTo>
                  <a:cubicBezTo>
                    <a:pt x="5439" y="6542"/>
                    <a:pt x="5765" y="5139"/>
                    <a:pt x="5865" y="4211"/>
                  </a:cubicBezTo>
                  <a:cubicBezTo>
                    <a:pt x="6016" y="2883"/>
                    <a:pt x="6116" y="1505"/>
                    <a:pt x="6166" y="76"/>
                  </a:cubicBezTo>
                  <a:cubicBezTo>
                    <a:pt x="6166" y="26"/>
                    <a:pt x="61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646125" y="2192375"/>
              <a:ext cx="146025" cy="573350"/>
            </a:xfrm>
            <a:custGeom>
              <a:avLst/>
              <a:gdLst/>
              <a:ahLst/>
              <a:cxnLst/>
              <a:rect l="l" t="t" r="r" b="b"/>
              <a:pathLst>
                <a:path w="5841" h="22934" extrusionOk="0">
                  <a:moveTo>
                    <a:pt x="5665" y="1"/>
                  </a:moveTo>
                  <a:cubicBezTo>
                    <a:pt x="5640" y="1"/>
                    <a:pt x="5615" y="26"/>
                    <a:pt x="5615" y="76"/>
                  </a:cubicBezTo>
                  <a:cubicBezTo>
                    <a:pt x="5690" y="778"/>
                    <a:pt x="5690" y="1480"/>
                    <a:pt x="5690" y="2181"/>
                  </a:cubicBezTo>
                  <a:cubicBezTo>
                    <a:pt x="5690" y="2532"/>
                    <a:pt x="5690" y="2908"/>
                    <a:pt x="5690" y="3284"/>
                  </a:cubicBezTo>
                  <a:cubicBezTo>
                    <a:pt x="5740" y="4688"/>
                    <a:pt x="5715" y="6367"/>
                    <a:pt x="5239" y="7921"/>
                  </a:cubicBezTo>
                  <a:cubicBezTo>
                    <a:pt x="5088" y="8347"/>
                    <a:pt x="4763" y="9450"/>
                    <a:pt x="4437" y="10151"/>
                  </a:cubicBezTo>
                  <a:cubicBezTo>
                    <a:pt x="4286" y="10527"/>
                    <a:pt x="4111" y="10903"/>
                    <a:pt x="3961" y="11279"/>
                  </a:cubicBezTo>
                  <a:cubicBezTo>
                    <a:pt x="3058" y="13359"/>
                    <a:pt x="2206" y="15339"/>
                    <a:pt x="1379" y="17545"/>
                  </a:cubicBezTo>
                  <a:cubicBezTo>
                    <a:pt x="1078" y="18322"/>
                    <a:pt x="1053" y="19149"/>
                    <a:pt x="1304" y="19951"/>
                  </a:cubicBezTo>
                  <a:cubicBezTo>
                    <a:pt x="1329" y="20051"/>
                    <a:pt x="1379" y="20151"/>
                    <a:pt x="1404" y="20227"/>
                  </a:cubicBezTo>
                  <a:cubicBezTo>
                    <a:pt x="1454" y="20377"/>
                    <a:pt x="1504" y="20502"/>
                    <a:pt x="1529" y="20628"/>
                  </a:cubicBezTo>
                  <a:cubicBezTo>
                    <a:pt x="1705" y="21254"/>
                    <a:pt x="1504" y="21906"/>
                    <a:pt x="1329" y="22482"/>
                  </a:cubicBezTo>
                  <a:cubicBezTo>
                    <a:pt x="1304" y="22607"/>
                    <a:pt x="1279" y="22708"/>
                    <a:pt x="1204" y="22758"/>
                  </a:cubicBezTo>
                  <a:cubicBezTo>
                    <a:pt x="1148" y="22799"/>
                    <a:pt x="1078" y="22818"/>
                    <a:pt x="1001" y="22818"/>
                  </a:cubicBezTo>
                  <a:cubicBezTo>
                    <a:pt x="938" y="22818"/>
                    <a:pt x="870" y="22805"/>
                    <a:pt x="803" y="22783"/>
                  </a:cubicBezTo>
                  <a:cubicBezTo>
                    <a:pt x="527" y="22733"/>
                    <a:pt x="251" y="22683"/>
                    <a:pt x="126" y="22507"/>
                  </a:cubicBezTo>
                  <a:cubicBezTo>
                    <a:pt x="113" y="22495"/>
                    <a:pt x="95" y="22488"/>
                    <a:pt x="76" y="22488"/>
                  </a:cubicBezTo>
                  <a:cubicBezTo>
                    <a:pt x="57" y="22488"/>
                    <a:pt x="38" y="22495"/>
                    <a:pt x="26" y="22507"/>
                  </a:cubicBezTo>
                  <a:cubicBezTo>
                    <a:pt x="1" y="22532"/>
                    <a:pt x="1" y="22582"/>
                    <a:pt x="26" y="22607"/>
                  </a:cubicBezTo>
                  <a:cubicBezTo>
                    <a:pt x="201" y="22783"/>
                    <a:pt x="477" y="22858"/>
                    <a:pt x="778" y="22908"/>
                  </a:cubicBezTo>
                  <a:cubicBezTo>
                    <a:pt x="853" y="22933"/>
                    <a:pt x="928" y="22933"/>
                    <a:pt x="1003" y="22933"/>
                  </a:cubicBezTo>
                  <a:cubicBezTo>
                    <a:pt x="1103" y="22933"/>
                    <a:pt x="1204" y="22908"/>
                    <a:pt x="1279" y="22858"/>
                  </a:cubicBezTo>
                  <a:cubicBezTo>
                    <a:pt x="1379" y="22783"/>
                    <a:pt x="1429" y="22633"/>
                    <a:pt x="1454" y="22532"/>
                  </a:cubicBezTo>
                  <a:cubicBezTo>
                    <a:pt x="1605" y="21956"/>
                    <a:pt x="1830" y="21254"/>
                    <a:pt x="1655" y="20602"/>
                  </a:cubicBezTo>
                  <a:cubicBezTo>
                    <a:pt x="1630" y="20452"/>
                    <a:pt x="1580" y="20327"/>
                    <a:pt x="1529" y="20201"/>
                  </a:cubicBezTo>
                  <a:cubicBezTo>
                    <a:pt x="1479" y="20101"/>
                    <a:pt x="1454" y="20001"/>
                    <a:pt x="1429" y="19901"/>
                  </a:cubicBezTo>
                  <a:cubicBezTo>
                    <a:pt x="1179" y="19124"/>
                    <a:pt x="1204" y="18322"/>
                    <a:pt x="1479" y="17595"/>
                  </a:cubicBezTo>
                  <a:cubicBezTo>
                    <a:pt x="2306" y="15389"/>
                    <a:pt x="3159" y="13409"/>
                    <a:pt x="4061" y="11329"/>
                  </a:cubicBezTo>
                  <a:cubicBezTo>
                    <a:pt x="4236" y="10953"/>
                    <a:pt x="4387" y="10577"/>
                    <a:pt x="4562" y="10201"/>
                  </a:cubicBezTo>
                  <a:cubicBezTo>
                    <a:pt x="4863" y="9475"/>
                    <a:pt x="5214" y="8397"/>
                    <a:pt x="5339" y="7946"/>
                  </a:cubicBezTo>
                  <a:cubicBezTo>
                    <a:pt x="5815" y="6367"/>
                    <a:pt x="5840" y="4713"/>
                    <a:pt x="5815" y="3284"/>
                  </a:cubicBezTo>
                  <a:cubicBezTo>
                    <a:pt x="5790" y="2908"/>
                    <a:pt x="5790" y="2532"/>
                    <a:pt x="5790" y="2181"/>
                  </a:cubicBezTo>
                  <a:cubicBezTo>
                    <a:pt x="5815" y="1480"/>
                    <a:pt x="5815" y="753"/>
                    <a:pt x="5740" y="51"/>
                  </a:cubicBezTo>
                  <a:cubicBezTo>
                    <a:pt x="5715" y="26"/>
                    <a:pt x="5690"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1691250" y="1834600"/>
              <a:ext cx="102775" cy="367200"/>
            </a:xfrm>
            <a:custGeom>
              <a:avLst/>
              <a:gdLst/>
              <a:ahLst/>
              <a:cxnLst/>
              <a:rect l="l" t="t" r="r" b="b"/>
              <a:pathLst>
                <a:path w="4111" h="14688" extrusionOk="0">
                  <a:moveTo>
                    <a:pt x="75" y="1"/>
                  </a:moveTo>
                  <a:cubicBezTo>
                    <a:pt x="25" y="1"/>
                    <a:pt x="0" y="26"/>
                    <a:pt x="0" y="76"/>
                  </a:cubicBezTo>
                  <a:cubicBezTo>
                    <a:pt x="0" y="1329"/>
                    <a:pt x="276" y="2608"/>
                    <a:pt x="752" y="3785"/>
                  </a:cubicBezTo>
                  <a:cubicBezTo>
                    <a:pt x="1003" y="4412"/>
                    <a:pt x="1354" y="5039"/>
                    <a:pt x="1654" y="5615"/>
                  </a:cubicBezTo>
                  <a:cubicBezTo>
                    <a:pt x="1880" y="6016"/>
                    <a:pt x="2080" y="6417"/>
                    <a:pt x="2281" y="6818"/>
                  </a:cubicBezTo>
                  <a:cubicBezTo>
                    <a:pt x="3434" y="9174"/>
                    <a:pt x="3960" y="11956"/>
                    <a:pt x="3785" y="14613"/>
                  </a:cubicBezTo>
                  <a:cubicBezTo>
                    <a:pt x="3785" y="14638"/>
                    <a:pt x="3810" y="14688"/>
                    <a:pt x="3860" y="14688"/>
                  </a:cubicBezTo>
                  <a:cubicBezTo>
                    <a:pt x="3885" y="14688"/>
                    <a:pt x="3935" y="14663"/>
                    <a:pt x="3935" y="14613"/>
                  </a:cubicBezTo>
                  <a:cubicBezTo>
                    <a:pt x="4110" y="11931"/>
                    <a:pt x="3584" y="9149"/>
                    <a:pt x="2431" y="6743"/>
                  </a:cubicBezTo>
                  <a:cubicBezTo>
                    <a:pt x="2231" y="6342"/>
                    <a:pt x="2005" y="5941"/>
                    <a:pt x="1805" y="5540"/>
                  </a:cubicBezTo>
                  <a:cubicBezTo>
                    <a:pt x="1479" y="4963"/>
                    <a:pt x="1153" y="4362"/>
                    <a:pt x="877" y="3735"/>
                  </a:cubicBezTo>
                  <a:cubicBezTo>
                    <a:pt x="401" y="2582"/>
                    <a:pt x="151" y="1304"/>
                    <a:pt x="151" y="76"/>
                  </a:cubicBezTo>
                  <a:cubicBezTo>
                    <a:pt x="151" y="26"/>
                    <a:pt x="125"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1782100" y="1988575"/>
              <a:ext cx="81475" cy="119875"/>
            </a:xfrm>
            <a:custGeom>
              <a:avLst/>
              <a:gdLst/>
              <a:ahLst/>
              <a:cxnLst/>
              <a:rect l="l" t="t" r="r" b="b"/>
              <a:pathLst>
                <a:path w="3259" h="4795" extrusionOk="0">
                  <a:moveTo>
                    <a:pt x="3167" y="1"/>
                  </a:moveTo>
                  <a:cubicBezTo>
                    <a:pt x="3141" y="1"/>
                    <a:pt x="3108" y="37"/>
                    <a:pt x="3108" y="58"/>
                  </a:cubicBezTo>
                  <a:cubicBezTo>
                    <a:pt x="2958" y="1060"/>
                    <a:pt x="2306" y="1937"/>
                    <a:pt x="1830" y="2489"/>
                  </a:cubicBezTo>
                  <a:cubicBezTo>
                    <a:pt x="1654" y="2714"/>
                    <a:pt x="1454" y="2915"/>
                    <a:pt x="1253" y="3140"/>
                  </a:cubicBezTo>
                  <a:cubicBezTo>
                    <a:pt x="827" y="3616"/>
                    <a:pt x="376" y="4118"/>
                    <a:pt x="0" y="4669"/>
                  </a:cubicBezTo>
                  <a:cubicBezTo>
                    <a:pt x="0" y="4719"/>
                    <a:pt x="0" y="4769"/>
                    <a:pt x="25" y="4769"/>
                  </a:cubicBezTo>
                  <a:cubicBezTo>
                    <a:pt x="50" y="4794"/>
                    <a:pt x="50" y="4794"/>
                    <a:pt x="75" y="4794"/>
                  </a:cubicBezTo>
                  <a:cubicBezTo>
                    <a:pt x="101" y="4794"/>
                    <a:pt x="126" y="4769"/>
                    <a:pt x="151" y="4769"/>
                  </a:cubicBezTo>
                  <a:cubicBezTo>
                    <a:pt x="476" y="4218"/>
                    <a:pt x="928" y="3717"/>
                    <a:pt x="1379" y="3241"/>
                  </a:cubicBezTo>
                  <a:cubicBezTo>
                    <a:pt x="1554" y="3015"/>
                    <a:pt x="1755" y="2814"/>
                    <a:pt x="1930" y="2589"/>
                  </a:cubicBezTo>
                  <a:cubicBezTo>
                    <a:pt x="2431" y="2012"/>
                    <a:pt x="3108" y="1135"/>
                    <a:pt x="3258" y="83"/>
                  </a:cubicBezTo>
                  <a:cubicBezTo>
                    <a:pt x="3258" y="33"/>
                    <a:pt x="3233" y="7"/>
                    <a:pt x="3183" y="7"/>
                  </a:cubicBezTo>
                  <a:cubicBezTo>
                    <a:pt x="3178" y="3"/>
                    <a:pt x="3173"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760800" y="1900400"/>
              <a:ext cx="40125" cy="134125"/>
            </a:xfrm>
            <a:custGeom>
              <a:avLst/>
              <a:gdLst/>
              <a:ahLst/>
              <a:cxnLst/>
              <a:rect l="l" t="t" r="r" b="b"/>
              <a:pathLst>
                <a:path w="1605" h="5365" extrusionOk="0">
                  <a:moveTo>
                    <a:pt x="1529" y="1"/>
                  </a:moveTo>
                  <a:cubicBezTo>
                    <a:pt x="1504" y="1"/>
                    <a:pt x="1454" y="26"/>
                    <a:pt x="1454" y="76"/>
                  </a:cubicBezTo>
                  <a:cubicBezTo>
                    <a:pt x="1429" y="853"/>
                    <a:pt x="1328" y="1880"/>
                    <a:pt x="877" y="2783"/>
                  </a:cubicBezTo>
                  <a:cubicBezTo>
                    <a:pt x="802" y="2933"/>
                    <a:pt x="727" y="3083"/>
                    <a:pt x="627" y="3234"/>
                  </a:cubicBezTo>
                  <a:cubicBezTo>
                    <a:pt x="526" y="3409"/>
                    <a:pt x="426" y="3585"/>
                    <a:pt x="351" y="3785"/>
                  </a:cubicBezTo>
                  <a:cubicBezTo>
                    <a:pt x="125" y="4261"/>
                    <a:pt x="0" y="4788"/>
                    <a:pt x="0" y="5289"/>
                  </a:cubicBezTo>
                  <a:cubicBezTo>
                    <a:pt x="0" y="5339"/>
                    <a:pt x="25" y="5364"/>
                    <a:pt x="75" y="5364"/>
                  </a:cubicBezTo>
                  <a:cubicBezTo>
                    <a:pt x="125" y="5364"/>
                    <a:pt x="151" y="5339"/>
                    <a:pt x="151" y="5314"/>
                  </a:cubicBezTo>
                  <a:cubicBezTo>
                    <a:pt x="151" y="4813"/>
                    <a:pt x="276" y="4286"/>
                    <a:pt x="476" y="3835"/>
                  </a:cubicBezTo>
                  <a:cubicBezTo>
                    <a:pt x="577" y="3660"/>
                    <a:pt x="677" y="3484"/>
                    <a:pt x="777" y="3309"/>
                  </a:cubicBezTo>
                  <a:cubicBezTo>
                    <a:pt x="852" y="3159"/>
                    <a:pt x="953" y="3008"/>
                    <a:pt x="1028" y="2833"/>
                  </a:cubicBezTo>
                  <a:cubicBezTo>
                    <a:pt x="1479" y="1905"/>
                    <a:pt x="1579" y="878"/>
                    <a:pt x="1604" y="76"/>
                  </a:cubicBezTo>
                  <a:cubicBezTo>
                    <a:pt x="1604" y="51"/>
                    <a:pt x="157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716300" y="1867825"/>
              <a:ext cx="28850" cy="77725"/>
            </a:xfrm>
            <a:custGeom>
              <a:avLst/>
              <a:gdLst/>
              <a:ahLst/>
              <a:cxnLst/>
              <a:rect l="l" t="t" r="r" b="b"/>
              <a:pathLst>
                <a:path w="1154" h="3109" extrusionOk="0">
                  <a:moveTo>
                    <a:pt x="1078" y="0"/>
                  </a:moveTo>
                  <a:cubicBezTo>
                    <a:pt x="1028" y="0"/>
                    <a:pt x="1003" y="25"/>
                    <a:pt x="1003" y="76"/>
                  </a:cubicBezTo>
                  <a:cubicBezTo>
                    <a:pt x="1003" y="627"/>
                    <a:pt x="853" y="1178"/>
                    <a:pt x="602" y="1680"/>
                  </a:cubicBezTo>
                  <a:cubicBezTo>
                    <a:pt x="527" y="1780"/>
                    <a:pt x="477" y="1880"/>
                    <a:pt x="427" y="1980"/>
                  </a:cubicBezTo>
                  <a:cubicBezTo>
                    <a:pt x="226" y="2306"/>
                    <a:pt x="26" y="2657"/>
                    <a:pt x="1" y="3033"/>
                  </a:cubicBezTo>
                  <a:cubicBezTo>
                    <a:pt x="1" y="3083"/>
                    <a:pt x="26" y="3108"/>
                    <a:pt x="76" y="3108"/>
                  </a:cubicBezTo>
                  <a:cubicBezTo>
                    <a:pt x="126" y="3108"/>
                    <a:pt x="151" y="3083"/>
                    <a:pt x="151" y="3058"/>
                  </a:cubicBezTo>
                  <a:cubicBezTo>
                    <a:pt x="176" y="2707"/>
                    <a:pt x="352" y="2381"/>
                    <a:pt x="552" y="2055"/>
                  </a:cubicBezTo>
                  <a:cubicBezTo>
                    <a:pt x="602" y="1955"/>
                    <a:pt x="677" y="1855"/>
                    <a:pt x="728" y="1755"/>
                  </a:cubicBezTo>
                  <a:cubicBezTo>
                    <a:pt x="1003" y="1228"/>
                    <a:pt x="1154" y="652"/>
                    <a:pt x="1154" y="76"/>
                  </a:cubicBezTo>
                  <a:cubicBezTo>
                    <a:pt x="1154" y="50"/>
                    <a:pt x="1129"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691875" y="1985350"/>
              <a:ext cx="75200" cy="57925"/>
            </a:xfrm>
            <a:custGeom>
              <a:avLst/>
              <a:gdLst/>
              <a:ahLst/>
              <a:cxnLst/>
              <a:rect l="l" t="t" r="r" b="b"/>
              <a:pathLst>
                <a:path w="3008" h="2317" extrusionOk="0">
                  <a:moveTo>
                    <a:pt x="78" y="1"/>
                  </a:moveTo>
                  <a:cubicBezTo>
                    <a:pt x="67" y="1"/>
                    <a:pt x="58" y="4"/>
                    <a:pt x="50" y="11"/>
                  </a:cubicBezTo>
                  <a:cubicBezTo>
                    <a:pt x="0" y="36"/>
                    <a:pt x="0" y="86"/>
                    <a:pt x="0" y="111"/>
                  </a:cubicBezTo>
                  <a:cubicBezTo>
                    <a:pt x="126" y="312"/>
                    <a:pt x="276" y="512"/>
                    <a:pt x="451" y="688"/>
                  </a:cubicBezTo>
                  <a:cubicBezTo>
                    <a:pt x="677" y="888"/>
                    <a:pt x="928" y="1039"/>
                    <a:pt x="1153" y="1189"/>
                  </a:cubicBezTo>
                  <a:lnTo>
                    <a:pt x="2882" y="2292"/>
                  </a:lnTo>
                  <a:cubicBezTo>
                    <a:pt x="2908" y="2292"/>
                    <a:pt x="2908" y="2317"/>
                    <a:pt x="2933" y="2317"/>
                  </a:cubicBezTo>
                  <a:cubicBezTo>
                    <a:pt x="2958" y="2317"/>
                    <a:pt x="2983" y="2292"/>
                    <a:pt x="2983" y="2267"/>
                  </a:cubicBezTo>
                  <a:cubicBezTo>
                    <a:pt x="3008" y="2242"/>
                    <a:pt x="3008" y="2192"/>
                    <a:pt x="2958" y="2167"/>
                  </a:cubicBezTo>
                  <a:lnTo>
                    <a:pt x="1253" y="1064"/>
                  </a:lnTo>
                  <a:cubicBezTo>
                    <a:pt x="1003" y="913"/>
                    <a:pt x="752" y="763"/>
                    <a:pt x="552" y="563"/>
                  </a:cubicBezTo>
                  <a:cubicBezTo>
                    <a:pt x="401" y="412"/>
                    <a:pt x="251" y="237"/>
                    <a:pt x="151" y="36"/>
                  </a:cubicBezTo>
                  <a:cubicBezTo>
                    <a:pt x="133" y="18"/>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674950" y="1912050"/>
              <a:ext cx="42625" cy="30975"/>
            </a:xfrm>
            <a:custGeom>
              <a:avLst/>
              <a:gdLst/>
              <a:ahLst/>
              <a:cxnLst/>
              <a:rect l="l" t="t" r="r" b="b"/>
              <a:pathLst>
                <a:path w="1705" h="1239" extrusionOk="0">
                  <a:moveTo>
                    <a:pt x="108" y="0"/>
                  </a:moveTo>
                  <a:cubicBezTo>
                    <a:pt x="74" y="0"/>
                    <a:pt x="43" y="18"/>
                    <a:pt x="26" y="36"/>
                  </a:cubicBezTo>
                  <a:cubicBezTo>
                    <a:pt x="1" y="61"/>
                    <a:pt x="26" y="111"/>
                    <a:pt x="51" y="136"/>
                  </a:cubicBezTo>
                  <a:lnTo>
                    <a:pt x="1579" y="1239"/>
                  </a:lnTo>
                  <a:lnTo>
                    <a:pt x="1630" y="1239"/>
                  </a:lnTo>
                  <a:cubicBezTo>
                    <a:pt x="1655" y="1239"/>
                    <a:pt x="1680" y="1239"/>
                    <a:pt x="1680" y="1214"/>
                  </a:cubicBezTo>
                  <a:cubicBezTo>
                    <a:pt x="1705" y="1164"/>
                    <a:pt x="1705" y="1139"/>
                    <a:pt x="1680" y="1114"/>
                  </a:cubicBezTo>
                  <a:lnTo>
                    <a:pt x="151" y="11"/>
                  </a:lnTo>
                  <a:cubicBezTo>
                    <a:pt x="136" y="3"/>
                    <a:pt x="122"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715050" y="2071600"/>
              <a:ext cx="73325" cy="58775"/>
            </a:xfrm>
            <a:custGeom>
              <a:avLst/>
              <a:gdLst/>
              <a:ahLst/>
              <a:cxnLst/>
              <a:rect l="l" t="t" r="r" b="b"/>
              <a:pathLst>
                <a:path w="2933" h="2351" extrusionOk="0">
                  <a:moveTo>
                    <a:pt x="101" y="1"/>
                  </a:moveTo>
                  <a:cubicBezTo>
                    <a:pt x="82" y="1"/>
                    <a:pt x="63" y="7"/>
                    <a:pt x="51" y="20"/>
                  </a:cubicBezTo>
                  <a:cubicBezTo>
                    <a:pt x="1" y="45"/>
                    <a:pt x="1" y="95"/>
                    <a:pt x="26" y="120"/>
                  </a:cubicBezTo>
                  <a:cubicBezTo>
                    <a:pt x="226" y="346"/>
                    <a:pt x="477" y="496"/>
                    <a:pt x="727" y="621"/>
                  </a:cubicBezTo>
                  <a:cubicBezTo>
                    <a:pt x="828" y="671"/>
                    <a:pt x="953" y="747"/>
                    <a:pt x="1053" y="822"/>
                  </a:cubicBezTo>
                  <a:cubicBezTo>
                    <a:pt x="1279" y="947"/>
                    <a:pt x="1479" y="1123"/>
                    <a:pt x="1655" y="1298"/>
                  </a:cubicBezTo>
                  <a:lnTo>
                    <a:pt x="2808" y="2351"/>
                  </a:lnTo>
                  <a:lnTo>
                    <a:pt x="2858" y="2351"/>
                  </a:lnTo>
                  <a:cubicBezTo>
                    <a:pt x="2883" y="2351"/>
                    <a:pt x="2883" y="2351"/>
                    <a:pt x="2908" y="2326"/>
                  </a:cubicBezTo>
                  <a:cubicBezTo>
                    <a:pt x="2933" y="2301"/>
                    <a:pt x="2933" y="2250"/>
                    <a:pt x="2908" y="2225"/>
                  </a:cubicBezTo>
                  <a:lnTo>
                    <a:pt x="1755" y="1173"/>
                  </a:lnTo>
                  <a:cubicBezTo>
                    <a:pt x="1554" y="997"/>
                    <a:pt x="1354" y="822"/>
                    <a:pt x="1128" y="671"/>
                  </a:cubicBezTo>
                  <a:cubicBezTo>
                    <a:pt x="1028" y="621"/>
                    <a:pt x="903" y="546"/>
                    <a:pt x="803" y="496"/>
                  </a:cubicBezTo>
                  <a:cubicBezTo>
                    <a:pt x="552" y="346"/>
                    <a:pt x="301" y="245"/>
                    <a:pt x="151" y="20"/>
                  </a:cubicBezTo>
                  <a:cubicBezTo>
                    <a:pt x="138" y="7"/>
                    <a:pt x="120"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787100" y="2106275"/>
              <a:ext cx="65200" cy="58575"/>
            </a:xfrm>
            <a:custGeom>
              <a:avLst/>
              <a:gdLst/>
              <a:ahLst/>
              <a:cxnLst/>
              <a:rect l="l" t="t" r="r" b="b"/>
              <a:pathLst>
                <a:path w="2608" h="2343" extrusionOk="0">
                  <a:moveTo>
                    <a:pt x="2534" y="1"/>
                  </a:moveTo>
                  <a:cubicBezTo>
                    <a:pt x="2524" y="1"/>
                    <a:pt x="2514" y="4"/>
                    <a:pt x="2507" y="11"/>
                  </a:cubicBezTo>
                  <a:cubicBezTo>
                    <a:pt x="2156" y="187"/>
                    <a:pt x="1830" y="412"/>
                    <a:pt x="1555" y="713"/>
                  </a:cubicBezTo>
                  <a:cubicBezTo>
                    <a:pt x="1505" y="738"/>
                    <a:pt x="1479" y="788"/>
                    <a:pt x="1429" y="838"/>
                  </a:cubicBezTo>
                  <a:cubicBezTo>
                    <a:pt x="1379" y="914"/>
                    <a:pt x="1304" y="989"/>
                    <a:pt x="1229" y="1064"/>
                  </a:cubicBezTo>
                  <a:cubicBezTo>
                    <a:pt x="1129" y="1139"/>
                    <a:pt x="1028" y="1214"/>
                    <a:pt x="928" y="1289"/>
                  </a:cubicBezTo>
                  <a:cubicBezTo>
                    <a:pt x="853" y="1365"/>
                    <a:pt x="778" y="1415"/>
                    <a:pt x="703" y="1465"/>
                  </a:cubicBezTo>
                  <a:cubicBezTo>
                    <a:pt x="452" y="1690"/>
                    <a:pt x="226" y="1966"/>
                    <a:pt x="26" y="2217"/>
                  </a:cubicBezTo>
                  <a:cubicBezTo>
                    <a:pt x="1" y="2242"/>
                    <a:pt x="1" y="2292"/>
                    <a:pt x="51" y="2317"/>
                  </a:cubicBezTo>
                  <a:cubicBezTo>
                    <a:pt x="51" y="2342"/>
                    <a:pt x="76" y="2342"/>
                    <a:pt x="76" y="2342"/>
                  </a:cubicBezTo>
                  <a:cubicBezTo>
                    <a:pt x="101" y="2342"/>
                    <a:pt x="126" y="2317"/>
                    <a:pt x="151" y="2317"/>
                  </a:cubicBezTo>
                  <a:cubicBezTo>
                    <a:pt x="352" y="2066"/>
                    <a:pt x="552" y="1791"/>
                    <a:pt x="803" y="1590"/>
                  </a:cubicBezTo>
                  <a:cubicBezTo>
                    <a:pt x="878" y="1540"/>
                    <a:pt x="953" y="1465"/>
                    <a:pt x="1028" y="1415"/>
                  </a:cubicBezTo>
                  <a:cubicBezTo>
                    <a:pt x="1129" y="1340"/>
                    <a:pt x="1229" y="1264"/>
                    <a:pt x="1329" y="1164"/>
                  </a:cubicBezTo>
                  <a:cubicBezTo>
                    <a:pt x="1404" y="1089"/>
                    <a:pt x="1479" y="1014"/>
                    <a:pt x="1555" y="939"/>
                  </a:cubicBezTo>
                  <a:cubicBezTo>
                    <a:pt x="1580" y="888"/>
                    <a:pt x="1630" y="838"/>
                    <a:pt x="1655" y="813"/>
                  </a:cubicBezTo>
                  <a:cubicBezTo>
                    <a:pt x="1931" y="538"/>
                    <a:pt x="2231" y="312"/>
                    <a:pt x="2557" y="137"/>
                  </a:cubicBezTo>
                  <a:cubicBezTo>
                    <a:pt x="2607" y="137"/>
                    <a:pt x="2607" y="86"/>
                    <a:pt x="2607" y="36"/>
                  </a:cubicBezTo>
                  <a:cubicBezTo>
                    <a:pt x="2590" y="19"/>
                    <a:pt x="2559"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1789625" y="2132400"/>
              <a:ext cx="120950" cy="93850"/>
            </a:xfrm>
            <a:custGeom>
              <a:avLst/>
              <a:gdLst/>
              <a:ahLst/>
              <a:cxnLst/>
              <a:rect l="l" t="t" r="r" b="b"/>
              <a:pathLst>
                <a:path w="4838" h="3754" extrusionOk="0">
                  <a:moveTo>
                    <a:pt x="4762" y="0"/>
                  </a:moveTo>
                  <a:cubicBezTo>
                    <a:pt x="4743" y="0"/>
                    <a:pt x="4724" y="6"/>
                    <a:pt x="4712" y="19"/>
                  </a:cubicBezTo>
                  <a:cubicBezTo>
                    <a:pt x="4386" y="395"/>
                    <a:pt x="3935" y="645"/>
                    <a:pt x="3484" y="871"/>
                  </a:cubicBezTo>
                  <a:cubicBezTo>
                    <a:pt x="3358" y="946"/>
                    <a:pt x="3233" y="996"/>
                    <a:pt x="3108" y="1072"/>
                  </a:cubicBezTo>
                  <a:cubicBezTo>
                    <a:pt x="1930" y="1723"/>
                    <a:pt x="977" y="2701"/>
                    <a:pt x="50" y="3628"/>
                  </a:cubicBezTo>
                  <a:cubicBezTo>
                    <a:pt x="0" y="3653"/>
                    <a:pt x="0" y="3703"/>
                    <a:pt x="50" y="3728"/>
                  </a:cubicBezTo>
                  <a:cubicBezTo>
                    <a:pt x="50" y="3753"/>
                    <a:pt x="75" y="3753"/>
                    <a:pt x="100" y="3753"/>
                  </a:cubicBezTo>
                  <a:cubicBezTo>
                    <a:pt x="100" y="3753"/>
                    <a:pt x="125" y="3753"/>
                    <a:pt x="150" y="3728"/>
                  </a:cubicBezTo>
                  <a:cubicBezTo>
                    <a:pt x="1078" y="2801"/>
                    <a:pt x="2030" y="1848"/>
                    <a:pt x="3183" y="1197"/>
                  </a:cubicBezTo>
                  <a:cubicBezTo>
                    <a:pt x="3308" y="1122"/>
                    <a:pt x="3434" y="1072"/>
                    <a:pt x="3559" y="996"/>
                  </a:cubicBezTo>
                  <a:cubicBezTo>
                    <a:pt x="4010" y="771"/>
                    <a:pt x="4486" y="520"/>
                    <a:pt x="4812" y="119"/>
                  </a:cubicBezTo>
                  <a:cubicBezTo>
                    <a:pt x="4837" y="94"/>
                    <a:pt x="4837" y="44"/>
                    <a:pt x="4812" y="19"/>
                  </a:cubicBezTo>
                  <a:cubicBezTo>
                    <a:pt x="4800" y="6"/>
                    <a:pt x="4781" y="0"/>
                    <a:pt x="4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1789625" y="2241425"/>
              <a:ext cx="71450" cy="50600"/>
            </a:xfrm>
            <a:custGeom>
              <a:avLst/>
              <a:gdLst/>
              <a:ahLst/>
              <a:cxnLst/>
              <a:rect l="l" t="t" r="r" b="b"/>
              <a:pathLst>
                <a:path w="2858" h="2024" extrusionOk="0">
                  <a:moveTo>
                    <a:pt x="2760" y="0"/>
                  </a:moveTo>
                  <a:cubicBezTo>
                    <a:pt x="2738" y="0"/>
                    <a:pt x="2719" y="6"/>
                    <a:pt x="2707" y="19"/>
                  </a:cubicBezTo>
                  <a:cubicBezTo>
                    <a:pt x="2607" y="144"/>
                    <a:pt x="2481" y="219"/>
                    <a:pt x="2356" y="295"/>
                  </a:cubicBezTo>
                  <a:cubicBezTo>
                    <a:pt x="2231" y="370"/>
                    <a:pt x="2080" y="445"/>
                    <a:pt x="1955" y="520"/>
                  </a:cubicBezTo>
                  <a:cubicBezTo>
                    <a:pt x="1278" y="921"/>
                    <a:pt x="602" y="1347"/>
                    <a:pt x="25" y="1899"/>
                  </a:cubicBezTo>
                  <a:cubicBezTo>
                    <a:pt x="0" y="1924"/>
                    <a:pt x="0" y="1974"/>
                    <a:pt x="25" y="1999"/>
                  </a:cubicBezTo>
                  <a:cubicBezTo>
                    <a:pt x="50" y="2024"/>
                    <a:pt x="75" y="2024"/>
                    <a:pt x="75" y="2024"/>
                  </a:cubicBezTo>
                  <a:cubicBezTo>
                    <a:pt x="100" y="2024"/>
                    <a:pt x="125" y="2024"/>
                    <a:pt x="125" y="1999"/>
                  </a:cubicBezTo>
                  <a:cubicBezTo>
                    <a:pt x="677" y="1447"/>
                    <a:pt x="1378" y="1046"/>
                    <a:pt x="2030" y="670"/>
                  </a:cubicBezTo>
                  <a:cubicBezTo>
                    <a:pt x="2180" y="595"/>
                    <a:pt x="2306" y="520"/>
                    <a:pt x="2431" y="420"/>
                  </a:cubicBezTo>
                  <a:cubicBezTo>
                    <a:pt x="2582" y="345"/>
                    <a:pt x="2707" y="244"/>
                    <a:pt x="2832" y="119"/>
                  </a:cubicBezTo>
                  <a:cubicBezTo>
                    <a:pt x="2857" y="94"/>
                    <a:pt x="2857" y="44"/>
                    <a:pt x="2832" y="19"/>
                  </a:cubicBezTo>
                  <a:cubicBezTo>
                    <a:pt x="2807" y="6"/>
                    <a:pt x="2782" y="0"/>
                    <a:pt x="2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1762050" y="2207175"/>
              <a:ext cx="25075" cy="22825"/>
            </a:xfrm>
            <a:custGeom>
              <a:avLst/>
              <a:gdLst/>
              <a:ahLst/>
              <a:cxnLst/>
              <a:rect l="l" t="t" r="r" b="b"/>
              <a:pathLst>
                <a:path w="1003" h="913" extrusionOk="0">
                  <a:moveTo>
                    <a:pt x="76" y="1"/>
                  </a:moveTo>
                  <a:cubicBezTo>
                    <a:pt x="50" y="1"/>
                    <a:pt x="19" y="24"/>
                    <a:pt x="0" y="60"/>
                  </a:cubicBezTo>
                  <a:cubicBezTo>
                    <a:pt x="0" y="86"/>
                    <a:pt x="25" y="136"/>
                    <a:pt x="75" y="136"/>
                  </a:cubicBezTo>
                  <a:cubicBezTo>
                    <a:pt x="201" y="186"/>
                    <a:pt x="276" y="311"/>
                    <a:pt x="376" y="436"/>
                  </a:cubicBezTo>
                  <a:lnTo>
                    <a:pt x="426" y="487"/>
                  </a:lnTo>
                  <a:cubicBezTo>
                    <a:pt x="552" y="637"/>
                    <a:pt x="702" y="787"/>
                    <a:pt x="877" y="888"/>
                  </a:cubicBezTo>
                  <a:cubicBezTo>
                    <a:pt x="877" y="913"/>
                    <a:pt x="903" y="913"/>
                    <a:pt x="903" y="913"/>
                  </a:cubicBezTo>
                  <a:cubicBezTo>
                    <a:pt x="928" y="913"/>
                    <a:pt x="953" y="888"/>
                    <a:pt x="978" y="888"/>
                  </a:cubicBezTo>
                  <a:cubicBezTo>
                    <a:pt x="1003" y="837"/>
                    <a:pt x="1003" y="787"/>
                    <a:pt x="953" y="762"/>
                  </a:cubicBezTo>
                  <a:cubicBezTo>
                    <a:pt x="802" y="662"/>
                    <a:pt x="677" y="537"/>
                    <a:pt x="552" y="386"/>
                  </a:cubicBezTo>
                  <a:lnTo>
                    <a:pt x="502" y="336"/>
                  </a:lnTo>
                  <a:cubicBezTo>
                    <a:pt x="401" y="211"/>
                    <a:pt x="276" y="60"/>
                    <a:pt x="101" y="10"/>
                  </a:cubicBezTo>
                  <a:cubicBezTo>
                    <a:pt x="94" y="4"/>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1758275" y="2157025"/>
              <a:ext cx="31375" cy="20975"/>
            </a:xfrm>
            <a:custGeom>
              <a:avLst/>
              <a:gdLst/>
              <a:ahLst/>
              <a:cxnLst/>
              <a:rect l="l" t="t" r="r" b="b"/>
              <a:pathLst>
                <a:path w="1255" h="839" extrusionOk="0">
                  <a:moveTo>
                    <a:pt x="78" y="1"/>
                  </a:moveTo>
                  <a:cubicBezTo>
                    <a:pt x="68" y="1"/>
                    <a:pt x="58" y="4"/>
                    <a:pt x="51" y="11"/>
                  </a:cubicBezTo>
                  <a:cubicBezTo>
                    <a:pt x="1" y="11"/>
                    <a:pt x="1" y="61"/>
                    <a:pt x="1" y="112"/>
                  </a:cubicBezTo>
                  <a:cubicBezTo>
                    <a:pt x="76" y="262"/>
                    <a:pt x="226" y="337"/>
                    <a:pt x="327" y="412"/>
                  </a:cubicBezTo>
                  <a:lnTo>
                    <a:pt x="1129" y="838"/>
                  </a:lnTo>
                  <a:lnTo>
                    <a:pt x="1154" y="838"/>
                  </a:lnTo>
                  <a:cubicBezTo>
                    <a:pt x="1179" y="838"/>
                    <a:pt x="1204" y="838"/>
                    <a:pt x="1229" y="813"/>
                  </a:cubicBezTo>
                  <a:cubicBezTo>
                    <a:pt x="1254" y="763"/>
                    <a:pt x="1229" y="738"/>
                    <a:pt x="1204" y="713"/>
                  </a:cubicBezTo>
                  <a:lnTo>
                    <a:pt x="402" y="262"/>
                  </a:lnTo>
                  <a:cubicBezTo>
                    <a:pt x="277" y="212"/>
                    <a:pt x="176" y="137"/>
                    <a:pt x="151" y="36"/>
                  </a:cubicBezTo>
                  <a:cubicBezTo>
                    <a:pt x="134" y="19"/>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710050" y="2291375"/>
              <a:ext cx="24450" cy="20075"/>
            </a:xfrm>
            <a:custGeom>
              <a:avLst/>
              <a:gdLst/>
              <a:ahLst/>
              <a:cxnLst/>
              <a:rect l="l" t="t" r="r" b="b"/>
              <a:pathLst>
                <a:path w="978" h="803" extrusionOk="0">
                  <a:moveTo>
                    <a:pt x="927" y="1"/>
                  </a:moveTo>
                  <a:cubicBezTo>
                    <a:pt x="602" y="226"/>
                    <a:pt x="301" y="452"/>
                    <a:pt x="25" y="728"/>
                  </a:cubicBezTo>
                  <a:cubicBezTo>
                    <a:pt x="0" y="753"/>
                    <a:pt x="0" y="778"/>
                    <a:pt x="25" y="778"/>
                  </a:cubicBezTo>
                  <a:cubicBezTo>
                    <a:pt x="25" y="803"/>
                    <a:pt x="50" y="803"/>
                    <a:pt x="50" y="803"/>
                  </a:cubicBezTo>
                  <a:cubicBezTo>
                    <a:pt x="50" y="803"/>
                    <a:pt x="75" y="803"/>
                    <a:pt x="75" y="778"/>
                  </a:cubicBezTo>
                  <a:cubicBezTo>
                    <a:pt x="351" y="502"/>
                    <a:pt x="652" y="276"/>
                    <a:pt x="952" y="76"/>
                  </a:cubicBezTo>
                  <a:cubicBezTo>
                    <a:pt x="978" y="51"/>
                    <a:pt x="978" y="51"/>
                    <a:pt x="978" y="26"/>
                  </a:cubicBezTo>
                  <a:cubicBezTo>
                    <a:pt x="952" y="1"/>
                    <a:pt x="952"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712550" y="2301400"/>
              <a:ext cx="23200" cy="18200"/>
            </a:xfrm>
            <a:custGeom>
              <a:avLst/>
              <a:gdLst/>
              <a:ahLst/>
              <a:cxnLst/>
              <a:rect l="l" t="t" r="r" b="b"/>
              <a:pathLst>
                <a:path w="928" h="728" extrusionOk="0">
                  <a:moveTo>
                    <a:pt x="852" y="1"/>
                  </a:moveTo>
                  <a:cubicBezTo>
                    <a:pt x="552" y="201"/>
                    <a:pt x="276" y="427"/>
                    <a:pt x="25" y="652"/>
                  </a:cubicBezTo>
                  <a:cubicBezTo>
                    <a:pt x="0" y="677"/>
                    <a:pt x="0" y="703"/>
                    <a:pt x="25" y="703"/>
                  </a:cubicBezTo>
                  <a:cubicBezTo>
                    <a:pt x="25" y="728"/>
                    <a:pt x="25" y="728"/>
                    <a:pt x="50" y="728"/>
                  </a:cubicBezTo>
                  <a:cubicBezTo>
                    <a:pt x="50" y="728"/>
                    <a:pt x="50" y="728"/>
                    <a:pt x="75" y="703"/>
                  </a:cubicBezTo>
                  <a:cubicBezTo>
                    <a:pt x="326" y="477"/>
                    <a:pt x="602" y="251"/>
                    <a:pt x="903" y="76"/>
                  </a:cubicBezTo>
                  <a:cubicBezTo>
                    <a:pt x="903" y="51"/>
                    <a:pt x="928" y="51"/>
                    <a:pt x="903" y="26"/>
                  </a:cubicBezTo>
                  <a:cubicBezTo>
                    <a:pt x="903" y="1"/>
                    <a:pt x="878"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712550" y="2312050"/>
              <a:ext cx="21325" cy="18825"/>
            </a:xfrm>
            <a:custGeom>
              <a:avLst/>
              <a:gdLst/>
              <a:ahLst/>
              <a:cxnLst/>
              <a:rect l="l" t="t" r="r" b="b"/>
              <a:pathLst>
                <a:path w="853" h="753" extrusionOk="0">
                  <a:moveTo>
                    <a:pt x="802" y="1"/>
                  </a:moveTo>
                  <a:cubicBezTo>
                    <a:pt x="502" y="201"/>
                    <a:pt x="251" y="427"/>
                    <a:pt x="0" y="678"/>
                  </a:cubicBezTo>
                  <a:cubicBezTo>
                    <a:pt x="0" y="703"/>
                    <a:pt x="0" y="728"/>
                    <a:pt x="25" y="728"/>
                  </a:cubicBezTo>
                  <a:cubicBezTo>
                    <a:pt x="25" y="753"/>
                    <a:pt x="25" y="753"/>
                    <a:pt x="25" y="753"/>
                  </a:cubicBezTo>
                  <a:cubicBezTo>
                    <a:pt x="50" y="753"/>
                    <a:pt x="50" y="753"/>
                    <a:pt x="75" y="728"/>
                  </a:cubicBezTo>
                  <a:cubicBezTo>
                    <a:pt x="301" y="477"/>
                    <a:pt x="552" y="251"/>
                    <a:pt x="827" y="76"/>
                  </a:cubicBezTo>
                  <a:cubicBezTo>
                    <a:pt x="852" y="51"/>
                    <a:pt x="852" y="26"/>
                    <a:pt x="852" y="26"/>
                  </a:cubicBezTo>
                  <a:cubicBezTo>
                    <a:pt x="827" y="1"/>
                    <a:pt x="802"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1713175" y="2330850"/>
              <a:ext cx="13175" cy="11925"/>
            </a:xfrm>
            <a:custGeom>
              <a:avLst/>
              <a:gdLst/>
              <a:ahLst/>
              <a:cxnLst/>
              <a:rect l="l" t="t" r="r" b="b"/>
              <a:pathLst>
                <a:path w="527" h="477" extrusionOk="0">
                  <a:moveTo>
                    <a:pt x="452" y="1"/>
                  </a:moveTo>
                  <a:cubicBezTo>
                    <a:pt x="301" y="126"/>
                    <a:pt x="151" y="251"/>
                    <a:pt x="25" y="427"/>
                  </a:cubicBezTo>
                  <a:cubicBezTo>
                    <a:pt x="0" y="427"/>
                    <a:pt x="0" y="452"/>
                    <a:pt x="25" y="477"/>
                  </a:cubicBezTo>
                  <a:lnTo>
                    <a:pt x="50" y="477"/>
                  </a:lnTo>
                  <a:cubicBezTo>
                    <a:pt x="50" y="477"/>
                    <a:pt x="76" y="477"/>
                    <a:pt x="76" y="452"/>
                  </a:cubicBezTo>
                  <a:cubicBezTo>
                    <a:pt x="201" y="301"/>
                    <a:pt x="351" y="176"/>
                    <a:pt x="502" y="76"/>
                  </a:cubicBezTo>
                  <a:cubicBezTo>
                    <a:pt x="527" y="51"/>
                    <a:pt x="527" y="26"/>
                    <a:pt x="502" y="26"/>
                  </a:cubicBezTo>
                  <a:cubicBezTo>
                    <a:pt x="502" y="1"/>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713175" y="2339000"/>
              <a:ext cx="20700" cy="25100"/>
            </a:xfrm>
            <a:custGeom>
              <a:avLst/>
              <a:gdLst/>
              <a:ahLst/>
              <a:cxnLst/>
              <a:rect l="l" t="t" r="r" b="b"/>
              <a:pathLst>
                <a:path w="828" h="1004" extrusionOk="0">
                  <a:moveTo>
                    <a:pt x="827" y="1"/>
                  </a:moveTo>
                  <a:cubicBezTo>
                    <a:pt x="802" y="1"/>
                    <a:pt x="777" y="1"/>
                    <a:pt x="777" y="26"/>
                  </a:cubicBezTo>
                  <a:cubicBezTo>
                    <a:pt x="577" y="376"/>
                    <a:pt x="326" y="702"/>
                    <a:pt x="0" y="928"/>
                  </a:cubicBezTo>
                  <a:cubicBezTo>
                    <a:pt x="0" y="953"/>
                    <a:pt x="0" y="978"/>
                    <a:pt x="0" y="978"/>
                  </a:cubicBezTo>
                  <a:cubicBezTo>
                    <a:pt x="0" y="1003"/>
                    <a:pt x="25" y="1003"/>
                    <a:pt x="25" y="1003"/>
                  </a:cubicBezTo>
                  <a:lnTo>
                    <a:pt x="50" y="1003"/>
                  </a:lnTo>
                  <a:cubicBezTo>
                    <a:pt x="376" y="727"/>
                    <a:pt x="627" y="427"/>
                    <a:pt x="827" y="51"/>
                  </a:cubicBezTo>
                  <a:cubicBezTo>
                    <a:pt x="827" y="51"/>
                    <a:pt x="827" y="26"/>
                    <a:pt x="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711925" y="2362975"/>
              <a:ext cx="11925" cy="12400"/>
            </a:xfrm>
            <a:custGeom>
              <a:avLst/>
              <a:gdLst/>
              <a:ahLst/>
              <a:cxnLst/>
              <a:rect l="l" t="t" r="r" b="b"/>
              <a:pathLst>
                <a:path w="477" h="496" extrusionOk="0">
                  <a:moveTo>
                    <a:pt x="442" y="0"/>
                  </a:moveTo>
                  <a:cubicBezTo>
                    <a:pt x="433" y="0"/>
                    <a:pt x="426" y="6"/>
                    <a:pt x="426" y="19"/>
                  </a:cubicBezTo>
                  <a:cubicBezTo>
                    <a:pt x="301" y="169"/>
                    <a:pt x="176" y="320"/>
                    <a:pt x="25" y="420"/>
                  </a:cubicBezTo>
                  <a:cubicBezTo>
                    <a:pt x="0" y="445"/>
                    <a:pt x="0" y="470"/>
                    <a:pt x="25" y="470"/>
                  </a:cubicBezTo>
                  <a:cubicBezTo>
                    <a:pt x="25" y="495"/>
                    <a:pt x="25" y="495"/>
                    <a:pt x="50" y="495"/>
                  </a:cubicBezTo>
                  <a:cubicBezTo>
                    <a:pt x="50" y="495"/>
                    <a:pt x="50" y="495"/>
                    <a:pt x="75" y="470"/>
                  </a:cubicBezTo>
                  <a:cubicBezTo>
                    <a:pt x="226" y="370"/>
                    <a:pt x="351" y="219"/>
                    <a:pt x="476" y="69"/>
                  </a:cubicBezTo>
                  <a:cubicBezTo>
                    <a:pt x="476" y="44"/>
                    <a:pt x="476" y="19"/>
                    <a:pt x="476" y="19"/>
                  </a:cubicBezTo>
                  <a:cubicBezTo>
                    <a:pt x="464" y="6"/>
                    <a:pt x="451"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1741375" y="2261925"/>
              <a:ext cx="25075" cy="21325"/>
            </a:xfrm>
            <a:custGeom>
              <a:avLst/>
              <a:gdLst/>
              <a:ahLst/>
              <a:cxnLst/>
              <a:rect l="l" t="t" r="r" b="b"/>
              <a:pathLst>
                <a:path w="1003" h="853" extrusionOk="0">
                  <a:moveTo>
                    <a:pt x="953" y="1"/>
                  </a:moveTo>
                  <a:cubicBezTo>
                    <a:pt x="627" y="251"/>
                    <a:pt x="326" y="502"/>
                    <a:pt x="25" y="778"/>
                  </a:cubicBezTo>
                  <a:cubicBezTo>
                    <a:pt x="0" y="803"/>
                    <a:pt x="0" y="828"/>
                    <a:pt x="25" y="828"/>
                  </a:cubicBezTo>
                  <a:cubicBezTo>
                    <a:pt x="25" y="828"/>
                    <a:pt x="50" y="853"/>
                    <a:pt x="50" y="853"/>
                  </a:cubicBezTo>
                  <a:cubicBezTo>
                    <a:pt x="50" y="853"/>
                    <a:pt x="75" y="828"/>
                    <a:pt x="75" y="828"/>
                  </a:cubicBezTo>
                  <a:cubicBezTo>
                    <a:pt x="351" y="552"/>
                    <a:pt x="677" y="302"/>
                    <a:pt x="978" y="51"/>
                  </a:cubicBezTo>
                  <a:cubicBezTo>
                    <a:pt x="1003" y="51"/>
                    <a:pt x="1003" y="26"/>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1747625" y="2270075"/>
              <a:ext cx="21325" cy="17575"/>
            </a:xfrm>
            <a:custGeom>
              <a:avLst/>
              <a:gdLst/>
              <a:ahLst/>
              <a:cxnLst/>
              <a:rect l="l" t="t" r="r" b="b"/>
              <a:pathLst>
                <a:path w="853" h="703" extrusionOk="0">
                  <a:moveTo>
                    <a:pt x="778" y="1"/>
                  </a:moveTo>
                  <a:cubicBezTo>
                    <a:pt x="527" y="201"/>
                    <a:pt x="251" y="427"/>
                    <a:pt x="1" y="627"/>
                  </a:cubicBezTo>
                  <a:cubicBezTo>
                    <a:pt x="1" y="652"/>
                    <a:pt x="1" y="652"/>
                    <a:pt x="1" y="677"/>
                  </a:cubicBezTo>
                  <a:cubicBezTo>
                    <a:pt x="1" y="677"/>
                    <a:pt x="26" y="702"/>
                    <a:pt x="26" y="702"/>
                  </a:cubicBezTo>
                  <a:cubicBezTo>
                    <a:pt x="26" y="702"/>
                    <a:pt x="51" y="677"/>
                    <a:pt x="51" y="677"/>
                  </a:cubicBezTo>
                  <a:cubicBezTo>
                    <a:pt x="302" y="477"/>
                    <a:pt x="552" y="251"/>
                    <a:pt x="828" y="76"/>
                  </a:cubicBezTo>
                  <a:cubicBezTo>
                    <a:pt x="853"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1746375" y="2277600"/>
              <a:ext cx="25100" cy="19450"/>
            </a:xfrm>
            <a:custGeom>
              <a:avLst/>
              <a:gdLst/>
              <a:ahLst/>
              <a:cxnLst/>
              <a:rect l="l" t="t" r="r" b="b"/>
              <a:pathLst>
                <a:path w="1004" h="778" extrusionOk="0">
                  <a:moveTo>
                    <a:pt x="928" y="0"/>
                  </a:moveTo>
                  <a:cubicBezTo>
                    <a:pt x="627" y="251"/>
                    <a:pt x="327" y="502"/>
                    <a:pt x="1" y="727"/>
                  </a:cubicBezTo>
                  <a:cubicBezTo>
                    <a:pt x="1" y="727"/>
                    <a:pt x="1" y="752"/>
                    <a:pt x="1" y="777"/>
                  </a:cubicBezTo>
                  <a:lnTo>
                    <a:pt x="51" y="777"/>
                  </a:lnTo>
                  <a:cubicBezTo>
                    <a:pt x="352" y="552"/>
                    <a:pt x="677" y="301"/>
                    <a:pt x="978" y="51"/>
                  </a:cubicBezTo>
                  <a:cubicBezTo>
                    <a:pt x="1003" y="51"/>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1748250" y="2287000"/>
              <a:ext cx="22600" cy="18825"/>
            </a:xfrm>
            <a:custGeom>
              <a:avLst/>
              <a:gdLst/>
              <a:ahLst/>
              <a:cxnLst/>
              <a:rect l="l" t="t" r="r" b="b"/>
              <a:pathLst>
                <a:path w="904" h="753" extrusionOk="0">
                  <a:moveTo>
                    <a:pt x="828" y="0"/>
                  </a:moveTo>
                  <a:cubicBezTo>
                    <a:pt x="602" y="276"/>
                    <a:pt x="327" y="502"/>
                    <a:pt x="26" y="677"/>
                  </a:cubicBezTo>
                  <a:cubicBezTo>
                    <a:pt x="1" y="702"/>
                    <a:pt x="1" y="702"/>
                    <a:pt x="1" y="727"/>
                  </a:cubicBezTo>
                  <a:cubicBezTo>
                    <a:pt x="26" y="727"/>
                    <a:pt x="26" y="752"/>
                    <a:pt x="26" y="752"/>
                  </a:cubicBezTo>
                  <a:cubicBezTo>
                    <a:pt x="51" y="752"/>
                    <a:pt x="51" y="752"/>
                    <a:pt x="51" y="727"/>
                  </a:cubicBezTo>
                  <a:cubicBezTo>
                    <a:pt x="352" y="552"/>
                    <a:pt x="653" y="326"/>
                    <a:pt x="878" y="50"/>
                  </a:cubicBezTo>
                  <a:cubicBezTo>
                    <a:pt x="903" y="50"/>
                    <a:pt x="903" y="25"/>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1752650" y="2301750"/>
              <a:ext cx="11925" cy="10325"/>
            </a:xfrm>
            <a:custGeom>
              <a:avLst/>
              <a:gdLst/>
              <a:ahLst/>
              <a:cxnLst/>
              <a:rect l="l" t="t" r="r" b="b"/>
              <a:pathLst>
                <a:path w="477" h="413" extrusionOk="0">
                  <a:moveTo>
                    <a:pt x="427" y="1"/>
                  </a:moveTo>
                  <a:cubicBezTo>
                    <a:pt x="412" y="1"/>
                    <a:pt x="401" y="12"/>
                    <a:pt x="401" y="12"/>
                  </a:cubicBezTo>
                  <a:cubicBezTo>
                    <a:pt x="301" y="137"/>
                    <a:pt x="176" y="262"/>
                    <a:pt x="25" y="338"/>
                  </a:cubicBezTo>
                  <a:cubicBezTo>
                    <a:pt x="0" y="338"/>
                    <a:pt x="0" y="363"/>
                    <a:pt x="25" y="388"/>
                  </a:cubicBezTo>
                  <a:cubicBezTo>
                    <a:pt x="25" y="388"/>
                    <a:pt x="25" y="413"/>
                    <a:pt x="50" y="413"/>
                  </a:cubicBezTo>
                  <a:cubicBezTo>
                    <a:pt x="50" y="413"/>
                    <a:pt x="50" y="413"/>
                    <a:pt x="76" y="388"/>
                  </a:cubicBezTo>
                  <a:cubicBezTo>
                    <a:pt x="226" y="313"/>
                    <a:pt x="351" y="187"/>
                    <a:pt x="451" y="62"/>
                  </a:cubicBezTo>
                  <a:cubicBezTo>
                    <a:pt x="477" y="37"/>
                    <a:pt x="451" y="12"/>
                    <a:pt x="451" y="12"/>
                  </a:cubicBezTo>
                  <a:cubicBezTo>
                    <a:pt x="443" y="3"/>
                    <a:pt x="435"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668675" y="2276975"/>
              <a:ext cx="26975" cy="30725"/>
            </a:xfrm>
            <a:custGeom>
              <a:avLst/>
              <a:gdLst/>
              <a:ahLst/>
              <a:cxnLst/>
              <a:rect l="l" t="t" r="r" b="b"/>
              <a:pathLst>
                <a:path w="1079" h="1229" extrusionOk="0">
                  <a:moveTo>
                    <a:pt x="1" y="0"/>
                  </a:moveTo>
                  <a:cubicBezTo>
                    <a:pt x="1" y="25"/>
                    <a:pt x="1" y="50"/>
                    <a:pt x="1" y="50"/>
                  </a:cubicBezTo>
                  <a:cubicBezTo>
                    <a:pt x="352" y="426"/>
                    <a:pt x="703" y="827"/>
                    <a:pt x="1003" y="1228"/>
                  </a:cubicBezTo>
                  <a:lnTo>
                    <a:pt x="1054" y="1228"/>
                  </a:lnTo>
                  <a:cubicBezTo>
                    <a:pt x="1079" y="1203"/>
                    <a:pt x="1079" y="1178"/>
                    <a:pt x="1079" y="1178"/>
                  </a:cubicBezTo>
                  <a:cubicBezTo>
                    <a:pt x="753" y="777"/>
                    <a:pt x="402" y="3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1671200" y="2292975"/>
              <a:ext cx="26325" cy="28500"/>
            </a:xfrm>
            <a:custGeom>
              <a:avLst/>
              <a:gdLst/>
              <a:ahLst/>
              <a:cxnLst/>
              <a:rect l="l" t="t" r="r" b="b"/>
              <a:pathLst>
                <a:path w="1053" h="1140" extrusionOk="0">
                  <a:moveTo>
                    <a:pt x="51" y="1"/>
                  </a:moveTo>
                  <a:cubicBezTo>
                    <a:pt x="36" y="1"/>
                    <a:pt x="25" y="12"/>
                    <a:pt x="25" y="12"/>
                  </a:cubicBezTo>
                  <a:cubicBezTo>
                    <a:pt x="0" y="37"/>
                    <a:pt x="0" y="62"/>
                    <a:pt x="25" y="62"/>
                  </a:cubicBezTo>
                  <a:cubicBezTo>
                    <a:pt x="401" y="363"/>
                    <a:pt x="727" y="714"/>
                    <a:pt x="1003" y="1115"/>
                  </a:cubicBezTo>
                  <a:cubicBezTo>
                    <a:pt x="1003" y="1140"/>
                    <a:pt x="1003" y="1140"/>
                    <a:pt x="1028" y="1140"/>
                  </a:cubicBezTo>
                  <a:lnTo>
                    <a:pt x="1053" y="1140"/>
                  </a:lnTo>
                  <a:cubicBezTo>
                    <a:pt x="1053" y="1115"/>
                    <a:pt x="1053" y="1090"/>
                    <a:pt x="1053" y="1090"/>
                  </a:cubicBezTo>
                  <a:cubicBezTo>
                    <a:pt x="777" y="689"/>
                    <a:pt x="451" y="313"/>
                    <a:pt x="75"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1681850" y="2315350"/>
              <a:ext cx="15050" cy="16775"/>
            </a:xfrm>
            <a:custGeom>
              <a:avLst/>
              <a:gdLst/>
              <a:ahLst/>
              <a:cxnLst/>
              <a:rect l="l" t="t" r="r" b="b"/>
              <a:pathLst>
                <a:path w="602" h="671" extrusionOk="0">
                  <a:moveTo>
                    <a:pt x="35" y="0"/>
                  </a:moveTo>
                  <a:cubicBezTo>
                    <a:pt x="25" y="0"/>
                    <a:pt x="13" y="7"/>
                    <a:pt x="0" y="19"/>
                  </a:cubicBezTo>
                  <a:cubicBezTo>
                    <a:pt x="0" y="19"/>
                    <a:pt x="0" y="44"/>
                    <a:pt x="0" y="69"/>
                  </a:cubicBezTo>
                  <a:cubicBezTo>
                    <a:pt x="176" y="245"/>
                    <a:pt x="351" y="470"/>
                    <a:pt x="527" y="671"/>
                  </a:cubicBezTo>
                  <a:lnTo>
                    <a:pt x="577" y="671"/>
                  </a:lnTo>
                  <a:cubicBezTo>
                    <a:pt x="602" y="671"/>
                    <a:pt x="602" y="646"/>
                    <a:pt x="577" y="621"/>
                  </a:cubicBezTo>
                  <a:cubicBezTo>
                    <a:pt x="401" y="420"/>
                    <a:pt x="226" y="2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1678075" y="2339625"/>
              <a:ext cx="16950" cy="21325"/>
            </a:xfrm>
            <a:custGeom>
              <a:avLst/>
              <a:gdLst/>
              <a:ahLst/>
              <a:cxnLst/>
              <a:rect l="l" t="t" r="r" b="b"/>
              <a:pathLst>
                <a:path w="678" h="853" extrusionOk="0">
                  <a:moveTo>
                    <a:pt x="26" y="1"/>
                  </a:moveTo>
                  <a:cubicBezTo>
                    <a:pt x="1" y="26"/>
                    <a:pt x="1" y="51"/>
                    <a:pt x="1" y="51"/>
                  </a:cubicBezTo>
                  <a:cubicBezTo>
                    <a:pt x="226" y="301"/>
                    <a:pt x="477" y="552"/>
                    <a:pt x="627" y="828"/>
                  </a:cubicBezTo>
                  <a:cubicBezTo>
                    <a:pt x="627" y="853"/>
                    <a:pt x="627" y="853"/>
                    <a:pt x="652" y="853"/>
                  </a:cubicBezTo>
                  <a:cubicBezTo>
                    <a:pt x="678" y="853"/>
                    <a:pt x="678" y="828"/>
                    <a:pt x="678" y="803"/>
                  </a:cubicBezTo>
                  <a:cubicBezTo>
                    <a:pt x="527" y="502"/>
                    <a:pt x="302"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1680600" y="2333350"/>
              <a:ext cx="16300" cy="20075"/>
            </a:xfrm>
            <a:custGeom>
              <a:avLst/>
              <a:gdLst/>
              <a:ahLst/>
              <a:cxnLst/>
              <a:rect l="l" t="t" r="r" b="b"/>
              <a:pathLst>
                <a:path w="652" h="803" extrusionOk="0">
                  <a:moveTo>
                    <a:pt x="25" y="1"/>
                  </a:moveTo>
                  <a:cubicBezTo>
                    <a:pt x="0" y="26"/>
                    <a:pt x="0" y="51"/>
                    <a:pt x="25" y="51"/>
                  </a:cubicBezTo>
                  <a:cubicBezTo>
                    <a:pt x="251" y="277"/>
                    <a:pt x="451" y="502"/>
                    <a:pt x="577" y="778"/>
                  </a:cubicBezTo>
                  <a:cubicBezTo>
                    <a:pt x="602" y="803"/>
                    <a:pt x="602" y="803"/>
                    <a:pt x="627" y="803"/>
                  </a:cubicBezTo>
                  <a:cubicBezTo>
                    <a:pt x="652" y="803"/>
                    <a:pt x="652" y="778"/>
                    <a:pt x="652" y="753"/>
                  </a:cubicBezTo>
                  <a:cubicBezTo>
                    <a:pt x="501" y="477"/>
                    <a:pt x="301" y="22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1713800" y="2268825"/>
              <a:ext cx="22575" cy="18825"/>
            </a:xfrm>
            <a:custGeom>
              <a:avLst/>
              <a:gdLst/>
              <a:ahLst/>
              <a:cxnLst/>
              <a:rect l="l" t="t" r="r" b="b"/>
              <a:pathLst>
                <a:path w="903" h="753" extrusionOk="0">
                  <a:moveTo>
                    <a:pt x="853" y="1"/>
                  </a:moveTo>
                  <a:cubicBezTo>
                    <a:pt x="527" y="201"/>
                    <a:pt x="251" y="427"/>
                    <a:pt x="0" y="702"/>
                  </a:cubicBezTo>
                  <a:cubicBezTo>
                    <a:pt x="0" y="727"/>
                    <a:pt x="0" y="752"/>
                    <a:pt x="0" y="752"/>
                  </a:cubicBezTo>
                  <a:lnTo>
                    <a:pt x="51" y="752"/>
                  </a:lnTo>
                  <a:cubicBezTo>
                    <a:pt x="301" y="477"/>
                    <a:pt x="577" y="251"/>
                    <a:pt x="878" y="76"/>
                  </a:cubicBezTo>
                  <a:cubicBezTo>
                    <a:pt x="903" y="51"/>
                    <a:pt x="903" y="26"/>
                    <a:pt x="903" y="26"/>
                  </a:cubicBezTo>
                  <a:cubicBezTo>
                    <a:pt x="878" y="1"/>
                    <a:pt x="85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1709400" y="2228725"/>
              <a:ext cx="28225" cy="22575"/>
            </a:xfrm>
            <a:custGeom>
              <a:avLst/>
              <a:gdLst/>
              <a:ahLst/>
              <a:cxnLst/>
              <a:rect l="l" t="t" r="r" b="b"/>
              <a:pathLst>
                <a:path w="1129" h="903" extrusionOk="0">
                  <a:moveTo>
                    <a:pt x="1054" y="0"/>
                  </a:moveTo>
                  <a:lnTo>
                    <a:pt x="26" y="853"/>
                  </a:lnTo>
                  <a:cubicBezTo>
                    <a:pt x="26" y="853"/>
                    <a:pt x="1" y="878"/>
                    <a:pt x="26" y="903"/>
                  </a:cubicBezTo>
                  <a:lnTo>
                    <a:pt x="76" y="903"/>
                  </a:lnTo>
                  <a:lnTo>
                    <a:pt x="1104" y="51"/>
                  </a:lnTo>
                  <a:cubicBezTo>
                    <a:pt x="1129" y="51"/>
                    <a:pt x="1129" y="26"/>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708775" y="2244400"/>
              <a:ext cx="21975" cy="16300"/>
            </a:xfrm>
            <a:custGeom>
              <a:avLst/>
              <a:gdLst/>
              <a:ahLst/>
              <a:cxnLst/>
              <a:rect l="l" t="t" r="r" b="b"/>
              <a:pathLst>
                <a:path w="879" h="652" extrusionOk="0">
                  <a:moveTo>
                    <a:pt x="828" y="0"/>
                  </a:moveTo>
                  <a:cubicBezTo>
                    <a:pt x="527" y="150"/>
                    <a:pt x="252" y="351"/>
                    <a:pt x="1" y="602"/>
                  </a:cubicBezTo>
                  <a:cubicBezTo>
                    <a:pt x="1" y="602"/>
                    <a:pt x="1" y="627"/>
                    <a:pt x="26" y="652"/>
                  </a:cubicBezTo>
                  <a:lnTo>
                    <a:pt x="76" y="652"/>
                  </a:lnTo>
                  <a:cubicBezTo>
                    <a:pt x="277" y="401"/>
                    <a:pt x="552" y="201"/>
                    <a:pt x="853" y="75"/>
                  </a:cubicBezTo>
                  <a:cubicBezTo>
                    <a:pt x="878" y="50"/>
                    <a:pt x="878" y="25"/>
                    <a:pt x="878" y="25"/>
                  </a:cubicBezTo>
                  <a:cubicBezTo>
                    <a:pt x="878"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710050" y="2256300"/>
              <a:ext cx="14425" cy="11925"/>
            </a:xfrm>
            <a:custGeom>
              <a:avLst/>
              <a:gdLst/>
              <a:ahLst/>
              <a:cxnLst/>
              <a:rect l="l" t="t" r="r" b="b"/>
              <a:pathLst>
                <a:path w="577" h="477" extrusionOk="0">
                  <a:moveTo>
                    <a:pt x="501" y="0"/>
                  </a:moveTo>
                  <a:cubicBezTo>
                    <a:pt x="326" y="101"/>
                    <a:pt x="150" y="251"/>
                    <a:pt x="0" y="426"/>
                  </a:cubicBezTo>
                  <a:cubicBezTo>
                    <a:pt x="0" y="426"/>
                    <a:pt x="0" y="451"/>
                    <a:pt x="25" y="476"/>
                  </a:cubicBezTo>
                  <a:cubicBezTo>
                    <a:pt x="50" y="476"/>
                    <a:pt x="50" y="476"/>
                    <a:pt x="50" y="451"/>
                  </a:cubicBezTo>
                  <a:cubicBezTo>
                    <a:pt x="201" y="301"/>
                    <a:pt x="351" y="176"/>
                    <a:pt x="551" y="75"/>
                  </a:cubicBezTo>
                  <a:cubicBezTo>
                    <a:pt x="551" y="50"/>
                    <a:pt x="577" y="25"/>
                    <a:pt x="551" y="25"/>
                  </a:cubicBezTo>
                  <a:cubicBezTo>
                    <a:pt x="551" y="0"/>
                    <a:pt x="52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739500" y="2189875"/>
              <a:ext cx="23200" cy="18200"/>
            </a:xfrm>
            <a:custGeom>
              <a:avLst/>
              <a:gdLst/>
              <a:ahLst/>
              <a:cxnLst/>
              <a:rect l="l" t="t" r="r" b="b"/>
              <a:pathLst>
                <a:path w="928" h="728" extrusionOk="0">
                  <a:moveTo>
                    <a:pt x="877" y="1"/>
                  </a:moveTo>
                  <a:cubicBezTo>
                    <a:pt x="526" y="226"/>
                    <a:pt x="276" y="377"/>
                    <a:pt x="25" y="677"/>
                  </a:cubicBezTo>
                  <a:cubicBezTo>
                    <a:pt x="0" y="677"/>
                    <a:pt x="0" y="702"/>
                    <a:pt x="25" y="727"/>
                  </a:cubicBezTo>
                  <a:lnTo>
                    <a:pt x="75" y="727"/>
                  </a:lnTo>
                  <a:cubicBezTo>
                    <a:pt x="326" y="427"/>
                    <a:pt x="551" y="276"/>
                    <a:pt x="927" y="76"/>
                  </a:cubicBezTo>
                  <a:cubicBezTo>
                    <a:pt x="927" y="51"/>
                    <a:pt x="927" y="51"/>
                    <a:pt x="927"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742625" y="2198650"/>
              <a:ext cx="20075" cy="14425"/>
            </a:xfrm>
            <a:custGeom>
              <a:avLst/>
              <a:gdLst/>
              <a:ahLst/>
              <a:cxnLst/>
              <a:rect l="l" t="t" r="r" b="b"/>
              <a:pathLst>
                <a:path w="803" h="577" extrusionOk="0">
                  <a:moveTo>
                    <a:pt x="752" y="0"/>
                  </a:moveTo>
                  <a:cubicBezTo>
                    <a:pt x="502" y="151"/>
                    <a:pt x="251" y="326"/>
                    <a:pt x="25" y="502"/>
                  </a:cubicBezTo>
                  <a:cubicBezTo>
                    <a:pt x="0" y="527"/>
                    <a:pt x="0" y="552"/>
                    <a:pt x="0" y="552"/>
                  </a:cubicBezTo>
                  <a:cubicBezTo>
                    <a:pt x="25" y="577"/>
                    <a:pt x="25" y="577"/>
                    <a:pt x="25" y="577"/>
                  </a:cubicBezTo>
                  <a:lnTo>
                    <a:pt x="50" y="577"/>
                  </a:lnTo>
                  <a:cubicBezTo>
                    <a:pt x="301" y="376"/>
                    <a:pt x="527" y="226"/>
                    <a:pt x="802" y="76"/>
                  </a:cubicBezTo>
                  <a:cubicBezTo>
                    <a:pt x="802" y="51"/>
                    <a:pt x="802" y="26"/>
                    <a:pt x="802" y="26"/>
                  </a:cubicBezTo>
                  <a:cubicBezTo>
                    <a:pt x="802" y="0"/>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743250" y="2208050"/>
              <a:ext cx="22575" cy="15050"/>
            </a:xfrm>
            <a:custGeom>
              <a:avLst/>
              <a:gdLst/>
              <a:ahLst/>
              <a:cxnLst/>
              <a:rect l="l" t="t" r="r" b="b"/>
              <a:pathLst>
                <a:path w="903" h="602" extrusionOk="0">
                  <a:moveTo>
                    <a:pt x="827" y="0"/>
                  </a:moveTo>
                  <a:lnTo>
                    <a:pt x="25" y="527"/>
                  </a:lnTo>
                  <a:cubicBezTo>
                    <a:pt x="0" y="527"/>
                    <a:pt x="0" y="552"/>
                    <a:pt x="0" y="577"/>
                  </a:cubicBezTo>
                  <a:cubicBezTo>
                    <a:pt x="25" y="577"/>
                    <a:pt x="25" y="602"/>
                    <a:pt x="25" y="602"/>
                  </a:cubicBezTo>
                  <a:cubicBezTo>
                    <a:pt x="51" y="602"/>
                    <a:pt x="51" y="602"/>
                    <a:pt x="51" y="577"/>
                  </a:cubicBezTo>
                  <a:lnTo>
                    <a:pt x="878" y="76"/>
                  </a:lnTo>
                  <a:cubicBezTo>
                    <a:pt x="878" y="51"/>
                    <a:pt x="903" y="25"/>
                    <a:pt x="878" y="25"/>
                  </a:cubicBezTo>
                  <a:cubicBezTo>
                    <a:pt x="878" y="0"/>
                    <a:pt x="85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745125" y="2220575"/>
              <a:ext cx="16325" cy="10675"/>
            </a:xfrm>
            <a:custGeom>
              <a:avLst/>
              <a:gdLst/>
              <a:ahLst/>
              <a:cxnLst/>
              <a:rect l="l" t="t" r="r" b="b"/>
              <a:pathLst>
                <a:path w="653" h="427" extrusionOk="0">
                  <a:moveTo>
                    <a:pt x="577" y="1"/>
                  </a:moveTo>
                  <a:cubicBezTo>
                    <a:pt x="377" y="101"/>
                    <a:pt x="201" y="226"/>
                    <a:pt x="26" y="352"/>
                  </a:cubicBezTo>
                  <a:cubicBezTo>
                    <a:pt x="1" y="377"/>
                    <a:pt x="1" y="402"/>
                    <a:pt x="26" y="402"/>
                  </a:cubicBezTo>
                  <a:cubicBezTo>
                    <a:pt x="26" y="427"/>
                    <a:pt x="26" y="427"/>
                    <a:pt x="51" y="427"/>
                  </a:cubicBezTo>
                  <a:cubicBezTo>
                    <a:pt x="51" y="427"/>
                    <a:pt x="51" y="427"/>
                    <a:pt x="76" y="402"/>
                  </a:cubicBezTo>
                  <a:cubicBezTo>
                    <a:pt x="226" y="276"/>
                    <a:pt x="427" y="151"/>
                    <a:pt x="627" y="76"/>
                  </a:cubicBezTo>
                  <a:cubicBezTo>
                    <a:pt x="627" y="51"/>
                    <a:pt x="652" y="51"/>
                    <a:pt x="627" y="26"/>
                  </a:cubicBezTo>
                  <a:cubicBezTo>
                    <a:pt x="627"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748250" y="2229700"/>
              <a:ext cx="13200" cy="9700"/>
            </a:xfrm>
            <a:custGeom>
              <a:avLst/>
              <a:gdLst/>
              <a:ahLst/>
              <a:cxnLst/>
              <a:rect l="l" t="t" r="r" b="b"/>
              <a:pathLst>
                <a:path w="528" h="388" extrusionOk="0">
                  <a:moveTo>
                    <a:pt x="476" y="0"/>
                  </a:moveTo>
                  <a:cubicBezTo>
                    <a:pt x="469" y="0"/>
                    <a:pt x="460" y="3"/>
                    <a:pt x="452" y="12"/>
                  </a:cubicBezTo>
                  <a:cubicBezTo>
                    <a:pt x="302" y="87"/>
                    <a:pt x="151" y="212"/>
                    <a:pt x="26" y="337"/>
                  </a:cubicBezTo>
                  <a:cubicBezTo>
                    <a:pt x="1" y="337"/>
                    <a:pt x="1" y="362"/>
                    <a:pt x="26" y="388"/>
                  </a:cubicBezTo>
                  <a:lnTo>
                    <a:pt x="76" y="388"/>
                  </a:lnTo>
                  <a:cubicBezTo>
                    <a:pt x="201" y="262"/>
                    <a:pt x="352" y="162"/>
                    <a:pt x="502" y="62"/>
                  </a:cubicBezTo>
                  <a:cubicBezTo>
                    <a:pt x="527" y="62"/>
                    <a:pt x="527" y="37"/>
                    <a:pt x="502" y="12"/>
                  </a:cubicBezTo>
                  <a:cubicBezTo>
                    <a:pt x="502" y="12"/>
                    <a:pt x="491"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1708150" y="2087275"/>
              <a:ext cx="15075" cy="13650"/>
            </a:xfrm>
            <a:custGeom>
              <a:avLst/>
              <a:gdLst/>
              <a:ahLst/>
              <a:cxnLst/>
              <a:rect l="l" t="t" r="r" b="b"/>
              <a:pathLst>
                <a:path w="603" h="546" extrusionOk="0">
                  <a:moveTo>
                    <a:pt x="587" y="1"/>
                  </a:moveTo>
                  <a:cubicBezTo>
                    <a:pt x="577" y="1"/>
                    <a:pt x="565" y="7"/>
                    <a:pt x="552" y="19"/>
                  </a:cubicBezTo>
                  <a:cubicBezTo>
                    <a:pt x="352" y="145"/>
                    <a:pt x="176" y="320"/>
                    <a:pt x="1" y="496"/>
                  </a:cubicBezTo>
                  <a:cubicBezTo>
                    <a:pt x="1" y="496"/>
                    <a:pt x="1" y="521"/>
                    <a:pt x="1" y="546"/>
                  </a:cubicBezTo>
                  <a:lnTo>
                    <a:pt x="51" y="546"/>
                  </a:lnTo>
                  <a:cubicBezTo>
                    <a:pt x="226" y="370"/>
                    <a:pt x="402" y="220"/>
                    <a:pt x="602" y="69"/>
                  </a:cubicBezTo>
                  <a:cubicBezTo>
                    <a:pt x="602" y="69"/>
                    <a:pt x="602" y="44"/>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1708775" y="2094000"/>
              <a:ext cx="18825" cy="16325"/>
            </a:xfrm>
            <a:custGeom>
              <a:avLst/>
              <a:gdLst/>
              <a:ahLst/>
              <a:cxnLst/>
              <a:rect l="l" t="t" r="r" b="b"/>
              <a:pathLst>
                <a:path w="753" h="653" extrusionOk="0">
                  <a:moveTo>
                    <a:pt x="678" y="1"/>
                  </a:moveTo>
                  <a:cubicBezTo>
                    <a:pt x="427" y="176"/>
                    <a:pt x="201" y="377"/>
                    <a:pt x="1" y="577"/>
                  </a:cubicBezTo>
                  <a:cubicBezTo>
                    <a:pt x="1" y="602"/>
                    <a:pt x="1" y="628"/>
                    <a:pt x="1" y="628"/>
                  </a:cubicBezTo>
                  <a:cubicBezTo>
                    <a:pt x="1" y="653"/>
                    <a:pt x="26" y="653"/>
                    <a:pt x="26" y="653"/>
                  </a:cubicBezTo>
                  <a:cubicBezTo>
                    <a:pt x="26" y="653"/>
                    <a:pt x="51" y="653"/>
                    <a:pt x="51" y="628"/>
                  </a:cubicBezTo>
                  <a:cubicBezTo>
                    <a:pt x="252" y="427"/>
                    <a:pt x="477" y="227"/>
                    <a:pt x="728" y="51"/>
                  </a:cubicBezTo>
                  <a:cubicBezTo>
                    <a:pt x="753" y="51"/>
                    <a:pt x="753" y="26"/>
                    <a:pt x="728" y="26"/>
                  </a:cubicBezTo>
                  <a:cubicBezTo>
                    <a:pt x="728" y="1"/>
                    <a:pt x="703"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1708150" y="2100425"/>
              <a:ext cx="24475" cy="19300"/>
            </a:xfrm>
            <a:custGeom>
              <a:avLst/>
              <a:gdLst/>
              <a:ahLst/>
              <a:cxnLst/>
              <a:rect l="l" t="t" r="r" b="b"/>
              <a:pathLst>
                <a:path w="979" h="772" extrusionOk="0">
                  <a:moveTo>
                    <a:pt x="944" y="1"/>
                  </a:moveTo>
                  <a:cubicBezTo>
                    <a:pt x="934" y="1"/>
                    <a:pt x="928" y="7"/>
                    <a:pt x="928" y="20"/>
                  </a:cubicBezTo>
                  <a:cubicBezTo>
                    <a:pt x="602" y="220"/>
                    <a:pt x="302" y="471"/>
                    <a:pt x="26" y="721"/>
                  </a:cubicBezTo>
                  <a:cubicBezTo>
                    <a:pt x="1" y="721"/>
                    <a:pt x="1" y="747"/>
                    <a:pt x="26" y="772"/>
                  </a:cubicBezTo>
                  <a:lnTo>
                    <a:pt x="76" y="772"/>
                  </a:lnTo>
                  <a:cubicBezTo>
                    <a:pt x="352" y="521"/>
                    <a:pt x="653" y="270"/>
                    <a:pt x="953" y="70"/>
                  </a:cubicBezTo>
                  <a:cubicBezTo>
                    <a:pt x="978" y="45"/>
                    <a:pt x="978" y="45"/>
                    <a:pt x="978" y="20"/>
                  </a:cubicBezTo>
                  <a:cubicBezTo>
                    <a:pt x="966" y="7"/>
                    <a:pt x="953"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1736350" y="2131325"/>
              <a:ext cx="8800" cy="7200"/>
            </a:xfrm>
            <a:custGeom>
              <a:avLst/>
              <a:gdLst/>
              <a:ahLst/>
              <a:cxnLst/>
              <a:rect l="l" t="t" r="r" b="b"/>
              <a:pathLst>
                <a:path w="352" h="288" extrusionOk="0">
                  <a:moveTo>
                    <a:pt x="320" y="1"/>
                  </a:moveTo>
                  <a:cubicBezTo>
                    <a:pt x="315" y="1"/>
                    <a:pt x="310" y="3"/>
                    <a:pt x="301" y="12"/>
                  </a:cubicBezTo>
                  <a:cubicBezTo>
                    <a:pt x="201" y="62"/>
                    <a:pt x="126" y="137"/>
                    <a:pt x="1" y="237"/>
                  </a:cubicBezTo>
                  <a:cubicBezTo>
                    <a:pt x="1" y="237"/>
                    <a:pt x="1" y="262"/>
                    <a:pt x="1" y="287"/>
                  </a:cubicBezTo>
                  <a:lnTo>
                    <a:pt x="51" y="287"/>
                  </a:lnTo>
                  <a:cubicBezTo>
                    <a:pt x="176" y="187"/>
                    <a:pt x="251" y="112"/>
                    <a:pt x="327" y="62"/>
                  </a:cubicBezTo>
                  <a:cubicBezTo>
                    <a:pt x="352" y="62"/>
                    <a:pt x="352" y="37"/>
                    <a:pt x="352" y="12"/>
                  </a:cubicBezTo>
                  <a:cubicBezTo>
                    <a:pt x="335" y="12"/>
                    <a:pt x="329"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1740750" y="2142250"/>
              <a:ext cx="6900" cy="5050"/>
            </a:xfrm>
            <a:custGeom>
              <a:avLst/>
              <a:gdLst/>
              <a:ahLst/>
              <a:cxnLst/>
              <a:rect l="l" t="t" r="r" b="b"/>
              <a:pathLst>
                <a:path w="276" h="202" extrusionOk="0">
                  <a:moveTo>
                    <a:pt x="226" y="1"/>
                  </a:moveTo>
                  <a:cubicBezTo>
                    <a:pt x="151" y="51"/>
                    <a:pt x="75" y="101"/>
                    <a:pt x="25" y="151"/>
                  </a:cubicBezTo>
                  <a:cubicBezTo>
                    <a:pt x="0" y="151"/>
                    <a:pt x="0" y="176"/>
                    <a:pt x="0" y="201"/>
                  </a:cubicBezTo>
                  <a:lnTo>
                    <a:pt x="50" y="201"/>
                  </a:lnTo>
                  <a:cubicBezTo>
                    <a:pt x="125" y="151"/>
                    <a:pt x="176" y="101"/>
                    <a:pt x="251" y="76"/>
                  </a:cubicBezTo>
                  <a:cubicBezTo>
                    <a:pt x="276" y="51"/>
                    <a:pt x="276" y="51"/>
                    <a:pt x="276" y="26"/>
                  </a:cubicBezTo>
                  <a:cubicBezTo>
                    <a:pt x="251" y="1"/>
                    <a:pt x="226"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1742000" y="2148875"/>
              <a:ext cx="9425" cy="7200"/>
            </a:xfrm>
            <a:custGeom>
              <a:avLst/>
              <a:gdLst/>
              <a:ahLst/>
              <a:cxnLst/>
              <a:rect l="l" t="t" r="r" b="b"/>
              <a:pathLst>
                <a:path w="377" h="288" extrusionOk="0">
                  <a:moveTo>
                    <a:pt x="334" y="0"/>
                  </a:moveTo>
                  <a:cubicBezTo>
                    <a:pt x="329" y="0"/>
                    <a:pt x="326" y="3"/>
                    <a:pt x="326" y="12"/>
                  </a:cubicBezTo>
                  <a:cubicBezTo>
                    <a:pt x="226" y="62"/>
                    <a:pt x="151" y="112"/>
                    <a:pt x="25" y="212"/>
                  </a:cubicBezTo>
                  <a:cubicBezTo>
                    <a:pt x="0" y="237"/>
                    <a:pt x="0" y="237"/>
                    <a:pt x="0" y="262"/>
                  </a:cubicBezTo>
                  <a:cubicBezTo>
                    <a:pt x="25" y="262"/>
                    <a:pt x="25" y="287"/>
                    <a:pt x="25" y="287"/>
                  </a:cubicBezTo>
                  <a:cubicBezTo>
                    <a:pt x="50" y="287"/>
                    <a:pt x="50" y="287"/>
                    <a:pt x="50" y="262"/>
                  </a:cubicBezTo>
                  <a:cubicBezTo>
                    <a:pt x="176" y="187"/>
                    <a:pt x="276" y="112"/>
                    <a:pt x="351" y="62"/>
                  </a:cubicBezTo>
                  <a:cubicBezTo>
                    <a:pt x="376" y="62"/>
                    <a:pt x="376" y="37"/>
                    <a:pt x="376" y="12"/>
                  </a:cubicBezTo>
                  <a:cubicBezTo>
                    <a:pt x="359" y="12"/>
                    <a:pt x="343"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1740125" y="2155150"/>
              <a:ext cx="15675" cy="9700"/>
            </a:xfrm>
            <a:custGeom>
              <a:avLst/>
              <a:gdLst/>
              <a:ahLst/>
              <a:cxnLst/>
              <a:rect l="l" t="t" r="r" b="b"/>
              <a:pathLst>
                <a:path w="627" h="388" extrusionOk="0">
                  <a:moveTo>
                    <a:pt x="582" y="1"/>
                  </a:moveTo>
                  <a:cubicBezTo>
                    <a:pt x="579" y="1"/>
                    <a:pt x="577" y="4"/>
                    <a:pt x="577" y="11"/>
                  </a:cubicBezTo>
                  <a:lnTo>
                    <a:pt x="526" y="36"/>
                  </a:lnTo>
                  <a:cubicBezTo>
                    <a:pt x="351" y="111"/>
                    <a:pt x="201" y="162"/>
                    <a:pt x="0" y="337"/>
                  </a:cubicBezTo>
                  <a:cubicBezTo>
                    <a:pt x="0" y="337"/>
                    <a:pt x="0" y="362"/>
                    <a:pt x="0" y="387"/>
                  </a:cubicBezTo>
                  <a:lnTo>
                    <a:pt x="50" y="387"/>
                  </a:lnTo>
                  <a:cubicBezTo>
                    <a:pt x="251" y="237"/>
                    <a:pt x="376" y="162"/>
                    <a:pt x="551" y="86"/>
                  </a:cubicBezTo>
                  <a:lnTo>
                    <a:pt x="602" y="61"/>
                  </a:lnTo>
                  <a:cubicBezTo>
                    <a:pt x="627" y="61"/>
                    <a:pt x="627" y="36"/>
                    <a:pt x="627" y="36"/>
                  </a:cubicBezTo>
                  <a:cubicBezTo>
                    <a:pt x="609" y="18"/>
                    <a:pt x="59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1738850" y="2159800"/>
              <a:ext cx="23225" cy="15700"/>
            </a:xfrm>
            <a:custGeom>
              <a:avLst/>
              <a:gdLst/>
              <a:ahLst/>
              <a:cxnLst/>
              <a:rect l="l" t="t" r="r" b="b"/>
              <a:pathLst>
                <a:path w="929" h="628" extrusionOk="0">
                  <a:moveTo>
                    <a:pt x="878" y="1"/>
                  </a:moveTo>
                  <a:lnTo>
                    <a:pt x="26" y="552"/>
                  </a:lnTo>
                  <a:cubicBezTo>
                    <a:pt x="26" y="577"/>
                    <a:pt x="1" y="602"/>
                    <a:pt x="26" y="602"/>
                  </a:cubicBezTo>
                  <a:cubicBezTo>
                    <a:pt x="26" y="627"/>
                    <a:pt x="51" y="627"/>
                    <a:pt x="51" y="627"/>
                  </a:cubicBezTo>
                  <a:lnTo>
                    <a:pt x="76" y="627"/>
                  </a:lnTo>
                  <a:lnTo>
                    <a:pt x="903" y="76"/>
                  </a:lnTo>
                  <a:cubicBezTo>
                    <a:pt x="928" y="51"/>
                    <a:pt x="928" y="26"/>
                    <a:pt x="928"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1657400" y="2114225"/>
              <a:ext cx="16325" cy="10525"/>
            </a:xfrm>
            <a:custGeom>
              <a:avLst/>
              <a:gdLst/>
              <a:ahLst/>
              <a:cxnLst/>
              <a:rect l="l" t="t" r="r" b="b"/>
              <a:pathLst>
                <a:path w="653" h="421" extrusionOk="0">
                  <a:moveTo>
                    <a:pt x="42" y="0"/>
                  </a:moveTo>
                  <a:cubicBezTo>
                    <a:pt x="32" y="0"/>
                    <a:pt x="26" y="7"/>
                    <a:pt x="26" y="19"/>
                  </a:cubicBezTo>
                  <a:cubicBezTo>
                    <a:pt x="1" y="44"/>
                    <a:pt x="26" y="69"/>
                    <a:pt x="26" y="69"/>
                  </a:cubicBezTo>
                  <a:cubicBezTo>
                    <a:pt x="226" y="169"/>
                    <a:pt x="427" y="270"/>
                    <a:pt x="602" y="420"/>
                  </a:cubicBezTo>
                  <a:lnTo>
                    <a:pt x="627" y="420"/>
                  </a:lnTo>
                  <a:cubicBezTo>
                    <a:pt x="627" y="420"/>
                    <a:pt x="627" y="420"/>
                    <a:pt x="652" y="395"/>
                  </a:cubicBezTo>
                  <a:cubicBezTo>
                    <a:pt x="652" y="395"/>
                    <a:pt x="652" y="370"/>
                    <a:pt x="627" y="345"/>
                  </a:cubicBezTo>
                  <a:cubicBezTo>
                    <a:pt x="452" y="220"/>
                    <a:pt x="276" y="94"/>
                    <a:pt x="76" y="19"/>
                  </a:cubicBezTo>
                  <a:cubicBezTo>
                    <a:pt x="63"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1659925" y="2107800"/>
              <a:ext cx="20075" cy="13800"/>
            </a:xfrm>
            <a:custGeom>
              <a:avLst/>
              <a:gdLst/>
              <a:ahLst/>
              <a:cxnLst/>
              <a:rect l="l" t="t" r="r" b="b"/>
              <a:pathLst>
                <a:path w="803" h="552" extrusionOk="0">
                  <a:moveTo>
                    <a:pt x="50" y="0"/>
                  </a:moveTo>
                  <a:cubicBezTo>
                    <a:pt x="25" y="0"/>
                    <a:pt x="0" y="0"/>
                    <a:pt x="0" y="25"/>
                  </a:cubicBezTo>
                  <a:cubicBezTo>
                    <a:pt x="0" y="50"/>
                    <a:pt x="0" y="76"/>
                    <a:pt x="25" y="76"/>
                  </a:cubicBezTo>
                  <a:cubicBezTo>
                    <a:pt x="301" y="176"/>
                    <a:pt x="526" y="351"/>
                    <a:pt x="752" y="552"/>
                  </a:cubicBezTo>
                  <a:lnTo>
                    <a:pt x="802" y="552"/>
                  </a:lnTo>
                  <a:cubicBezTo>
                    <a:pt x="802" y="527"/>
                    <a:pt x="802" y="502"/>
                    <a:pt x="802" y="502"/>
                  </a:cubicBezTo>
                  <a:cubicBezTo>
                    <a:pt x="576" y="301"/>
                    <a:pt x="326"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1664925" y="2099800"/>
              <a:ext cx="18825" cy="13650"/>
            </a:xfrm>
            <a:custGeom>
              <a:avLst/>
              <a:gdLst/>
              <a:ahLst/>
              <a:cxnLst/>
              <a:rect l="l" t="t" r="r" b="b"/>
              <a:pathLst>
                <a:path w="753" h="546" extrusionOk="0">
                  <a:moveTo>
                    <a:pt x="35" y="1"/>
                  </a:moveTo>
                  <a:cubicBezTo>
                    <a:pt x="26" y="1"/>
                    <a:pt x="13" y="7"/>
                    <a:pt x="1" y="20"/>
                  </a:cubicBezTo>
                  <a:cubicBezTo>
                    <a:pt x="1" y="45"/>
                    <a:pt x="1" y="70"/>
                    <a:pt x="26" y="70"/>
                  </a:cubicBezTo>
                  <a:cubicBezTo>
                    <a:pt x="276" y="195"/>
                    <a:pt x="502" y="345"/>
                    <a:pt x="702" y="546"/>
                  </a:cubicBezTo>
                  <a:lnTo>
                    <a:pt x="727" y="546"/>
                  </a:lnTo>
                  <a:cubicBezTo>
                    <a:pt x="727" y="546"/>
                    <a:pt x="752" y="546"/>
                    <a:pt x="752" y="521"/>
                  </a:cubicBezTo>
                  <a:cubicBezTo>
                    <a:pt x="752" y="521"/>
                    <a:pt x="752" y="496"/>
                    <a:pt x="752" y="471"/>
                  </a:cubicBezTo>
                  <a:cubicBezTo>
                    <a:pt x="527" y="295"/>
                    <a:pt x="301" y="145"/>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1673075" y="2094000"/>
              <a:ext cx="10675" cy="7550"/>
            </a:xfrm>
            <a:custGeom>
              <a:avLst/>
              <a:gdLst/>
              <a:ahLst/>
              <a:cxnLst/>
              <a:rect l="l" t="t" r="r" b="b"/>
              <a:pathLst>
                <a:path w="427" h="302" extrusionOk="0">
                  <a:moveTo>
                    <a:pt x="50" y="1"/>
                  </a:moveTo>
                  <a:cubicBezTo>
                    <a:pt x="25" y="1"/>
                    <a:pt x="0" y="1"/>
                    <a:pt x="0" y="26"/>
                  </a:cubicBezTo>
                  <a:cubicBezTo>
                    <a:pt x="0" y="51"/>
                    <a:pt x="0" y="76"/>
                    <a:pt x="25" y="76"/>
                  </a:cubicBezTo>
                  <a:cubicBezTo>
                    <a:pt x="151" y="126"/>
                    <a:pt x="276" y="201"/>
                    <a:pt x="376" y="302"/>
                  </a:cubicBezTo>
                  <a:lnTo>
                    <a:pt x="426" y="302"/>
                  </a:lnTo>
                  <a:cubicBezTo>
                    <a:pt x="426" y="277"/>
                    <a:pt x="426" y="252"/>
                    <a:pt x="426" y="252"/>
                  </a:cubicBezTo>
                  <a:cubicBezTo>
                    <a:pt x="301" y="151"/>
                    <a:pt x="1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1671825" y="2051550"/>
              <a:ext cx="26325" cy="28700"/>
            </a:xfrm>
            <a:custGeom>
              <a:avLst/>
              <a:gdLst/>
              <a:ahLst/>
              <a:cxnLst/>
              <a:rect l="l" t="t" r="r" b="b"/>
              <a:pathLst>
                <a:path w="1053" h="1148" extrusionOk="0">
                  <a:moveTo>
                    <a:pt x="35" y="1"/>
                  </a:moveTo>
                  <a:cubicBezTo>
                    <a:pt x="25" y="1"/>
                    <a:pt x="13" y="7"/>
                    <a:pt x="0" y="20"/>
                  </a:cubicBezTo>
                  <a:cubicBezTo>
                    <a:pt x="0" y="20"/>
                    <a:pt x="0" y="45"/>
                    <a:pt x="0" y="70"/>
                  </a:cubicBezTo>
                  <a:cubicBezTo>
                    <a:pt x="351" y="396"/>
                    <a:pt x="677" y="747"/>
                    <a:pt x="978" y="1148"/>
                  </a:cubicBezTo>
                  <a:lnTo>
                    <a:pt x="1028" y="1148"/>
                  </a:lnTo>
                  <a:cubicBezTo>
                    <a:pt x="1028" y="1123"/>
                    <a:pt x="1053" y="1097"/>
                    <a:pt x="1028" y="1097"/>
                  </a:cubicBezTo>
                  <a:cubicBezTo>
                    <a:pt x="752" y="696"/>
                    <a:pt x="401" y="3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678075" y="2047025"/>
              <a:ext cx="18200" cy="16925"/>
            </a:xfrm>
            <a:custGeom>
              <a:avLst/>
              <a:gdLst/>
              <a:ahLst/>
              <a:cxnLst/>
              <a:rect l="l" t="t" r="r" b="b"/>
              <a:pathLst>
                <a:path w="728" h="677" extrusionOk="0">
                  <a:moveTo>
                    <a:pt x="76" y="0"/>
                  </a:moveTo>
                  <a:cubicBezTo>
                    <a:pt x="51" y="0"/>
                    <a:pt x="26" y="0"/>
                    <a:pt x="26" y="25"/>
                  </a:cubicBezTo>
                  <a:cubicBezTo>
                    <a:pt x="1" y="25"/>
                    <a:pt x="1" y="50"/>
                    <a:pt x="26" y="75"/>
                  </a:cubicBezTo>
                  <a:cubicBezTo>
                    <a:pt x="251" y="251"/>
                    <a:pt x="477" y="451"/>
                    <a:pt x="678" y="677"/>
                  </a:cubicBezTo>
                  <a:lnTo>
                    <a:pt x="728" y="677"/>
                  </a:lnTo>
                  <a:cubicBezTo>
                    <a:pt x="728" y="652"/>
                    <a:pt x="728" y="652"/>
                    <a:pt x="728" y="627"/>
                  </a:cubicBezTo>
                  <a:cubicBezTo>
                    <a:pt x="527" y="40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1673075" y="1988275"/>
              <a:ext cx="21950" cy="21175"/>
            </a:xfrm>
            <a:custGeom>
              <a:avLst/>
              <a:gdLst/>
              <a:ahLst/>
              <a:cxnLst/>
              <a:rect l="l" t="t" r="r" b="b"/>
              <a:pathLst>
                <a:path w="878" h="847" extrusionOk="0">
                  <a:moveTo>
                    <a:pt x="41" y="1"/>
                  </a:moveTo>
                  <a:cubicBezTo>
                    <a:pt x="32" y="1"/>
                    <a:pt x="25" y="7"/>
                    <a:pt x="25" y="19"/>
                  </a:cubicBezTo>
                  <a:cubicBezTo>
                    <a:pt x="0" y="19"/>
                    <a:pt x="0" y="45"/>
                    <a:pt x="25" y="70"/>
                  </a:cubicBezTo>
                  <a:cubicBezTo>
                    <a:pt x="126" y="170"/>
                    <a:pt x="226" y="270"/>
                    <a:pt x="351" y="370"/>
                  </a:cubicBezTo>
                  <a:cubicBezTo>
                    <a:pt x="527" y="521"/>
                    <a:pt x="702" y="646"/>
                    <a:pt x="802" y="821"/>
                  </a:cubicBezTo>
                  <a:cubicBezTo>
                    <a:pt x="827" y="847"/>
                    <a:pt x="827" y="847"/>
                    <a:pt x="852" y="847"/>
                  </a:cubicBezTo>
                  <a:cubicBezTo>
                    <a:pt x="878" y="821"/>
                    <a:pt x="878" y="796"/>
                    <a:pt x="878" y="796"/>
                  </a:cubicBezTo>
                  <a:cubicBezTo>
                    <a:pt x="752" y="596"/>
                    <a:pt x="577" y="446"/>
                    <a:pt x="401" y="320"/>
                  </a:cubicBezTo>
                  <a:cubicBezTo>
                    <a:pt x="276" y="220"/>
                    <a:pt x="176" y="120"/>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1671825" y="1977825"/>
              <a:ext cx="21950" cy="19100"/>
            </a:xfrm>
            <a:custGeom>
              <a:avLst/>
              <a:gdLst/>
              <a:ahLst/>
              <a:cxnLst/>
              <a:rect l="l" t="t" r="r" b="b"/>
              <a:pathLst>
                <a:path w="878" h="764" extrusionOk="0">
                  <a:moveTo>
                    <a:pt x="51" y="0"/>
                  </a:moveTo>
                  <a:cubicBezTo>
                    <a:pt x="36" y="0"/>
                    <a:pt x="25" y="11"/>
                    <a:pt x="25" y="11"/>
                  </a:cubicBezTo>
                  <a:cubicBezTo>
                    <a:pt x="0" y="36"/>
                    <a:pt x="0" y="62"/>
                    <a:pt x="25" y="62"/>
                  </a:cubicBezTo>
                  <a:cubicBezTo>
                    <a:pt x="326" y="262"/>
                    <a:pt x="577" y="488"/>
                    <a:pt x="802" y="763"/>
                  </a:cubicBezTo>
                  <a:lnTo>
                    <a:pt x="852" y="763"/>
                  </a:lnTo>
                  <a:cubicBezTo>
                    <a:pt x="877" y="738"/>
                    <a:pt x="877" y="713"/>
                    <a:pt x="852" y="713"/>
                  </a:cubicBezTo>
                  <a:cubicBezTo>
                    <a:pt x="627" y="437"/>
                    <a:pt x="351" y="212"/>
                    <a:pt x="75" y="11"/>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1673700" y="1971550"/>
              <a:ext cx="15675" cy="13475"/>
            </a:xfrm>
            <a:custGeom>
              <a:avLst/>
              <a:gdLst/>
              <a:ahLst/>
              <a:cxnLst/>
              <a:rect l="l" t="t" r="r" b="b"/>
              <a:pathLst>
                <a:path w="627" h="539" extrusionOk="0">
                  <a:moveTo>
                    <a:pt x="51" y="1"/>
                  </a:moveTo>
                  <a:cubicBezTo>
                    <a:pt x="37" y="1"/>
                    <a:pt x="25" y="12"/>
                    <a:pt x="25" y="12"/>
                  </a:cubicBezTo>
                  <a:cubicBezTo>
                    <a:pt x="0" y="37"/>
                    <a:pt x="0" y="62"/>
                    <a:pt x="25" y="62"/>
                  </a:cubicBezTo>
                  <a:cubicBezTo>
                    <a:pt x="201" y="237"/>
                    <a:pt x="376" y="388"/>
                    <a:pt x="552" y="538"/>
                  </a:cubicBezTo>
                  <a:lnTo>
                    <a:pt x="602" y="538"/>
                  </a:lnTo>
                  <a:cubicBezTo>
                    <a:pt x="627" y="513"/>
                    <a:pt x="627" y="488"/>
                    <a:pt x="602" y="488"/>
                  </a:cubicBezTo>
                  <a:cubicBezTo>
                    <a:pt x="426" y="338"/>
                    <a:pt x="226" y="187"/>
                    <a:pt x="76"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1820325" y="2327725"/>
              <a:ext cx="30100" cy="23825"/>
            </a:xfrm>
            <a:custGeom>
              <a:avLst/>
              <a:gdLst/>
              <a:ahLst/>
              <a:cxnLst/>
              <a:rect l="l" t="t" r="r" b="b"/>
              <a:pathLst>
                <a:path w="1204" h="953" extrusionOk="0">
                  <a:moveTo>
                    <a:pt x="1153" y="0"/>
                  </a:moveTo>
                  <a:cubicBezTo>
                    <a:pt x="752" y="276"/>
                    <a:pt x="376" y="577"/>
                    <a:pt x="25" y="878"/>
                  </a:cubicBezTo>
                  <a:cubicBezTo>
                    <a:pt x="25" y="903"/>
                    <a:pt x="0" y="928"/>
                    <a:pt x="25" y="928"/>
                  </a:cubicBezTo>
                  <a:cubicBezTo>
                    <a:pt x="25" y="928"/>
                    <a:pt x="50" y="953"/>
                    <a:pt x="50" y="953"/>
                  </a:cubicBezTo>
                  <a:cubicBezTo>
                    <a:pt x="50" y="953"/>
                    <a:pt x="75" y="928"/>
                    <a:pt x="75" y="928"/>
                  </a:cubicBezTo>
                  <a:cubicBezTo>
                    <a:pt x="426" y="627"/>
                    <a:pt x="802" y="326"/>
                    <a:pt x="1178" y="51"/>
                  </a:cubicBezTo>
                  <a:cubicBezTo>
                    <a:pt x="1203" y="51"/>
                    <a:pt x="1203" y="25"/>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1819700" y="2344025"/>
              <a:ext cx="21950" cy="16925"/>
            </a:xfrm>
            <a:custGeom>
              <a:avLst/>
              <a:gdLst/>
              <a:ahLst/>
              <a:cxnLst/>
              <a:rect l="l" t="t" r="r" b="b"/>
              <a:pathLst>
                <a:path w="878" h="677" extrusionOk="0">
                  <a:moveTo>
                    <a:pt x="827" y="0"/>
                  </a:moveTo>
                  <a:cubicBezTo>
                    <a:pt x="526" y="150"/>
                    <a:pt x="226" y="351"/>
                    <a:pt x="0" y="602"/>
                  </a:cubicBezTo>
                  <a:cubicBezTo>
                    <a:pt x="0" y="627"/>
                    <a:pt x="0" y="652"/>
                    <a:pt x="25" y="652"/>
                  </a:cubicBezTo>
                  <a:cubicBezTo>
                    <a:pt x="25" y="677"/>
                    <a:pt x="25" y="677"/>
                    <a:pt x="50" y="677"/>
                  </a:cubicBezTo>
                  <a:cubicBezTo>
                    <a:pt x="50" y="677"/>
                    <a:pt x="50" y="677"/>
                    <a:pt x="75" y="652"/>
                  </a:cubicBezTo>
                  <a:cubicBezTo>
                    <a:pt x="276" y="401"/>
                    <a:pt x="551" y="201"/>
                    <a:pt x="852" y="75"/>
                  </a:cubicBezTo>
                  <a:cubicBezTo>
                    <a:pt x="877" y="75"/>
                    <a:pt x="877" y="50"/>
                    <a:pt x="877" y="25"/>
                  </a:cubicBezTo>
                  <a:cubicBezTo>
                    <a:pt x="852"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1819700" y="2353400"/>
              <a:ext cx="21950" cy="16325"/>
            </a:xfrm>
            <a:custGeom>
              <a:avLst/>
              <a:gdLst/>
              <a:ahLst/>
              <a:cxnLst/>
              <a:rect l="l" t="t" r="r" b="b"/>
              <a:pathLst>
                <a:path w="878" h="653" extrusionOk="0">
                  <a:moveTo>
                    <a:pt x="802" y="1"/>
                  </a:moveTo>
                  <a:cubicBezTo>
                    <a:pt x="501" y="151"/>
                    <a:pt x="251" y="352"/>
                    <a:pt x="25" y="602"/>
                  </a:cubicBezTo>
                  <a:cubicBezTo>
                    <a:pt x="0" y="602"/>
                    <a:pt x="0" y="628"/>
                    <a:pt x="25" y="653"/>
                  </a:cubicBezTo>
                  <a:lnTo>
                    <a:pt x="75" y="653"/>
                  </a:lnTo>
                  <a:cubicBezTo>
                    <a:pt x="301" y="402"/>
                    <a:pt x="551" y="201"/>
                    <a:pt x="852" y="51"/>
                  </a:cubicBezTo>
                  <a:cubicBezTo>
                    <a:pt x="852" y="51"/>
                    <a:pt x="877" y="26"/>
                    <a:pt x="852" y="26"/>
                  </a:cubicBezTo>
                  <a:cubicBezTo>
                    <a:pt x="852" y="1"/>
                    <a:pt x="82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1819050" y="2363425"/>
              <a:ext cx="20075" cy="15075"/>
            </a:xfrm>
            <a:custGeom>
              <a:avLst/>
              <a:gdLst/>
              <a:ahLst/>
              <a:cxnLst/>
              <a:rect l="l" t="t" r="r" b="b"/>
              <a:pathLst>
                <a:path w="803" h="603" extrusionOk="0">
                  <a:moveTo>
                    <a:pt x="753" y="1"/>
                  </a:moveTo>
                  <a:cubicBezTo>
                    <a:pt x="502" y="176"/>
                    <a:pt x="252" y="352"/>
                    <a:pt x="26" y="552"/>
                  </a:cubicBezTo>
                  <a:cubicBezTo>
                    <a:pt x="1" y="552"/>
                    <a:pt x="1" y="577"/>
                    <a:pt x="26" y="602"/>
                  </a:cubicBezTo>
                  <a:lnTo>
                    <a:pt x="76" y="602"/>
                  </a:lnTo>
                  <a:cubicBezTo>
                    <a:pt x="302" y="402"/>
                    <a:pt x="552" y="227"/>
                    <a:pt x="803" y="51"/>
                  </a:cubicBezTo>
                  <a:cubicBezTo>
                    <a:pt x="803" y="51"/>
                    <a:pt x="803" y="26"/>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1817175" y="2375350"/>
              <a:ext cx="20075" cy="15050"/>
            </a:xfrm>
            <a:custGeom>
              <a:avLst/>
              <a:gdLst/>
              <a:ahLst/>
              <a:cxnLst/>
              <a:rect l="l" t="t" r="r" b="b"/>
              <a:pathLst>
                <a:path w="803" h="602" extrusionOk="0">
                  <a:moveTo>
                    <a:pt x="753" y="0"/>
                  </a:moveTo>
                  <a:cubicBezTo>
                    <a:pt x="477" y="151"/>
                    <a:pt x="226" y="326"/>
                    <a:pt x="1" y="552"/>
                  </a:cubicBezTo>
                  <a:cubicBezTo>
                    <a:pt x="1" y="552"/>
                    <a:pt x="1" y="577"/>
                    <a:pt x="1" y="602"/>
                  </a:cubicBezTo>
                  <a:lnTo>
                    <a:pt x="51" y="602"/>
                  </a:lnTo>
                  <a:cubicBezTo>
                    <a:pt x="276" y="401"/>
                    <a:pt x="527" y="226"/>
                    <a:pt x="778" y="75"/>
                  </a:cubicBezTo>
                  <a:cubicBezTo>
                    <a:pt x="803" y="75"/>
                    <a:pt x="803" y="50"/>
                    <a:pt x="803" y="25"/>
                  </a:cubicBezTo>
                  <a:cubicBezTo>
                    <a:pt x="778"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1815300" y="2382850"/>
              <a:ext cx="22575" cy="16325"/>
            </a:xfrm>
            <a:custGeom>
              <a:avLst/>
              <a:gdLst/>
              <a:ahLst/>
              <a:cxnLst/>
              <a:rect l="l" t="t" r="r" b="b"/>
              <a:pathLst>
                <a:path w="903" h="653" extrusionOk="0">
                  <a:moveTo>
                    <a:pt x="853" y="1"/>
                  </a:moveTo>
                  <a:cubicBezTo>
                    <a:pt x="552" y="176"/>
                    <a:pt x="276" y="377"/>
                    <a:pt x="26" y="602"/>
                  </a:cubicBezTo>
                  <a:cubicBezTo>
                    <a:pt x="26" y="602"/>
                    <a:pt x="1" y="628"/>
                    <a:pt x="26" y="653"/>
                  </a:cubicBezTo>
                  <a:lnTo>
                    <a:pt x="76" y="653"/>
                  </a:lnTo>
                  <a:cubicBezTo>
                    <a:pt x="326" y="427"/>
                    <a:pt x="602" y="227"/>
                    <a:pt x="878" y="51"/>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1805275" y="2418300"/>
              <a:ext cx="18825" cy="15350"/>
            </a:xfrm>
            <a:custGeom>
              <a:avLst/>
              <a:gdLst/>
              <a:ahLst/>
              <a:cxnLst/>
              <a:rect l="l" t="t" r="r" b="b"/>
              <a:pathLst>
                <a:path w="753" h="614" extrusionOk="0">
                  <a:moveTo>
                    <a:pt x="701" y="0"/>
                  </a:moveTo>
                  <a:cubicBezTo>
                    <a:pt x="694" y="0"/>
                    <a:pt x="686" y="3"/>
                    <a:pt x="677" y="12"/>
                  </a:cubicBezTo>
                  <a:cubicBezTo>
                    <a:pt x="427" y="162"/>
                    <a:pt x="201" y="337"/>
                    <a:pt x="1" y="538"/>
                  </a:cubicBezTo>
                  <a:cubicBezTo>
                    <a:pt x="1" y="563"/>
                    <a:pt x="1" y="588"/>
                    <a:pt x="1" y="588"/>
                  </a:cubicBezTo>
                  <a:cubicBezTo>
                    <a:pt x="26" y="588"/>
                    <a:pt x="26" y="613"/>
                    <a:pt x="26" y="613"/>
                  </a:cubicBezTo>
                  <a:cubicBezTo>
                    <a:pt x="51" y="613"/>
                    <a:pt x="51" y="588"/>
                    <a:pt x="51" y="588"/>
                  </a:cubicBezTo>
                  <a:cubicBezTo>
                    <a:pt x="251" y="387"/>
                    <a:pt x="477" y="212"/>
                    <a:pt x="727" y="62"/>
                  </a:cubicBezTo>
                  <a:cubicBezTo>
                    <a:pt x="727" y="62"/>
                    <a:pt x="752" y="37"/>
                    <a:pt x="727" y="12"/>
                  </a:cubicBezTo>
                  <a:cubicBezTo>
                    <a:pt x="727" y="12"/>
                    <a:pt x="71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1800275" y="2431100"/>
              <a:ext cx="16925" cy="13200"/>
            </a:xfrm>
            <a:custGeom>
              <a:avLst/>
              <a:gdLst/>
              <a:ahLst/>
              <a:cxnLst/>
              <a:rect l="l" t="t" r="r" b="b"/>
              <a:pathLst>
                <a:path w="677" h="528" extrusionOk="0">
                  <a:moveTo>
                    <a:pt x="627" y="1"/>
                  </a:moveTo>
                  <a:cubicBezTo>
                    <a:pt x="401" y="151"/>
                    <a:pt x="201" y="302"/>
                    <a:pt x="25" y="477"/>
                  </a:cubicBezTo>
                  <a:cubicBezTo>
                    <a:pt x="0" y="477"/>
                    <a:pt x="0" y="502"/>
                    <a:pt x="0" y="527"/>
                  </a:cubicBezTo>
                  <a:lnTo>
                    <a:pt x="50" y="527"/>
                  </a:lnTo>
                  <a:cubicBezTo>
                    <a:pt x="251" y="352"/>
                    <a:pt x="451" y="201"/>
                    <a:pt x="652" y="51"/>
                  </a:cubicBezTo>
                  <a:cubicBezTo>
                    <a:pt x="677" y="51"/>
                    <a:pt x="677" y="26"/>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1794625" y="2445250"/>
              <a:ext cx="14425" cy="10950"/>
            </a:xfrm>
            <a:custGeom>
              <a:avLst/>
              <a:gdLst/>
              <a:ahLst/>
              <a:cxnLst/>
              <a:rect l="l" t="t" r="r" b="b"/>
              <a:pathLst>
                <a:path w="577" h="438" extrusionOk="0">
                  <a:moveTo>
                    <a:pt x="526" y="0"/>
                  </a:moveTo>
                  <a:cubicBezTo>
                    <a:pt x="518" y="0"/>
                    <a:pt x="510" y="3"/>
                    <a:pt x="502" y="11"/>
                  </a:cubicBezTo>
                  <a:cubicBezTo>
                    <a:pt x="326" y="111"/>
                    <a:pt x="176" y="237"/>
                    <a:pt x="26" y="362"/>
                  </a:cubicBezTo>
                  <a:cubicBezTo>
                    <a:pt x="1" y="387"/>
                    <a:pt x="1" y="412"/>
                    <a:pt x="26" y="412"/>
                  </a:cubicBezTo>
                  <a:cubicBezTo>
                    <a:pt x="26" y="437"/>
                    <a:pt x="26" y="437"/>
                    <a:pt x="51" y="437"/>
                  </a:cubicBezTo>
                  <a:cubicBezTo>
                    <a:pt x="51" y="437"/>
                    <a:pt x="51" y="437"/>
                    <a:pt x="76" y="412"/>
                  </a:cubicBezTo>
                  <a:cubicBezTo>
                    <a:pt x="201" y="287"/>
                    <a:pt x="376" y="162"/>
                    <a:pt x="552" y="61"/>
                  </a:cubicBezTo>
                  <a:cubicBezTo>
                    <a:pt x="552" y="61"/>
                    <a:pt x="577" y="36"/>
                    <a:pt x="552" y="11"/>
                  </a:cubicBezTo>
                  <a:cubicBezTo>
                    <a:pt x="552" y="11"/>
                    <a:pt x="541"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1777075" y="2428600"/>
              <a:ext cx="8800" cy="21325"/>
            </a:xfrm>
            <a:custGeom>
              <a:avLst/>
              <a:gdLst/>
              <a:ahLst/>
              <a:cxnLst/>
              <a:rect l="l" t="t" r="r" b="b"/>
              <a:pathLst>
                <a:path w="352" h="853" extrusionOk="0">
                  <a:moveTo>
                    <a:pt x="26" y="1"/>
                  </a:moveTo>
                  <a:cubicBezTo>
                    <a:pt x="1" y="1"/>
                    <a:pt x="1" y="26"/>
                    <a:pt x="1" y="51"/>
                  </a:cubicBezTo>
                  <a:cubicBezTo>
                    <a:pt x="126" y="301"/>
                    <a:pt x="226" y="552"/>
                    <a:pt x="276" y="828"/>
                  </a:cubicBezTo>
                  <a:cubicBezTo>
                    <a:pt x="276" y="853"/>
                    <a:pt x="302" y="853"/>
                    <a:pt x="302" y="853"/>
                  </a:cubicBezTo>
                  <a:lnTo>
                    <a:pt x="327" y="853"/>
                  </a:lnTo>
                  <a:cubicBezTo>
                    <a:pt x="327" y="853"/>
                    <a:pt x="352" y="828"/>
                    <a:pt x="352" y="828"/>
                  </a:cubicBezTo>
                  <a:cubicBezTo>
                    <a:pt x="302" y="527"/>
                    <a:pt x="201"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1778325" y="2421075"/>
              <a:ext cx="11325" cy="21325"/>
            </a:xfrm>
            <a:custGeom>
              <a:avLst/>
              <a:gdLst/>
              <a:ahLst/>
              <a:cxnLst/>
              <a:rect l="l" t="t" r="r" b="b"/>
              <a:pathLst>
                <a:path w="453" h="853" extrusionOk="0">
                  <a:moveTo>
                    <a:pt x="1" y="1"/>
                  </a:moveTo>
                  <a:cubicBezTo>
                    <a:pt x="1" y="26"/>
                    <a:pt x="1" y="51"/>
                    <a:pt x="1" y="51"/>
                  </a:cubicBezTo>
                  <a:cubicBezTo>
                    <a:pt x="201" y="276"/>
                    <a:pt x="327" y="527"/>
                    <a:pt x="377" y="828"/>
                  </a:cubicBezTo>
                  <a:cubicBezTo>
                    <a:pt x="377" y="828"/>
                    <a:pt x="402" y="853"/>
                    <a:pt x="402" y="853"/>
                  </a:cubicBezTo>
                  <a:cubicBezTo>
                    <a:pt x="427" y="853"/>
                    <a:pt x="452" y="828"/>
                    <a:pt x="452" y="803"/>
                  </a:cubicBezTo>
                  <a:cubicBezTo>
                    <a:pt x="377" y="502"/>
                    <a:pt x="252"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1782100" y="2412475"/>
              <a:ext cx="11300" cy="23050"/>
            </a:xfrm>
            <a:custGeom>
              <a:avLst/>
              <a:gdLst/>
              <a:ahLst/>
              <a:cxnLst/>
              <a:rect l="l" t="t" r="r" b="b"/>
              <a:pathLst>
                <a:path w="452" h="922" extrusionOk="0">
                  <a:moveTo>
                    <a:pt x="35" y="0"/>
                  </a:moveTo>
                  <a:cubicBezTo>
                    <a:pt x="25" y="0"/>
                    <a:pt x="13" y="6"/>
                    <a:pt x="0" y="19"/>
                  </a:cubicBezTo>
                  <a:cubicBezTo>
                    <a:pt x="0" y="19"/>
                    <a:pt x="0" y="44"/>
                    <a:pt x="0" y="69"/>
                  </a:cubicBezTo>
                  <a:cubicBezTo>
                    <a:pt x="176" y="320"/>
                    <a:pt x="301" y="595"/>
                    <a:pt x="376" y="896"/>
                  </a:cubicBezTo>
                  <a:cubicBezTo>
                    <a:pt x="376" y="921"/>
                    <a:pt x="401" y="921"/>
                    <a:pt x="426" y="921"/>
                  </a:cubicBezTo>
                  <a:cubicBezTo>
                    <a:pt x="451" y="921"/>
                    <a:pt x="451" y="921"/>
                    <a:pt x="451" y="896"/>
                  </a:cubicBezTo>
                  <a:cubicBezTo>
                    <a:pt x="376" y="570"/>
                    <a:pt x="251" y="27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1783975" y="2402450"/>
              <a:ext cx="13175" cy="27425"/>
            </a:xfrm>
            <a:custGeom>
              <a:avLst/>
              <a:gdLst/>
              <a:ahLst/>
              <a:cxnLst/>
              <a:rect l="l" t="t" r="r" b="b"/>
              <a:pathLst>
                <a:path w="527" h="1097" extrusionOk="0">
                  <a:moveTo>
                    <a:pt x="41" y="0"/>
                  </a:moveTo>
                  <a:cubicBezTo>
                    <a:pt x="32" y="0"/>
                    <a:pt x="26" y="6"/>
                    <a:pt x="26" y="19"/>
                  </a:cubicBezTo>
                  <a:cubicBezTo>
                    <a:pt x="0" y="19"/>
                    <a:pt x="0" y="44"/>
                    <a:pt x="0" y="69"/>
                  </a:cubicBezTo>
                  <a:cubicBezTo>
                    <a:pt x="251" y="395"/>
                    <a:pt x="452" y="721"/>
                    <a:pt x="452" y="1072"/>
                  </a:cubicBezTo>
                  <a:cubicBezTo>
                    <a:pt x="452" y="1097"/>
                    <a:pt x="452" y="1097"/>
                    <a:pt x="477" y="1097"/>
                  </a:cubicBezTo>
                  <a:cubicBezTo>
                    <a:pt x="502" y="1097"/>
                    <a:pt x="502" y="1097"/>
                    <a:pt x="527" y="1072"/>
                  </a:cubicBezTo>
                  <a:cubicBezTo>
                    <a:pt x="527" y="696"/>
                    <a:pt x="301" y="345"/>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1797125" y="2382850"/>
              <a:ext cx="10050" cy="19450"/>
            </a:xfrm>
            <a:custGeom>
              <a:avLst/>
              <a:gdLst/>
              <a:ahLst/>
              <a:cxnLst/>
              <a:rect l="l" t="t" r="r" b="b"/>
              <a:pathLst>
                <a:path w="402" h="778" extrusionOk="0">
                  <a:moveTo>
                    <a:pt x="26" y="1"/>
                  </a:moveTo>
                  <a:cubicBezTo>
                    <a:pt x="26" y="26"/>
                    <a:pt x="1" y="26"/>
                    <a:pt x="26" y="51"/>
                  </a:cubicBezTo>
                  <a:cubicBezTo>
                    <a:pt x="176" y="252"/>
                    <a:pt x="302" y="502"/>
                    <a:pt x="327" y="753"/>
                  </a:cubicBezTo>
                  <a:cubicBezTo>
                    <a:pt x="327" y="778"/>
                    <a:pt x="352" y="778"/>
                    <a:pt x="377" y="778"/>
                  </a:cubicBezTo>
                  <a:cubicBezTo>
                    <a:pt x="402" y="778"/>
                    <a:pt x="402" y="753"/>
                    <a:pt x="402" y="728"/>
                  </a:cubicBezTo>
                  <a:cubicBezTo>
                    <a:pt x="352" y="477"/>
                    <a:pt x="251"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1797750" y="2370325"/>
              <a:ext cx="10675" cy="21325"/>
            </a:xfrm>
            <a:custGeom>
              <a:avLst/>
              <a:gdLst/>
              <a:ahLst/>
              <a:cxnLst/>
              <a:rect l="l" t="t" r="r" b="b"/>
              <a:pathLst>
                <a:path w="427" h="853" extrusionOk="0">
                  <a:moveTo>
                    <a:pt x="26" y="1"/>
                  </a:moveTo>
                  <a:cubicBezTo>
                    <a:pt x="1" y="26"/>
                    <a:pt x="1" y="51"/>
                    <a:pt x="26" y="51"/>
                  </a:cubicBezTo>
                  <a:cubicBezTo>
                    <a:pt x="201" y="276"/>
                    <a:pt x="327" y="552"/>
                    <a:pt x="352" y="828"/>
                  </a:cubicBezTo>
                  <a:cubicBezTo>
                    <a:pt x="352" y="853"/>
                    <a:pt x="377" y="853"/>
                    <a:pt x="377" y="853"/>
                  </a:cubicBezTo>
                  <a:cubicBezTo>
                    <a:pt x="402" y="853"/>
                    <a:pt x="427" y="853"/>
                    <a:pt x="427" y="828"/>
                  </a:cubicBezTo>
                  <a:cubicBezTo>
                    <a:pt x="402" y="527"/>
                    <a:pt x="277" y="226"/>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1801525" y="2359675"/>
              <a:ext cx="10050" cy="21950"/>
            </a:xfrm>
            <a:custGeom>
              <a:avLst/>
              <a:gdLst/>
              <a:ahLst/>
              <a:cxnLst/>
              <a:rect l="l" t="t" r="r" b="b"/>
              <a:pathLst>
                <a:path w="402" h="878" extrusionOk="0">
                  <a:moveTo>
                    <a:pt x="25" y="1"/>
                  </a:moveTo>
                  <a:cubicBezTo>
                    <a:pt x="0" y="26"/>
                    <a:pt x="0" y="26"/>
                    <a:pt x="25" y="51"/>
                  </a:cubicBezTo>
                  <a:cubicBezTo>
                    <a:pt x="176" y="301"/>
                    <a:pt x="276" y="577"/>
                    <a:pt x="326" y="853"/>
                  </a:cubicBezTo>
                  <a:cubicBezTo>
                    <a:pt x="326" y="853"/>
                    <a:pt x="351" y="878"/>
                    <a:pt x="351" y="878"/>
                  </a:cubicBezTo>
                  <a:lnTo>
                    <a:pt x="376" y="878"/>
                  </a:lnTo>
                  <a:cubicBezTo>
                    <a:pt x="401" y="878"/>
                    <a:pt x="401" y="853"/>
                    <a:pt x="401" y="828"/>
                  </a:cubicBezTo>
                  <a:cubicBezTo>
                    <a:pt x="351" y="552"/>
                    <a:pt x="226" y="251"/>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1801525" y="2351075"/>
              <a:ext cx="12550" cy="23050"/>
            </a:xfrm>
            <a:custGeom>
              <a:avLst/>
              <a:gdLst/>
              <a:ahLst/>
              <a:cxnLst/>
              <a:rect l="l" t="t" r="r" b="b"/>
              <a:pathLst>
                <a:path w="502" h="922" extrusionOk="0">
                  <a:moveTo>
                    <a:pt x="50" y="0"/>
                  </a:moveTo>
                  <a:cubicBezTo>
                    <a:pt x="44" y="0"/>
                    <a:pt x="38" y="6"/>
                    <a:pt x="25" y="19"/>
                  </a:cubicBezTo>
                  <a:cubicBezTo>
                    <a:pt x="0" y="19"/>
                    <a:pt x="0" y="44"/>
                    <a:pt x="25" y="69"/>
                  </a:cubicBezTo>
                  <a:cubicBezTo>
                    <a:pt x="251" y="294"/>
                    <a:pt x="401" y="570"/>
                    <a:pt x="426" y="896"/>
                  </a:cubicBezTo>
                  <a:cubicBezTo>
                    <a:pt x="451" y="896"/>
                    <a:pt x="451" y="921"/>
                    <a:pt x="476" y="921"/>
                  </a:cubicBezTo>
                  <a:cubicBezTo>
                    <a:pt x="501" y="921"/>
                    <a:pt x="501" y="896"/>
                    <a:pt x="501" y="871"/>
                  </a:cubicBezTo>
                  <a:cubicBezTo>
                    <a:pt x="451" y="545"/>
                    <a:pt x="301" y="244"/>
                    <a:pt x="75" y="19"/>
                  </a:cubicBezTo>
                  <a:cubicBezTo>
                    <a:pt x="63" y="6"/>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1804025" y="2341025"/>
              <a:ext cx="12550" cy="22425"/>
            </a:xfrm>
            <a:custGeom>
              <a:avLst/>
              <a:gdLst/>
              <a:ahLst/>
              <a:cxnLst/>
              <a:rect l="l" t="t" r="r" b="b"/>
              <a:pathLst>
                <a:path w="502" h="897" extrusionOk="0">
                  <a:moveTo>
                    <a:pt x="41" y="1"/>
                  </a:moveTo>
                  <a:cubicBezTo>
                    <a:pt x="32" y="1"/>
                    <a:pt x="26" y="7"/>
                    <a:pt x="26" y="20"/>
                  </a:cubicBezTo>
                  <a:cubicBezTo>
                    <a:pt x="0" y="20"/>
                    <a:pt x="0" y="45"/>
                    <a:pt x="26" y="70"/>
                  </a:cubicBezTo>
                  <a:cubicBezTo>
                    <a:pt x="201" y="295"/>
                    <a:pt x="351" y="571"/>
                    <a:pt x="427" y="847"/>
                  </a:cubicBezTo>
                  <a:cubicBezTo>
                    <a:pt x="427" y="872"/>
                    <a:pt x="452" y="897"/>
                    <a:pt x="477" y="897"/>
                  </a:cubicBezTo>
                  <a:cubicBezTo>
                    <a:pt x="477" y="897"/>
                    <a:pt x="477" y="872"/>
                    <a:pt x="477" y="872"/>
                  </a:cubicBezTo>
                  <a:cubicBezTo>
                    <a:pt x="502" y="872"/>
                    <a:pt x="502" y="847"/>
                    <a:pt x="502" y="847"/>
                  </a:cubicBezTo>
                  <a:cubicBezTo>
                    <a:pt x="427" y="546"/>
                    <a:pt x="276" y="24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1830350" y="2292000"/>
              <a:ext cx="43875" cy="33250"/>
            </a:xfrm>
            <a:custGeom>
              <a:avLst/>
              <a:gdLst/>
              <a:ahLst/>
              <a:cxnLst/>
              <a:rect l="l" t="t" r="r" b="b"/>
              <a:pathLst>
                <a:path w="1755" h="1330" extrusionOk="0">
                  <a:moveTo>
                    <a:pt x="1679" y="1"/>
                  </a:moveTo>
                  <a:cubicBezTo>
                    <a:pt x="1078" y="377"/>
                    <a:pt x="526" y="803"/>
                    <a:pt x="25" y="1279"/>
                  </a:cubicBezTo>
                  <a:cubicBezTo>
                    <a:pt x="0" y="1279"/>
                    <a:pt x="0" y="1304"/>
                    <a:pt x="25" y="1304"/>
                  </a:cubicBezTo>
                  <a:cubicBezTo>
                    <a:pt x="25" y="1329"/>
                    <a:pt x="25" y="1329"/>
                    <a:pt x="50" y="1329"/>
                  </a:cubicBezTo>
                  <a:lnTo>
                    <a:pt x="75" y="1329"/>
                  </a:lnTo>
                  <a:cubicBezTo>
                    <a:pt x="577" y="853"/>
                    <a:pt x="1128" y="427"/>
                    <a:pt x="1729" y="76"/>
                  </a:cubicBezTo>
                  <a:cubicBezTo>
                    <a:pt x="1729" y="51"/>
                    <a:pt x="1755" y="51"/>
                    <a:pt x="1729" y="26"/>
                  </a:cubicBezTo>
                  <a:cubicBezTo>
                    <a:pt x="1729" y="1"/>
                    <a:pt x="1704" y="1"/>
                    <a:pt x="1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1843500" y="2276975"/>
              <a:ext cx="39500" cy="28850"/>
            </a:xfrm>
            <a:custGeom>
              <a:avLst/>
              <a:gdLst/>
              <a:ahLst/>
              <a:cxnLst/>
              <a:rect l="l" t="t" r="r" b="b"/>
              <a:pathLst>
                <a:path w="1580" h="1154" extrusionOk="0">
                  <a:moveTo>
                    <a:pt x="1504" y="0"/>
                  </a:moveTo>
                  <a:cubicBezTo>
                    <a:pt x="978" y="301"/>
                    <a:pt x="477" y="677"/>
                    <a:pt x="25" y="1103"/>
                  </a:cubicBezTo>
                  <a:cubicBezTo>
                    <a:pt x="0" y="1103"/>
                    <a:pt x="0" y="1128"/>
                    <a:pt x="25" y="1153"/>
                  </a:cubicBezTo>
                  <a:lnTo>
                    <a:pt x="76" y="1153"/>
                  </a:lnTo>
                  <a:cubicBezTo>
                    <a:pt x="527" y="727"/>
                    <a:pt x="1028" y="376"/>
                    <a:pt x="1554" y="76"/>
                  </a:cubicBezTo>
                  <a:cubicBezTo>
                    <a:pt x="1554" y="50"/>
                    <a:pt x="1579" y="25"/>
                    <a:pt x="1554" y="25"/>
                  </a:cubicBezTo>
                  <a:cubicBezTo>
                    <a:pt x="1554" y="0"/>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1846625" y="2271950"/>
              <a:ext cx="31350" cy="20075"/>
            </a:xfrm>
            <a:custGeom>
              <a:avLst/>
              <a:gdLst/>
              <a:ahLst/>
              <a:cxnLst/>
              <a:rect l="l" t="t" r="r" b="b"/>
              <a:pathLst>
                <a:path w="1254" h="803" extrusionOk="0">
                  <a:moveTo>
                    <a:pt x="1204" y="1"/>
                  </a:moveTo>
                  <a:cubicBezTo>
                    <a:pt x="778" y="201"/>
                    <a:pt x="377" y="452"/>
                    <a:pt x="26" y="753"/>
                  </a:cubicBezTo>
                  <a:cubicBezTo>
                    <a:pt x="1" y="753"/>
                    <a:pt x="1" y="778"/>
                    <a:pt x="1" y="803"/>
                  </a:cubicBezTo>
                  <a:lnTo>
                    <a:pt x="51" y="803"/>
                  </a:lnTo>
                  <a:cubicBezTo>
                    <a:pt x="427" y="527"/>
                    <a:pt x="803" y="277"/>
                    <a:pt x="1229" y="76"/>
                  </a:cubicBezTo>
                  <a:cubicBezTo>
                    <a:pt x="1254" y="51"/>
                    <a:pt x="1254" y="26"/>
                    <a:pt x="1254" y="26"/>
                  </a:cubicBezTo>
                  <a:cubicBezTo>
                    <a:pt x="1229" y="1"/>
                    <a:pt x="122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1852900" y="2262300"/>
              <a:ext cx="27600" cy="15950"/>
            </a:xfrm>
            <a:custGeom>
              <a:avLst/>
              <a:gdLst/>
              <a:ahLst/>
              <a:cxnLst/>
              <a:rect l="l" t="t" r="r" b="b"/>
              <a:pathLst>
                <a:path w="1104" h="638" extrusionOk="0">
                  <a:moveTo>
                    <a:pt x="1059" y="1"/>
                  </a:moveTo>
                  <a:cubicBezTo>
                    <a:pt x="1055" y="1"/>
                    <a:pt x="1053" y="4"/>
                    <a:pt x="1053" y="11"/>
                  </a:cubicBezTo>
                  <a:cubicBezTo>
                    <a:pt x="677" y="161"/>
                    <a:pt x="301" y="312"/>
                    <a:pt x="0" y="587"/>
                  </a:cubicBezTo>
                  <a:cubicBezTo>
                    <a:pt x="0" y="587"/>
                    <a:pt x="0" y="612"/>
                    <a:pt x="0" y="637"/>
                  </a:cubicBezTo>
                  <a:lnTo>
                    <a:pt x="51" y="637"/>
                  </a:lnTo>
                  <a:cubicBezTo>
                    <a:pt x="351" y="387"/>
                    <a:pt x="727" y="211"/>
                    <a:pt x="1078" y="61"/>
                  </a:cubicBezTo>
                  <a:cubicBezTo>
                    <a:pt x="1078" y="61"/>
                    <a:pt x="1103" y="36"/>
                    <a:pt x="1103" y="36"/>
                  </a:cubicBezTo>
                  <a:cubicBezTo>
                    <a:pt x="1085" y="18"/>
                    <a:pt x="1068"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1852900" y="2251625"/>
              <a:ext cx="28225" cy="17850"/>
            </a:xfrm>
            <a:custGeom>
              <a:avLst/>
              <a:gdLst/>
              <a:ahLst/>
              <a:cxnLst/>
              <a:rect l="l" t="t" r="r" b="b"/>
              <a:pathLst>
                <a:path w="1129" h="714" extrusionOk="0">
                  <a:moveTo>
                    <a:pt x="1102" y="1"/>
                  </a:moveTo>
                  <a:cubicBezTo>
                    <a:pt x="1095" y="1"/>
                    <a:pt x="1086" y="3"/>
                    <a:pt x="1078" y="12"/>
                  </a:cubicBezTo>
                  <a:cubicBezTo>
                    <a:pt x="702" y="162"/>
                    <a:pt x="326" y="363"/>
                    <a:pt x="0" y="638"/>
                  </a:cubicBezTo>
                  <a:cubicBezTo>
                    <a:pt x="0" y="663"/>
                    <a:pt x="0" y="689"/>
                    <a:pt x="0" y="689"/>
                  </a:cubicBezTo>
                  <a:cubicBezTo>
                    <a:pt x="0" y="689"/>
                    <a:pt x="25" y="714"/>
                    <a:pt x="25" y="714"/>
                  </a:cubicBezTo>
                  <a:cubicBezTo>
                    <a:pt x="51" y="714"/>
                    <a:pt x="51" y="714"/>
                    <a:pt x="51" y="689"/>
                  </a:cubicBezTo>
                  <a:cubicBezTo>
                    <a:pt x="376" y="438"/>
                    <a:pt x="727" y="212"/>
                    <a:pt x="1103" y="62"/>
                  </a:cubicBezTo>
                  <a:cubicBezTo>
                    <a:pt x="1128" y="62"/>
                    <a:pt x="1128" y="37"/>
                    <a:pt x="1128" y="12"/>
                  </a:cubicBezTo>
                  <a:cubicBezTo>
                    <a:pt x="1128" y="12"/>
                    <a:pt x="1117" y="1"/>
                    <a:pt x="1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1854775" y="2242500"/>
              <a:ext cx="28850" cy="16950"/>
            </a:xfrm>
            <a:custGeom>
              <a:avLst/>
              <a:gdLst/>
              <a:ahLst/>
              <a:cxnLst/>
              <a:rect l="l" t="t" r="r" b="b"/>
              <a:pathLst>
                <a:path w="1154" h="678" extrusionOk="0">
                  <a:moveTo>
                    <a:pt x="1103" y="1"/>
                  </a:moveTo>
                  <a:cubicBezTo>
                    <a:pt x="727" y="176"/>
                    <a:pt x="326" y="327"/>
                    <a:pt x="26" y="602"/>
                  </a:cubicBezTo>
                  <a:cubicBezTo>
                    <a:pt x="1" y="627"/>
                    <a:pt x="1" y="653"/>
                    <a:pt x="26" y="653"/>
                  </a:cubicBezTo>
                  <a:cubicBezTo>
                    <a:pt x="26" y="678"/>
                    <a:pt x="26" y="678"/>
                    <a:pt x="51" y="678"/>
                  </a:cubicBezTo>
                  <a:cubicBezTo>
                    <a:pt x="51" y="678"/>
                    <a:pt x="51" y="678"/>
                    <a:pt x="76" y="653"/>
                  </a:cubicBezTo>
                  <a:cubicBezTo>
                    <a:pt x="377" y="402"/>
                    <a:pt x="752" y="226"/>
                    <a:pt x="1128" y="76"/>
                  </a:cubicBezTo>
                  <a:cubicBezTo>
                    <a:pt x="1128" y="76"/>
                    <a:pt x="1153" y="51"/>
                    <a:pt x="1128" y="26"/>
                  </a:cubicBezTo>
                  <a:cubicBezTo>
                    <a:pt x="1128" y="1"/>
                    <a:pt x="110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1866675" y="2220300"/>
              <a:ext cx="31975" cy="15975"/>
            </a:xfrm>
            <a:custGeom>
              <a:avLst/>
              <a:gdLst/>
              <a:ahLst/>
              <a:cxnLst/>
              <a:rect l="l" t="t" r="r" b="b"/>
              <a:pathLst>
                <a:path w="1279" h="639" extrusionOk="0">
                  <a:moveTo>
                    <a:pt x="1253" y="1"/>
                  </a:moveTo>
                  <a:cubicBezTo>
                    <a:pt x="1246" y="1"/>
                    <a:pt x="1237" y="3"/>
                    <a:pt x="1229" y="12"/>
                  </a:cubicBezTo>
                  <a:cubicBezTo>
                    <a:pt x="803" y="137"/>
                    <a:pt x="402" y="337"/>
                    <a:pt x="1" y="563"/>
                  </a:cubicBezTo>
                  <a:cubicBezTo>
                    <a:pt x="1" y="588"/>
                    <a:pt x="1" y="588"/>
                    <a:pt x="1" y="613"/>
                  </a:cubicBezTo>
                  <a:cubicBezTo>
                    <a:pt x="1" y="613"/>
                    <a:pt x="26" y="638"/>
                    <a:pt x="26" y="638"/>
                  </a:cubicBezTo>
                  <a:lnTo>
                    <a:pt x="51" y="638"/>
                  </a:lnTo>
                  <a:cubicBezTo>
                    <a:pt x="427" y="413"/>
                    <a:pt x="828" y="212"/>
                    <a:pt x="1254" y="62"/>
                  </a:cubicBezTo>
                  <a:cubicBezTo>
                    <a:pt x="1279" y="62"/>
                    <a:pt x="1279" y="37"/>
                    <a:pt x="1279" y="12"/>
                  </a:cubicBezTo>
                  <a:cubicBezTo>
                    <a:pt x="1279" y="12"/>
                    <a:pt x="126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1877950" y="2213675"/>
              <a:ext cx="23225" cy="9425"/>
            </a:xfrm>
            <a:custGeom>
              <a:avLst/>
              <a:gdLst/>
              <a:ahLst/>
              <a:cxnLst/>
              <a:rect l="l" t="t" r="r" b="b"/>
              <a:pathLst>
                <a:path w="929" h="377" extrusionOk="0">
                  <a:moveTo>
                    <a:pt x="878" y="1"/>
                  </a:moveTo>
                  <a:cubicBezTo>
                    <a:pt x="577" y="26"/>
                    <a:pt x="277" y="126"/>
                    <a:pt x="26" y="302"/>
                  </a:cubicBezTo>
                  <a:cubicBezTo>
                    <a:pt x="1" y="302"/>
                    <a:pt x="1" y="327"/>
                    <a:pt x="26" y="352"/>
                  </a:cubicBezTo>
                  <a:cubicBezTo>
                    <a:pt x="26" y="352"/>
                    <a:pt x="26" y="377"/>
                    <a:pt x="51" y="377"/>
                  </a:cubicBezTo>
                  <a:cubicBezTo>
                    <a:pt x="51" y="377"/>
                    <a:pt x="51" y="352"/>
                    <a:pt x="76" y="352"/>
                  </a:cubicBezTo>
                  <a:cubicBezTo>
                    <a:pt x="302" y="201"/>
                    <a:pt x="602" y="101"/>
                    <a:pt x="878" y="76"/>
                  </a:cubicBezTo>
                  <a:cubicBezTo>
                    <a:pt x="903" y="76"/>
                    <a:pt x="928" y="76"/>
                    <a:pt x="928" y="51"/>
                  </a:cubicBezTo>
                  <a:cubicBezTo>
                    <a:pt x="903" y="26"/>
                    <a:pt x="903"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1892375" y="2249250"/>
              <a:ext cx="11925" cy="4550"/>
            </a:xfrm>
            <a:custGeom>
              <a:avLst/>
              <a:gdLst/>
              <a:ahLst/>
              <a:cxnLst/>
              <a:rect l="l" t="t" r="r" b="b"/>
              <a:pathLst>
                <a:path w="477" h="182" extrusionOk="0">
                  <a:moveTo>
                    <a:pt x="372" y="0"/>
                  </a:moveTo>
                  <a:cubicBezTo>
                    <a:pt x="249" y="0"/>
                    <a:pt x="129" y="45"/>
                    <a:pt x="25" y="107"/>
                  </a:cubicBezTo>
                  <a:cubicBezTo>
                    <a:pt x="0" y="107"/>
                    <a:pt x="0" y="132"/>
                    <a:pt x="0" y="157"/>
                  </a:cubicBezTo>
                  <a:cubicBezTo>
                    <a:pt x="0" y="157"/>
                    <a:pt x="25" y="182"/>
                    <a:pt x="25" y="182"/>
                  </a:cubicBezTo>
                  <a:cubicBezTo>
                    <a:pt x="50" y="182"/>
                    <a:pt x="50" y="182"/>
                    <a:pt x="50" y="157"/>
                  </a:cubicBezTo>
                  <a:cubicBezTo>
                    <a:pt x="144" y="101"/>
                    <a:pt x="238" y="72"/>
                    <a:pt x="343" y="72"/>
                  </a:cubicBezTo>
                  <a:cubicBezTo>
                    <a:pt x="378" y="72"/>
                    <a:pt x="414" y="75"/>
                    <a:pt x="451" y="82"/>
                  </a:cubicBezTo>
                  <a:cubicBezTo>
                    <a:pt x="451" y="82"/>
                    <a:pt x="477" y="57"/>
                    <a:pt x="477" y="32"/>
                  </a:cubicBezTo>
                  <a:cubicBezTo>
                    <a:pt x="477" y="32"/>
                    <a:pt x="477" y="7"/>
                    <a:pt x="451" y="7"/>
                  </a:cubicBezTo>
                  <a:cubicBezTo>
                    <a:pt x="425" y="2"/>
                    <a:pt x="398"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1890500" y="2255675"/>
              <a:ext cx="11925" cy="3775"/>
            </a:xfrm>
            <a:custGeom>
              <a:avLst/>
              <a:gdLst/>
              <a:ahLst/>
              <a:cxnLst/>
              <a:rect l="l" t="t" r="r" b="b"/>
              <a:pathLst>
                <a:path w="477" h="151" extrusionOk="0">
                  <a:moveTo>
                    <a:pt x="451" y="0"/>
                  </a:moveTo>
                  <a:cubicBezTo>
                    <a:pt x="301" y="0"/>
                    <a:pt x="151" y="25"/>
                    <a:pt x="25" y="100"/>
                  </a:cubicBezTo>
                  <a:cubicBezTo>
                    <a:pt x="0" y="100"/>
                    <a:pt x="0" y="126"/>
                    <a:pt x="0" y="151"/>
                  </a:cubicBezTo>
                  <a:lnTo>
                    <a:pt x="50" y="151"/>
                  </a:lnTo>
                  <a:cubicBezTo>
                    <a:pt x="176" y="100"/>
                    <a:pt x="326" y="75"/>
                    <a:pt x="451" y="75"/>
                  </a:cubicBezTo>
                  <a:cubicBezTo>
                    <a:pt x="476" y="75"/>
                    <a:pt x="476" y="50"/>
                    <a:pt x="476" y="25"/>
                  </a:cubicBezTo>
                  <a:cubicBezTo>
                    <a:pt x="476" y="25"/>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1891125" y="2262550"/>
              <a:ext cx="10050" cy="3800"/>
            </a:xfrm>
            <a:custGeom>
              <a:avLst/>
              <a:gdLst/>
              <a:ahLst/>
              <a:cxnLst/>
              <a:rect l="l" t="t" r="r" b="b"/>
              <a:pathLst>
                <a:path w="402" h="152" extrusionOk="0">
                  <a:moveTo>
                    <a:pt x="376" y="1"/>
                  </a:moveTo>
                  <a:cubicBezTo>
                    <a:pt x="251" y="1"/>
                    <a:pt x="126" y="26"/>
                    <a:pt x="25" y="76"/>
                  </a:cubicBezTo>
                  <a:cubicBezTo>
                    <a:pt x="0" y="76"/>
                    <a:pt x="0" y="101"/>
                    <a:pt x="0" y="126"/>
                  </a:cubicBezTo>
                  <a:cubicBezTo>
                    <a:pt x="0" y="126"/>
                    <a:pt x="25" y="151"/>
                    <a:pt x="25" y="151"/>
                  </a:cubicBezTo>
                  <a:lnTo>
                    <a:pt x="50" y="151"/>
                  </a:lnTo>
                  <a:cubicBezTo>
                    <a:pt x="151" y="101"/>
                    <a:pt x="251" y="76"/>
                    <a:pt x="376" y="51"/>
                  </a:cubicBezTo>
                  <a:cubicBezTo>
                    <a:pt x="401" y="51"/>
                    <a:pt x="401" y="51"/>
                    <a:pt x="401" y="26"/>
                  </a:cubicBezTo>
                  <a:cubicBezTo>
                    <a:pt x="401" y="1"/>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1890500" y="2269450"/>
              <a:ext cx="9425" cy="3150"/>
            </a:xfrm>
            <a:custGeom>
              <a:avLst/>
              <a:gdLst/>
              <a:ahLst/>
              <a:cxnLst/>
              <a:rect l="l" t="t" r="r" b="b"/>
              <a:pathLst>
                <a:path w="377" h="126" extrusionOk="0">
                  <a:moveTo>
                    <a:pt x="326" y="1"/>
                  </a:moveTo>
                  <a:lnTo>
                    <a:pt x="25" y="76"/>
                  </a:lnTo>
                  <a:cubicBezTo>
                    <a:pt x="0" y="76"/>
                    <a:pt x="0" y="101"/>
                    <a:pt x="0" y="101"/>
                  </a:cubicBezTo>
                  <a:cubicBezTo>
                    <a:pt x="0" y="126"/>
                    <a:pt x="25" y="126"/>
                    <a:pt x="25" y="126"/>
                  </a:cubicBezTo>
                  <a:lnTo>
                    <a:pt x="50" y="126"/>
                  </a:lnTo>
                  <a:lnTo>
                    <a:pt x="326" y="76"/>
                  </a:lnTo>
                  <a:cubicBezTo>
                    <a:pt x="351" y="76"/>
                    <a:pt x="376" y="51"/>
                    <a:pt x="376" y="26"/>
                  </a:cubicBezTo>
                  <a:cubicBezTo>
                    <a:pt x="351" y="1"/>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1849125" y="2369700"/>
              <a:ext cx="8800" cy="6925"/>
            </a:xfrm>
            <a:custGeom>
              <a:avLst/>
              <a:gdLst/>
              <a:ahLst/>
              <a:cxnLst/>
              <a:rect l="l" t="t" r="r" b="b"/>
              <a:pathLst>
                <a:path w="352" h="277" extrusionOk="0">
                  <a:moveTo>
                    <a:pt x="277" y="1"/>
                  </a:moveTo>
                  <a:lnTo>
                    <a:pt x="1" y="201"/>
                  </a:lnTo>
                  <a:cubicBezTo>
                    <a:pt x="1" y="226"/>
                    <a:pt x="1" y="251"/>
                    <a:pt x="1" y="251"/>
                  </a:cubicBezTo>
                  <a:cubicBezTo>
                    <a:pt x="1" y="276"/>
                    <a:pt x="26" y="276"/>
                    <a:pt x="26" y="276"/>
                  </a:cubicBezTo>
                  <a:lnTo>
                    <a:pt x="51" y="276"/>
                  </a:lnTo>
                  <a:lnTo>
                    <a:pt x="327" y="76"/>
                  </a:lnTo>
                  <a:cubicBezTo>
                    <a:pt x="327" y="51"/>
                    <a:pt x="352" y="26"/>
                    <a:pt x="327" y="26"/>
                  </a:cubicBezTo>
                  <a:cubicBezTo>
                    <a:pt x="327" y="1"/>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1559650" y="1811425"/>
              <a:ext cx="15075" cy="25100"/>
            </a:xfrm>
            <a:custGeom>
              <a:avLst/>
              <a:gdLst/>
              <a:ahLst/>
              <a:cxnLst/>
              <a:rect l="l" t="t" r="r" b="b"/>
              <a:pathLst>
                <a:path w="603" h="1004" extrusionOk="0">
                  <a:moveTo>
                    <a:pt x="577" y="1"/>
                  </a:moveTo>
                  <a:cubicBezTo>
                    <a:pt x="552" y="1"/>
                    <a:pt x="527" y="1"/>
                    <a:pt x="527" y="26"/>
                  </a:cubicBezTo>
                  <a:cubicBezTo>
                    <a:pt x="402" y="352"/>
                    <a:pt x="252" y="677"/>
                    <a:pt x="1" y="953"/>
                  </a:cubicBezTo>
                  <a:cubicBezTo>
                    <a:pt x="1" y="978"/>
                    <a:pt x="1" y="978"/>
                    <a:pt x="1" y="1003"/>
                  </a:cubicBezTo>
                  <a:lnTo>
                    <a:pt x="51" y="1003"/>
                  </a:lnTo>
                  <a:cubicBezTo>
                    <a:pt x="302" y="727"/>
                    <a:pt x="452" y="377"/>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1594750" y="1902275"/>
              <a:ext cx="19450" cy="25725"/>
            </a:xfrm>
            <a:custGeom>
              <a:avLst/>
              <a:gdLst/>
              <a:ahLst/>
              <a:cxnLst/>
              <a:rect l="l" t="t" r="r" b="b"/>
              <a:pathLst>
                <a:path w="778" h="1029" extrusionOk="0">
                  <a:moveTo>
                    <a:pt x="752" y="1"/>
                  </a:moveTo>
                  <a:cubicBezTo>
                    <a:pt x="727" y="1"/>
                    <a:pt x="727" y="1"/>
                    <a:pt x="702" y="26"/>
                  </a:cubicBezTo>
                  <a:cubicBezTo>
                    <a:pt x="502" y="377"/>
                    <a:pt x="276" y="677"/>
                    <a:pt x="26" y="978"/>
                  </a:cubicBezTo>
                  <a:cubicBezTo>
                    <a:pt x="1" y="1003"/>
                    <a:pt x="1" y="1028"/>
                    <a:pt x="26" y="1028"/>
                  </a:cubicBezTo>
                  <a:lnTo>
                    <a:pt x="76" y="1028"/>
                  </a:lnTo>
                  <a:cubicBezTo>
                    <a:pt x="326" y="728"/>
                    <a:pt x="577" y="402"/>
                    <a:pt x="777" y="51"/>
                  </a:cubicBezTo>
                  <a:cubicBezTo>
                    <a:pt x="777" y="51"/>
                    <a:pt x="777"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1594125" y="1904500"/>
              <a:ext cx="24450" cy="33525"/>
            </a:xfrm>
            <a:custGeom>
              <a:avLst/>
              <a:gdLst/>
              <a:ahLst/>
              <a:cxnLst/>
              <a:rect l="l" t="t" r="r" b="b"/>
              <a:pathLst>
                <a:path w="978" h="1341" extrusionOk="0">
                  <a:moveTo>
                    <a:pt x="946" y="1"/>
                  </a:moveTo>
                  <a:cubicBezTo>
                    <a:pt x="939" y="1"/>
                    <a:pt x="928" y="12"/>
                    <a:pt x="928" y="12"/>
                  </a:cubicBezTo>
                  <a:cubicBezTo>
                    <a:pt x="677" y="488"/>
                    <a:pt x="376" y="914"/>
                    <a:pt x="26" y="1265"/>
                  </a:cubicBezTo>
                  <a:cubicBezTo>
                    <a:pt x="0" y="1290"/>
                    <a:pt x="0" y="1315"/>
                    <a:pt x="26" y="1315"/>
                  </a:cubicBezTo>
                  <a:cubicBezTo>
                    <a:pt x="26" y="1340"/>
                    <a:pt x="51" y="1340"/>
                    <a:pt x="51" y="1340"/>
                  </a:cubicBezTo>
                  <a:cubicBezTo>
                    <a:pt x="51" y="1340"/>
                    <a:pt x="76" y="1340"/>
                    <a:pt x="76" y="1315"/>
                  </a:cubicBezTo>
                  <a:cubicBezTo>
                    <a:pt x="427" y="939"/>
                    <a:pt x="752" y="513"/>
                    <a:pt x="978" y="62"/>
                  </a:cubicBezTo>
                  <a:cubicBezTo>
                    <a:pt x="978" y="37"/>
                    <a:pt x="978" y="12"/>
                    <a:pt x="953" y="12"/>
                  </a:cubicBezTo>
                  <a:cubicBezTo>
                    <a:pt x="953" y="4"/>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1601650" y="1849650"/>
              <a:ext cx="15050" cy="26350"/>
            </a:xfrm>
            <a:custGeom>
              <a:avLst/>
              <a:gdLst/>
              <a:ahLst/>
              <a:cxnLst/>
              <a:rect l="l" t="t" r="r" b="b"/>
              <a:pathLst>
                <a:path w="602" h="1054" extrusionOk="0">
                  <a:moveTo>
                    <a:pt x="577" y="1"/>
                  </a:moveTo>
                  <a:cubicBezTo>
                    <a:pt x="577" y="1"/>
                    <a:pt x="552" y="1"/>
                    <a:pt x="552" y="26"/>
                  </a:cubicBezTo>
                  <a:cubicBezTo>
                    <a:pt x="426" y="376"/>
                    <a:pt x="251" y="702"/>
                    <a:pt x="0" y="978"/>
                  </a:cubicBezTo>
                  <a:cubicBezTo>
                    <a:pt x="0" y="1003"/>
                    <a:pt x="0" y="1028"/>
                    <a:pt x="0" y="1028"/>
                  </a:cubicBezTo>
                  <a:cubicBezTo>
                    <a:pt x="25" y="1053"/>
                    <a:pt x="25" y="1053"/>
                    <a:pt x="25" y="1053"/>
                  </a:cubicBezTo>
                  <a:cubicBezTo>
                    <a:pt x="50" y="1053"/>
                    <a:pt x="50" y="1053"/>
                    <a:pt x="50" y="1028"/>
                  </a:cubicBezTo>
                  <a:cubicBezTo>
                    <a:pt x="301" y="752"/>
                    <a:pt x="476" y="402"/>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1562175" y="1836500"/>
              <a:ext cx="38875" cy="60175"/>
            </a:xfrm>
            <a:custGeom>
              <a:avLst/>
              <a:gdLst/>
              <a:ahLst/>
              <a:cxnLst/>
              <a:rect l="l" t="t" r="r" b="b"/>
              <a:pathLst>
                <a:path w="1555" h="2407" extrusionOk="0">
                  <a:moveTo>
                    <a:pt x="1529" y="0"/>
                  </a:moveTo>
                  <a:cubicBezTo>
                    <a:pt x="1529" y="0"/>
                    <a:pt x="1504" y="0"/>
                    <a:pt x="1504" y="25"/>
                  </a:cubicBezTo>
                  <a:cubicBezTo>
                    <a:pt x="1153" y="877"/>
                    <a:pt x="652" y="1679"/>
                    <a:pt x="0" y="2356"/>
                  </a:cubicBezTo>
                  <a:cubicBezTo>
                    <a:pt x="0" y="2356"/>
                    <a:pt x="0" y="2381"/>
                    <a:pt x="0" y="2406"/>
                  </a:cubicBezTo>
                  <a:lnTo>
                    <a:pt x="50" y="2406"/>
                  </a:lnTo>
                  <a:cubicBezTo>
                    <a:pt x="702" y="1730"/>
                    <a:pt x="1228" y="928"/>
                    <a:pt x="1554" y="50"/>
                  </a:cubicBezTo>
                  <a:cubicBezTo>
                    <a:pt x="1554" y="25"/>
                    <a:pt x="1554" y="25"/>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1565925" y="1809550"/>
              <a:ext cx="18825" cy="29475"/>
            </a:xfrm>
            <a:custGeom>
              <a:avLst/>
              <a:gdLst/>
              <a:ahLst/>
              <a:cxnLst/>
              <a:rect l="l" t="t" r="r" b="b"/>
              <a:pathLst>
                <a:path w="753" h="1179" extrusionOk="0">
                  <a:moveTo>
                    <a:pt x="727" y="0"/>
                  </a:moveTo>
                  <a:cubicBezTo>
                    <a:pt x="702" y="0"/>
                    <a:pt x="677" y="0"/>
                    <a:pt x="677" y="26"/>
                  </a:cubicBezTo>
                  <a:cubicBezTo>
                    <a:pt x="527" y="427"/>
                    <a:pt x="301" y="802"/>
                    <a:pt x="26" y="1128"/>
                  </a:cubicBezTo>
                  <a:cubicBezTo>
                    <a:pt x="1" y="1128"/>
                    <a:pt x="26" y="1153"/>
                    <a:pt x="26" y="1178"/>
                  </a:cubicBezTo>
                  <a:lnTo>
                    <a:pt x="76" y="1178"/>
                  </a:lnTo>
                  <a:cubicBezTo>
                    <a:pt x="377" y="853"/>
                    <a:pt x="602" y="452"/>
                    <a:pt x="752" y="51"/>
                  </a:cubicBezTo>
                  <a:cubicBezTo>
                    <a:pt x="752" y="26"/>
                    <a:pt x="727" y="26"/>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1567800" y="1819950"/>
              <a:ext cx="18825" cy="29100"/>
            </a:xfrm>
            <a:custGeom>
              <a:avLst/>
              <a:gdLst/>
              <a:ahLst/>
              <a:cxnLst/>
              <a:rect l="l" t="t" r="r" b="b"/>
              <a:pathLst>
                <a:path w="753" h="1164" extrusionOk="0">
                  <a:moveTo>
                    <a:pt x="711" y="0"/>
                  </a:moveTo>
                  <a:cubicBezTo>
                    <a:pt x="700" y="0"/>
                    <a:pt x="695" y="18"/>
                    <a:pt x="677" y="36"/>
                  </a:cubicBezTo>
                  <a:cubicBezTo>
                    <a:pt x="527" y="412"/>
                    <a:pt x="302" y="787"/>
                    <a:pt x="1" y="1113"/>
                  </a:cubicBezTo>
                  <a:cubicBezTo>
                    <a:pt x="1" y="1113"/>
                    <a:pt x="1" y="1138"/>
                    <a:pt x="1" y="1163"/>
                  </a:cubicBezTo>
                  <a:lnTo>
                    <a:pt x="51" y="1163"/>
                  </a:lnTo>
                  <a:cubicBezTo>
                    <a:pt x="352" y="838"/>
                    <a:pt x="602" y="462"/>
                    <a:pt x="753" y="61"/>
                  </a:cubicBezTo>
                  <a:cubicBezTo>
                    <a:pt x="753" y="36"/>
                    <a:pt x="753" y="11"/>
                    <a:pt x="728" y="11"/>
                  </a:cubicBezTo>
                  <a:cubicBezTo>
                    <a:pt x="720" y="3"/>
                    <a:pt x="71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1552150" y="1858575"/>
              <a:ext cx="14425" cy="15525"/>
            </a:xfrm>
            <a:custGeom>
              <a:avLst/>
              <a:gdLst/>
              <a:ahLst/>
              <a:cxnLst/>
              <a:rect l="l" t="t" r="r" b="b"/>
              <a:pathLst>
                <a:path w="577" h="621" extrusionOk="0">
                  <a:moveTo>
                    <a:pt x="542" y="1"/>
                  </a:moveTo>
                  <a:cubicBezTo>
                    <a:pt x="533" y="1"/>
                    <a:pt x="527" y="7"/>
                    <a:pt x="527" y="19"/>
                  </a:cubicBezTo>
                  <a:lnTo>
                    <a:pt x="25" y="571"/>
                  </a:lnTo>
                  <a:cubicBezTo>
                    <a:pt x="0" y="596"/>
                    <a:pt x="0" y="596"/>
                    <a:pt x="25" y="621"/>
                  </a:cubicBezTo>
                  <a:lnTo>
                    <a:pt x="75" y="621"/>
                  </a:lnTo>
                  <a:lnTo>
                    <a:pt x="577" y="70"/>
                  </a:lnTo>
                  <a:cubicBezTo>
                    <a:pt x="577" y="45"/>
                    <a:pt x="577" y="19"/>
                    <a:pt x="577" y="19"/>
                  </a:cubicBezTo>
                  <a:cubicBezTo>
                    <a:pt x="564" y="7"/>
                    <a:pt x="552"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1560925" y="1906675"/>
              <a:ext cx="14425" cy="16925"/>
            </a:xfrm>
            <a:custGeom>
              <a:avLst/>
              <a:gdLst/>
              <a:ahLst/>
              <a:cxnLst/>
              <a:rect l="l" t="t" r="r" b="b"/>
              <a:pathLst>
                <a:path w="577" h="677" extrusionOk="0">
                  <a:moveTo>
                    <a:pt x="501" y="0"/>
                  </a:moveTo>
                  <a:cubicBezTo>
                    <a:pt x="351" y="226"/>
                    <a:pt x="176" y="426"/>
                    <a:pt x="0" y="627"/>
                  </a:cubicBezTo>
                  <a:cubicBezTo>
                    <a:pt x="0" y="627"/>
                    <a:pt x="0" y="652"/>
                    <a:pt x="25" y="677"/>
                  </a:cubicBezTo>
                  <a:lnTo>
                    <a:pt x="75" y="677"/>
                  </a:lnTo>
                  <a:cubicBezTo>
                    <a:pt x="251" y="476"/>
                    <a:pt x="401" y="276"/>
                    <a:pt x="577" y="50"/>
                  </a:cubicBezTo>
                  <a:cubicBezTo>
                    <a:pt x="577" y="25"/>
                    <a:pt x="577" y="25"/>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1563425" y="1914825"/>
              <a:ext cx="15050" cy="18175"/>
            </a:xfrm>
            <a:custGeom>
              <a:avLst/>
              <a:gdLst/>
              <a:ahLst/>
              <a:cxnLst/>
              <a:rect l="l" t="t" r="r" b="b"/>
              <a:pathLst>
                <a:path w="602" h="727" extrusionOk="0">
                  <a:moveTo>
                    <a:pt x="577" y="0"/>
                  </a:moveTo>
                  <a:cubicBezTo>
                    <a:pt x="577" y="0"/>
                    <a:pt x="552" y="0"/>
                    <a:pt x="527" y="25"/>
                  </a:cubicBezTo>
                  <a:cubicBezTo>
                    <a:pt x="401" y="251"/>
                    <a:pt x="226" y="476"/>
                    <a:pt x="0" y="652"/>
                  </a:cubicBezTo>
                  <a:cubicBezTo>
                    <a:pt x="0" y="677"/>
                    <a:pt x="0" y="677"/>
                    <a:pt x="0" y="702"/>
                  </a:cubicBezTo>
                  <a:cubicBezTo>
                    <a:pt x="0" y="702"/>
                    <a:pt x="25" y="727"/>
                    <a:pt x="25" y="727"/>
                  </a:cubicBezTo>
                  <a:cubicBezTo>
                    <a:pt x="50" y="727"/>
                    <a:pt x="50" y="702"/>
                    <a:pt x="50" y="702"/>
                  </a:cubicBezTo>
                  <a:cubicBezTo>
                    <a:pt x="276" y="526"/>
                    <a:pt x="451" y="301"/>
                    <a:pt x="602" y="50"/>
                  </a:cubicBezTo>
                  <a:cubicBezTo>
                    <a:pt x="602" y="25"/>
                    <a:pt x="602" y="25"/>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1564675" y="1925000"/>
              <a:ext cx="15050" cy="16775"/>
            </a:xfrm>
            <a:custGeom>
              <a:avLst/>
              <a:gdLst/>
              <a:ahLst/>
              <a:cxnLst/>
              <a:rect l="l" t="t" r="r" b="b"/>
              <a:pathLst>
                <a:path w="602" h="671" extrusionOk="0">
                  <a:moveTo>
                    <a:pt x="542" y="0"/>
                  </a:moveTo>
                  <a:cubicBezTo>
                    <a:pt x="533" y="0"/>
                    <a:pt x="527" y="7"/>
                    <a:pt x="527" y="19"/>
                  </a:cubicBezTo>
                  <a:cubicBezTo>
                    <a:pt x="376" y="245"/>
                    <a:pt x="201" y="420"/>
                    <a:pt x="26" y="596"/>
                  </a:cubicBezTo>
                  <a:cubicBezTo>
                    <a:pt x="0" y="621"/>
                    <a:pt x="0" y="646"/>
                    <a:pt x="26" y="646"/>
                  </a:cubicBezTo>
                  <a:cubicBezTo>
                    <a:pt x="26" y="671"/>
                    <a:pt x="26" y="671"/>
                    <a:pt x="51" y="671"/>
                  </a:cubicBezTo>
                  <a:lnTo>
                    <a:pt x="76" y="671"/>
                  </a:lnTo>
                  <a:cubicBezTo>
                    <a:pt x="251" y="470"/>
                    <a:pt x="427" y="270"/>
                    <a:pt x="577" y="69"/>
                  </a:cubicBezTo>
                  <a:cubicBezTo>
                    <a:pt x="602" y="44"/>
                    <a:pt x="602"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1567800" y="1932975"/>
              <a:ext cx="14450" cy="16325"/>
            </a:xfrm>
            <a:custGeom>
              <a:avLst/>
              <a:gdLst/>
              <a:ahLst/>
              <a:cxnLst/>
              <a:rect l="l" t="t" r="r" b="b"/>
              <a:pathLst>
                <a:path w="578" h="653" extrusionOk="0">
                  <a:moveTo>
                    <a:pt x="502" y="1"/>
                  </a:moveTo>
                  <a:cubicBezTo>
                    <a:pt x="352" y="201"/>
                    <a:pt x="176" y="402"/>
                    <a:pt x="1" y="577"/>
                  </a:cubicBezTo>
                  <a:cubicBezTo>
                    <a:pt x="1" y="602"/>
                    <a:pt x="1" y="627"/>
                    <a:pt x="1" y="627"/>
                  </a:cubicBezTo>
                  <a:cubicBezTo>
                    <a:pt x="26" y="652"/>
                    <a:pt x="26" y="652"/>
                    <a:pt x="26" y="652"/>
                  </a:cubicBezTo>
                  <a:cubicBezTo>
                    <a:pt x="51" y="652"/>
                    <a:pt x="51" y="652"/>
                    <a:pt x="51" y="627"/>
                  </a:cubicBezTo>
                  <a:cubicBezTo>
                    <a:pt x="226" y="452"/>
                    <a:pt x="402"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1568425" y="1943000"/>
              <a:ext cx="16950" cy="16325"/>
            </a:xfrm>
            <a:custGeom>
              <a:avLst/>
              <a:gdLst/>
              <a:ahLst/>
              <a:cxnLst/>
              <a:rect l="l" t="t" r="r" b="b"/>
              <a:pathLst>
                <a:path w="678" h="653" extrusionOk="0">
                  <a:moveTo>
                    <a:pt x="627" y="1"/>
                  </a:moveTo>
                  <a:cubicBezTo>
                    <a:pt x="452" y="226"/>
                    <a:pt x="251" y="427"/>
                    <a:pt x="26" y="602"/>
                  </a:cubicBezTo>
                  <a:cubicBezTo>
                    <a:pt x="1" y="602"/>
                    <a:pt x="1" y="627"/>
                    <a:pt x="26" y="652"/>
                  </a:cubicBezTo>
                  <a:lnTo>
                    <a:pt x="76" y="652"/>
                  </a:lnTo>
                  <a:cubicBezTo>
                    <a:pt x="277" y="477"/>
                    <a:pt x="502" y="277"/>
                    <a:pt x="678" y="51"/>
                  </a:cubicBezTo>
                  <a:cubicBezTo>
                    <a:pt x="678" y="51"/>
                    <a:pt x="678" y="26"/>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1567800" y="1951950"/>
              <a:ext cx="18825" cy="18650"/>
            </a:xfrm>
            <a:custGeom>
              <a:avLst/>
              <a:gdLst/>
              <a:ahLst/>
              <a:cxnLst/>
              <a:rect l="l" t="t" r="r" b="b"/>
              <a:pathLst>
                <a:path w="753" h="746" extrusionOk="0">
                  <a:moveTo>
                    <a:pt x="712" y="0"/>
                  </a:moveTo>
                  <a:cubicBezTo>
                    <a:pt x="703" y="0"/>
                    <a:pt x="690" y="6"/>
                    <a:pt x="677" y="19"/>
                  </a:cubicBezTo>
                  <a:cubicBezTo>
                    <a:pt x="502" y="269"/>
                    <a:pt x="276" y="495"/>
                    <a:pt x="26" y="670"/>
                  </a:cubicBezTo>
                  <a:cubicBezTo>
                    <a:pt x="1" y="695"/>
                    <a:pt x="1" y="695"/>
                    <a:pt x="1" y="721"/>
                  </a:cubicBezTo>
                  <a:cubicBezTo>
                    <a:pt x="26" y="721"/>
                    <a:pt x="26" y="746"/>
                    <a:pt x="51" y="746"/>
                  </a:cubicBezTo>
                  <a:cubicBezTo>
                    <a:pt x="51" y="746"/>
                    <a:pt x="51" y="746"/>
                    <a:pt x="51" y="721"/>
                  </a:cubicBezTo>
                  <a:cubicBezTo>
                    <a:pt x="327" y="545"/>
                    <a:pt x="552" y="320"/>
                    <a:pt x="753" y="69"/>
                  </a:cubicBezTo>
                  <a:cubicBezTo>
                    <a:pt x="753" y="44"/>
                    <a:pt x="753" y="19"/>
                    <a:pt x="728" y="19"/>
                  </a:cubicBezTo>
                  <a:cubicBezTo>
                    <a:pt x="728" y="6"/>
                    <a:pt x="721" y="0"/>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1637350" y="1896650"/>
              <a:ext cx="16950" cy="24450"/>
            </a:xfrm>
            <a:custGeom>
              <a:avLst/>
              <a:gdLst/>
              <a:ahLst/>
              <a:cxnLst/>
              <a:rect l="l" t="t" r="r" b="b"/>
              <a:pathLst>
                <a:path w="678" h="978" extrusionOk="0">
                  <a:moveTo>
                    <a:pt x="652" y="0"/>
                  </a:moveTo>
                  <a:cubicBezTo>
                    <a:pt x="652" y="0"/>
                    <a:pt x="627" y="0"/>
                    <a:pt x="602" y="25"/>
                  </a:cubicBezTo>
                  <a:cubicBezTo>
                    <a:pt x="452" y="351"/>
                    <a:pt x="251" y="652"/>
                    <a:pt x="1" y="902"/>
                  </a:cubicBezTo>
                  <a:cubicBezTo>
                    <a:pt x="1" y="928"/>
                    <a:pt x="1" y="953"/>
                    <a:pt x="1" y="953"/>
                  </a:cubicBezTo>
                  <a:cubicBezTo>
                    <a:pt x="1" y="953"/>
                    <a:pt x="26" y="978"/>
                    <a:pt x="26" y="978"/>
                  </a:cubicBezTo>
                  <a:cubicBezTo>
                    <a:pt x="26" y="978"/>
                    <a:pt x="51" y="953"/>
                    <a:pt x="51" y="953"/>
                  </a:cubicBezTo>
                  <a:cubicBezTo>
                    <a:pt x="302" y="677"/>
                    <a:pt x="502" y="376"/>
                    <a:pt x="677" y="50"/>
                  </a:cubicBezTo>
                  <a:cubicBezTo>
                    <a:pt x="677" y="25"/>
                    <a:pt x="677"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1639225" y="1909525"/>
              <a:ext cx="16325" cy="19100"/>
            </a:xfrm>
            <a:custGeom>
              <a:avLst/>
              <a:gdLst/>
              <a:ahLst/>
              <a:cxnLst/>
              <a:rect l="l" t="t" r="r" b="b"/>
              <a:pathLst>
                <a:path w="653" h="764" extrusionOk="0">
                  <a:moveTo>
                    <a:pt x="628" y="0"/>
                  </a:moveTo>
                  <a:cubicBezTo>
                    <a:pt x="614" y="0"/>
                    <a:pt x="602" y="12"/>
                    <a:pt x="602" y="12"/>
                  </a:cubicBezTo>
                  <a:cubicBezTo>
                    <a:pt x="427" y="262"/>
                    <a:pt x="227" y="488"/>
                    <a:pt x="1" y="688"/>
                  </a:cubicBezTo>
                  <a:cubicBezTo>
                    <a:pt x="1" y="713"/>
                    <a:pt x="1" y="738"/>
                    <a:pt x="1" y="738"/>
                  </a:cubicBezTo>
                  <a:cubicBezTo>
                    <a:pt x="1" y="763"/>
                    <a:pt x="26" y="763"/>
                    <a:pt x="26" y="763"/>
                  </a:cubicBezTo>
                  <a:cubicBezTo>
                    <a:pt x="26" y="763"/>
                    <a:pt x="51" y="763"/>
                    <a:pt x="51" y="738"/>
                  </a:cubicBezTo>
                  <a:cubicBezTo>
                    <a:pt x="277" y="538"/>
                    <a:pt x="477" y="312"/>
                    <a:pt x="653" y="62"/>
                  </a:cubicBezTo>
                  <a:cubicBezTo>
                    <a:pt x="653" y="37"/>
                    <a:pt x="653" y="12"/>
                    <a:pt x="653" y="12"/>
                  </a:cubicBezTo>
                  <a:cubicBezTo>
                    <a:pt x="644" y="3"/>
                    <a:pt x="63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1641750" y="1917950"/>
              <a:ext cx="17550" cy="18200"/>
            </a:xfrm>
            <a:custGeom>
              <a:avLst/>
              <a:gdLst/>
              <a:ahLst/>
              <a:cxnLst/>
              <a:rect l="l" t="t" r="r" b="b"/>
              <a:pathLst>
                <a:path w="702" h="728" extrusionOk="0">
                  <a:moveTo>
                    <a:pt x="627" y="0"/>
                  </a:moveTo>
                  <a:cubicBezTo>
                    <a:pt x="451" y="251"/>
                    <a:pt x="251" y="477"/>
                    <a:pt x="25" y="677"/>
                  </a:cubicBezTo>
                  <a:cubicBezTo>
                    <a:pt x="0" y="677"/>
                    <a:pt x="0" y="702"/>
                    <a:pt x="25" y="727"/>
                  </a:cubicBezTo>
                  <a:lnTo>
                    <a:pt x="75" y="727"/>
                  </a:lnTo>
                  <a:cubicBezTo>
                    <a:pt x="301" y="527"/>
                    <a:pt x="501" y="301"/>
                    <a:pt x="677" y="50"/>
                  </a:cubicBezTo>
                  <a:cubicBezTo>
                    <a:pt x="702" y="25"/>
                    <a:pt x="677" y="25"/>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1641125" y="1930625"/>
              <a:ext cx="16925" cy="16800"/>
            </a:xfrm>
            <a:custGeom>
              <a:avLst/>
              <a:gdLst/>
              <a:ahLst/>
              <a:cxnLst/>
              <a:rect l="l" t="t" r="r" b="b"/>
              <a:pathLst>
                <a:path w="677" h="672" extrusionOk="0">
                  <a:moveTo>
                    <a:pt x="642" y="1"/>
                  </a:moveTo>
                  <a:cubicBezTo>
                    <a:pt x="633" y="1"/>
                    <a:pt x="627" y="7"/>
                    <a:pt x="627" y="20"/>
                  </a:cubicBezTo>
                  <a:lnTo>
                    <a:pt x="25" y="621"/>
                  </a:lnTo>
                  <a:cubicBezTo>
                    <a:pt x="0" y="621"/>
                    <a:pt x="0" y="646"/>
                    <a:pt x="25" y="671"/>
                  </a:cubicBezTo>
                  <a:lnTo>
                    <a:pt x="75" y="671"/>
                  </a:lnTo>
                  <a:lnTo>
                    <a:pt x="677" y="70"/>
                  </a:lnTo>
                  <a:cubicBezTo>
                    <a:pt x="677" y="45"/>
                    <a:pt x="677" y="20"/>
                    <a:pt x="677" y="20"/>
                  </a:cubicBezTo>
                  <a:cubicBezTo>
                    <a:pt x="664" y="7"/>
                    <a:pt x="65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1641750" y="1943000"/>
              <a:ext cx="14425" cy="15075"/>
            </a:xfrm>
            <a:custGeom>
              <a:avLst/>
              <a:gdLst/>
              <a:ahLst/>
              <a:cxnLst/>
              <a:rect l="l" t="t" r="r" b="b"/>
              <a:pathLst>
                <a:path w="577" h="603" extrusionOk="0">
                  <a:moveTo>
                    <a:pt x="552" y="1"/>
                  </a:moveTo>
                  <a:cubicBezTo>
                    <a:pt x="527" y="1"/>
                    <a:pt x="527" y="1"/>
                    <a:pt x="501" y="26"/>
                  </a:cubicBezTo>
                  <a:cubicBezTo>
                    <a:pt x="376" y="201"/>
                    <a:pt x="201" y="377"/>
                    <a:pt x="25" y="527"/>
                  </a:cubicBezTo>
                  <a:cubicBezTo>
                    <a:pt x="25" y="552"/>
                    <a:pt x="0" y="577"/>
                    <a:pt x="25" y="577"/>
                  </a:cubicBezTo>
                  <a:cubicBezTo>
                    <a:pt x="25" y="602"/>
                    <a:pt x="50" y="602"/>
                    <a:pt x="50" y="602"/>
                  </a:cubicBezTo>
                  <a:lnTo>
                    <a:pt x="75" y="602"/>
                  </a:lnTo>
                  <a:cubicBezTo>
                    <a:pt x="251" y="427"/>
                    <a:pt x="426"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1643625" y="1953200"/>
              <a:ext cx="11925" cy="11125"/>
            </a:xfrm>
            <a:custGeom>
              <a:avLst/>
              <a:gdLst/>
              <a:ahLst/>
              <a:cxnLst/>
              <a:rect l="l" t="t" r="r" b="b"/>
              <a:pathLst>
                <a:path w="477" h="445" extrusionOk="0">
                  <a:moveTo>
                    <a:pt x="442" y="0"/>
                  </a:moveTo>
                  <a:cubicBezTo>
                    <a:pt x="433" y="0"/>
                    <a:pt x="426" y="6"/>
                    <a:pt x="426" y="19"/>
                  </a:cubicBezTo>
                  <a:cubicBezTo>
                    <a:pt x="301" y="144"/>
                    <a:pt x="176" y="270"/>
                    <a:pt x="25" y="370"/>
                  </a:cubicBezTo>
                  <a:cubicBezTo>
                    <a:pt x="0" y="395"/>
                    <a:pt x="0" y="420"/>
                    <a:pt x="25" y="420"/>
                  </a:cubicBezTo>
                  <a:cubicBezTo>
                    <a:pt x="25" y="420"/>
                    <a:pt x="25" y="445"/>
                    <a:pt x="51" y="445"/>
                  </a:cubicBezTo>
                  <a:cubicBezTo>
                    <a:pt x="51" y="445"/>
                    <a:pt x="51" y="445"/>
                    <a:pt x="76" y="420"/>
                  </a:cubicBezTo>
                  <a:cubicBezTo>
                    <a:pt x="226" y="320"/>
                    <a:pt x="351" y="194"/>
                    <a:pt x="477" y="69"/>
                  </a:cubicBezTo>
                  <a:cubicBezTo>
                    <a:pt x="477" y="44"/>
                    <a:pt x="477" y="19"/>
                    <a:pt x="477" y="19"/>
                  </a:cubicBezTo>
                  <a:cubicBezTo>
                    <a:pt x="464" y="6"/>
                    <a:pt x="452"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1648000" y="1960550"/>
              <a:ext cx="8175" cy="8800"/>
            </a:xfrm>
            <a:custGeom>
              <a:avLst/>
              <a:gdLst/>
              <a:ahLst/>
              <a:cxnLst/>
              <a:rect l="l" t="t" r="r" b="b"/>
              <a:pathLst>
                <a:path w="327" h="352" extrusionOk="0">
                  <a:moveTo>
                    <a:pt x="251" y="1"/>
                  </a:moveTo>
                  <a:lnTo>
                    <a:pt x="26" y="276"/>
                  </a:lnTo>
                  <a:cubicBezTo>
                    <a:pt x="1" y="301"/>
                    <a:pt x="1" y="326"/>
                    <a:pt x="26" y="326"/>
                  </a:cubicBezTo>
                  <a:cubicBezTo>
                    <a:pt x="26" y="326"/>
                    <a:pt x="26" y="351"/>
                    <a:pt x="51" y="351"/>
                  </a:cubicBezTo>
                  <a:cubicBezTo>
                    <a:pt x="51" y="351"/>
                    <a:pt x="76" y="326"/>
                    <a:pt x="76" y="326"/>
                  </a:cubicBezTo>
                  <a:lnTo>
                    <a:pt x="302" y="51"/>
                  </a:lnTo>
                  <a:cubicBezTo>
                    <a:pt x="327" y="51"/>
                    <a:pt x="327" y="26"/>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1598500" y="1958825"/>
              <a:ext cx="15700" cy="17425"/>
            </a:xfrm>
            <a:custGeom>
              <a:avLst/>
              <a:gdLst/>
              <a:ahLst/>
              <a:cxnLst/>
              <a:rect l="l" t="t" r="r" b="b"/>
              <a:pathLst>
                <a:path w="628" h="697" extrusionOk="0">
                  <a:moveTo>
                    <a:pt x="587" y="1"/>
                  </a:moveTo>
                  <a:cubicBezTo>
                    <a:pt x="577" y="1"/>
                    <a:pt x="565" y="7"/>
                    <a:pt x="552" y="19"/>
                  </a:cubicBezTo>
                  <a:cubicBezTo>
                    <a:pt x="402" y="220"/>
                    <a:pt x="201" y="446"/>
                    <a:pt x="26" y="621"/>
                  </a:cubicBezTo>
                  <a:cubicBezTo>
                    <a:pt x="1" y="646"/>
                    <a:pt x="1" y="671"/>
                    <a:pt x="26" y="671"/>
                  </a:cubicBezTo>
                  <a:cubicBezTo>
                    <a:pt x="26" y="671"/>
                    <a:pt x="26" y="696"/>
                    <a:pt x="51" y="696"/>
                  </a:cubicBezTo>
                  <a:cubicBezTo>
                    <a:pt x="51" y="696"/>
                    <a:pt x="51" y="671"/>
                    <a:pt x="76" y="671"/>
                  </a:cubicBezTo>
                  <a:cubicBezTo>
                    <a:pt x="277" y="496"/>
                    <a:pt x="452" y="270"/>
                    <a:pt x="602" y="70"/>
                  </a:cubicBezTo>
                  <a:cubicBezTo>
                    <a:pt x="627" y="45"/>
                    <a:pt x="627" y="19"/>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1565925" y="1984525"/>
              <a:ext cx="20075" cy="21175"/>
            </a:xfrm>
            <a:custGeom>
              <a:avLst/>
              <a:gdLst/>
              <a:ahLst/>
              <a:cxnLst/>
              <a:rect l="l" t="t" r="r" b="b"/>
              <a:pathLst>
                <a:path w="803" h="847" extrusionOk="0">
                  <a:moveTo>
                    <a:pt x="762" y="0"/>
                  </a:moveTo>
                  <a:cubicBezTo>
                    <a:pt x="752" y="0"/>
                    <a:pt x="740" y="7"/>
                    <a:pt x="727" y="19"/>
                  </a:cubicBezTo>
                  <a:cubicBezTo>
                    <a:pt x="552" y="320"/>
                    <a:pt x="301" y="570"/>
                    <a:pt x="26" y="796"/>
                  </a:cubicBezTo>
                  <a:cubicBezTo>
                    <a:pt x="26" y="796"/>
                    <a:pt x="1" y="821"/>
                    <a:pt x="26" y="846"/>
                  </a:cubicBezTo>
                  <a:lnTo>
                    <a:pt x="76" y="846"/>
                  </a:lnTo>
                  <a:cubicBezTo>
                    <a:pt x="351" y="621"/>
                    <a:pt x="602" y="370"/>
                    <a:pt x="803" y="44"/>
                  </a:cubicBezTo>
                  <a:cubicBezTo>
                    <a:pt x="803" y="44"/>
                    <a:pt x="803" y="19"/>
                    <a:pt x="778" y="19"/>
                  </a:cubicBezTo>
                  <a:cubicBezTo>
                    <a:pt x="778" y="7"/>
                    <a:pt x="77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1569675" y="2008950"/>
              <a:ext cx="14450" cy="14275"/>
            </a:xfrm>
            <a:custGeom>
              <a:avLst/>
              <a:gdLst/>
              <a:ahLst/>
              <a:cxnLst/>
              <a:rect l="l" t="t" r="r" b="b"/>
              <a:pathLst>
                <a:path w="578" h="571" extrusionOk="0">
                  <a:moveTo>
                    <a:pt x="537" y="1"/>
                  </a:moveTo>
                  <a:cubicBezTo>
                    <a:pt x="527" y="1"/>
                    <a:pt x="515" y="7"/>
                    <a:pt x="502" y="20"/>
                  </a:cubicBezTo>
                  <a:cubicBezTo>
                    <a:pt x="377" y="195"/>
                    <a:pt x="201" y="370"/>
                    <a:pt x="26" y="496"/>
                  </a:cubicBezTo>
                  <a:cubicBezTo>
                    <a:pt x="1" y="521"/>
                    <a:pt x="1" y="546"/>
                    <a:pt x="26" y="546"/>
                  </a:cubicBezTo>
                  <a:cubicBezTo>
                    <a:pt x="26" y="571"/>
                    <a:pt x="26" y="571"/>
                    <a:pt x="51" y="571"/>
                  </a:cubicBezTo>
                  <a:cubicBezTo>
                    <a:pt x="51" y="571"/>
                    <a:pt x="51" y="571"/>
                    <a:pt x="76" y="546"/>
                  </a:cubicBezTo>
                  <a:cubicBezTo>
                    <a:pt x="252" y="421"/>
                    <a:pt x="427" y="245"/>
                    <a:pt x="552" y="70"/>
                  </a:cubicBezTo>
                  <a:cubicBezTo>
                    <a:pt x="577" y="45"/>
                    <a:pt x="577" y="20"/>
                    <a:pt x="552" y="20"/>
                  </a:cubicBezTo>
                  <a:cubicBezTo>
                    <a:pt x="552" y="7"/>
                    <a:pt x="546"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1570325" y="2033850"/>
              <a:ext cx="18175" cy="15075"/>
            </a:xfrm>
            <a:custGeom>
              <a:avLst/>
              <a:gdLst/>
              <a:ahLst/>
              <a:cxnLst/>
              <a:rect l="l" t="t" r="r" b="b"/>
              <a:pathLst>
                <a:path w="727" h="603" extrusionOk="0">
                  <a:moveTo>
                    <a:pt x="702" y="1"/>
                  </a:moveTo>
                  <a:cubicBezTo>
                    <a:pt x="677" y="1"/>
                    <a:pt x="652" y="1"/>
                    <a:pt x="652" y="26"/>
                  </a:cubicBezTo>
                  <a:cubicBezTo>
                    <a:pt x="476" y="227"/>
                    <a:pt x="251" y="402"/>
                    <a:pt x="25" y="527"/>
                  </a:cubicBezTo>
                  <a:cubicBezTo>
                    <a:pt x="0" y="527"/>
                    <a:pt x="0" y="552"/>
                    <a:pt x="0" y="577"/>
                  </a:cubicBezTo>
                  <a:cubicBezTo>
                    <a:pt x="0" y="577"/>
                    <a:pt x="25" y="602"/>
                    <a:pt x="25" y="602"/>
                  </a:cubicBezTo>
                  <a:cubicBezTo>
                    <a:pt x="50" y="602"/>
                    <a:pt x="50" y="577"/>
                    <a:pt x="50" y="577"/>
                  </a:cubicBezTo>
                  <a:cubicBezTo>
                    <a:pt x="301" y="452"/>
                    <a:pt x="526" y="277"/>
                    <a:pt x="702" y="51"/>
                  </a:cubicBezTo>
                  <a:cubicBezTo>
                    <a:pt x="727" y="51"/>
                    <a:pt x="727" y="26"/>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1568425" y="2042175"/>
              <a:ext cx="19450" cy="15525"/>
            </a:xfrm>
            <a:custGeom>
              <a:avLst/>
              <a:gdLst/>
              <a:ahLst/>
              <a:cxnLst/>
              <a:rect l="l" t="t" r="r" b="b"/>
              <a:pathLst>
                <a:path w="778" h="621" extrusionOk="0">
                  <a:moveTo>
                    <a:pt x="737" y="0"/>
                  </a:moveTo>
                  <a:cubicBezTo>
                    <a:pt x="728" y="0"/>
                    <a:pt x="715" y="6"/>
                    <a:pt x="703" y="19"/>
                  </a:cubicBezTo>
                  <a:cubicBezTo>
                    <a:pt x="502" y="219"/>
                    <a:pt x="277" y="395"/>
                    <a:pt x="26" y="545"/>
                  </a:cubicBezTo>
                  <a:cubicBezTo>
                    <a:pt x="26" y="545"/>
                    <a:pt x="1" y="570"/>
                    <a:pt x="26" y="595"/>
                  </a:cubicBezTo>
                  <a:cubicBezTo>
                    <a:pt x="26" y="595"/>
                    <a:pt x="26" y="620"/>
                    <a:pt x="51" y="620"/>
                  </a:cubicBezTo>
                  <a:cubicBezTo>
                    <a:pt x="51" y="620"/>
                    <a:pt x="51" y="595"/>
                    <a:pt x="76" y="595"/>
                  </a:cubicBezTo>
                  <a:cubicBezTo>
                    <a:pt x="327" y="445"/>
                    <a:pt x="552" y="269"/>
                    <a:pt x="753" y="69"/>
                  </a:cubicBezTo>
                  <a:cubicBezTo>
                    <a:pt x="778" y="44"/>
                    <a:pt x="778" y="44"/>
                    <a:pt x="753" y="19"/>
                  </a:cubicBezTo>
                  <a:cubicBezTo>
                    <a:pt x="753"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1568425" y="2051400"/>
              <a:ext cx="20075" cy="15075"/>
            </a:xfrm>
            <a:custGeom>
              <a:avLst/>
              <a:gdLst/>
              <a:ahLst/>
              <a:cxnLst/>
              <a:rect l="l" t="t" r="r" b="b"/>
              <a:pathLst>
                <a:path w="803" h="603" extrusionOk="0">
                  <a:moveTo>
                    <a:pt x="728" y="1"/>
                  </a:moveTo>
                  <a:cubicBezTo>
                    <a:pt x="502" y="201"/>
                    <a:pt x="277" y="377"/>
                    <a:pt x="26" y="552"/>
                  </a:cubicBezTo>
                  <a:cubicBezTo>
                    <a:pt x="1" y="552"/>
                    <a:pt x="1" y="577"/>
                    <a:pt x="1" y="602"/>
                  </a:cubicBezTo>
                  <a:lnTo>
                    <a:pt x="51" y="602"/>
                  </a:lnTo>
                  <a:cubicBezTo>
                    <a:pt x="302" y="452"/>
                    <a:pt x="552" y="251"/>
                    <a:pt x="778" y="51"/>
                  </a:cubicBezTo>
                  <a:cubicBezTo>
                    <a:pt x="803" y="51"/>
                    <a:pt x="803"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1601650" y="2048425"/>
              <a:ext cx="22575" cy="23675"/>
            </a:xfrm>
            <a:custGeom>
              <a:avLst/>
              <a:gdLst/>
              <a:ahLst/>
              <a:cxnLst/>
              <a:rect l="l" t="t" r="r" b="b"/>
              <a:pathLst>
                <a:path w="903" h="947" extrusionOk="0">
                  <a:moveTo>
                    <a:pt x="868" y="1"/>
                  </a:moveTo>
                  <a:cubicBezTo>
                    <a:pt x="859" y="1"/>
                    <a:pt x="852" y="7"/>
                    <a:pt x="852" y="19"/>
                  </a:cubicBezTo>
                  <a:cubicBezTo>
                    <a:pt x="627" y="345"/>
                    <a:pt x="326" y="646"/>
                    <a:pt x="25" y="872"/>
                  </a:cubicBezTo>
                  <a:cubicBezTo>
                    <a:pt x="0" y="897"/>
                    <a:pt x="0" y="922"/>
                    <a:pt x="25" y="922"/>
                  </a:cubicBezTo>
                  <a:cubicBezTo>
                    <a:pt x="25" y="947"/>
                    <a:pt x="25" y="947"/>
                    <a:pt x="50" y="947"/>
                  </a:cubicBezTo>
                  <a:lnTo>
                    <a:pt x="75" y="947"/>
                  </a:lnTo>
                  <a:cubicBezTo>
                    <a:pt x="376" y="696"/>
                    <a:pt x="677" y="395"/>
                    <a:pt x="902" y="70"/>
                  </a:cubicBezTo>
                  <a:cubicBezTo>
                    <a:pt x="902" y="45"/>
                    <a:pt x="902" y="19"/>
                    <a:pt x="902" y="19"/>
                  </a:cubicBezTo>
                  <a:cubicBezTo>
                    <a:pt x="890" y="7"/>
                    <a:pt x="877"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1606650" y="2052650"/>
              <a:ext cx="23850" cy="22600"/>
            </a:xfrm>
            <a:custGeom>
              <a:avLst/>
              <a:gdLst/>
              <a:ahLst/>
              <a:cxnLst/>
              <a:rect l="l" t="t" r="r" b="b"/>
              <a:pathLst>
                <a:path w="954" h="904" extrusionOk="0">
                  <a:moveTo>
                    <a:pt x="903" y="1"/>
                  </a:moveTo>
                  <a:cubicBezTo>
                    <a:pt x="627" y="327"/>
                    <a:pt x="352" y="602"/>
                    <a:pt x="26" y="853"/>
                  </a:cubicBezTo>
                  <a:cubicBezTo>
                    <a:pt x="26" y="853"/>
                    <a:pt x="1" y="878"/>
                    <a:pt x="26" y="903"/>
                  </a:cubicBezTo>
                  <a:lnTo>
                    <a:pt x="76" y="903"/>
                  </a:lnTo>
                  <a:cubicBezTo>
                    <a:pt x="402" y="652"/>
                    <a:pt x="702" y="377"/>
                    <a:pt x="953" y="51"/>
                  </a:cubicBezTo>
                  <a:cubicBezTo>
                    <a:pt x="953" y="26"/>
                    <a:pt x="953" y="2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1609150" y="2060950"/>
              <a:ext cx="27600" cy="23700"/>
            </a:xfrm>
            <a:custGeom>
              <a:avLst/>
              <a:gdLst/>
              <a:ahLst/>
              <a:cxnLst/>
              <a:rect l="l" t="t" r="r" b="b"/>
              <a:pathLst>
                <a:path w="1104" h="948" extrusionOk="0">
                  <a:moveTo>
                    <a:pt x="1063" y="1"/>
                  </a:moveTo>
                  <a:cubicBezTo>
                    <a:pt x="1054" y="1"/>
                    <a:pt x="1041" y="7"/>
                    <a:pt x="1029" y="20"/>
                  </a:cubicBezTo>
                  <a:lnTo>
                    <a:pt x="26" y="897"/>
                  </a:lnTo>
                  <a:cubicBezTo>
                    <a:pt x="1" y="897"/>
                    <a:pt x="1" y="922"/>
                    <a:pt x="1" y="947"/>
                  </a:cubicBezTo>
                  <a:lnTo>
                    <a:pt x="51" y="947"/>
                  </a:lnTo>
                  <a:lnTo>
                    <a:pt x="1079" y="70"/>
                  </a:lnTo>
                  <a:cubicBezTo>
                    <a:pt x="1104" y="45"/>
                    <a:pt x="1104" y="20"/>
                    <a:pt x="1079" y="20"/>
                  </a:cubicBezTo>
                  <a:cubicBezTo>
                    <a:pt x="1079" y="7"/>
                    <a:pt x="1072"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1644875" y="2007550"/>
              <a:ext cx="21950" cy="20700"/>
            </a:xfrm>
            <a:custGeom>
              <a:avLst/>
              <a:gdLst/>
              <a:ahLst/>
              <a:cxnLst/>
              <a:rect l="l" t="t" r="r" b="b"/>
              <a:pathLst>
                <a:path w="878" h="828" extrusionOk="0">
                  <a:moveTo>
                    <a:pt x="803" y="0"/>
                  </a:moveTo>
                  <a:cubicBezTo>
                    <a:pt x="577" y="301"/>
                    <a:pt x="326" y="552"/>
                    <a:pt x="1" y="752"/>
                  </a:cubicBezTo>
                  <a:cubicBezTo>
                    <a:pt x="1" y="752"/>
                    <a:pt x="1" y="777"/>
                    <a:pt x="1" y="802"/>
                  </a:cubicBezTo>
                  <a:cubicBezTo>
                    <a:pt x="1" y="802"/>
                    <a:pt x="26" y="827"/>
                    <a:pt x="26" y="827"/>
                  </a:cubicBezTo>
                  <a:cubicBezTo>
                    <a:pt x="26" y="827"/>
                    <a:pt x="51" y="802"/>
                    <a:pt x="51" y="802"/>
                  </a:cubicBezTo>
                  <a:cubicBezTo>
                    <a:pt x="351" y="602"/>
                    <a:pt x="627" y="351"/>
                    <a:pt x="878" y="50"/>
                  </a:cubicBezTo>
                  <a:cubicBezTo>
                    <a:pt x="878" y="25"/>
                    <a:pt x="878" y="25"/>
                    <a:pt x="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1650525" y="2016475"/>
              <a:ext cx="19450" cy="17400"/>
            </a:xfrm>
            <a:custGeom>
              <a:avLst/>
              <a:gdLst/>
              <a:ahLst/>
              <a:cxnLst/>
              <a:rect l="l" t="t" r="r" b="b"/>
              <a:pathLst>
                <a:path w="778" h="696" extrusionOk="0">
                  <a:moveTo>
                    <a:pt x="736" y="0"/>
                  </a:moveTo>
                  <a:cubicBezTo>
                    <a:pt x="727" y="0"/>
                    <a:pt x="714" y="7"/>
                    <a:pt x="702" y="19"/>
                  </a:cubicBezTo>
                  <a:lnTo>
                    <a:pt x="25" y="646"/>
                  </a:lnTo>
                  <a:cubicBezTo>
                    <a:pt x="0" y="646"/>
                    <a:pt x="0" y="671"/>
                    <a:pt x="25" y="696"/>
                  </a:cubicBezTo>
                  <a:lnTo>
                    <a:pt x="75" y="696"/>
                  </a:lnTo>
                  <a:lnTo>
                    <a:pt x="752" y="69"/>
                  </a:lnTo>
                  <a:cubicBezTo>
                    <a:pt x="777" y="44"/>
                    <a:pt x="777" y="19"/>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1653025" y="2024000"/>
              <a:ext cx="19450" cy="17400"/>
            </a:xfrm>
            <a:custGeom>
              <a:avLst/>
              <a:gdLst/>
              <a:ahLst/>
              <a:cxnLst/>
              <a:rect l="l" t="t" r="r" b="b"/>
              <a:pathLst>
                <a:path w="778" h="696" extrusionOk="0">
                  <a:moveTo>
                    <a:pt x="737" y="0"/>
                  </a:moveTo>
                  <a:cubicBezTo>
                    <a:pt x="727" y="0"/>
                    <a:pt x="715" y="6"/>
                    <a:pt x="702" y="19"/>
                  </a:cubicBezTo>
                  <a:cubicBezTo>
                    <a:pt x="527" y="245"/>
                    <a:pt x="276" y="470"/>
                    <a:pt x="25" y="621"/>
                  </a:cubicBezTo>
                  <a:cubicBezTo>
                    <a:pt x="0" y="621"/>
                    <a:pt x="0" y="646"/>
                    <a:pt x="0" y="671"/>
                  </a:cubicBezTo>
                  <a:cubicBezTo>
                    <a:pt x="25" y="671"/>
                    <a:pt x="25" y="696"/>
                    <a:pt x="50" y="696"/>
                  </a:cubicBezTo>
                  <a:cubicBezTo>
                    <a:pt x="50" y="696"/>
                    <a:pt x="50" y="696"/>
                    <a:pt x="50" y="671"/>
                  </a:cubicBezTo>
                  <a:cubicBezTo>
                    <a:pt x="326" y="520"/>
                    <a:pt x="577" y="295"/>
                    <a:pt x="777" y="44"/>
                  </a:cubicBezTo>
                  <a:cubicBezTo>
                    <a:pt x="777" y="44"/>
                    <a:pt x="777" y="19"/>
                    <a:pt x="752" y="19"/>
                  </a:cubicBezTo>
                  <a:cubicBezTo>
                    <a:pt x="752"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1658650" y="2034025"/>
              <a:ext cx="13825" cy="13650"/>
            </a:xfrm>
            <a:custGeom>
              <a:avLst/>
              <a:gdLst/>
              <a:ahLst/>
              <a:cxnLst/>
              <a:rect l="l" t="t" r="r" b="b"/>
              <a:pathLst>
                <a:path w="553" h="546" extrusionOk="0">
                  <a:moveTo>
                    <a:pt x="493" y="0"/>
                  </a:moveTo>
                  <a:cubicBezTo>
                    <a:pt x="483" y="0"/>
                    <a:pt x="477" y="6"/>
                    <a:pt x="477" y="19"/>
                  </a:cubicBezTo>
                  <a:cubicBezTo>
                    <a:pt x="352" y="194"/>
                    <a:pt x="176" y="345"/>
                    <a:pt x="1" y="495"/>
                  </a:cubicBezTo>
                  <a:cubicBezTo>
                    <a:pt x="1" y="495"/>
                    <a:pt x="1" y="520"/>
                    <a:pt x="1" y="545"/>
                  </a:cubicBezTo>
                  <a:lnTo>
                    <a:pt x="51" y="545"/>
                  </a:lnTo>
                  <a:cubicBezTo>
                    <a:pt x="226" y="395"/>
                    <a:pt x="402" y="245"/>
                    <a:pt x="527" y="69"/>
                  </a:cubicBezTo>
                  <a:cubicBezTo>
                    <a:pt x="552" y="44"/>
                    <a:pt x="552" y="19"/>
                    <a:pt x="527" y="19"/>
                  </a:cubicBezTo>
                  <a:cubicBezTo>
                    <a:pt x="515" y="6"/>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1566550" y="2094175"/>
              <a:ext cx="22575" cy="22425"/>
            </a:xfrm>
            <a:custGeom>
              <a:avLst/>
              <a:gdLst/>
              <a:ahLst/>
              <a:cxnLst/>
              <a:rect l="l" t="t" r="r" b="b"/>
              <a:pathLst>
                <a:path w="903" h="897" extrusionOk="0">
                  <a:moveTo>
                    <a:pt x="862" y="0"/>
                  </a:moveTo>
                  <a:cubicBezTo>
                    <a:pt x="853" y="0"/>
                    <a:pt x="840" y="7"/>
                    <a:pt x="828" y="19"/>
                  </a:cubicBezTo>
                  <a:cubicBezTo>
                    <a:pt x="527" y="245"/>
                    <a:pt x="251" y="520"/>
                    <a:pt x="1" y="846"/>
                  </a:cubicBezTo>
                  <a:cubicBezTo>
                    <a:pt x="1" y="846"/>
                    <a:pt x="1" y="871"/>
                    <a:pt x="26" y="871"/>
                  </a:cubicBezTo>
                  <a:cubicBezTo>
                    <a:pt x="26" y="896"/>
                    <a:pt x="26" y="896"/>
                    <a:pt x="26" y="896"/>
                  </a:cubicBezTo>
                  <a:cubicBezTo>
                    <a:pt x="51" y="896"/>
                    <a:pt x="51" y="896"/>
                    <a:pt x="76" y="871"/>
                  </a:cubicBezTo>
                  <a:cubicBezTo>
                    <a:pt x="301" y="570"/>
                    <a:pt x="577" y="295"/>
                    <a:pt x="878" y="69"/>
                  </a:cubicBezTo>
                  <a:cubicBezTo>
                    <a:pt x="878" y="44"/>
                    <a:pt x="903" y="44"/>
                    <a:pt x="878" y="19"/>
                  </a:cubicBezTo>
                  <a:cubicBezTo>
                    <a:pt x="878" y="7"/>
                    <a:pt x="872"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1568425" y="2086850"/>
              <a:ext cx="18200" cy="16575"/>
            </a:xfrm>
            <a:custGeom>
              <a:avLst/>
              <a:gdLst/>
              <a:ahLst/>
              <a:cxnLst/>
              <a:rect l="l" t="t" r="r" b="b"/>
              <a:pathLst>
                <a:path w="728" h="663" extrusionOk="0">
                  <a:moveTo>
                    <a:pt x="677" y="0"/>
                  </a:moveTo>
                  <a:cubicBezTo>
                    <a:pt x="669" y="0"/>
                    <a:pt x="661" y="3"/>
                    <a:pt x="652" y="11"/>
                  </a:cubicBezTo>
                  <a:cubicBezTo>
                    <a:pt x="427" y="187"/>
                    <a:pt x="201" y="387"/>
                    <a:pt x="1" y="613"/>
                  </a:cubicBezTo>
                  <a:cubicBezTo>
                    <a:pt x="1" y="613"/>
                    <a:pt x="1" y="638"/>
                    <a:pt x="26" y="663"/>
                  </a:cubicBezTo>
                  <a:lnTo>
                    <a:pt x="76" y="663"/>
                  </a:lnTo>
                  <a:cubicBezTo>
                    <a:pt x="251" y="437"/>
                    <a:pt x="477" y="237"/>
                    <a:pt x="703" y="61"/>
                  </a:cubicBezTo>
                  <a:cubicBezTo>
                    <a:pt x="728" y="61"/>
                    <a:pt x="728" y="36"/>
                    <a:pt x="703" y="11"/>
                  </a:cubicBezTo>
                  <a:cubicBezTo>
                    <a:pt x="703" y="11"/>
                    <a:pt x="691"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1569050" y="2110450"/>
              <a:ext cx="16325" cy="15550"/>
            </a:xfrm>
            <a:custGeom>
              <a:avLst/>
              <a:gdLst/>
              <a:ahLst/>
              <a:cxnLst/>
              <a:rect l="l" t="t" r="r" b="b"/>
              <a:pathLst>
                <a:path w="653" h="622" extrusionOk="0">
                  <a:moveTo>
                    <a:pt x="612" y="1"/>
                  </a:moveTo>
                  <a:cubicBezTo>
                    <a:pt x="602" y="1"/>
                    <a:pt x="590" y="7"/>
                    <a:pt x="577" y="20"/>
                  </a:cubicBezTo>
                  <a:lnTo>
                    <a:pt x="26" y="546"/>
                  </a:lnTo>
                  <a:cubicBezTo>
                    <a:pt x="1" y="571"/>
                    <a:pt x="1" y="596"/>
                    <a:pt x="26" y="596"/>
                  </a:cubicBezTo>
                  <a:cubicBezTo>
                    <a:pt x="26" y="596"/>
                    <a:pt x="26" y="621"/>
                    <a:pt x="51" y="621"/>
                  </a:cubicBezTo>
                  <a:cubicBezTo>
                    <a:pt x="51" y="621"/>
                    <a:pt x="51" y="596"/>
                    <a:pt x="76" y="596"/>
                  </a:cubicBezTo>
                  <a:lnTo>
                    <a:pt x="627" y="70"/>
                  </a:lnTo>
                  <a:cubicBezTo>
                    <a:pt x="653" y="45"/>
                    <a:pt x="653" y="20"/>
                    <a:pt x="627" y="20"/>
                  </a:cubicBezTo>
                  <a:cubicBezTo>
                    <a:pt x="627" y="7"/>
                    <a:pt x="62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1614800" y="2132850"/>
              <a:ext cx="13175" cy="16325"/>
            </a:xfrm>
            <a:custGeom>
              <a:avLst/>
              <a:gdLst/>
              <a:ahLst/>
              <a:cxnLst/>
              <a:rect l="l" t="t" r="r" b="b"/>
              <a:pathLst>
                <a:path w="527" h="653" extrusionOk="0">
                  <a:moveTo>
                    <a:pt x="477" y="1"/>
                  </a:moveTo>
                  <a:cubicBezTo>
                    <a:pt x="276" y="176"/>
                    <a:pt x="126" y="377"/>
                    <a:pt x="1" y="602"/>
                  </a:cubicBezTo>
                  <a:cubicBezTo>
                    <a:pt x="1" y="627"/>
                    <a:pt x="1" y="653"/>
                    <a:pt x="26" y="653"/>
                  </a:cubicBezTo>
                  <a:cubicBezTo>
                    <a:pt x="51" y="653"/>
                    <a:pt x="51" y="653"/>
                    <a:pt x="76" y="627"/>
                  </a:cubicBezTo>
                  <a:cubicBezTo>
                    <a:pt x="176" y="427"/>
                    <a:pt x="326" y="226"/>
                    <a:pt x="527" y="76"/>
                  </a:cubicBezTo>
                  <a:cubicBezTo>
                    <a:pt x="527" y="51"/>
                    <a:pt x="527" y="26"/>
                    <a:pt x="527" y="26"/>
                  </a:cubicBezTo>
                  <a:cubicBezTo>
                    <a:pt x="502" y="1"/>
                    <a:pt x="477"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1624825" y="2134750"/>
              <a:ext cx="10675" cy="11300"/>
            </a:xfrm>
            <a:custGeom>
              <a:avLst/>
              <a:gdLst/>
              <a:ahLst/>
              <a:cxnLst/>
              <a:rect l="l" t="t" r="r" b="b"/>
              <a:pathLst>
                <a:path w="427" h="452" extrusionOk="0">
                  <a:moveTo>
                    <a:pt x="376" y="0"/>
                  </a:moveTo>
                  <a:cubicBezTo>
                    <a:pt x="226" y="100"/>
                    <a:pt x="101" y="251"/>
                    <a:pt x="1" y="401"/>
                  </a:cubicBezTo>
                  <a:cubicBezTo>
                    <a:pt x="1" y="426"/>
                    <a:pt x="1" y="426"/>
                    <a:pt x="26" y="451"/>
                  </a:cubicBezTo>
                  <a:lnTo>
                    <a:pt x="51" y="451"/>
                  </a:lnTo>
                  <a:cubicBezTo>
                    <a:pt x="51" y="451"/>
                    <a:pt x="76" y="451"/>
                    <a:pt x="76" y="426"/>
                  </a:cubicBezTo>
                  <a:cubicBezTo>
                    <a:pt x="151" y="276"/>
                    <a:pt x="276" y="150"/>
                    <a:pt x="427" y="75"/>
                  </a:cubicBezTo>
                  <a:cubicBezTo>
                    <a:pt x="427" y="50"/>
                    <a:pt x="427" y="25"/>
                    <a:pt x="427" y="25"/>
                  </a:cubicBezTo>
                  <a:cubicBezTo>
                    <a:pt x="427" y="0"/>
                    <a:pt x="402"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649900" y="2086025"/>
              <a:ext cx="15050" cy="16150"/>
            </a:xfrm>
            <a:custGeom>
              <a:avLst/>
              <a:gdLst/>
              <a:ahLst/>
              <a:cxnLst/>
              <a:rect l="l" t="t" r="r" b="b"/>
              <a:pathLst>
                <a:path w="602" h="646" extrusionOk="0">
                  <a:moveTo>
                    <a:pt x="567" y="0"/>
                  </a:moveTo>
                  <a:cubicBezTo>
                    <a:pt x="558" y="0"/>
                    <a:pt x="551" y="7"/>
                    <a:pt x="551" y="19"/>
                  </a:cubicBezTo>
                  <a:cubicBezTo>
                    <a:pt x="351" y="170"/>
                    <a:pt x="150" y="370"/>
                    <a:pt x="0" y="596"/>
                  </a:cubicBezTo>
                  <a:cubicBezTo>
                    <a:pt x="0" y="621"/>
                    <a:pt x="0" y="621"/>
                    <a:pt x="25" y="646"/>
                  </a:cubicBezTo>
                  <a:lnTo>
                    <a:pt x="75" y="646"/>
                  </a:lnTo>
                  <a:cubicBezTo>
                    <a:pt x="226" y="420"/>
                    <a:pt x="401" y="220"/>
                    <a:pt x="602" y="69"/>
                  </a:cubicBezTo>
                  <a:cubicBezTo>
                    <a:pt x="602" y="44"/>
                    <a:pt x="602" y="19"/>
                    <a:pt x="602" y="19"/>
                  </a:cubicBezTo>
                  <a:cubicBezTo>
                    <a:pt x="589" y="7"/>
                    <a:pt x="576"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1577200" y="2176100"/>
              <a:ext cx="16325" cy="21325"/>
            </a:xfrm>
            <a:custGeom>
              <a:avLst/>
              <a:gdLst/>
              <a:ahLst/>
              <a:cxnLst/>
              <a:rect l="l" t="t" r="r" b="b"/>
              <a:pathLst>
                <a:path w="653" h="853" extrusionOk="0">
                  <a:moveTo>
                    <a:pt x="577" y="0"/>
                  </a:moveTo>
                  <a:cubicBezTo>
                    <a:pt x="352" y="251"/>
                    <a:pt x="151" y="501"/>
                    <a:pt x="1" y="802"/>
                  </a:cubicBezTo>
                  <a:cubicBezTo>
                    <a:pt x="1" y="827"/>
                    <a:pt x="1" y="827"/>
                    <a:pt x="26" y="852"/>
                  </a:cubicBezTo>
                  <a:cubicBezTo>
                    <a:pt x="51" y="852"/>
                    <a:pt x="51" y="852"/>
                    <a:pt x="76" y="827"/>
                  </a:cubicBezTo>
                  <a:cubicBezTo>
                    <a:pt x="226" y="552"/>
                    <a:pt x="402" y="301"/>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1580975" y="2186275"/>
              <a:ext cx="15050" cy="16775"/>
            </a:xfrm>
            <a:custGeom>
              <a:avLst/>
              <a:gdLst/>
              <a:ahLst/>
              <a:cxnLst/>
              <a:rect l="l" t="t" r="r" b="b"/>
              <a:pathLst>
                <a:path w="602" h="671" extrusionOk="0">
                  <a:moveTo>
                    <a:pt x="567" y="0"/>
                  </a:moveTo>
                  <a:cubicBezTo>
                    <a:pt x="558" y="0"/>
                    <a:pt x="552" y="7"/>
                    <a:pt x="552" y="19"/>
                  </a:cubicBezTo>
                  <a:cubicBezTo>
                    <a:pt x="351" y="195"/>
                    <a:pt x="176" y="395"/>
                    <a:pt x="25" y="621"/>
                  </a:cubicBezTo>
                  <a:cubicBezTo>
                    <a:pt x="0" y="621"/>
                    <a:pt x="0" y="646"/>
                    <a:pt x="25" y="671"/>
                  </a:cubicBezTo>
                  <a:lnTo>
                    <a:pt x="50" y="671"/>
                  </a:lnTo>
                  <a:cubicBezTo>
                    <a:pt x="50" y="671"/>
                    <a:pt x="75" y="671"/>
                    <a:pt x="75" y="646"/>
                  </a:cubicBezTo>
                  <a:cubicBezTo>
                    <a:pt x="226" y="445"/>
                    <a:pt x="401" y="245"/>
                    <a:pt x="602" y="69"/>
                  </a:cubicBezTo>
                  <a:cubicBezTo>
                    <a:pt x="602" y="44"/>
                    <a:pt x="602" y="19"/>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1584100" y="2195525"/>
              <a:ext cx="13800" cy="16300"/>
            </a:xfrm>
            <a:custGeom>
              <a:avLst/>
              <a:gdLst/>
              <a:ahLst/>
              <a:cxnLst/>
              <a:rect l="l" t="t" r="r" b="b"/>
              <a:pathLst>
                <a:path w="552" h="652" extrusionOk="0">
                  <a:moveTo>
                    <a:pt x="502" y="0"/>
                  </a:moveTo>
                  <a:cubicBezTo>
                    <a:pt x="301" y="176"/>
                    <a:pt x="126" y="376"/>
                    <a:pt x="0" y="577"/>
                  </a:cubicBezTo>
                  <a:cubicBezTo>
                    <a:pt x="0" y="602"/>
                    <a:pt x="0" y="627"/>
                    <a:pt x="25" y="627"/>
                  </a:cubicBezTo>
                  <a:cubicBezTo>
                    <a:pt x="25" y="652"/>
                    <a:pt x="25" y="652"/>
                    <a:pt x="25" y="652"/>
                  </a:cubicBezTo>
                  <a:cubicBezTo>
                    <a:pt x="51" y="652"/>
                    <a:pt x="51" y="627"/>
                    <a:pt x="51" y="627"/>
                  </a:cubicBezTo>
                  <a:cubicBezTo>
                    <a:pt x="176" y="401"/>
                    <a:pt x="351" y="226"/>
                    <a:pt x="552" y="50"/>
                  </a:cubicBezTo>
                  <a:cubicBezTo>
                    <a:pt x="552" y="50"/>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1586600" y="2205550"/>
              <a:ext cx="11300" cy="12550"/>
            </a:xfrm>
            <a:custGeom>
              <a:avLst/>
              <a:gdLst/>
              <a:ahLst/>
              <a:cxnLst/>
              <a:rect l="l" t="t" r="r" b="b"/>
              <a:pathLst>
                <a:path w="452" h="502" extrusionOk="0">
                  <a:moveTo>
                    <a:pt x="377" y="0"/>
                  </a:moveTo>
                  <a:cubicBezTo>
                    <a:pt x="226" y="125"/>
                    <a:pt x="101" y="276"/>
                    <a:pt x="1" y="451"/>
                  </a:cubicBezTo>
                  <a:cubicBezTo>
                    <a:pt x="1" y="476"/>
                    <a:pt x="1" y="501"/>
                    <a:pt x="26" y="501"/>
                  </a:cubicBezTo>
                  <a:cubicBezTo>
                    <a:pt x="51" y="501"/>
                    <a:pt x="51" y="501"/>
                    <a:pt x="76" y="476"/>
                  </a:cubicBezTo>
                  <a:cubicBezTo>
                    <a:pt x="151" y="326"/>
                    <a:pt x="276" y="176"/>
                    <a:pt x="427" y="75"/>
                  </a:cubicBezTo>
                  <a:cubicBezTo>
                    <a:pt x="452" y="50"/>
                    <a:pt x="452" y="25"/>
                    <a:pt x="427" y="25"/>
                  </a:cubicBezTo>
                  <a:cubicBezTo>
                    <a:pt x="427" y="0"/>
                    <a:pt x="402"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1587850" y="2229700"/>
              <a:ext cx="16950" cy="15975"/>
            </a:xfrm>
            <a:custGeom>
              <a:avLst/>
              <a:gdLst/>
              <a:ahLst/>
              <a:cxnLst/>
              <a:rect l="l" t="t" r="r" b="b"/>
              <a:pathLst>
                <a:path w="678" h="639" extrusionOk="0">
                  <a:moveTo>
                    <a:pt x="626" y="0"/>
                  </a:moveTo>
                  <a:cubicBezTo>
                    <a:pt x="619" y="0"/>
                    <a:pt x="611" y="3"/>
                    <a:pt x="602" y="12"/>
                  </a:cubicBezTo>
                  <a:cubicBezTo>
                    <a:pt x="377" y="162"/>
                    <a:pt x="176" y="362"/>
                    <a:pt x="26" y="588"/>
                  </a:cubicBezTo>
                  <a:cubicBezTo>
                    <a:pt x="1" y="613"/>
                    <a:pt x="1" y="613"/>
                    <a:pt x="26" y="638"/>
                  </a:cubicBezTo>
                  <a:lnTo>
                    <a:pt x="76" y="638"/>
                  </a:lnTo>
                  <a:cubicBezTo>
                    <a:pt x="251" y="413"/>
                    <a:pt x="427" y="237"/>
                    <a:pt x="652" y="62"/>
                  </a:cubicBezTo>
                  <a:cubicBezTo>
                    <a:pt x="678" y="62"/>
                    <a:pt x="678" y="37"/>
                    <a:pt x="652" y="12"/>
                  </a:cubicBezTo>
                  <a:cubicBezTo>
                    <a:pt x="652" y="12"/>
                    <a:pt x="641"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1591625" y="2238125"/>
              <a:ext cx="15675" cy="15675"/>
            </a:xfrm>
            <a:custGeom>
              <a:avLst/>
              <a:gdLst/>
              <a:ahLst/>
              <a:cxnLst/>
              <a:rect l="l" t="t" r="r" b="b"/>
              <a:pathLst>
                <a:path w="627" h="627" extrusionOk="0">
                  <a:moveTo>
                    <a:pt x="552" y="0"/>
                  </a:moveTo>
                  <a:cubicBezTo>
                    <a:pt x="351" y="176"/>
                    <a:pt x="176" y="376"/>
                    <a:pt x="0" y="577"/>
                  </a:cubicBezTo>
                  <a:cubicBezTo>
                    <a:pt x="0" y="602"/>
                    <a:pt x="0" y="627"/>
                    <a:pt x="25" y="627"/>
                  </a:cubicBezTo>
                  <a:lnTo>
                    <a:pt x="75" y="627"/>
                  </a:lnTo>
                  <a:cubicBezTo>
                    <a:pt x="226" y="427"/>
                    <a:pt x="401" y="226"/>
                    <a:pt x="602" y="76"/>
                  </a:cubicBezTo>
                  <a:cubicBezTo>
                    <a:pt x="627" y="51"/>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1593500" y="2246275"/>
              <a:ext cx="15675" cy="15675"/>
            </a:xfrm>
            <a:custGeom>
              <a:avLst/>
              <a:gdLst/>
              <a:ahLst/>
              <a:cxnLst/>
              <a:rect l="l" t="t" r="r" b="b"/>
              <a:pathLst>
                <a:path w="627" h="627" extrusionOk="0">
                  <a:moveTo>
                    <a:pt x="552" y="0"/>
                  </a:moveTo>
                  <a:cubicBezTo>
                    <a:pt x="351" y="151"/>
                    <a:pt x="151" y="351"/>
                    <a:pt x="0" y="577"/>
                  </a:cubicBezTo>
                  <a:cubicBezTo>
                    <a:pt x="0" y="577"/>
                    <a:pt x="0" y="602"/>
                    <a:pt x="0" y="627"/>
                  </a:cubicBezTo>
                  <a:lnTo>
                    <a:pt x="25" y="627"/>
                  </a:lnTo>
                  <a:cubicBezTo>
                    <a:pt x="51" y="627"/>
                    <a:pt x="51" y="627"/>
                    <a:pt x="51" y="602"/>
                  </a:cubicBezTo>
                  <a:cubicBezTo>
                    <a:pt x="201" y="401"/>
                    <a:pt x="401" y="201"/>
                    <a:pt x="602" y="50"/>
                  </a:cubicBezTo>
                  <a:cubicBezTo>
                    <a:pt x="627" y="50"/>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1596000" y="2253150"/>
              <a:ext cx="16325" cy="17575"/>
            </a:xfrm>
            <a:custGeom>
              <a:avLst/>
              <a:gdLst/>
              <a:ahLst/>
              <a:cxnLst/>
              <a:rect l="l" t="t" r="r" b="b"/>
              <a:pathLst>
                <a:path w="653" h="703" extrusionOk="0">
                  <a:moveTo>
                    <a:pt x="602" y="1"/>
                  </a:moveTo>
                  <a:cubicBezTo>
                    <a:pt x="377" y="201"/>
                    <a:pt x="176" y="402"/>
                    <a:pt x="26" y="653"/>
                  </a:cubicBezTo>
                  <a:cubicBezTo>
                    <a:pt x="1" y="653"/>
                    <a:pt x="1" y="678"/>
                    <a:pt x="26" y="678"/>
                  </a:cubicBezTo>
                  <a:cubicBezTo>
                    <a:pt x="26" y="703"/>
                    <a:pt x="26" y="703"/>
                    <a:pt x="51" y="703"/>
                  </a:cubicBezTo>
                  <a:cubicBezTo>
                    <a:pt x="51" y="703"/>
                    <a:pt x="76" y="703"/>
                    <a:pt x="76" y="678"/>
                  </a:cubicBezTo>
                  <a:cubicBezTo>
                    <a:pt x="226" y="452"/>
                    <a:pt x="427" y="252"/>
                    <a:pt x="627" y="76"/>
                  </a:cubicBezTo>
                  <a:cubicBezTo>
                    <a:pt x="652" y="51"/>
                    <a:pt x="652" y="26"/>
                    <a:pt x="652" y="26"/>
                  </a:cubicBezTo>
                  <a:cubicBezTo>
                    <a:pt x="627" y="1"/>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1596625" y="2263175"/>
              <a:ext cx="16325" cy="18825"/>
            </a:xfrm>
            <a:custGeom>
              <a:avLst/>
              <a:gdLst/>
              <a:ahLst/>
              <a:cxnLst/>
              <a:rect l="l" t="t" r="r" b="b"/>
              <a:pathLst>
                <a:path w="653" h="753" extrusionOk="0">
                  <a:moveTo>
                    <a:pt x="577" y="1"/>
                  </a:moveTo>
                  <a:cubicBezTo>
                    <a:pt x="352" y="201"/>
                    <a:pt x="176" y="452"/>
                    <a:pt x="1" y="703"/>
                  </a:cubicBezTo>
                  <a:cubicBezTo>
                    <a:pt x="1" y="728"/>
                    <a:pt x="1" y="728"/>
                    <a:pt x="26" y="753"/>
                  </a:cubicBezTo>
                  <a:lnTo>
                    <a:pt x="51" y="753"/>
                  </a:lnTo>
                  <a:cubicBezTo>
                    <a:pt x="51" y="753"/>
                    <a:pt x="51" y="753"/>
                    <a:pt x="76" y="728"/>
                  </a:cubicBezTo>
                  <a:cubicBezTo>
                    <a:pt x="226" y="477"/>
                    <a:pt x="427" y="252"/>
                    <a:pt x="627" y="51"/>
                  </a:cubicBezTo>
                  <a:cubicBezTo>
                    <a:pt x="652"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1597875" y="2278375"/>
              <a:ext cx="11300" cy="13650"/>
            </a:xfrm>
            <a:custGeom>
              <a:avLst/>
              <a:gdLst/>
              <a:ahLst/>
              <a:cxnLst/>
              <a:rect l="l" t="t" r="r" b="b"/>
              <a:pathLst>
                <a:path w="452" h="546" extrusionOk="0">
                  <a:moveTo>
                    <a:pt x="392" y="1"/>
                  </a:moveTo>
                  <a:cubicBezTo>
                    <a:pt x="383" y="1"/>
                    <a:pt x="377" y="7"/>
                    <a:pt x="377" y="20"/>
                  </a:cubicBezTo>
                  <a:lnTo>
                    <a:pt x="26" y="471"/>
                  </a:lnTo>
                  <a:cubicBezTo>
                    <a:pt x="1" y="496"/>
                    <a:pt x="1" y="521"/>
                    <a:pt x="26" y="521"/>
                  </a:cubicBezTo>
                  <a:cubicBezTo>
                    <a:pt x="26" y="546"/>
                    <a:pt x="26" y="546"/>
                    <a:pt x="51" y="546"/>
                  </a:cubicBezTo>
                  <a:cubicBezTo>
                    <a:pt x="51" y="546"/>
                    <a:pt x="76" y="546"/>
                    <a:pt x="76" y="521"/>
                  </a:cubicBezTo>
                  <a:lnTo>
                    <a:pt x="427" y="70"/>
                  </a:lnTo>
                  <a:cubicBezTo>
                    <a:pt x="452" y="45"/>
                    <a:pt x="427" y="20"/>
                    <a:pt x="427" y="20"/>
                  </a:cubicBezTo>
                  <a:cubicBezTo>
                    <a:pt x="414" y="7"/>
                    <a:pt x="402"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1622325" y="2214475"/>
              <a:ext cx="15675" cy="17400"/>
            </a:xfrm>
            <a:custGeom>
              <a:avLst/>
              <a:gdLst/>
              <a:ahLst/>
              <a:cxnLst/>
              <a:rect l="l" t="t" r="r" b="b"/>
              <a:pathLst>
                <a:path w="627" h="696" extrusionOk="0">
                  <a:moveTo>
                    <a:pt x="586" y="0"/>
                  </a:moveTo>
                  <a:cubicBezTo>
                    <a:pt x="577" y="0"/>
                    <a:pt x="564" y="7"/>
                    <a:pt x="552" y="19"/>
                  </a:cubicBezTo>
                  <a:cubicBezTo>
                    <a:pt x="351" y="195"/>
                    <a:pt x="176" y="395"/>
                    <a:pt x="25" y="621"/>
                  </a:cubicBezTo>
                  <a:cubicBezTo>
                    <a:pt x="0" y="646"/>
                    <a:pt x="0" y="671"/>
                    <a:pt x="25" y="671"/>
                  </a:cubicBezTo>
                  <a:cubicBezTo>
                    <a:pt x="25" y="696"/>
                    <a:pt x="50" y="696"/>
                    <a:pt x="50" y="696"/>
                  </a:cubicBezTo>
                  <a:cubicBezTo>
                    <a:pt x="50" y="696"/>
                    <a:pt x="75" y="671"/>
                    <a:pt x="75" y="671"/>
                  </a:cubicBezTo>
                  <a:cubicBezTo>
                    <a:pt x="226" y="445"/>
                    <a:pt x="401" y="245"/>
                    <a:pt x="602" y="69"/>
                  </a:cubicBezTo>
                  <a:cubicBezTo>
                    <a:pt x="627" y="69"/>
                    <a:pt x="627" y="44"/>
                    <a:pt x="602" y="19"/>
                  </a:cubicBezTo>
                  <a:cubicBezTo>
                    <a:pt x="602" y="7"/>
                    <a:pt x="596"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1624200" y="2223250"/>
              <a:ext cx="16325" cy="16150"/>
            </a:xfrm>
            <a:custGeom>
              <a:avLst/>
              <a:gdLst/>
              <a:ahLst/>
              <a:cxnLst/>
              <a:rect l="l" t="t" r="r" b="b"/>
              <a:pathLst>
                <a:path w="653" h="646" extrusionOk="0">
                  <a:moveTo>
                    <a:pt x="618" y="0"/>
                  </a:moveTo>
                  <a:cubicBezTo>
                    <a:pt x="608" y="0"/>
                    <a:pt x="602" y="6"/>
                    <a:pt x="602" y="19"/>
                  </a:cubicBezTo>
                  <a:cubicBezTo>
                    <a:pt x="376" y="169"/>
                    <a:pt x="176" y="370"/>
                    <a:pt x="0" y="595"/>
                  </a:cubicBezTo>
                  <a:cubicBezTo>
                    <a:pt x="0" y="595"/>
                    <a:pt x="0" y="620"/>
                    <a:pt x="0" y="646"/>
                  </a:cubicBezTo>
                  <a:lnTo>
                    <a:pt x="26" y="646"/>
                  </a:lnTo>
                  <a:cubicBezTo>
                    <a:pt x="51" y="646"/>
                    <a:pt x="51" y="646"/>
                    <a:pt x="51" y="620"/>
                  </a:cubicBezTo>
                  <a:cubicBezTo>
                    <a:pt x="226" y="395"/>
                    <a:pt x="401" y="219"/>
                    <a:pt x="627" y="69"/>
                  </a:cubicBezTo>
                  <a:cubicBezTo>
                    <a:pt x="652" y="44"/>
                    <a:pt x="652" y="44"/>
                    <a:pt x="652" y="19"/>
                  </a:cubicBezTo>
                  <a:cubicBezTo>
                    <a:pt x="640" y="6"/>
                    <a:pt x="627"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1627325" y="2229975"/>
              <a:ext cx="15700" cy="15700"/>
            </a:xfrm>
            <a:custGeom>
              <a:avLst/>
              <a:gdLst/>
              <a:ahLst/>
              <a:cxnLst/>
              <a:rect l="l" t="t" r="r" b="b"/>
              <a:pathLst>
                <a:path w="628" h="628" extrusionOk="0">
                  <a:moveTo>
                    <a:pt x="552" y="1"/>
                  </a:moveTo>
                  <a:cubicBezTo>
                    <a:pt x="377" y="176"/>
                    <a:pt x="176" y="377"/>
                    <a:pt x="26" y="577"/>
                  </a:cubicBezTo>
                  <a:cubicBezTo>
                    <a:pt x="1" y="602"/>
                    <a:pt x="1" y="627"/>
                    <a:pt x="26" y="627"/>
                  </a:cubicBezTo>
                  <a:lnTo>
                    <a:pt x="76" y="627"/>
                  </a:lnTo>
                  <a:cubicBezTo>
                    <a:pt x="226" y="427"/>
                    <a:pt x="427" y="226"/>
                    <a:pt x="602" y="51"/>
                  </a:cubicBezTo>
                  <a:cubicBezTo>
                    <a:pt x="627" y="51"/>
                    <a:pt x="627" y="26"/>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1617925" y="2206950"/>
              <a:ext cx="15700" cy="16150"/>
            </a:xfrm>
            <a:custGeom>
              <a:avLst/>
              <a:gdLst/>
              <a:ahLst/>
              <a:cxnLst/>
              <a:rect l="l" t="t" r="r" b="b"/>
              <a:pathLst>
                <a:path w="628" h="646" extrusionOk="0">
                  <a:moveTo>
                    <a:pt x="593" y="1"/>
                  </a:moveTo>
                  <a:cubicBezTo>
                    <a:pt x="584" y="1"/>
                    <a:pt x="577" y="7"/>
                    <a:pt x="577" y="19"/>
                  </a:cubicBezTo>
                  <a:lnTo>
                    <a:pt x="1" y="571"/>
                  </a:lnTo>
                  <a:cubicBezTo>
                    <a:pt x="1" y="596"/>
                    <a:pt x="1" y="621"/>
                    <a:pt x="1" y="621"/>
                  </a:cubicBezTo>
                  <a:cubicBezTo>
                    <a:pt x="26" y="646"/>
                    <a:pt x="26" y="646"/>
                    <a:pt x="26" y="646"/>
                  </a:cubicBezTo>
                  <a:cubicBezTo>
                    <a:pt x="51" y="646"/>
                    <a:pt x="51" y="646"/>
                    <a:pt x="51" y="621"/>
                  </a:cubicBezTo>
                  <a:lnTo>
                    <a:pt x="627" y="69"/>
                  </a:lnTo>
                  <a:cubicBezTo>
                    <a:pt x="627" y="44"/>
                    <a:pt x="627" y="44"/>
                    <a:pt x="627" y="19"/>
                  </a:cubicBezTo>
                  <a:cubicBezTo>
                    <a:pt x="615" y="7"/>
                    <a:pt x="602"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1649900" y="2134125"/>
              <a:ext cx="22575" cy="23200"/>
            </a:xfrm>
            <a:custGeom>
              <a:avLst/>
              <a:gdLst/>
              <a:ahLst/>
              <a:cxnLst/>
              <a:rect l="l" t="t" r="r" b="b"/>
              <a:pathLst>
                <a:path w="903" h="928" extrusionOk="0">
                  <a:moveTo>
                    <a:pt x="827" y="0"/>
                  </a:moveTo>
                  <a:cubicBezTo>
                    <a:pt x="501" y="226"/>
                    <a:pt x="226" y="526"/>
                    <a:pt x="25" y="852"/>
                  </a:cubicBezTo>
                  <a:cubicBezTo>
                    <a:pt x="0" y="877"/>
                    <a:pt x="0" y="902"/>
                    <a:pt x="25" y="902"/>
                  </a:cubicBezTo>
                  <a:cubicBezTo>
                    <a:pt x="25" y="927"/>
                    <a:pt x="25" y="927"/>
                    <a:pt x="50" y="927"/>
                  </a:cubicBezTo>
                  <a:cubicBezTo>
                    <a:pt x="50" y="927"/>
                    <a:pt x="75" y="902"/>
                    <a:pt x="75" y="902"/>
                  </a:cubicBezTo>
                  <a:cubicBezTo>
                    <a:pt x="276" y="576"/>
                    <a:pt x="551" y="301"/>
                    <a:pt x="877" y="75"/>
                  </a:cubicBezTo>
                  <a:cubicBezTo>
                    <a:pt x="877" y="50"/>
                    <a:pt x="902" y="25"/>
                    <a:pt x="877" y="25"/>
                  </a:cubicBezTo>
                  <a:cubicBezTo>
                    <a:pt x="877"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1645500" y="2136625"/>
              <a:ext cx="35750" cy="35100"/>
            </a:xfrm>
            <a:custGeom>
              <a:avLst/>
              <a:gdLst/>
              <a:ahLst/>
              <a:cxnLst/>
              <a:rect l="l" t="t" r="r" b="b"/>
              <a:pathLst>
                <a:path w="1430" h="1404" extrusionOk="0">
                  <a:moveTo>
                    <a:pt x="1379" y="0"/>
                  </a:moveTo>
                  <a:cubicBezTo>
                    <a:pt x="853" y="376"/>
                    <a:pt x="402" y="827"/>
                    <a:pt x="26" y="1354"/>
                  </a:cubicBezTo>
                  <a:cubicBezTo>
                    <a:pt x="1" y="1354"/>
                    <a:pt x="26" y="1379"/>
                    <a:pt x="26" y="1404"/>
                  </a:cubicBezTo>
                  <a:lnTo>
                    <a:pt x="51" y="1404"/>
                  </a:lnTo>
                  <a:cubicBezTo>
                    <a:pt x="51" y="1404"/>
                    <a:pt x="76" y="1404"/>
                    <a:pt x="76" y="1379"/>
                  </a:cubicBezTo>
                  <a:cubicBezTo>
                    <a:pt x="452" y="877"/>
                    <a:pt x="903" y="426"/>
                    <a:pt x="1404" y="50"/>
                  </a:cubicBezTo>
                  <a:cubicBezTo>
                    <a:pt x="1429" y="50"/>
                    <a:pt x="1429" y="25"/>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1650525" y="2146650"/>
              <a:ext cx="31975" cy="27600"/>
            </a:xfrm>
            <a:custGeom>
              <a:avLst/>
              <a:gdLst/>
              <a:ahLst/>
              <a:cxnLst/>
              <a:rect l="l" t="t" r="r" b="b"/>
              <a:pathLst>
                <a:path w="1279" h="1104" extrusionOk="0">
                  <a:moveTo>
                    <a:pt x="1203" y="0"/>
                  </a:moveTo>
                  <a:cubicBezTo>
                    <a:pt x="752" y="276"/>
                    <a:pt x="351" y="627"/>
                    <a:pt x="25" y="1053"/>
                  </a:cubicBezTo>
                  <a:cubicBezTo>
                    <a:pt x="0" y="1053"/>
                    <a:pt x="0" y="1078"/>
                    <a:pt x="25" y="1103"/>
                  </a:cubicBezTo>
                  <a:lnTo>
                    <a:pt x="50" y="1103"/>
                  </a:lnTo>
                  <a:cubicBezTo>
                    <a:pt x="50" y="1103"/>
                    <a:pt x="75" y="1103"/>
                    <a:pt x="75" y="1078"/>
                  </a:cubicBezTo>
                  <a:cubicBezTo>
                    <a:pt x="401" y="677"/>
                    <a:pt x="802" y="326"/>
                    <a:pt x="1253" y="75"/>
                  </a:cubicBezTo>
                  <a:cubicBezTo>
                    <a:pt x="1253" y="50"/>
                    <a:pt x="1278" y="25"/>
                    <a:pt x="1253" y="25"/>
                  </a:cubicBezTo>
                  <a:cubicBezTo>
                    <a:pt x="1253" y="0"/>
                    <a:pt x="122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1654275" y="2155425"/>
              <a:ext cx="30100" cy="25075"/>
            </a:xfrm>
            <a:custGeom>
              <a:avLst/>
              <a:gdLst/>
              <a:ahLst/>
              <a:cxnLst/>
              <a:rect l="l" t="t" r="r" b="b"/>
              <a:pathLst>
                <a:path w="1204" h="1003" extrusionOk="0">
                  <a:moveTo>
                    <a:pt x="1153" y="0"/>
                  </a:moveTo>
                  <a:cubicBezTo>
                    <a:pt x="752" y="276"/>
                    <a:pt x="326" y="577"/>
                    <a:pt x="0" y="953"/>
                  </a:cubicBezTo>
                  <a:cubicBezTo>
                    <a:pt x="0" y="978"/>
                    <a:pt x="0" y="978"/>
                    <a:pt x="26" y="1003"/>
                  </a:cubicBezTo>
                  <a:lnTo>
                    <a:pt x="76" y="1003"/>
                  </a:lnTo>
                  <a:cubicBezTo>
                    <a:pt x="376" y="627"/>
                    <a:pt x="777" y="351"/>
                    <a:pt x="1178" y="75"/>
                  </a:cubicBezTo>
                  <a:cubicBezTo>
                    <a:pt x="1203" y="50"/>
                    <a:pt x="1203" y="25"/>
                    <a:pt x="1203" y="25"/>
                  </a:cubicBezTo>
                  <a:cubicBezTo>
                    <a:pt x="1178" y="0"/>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661175" y="2162650"/>
              <a:ext cx="26325" cy="22875"/>
            </a:xfrm>
            <a:custGeom>
              <a:avLst/>
              <a:gdLst/>
              <a:ahLst/>
              <a:cxnLst/>
              <a:rect l="l" t="t" r="r" b="b"/>
              <a:pathLst>
                <a:path w="1053" h="915" extrusionOk="0">
                  <a:moveTo>
                    <a:pt x="1010" y="1"/>
                  </a:moveTo>
                  <a:cubicBezTo>
                    <a:pt x="1005" y="1"/>
                    <a:pt x="1003" y="4"/>
                    <a:pt x="1003" y="12"/>
                  </a:cubicBezTo>
                  <a:cubicBezTo>
                    <a:pt x="627" y="263"/>
                    <a:pt x="301" y="538"/>
                    <a:pt x="0" y="839"/>
                  </a:cubicBezTo>
                  <a:cubicBezTo>
                    <a:pt x="0" y="864"/>
                    <a:pt x="0" y="889"/>
                    <a:pt x="0" y="889"/>
                  </a:cubicBezTo>
                  <a:cubicBezTo>
                    <a:pt x="0" y="914"/>
                    <a:pt x="25" y="914"/>
                    <a:pt x="25" y="914"/>
                  </a:cubicBezTo>
                  <a:cubicBezTo>
                    <a:pt x="25" y="914"/>
                    <a:pt x="50" y="914"/>
                    <a:pt x="50" y="889"/>
                  </a:cubicBezTo>
                  <a:cubicBezTo>
                    <a:pt x="351" y="588"/>
                    <a:pt x="677" y="313"/>
                    <a:pt x="1028" y="62"/>
                  </a:cubicBezTo>
                  <a:cubicBezTo>
                    <a:pt x="1053" y="62"/>
                    <a:pt x="1053" y="37"/>
                    <a:pt x="1053" y="12"/>
                  </a:cubicBezTo>
                  <a:cubicBezTo>
                    <a:pt x="1036" y="12"/>
                    <a:pt x="1019"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1667425" y="2169825"/>
              <a:ext cx="23850" cy="21325"/>
            </a:xfrm>
            <a:custGeom>
              <a:avLst/>
              <a:gdLst/>
              <a:ahLst/>
              <a:cxnLst/>
              <a:rect l="l" t="t" r="r" b="b"/>
              <a:pathLst>
                <a:path w="954" h="853" extrusionOk="0">
                  <a:moveTo>
                    <a:pt x="903" y="1"/>
                  </a:moveTo>
                  <a:lnTo>
                    <a:pt x="1" y="778"/>
                  </a:lnTo>
                  <a:cubicBezTo>
                    <a:pt x="1" y="803"/>
                    <a:pt x="1" y="828"/>
                    <a:pt x="1" y="828"/>
                  </a:cubicBezTo>
                  <a:cubicBezTo>
                    <a:pt x="26" y="853"/>
                    <a:pt x="26" y="853"/>
                    <a:pt x="26" y="853"/>
                  </a:cubicBezTo>
                  <a:cubicBezTo>
                    <a:pt x="51" y="853"/>
                    <a:pt x="51" y="853"/>
                    <a:pt x="51" y="828"/>
                  </a:cubicBezTo>
                  <a:lnTo>
                    <a:pt x="928" y="76"/>
                  </a:lnTo>
                  <a:cubicBezTo>
                    <a:pt x="953" y="51"/>
                    <a:pt x="953" y="26"/>
                    <a:pt x="953" y="26"/>
                  </a:cubicBezTo>
                  <a:cubicBezTo>
                    <a:pt x="928" y="1"/>
                    <a:pt x="903"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1672450" y="2174375"/>
              <a:ext cx="22575" cy="21175"/>
            </a:xfrm>
            <a:custGeom>
              <a:avLst/>
              <a:gdLst/>
              <a:ahLst/>
              <a:cxnLst/>
              <a:rect l="l" t="t" r="r" b="b"/>
              <a:pathLst>
                <a:path w="903" h="847" extrusionOk="0">
                  <a:moveTo>
                    <a:pt x="862" y="0"/>
                  </a:moveTo>
                  <a:cubicBezTo>
                    <a:pt x="852" y="0"/>
                    <a:pt x="840" y="7"/>
                    <a:pt x="827" y="19"/>
                  </a:cubicBezTo>
                  <a:lnTo>
                    <a:pt x="25" y="771"/>
                  </a:lnTo>
                  <a:cubicBezTo>
                    <a:pt x="0" y="796"/>
                    <a:pt x="0" y="821"/>
                    <a:pt x="25" y="821"/>
                  </a:cubicBezTo>
                  <a:cubicBezTo>
                    <a:pt x="25" y="821"/>
                    <a:pt x="50" y="846"/>
                    <a:pt x="50" y="846"/>
                  </a:cubicBezTo>
                  <a:cubicBezTo>
                    <a:pt x="50" y="846"/>
                    <a:pt x="75" y="821"/>
                    <a:pt x="75" y="821"/>
                  </a:cubicBezTo>
                  <a:lnTo>
                    <a:pt x="877" y="69"/>
                  </a:lnTo>
                  <a:cubicBezTo>
                    <a:pt x="903" y="44"/>
                    <a:pt x="903" y="19"/>
                    <a:pt x="877" y="19"/>
                  </a:cubicBezTo>
                  <a:cubicBezTo>
                    <a:pt x="877" y="7"/>
                    <a:pt x="871"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1678075" y="2179225"/>
              <a:ext cx="21975" cy="20075"/>
            </a:xfrm>
            <a:custGeom>
              <a:avLst/>
              <a:gdLst/>
              <a:ahLst/>
              <a:cxnLst/>
              <a:rect l="l" t="t" r="r" b="b"/>
              <a:pathLst>
                <a:path w="879" h="803" extrusionOk="0">
                  <a:moveTo>
                    <a:pt x="803" y="1"/>
                  </a:moveTo>
                  <a:lnTo>
                    <a:pt x="26" y="752"/>
                  </a:lnTo>
                  <a:cubicBezTo>
                    <a:pt x="1" y="752"/>
                    <a:pt x="1" y="777"/>
                    <a:pt x="26" y="803"/>
                  </a:cubicBezTo>
                  <a:lnTo>
                    <a:pt x="76" y="803"/>
                  </a:lnTo>
                  <a:lnTo>
                    <a:pt x="853" y="51"/>
                  </a:ln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1721950" y="2167950"/>
              <a:ext cx="19450" cy="19450"/>
            </a:xfrm>
            <a:custGeom>
              <a:avLst/>
              <a:gdLst/>
              <a:ahLst/>
              <a:cxnLst/>
              <a:rect l="l" t="t" r="r" b="b"/>
              <a:pathLst>
                <a:path w="778" h="778" extrusionOk="0">
                  <a:moveTo>
                    <a:pt x="702" y="0"/>
                  </a:moveTo>
                  <a:cubicBezTo>
                    <a:pt x="476" y="251"/>
                    <a:pt x="251" y="477"/>
                    <a:pt x="25" y="702"/>
                  </a:cubicBezTo>
                  <a:cubicBezTo>
                    <a:pt x="0" y="727"/>
                    <a:pt x="0" y="727"/>
                    <a:pt x="0" y="752"/>
                  </a:cubicBezTo>
                  <a:cubicBezTo>
                    <a:pt x="25" y="752"/>
                    <a:pt x="25" y="777"/>
                    <a:pt x="25" y="777"/>
                  </a:cubicBezTo>
                  <a:cubicBezTo>
                    <a:pt x="50" y="777"/>
                    <a:pt x="50" y="752"/>
                    <a:pt x="50" y="752"/>
                  </a:cubicBezTo>
                  <a:cubicBezTo>
                    <a:pt x="301" y="527"/>
                    <a:pt x="527" y="301"/>
                    <a:pt x="752" y="51"/>
                  </a:cubicBezTo>
                  <a:cubicBezTo>
                    <a:pt x="777" y="51"/>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1720075" y="2178750"/>
              <a:ext cx="19450" cy="18675"/>
            </a:xfrm>
            <a:custGeom>
              <a:avLst/>
              <a:gdLst/>
              <a:ahLst/>
              <a:cxnLst/>
              <a:rect l="l" t="t" r="r" b="b"/>
              <a:pathLst>
                <a:path w="778" h="747" extrusionOk="0">
                  <a:moveTo>
                    <a:pt x="727" y="1"/>
                  </a:moveTo>
                  <a:cubicBezTo>
                    <a:pt x="721" y="1"/>
                    <a:pt x="714" y="7"/>
                    <a:pt x="702" y="20"/>
                  </a:cubicBezTo>
                  <a:lnTo>
                    <a:pt x="0" y="696"/>
                  </a:lnTo>
                  <a:cubicBezTo>
                    <a:pt x="0" y="696"/>
                    <a:pt x="0" y="721"/>
                    <a:pt x="0" y="746"/>
                  </a:cubicBezTo>
                  <a:lnTo>
                    <a:pt x="50" y="746"/>
                  </a:lnTo>
                  <a:lnTo>
                    <a:pt x="752" y="70"/>
                  </a:lnTo>
                  <a:cubicBezTo>
                    <a:pt x="777" y="45"/>
                    <a:pt x="777" y="20"/>
                    <a:pt x="752" y="20"/>
                  </a:cubicBezTo>
                  <a:cubicBezTo>
                    <a:pt x="739" y="7"/>
                    <a:pt x="733"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1713800" y="2189600"/>
              <a:ext cx="23825" cy="22225"/>
            </a:xfrm>
            <a:custGeom>
              <a:avLst/>
              <a:gdLst/>
              <a:ahLst/>
              <a:cxnLst/>
              <a:rect l="l" t="t" r="r" b="b"/>
              <a:pathLst>
                <a:path w="953" h="889" extrusionOk="0">
                  <a:moveTo>
                    <a:pt x="920" y="0"/>
                  </a:moveTo>
                  <a:cubicBezTo>
                    <a:pt x="911" y="0"/>
                    <a:pt x="894" y="12"/>
                    <a:pt x="878" y="12"/>
                  </a:cubicBezTo>
                  <a:cubicBezTo>
                    <a:pt x="627" y="312"/>
                    <a:pt x="326" y="588"/>
                    <a:pt x="25" y="839"/>
                  </a:cubicBezTo>
                  <a:cubicBezTo>
                    <a:pt x="0" y="839"/>
                    <a:pt x="0" y="864"/>
                    <a:pt x="25" y="889"/>
                  </a:cubicBezTo>
                  <a:lnTo>
                    <a:pt x="76" y="889"/>
                  </a:lnTo>
                  <a:cubicBezTo>
                    <a:pt x="376" y="638"/>
                    <a:pt x="677" y="362"/>
                    <a:pt x="928" y="62"/>
                  </a:cubicBezTo>
                  <a:cubicBezTo>
                    <a:pt x="953" y="37"/>
                    <a:pt x="953" y="12"/>
                    <a:pt x="928" y="12"/>
                  </a:cubicBezTo>
                  <a:cubicBezTo>
                    <a:pt x="928" y="3"/>
                    <a:pt x="925"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1701900" y="2129100"/>
              <a:ext cx="11300" cy="11300"/>
            </a:xfrm>
            <a:custGeom>
              <a:avLst/>
              <a:gdLst/>
              <a:ahLst/>
              <a:cxnLst/>
              <a:rect l="l" t="t" r="r" b="b"/>
              <a:pathLst>
                <a:path w="452" h="452" extrusionOk="0">
                  <a:moveTo>
                    <a:pt x="401" y="1"/>
                  </a:moveTo>
                  <a:lnTo>
                    <a:pt x="25" y="402"/>
                  </a:lnTo>
                  <a:cubicBezTo>
                    <a:pt x="0" y="402"/>
                    <a:pt x="0" y="427"/>
                    <a:pt x="25" y="452"/>
                  </a:cubicBezTo>
                  <a:lnTo>
                    <a:pt x="50" y="452"/>
                  </a:lnTo>
                  <a:cubicBezTo>
                    <a:pt x="50" y="452"/>
                    <a:pt x="75" y="452"/>
                    <a:pt x="75" y="427"/>
                  </a:cubicBezTo>
                  <a:lnTo>
                    <a:pt x="451" y="51"/>
                  </a:lnTo>
                  <a:cubicBezTo>
                    <a:pt x="451" y="51"/>
                    <a:pt x="451" y="26"/>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1706275" y="2133475"/>
              <a:ext cx="15075" cy="11950"/>
            </a:xfrm>
            <a:custGeom>
              <a:avLst/>
              <a:gdLst/>
              <a:ahLst/>
              <a:cxnLst/>
              <a:rect l="l" t="t" r="r" b="b"/>
              <a:pathLst>
                <a:path w="603" h="478" extrusionOk="0">
                  <a:moveTo>
                    <a:pt x="527" y="1"/>
                  </a:moveTo>
                  <a:cubicBezTo>
                    <a:pt x="352" y="126"/>
                    <a:pt x="176" y="277"/>
                    <a:pt x="26" y="427"/>
                  </a:cubicBezTo>
                  <a:cubicBezTo>
                    <a:pt x="1" y="452"/>
                    <a:pt x="1" y="452"/>
                    <a:pt x="26" y="477"/>
                  </a:cubicBezTo>
                  <a:lnTo>
                    <a:pt x="76" y="477"/>
                  </a:lnTo>
                  <a:cubicBezTo>
                    <a:pt x="226" y="327"/>
                    <a:pt x="402" y="176"/>
                    <a:pt x="577" y="76"/>
                  </a:cubicBezTo>
                  <a:cubicBezTo>
                    <a:pt x="602" y="51"/>
                    <a:pt x="602" y="26"/>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1711300" y="2135525"/>
              <a:ext cx="19450" cy="11775"/>
            </a:xfrm>
            <a:custGeom>
              <a:avLst/>
              <a:gdLst/>
              <a:ahLst/>
              <a:cxnLst/>
              <a:rect l="l" t="t" r="r" b="b"/>
              <a:pathLst>
                <a:path w="778" h="471" extrusionOk="0">
                  <a:moveTo>
                    <a:pt x="736" y="0"/>
                  </a:moveTo>
                  <a:cubicBezTo>
                    <a:pt x="727" y="0"/>
                    <a:pt x="714" y="7"/>
                    <a:pt x="702" y="19"/>
                  </a:cubicBezTo>
                  <a:cubicBezTo>
                    <a:pt x="501" y="170"/>
                    <a:pt x="276" y="320"/>
                    <a:pt x="25" y="420"/>
                  </a:cubicBezTo>
                  <a:cubicBezTo>
                    <a:pt x="25" y="420"/>
                    <a:pt x="0" y="445"/>
                    <a:pt x="25" y="445"/>
                  </a:cubicBezTo>
                  <a:cubicBezTo>
                    <a:pt x="25" y="470"/>
                    <a:pt x="25" y="470"/>
                    <a:pt x="50" y="470"/>
                  </a:cubicBezTo>
                  <a:cubicBezTo>
                    <a:pt x="301" y="370"/>
                    <a:pt x="552" y="245"/>
                    <a:pt x="752" y="69"/>
                  </a:cubicBezTo>
                  <a:cubicBezTo>
                    <a:pt x="777" y="44"/>
                    <a:pt x="777" y="44"/>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1721325" y="2140375"/>
              <a:ext cx="14425" cy="10050"/>
            </a:xfrm>
            <a:custGeom>
              <a:avLst/>
              <a:gdLst/>
              <a:ahLst/>
              <a:cxnLst/>
              <a:rect l="l" t="t" r="r" b="b"/>
              <a:pathLst>
                <a:path w="577" h="402" extrusionOk="0">
                  <a:moveTo>
                    <a:pt x="527" y="1"/>
                  </a:moveTo>
                  <a:cubicBezTo>
                    <a:pt x="376" y="151"/>
                    <a:pt x="201" y="251"/>
                    <a:pt x="25" y="326"/>
                  </a:cubicBezTo>
                  <a:cubicBezTo>
                    <a:pt x="0" y="326"/>
                    <a:pt x="0" y="352"/>
                    <a:pt x="0" y="377"/>
                  </a:cubicBezTo>
                  <a:cubicBezTo>
                    <a:pt x="0" y="377"/>
                    <a:pt x="25" y="402"/>
                    <a:pt x="25" y="402"/>
                  </a:cubicBezTo>
                  <a:cubicBezTo>
                    <a:pt x="25" y="402"/>
                    <a:pt x="25" y="402"/>
                    <a:pt x="50" y="377"/>
                  </a:cubicBezTo>
                  <a:cubicBezTo>
                    <a:pt x="251" y="326"/>
                    <a:pt x="426" y="201"/>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1728200" y="2146800"/>
              <a:ext cx="10675" cy="8650"/>
            </a:xfrm>
            <a:custGeom>
              <a:avLst/>
              <a:gdLst/>
              <a:ahLst/>
              <a:cxnLst/>
              <a:rect l="l" t="t" r="r" b="b"/>
              <a:pathLst>
                <a:path w="427" h="346" extrusionOk="0">
                  <a:moveTo>
                    <a:pt x="386" y="1"/>
                  </a:moveTo>
                  <a:cubicBezTo>
                    <a:pt x="377" y="1"/>
                    <a:pt x="364" y="7"/>
                    <a:pt x="352" y="19"/>
                  </a:cubicBezTo>
                  <a:cubicBezTo>
                    <a:pt x="252" y="120"/>
                    <a:pt x="151" y="195"/>
                    <a:pt x="26" y="270"/>
                  </a:cubicBezTo>
                  <a:cubicBezTo>
                    <a:pt x="1" y="295"/>
                    <a:pt x="1" y="295"/>
                    <a:pt x="26" y="320"/>
                  </a:cubicBezTo>
                  <a:cubicBezTo>
                    <a:pt x="26" y="345"/>
                    <a:pt x="26" y="345"/>
                    <a:pt x="51" y="345"/>
                  </a:cubicBezTo>
                  <a:cubicBezTo>
                    <a:pt x="51" y="345"/>
                    <a:pt x="51" y="345"/>
                    <a:pt x="51" y="320"/>
                  </a:cubicBezTo>
                  <a:cubicBezTo>
                    <a:pt x="176" y="245"/>
                    <a:pt x="302" y="170"/>
                    <a:pt x="402" y="69"/>
                  </a:cubicBezTo>
                  <a:cubicBezTo>
                    <a:pt x="427" y="44"/>
                    <a:pt x="427" y="44"/>
                    <a:pt x="402" y="19"/>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1730725" y="2153700"/>
              <a:ext cx="8800" cy="8000"/>
            </a:xfrm>
            <a:custGeom>
              <a:avLst/>
              <a:gdLst/>
              <a:ahLst/>
              <a:cxnLst/>
              <a:rect l="l" t="t" r="r" b="b"/>
              <a:pathLst>
                <a:path w="352" h="320" extrusionOk="0">
                  <a:moveTo>
                    <a:pt x="317" y="0"/>
                  </a:moveTo>
                  <a:cubicBezTo>
                    <a:pt x="307" y="0"/>
                    <a:pt x="301" y="6"/>
                    <a:pt x="301" y="19"/>
                  </a:cubicBezTo>
                  <a:lnTo>
                    <a:pt x="25" y="270"/>
                  </a:lnTo>
                  <a:cubicBezTo>
                    <a:pt x="0" y="270"/>
                    <a:pt x="0" y="295"/>
                    <a:pt x="25" y="320"/>
                  </a:cubicBezTo>
                  <a:lnTo>
                    <a:pt x="75" y="320"/>
                  </a:lnTo>
                  <a:lnTo>
                    <a:pt x="351" y="69"/>
                  </a:lnTo>
                  <a:cubicBezTo>
                    <a:pt x="351" y="44"/>
                    <a:pt x="351" y="19"/>
                    <a:pt x="351" y="19"/>
                  </a:cubicBezTo>
                  <a:cubicBezTo>
                    <a:pt x="338" y="6"/>
                    <a:pt x="326"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1601025" y="2270850"/>
              <a:ext cx="37600" cy="52500"/>
            </a:xfrm>
            <a:custGeom>
              <a:avLst/>
              <a:gdLst/>
              <a:ahLst/>
              <a:cxnLst/>
              <a:rect l="l" t="t" r="r" b="b"/>
              <a:pathLst>
                <a:path w="1504" h="2100" extrusionOk="0">
                  <a:moveTo>
                    <a:pt x="1463" y="1"/>
                  </a:moveTo>
                  <a:cubicBezTo>
                    <a:pt x="1454" y="1"/>
                    <a:pt x="1441" y="7"/>
                    <a:pt x="1429" y="20"/>
                  </a:cubicBezTo>
                  <a:cubicBezTo>
                    <a:pt x="902" y="546"/>
                    <a:pt x="226" y="1198"/>
                    <a:pt x="0" y="2050"/>
                  </a:cubicBezTo>
                  <a:cubicBezTo>
                    <a:pt x="0" y="2075"/>
                    <a:pt x="0" y="2075"/>
                    <a:pt x="25" y="2100"/>
                  </a:cubicBezTo>
                  <a:cubicBezTo>
                    <a:pt x="50" y="2100"/>
                    <a:pt x="50" y="2075"/>
                    <a:pt x="75" y="2075"/>
                  </a:cubicBezTo>
                  <a:cubicBezTo>
                    <a:pt x="276" y="1248"/>
                    <a:pt x="927" y="621"/>
                    <a:pt x="1479" y="70"/>
                  </a:cubicBezTo>
                  <a:cubicBezTo>
                    <a:pt x="1504" y="45"/>
                    <a:pt x="1504" y="20"/>
                    <a:pt x="1479" y="20"/>
                  </a:cubicBezTo>
                  <a:cubicBezTo>
                    <a:pt x="1479" y="7"/>
                    <a:pt x="147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1603525" y="2287625"/>
              <a:ext cx="33850" cy="43875"/>
            </a:xfrm>
            <a:custGeom>
              <a:avLst/>
              <a:gdLst/>
              <a:ahLst/>
              <a:cxnLst/>
              <a:rect l="l" t="t" r="r" b="b"/>
              <a:pathLst>
                <a:path w="1354" h="1755" extrusionOk="0">
                  <a:moveTo>
                    <a:pt x="1279" y="0"/>
                  </a:moveTo>
                  <a:cubicBezTo>
                    <a:pt x="727" y="452"/>
                    <a:pt x="301" y="1028"/>
                    <a:pt x="0" y="1705"/>
                  </a:cubicBezTo>
                  <a:cubicBezTo>
                    <a:pt x="0" y="1705"/>
                    <a:pt x="25" y="1730"/>
                    <a:pt x="25" y="1755"/>
                  </a:cubicBezTo>
                  <a:lnTo>
                    <a:pt x="51" y="1755"/>
                  </a:lnTo>
                  <a:cubicBezTo>
                    <a:pt x="51" y="1755"/>
                    <a:pt x="76" y="1730"/>
                    <a:pt x="76" y="1730"/>
                  </a:cubicBezTo>
                  <a:cubicBezTo>
                    <a:pt x="351" y="1078"/>
                    <a:pt x="777" y="502"/>
                    <a:pt x="1329" y="76"/>
                  </a:cubicBezTo>
                  <a:cubicBezTo>
                    <a:pt x="1354" y="51"/>
                    <a:pt x="1354" y="25"/>
                    <a:pt x="1329" y="25"/>
                  </a:cubicBezTo>
                  <a:cubicBezTo>
                    <a:pt x="1329" y="0"/>
                    <a:pt x="130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1607275" y="2300775"/>
              <a:ext cx="26975" cy="37000"/>
            </a:xfrm>
            <a:custGeom>
              <a:avLst/>
              <a:gdLst/>
              <a:ahLst/>
              <a:cxnLst/>
              <a:rect l="l" t="t" r="r" b="b"/>
              <a:pathLst>
                <a:path w="1079" h="1480" extrusionOk="0">
                  <a:moveTo>
                    <a:pt x="1003" y="1"/>
                  </a:moveTo>
                  <a:cubicBezTo>
                    <a:pt x="627" y="402"/>
                    <a:pt x="201" y="853"/>
                    <a:pt x="1" y="1429"/>
                  </a:cubicBezTo>
                  <a:cubicBezTo>
                    <a:pt x="1" y="1454"/>
                    <a:pt x="1" y="1454"/>
                    <a:pt x="26" y="1479"/>
                  </a:cubicBezTo>
                  <a:lnTo>
                    <a:pt x="51" y="1479"/>
                  </a:lnTo>
                  <a:cubicBezTo>
                    <a:pt x="51" y="1479"/>
                    <a:pt x="76" y="1454"/>
                    <a:pt x="76" y="1454"/>
                  </a:cubicBezTo>
                  <a:cubicBezTo>
                    <a:pt x="276" y="903"/>
                    <a:pt x="703" y="452"/>
                    <a:pt x="1053" y="51"/>
                  </a:cubicBezTo>
                  <a:cubicBezTo>
                    <a:pt x="1078" y="51"/>
                    <a:pt x="1078" y="26"/>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612300" y="2310950"/>
              <a:ext cx="25700" cy="35600"/>
            </a:xfrm>
            <a:custGeom>
              <a:avLst/>
              <a:gdLst/>
              <a:ahLst/>
              <a:cxnLst/>
              <a:rect l="l" t="t" r="r" b="b"/>
              <a:pathLst>
                <a:path w="1028" h="1424" extrusionOk="0">
                  <a:moveTo>
                    <a:pt x="993" y="1"/>
                  </a:moveTo>
                  <a:cubicBezTo>
                    <a:pt x="984" y="1"/>
                    <a:pt x="978" y="7"/>
                    <a:pt x="978" y="20"/>
                  </a:cubicBezTo>
                  <a:cubicBezTo>
                    <a:pt x="677" y="346"/>
                    <a:pt x="401" y="696"/>
                    <a:pt x="151" y="1072"/>
                  </a:cubicBezTo>
                  <a:cubicBezTo>
                    <a:pt x="75" y="1173"/>
                    <a:pt x="25" y="1248"/>
                    <a:pt x="0" y="1373"/>
                  </a:cubicBezTo>
                  <a:cubicBezTo>
                    <a:pt x="0" y="1398"/>
                    <a:pt x="0" y="1398"/>
                    <a:pt x="25" y="1423"/>
                  </a:cubicBezTo>
                  <a:cubicBezTo>
                    <a:pt x="50" y="1423"/>
                    <a:pt x="50" y="1398"/>
                    <a:pt x="75" y="1398"/>
                  </a:cubicBezTo>
                  <a:cubicBezTo>
                    <a:pt x="101" y="1298"/>
                    <a:pt x="151" y="1198"/>
                    <a:pt x="201" y="1097"/>
                  </a:cubicBezTo>
                  <a:cubicBezTo>
                    <a:pt x="451" y="747"/>
                    <a:pt x="727" y="396"/>
                    <a:pt x="1028" y="70"/>
                  </a:cubicBezTo>
                  <a:cubicBezTo>
                    <a:pt x="1028" y="45"/>
                    <a:pt x="1028" y="20"/>
                    <a:pt x="1028" y="20"/>
                  </a:cubicBezTo>
                  <a:cubicBezTo>
                    <a:pt x="1015" y="7"/>
                    <a:pt x="100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1612925" y="2328975"/>
              <a:ext cx="22575" cy="30100"/>
            </a:xfrm>
            <a:custGeom>
              <a:avLst/>
              <a:gdLst/>
              <a:ahLst/>
              <a:cxnLst/>
              <a:rect l="l" t="t" r="r" b="b"/>
              <a:pathLst>
                <a:path w="903" h="1204" extrusionOk="0">
                  <a:moveTo>
                    <a:pt x="852" y="1"/>
                  </a:moveTo>
                  <a:cubicBezTo>
                    <a:pt x="527" y="351"/>
                    <a:pt x="251" y="727"/>
                    <a:pt x="25" y="1153"/>
                  </a:cubicBezTo>
                  <a:cubicBezTo>
                    <a:pt x="0" y="1178"/>
                    <a:pt x="25" y="1178"/>
                    <a:pt x="25" y="1204"/>
                  </a:cubicBezTo>
                  <a:lnTo>
                    <a:pt x="50" y="1204"/>
                  </a:lnTo>
                  <a:cubicBezTo>
                    <a:pt x="50" y="1204"/>
                    <a:pt x="76" y="1204"/>
                    <a:pt x="76" y="1178"/>
                  </a:cubicBezTo>
                  <a:cubicBezTo>
                    <a:pt x="301" y="777"/>
                    <a:pt x="577" y="402"/>
                    <a:pt x="903" y="51"/>
                  </a:cubicBezTo>
                  <a:cubicBezTo>
                    <a:pt x="903" y="26"/>
                    <a:pt x="903" y="26"/>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1615425" y="2342750"/>
              <a:ext cx="19450" cy="26350"/>
            </a:xfrm>
            <a:custGeom>
              <a:avLst/>
              <a:gdLst/>
              <a:ahLst/>
              <a:cxnLst/>
              <a:rect l="l" t="t" r="r" b="b"/>
              <a:pathLst>
                <a:path w="778" h="1054" extrusionOk="0">
                  <a:moveTo>
                    <a:pt x="702" y="1"/>
                  </a:moveTo>
                  <a:cubicBezTo>
                    <a:pt x="427" y="302"/>
                    <a:pt x="201" y="653"/>
                    <a:pt x="1" y="1003"/>
                  </a:cubicBezTo>
                  <a:cubicBezTo>
                    <a:pt x="1" y="1028"/>
                    <a:pt x="1" y="1054"/>
                    <a:pt x="26" y="1054"/>
                  </a:cubicBezTo>
                  <a:lnTo>
                    <a:pt x="76" y="1054"/>
                  </a:lnTo>
                  <a:cubicBezTo>
                    <a:pt x="251" y="678"/>
                    <a:pt x="477" y="352"/>
                    <a:pt x="752" y="51"/>
                  </a:cubicBezTo>
                  <a:cubicBezTo>
                    <a:pt x="778" y="51"/>
                    <a:pt x="778"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1617925" y="2359050"/>
              <a:ext cx="14450" cy="21325"/>
            </a:xfrm>
            <a:custGeom>
              <a:avLst/>
              <a:gdLst/>
              <a:ahLst/>
              <a:cxnLst/>
              <a:rect l="l" t="t" r="r" b="b"/>
              <a:pathLst>
                <a:path w="578" h="853" extrusionOk="0">
                  <a:moveTo>
                    <a:pt x="502" y="1"/>
                  </a:moveTo>
                  <a:cubicBezTo>
                    <a:pt x="327" y="226"/>
                    <a:pt x="151" y="477"/>
                    <a:pt x="26" y="727"/>
                  </a:cubicBezTo>
                  <a:cubicBezTo>
                    <a:pt x="1" y="777"/>
                    <a:pt x="1" y="828"/>
                    <a:pt x="26" y="853"/>
                  </a:cubicBezTo>
                  <a:lnTo>
                    <a:pt x="51" y="853"/>
                  </a:lnTo>
                  <a:cubicBezTo>
                    <a:pt x="76" y="853"/>
                    <a:pt x="76" y="853"/>
                    <a:pt x="76" y="828"/>
                  </a:cubicBezTo>
                  <a:cubicBezTo>
                    <a:pt x="101" y="828"/>
                    <a:pt x="101" y="803"/>
                    <a:pt x="76" y="777"/>
                  </a:cubicBezTo>
                  <a:cubicBezTo>
                    <a:pt x="76" y="777"/>
                    <a:pt x="76" y="777"/>
                    <a:pt x="76" y="752"/>
                  </a:cubicBezTo>
                  <a:cubicBezTo>
                    <a:pt x="226" y="502"/>
                    <a:pt x="377" y="276"/>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1619825" y="2374725"/>
              <a:ext cx="11300" cy="16925"/>
            </a:xfrm>
            <a:custGeom>
              <a:avLst/>
              <a:gdLst/>
              <a:ahLst/>
              <a:cxnLst/>
              <a:rect l="l" t="t" r="r" b="b"/>
              <a:pathLst>
                <a:path w="452" h="677" extrusionOk="0">
                  <a:moveTo>
                    <a:pt x="376" y="0"/>
                  </a:moveTo>
                  <a:lnTo>
                    <a:pt x="25" y="627"/>
                  </a:lnTo>
                  <a:cubicBezTo>
                    <a:pt x="0" y="627"/>
                    <a:pt x="25" y="652"/>
                    <a:pt x="25" y="652"/>
                  </a:cubicBezTo>
                  <a:cubicBezTo>
                    <a:pt x="50" y="677"/>
                    <a:pt x="50" y="677"/>
                    <a:pt x="50" y="677"/>
                  </a:cubicBezTo>
                  <a:cubicBezTo>
                    <a:pt x="75" y="677"/>
                    <a:pt x="75" y="652"/>
                    <a:pt x="75" y="652"/>
                  </a:cubicBezTo>
                  <a:lnTo>
                    <a:pt x="426" y="50"/>
                  </a:lnTo>
                  <a:cubicBezTo>
                    <a:pt x="451" y="25"/>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1643625" y="2268975"/>
              <a:ext cx="25075" cy="33700"/>
            </a:xfrm>
            <a:custGeom>
              <a:avLst/>
              <a:gdLst/>
              <a:ahLst/>
              <a:cxnLst/>
              <a:rect l="l" t="t" r="r" b="b"/>
              <a:pathLst>
                <a:path w="1003" h="1348" extrusionOk="0">
                  <a:moveTo>
                    <a:pt x="962" y="1"/>
                  </a:moveTo>
                  <a:cubicBezTo>
                    <a:pt x="953" y="1"/>
                    <a:pt x="940" y="7"/>
                    <a:pt x="928" y="20"/>
                  </a:cubicBezTo>
                  <a:cubicBezTo>
                    <a:pt x="552" y="370"/>
                    <a:pt x="226" y="822"/>
                    <a:pt x="0" y="1323"/>
                  </a:cubicBezTo>
                  <a:cubicBezTo>
                    <a:pt x="0" y="1323"/>
                    <a:pt x="0" y="1348"/>
                    <a:pt x="25" y="1348"/>
                  </a:cubicBezTo>
                  <a:lnTo>
                    <a:pt x="76" y="1348"/>
                  </a:lnTo>
                  <a:cubicBezTo>
                    <a:pt x="276" y="872"/>
                    <a:pt x="602" y="421"/>
                    <a:pt x="978" y="70"/>
                  </a:cubicBezTo>
                  <a:cubicBezTo>
                    <a:pt x="1003" y="45"/>
                    <a:pt x="1003" y="20"/>
                    <a:pt x="978" y="20"/>
                  </a:cubicBezTo>
                  <a:cubicBezTo>
                    <a:pt x="978" y="7"/>
                    <a:pt x="972"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1473200" y="1805175"/>
              <a:ext cx="41375" cy="40750"/>
            </a:xfrm>
            <a:custGeom>
              <a:avLst/>
              <a:gdLst/>
              <a:ahLst/>
              <a:cxnLst/>
              <a:rect l="l" t="t" r="r" b="b"/>
              <a:pathLst>
                <a:path w="1655" h="1630" extrusionOk="0">
                  <a:moveTo>
                    <a:pt x="25" y="0"/>
                  </a:moveTo>
                  <a:cubicBezTo>
                    <a:pt x="0" y="25"/>
                    <a:pt x="0" y="50"/>
                    <a:pt x="25" y="50"/>
                  </a:cubicBezTo>
                  <a:cubicBezTo>
                    <a:pt x="577" y="551"/>
                    <a:pt x="1103" y="1078"/>
                    <a:pt x="1579" y="1604"/>
                  </a:cubicBezTo>
                  <a:cubicBezTo>
                    <a:pt x="1604" y="1629"/>
                    <a:pt x="1604" y="1629"/>
                    <a:pt x="1604" y="1629"/>
                  </a:cubicBezTo>
                  <a:lnTo>
                    <a:pt x="1629" y="1629"/>
                  </a:lnTo>
                  <a:cubicBezTo>
                    <a:pt x="1654" y="1604"/>
                    <a:pt x="1654" y="1579"/>
                    <a:pt x="1629" y="1579"/>
                  </a:cubicBezTo>
                  <a:cubicBezTo>
                    <a:pt x="1153" y="1028"/>
                    <a:pt x="627" y="5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1480725" y="1800925"/>
              <a:ext cx="36975" cy="36225"/>
            </a:xfrm>
            <a:custGeom>
              <a:avLst/>
              <a:gdLst/>
              <a:ahLst/>
              <a:cxnLst/>
              <a:rect l="l" t="t" r="r" b="b"/>
              <a:pathLst>
                <a:path w="1479" h="1449" extrusionOk="0">
                  <a:moveTo>
                    <a:pt x="35" y="1"/>
                  </a:moveTo>
                  <a:cubicBezTo>
                    <a:pt x="25" y="1"/>
                    <a:pt x="13" y="7"/>
                    <a:pt x="0" y="20"/>
                  </a:cubicBezTo>
                  <a:cubicBezTo>
                    <a:pt x="0" y="20"/>
                    <a:pt x="0" y="45"/>
                    <a:pt x="0" y="70"/>
                  </a:cubicBezTo>
                  <a:cubicBezTo>
                    <a:pt x="476" y="496"/>
                    <a:pt x="952" y="972"/>
                    <a:pt x="1429" y="1448"/>
                  </a:cubicBezTo>
                  <a:lnTo>
                    <a:pt x="1479" y="1448"/>
                  </a:lnTo>
                  <a:cubicBezTo>
                    <a:pt x="1479" y="1423"/>
                    <a:pt x="1479" y="1398"/>
                    <a:pt x="1479" y="1398"/>
                  </a:cubicBezTo>
                  <a:cubicBezTo>
                    <a:pt x="1003" y="922"/>
                    <a:pt x="526" y="4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1485725" y="1796400"/>
              <a:ext cx="33225" cy="33225"/>
            </a:xfrm>
            <a:custGeom>
              <a:avLst/>
              <a:gdLst/>
              <a:ahLst/>
              <a:cxnLst/>
              <a:rect l="l" t="t" r="r" b="b"/>
              <a:pathLst>
                <a:path w="1329" h="1329" extrusionOk="0">
                  <a:moveTo>
                    <a:pt x="26" y="0"/>
                  </a:moveTo>
                  <a:cubicBezTo>
                    <a:pt x="1" y="0"/>
                    <a:pt x="1" y="0"/>
                    <a:pt x="1" y="25"/>
                  </a:cubicBezTo>
                  <a:cubicBezTo>
                    <a:pt x="1" y="50"/>
                    <a:pt x="1" y="50"/>
                    <a:pt x="26" y="75"/>
                  </a:cubicBezTo>
                  <a:cubicBezTo>
                    <a:pt x="176" y="75"/>
                    <a:pt x="276" y="201"/>
                    <a:pt x="402" y="326"/>
                  </a:cubicBezTo>
                  <a:cubicBezTo>
                    <a:pt x="702" y="652"/>
                    <a:pt x="978" y="978"/>
                    <a:pt x="1279" y="1303"/>
                  </a:cubicBezTo>
                  <a:cubicBezTo>
                    <a:pt x="1279" y="1328"/>
                    <a:pt x="1279" y="1328"/>
                    <a:pt x="1304" y="1328"/>
                  </a:cubicBezTo>
                  <a:cubicBezTo>
                    <a:pt x="1304" y="1328"/>
                    <a:pt x="1304" y="1328"/>
                    <a:pt x="1329" y="1303"/>
                  </a:cubicBezTo>
                  <a:cubicBezTo>
                    <a:pt x="1329" y="1303"/>
                    <a:pt x="1329" y="1278"/>
                    <a:pt x="1329" y="1253"/>
                  </a:cubicBezTo>
                  <a:cubicBezTo>
                    <a:pt x="1053" y="927"/>
                    <a:pt x="752" y="602"/>
                    <a:pt x="452" y="276"/>
                  </a:cubicBezTo>
                  <a:cubicBezTo>
                    <a:pt x="326" y="151"/>
                    <a:pt x="201"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1492625" y="1789650"/>
              <a:ext cx="20700" cy="21800"/>
            </a:xfrm>
            <a:custGeom>
              <a:avLst/>
              <a:gdLst/>
              <a:ahLst/>
              <a:cxnLst/>
              <a:rect l="l" t="t" r="r" b="b"/>
              <a:pathLst>
                <a:path w="828" h="872" extrusionOk="0">
                  <a:moveTo>
                    <a:pt x="16" y="1"/>
                  </a:moveTo>
                  <a:cubicBezTo>
                    <a:pt x="7" y="1"/>
                    <a:pt x="0" y="7"/>
                    <a:pt x="0" y="20"/>
                  </a:cubicBezTo>
                  <a:cubicBezTo>
                    <a:pt x="0" y="45"/>
                    <a:pt x="0" y="45"/>
                    <a:pt x="0" y="70"/>
                  </a:cubicBezTo>
                  <a:cubicBezTo>
                    <a:pt x="301" y="295"/>
                    <a:pt x="552" y="546"/>
                    <a:pt x="752" y="847"/>
                  </a:cubicBezTo>
                  <a:cubicBezTo>
                    <a:pt x="752" y="847"/>
                    <a:pt x="777" y="872"/>
                    <a:pt x="777" y="872"/>
                  </a:cubicBezTo>
                  <a:cubicBezTo>
                    <a:pt x="802" y="872"/>
                    <a:pt x="802" y="872"/>
                    <a:pt x="802" y="847"/>
                  </a:cubicBezTo>
                  <a:cubicBezTo>
                    <a:pt x="827" y="847"/>
                    <a:pt x="827" y="822"/>
                    <a:pt x="802" y="796"/>
                  </a:cubicBezTo>
                  <a:cubicBezTo>
                    <a:pt x="602" y="496"/>
                    <a:pt x="351" y="245"/>
                    <a:pt x="50" y="20"/>
                  </a:cubicBezTo>
                  <a:cubicBezTo>
                    <a:pt x="38"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1517050" y="1857800"/>
              <a:ext cx="26975" cy="26325"/>
            </a:xfrm>
            <a:custGeom>
              <a:avLst/>
              <a:gdLst/>
              <a:ahLst/>
              <a:cxnLst/>
              <a:rect l="l" t="t" r="r" b="b"/>
              <a:pathLst>
                <a:path w="1079" h="1053" extrusionOk="0">
                  <a:moveTo>
                    <a:pt x="26" y="0"/>
                  </a:moveTo>
                  <a:cubicBezTo>
                    <a:pt x="26" y="0"/>
                    <a:pt x="1" y="25"/>
                    <a:pt x="1" y="25"/>
                  </a:cubicBezTo>
                  <a:cubicBezTo>
                    <a:pt x="1" y="50"/>
                    <a:pt x="26" y="76"/>
                    <a:pt x="26" y="76"/>
                  </a:cubicBezTo>
                  <a:cubicBezTo>
                    <a:pt x="101" y="76"/>
                    <a:pt x="126" y="126"/>
                    <a:pt x="176" y="176"/>
                  </a:cubicBezTo>
                  <a:cubicBezTo>
                    <a:pt x="402" y="502"/>
                    <a:pt x="677" y="802"/>
                    <a:pt x="1003" y="1053"/>
                  </a:cubicBezTo>
                  <a:lnTo>
                    <a:pt x="1028" y="1053"/>
                  </a:lnTo>
                  <a:cubicBezTo>
                    <a:pt x="1053" y="1053"/>
                    <a:pt x="1053" y="1053"/>
                    <a:pt x="1053" y="1028"/>
                  </a:cubicBezTo>
                  <a:cubicBezTo>
                    <a:pt x="1078" y="1028"/>
                    <a:pt x="1078" y="1003"/>
                    <a:pt x="1053" y="978"/>
                  </a:cubicBezTo>
                  <a:cubicBezTo>
                    <a:pt x="728" y="752"/>
                    <a:pt x="452" y="477"/>
                    <a:pt x="226" y="151"/>
                  </a:cubicBezTo>
                  <a:cubicBezTo>
                    <a:pt x="201" y="76"/>
                    <a:pt x="1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1525200" y="1855450"/>
              <a:ext cx="22575" cy="23675"/>
            </a:xfrm>
            <a:custGeom>
              <a:avLst/>
              <a:gdLst/>
              <a:ahLst/>
              <a:cxnLst/>
              <a:rect l="l" t="t" r="r" b="b"/>
              <a:pathLst>
                <a:path w="903" h="947" extrusionOk="0">
                  <a:moveTo>
                    <a:pt x="35" y="0"/>
                  </a:moveTo>
                  <a:cubicBezTo>
                    <a:pt x="26" y="0"/>
                    <a:pt x="13" y="7"/>
                    <a:pt x="1" y="19"/>
                  </a:cubicBezTo>
                  <a:cubicBezTo>
                    <a:pt x="1" y="19"/>
                    <a:pt x="1" y="44"/>
                    <a:pt x="1" y="69"/>
                  </a:cubicBezTo>
                  <a:lnTo>
                    <a:pt x="828" y="946"/>
                  </a:lnTo>
                  <a:lnTo>
                    <a:pt x="878" y="946"/>
                  </a:lnTo>
                  <a:cubicBezTo>
                    <a:pt x="903" y="921"/>
                    <a:pt x="903" y="921"/>
                    <a:pt x="878" y="896"/>
                  </a:cubicBezTo>
                  <a:lnTo>
                    <a:pt x="51" y="19"/>
                  </a:ln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1527075" y="1847150"/>
              <a:ext cx="14450" cy="13175"/>
            </a:xfrm>
            <a:custGeom>
              <a:avLst/>
              <a:gdLst/>
              <a:ahLst/>
              <a:cxnLst/>
              <a:rect l="l" t="t" r="r" b="b"/>
              <a:pathLst>
                <a:path w="578" h="527" extrusionOk="0">
                  <a:moveTo>
                    <a:pt x="76" y="0"/>
                  </a:moveTo>
                  <a:cubicBezTo>
                    <a:pt x="51" y="0"/>
                    <a:pt x="26" y="0"/>
                    <a:pt x="26" y="25"/>
                  </a:cubicBezTo>
                  <a:cubicBezTo>
                    <a:pt x="1" y="25"/>
                    <a:pt x="1" y="50"/>
                    <a:pt x="26" y="75"/>
                  </a:cubicBezTo>
                  <a:lnTo>
                    <a:pt x="502" y="502"/>
                  </a:lnTo>
                  <a:cubicBezTo>
                    <a:pt x="502" y="527"/>
                    <a:pt x="527" y="527"/>
                    <a:pt x="527" y="527"/>
                  </a:cubicBezTo>
                  <a:cubicBezTo>
                    <a:pt x="552" y="527"/>
                    <a:pt x="552" y="527"/>
                    <a:pt x="552" y="502"/>
                  </a:cubicBezTo>
                  <a:cubicBezTo>
                    <a:pt x="577" y="502"/>
                    <a:pt x="577" y="476"/>
                    <a:pt x="552" y="451"/>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1523950" y="1889275"/>
              <a:ext cx="32600" cy="29325"/>
            </a:xfrm>
            <a:custGeom>
              <a:avLst/>
              <a:gdLst/>
              <a:ahLst/>
              <a:cxnLst/>
              <a:rect l="l" t="t" r="r" b="b"/>
              <a:pathLst>
                <a:path w="1304" h="1173" extrusionOk="0">
                  <a:moveTo>
                    <a:pt x="41" y="1"/>
                  </a:moveTo>
                  <a:cubicBezTo>
                    <a:pt x="32" y="1"/>
                    <a:pt x="25" y="7"/>
                    <a:pt x="25" y="20"/>
                  </a:cubicBezTo>
                  <a:cubicBezTo>
                    <a:pt x="0" y="20"/>
                    <a:pt x="0" y="45"/>
                    <a:pt x="0" y="70"/>
                  </a:cubicBezTo>
                  <a:cubicBezTo>
                    <a:pt x="351" y="496"/>
                    <a:pt x="777" y="872"/>
                    <a:pt x="1254" y="1147"/>
                  </a:cubicBezTo>
                  <a:cubicBezTo>
                    <a:pt x="1254" y="1147"/>
                    <a:pt x="1254" y="1172"/>
                    <a:pt x="1254" y="1172"/>
                  </a:cubicBezTo>
                  <a:cubicBezTo>
                    <a:pt x="1279" y="1172"/>
                    <a:pt x="1279" y="1147"/>
                    <a:pt x="1304" y="1147"/>
                  </a:cubicBezTo>
                  <a:cubicBezTo>
                    <a:pt x="1304" y="1122"/>
                    <a:pt x="1304" y="1097"/>
                    <a:pt x="1279" y="1097"/>
                  </a:cubicBezTo>
                  <a:cubicBezTo>
                    <a:pt x="827" y="822"/>
                    <a:pt x="401"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1535225" y="1909175"/>
              <a:ext cx="23825" cy="20075"/>
            </a:xfrm>
            <a:custGeom>
              <a:avLst/>
              <a:gdLst/>
              <a:ahLst/>
              <a:cxnLst/>
              <a:rect l="l" t="t" r="r" b="b"/>
              <a:pathLst>
                <a:path w="953" h="803" extrusionOk="0">
                  <a:moveTo>
                    <a:pt x="26" y="0"/>
                  </a:moveTo>
                  <a:cubicBezTo>
                    <a:pt x="1" y="26"/>
                    <a:pt x="1" y="51"/>
                    <a:pt x="26" y="51"/>
                  </a:cubicBezTo>
                  <a:cubicBezTo>
                    <a:pt x="276" y="351"/>
                    <a:pt x="552" y="602"/>
                    <a:pt x="903" y="802"/>
                  </a:cubicBezTo>
                  <a:lnTo>
                    <a:pt x="953" y="802"/>
                  </a:lnTo>
                  <a:cubicBezTo>
                    <a:pt x="953" y="777"/>
                    <a:pt x="953" y="752"/>
                    <a:pt x="928" y="752"/>
                  </a:cubicBezTo>
                  <a:cubicBezTo>
                    <a:pt x="602" y="552"/>
                    <a:pt x="326" y="3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1538975" y="1921850"/>
              <a:ext cx="20700" cy="19300"/>
            </a:xfrm>
            <a:custGeom>
              <a:avLst/>
              <a:gdLst/>
              <a:ahLst/>
              <a:cxnLst/>
              <a:rect l="l" t="t" r="r" b="b"/>
              <a:pathLst>
                <a:path w="828" h="772" extrusionOk="0">
                  <a:moveTo>
                    <a:pt x="35" y="1"/>
                  </a:moveTo>
                  <a:cubicBezTo>
                    <a:pt x="26" y="1"/>
                    <a:pt x="13" y="7"/>
                    <a:pt x="1" y="20"/>
                  </a:cubicBezTo>
                  <a:cubicBezTo>
                    <a:pt x="1" y="45"/>
                    <a:pt x="1" y="70"/>
                    <a:pt x="1" y="70"/>
                  </a:cubicBezTo>
                  <a:lnTo>
                    <a:pt x="753" y="747"/>
                  </a:lnTo>
                  <a:cubicBezTo>
                    <a:pt x="753" y="747"/>
                    <a:pt x="778" y="772"/>
                    <a:pt x="778" y="772"/>
                  </a:cubicBezTo>
                  <a:cubicBezTo>
                    <a:pt x="778" y="772"/>
                    <a:pt x="803" y="747"/>
                    <a:pt x="803" y="747"/>
                  </a:cubicBezTo>
                  <a:cubicBezTo>
                    <a:pt x="828" y="747"/>
                    <a:pt x="828" y="722"/>
                    <a:pt x="803" y="696"/>
                  </a:cubicBezTo>
                  <a:lnTo>
                    <a:pt x="51" y="20"/>
                  </a:ln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1541500" y="1932975"/>
              <a:ext cx="19450" cy="20075"/>
            </a:xfrm>
            <a:custGeom>
              <a:avLst/>
              <a:gdLst/>
              <a:ahLst/>
              <a:cxnLst/>
              <a:rect l="l" t="t" r="r" b="b"/>
              <a:pathLst>
                <a:path w="778" h="803" extrusionOk="0">
                  <a:moveTo>
                    <a:pt x="25" y="1"/>
                  </a:moveTo>
                  <a:cubicBezTo>
                    <a:pt x="0" y="26"/>
                    <a:pt x="0" y="51"/>
                    <a:pt x="0" y="51"/>
                  </a:cubicBezTo>
                  <a:cubicBezTo>
                    <a:pt x="201" y="352"/>
                    <a:pt x="451" y="602"/>
                    <a:pt x="727" y="803"/>
                  </a:cubicBezTo>
                  <a:lnTo>
                    <a:pt x="777" y="803"/>
                  </a:lnTo>
                  <a:cubicBezTo>
                    <a:pt x="777" y="778"/>
                    <a:pt x="777" y="753"/>
                    <a:pt x="777" y="753"/>
                  </a:cubicBezTo>
                  <a:cubicBezTo>
                    <a:pt x="501" y="552"/>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1540250" y="1941900"/>
              <a:ext cx="20075" cy="20550"/>
            </a:xfrm>
            <a:custGeom>
              <a:avLst/>
              <a:gdLst/>
              <a:ahLst/>
              <a:cxnLst/>
              <a:rect l="l" t="t" r="r" b="b"/>
              <a:pathLst>
                <a:path w="803" h="822" extrusionOk="0">
                  <a:moveTo>
                    <a:pt x="60" y="1"/>
                  </a:moveTo>
                  <a:cubicBezTo>
                    <a:pt x="50" y="1"/>
                    <a:pt x="38" y="7"/>
                    <a:pt x="25" y="20"/>
                  </a:cubicBezTo>
                  <a:cubicBezTo>
                    <a:pt x="0" y="20"/>
                    <a:pt x="0" y="45"/>
                    <a:pt x="25" y="70"/>
                  </a:cubicBezTo>
                  <a:cubicBezTo>
                    <a:pt x="226" y="346"/>
                    <a:pt x="476" y="596"/>
                    <a:pt x="752" y="797"/>
                  </a:cubicBezTo>
                  <a:cubicBezTo>
                    <a:pt x="752" y="797"/>
                    <a:pt x="777" y="822"/>
                    <a:pt x="777" y="822"/>
                  </a:cubicBezTo>
                  <a:cubicBezTo>
                    <a:pt x="777" y="822"/>
                    <a:pt x="802" y="797"/>
                    <a:pt x="802" y="797"/>
                  </a:cubicBezTo>
                  <a:cubicBezTo>
                    <a:pt x="802" y="772"/>
                    <a:pt x="802" y="747"/>
                    <a:pt x="802" y="747"/>
                  </a:cubicBezTo>
                  <a:cubicBezTo>
                    <a:pt x="501" y="546"/>
                    <a:pt x="276" y="295"/>
                    <a:pt x="75" y="20"/>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1530225" y="1944250"/>
              <a:ext cx="30725" cy="32000"/>
            </a:xfrm>
            <a:custGeom>
              <a:avLst/>
              <a:gdLst/>
              <a:ahLst/>
              <a:cxnLst/>
              <a:rect l="l" t="t" r="r" b="b"/>
              <a:pathLst>
                <a:path w="1229" h="1280" extrusionOk="0">
                  <a:moveTo>
                    <a:pt x="25" y="1"/>
                  </a:moveTo>
                  <a:cubicBezTo>
                    <a:pt x="0" y="26"/>
                    <a:pt x="0" y="26"/>
                    <a:pt x="0" y="51"/>
                  </a:cubicBezTo>
                  <a:cubicBezTo>
                    <a:pt x="125" y="201"/>
                    <a:pt x="251" y="327"/>
                    <a:pt x="376" y="452"/>
                  </a:cubicBezTo>
                  <a:lnTo>
                    <a:pt x="1178" y="1254"/>
                  </a:lnTo>
                  <a:cubicBezTo>
                    <a:pt x="1178" y="1254"/>
                    <a:pt x="1178" y="1279"/>
                    <a:pt x="1203" y="1279"/>
                  </a:cubicBezTo>
                  <a:cubicBezTo>
                    <a:pt x="1203" y="1279"/>
                    <a:pt x="1228" y="1254"/>
                    <a:pt x="1228" y="1254"/>
                  </a:cubicBezTo>
                  <a:cubicBezTo>
                    <a:pt x="1228" y="1254"/>
                    <a:pt x="1228" y="1229"/>
                    <a:pt x="1228" y="1204"/>
                  </a:cubicBezTo>
                  <a:lnTo>
                    <a:pt x="426" y="402"/>
                  </a:lnTo>
                  <a:cubicBezTo>
                    <a:pt x="301" y="277"/>
                    <a:pt x="175"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1435600" y="1850900"/>
              <a:ext cx="16325" cy="19450"/>
            </a:xfrm>
            <a:custGeom>
              <a:avLst/>
              <a:gdLst/>
              <a:ahLst/>
              <a:cxnLst/>
              <a:rect l="l" t="t" r="r" b="b"/>
              <a:pathLst>
                <a:path w="653" h="778" extrusionOk="0">
                  <a:moveTo>
                    <a:pt x="1" y="1"/>
                  </a:moveTo>
                  <a:cubicBezTo>
                    <a:pt x="1" y="26"/>
                    <a:pt x="1" y="51"/>
                    <a:pt x="1" y="51"/>
                  </a:cubicBezTo>
                  <a:cubicBezTo>
                    <a:pt x="176" y="301"/>
                    <a:pt x="376" y="527"/>
                    <a:pt x="577" y="753"/>
                  </a:cubicBezTo>
                  <a:cubicBezTo>
                    <a:pt x="577" y="753"/>
                    <a:pt x="602" y="778"/>
                    <a:pt x="602" y="778"/>
                  </a:cubicBezTo>
                  <a:cubicBezTo>
                    <a:pt x="602" y="778"/>
                    <a:pt x="627" y="778"/>
                    <a:pt x="627" y="753"/>
                  </a:cubicBezTo>
                  <a:cubicBezTo>
                    <a:pt x="627" y="753"/>
                    <a:pt x="652" y="727"/>
                    <a:pt x="627" y="702"/>
                  </a:cubicBezTo>
                  <a:cubicBezTo>
                    <a:pt x="427" y="477"/>
                    <a:pt x="251" y="251"/>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1481975" y="1879250"/>
              <a:ext cx="16925" cy="17425"/>
            </a:xfrm>
            <a:custGeom>
              <a:avLst/>
              <a:gdLst/>
              <a:ahLst/>
              <a:cxnLst/>
              <a:rect l="l" t="t" r="r" b="b"/>
              <a:pathLst>
                <a:path w="677" h="697" extrusionOk="0">
                  <a:moveTo>
                    <a:pt x="35" y="1"/>
                  </a:moveTo>
                  <a:cubicBezTo>
                    <a:pt x="25" y="1"/>
                    <a:pt x="13" y="7"/>
                    <a:pt x="0" y="20"/>
                  </a:cubicBezTo>
                  <a:cubicBezTo>
                    <a:pt x="0" y="20"/>
                    <a:pt x="0" y="45"/>
                    <a:pt x="0" y="70"/>
                  </a:cubicBezTo>
                  <a:lnTo>
                    <a:pt x="602" y="696"/>
                  </a:lnTo>
                  <a:lnTo>
                    <a:pt x="652" y="696"/>
                  </a:lnTo>
                  <a:cubicBezTo>
                    <a:pt x="677" y="671"/>
                    <a:pt x="677" y="646"/>
                    <a:pt x="677" y="646"/>
                  </a:cubicBezTo>
                  <a:lnTo>
                    <a:pt x="50" y="20"/>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1483850" y="1871575"/>
              <a:ext cx="20075" cy="18825"/>
            </a:xfrm>
            <a:custGeom>
              <a:avLst/>
              <a:gdLst/>
              <a:ahLst/>
              <a:cxnLst/>
              <a:rect l="l" t="t" r="r" b="b"/>
              <a:pathLst>
                <a:path w="803" h="753" extrusionOk="0">
                  <a:moveTo>
                    <a:pt x="25" y="1"/>
                  </a:moveTo>
                  <a:cubicBezTo>
                    <a:pt x="0" y="1"/>
                    <a:pt x="0" y="26"/>
                    <a:pt x="0" y="51"/>
                  </a:cubicBezTo>
                  <a:cubicBezTo>
                    <a:pt x="201" y="327"/>
                    <a:pt x="452" y="552"/>
                    <a:pt x="727" y="753"/>
                  </a:cubicBezTo>
                  <a:lnTo>
                    <a:pt x="777" y="753"/>
                  </a:lnTo>
                  <a:cubicBezTo>
                    <a:pt x="802" y="728"/>
                    <a:pt x="777" y="702"/>
                    <a:pt x="777" y="702"/>
                  </a:cubicBezTo>
                  <a:cubicBezTo>
                    <a:pt x="502" y="502"/>
                    <a:pt x="251"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1456275" y="1956325"/>
              <a:ext cx="44525" cy="48125"/>
            </a:xfrm>
            <a:custGeom>
              <a:avLst/>
              <a:gdLst/>
              <a:ahLst/>
              <a:cxnLst/>
              <a:rect l="l" t="t" r="r" b="b"/>
              <a:pathLst>
                <a:path w="1781" h="1925" extrusionOk="0">
                  <a:moveTo>
                    <a:pt x="60" y="0"/>
                  </a:moveTo>
                  <a:cubicBezTo>
                    <a:pt x="51" y="0"/>
                    <a:pt x="38" y="7"/>
                    <a:pt x="26" y="19"/>
                  </a:cubicBezTo>
                  <a:cubicBezTo>
                    <a:pt x="1" y="19"/>
                    <a:pt x="1" y="44"/>
                    <a:pt x="26" y="69"/>
                  </a:cubicBezTo>
                  <a:cubicBezTo>
                    <a:pt x="502" y="771"/>
                    <a:pt x="1053" y="1398"/>
                    <a:pt x="1730" y="1924"/>
                  </a:cubicBezTo>
                  <a:lnTo>
                    <a:pt x="1780" y="1924"/>
                  </a:lnTo>
                  <a:cubicBezTo>
                    <a:pt x="1780" y="1899"/>
                    <a:pt x="1780" y="1874"/>
                    <a:pt x="1780" y="1874"/>
                  </a:cubicBezTo>
                  <a:cubicBezTo>
                    <a:pt x="1103" y="1348"/>
                    <a:pt x="552" y="721"/>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1470075" y="1983100"/>
              <a:ext cx="21325" cy="20700"/>
            </a:xfrm>
            <a:custGeom>
              <a:avLst/>
              <a:gdLst/>
              <a:ahLst/>
              <a:cxnLst/>
              <a:rect l="l" t="t" r="r" b="b"/>
              <a:pathLst>
                <a:path w="853" h="828" extrusionOk="0">
                  <a:moveTo>
                    <a:pt x="25" y="1"/>
                  </a:moveTo>
                  <a:cubicBezTo>
                    <a:pt x="0" y="26"/>
                    <a:pt x="0" y="51"/>
                    <a:pt x="0" y="51"/>
                  </a:cubicBezTo>
                  <a:cubicBezTo>
                    <a:pt x="226" y="352"/>
                    <a:pt x="501" y="602"/>
                    <a:pt x="777" y="828"/>
                  </a:cubicBezTo>
                  <a:lnTo>
                    <a:pt x="827" y="828"/>
                  </a:lnTo>
                  <a:cubicBezTo>
                    <a:pt x="852" y="803"/>
                    <a:pt x="852" y="778"/>
                    <a:pt x="827" y="778"/>
                  </a:cubicBezTo>
                  <a:cubicBezTo>
                    <a:pt x="551" y="552"/>
                    <a:pt x="276" y="302"/>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1525200" y="1964950"/>
              <a:ext cx="41375" cy="38225"/>
            </a:xfrm>
            <a:custGeom>
              <a:avLst/>
              <a:gdLst/>
              <a:ahLst/>
              <a:cxnLst/>
              <a:rect l="l" t="t" r="r" b="b"/>
              <a:pathLst>
                <a:path w="1655" h="1529" extrusionOk="0">
                  <a:moveTo>
                    <a:pt x="1" y="0"/>
                  </a:moveTo>
                  <a:cubicBezTo>
                    <a:pt x="1" y="25"/>
                    <a:pt x="1" y="50"/>
                    <a:pt x="1" y="50"/>
                  </a:cubicBezTo>
                  <a:cubicBezTo>
                    <a:pt x="477" y="602"/>
                    <a:pt x="1003" y="1078"/>
                    <a:pt x="1605" y="1504"/>
                  </a:cubicBezTo>
                  <a:cubicBezTo>
                    <a:pt x="1605" y="1504"/>
                    <a:pt x="1605" y="1529"/>
                    <a:pt x="1605" y="1529"/>
                  </a:cubicBezTo>
                  <a:cubicBezTo>
                    <a:pt x="1630" y="1529"/>
                    <a:pt x="1630" y="1504"/>
                    <a:pt x="1630" y="1504"/>
                  </a:cubicBezTo>
                  <a:cubicBezTo>
                    <a:pt x="1655" y="1479"/>
                    <a:pt x="1655" y="1454"/>
                    <a:pt x="1630" y="1454"/>
                  </a:cubicBezTo>
                  <a:cubicBezTo>
                    <a:pt x="1053" y="1028"/>
                    <a:pt x="527" y="551"/>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1530225" y="1978875"/>
              <a:ext cx="37600" cy="38100"/>
            </a:xfrm>
            <a:custGeom>
              <a:avLst/>
              <a:gdLst/>
              <a:ahLst/>
              <a:cxnLst/>
              <a:rect l="l" t="t" r="r" b="b"/>
              <a:pathLst>
                <a:path w="1504" h="1524" extrusionOk="0">
                  <a:moveTo>
                    <a:pt x="34" y="1"/>
                  </a:moveTo>
                  <a:cubicBezTo>
                    <a:pt x="25" y="1"/>
                    <a:pt x="13" y="7"/>
                    <a:pt x="0" y="20"/>
                  </a:cubicBezTo>
                  <a:cubicBezTo>
                    <a:pt x="0" y="20"/>
                    <a:pt x="0" y="45"/>
                    <a:pt x="0" y="70"/>
                  </a:cubicBezTo>
                  <a:cubicBezTo>
                    <a:pt x="451" y="571"/>
                    <a:pt x="952" y="1047"/>
                    <a:pt x="1454" y="1498"/>
                  </a:cubicBezTo>
                  <a:cubicBezTo>
                    <a:pt x="1454" y="1498"/>
                    <a:pt x="1479" y="1523"/>
                    <a:pt x="1479" y="1523"/>
                  </a:cubicBezTo>
                  <a:cubicBezTo>
                    <a:pt x="1479" y="1523"/>
                    <a:pt x="1504" y="1498"/>
                    <a:pt x="1504" y="1498"/>
                  </a:cubicBezTo>
                  <a:cubicBezTo>
                    <a:pt x="1504" y="1473"/>
                    <a:pt x="1504" y="1473"/>
                    <a:pt x="1504" y="1448"/>
                  </a:cubicBezTo>
                  <a:cubicBezTo>
                    <a:pt x="977" y="997"/>
                    <a:pt x="501" y="521"/>
                    <a:pt x="50" y="20"/>
                  </a:cubicBezTo>
                  <a:cubicBezTo>
                    <a:pt x="50"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1532725" y="1994550"/>
              <a:ext cx="35725" cy="32450"/>
            </a:xfrm>
            <a:custGeom>
              <a:avLst/>
              <a:gdLst/>
              <a:ahLst/>
              <a:cxnLst/>
              <a:rect l="l" t="t" r="r" b="b"/>
              <a:pathLst>
                <a:path w="1429" h="1298" extrusionOk="0">
                  <a:moveTo>
                    <a:pt x="41" y="0"/>
                  </a:moveTo>
                  <a:cubicBezTo>
                    <a:pt x="32" y="0"/>
                    <a:pt x="25" y="7"/>
                    <a:pt x="25" y="19"/>
                  </a:cubicBezTo>
                  <a:cubicBezTo>
                    <a:pt x="0" y="19"/>
                    <a:pt x="0" y="44"/>
                    <a:pt x="25" y="69"/>
                  </a:cubicBezTo>
                  <a:cubicBezTo>
                    <a:pt x="451" y="495"/>
                    <a:pt x="903" y="896"/>
                    <a:pt x="1354" y="1297"/>
                  </a:cubicBezTo>
                  <a:lnTo>
                    <a:pt x="1379" y="1297"/>
                  </a:lnTo>
                  <a:cubicBezTo>
                    <a:pt x="1404" y="1297"/>
                    <a:pt x="1404" y="1297"/>
                    <a:pt x="1404" y="1272"/>
                  </a:cubicBezTo>
                  <a:cubicBezTo>
                    <a:pt x="1429" y="1272"/>
                    <a:pt x="1429" y="1247"/>
                    <a:pt x="1404" y="1222"/>
                  </a:cubicBezTo>
                  <a:cubicBezTo>
                    <a:pt x="953" y="846"/>
                    <a:pt x="502" y="445"/>
                    <a:pt x="75"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1538350" y="2007550"/>
              <a:ext cx="32000" cy="30725"/>
            </a:xfrm>
            <a:custGeom>
              <a:avLst/>
              <a:gdLst/>
              <a:ahLst/>
              <a:cxnLst/>
              <a:rect l="l" t="t" r="r" b="b"/>
              <a:pathLst>
                <a:path w="1280" h="1229" extrusionOk="0">
                  <a:moveTo>
                    <a:pt x="26" y="0"/>
                  </a:moveTo>
                  <a:cubicBezTo>
                    <a:pt x="26" y="25"/>
                    <a:pt x="1" y="25"/>
                    <a:pt x="26" y="50"/>
                  </a:cubicBezTo>
                  <a:cubicBezTo>
                    <a:pt x="327" y="527"/>
                    <a:pt x="728" y="928"/>
                    <a:pt x="1204" y="1203"/>
                  </a:cubicBezTo>
                  <a:cubicBezTo>
                    <a:pt x="1204" y="1203"/>
                    <a:pt x="1229" y="1228"/>
                    <a:pt x="1229" y="1228"/>
                  </a:cubicBezTo>
                  <a:cubicBezTo>
                    <a:pt x="1229" y="1228"/>
                    <a:pt x="1254" y="1203"/>
                    <a:pt x="1254" y="1203"/>
                  </a:cubicBezTo>
                  <a:cubicBezTo>
                    <a:pt x="1279" y="1178"/>
                    <a:pt x="1254" y="1153"/>
                    <a:pt x="1254" y="1153"/>
                  </a:cubicBezTo>
                  <a:cubicBezTo>
                    <a:pt x="778" y="878"/>
                    <a:pt x="377" y="47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1538975" y="2019450"/>
              <a:ext cx="28225" cy="28225"/>
            </a:xfrm>
            <a:custGeom>
              <a:avLst/>
              <a:gdLst/>
              <a:ahLst/>
              <a:cxnLst/>
              <a:rect l="l" t="t" r="r" b="b"/>
              <a:pathLst>
                <a:path w="1129" h="1129" extrusionOk="0">
                  <a:moveTo>
                    <a:pt x="26" y="1"/>
                  </a:moveTo>
                  <a:cubicBezTo>
                    <a:pt x="1" y="1"/>
                    <a:pt x="1" y="26"/>
                    <a:pt x="26" y="51"/>
                  </a:cubicBezTo>
                  <a:cubicBezTo>
                    <a:pt x="176" y="301"/>
                    <a:pt x="402" y="502"/>
                    <a:pt x="627" y="677"/>
                  </a:cubicBezTo>
                  <a:cubicBezTo>
                    <a:pt x="778" y="828"/>
                    <a:pt x="928" y="953"/>
                    <a:pt x="1054" y="1103"/>
                  </a:cubicBezTo>
                  <a:cubicBezTo>
                    <a:pt x="1054" y="1128"/>
                    <a:pt x="1079" y="1128"/>
                    <a:pt x="1079" y="1128"/>
                  </a:cubicBezTo>
                  <a:cubicBezTo>
                    <a:pt x="1079" y="1128"/>
                    <a:pt x="1104" y="1128"/>
                    <a:pt x="1104" y="1103"/>
                  </a:cubicBezTo>
                  <a:cubicBezTo>
                    <a:pt x="1129" y="1103"/>
                    <a:pt x="1129" y="1078"/>
                    <a:pt x="1104" y="1053"/>
                  </a:cubicBezTo>
                  <a:cubicBezTo>
                    <a:pt x="978" y="903"/>
                    <a:pt x="828" y="777"/>
                    <a:pt x="653" y="627"/>
                  </a:cubicBezTo>
                  <a:cubicBezTo>
                    <a:pt x="452" y="452"/>
                    <a:pt x="226"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1538975" y="2027750"/>
              <a:ext cx="26975" cy="27450"/>
            </a:xfrm>
            <a:custGeom>
              <a:avLst/>
              <a:gdLst/>
              <a:ahLst/>
              <a:cxnLst/>
              <a:rect l="l" t="t" r="r" b="b"/>
              <a:pathLst>
                <a:path w="1079" h="1098" extrusionOk="0">
                  <a:moveTo>
                    <a:pt x="42" y="1"/>
                  </a:moveTo>
                  <a:cubicBezTo>
                    <a:pt x="32" y="1"/>
                    <a:pt x="26" y="7"/>
                    <a:pt x="26" y="19"/>
                  </a:cubicBezTo>
                  <a:cubicBezTo>
                    <a:pt x="1" y="19"/>
                    <a:pt x="1" y="44"/>
                    <a:pt x="26" y="70"/>
                  </a:cubicBezTo>
                  <a:cubicBezTo>
                    <a:pt x="302" y="445"/>
                    <a:pt x="653" y="771"/>
                    <a:pt x="1003" y="1097"/>
                  </a:cubicBezTo>
                  <a:lnTo>
                    <a:pt x="1054" y="1097"/>
                  </a:lnTo>
                  <a:cubicBezTo>
                    <a:pt x="1079" y="1072"/>
                    <a:pt x="1079" y="1047"/>
                    <a:pt x="1054" y="1047"/>
                  </a:cubicBezTo>
                  <a:cubicBezTo>
                    <a:pt x="703" y="721"/>
                    <a:pt x="377" y="395"/>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1541500" y="2040750"/>
              <a:ext cx="21950" cy="24475"/>
            </a:xfrm>
            <a:custGeom>
              <a:avLst/>
              <a:gdLst/>
              <a:ahLst/>
              <a:cxnLst/>
              <a:rect l="l" t="t" r="r" b="b"/>
              <a:pathLst>
                <a:path w="878" h="979" extrusionOk="0">
                  <a:moveTo>
                    <a:pt x="25" y="1"/>
                  </a:moveTo>
                  <a:cubicBezTo>
                    <a:pt x="25" y="1"/>
                    <a:pt x="0" y="26"/>
                    <a:pt x="0" y="51"/>
                  </a:cubicBezTo>
                  <a:cubicBezTo>
                    <a:pt x="50" y="151"/>
                    <a:pt x="125" y="251"/>
                    <a:pt x="201" y="326"/>
                  </a:cubicBezTo>
                  <a:lnTo>
                    <a:pt x="827" y="978"/>
                  </a:lnTo>
                  <a:lnTo>
                    <a:pt x="877" y="978"/>
                  </a:lnTo>
                  <a:cubicBezTo>
                    <a:pt x="877" y="953"/>
                    <a:pt x="877" y="928"/>
                    <a:pt x="877" y="928"/>
                  </a:cubicBezTo>
                  <a:lnTo>
                    <a:pt x="251" y="276"/>
                  </a:lnTo>
                  <a:cubicBezTo>
                    <a:pt x="176" y="201"/>
                    <a:pt x="100" y="1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1532100" y="2111725"/>
              <a:ext cx="35725" cy="37450"/>
            </a:xfrm>
            <a:custGeom>
              <a:avLst/>
              <a:gdLst/>
              <a:ahLst/>
              <a:cxnLst/>
              <a:rect l="l" t="t" r="r" b="b"/>
              <a:pathLst>
                <a:path w="1429" h="1498" extrusionOk="0">
                  <a:moveTo>
                    <a:pt x="35" y="0"/>
                  </a:moveTo>
                  <a:cubicBezTo>
                    <a:pt x="25" y="0"/>
                    <a:pt x="13" y="6"/>
                    <a:pt x="0" y="19"/>
                  </a:cubicBezTo>
                  <a:cubicBezTo>
                    <a:pt x="0" y="19"/>
                    <a:pt x="0" y="44"/>
                    <a:pt x="0" y="69"/>
                  </a:cubicBezTo>
                  <a:cubicBezTo>
                    <a:pt x="426" y="545"/>
                    <a:pt x="902" y="1021"/>
                    <a:pt x="1379" y="1472"/>
                  </a:cubicBezTo>
                  <a:cubicBezTo>
                    <a:pt x="1379" y="1472"/>
                    <a:pt x="1404" y="1498"/>
                    <a:pt x="1404" y="1498"/>
                  </a:cubicBezTo>
                  <a:cubicBezTo>
                    <a:pt x="1404" y="1498"/>
                    <a:pt x="1429" y="1472"/>
                    <a:pt x="1429" y="1472"/>
                  </a:cubicBezTo>
                  <a:cubicBezTo>
                    <a:pt x="1429" y="1472"/>
                    <a:pt x="1429" y="1447"/>
                    <a:pt x="1429" y="1422"/>
                  </a:cubicBezTo>
                  <a:cubicBezTo>
                    <a:pt x="953" y="971"/>
                    <a:pt x="476" y="52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1544625" y="2116575"/>
              <a:ext cx="20700" cy="20075"/>
            </a:xfrm>
            <a:custGeom>
              <a:avLst/>
              <a:gdLst/>
              <a:ahLst/>
              <a:cxnLst/>
              <a:rect l="l" t="t" r="r" b="b"/>
              <a:pathLst>
                <a:path w="828" h="803" extrusionOk="0">
                  <a:moveTo>
                    <a:pt x="26" y="0"/>
                  </a:moveTo>
                  <a:cubicBezTo>
                    <a:pt x="0" y="0"/>
                    <a:pt x="0" y="25"/>
                    <a:pt x="0" y="50"/>
                  </a:cubicBezTo>
                  <a:cubicBezTo>
                    <a:pt x="226" y="326"/>
                    <a:pt x="477" y="577"/>
                    <a:pt x="752" y="802"/>
                  </a:cubicBezTo>
                  <a:lnTo>
                    <a:pt x="802" y="802"/>
                  </a:lnTo>
                  <a:cubicBezTo>
                    <a:pt x="828" y="777"/>
                    <a:pt x="828" y="752"/>
                    <a:pt x="802" y="752"/>
                  </a:cubicBezTo>
                  <a:cubicBezTo>
                    <a:pt x="527" y="527"/>
                    <a:pt x="276" y="2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1548375" y="2107950"/>
              <a:ext cx="19450" cy="20550"/>
            </a:xfrm>
            <a:custGeom>
              <a:avLst/>
              <a:gdLst/>
              <a:ahLst/>
              <a:cxnLst/>
              <a:rect l="l" t="t" r="r" b="b"/>
              <a:pathLst>
                <a:path w="778" h="822" extrusionOk="0">
                  <a:moveTo>
                    <a:pt x="42" y="1"/>
                  </a:moveTo>
                  <a:cubicBezTo>
                    <a:pt x="32" y="1"/>
                    <a:pt x="26" y="7"/>
                    <a:pt x="26" y="19"/>
                  </a:cubicBezTo>
                  <a:cubicBezTo>
                    <a:pt x="1" y="19"/>
                    <a:pt x="1" y="44"/>
                    <a:pt x="26" y="70"/>
                  </a:cubicBezTo>
                  <a:lnTo>
                    <a:pt x="703" y="796"/>
                  </a:lnTo>
                  <a:cubicBezTo>
                    <a:pt x="703" y="821"/>
                    <a:pt x="728" y="821"/>
                    <a:pt x="728" y="821"/>
                  </a:cubicBezTo>
                  <a:cubicBezTo>
                    <a:pt x="728" y="821"/>
                    <a:pt x="753" y="821"/>
                    <a:pt x="753" y="796"/>
                  </a:cubicBezTo>
                  <a:cubicBezTo>
                    <a:pt x="778" y="796"/>
                    <a:pt x="778" y="771"/>
                    <a:pt x="753" y="746"/>
                  </a:cubicBezTo>
                  <a:lnTo>
                    <a:pt x="76" y="19"/>
                  </a:ln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1536475" y="2075225"/>
              <a:ext cx="30725" cy="30725"/>
            </a:xfrm>
            <a:custGeom>
              <a:avLst/>
              <a:gdLst/>
              <a:ahLst/>
              <a:cxnLst/>
              <a:rect l="l" t="t" r="r" b="b"/>
              <a:pathLst>
                <a:path w="1229" h="1229" extrusionOk="0">
                  <a:moveTo>
                    <a:pt x="26" y="0"/>
                  </a:moveTo>
                  <a:cubicBezTo>
                    <a:pt x="1" y="25"/>
                    <a:pt x="1" y="50"/>
                    <a:pt x="1" y="50"/>
                  </a:cubicBezTo>
                  <a:cubicBezTo>
                    <a:pt x="326" y="501"/>
                    <a:pt x="727" y="902"/>
                    <a:pt x="1154" y="1228"/>
                  </a:cubicBezTo>
                  <a:lnTo>
                    <a:pt x="1204" y="1228"/>
                  </a:lnTo>
                  <a:cubicBezTo>
                    <a:pt x="1229" y="1203"/>
                    <a:pt x="1229" y="1178"/>
                    <a:pt x="1204" y="1178"/>
                  </a:cubicBezTo>
                  <a:cubicBezTo>
                    <a:pt x="778" y="852"/>
                    <a:pt x="377" y="4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1543375" y="2071450"/>
              <a:ext cx="22575" cy="24475"/>
            </a:xfrm>
            <a:custGeom>
              <a:avLst/>
              <a:gdLst/>
              <a:ahLst/>
              <a:cxnLst/>
              <a:rect l="l" t="t" r="r" b="b"/>
              <a:pathLst>
                <a:path w="903" h="979" extrusionOk="0">
                  <a:moveTo>
                    <a:pt x="25" y="1"/>
                  </a:moveTo>
                  <a:cubicBezTo>
                    <a:pt x="0" y="26"/>
                    <a:pt x="0" y="51"/>
                    <a:pt x="0" y="51"/>
                  </a:cubicBezTo>
                  <a:cubicBezTo>
                    <a:pt x="226" y="402"/>
                    <a:pt x="527" y="702"/>
                    <a:pt x="852" y="953"/>
                  </a:cubicBezTo>
                  <a:cubicBezTo>
                    <a:pt x="852" y="953"/>
                    <a:pt x="852" y="978"/>
                    <a:pt x="852" y="978"/>
                  </a:cubicBezTo>
                  <a:cubicBezTo>
                    <a:pt x="878" y="978"/>
                    <a:pt x="878" y="953"/>
                    <a:pt x="903" y="953"/>
                  </a:cubicBezTo>
                  <a:cubicBezTo>
                    <a:pt x="903" y="928"/>
                    <a:pt x="903" y="928"/>
                    <a:pt x="878" y="903"/>
                  </a:cubicBezTo>
                  <a:cubicBezTo>
                    <a:pt x="577" y="652"/>
                    <a:pt x="301" y="352"/>
                    <a:pt x="50"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1455025" y="2044050"/>
              <a:ext cx="30100" cy="34325"/>
            </a:xfrm>
            <a:custGeom>
              <a:avLst/>
              <a:gdLst/>
              <a:ahLst/>
              <a:cxnLst/>
              <a:rect l="l" t="t" r="r" b="b"/>
              <a:pathLst>
                <a:path w="1204" h="1373" extrusionOk="0">
                  <a:moveTo>
                    <a:pt x="60" y="0"/>
                  </a:moveTo>
                  <a:cubicBezTo>
                    <a:pt x="51" y="0"/>
                    <a:pt x="38" y="7"/>
                    <a:pt x="26" y="19"/>
                  </a:cubicBezTo>
                  <a:cubicBezTo>
                    <a:pt x="0" y="19"/>
                    <a:pt x="0" y="44"/>
                    <a:pt x="26" y="69"/>
                  </a:cubicBezTo>
                  <a:cubicBezTo>
                    <a:pt x="326" y="545"/>
                    <a:pt x="727" y="971"/>
                    <a:pt x="1153" y="1347"/>
                  </a:cubicBezTo>
                  <a:cubicBezTo>
                    <a:pt x="1153" y="1372"/>
                    <a:pt x="1153" y="1372"/>
                    <a:pt x="1178" y="1372"/>
                  </a:cubicBezTo>
                  <a:cubicBezTo>
                    <a:pt x="1178" y="1372"/>
                    <a:pt x="1178" y="1372"/>
                    <a:pt x="1204" y="1347"/>
                  </a:cubicBezTo>
                  <a:cubicBezTo>
                    <a:pt x="1204" y="1347"/>
                    <a:pt x="1204" y="1322"/>
                    <a:pt x="1204" y="1297"/>
                  </a:cubicBezTo>
                  <a:cubicBezTo>
                    <a:pt x="777" y="921"/>
                    <a:pt x="402" y="49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1468800" y="2052825"/>
              <a:ext cx="26350" cy="27425"/>
            </a:xfrm>
            <a:custGeom>
              <a:avLst/>
              <a:gdLst/>
              <a:ahLst/>
              <a:cxnLst/>
              <a:rect l="l" t="t" r="r" b="b"/>
              <a:pathLst>
                <a:path w="1054" h="1097" extrusionOk="0">
                  <a:moveTo>
                    <a:pt x="35" y="0"/>
                  </a:moveTo>
                  <a:cubicBezTo>
                    <a:pt x="26" y="0"/>
                    <a:pt x="13" y="6"/>
                    <a:pt x="1" y="19"/>
                  </a:cubicBezTo>
                  <a:cubicBezTo>
                    <a:pt x="1" y="19"/>
                    <a:pt x="1" y="44"/>
                    <a:pt x="1" y="69"/>
                  </a:cubicBezTo>
                  <a:cubicBezTo>
                    <a:pt x="352" y="395"/>
                    <a:pt x="678" y="746"/>
                    <a:pt x="978" y="1097"/>
                  </a:cubicBezTo>
                  <a:lnTo>
                    <a:pt x="1028" y="1097"/>
                  </a:lnTo>
                  <a:cubicBezTo>
                    <a:pt x="1054" y="1097"/>
                    <a:pt x="1054" y="1072"/>
                    <a:pt x="1028" y="1046"/>
                  </a:cubicBezTo>
                  <a:cubicBezTo>
                    <a:pt x="728" y="696"/>
                    <a:pt x="402" y="3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1473825" y="2036375"/>
              <a:ext cx="11925" cy="12550"/>
            </a:xfrm>
            <a:custGeom>
              <a:avLst/>
              <a:gdLst/>
              <a:ahLst/>
              <a:cxnLst/>
              <a:rect l="l" t="t" r="r" b="b"/>
              <a:pathLst>
                <a:path w="477" h="502" extrusionOk="0">
                  <a:moveTo>
                    <a:pt x="25" y="0"/>
                  </a:moveTo>
                  <a:cubicBezTo>
                    <a:pt x="25" y="25"/>
                    <a:pt x="0" y="50"/>
                    <a:pt x="25" y="50"/>
                  </a:cubicBezTo>
                  <a:lnTo>
                    <a:pt x="401" y="476"/>
                  </a:lnTo>
                  <a:cubicBezTo>
                    <a:pt x="401" y="476"/>
                    <a:pt x="426" y="501"/>
                    <a:pt x="426" y="501"/>
                  </a:cubicBezTo>
                  <a:cubicBezTo>
                    <a:pt x="426" y="501"/>
                    <a:pt x="452" y="476"/>
                    <a:pt x="452" y="476"/>
                  </a:cubicBezTo>
                  <a:cubicBezTo>
                    <a:pt x="477" y="476"/>
                    <a:pt x="477" y="451"/>
                    <a:pt x="452" y="426"/>
                  </a:cubicBezTo>
                  <a:lnTo>
                    <a:pt x="76" y="25"/>
                  </a:lnTo>
                  <a:cubicBezTo>
                    <a:pt x="76" y="0"/>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1509525" y="2031975"/>
              <a:ext cx="23850" cy="25100"/>
            </a:xfrm>
            <a:custGeom>
              <a:avLst/>
              <a:gdLst/>
              <a:ahLst/>
              <a:cxnLst/>
              <a:rect l="l" t="t" r="r" b="b"/>
              <a:pathLst>
                <a:path w="954" h="1004" extrusionOk="0">
                  <a:moveTo>
                    <a:pt x="26" y="1"/>
                  </a:moveTo>
                  <a:cubicBezTo>
                    <a:pt x="1" y="26"/>
                    <a:pt x="1" y="51"/>
                    <a:pt x="26" y="51"/>
                  </a:cubicBezTo>
                  <a:cubicBezTo>
                    <a:pt x="302" y="377"/>
                    <a:pt x="577" y="703"/>
                    <a:pt x="878" y="1003"/>
                  </a:cubicBezTo>
                  <a:lnTo>
                    <a:pt x="928" y="1003"/>
                  </a:lnTo>
                  <a:cubicBezTo>
                    <a:pt x="953" y="1003"/>
                    <a:pt x="953" y="978"/>
                    <a:pt x="928" y="953"/>
                  </a:cubicBezTo>
                  <a:cubicBezTo>
                    <a:pt x="628" y="652"/>
                    <a:pt x="352" y="327"/>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1452525" y="2107175"/>
              <a:ext cx="31350" cy="34475"/>
            </a:xfrm>
            <a:custGeom>
              <a:avLst/>
              <a:gdLst/>
              <a:ahLst/>
              <a:cxnLst/>
              <a:rect l="l" t="t" r="r" b="b"/>
              <a:pathLst>
                <a:path w="1254" h="1379" extrusionOk="0">
                  <a:moveTo>
                    <a:pt x="50" y="0"/>
                  </a:moveTo>
                  <a:cubicBezTo>
                    <a:pt x="25" y="0"/>
                    <a:pt x="0" y="25"/>
                    <a:pt x="0" y="50"/>
                  </a:cubicBezTo>
                  <a:cubicBezTo>
                    <a:pt x="50" y="226"/>
                    <a:pt x="201" y="376"/>
                    <a:pt x="301" y="477"/>
                  </a:cubicBezTo>
                  <a:cubicBezTo>
                    <a:pt x="552" y="752"/>
                    <a:pt x="852" y="1078"/>
                    <a:pt x="1178" y="1379"/>
                  </a:cubicBezTo>
                  <a:lnTo>
                    <a:pt x="1228" y="1379"/>
                  </a:lnTo>
                  <a:cubicBezTo>
                    <a:pt x="1253" y="1354"/>
                    <a:pt x="1253" y="1329"/>
                    <a:pt x="1228" y="1329"/>
                  </a:cubicBezTo>
                  <a:cubicBezTo>
                    <a:pt x="903" y="1028"/>
                    <a:pt x="602" y="702"/>
                    <a:pt x="351" y="426"/>
                  </a:cubicBezTo>
                  <a:cubicBezTo>
                    <a:pt x="251" y="326"/>
                    <a:pt x="126" y="20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1458775" y="2105450"/>
              <a:ext cx="18825" cy="19300"/>
            </a:xfrm>
            <a:custGeom>
              <a:avLst/>
              <a:gdLst/>
              <a:ahLst/>
              <a:cxnLst/>
              <a:rect l="l" t="t" r="r" b="b"/>
              <a:pathLst>
                <a:path w="753" h="772" extrusionOk="0">
                  <a:moveTo>
                    <a:pt x="35" y="0"/>
                  </a:moveTo>
                  <a:cubicBezTo>
                    <a:pt x="26" y="0"/>
                    <a:pt x="13" y="7"/>
                    <a:pt x="1" y="19"/>
                  </a:cubicBezTo>
                  <a:cubicBezTo>
                    <a:pt x="1" y="19"/>
                    <a:pt x="1" y="44"/>
                    <a:pt x="1" y="69"/>
                  </a:cubicBezTo>
                  <a:cubicBezTo>
                    <a:pt x="201" y="320"/>
                    <a:pt x="427" y="546"/>
                    <a:pt x="678" y="771"/>
                  </a:cubicBezTo>
                  <a:lnTo>
                    <a:pt x="728" y="771"/>
                  </a:lnTo>
                  <a:cubicBezTo>
                    <a:pt x="753" y="746"/>
                    <a:pt x="753" y="721"/>
                    <a:pt x="728" y="721"/>
                  </a:cubicBezTo>
                  <a:cubicBezTo>
                    <a:pt x="477" y="495"/>
                    <a:pt x="252"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1461300" y="2097775"/>
              <a:ext cx="16300" cy="18825"/>
            </a:xfrm>
            <a:custGeom>
              <a:avLst/>
              <a:gdLst/>
              <a:ahLst/>
              <a:cxnLst/>
              <a:rect l="l" t="t" r="r" b="b"/>
              <a:pathLst>
                <a:path w="652" h="753" extrusionOk="0">
                  <a:moveTo>
                    <a:pt x="25" y="0"/>
                  </a:moveTo>
                  <a:cubicBezTo>
                    <a:pt x="0" y="25"/>
                    <a:pt x="0" y="50"/>
                    <a:pt x="0" y="50"/>
                  </a:cubicBezTo>
                  <a:lnTo>
                    <a:pt x="602" y="727"/>
                  </a:lnTo>
                  <a:cubicBezTo>
                    <a:pt x="602" y="752"/>
                    <a:pt x="627" y="752"/>
                    <a:pt x="627" y="752"/>
                  </a:cubicBezTo>
                  <a:cubicBezTo>
                    <a:pt x="627" y="752"/>
                    <a:pt x="652" y="752"/>
                    <a:pt x="652" y="727"/>
                  </a:cubicBezTo>
                  <a:cubicBezTo>
                    <a:pt x="652" y="727"/>
                    <a:pt x="652" y="702"/>
                    <a:pt x="652" y="677"/>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1500775" y="2125500"/>
              <a:ext cx="25075" cy="24925"/>
            </a:xfrm>
            <a:custGeom>
              <a:avLst/>
              <a:gdLst/>
              <a:ahLst/>
              <a:cxnLst/>
              <a:rect l="l" t="t" r="r" b="b"/>
              <a:pathLst>
                <a:path w="1003" h="997" extrusionOk="0">
                  <a:moveTo>
                    <a:pt x="38" y="0"/>
                  </a:moveTo>
                  <a:cubicBezTo>
                    <a:pt x="31" y="0"/>
                    <a:pt x="25" y="7"/>
                    <a:pt x="25" y="19"/>
                  </a:cubicBezTo>
                  <a:cubicBezTo>
                    <a:pt x="0" y="19"/>
                    <a:pt x="0" y="44"/>
                    <a:pt x="0" y="69"/>
                  </a:cubicBezTo>
                  <a:cubicBezTo>
                    <a:pt x="276" y="420"/>
                    <a:pt x="602" y="721"/>
                    <a:pt x="952" y="997"/>
                  </a:cubicBezTo>
                  <a:lnTo>
                    <a:pt x="1003" y="997"/>
                  </a:lnTo>
                  <a:cubicBezTo>
                    <a:pt x="1003" y="972"/>
                    <a:pt x="1003" y="947"/>
                    <a:pt x="1003" y="947"/>
                  </a:cubicBezTo>
                  <a:cubicBezTo>
                    <a:pt x="652" y="671"/>
                    <a:pt x="326" y="370"/>
                    <a:pt x="50" y="19"/>
                  </a:cubicBezTo>
                  <a:cubicBezTo>
                    <a:pt x="50" y="7"/>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1503275" y="2120325"/>
              <a:ext cx="21325" cy="19450"/>
            </a:xfrm>
            <a:custGeom>
              <a:avLst/>
              <a:gdLst/>
              <a:ahLst/>
              <a:cxnLst/>
              <a:rect l="l" t="t" r="r" b="b"/>
              <a:pathLst>
                <a:path w="853" h="778" extrusionOk="0">
                  <a:moveTo>
                    <a:pt x="0" y="1"/>
                  </a:moveTo>
                  <a:cubicBezTo>
                    <a:pt x="0" y="26"/>
                    <a:pt x="0" y="51"/>
                    <a:pt x="0" y="51"/>
                  </a:cubicBezTo>
                  <a:lnTo>
                    <a:pt x="777" y="778"/>
                  </a:lnTo>
                  <a:lnTo>
                    <a:pt x="827" y="778"/>
                  </a:lnTo>
                  <a:cubicBezTo>
                    <a:pt x="852" y="753"/>
                    <a:pt x="852" y="727"/>
                    <a:pt x="827" y="7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1546500" y="2211975"/>
              <a:ext cx="26350" cy="23675"/>
            </a:xfrm>
            <a:custGeom>
              <a:avLst/>
              <a:gdLst/>
              <a:ahLst/>
              <a:cxnLst/>
              <a:rect l="l" t="t" r="r" b="b"/>
              <a:pathLst>
                <a:path w="1054" h="947" extrusionOk="0">
                  <a:moveTo>
                    <a:pt x="35" y="0"/>
                  </a:moveTo>
                  <a:cubicBezTo>
                    <a:pt x="26" y="0"/>
                    <a:pt x="13" y="6"/>
                    <a:pt x="1" y="19"/>
                  </a:cubicBezTo>
                  <a:cubicBezTo>
                    <a:pt x="1" y="19"/>
                    <a:pt x="1" y="44"/>
                    <a:pt x="1" y="69"/>
                  </a:cubicBezTo>
                  <a:cubicBezTo>
                    <a:pt x="326" y="370"/>
                    <a:pt x="652" y="670"/>
                    <a:pt x="1003" y="946"/>
                  </a:cubicBezTo>
                  <a:lnTo>
                    <a:pt x="1053" y="946"/>
                  </a:lnTo>
                  <a:cubicBezTo>
                    <a:pt x="1053" y="921"/>
                    <a:pt x="1053" y="896"/>
                    <a:pt x="1028" y="896"/>
                  </a:cubicBezTo>
                  <a:cubicBezTo>
                    <a:pt x="702" y="620"/>
                    <a:pt x="37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1553400" y="2208675"/>
              <a:ext cx="27600" cy="24450"/>
            </a:xfrm>
            <a:custGeom>
              <a:avLst/>
              <a:gdLst/>
              <a:ahLst/>
              <a:cxnLst/>
              <a:rect l="l" t="t" r="r" b="b"/>
              <a:pathLst>
                <a:path w="1104" h="978" extrusionOk="0">
                  <a:moveTo>
                    <a:pt x="25" y="0"/>
                  </a:moveTo>
                  <a:cubicBezTo>
                    <a:pt x="0" y="26"/>
                    <a:pt x="0" y="51"/>
                    <a:pt x="25" y="51"/>
                  </a:cubicBezTo>
                  <a:cubicBezTo>
                    <a:pt x="351" y="376"/>
                    <a:pt x="677" y="677"/>
                    <a:pt x="1028" y="978"/>
                  </a:cubicBezTo>
                  <a:lnTo>
                    <a:pt x="1078" y="978"/>
                  </a:lnTo>
                  <a:cubicBezTo>
                    <a:pt x="1103" y="953"/>
                    <a:pt x="1078" y="928"/>
                    <a:pt x="1078" y="928"/>
                  </a:cubicBezTo>
                  <a:cubicBezTo>
                    <a:pt x="727" y="627"/>
                    <a:pt x="376"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1558400" y="2201775"/>
              <a:ext cx="21325" cy="19450"/>
            </a:xfrm>
            <a:custGeom>
              <a:avLst/>
              <a:gdLst/>
              <a:ahLst/>
              <a:cxnLst/>
              <a:rect l="l" t="t" r="r" b="b"/>
              <a:pathLst>
                <a:path w="853" h="778" extrusionOk="0">
                  <a:moveTo>
                    <a:pt x="1" y="1"/>
                  </a:moveTo>
                  <a:cubicBezTo>
                    <a:pt x="1" y="26"/>
                    <a:pt x="1" y="51"/>
                    <a:pt x="1" y="51"/>
                  </a:cubicBezTo>
                  <a:cubicBezTo>
                    <a:pt x="226" y="327"/>
                    <a:pt x="477" y="577"/>
                    <a:pt x="778" y="778"/>
                  </a:cubicBezTo>
                  <a:lnTo>
                    <a:pt x="828" y="778"/>
                  </a:lnTo>
                  <a:cubicBezTo>
                    <a:pt x="853" y="753"/>
                    <a:pt x="828" y="728"/>
                    <a:pt x="828" y="728"/>
                  </a:cubicBezTo>
                  <a:cubicBezTo>
                    <a:pt x="527" y="527"/>
                    <a:pt x="277"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1555900" y="2189875"/>
              <a:ext cx="16325" cy="15075"/>
            </a:xfrm>
            <a:custGeom>
              <a:avLst/>
              <a:gdLst/>
              <a:ahLst/>
              <a:cxnLst/>
              <a:rect l="l" t="t" r="r" b="b"/>
              <a:pathLst>
                <a:path w="653" h="603" extrusionOk="0">
                  <a:moveTo>
                    <a:pt x="1" y="1"/>
                  </a:moveTo>
                  <a:cubicBezTo>
                    <a:pt x="1" y="26"/>
                    <a:pt x="1" y="51"/>
                    <a:pt x="1" y="51"/>
                  </a:cubicBezTo>
                  <a:cubicBezTo>
                    <a:pt x="176" y="251"/>
                    <a:pt x="377" y="427"/>
                    <a:pt x="577" y="577"/>
                  </a:cubicBezTo>
                  <a:cubicBezTo>
                    <a:pt x="602" y="577"/>
                    <a:pt x="602" y="602"/>
                    <a:pt x="602" y="602"/>
                  </a:cubicBezTo>
                  <a:cubicBezTo>
                    <a:pt x="627" y="602"/>
                    <a:pt x="627" y="577"/>
                    <a:pt x="627" y="577"/>
                  </a:cubicBezTo>
                  <a:cubicBezTo>
                    <a:pt x="652" y="552"/>
                    <a:pt x="652" y="552"/>
                    <a:pt x="627" y="527"/>
                  </a:cubicBezTo>
                  <a:cubicBezTo>
                    <a:pt x="427" y="377"/>
                    <a:pt x="226"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1556525" y="2181900"/>
              <a:ext cx="12550" cy="10500"/>
            </a:xfrm>
            <a:custGeom>
              <a:avLst/>
              <a:gdLst/>
              <a:ahLst/>
              <a:cxnLst/>
              <a:rect l="l" t="t" r="r" b="b"/>
              <a:pathLst>
                <a:path w="502" h="420" extrusionOk="0">
                  <a:moveTo>
                    <a:pt x="26" y="0"/>
                  </a:moveTo>
                  <a:cubicBezTo>
                    <a:pt x="19" y="0"/>
                    <a:pt x="13" y="6"/>
                    <a:pt x="1" y="19"/>
                  </a:cubicBezTo>
                  <a:cubicBezTo>
                    <a:pt x="1" y="44"/>
                    <a:pt x="1" y="69"/>
                    <a:pt x="1" y="69"/>
                  </a:cubicBezTo>
                  <a:lnTo>
                    <a:pt x="452" y="420"/>
                  </a:lnTo>
                  <a:lnTo>
                    <a:pt x="502" y="420"/>
                  </a:lnTo>
                  <a:cubicBezTo>
                    <a:pt x="502" y="395"/>
                    <a:pt x="502" y="370"/>
                    <a:pt x="477" y="370"/>
                  </a:cubicBezTo>
                  <a:lnTo>
                    <a:pt x="51" y="19"/>
                  </a:lnTo>
                  <a:cubicBezTo>
                    <a:pt x="38" y="6"/>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1520825" y="2174375"/>
              <a:ext cx="9425" cy="12400"/>
            </a:xfrm>
            <a:custGeom>
              <a:avLst/>
              <a:gdLst/>
              <a:ahLst/>
              <a:cxnLst/>
              <a:rect l="l" t="t" r="r" b="b"/>
              <a:pathLst>
                <a:path w="377" h="496" extrusionOk="0">
                  <a:moveTo>
                    <a:pt x="35" y="0"/>
                  </a:moveTo>
                  <a:cubicBezTo>
                    <a:pt x="25" y="0"/>
                    <a:pt x="13" y="7"/>
                    <a:pt x="0" y="19"/>
                  </a:cubicBezTo>
                  <a:cubicBezTo>
                    <a:pt x="0" y="19"/>
                    <a:pt x="0" y="44"/>
                    <a:pt x="0" y="69"/>
                  </a:cubicBezTo>
                  <a:cubicBezTo>
                    <a:pt x="125" y="195"/>
                    <a:pt x="226" y="320"/>
                    <a:pt x="301" y="470"/>
                  </a:cubicBezTo>
                  <a:cubicBezTo>
                    <a:pt x="301" y="470"/>
                    <a:pt x="326" y="495"/>
                    <a:pt x="326" y="495"/>
                  </a:cubicBezTo>
                  <a:cubicBezTo>
                    <a:pt x="326" y="495"/>
                    <a:pt x="351" y="495"/>
                    <a:pt x="351" y="470"/>
                  </a:cubicBezTo>
                  <a:cubicBezTo>
                    <a:pt x="376" y="470"/>
                    <a:pt x="376" y="445"/>
                    <a:pt x="351" y="420"/>
                  </a:cubicBezTo>
                  <a:cubicBezTo>
                    <a:pt x="276" y="295"/>
                    <a:pt x="176" y="144"/>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1429950" y="2204000"/>
              <a:ext cx="19450" cy="18475"/>
            </a:xfrm>
            <a:custGeom>
              <a:avLst/>
              <a:gdLst/>
              <a:ahLst/>
              <a:cxnLst/>
              <a:rect l="l" t="t" r="r" b="b"/>
              <a:pathLst>
                <a:path w="778" h="739" extrusionOk="0">
                  <a:moveTo>
                    <a:pt x="33" y="1"/>
                  </a:moveTo>
                  <a:cubicBezTo>
                    <a:pt x="29" y="1"/>
                    <a:pt x="26" y="4"/>
                    <a:pt x="26" y="12"/>
                  </a:cubicBezTo>
                  <a:cubicBezTo>
                    <a:pt x="1" y="12"/>
                    <a:pt x="1" y="37"/>
                    <a:pt x="1" y="62"/>
                  </a:cubicBezTo>
                  <a:cubicBezTo>
                    <a:pt x="227" y="313"/>
                    <a:pt x="452" y="538"/>
                    <a:pt x="728" y="714"/>
                  </a:cubicBezTo>
                  <a:cubicBezTo>
                    <a:pt x="728" y="714"/>
                    <a:pt x="728" y="739"/>
                    <a:pt x="753" y="739"/>
                  </a:cubicBezTo>
                  <a:cubicBezTo>
                    <a:pt x="753" y="739"/>
                    <a:pt x="778" y="714"/>
                    <a:pt x="778" y="714"/>
                  </a:cubicBezTo>
                  <a:cubicBezTo>
                    <a:pt x="778" y="689"/>
                    <a:pt x="778" y="664"/>
                    <a:pt x="753" y="664"/>
                  </a:cubicBezTo>
                  <a:cubicBezTo>
                    <a:pt x="502" y="463"/>
                    <a:pt x="277" y="263"/>
                    <a:pt x="51" y="12"/>
                  </a:cubicBezTo>
                  <a:cubicBezTo>
                    <a:pt x="51" y="12"/>
                    <a:pt x="4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1430600" y="2196150"/>
              <a:ext cx="26325" cy="25075"/>
            </a:xfrm>
            <a:custGeom>
              <a:avLst/>
              <a:gdLst/>
              <a:ahLst/>
              <a:cxnLst/>
              <a:rect l="l" t="t" r="r" b="b"/>
              <a:pathLst>
                <a:path w="1053" h="1003" extrusionOk="0">
                  <a:moveTo>
                    <a:pt x="0" y="0"/>
                  </a:moveTo>
                  <a:cubicBezTo>
                    <a:pt x="0" y="25"/>
                    <a:pt x="0" y="50"/>
                    <a:pt x="25" y="50"/>
                  </a:cubicBezTo>
                  <a:cubicBezTo>
                    <a:pt x="351" y="351"/>
                    <a:pt x="677" y="677"/>
                    <a:pt x="1003" y="978"/>
                  </a:cubicBezTo>
                  <a:cubicBezTo>
                    <a:pt x="1003" y="1003"/>
                    <a:pt x="1028" y="1003"/>
                    <a:pt x="1028" y="1003"/>
                  </a:cubicBezTo>
                  <a:cubicBezTo>
                    <a:pt x="1028" y="1003"/>
                    <a:pt x="1053" y="1003"/>
                    <a:pt x="1053" y="978"/>
                  </a:cubicBezTo>
                  <a:cubicBezTo>
                    <a:pt x="1053" y="978"/>
                    <a:pt x="1053" y="953"/>
                    <a:pt x="1053" y="928"/>
                  </a:cubicBezTo>
                  <a:cubicBezTo>
                    <a:pt x="727" y="602"/>
                    <a:pt x="40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1439350" y="2195050"/>
              <a:ext cx="28225" cy="26800"/>
            </a:xfrm>
            <a:custGeom>
              <a:avLst/>
              <a:gdLst/>
              <a:ahLst/>
              <a:cxnLst/>
              <a:rect l="l" t="t" r="r" b="b"/>
              <a:pathLst>
                <a:path w="1129" h="1072" extrusionOk="0">
                  <a:moveTo>
                    <a:pt x="35" y="0"/>
                  </a:moveTo>
                  <a:cubicBezTo>
                    <a:pt x="26" y="0"/>
                    <a:pt x="13" y="7"/>
                    <a:pt x="1" y="19"/>
                  </a:cubicBezTo>
                  <a:cubicBezTo>
                    <a:pt x="1" y="44"/>
                    <a:pt x="1" y="44"/>
                    <a:pt x="1" y="69"/>
                  </a:cubicBezTo>
                  <a:lnTo>
                    <a:pt x="1054" y="1072"/>
                  </a:lnTo>
                  <a:lnTo>
                    <a:pt x="1104" y="1072"/>
                  </a:lnTo>
                  <a:cubicBezTo>
                    <a:pt x="1129" y="1047"/>
                    <a:pt x="1129" y="1047"/>
                    <a:pt x="1104" y="102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1469425" y="2233900"/>
              <a:ext cx="27600" cy="28675"/>
            </a:xfrm>
            <a:custGeom>
              <a:avLst/>
              <a:gdLst/>
              <a:ahLst/>
              <a:cxnLst/>
              <a:rect l="l" t="t" r="r" b="b"/>
              <a:pathLst>
                <a:path w="1104" h="1147" extrusionOk="0">
                  <a:moveTo>
                    <a:pt x="35" y="0"/>
                  </a:moveTo>
                  <a:cubicBezTo>
                    <a:pt x="26" y="0"/>
                    <a:pt x="13" y="7"/>
                    <a:pt x="1" y="19"/>
                  </a:cubicBezTo>
                  <a:cubicBezTo>
                    <a:pt x="1" y="19"/>
                    <a:pt x="1" y="44"/>
                    <a:pt x="1" y="69"/>
                  </a:cubicBezTo>
                  <a:lnTo>
                    <a:pt x="1054" y="1122"/>
                  </a:lnTo>
                  <a:cubicBezTo>
                    <a:pt x="1054" y="1147"/>
                    <a:pt x="1079" y="1147"/>
                    <a:pt x="1079" y="1147"/>
                  </a:cubicBezTo>
                  <a:cubicBezTo>
                    <a:pt x="1079" y="1147"/>
                    <a:pt x="1104" y="1147"/>
                    <a:pt x="1104" y="1122"/>
                  </a:cubicBezTo>
                  <a:cubicBezTo>
                    <a:pt x="1104" y="1122"/>
                    <a:pt x="1104" y="1097"/>
                    <a:pt x="1104" y="107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1477575" y="2231225"/>
              <a:ext cx="27600" cy="25100"/>
            </a:xfrm>
            <a:custGeom>
              <a:avLst/>
              <a:gdLst/>
              <a:ahLst/>
              <a:cxnLst/>
              <a:rect l="l" t="t" r="r" b="b"/>
              <a:pathLst>
                <a:path w="1104" h="1004" extrusionOk="0">
                  <a:moveTo>
                    <a:pt x="26" y="1"/>
                  </a:moveTo>
                  <a:cubicBezTo>
                    <a:pt x="1" y="26"/>
                    <a:pt x="1" y="51"/>
                    <a:pt x="26" y="51"/>
                  </a:cubicBezTo>
                  <a:cubicBezTo>
                    <a:pt x="327" y="402"/>
                    <a:pt x="652" y="703"/>
                    <a:pt x="1028" y="978"/>
                  </a:cubicBezTo>
                  <a:cubicBezTo>
                    <a:pt x="1053" y="978"/>
                    <a:pt x="1053" y="1003"/>
                    <a:pt x="1053" y="1003"/>
                  </a:cubicBezTo>
                  <a:cubicBezTo>
                    <a:pt x="1078" y="1003"/>
                    <a:pt x="1078" y="978"/>
                    <a:pt x="1078" y="978"/>
                  </a:cubicBezTo>
                  <a:cubicBezTo>
                    <a:pt x="1104" y="953"/>
                    <a:pt x="1104" y="928"/>
                    <a:pt x="1078" y="928"/>
                  </a:cubicBezTo>
                  <a:cubicBezTo>
                    <a:pt x="703" y="652"/>
                    <a:pt x="3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1518300" y="2228725"/>
              <a:ext cx="18200" cy="18825"/>
            </a:xfrm>
            <a:custGeom>
              <a:avLst/>
              <a:gdLst/>
              <a:ahLst/>
              <a:cxnLst/>
              <a:rect l="l" t="t" r="r" b="b"/>
              <a:pathLst>
                <a:path w="728" h="753" extrusionOk="0">
                  <a:moveTo>
                    <a:pt x="1" y="0"/>
                  </a:moveTo>
                  <a:cubicBezTo>
                    <a:pt x="1" y="26"/>
                    <a:pt x="1" y="51"/>
                    <a:pt x="1" y="51"/>
                  </a:cubicBezTo>
                  <a:cubicBezTo>
                    <a:pt x="201" y="301"/>
                    <a:pt x="427" y="527"/>
                    <a:pt x="678" y="727"/>
                  </a:cubicBezTo>
                  <a:cubicBezTo>
                    <a:pt x="678" y="727"/>
                    <a:pt x="678" y="752"/>
                    <a:pt x="678" y="752"/>
                  </a:cubicBezTo>
                  <a:cubicBezTo>
                    <a:pt x="703" y="752"/>
                    <a:pt x="703" y="727"/>
                    <a:pt x="728" y="727"/>
                  </a:cubicBezTo>
                  <a:cubicBezTo>
                    <a:pt x="728" y="702"/>
                    <a:pt x="728" y="677"/>
                    <a:pt x="703" y="677"/>
                  </a:cubicBezTo>
                  <a:cubicBezTo>
                    <a:pt x="477" y="477"/>
                    <a:pt x="251" y="251"/>
                    <a:pt x="51" y="26"/>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1546500" y="2235150"/>
              <a:ext cx="36375" cy="29950"/>
            </a:xfrm>
            <a:custGeom>
              <a:avLst/>
              <a:gdLst/>
              <a:ahLst/>
              <a:cxnLst/>
              <a:rect l="l" t="t" r="r" b="b"/>
              <a:pathLst>
                <a:path w="1455" h="1198" extrusionOk="0">
                  <a:moveTo>
                    <a:pt x="35" y="0"/>
                  </a:moveTo>
                  <a:cubicBezTo>
                    <a:pt x="26" y="0"/>
                    <a:pt x="13" y="7"/>
                    <a:pt x="1" y="19"/>
                  </a:cubicBezTo>
                  <a:cubicBezTo>
                    <a:pt x="1" y="19"/>
                    <a:pt x="1" y="44"/>
                    <a:pt x="1" y="69"/>
                  </a:cubicBezTo>
                  <a:cubicBezTo>
                    <a:pt x="452" y="470"/>
                    <a:pt x="903" y="846"/>
                    <a:pt x="1404" y="1172"/>
                  </a:cubicBezTo>
                  <a:cubicBezTo>
                    <a:pt x="1404" y="1172"/>
                    <a:pt x="1404" y="1197"/>
                    <a:pt x="1404" y="1197"/>
                  </a:cubicBezTo>
                  <a:cubicBezTo>
                    <a:pt x="1429" y="1197"/>
                    <a:pt x="1429" y="1172"/>
                    <a:pt x="1454" y="1172"/>
                  </a:cubicBezTo>
                  <a:cubicBezTo>
                    <a:pt x="1454" y="1147"/>
                    <a:pt x="1454" y="1122"/>
                    <a:pt x="1429" y="1122"/>
                  </a:cubicBezTo>
                  <a:cubicBezTo>
                    <a:pt x="953" y="771"/>
                    <a:pt x="502" y="3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1557150" y="2251275"/>
              <a:ext cx="30725" cy="24475"/>
            </a:xfrm>
            <a:custGeom>
              <a:avLst/>
              <a:gdLst/>
              <a:ahLst/>
              <a:cxnLst/>
              <a:rect l="l" t="t" r="r" b="b"/>
              <a:pathLst>
                <a:path w="1229" h="979" extrusionOk="0">
                  <a:moveTo>
                    <a:pt x="1" y="1"/>
                  </a:moveTo>
                  <a:cubicBezTo>
                    <a:pt x="1" y="26"/>
                    <a:pt x="1" y="51"/>
                    <a:pt x="1" y="51"/>
                  </a:cubicBezTo>
                  <a:cubicBezTo>
                    <a:pt x="201" y="327"/>
                    <a:pt x="502" y="527"/>
                    <a:pt x="778" y="703"/>
                  </a:cubicBezTo>
                  <a:cubicBezTo>
                    <a:pt x="903" y="778"/>
                    <a:pt x="1053" y="878"/>
                    <a:pt x="1154" y="953"/>
                  </a:cubicBezTo>
                  <a:cubicBezTo>
                    <a:pt x="1179" y="978"/>
                    <a:pt x="1179" y="978"/>
                    <a:pt x="1179" y="978"/>
                  </a:cubicBezTo>
                  <a:cubicBezTo>
                    <a:pt x="1204" y="978"/>
                    <a:pt x="1204" y="978"/>
                    <a:pt x="1204" y="953"/>
                  </a:cubicBezTo>
                  <a:cubicBezTo>
                    <a:pt x="1229" y="953"/>
                    <a:pt x="1229" y="928"/>
                    <a:pt x="1204" y="903"/>
                  </a:cubicBezTo>
                  <a:cubicBezTo>
                    <a:pt x="1078" y="828"/>
                    <a:pt x="953" y="728"/>
                    <a:pt x="828" y="652"/>
                  </a:cubicBezTo>
                  <a:cubicBezTo>
                    <a:pt x="552" y="452"/>
                    <a:pt x="251"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1562175" y="2263825"/>
              <a:ext cx="25700" cy="21325"/>
            </a:xfrm>
            <a:custGeom>
              <a:avLst/>
              <a:gdLst/>
              <a:ahLst/>
              <a:cxnLst/>
              <a:rect l="l" t="t" r="r" b="b"/>
              <a:pathLst>
                <a:path w="1028" h="853" extrusionOk="0">
                  <a:moveTo>
                    <a:pt x="0" y="0"/>
                  </a:moveTo>
                  <a:cubicBezTo>
                    <a:pt x="0" y="25"/>
                    <a:pt x="0" y="50"/>
                    <a:pt x="0" y="50"/>
                  </a:cubicBezTo>
                  <a:cubicBezTo>
                    <a:pt x="301" y="351"/>
                    <a:pt x="627" y="627"/>
                    <a:pt x="978" y="852"/>
                  </a:cubicBezTo>
                  <a:lnTo>
                    <a:pt x="1028" y="852"/>
                  </a:lnTo>
                  <a:cubicBezTo>
                    <a:pt x="1028" y="827"/>
                    <a:pt x="1028" y="802"/>
                    <a:pt x="1003" y="802"/>
                  </a:cubicBezTo>
                  <a:cubicBezTo>
                    <a:pt x="652" y="576"/>
                    <a:pt x="35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1564050" y="2273375"/>
              <a:ext cx="25075" cy="20550"/>
            </a:xfrm>
            <a:custGeom>
              <a:avLst/>
              <a:gdLst/>
              <a:ahLst/>
              <a:cxnLst/>
              <a:rect l="l" t="t" r="r" b="b"/>
              <a:pathLst>
                <a:path w="1003" h="822" extrusionOk="0">
                  <a:moveTo>
                    <a:pt x="35" y="0"/>
                  </a:moveTo>
                  <a:cubicBezTo>
                    <a:pt x="25" y="0"/>
                    <a:pt x="13" y="6"/>
                    <a:pt x="0" y="19"/>
                  </a:cubicBezTo>
                  <a:cubicBezTo>
                    <a:pt x="0" y="19"/>
                    <a:pt x="0" y="44"/>
                    <a:pt x="25" y="69"/>
                  </a:cubicBezTo>
                  <a:cubicBezTo>
                    <a:pt x="301" y="320"/>
                    <a:pt x="627" y="570"/>
                    <a:pt x="928" y="796"/>
                  </a:cubicBezTo>
                  <a:cubicBezTo>
                    <a:pt x="928" y="821"/>
                    <a:pt x="953" y="821"/>
                    <a:pt x="953" y="821"/>
                  </a:cubicBezTo>
                  <a:cubicBezTo>
                    <a:pt x="953" y="821"/>
                    <a:pt x="978" y="796"/>
                    <a:pt x="978" y="796"/>
                  </a:cubicBezTo>
                  <a:cubicBezTo>
                    <a:pt x="1003" y="771"/>
                    <a:pt x="1003" y="771"/>
                    <a:pt x="978" y="746"/>
                  </a:cubicBezTo>
                  <a:cubicBezTo>
                    <a:pt x="652" y="520"/>
                    <a:pt x="351" y="2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1566550" y="2282775"/>
              <a:ext cx="23850" cy="21175"/>
            </a:xfrm>
            <a:custGeom>
              <a:avLst/>
              <a:gdLst/>
              <a:ahLst/>
              <a:cxnLst/>
              <a:rect l="l" t="t" r="r" b="b"/>
              <a:pathLst>
                <a:path w="954" h="847" extrusionOk="0">
                  <a:moveTo>
                    <a:pt x="35" y="0"/>
                  </a:moveTo>
                  <a:cubicBezTo>
                    <a:pt x="26" y="0"/>
                    <a:pt x="13" y="6"/>
                    <a:pt x="1" y="19"/>
                  </a:cubicBezTo>
                  <a:cubicBezTo>
                    <a:pt x="1" y="19"/>
                    <a:pt x="1" y="44"/>
                    <a:pt x="1" y="69"/>
                  </a:cubicBezTo>
                  <a:cubicBezTo>
                    <a:pt x="276" y="345"/>
                    <a:pt x="577" y="595"/>
                    <a:pt x="878" y="846"/>
                  </a:cubicBezTo>
                  <a:lnTo>
                    <a:pt x="928" y="846"/>
                  </a:lnTo>
                  <a:cubicBezTo>
                    <a:pt x="953" y="821"/>
                    <a:pt x="953" y="796"/>
                    <a:pt x="928" y="796"/>
                  </a:cubicBezTo>
                  <a:cubicBezTo>
                    <a:pt x="627" y="545"/>
                    <a:pt x="326" y="29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1568425" y="2292800"/>
              <a:ext cx="23225" cy="21175"/>
            </a:xfrm>
            <a:custGeom>
              <a:avLst/>
              <a:gdLst/>
              <a:ahLst/>
              <a:cxnLst/>
              <a:rect l="l" t="t" r="r" b="b"/>
              <a:pathLst>
                <a:path w="929" h="847" extrusionOk="0">
                  <a:moveTo>
                    <a:pt x="51" y="0"/>
                  </a:moveTo>
                  <a:cubicBezTo>
                    <a:pt x="45" y="0"/>
                    <a:pt x="38" y="6"/>
                    <a:pt x="26" y="19"/>
                  </a:cubicBezTo>
                  <a:cubicBezTo>
                    <a:pt x="1" y="19"/>
                    <a:pt x="1" y="44"/>
                    <a:pt x="26" y="69"/>
                  </a:cubicBezTo>
                  <a:cubicBezTo>
                    <a:pt x="251" y="370"/>
                    <a:pt x="552" y="646"/>
                    <a:pt x="878" y="846"/>
                  </a:cubicBezTo>
                  <a:lnTo>
                    <a:pt x="928" y="846"/>
                  </a:lnTo>
                  <a:cubicBezTo>
                    <a:pt x="928" y="821"/>
                    <a:pt x="928" y="796"/>
                    <a:pt x="903" y="796"/>
                  </a:cubicBezTo>
                  <a:cubicBezTo>
                    <a:pt x="602" y="570"/>
                    <a:pt x="302" y="320"/>
                    <a:pt x="76" y="19"/>
                  </a:cubicBezTo>
                  <a:cubicBezTo>
                    <a:pt x="64"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1559025" y="2312675"/>
              <a:ext cx="37625" cy="30100"/>
            </a:xfrm>
            <a:custGeom>
              <a:avLst/>
              <a:gdLst/>
              <a:ahLst/>
              <a:cxnLst/>
              <a:rect l="l" t="t" r="r" b="b"/>
              <a:pathLst>
                <a:path w="1505" h="1204" extrusionOk="0">
                  <a:moveTo>
                    <a:pt x="76" y="1"/>
                  </a:moveTo>
                  <a:cubicBezTo>
                    <a:pt x="51" y="1"/>
                    <a:pt x="26" y="1"/>
                    <a:pt x="26" y="26"/>
                  </a:cubicBezTo>
                  <a:cubicBezTo>
                    <a:pt x="1" y="26"/>
                    <a:pt x="1" y="51"/>
                    <a:pt x="26" y="76"/>
                  </a:cubicBezTo>
                  <a:cubicBezTo>
                    <a:pt x="527" y="427"/>
                    <a:pt x="1003" y="803"/>
                    <a:pt x="1430" y="1204"/>
                  </a:cubicBezTo>
                  <a:lnTo>
                    <a:pt x="1480" y="1204"/>
                  </a:lnTo>
                  <a:cubicBezTo>
                    <a:pt x="1505" y="1179"/>
                    <a:pt x="1505" y="1154"/>
                    <a:pt x="1480" y="1154"/>
                  </a:cubicBezTo>
                  <a:cubicBezTo>
                    <a:pt x="1028" y="753"/>
                    <a:pt x="552"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1566550" y="2327100"/>
              <a:ext cx="31975" cy="26975"/>
            </a:xfrm>
            <a:custGeom>
              <a:avLst/>
              <a:gdLst/>
              <a:ahLst/>
              <a:cxnLst/>
              <a:rect l="l" t="t" r="r" b="b"/>
              <a:pathLst>
                <a:path w="1279" h="1079" extrusionOk="0">
                  <a:moveTo>
                    <a:pt x="26" y="0"/>
                  </a:moveTo>
                  <a:cubicBezTo>
                    <a:pt x="1" y="25"/>
                    <a:pt x="1" y="50"/>
                    <a:pt x="1" y="50"/>
                  </a:cubicBezTo>
                  <a:cubicBezTo>
                    <a:pt x="101" y="176"/>
                    <a:pt x="226" y="251"/>
                    <a:pt x="352" y="326"/>
                  </a:cubicBezTo>
                  <a:cubicBezTo>
                    <a:pt x="677" y="527"/>
                    <a:pt x="1003" y="752"/>
                    <a:pt x="1229" y="1078"/>
                  </a:cubicBezTo>
                  <a:lnTo>
                    <a:pt x="1279" y="1078"/>
                  </a:lnTo>
                  <a:cubicBezTo>
                    <a:pt x="1279" y="1053"/>
                    <a:pt x="1279" y="1053"/>
                    <a:pt x="1279" y="1028"/>
                  </a:cubicBezTo>
                  <a:cubicBezTo>
                    <a:pt x="1053" y="702"/>
                    <a:pt x="727" y="477"/>
                    <a:pt x="377" y="251"/>
                  </a:cubicBezTo>
                  <a:cubicBezTo>
                    <a:pt x="251" y="176"/>
                    <a:pt x="151" y="126"/>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1568425" y="2340000"/>
              <a:ext cx="28225" cy="20950"/>
            </a:xfrm>
            <a:custGeom>
              <a:avLst/>
              <a:gdLst/>
              <a:ahLst/>
              <a:cxnLst/>
              <a:rect l="l" t="t" r="r" b="b"/>
              <a:pathLst>
                <a:path w="1129" h="838" extrusionOk="0">
                  <a:moveTo>
                    <a:pt x="30" y="0"/>
                  </a:moveTo>
                  <a:cubicBezTo>
                    <a:pt x="13" y="0"/>
                    <a:pt x="1" y="18"/>
                    <a:pt x="1" y="36"/>
                  </a:cubicBezTo>
                  <a:cubicBezTo>
                    <a:pt x="1" y="36"/>
                    <a:pt x="1" y="61"/>
                    <a:pt x="26" y="61"/>
                  </a:cubicBezTo>
                  <a:cubicBezTo>
                    <a:pt x="427" y="236"/>
                    <a:pt x="778" y="512"/>
                    <a:pt x="1054" y="838"/>
                  </a:cubicBezTo>
                  <a:lnTo>
                    <a:pt x="1104" y="838"/>
                  </a:lnTo>
                  <a:cubicBezTo>
                    <a:pt x="1129" y="813"/>
                    <a:pt x="1129" y="813"/>
                    <a:pt x="1129" y="788"/>
                  </a:cubicBezTo>
                  <a:cubicBezTo>
                    <a:pt x="828" y="462"/>
                    <a:pt x="452" y="186"/>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1653650" y="2252700"/>
              <a:ext cx="13800" cy="12400"/>
            </a:xfrm>
            <a:custGeom>
              <a:avLst/>
              <a:gdLst/>
              <a:ahLst/>
              <a:cxnLst/>
              <a:rect l="l" t="t" r="r" b="b"/>
              <a:pathLst>
                <a:path w="552" h="496" extrusionOk="0">
                  <a:moveTo>
                    <a:pt x="517" y="0"/>
                  </a:moveTo>
                  <a:cubicBezTo>
                    <a:pt x="508" y="0"/>
                    <a:pt x="502" y="6"/>
                    <a:pt x="502" y="19"/>
                  </a:cubicBezTo>
                  <a:cubicBezTo>
                    <a:pt x="326" y="119"/>
                    <a:pt x="151" y="270"/>
                    <a:pt x="25" y="445"/>
                  </a:cubicBezTo>
                  <a:cubicBezTo>
                    <a:pt x="0" y="445"/>
                    <a:pt x="0" y="470"/>
                    <a:pt x="25" y="495"/>
                  </a:cubicBezTo>
                  <a:lnTo>
                    <a:pt x="76" y="495"/>
                  </a:lnTo>
                  <a:cubicBezTo>
                    <a:pt x="201" y="320"/>
                    <a:pt x="351" y="194"/>
                    <a:pt x="527" y="69"/>
                  </a:cubicBezTo>
                  <a:cubicBezTo>
                    <a:pt x="552" y="44"/>
                    <a:pt x="552" y="44"/>
                    <a:pt x="552" y="19"/>
                  </a:cubicBezTo>
                  <a:cubicBezTo>
                    <a:pt x="539" y="6"/>
                    <a:pt x="527"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1863550" y="2115950"/>
              <a:ext cx="19450" cy="13800"/>
            </a:xfrm>
            <a:custGeom>
              <a:avLst/>
              <a:gdLst/>
              <a:ahLst/>
              <a:cxnLst/>
              <a:rect l="l" t="t" r="r" b="b"/>
              <a:pathLst>
                <a:path w="778" h="552" extrusionOk="0">
                  <a:moveTo>
                    <a:pt x="702" y="0"/>
                  </a:moveTo>
                  <a:cubicBezTo>
                    <a:pt x="502" y="201"/>
                    <a:pt x="276" y="351"/>
                    <a:pt x="26" y="476"/>
                  </a:cubicBezTo>
                  <a:cubicBezTo>
                    <a:pt x="0" y="476"/>
                    <a:pt x="0" y="501"/>
                    <a:pt x="0" y="527"/>
                  </a:cubicBezTo>
                  <a:cubicBezTo>
                    <a:pt x="0" y="527"/>
                    <a:pt x="26" y="552"/>
                    <a:pt x="26" y="552"/>
                  </a:cubicBezTo>
                  <a:cubicBezTo>
                    <a:pt x="51" y="552"/>
                    <a:pt x="51" y="552"/>
                    <a:pt x="51" y="527"/>
                  </a:cubicBezTo>
                  <a:cubicBezTo>
                    <a:pt x="301" y="426"/>
                    <a:pt x="552" y="251"/>
                    <a:pt x="752" y="50"/>
                  </a:cubicBezTo>
                  <a:cubicBezTo>
                    <a:pt x="777" y="50"/>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1863550" y="2117825"/>
              <a:ext cx="28225" cy="19450"/>
            </a:xfrm>
            <a:custGeom>
              <a:avLst/>
              <a:gdLst/>
              <a:ahLst/>
              <a:cxnLst/>
              <a:rect l="l" t="t" r="r" b="b"/>
              <a:pathLst>
                <a:path w="1129" h="778" extrusionOk="0">
                  <a:moveTo>
                    <a:pt x="1078" y="0"/>
                  </a:moveTo>
                  <a:cubicBezTo>
                    <a:pt x="727" y="276"/>
                    <a:pt x="376" y="502"/>
                    <a:pt x="0" y="727"/>
                  </a:cubicBezTo>
                  <a:cubicBezTo>
                    <a:pt x="0" y="727"/>
                    <a:pt x="0" y="752"/>
                    <a:pt x="0" y="777"/>
                  </a:cubicBezTo>
                  <a:lnTo>
                    <a:pt x="51" y="777"/>
                  </a:lnTo>
                  <a:cubicBezTo>
                    <a:pt x="427" y="577"/>
                    <a:pt x="777" y="326"/>
                    <a:pt x="1103" y="51"/>
                  </a:cubicBezTo>
                  <a:cubicBezTo>
                    <a:pt x="1128" y="51"/>
                    <a:pt x="1128" y="25"/>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1866675" y="2120325"/>
              <a:ext cx="35125" cy="22575"/>
            </a:xfrm>
            <a:custGeom>
              <a:avLst/>
              <a:gdLst/>
              <a:ahLst/>
              <a:cxnLst/>
              <a:rect l="l" t="t" r="r" b="b"/>
              <a:pathLst>
                <a:path w="1405" h="903" extrusionOk="0">
                  <a:moveTo>
                    <a:pt x="1354" y="1"/>
                  </a:moveTo>
                  <a:cubicBezTo>
                    <a:pt x="928" y="301"/>
                    <a:pt x="477" y="577"/>
                    <a:pt x="26" y="853"/>
                  </a:cubicBezTo>
                  <a:cubicBezTo>
                    <a:pt x="1" y="853"/>
                    <a:pt x="1" y="878"/>
                    <a:pt x="1" y="903"/>
                  </a:cubicBezTo>
                  <a:lnTo>
                    <a:pt x="51" y="903"/>
                  </a:lnTo>
                  <a:cubicBezTo>
                    <a:pt x="502" y="652"/>
                    <a:pt x="953" y="352"/>
                    <a:pt x="1379" y="51"/>
                  </a:cubicBezTo>
                  <a:cubicBezTo>
                    <a:pt x="1404" y="51"/>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1876700" y="2132225"/>
              <a:ext cx="19450" cy="14450"/>
            </a:xfrm>
            <a:custGeom>
              <a:avLst/>
              <a:gdLst/>
              <a:ahLst/>
              <a:cxnLst/>
              <a:rect l="l" t="t" r="r" b="b"/>
              <a:pathLst>
                <a:path w="778" h="578" extrusionOk="0">
                  <a:moveTo>
                    <a:pt x="728" y="1"/>
                  </a:moveTo>
                  <a:lnTo>
                    <a:pt x="26" y="527"/>
                  </a:lnTo>
                  <a:cubicBezTo>
                    <a:pt x="1" y="527"/>
                    <a:pt x="1" y="552"/>
                    <a:pt x="1" y="577"/>
                  </a:cubicBezTo>
                  <a:lnTo>
                    <a:pt x="51" y="577"/>
                  </a:lnTo>
                  <a:lnTo>
                    <a:pt x="778" y="51"/>
                  </a:lnTo>
                  <a:cubicBezTo>
                    <a:pt x="778" y="51"/>
                    <a:pt x="77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1908025" y="2090875"/>
              <a:ext cx="27600" cy="17575"/>
            </a:xfrm>
            <a:custGeom>
              <a:avLst/>
              <a:gdLst/>
              <a:ahLst/>
              <a:cxnLst/>
              <a:rect l="l" t="t" r="r" b="b"/>
              <a:pathLst>
                <a:path w="1104" h="703" extrusionOk="0">
                  <a:moveTo>
                    <a:pt x="1054" y="1"/>
                  </a:moveTo>
                  <a:lnTo>
                    <a:pt x="26" y="652"/>
                  </a:lnTo>
                  <a:cubicBezTo>
                    <a:pt x="1" y="652"/>
                    <a:pt x="1" y="677"/>
                    <a:pt x="26" y="702"/>
                  </a:cubicBezTo>
                  <a:lnTo>
                    <a:pt x="51" y="702"/>
                  </a:lnTo>
                  <a:lnTo>
                    <a:pt x="1079" y="76"/>
                  </a:lnTo>
                  <a:cubicBezTo>
                    <a:pt x="1104" y="51"/>
                    <a:pt x="1104" y="26"/>
                    <a:pt x="1079" y="26"/>
                  </a:cubicBezTo>
                  <a:cubicBezTo>
                    <a:pt x="1079" y="1"/>
                    <a:pt x="1054"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1918050" y="2091675"/>
              <a:ext cx="24475" cy="17400"/>
            </a:xfrm>
            <a:custGeom>
              <a:avLst/>
              <a:gdLst/>
              <a:ahLst/>
              <a:cxnLst/>
              <a:rect l="l" t="t" r="r" b="b"/>
              <a:pathLst>
                <a:path w="979" h="696" extrusionOk="0">
                  <a:moveTo>
                    <a:pt x="938" y="0"/>
                  </a:moveTo>
                  <a:cubicBezTo>
                    <a:pt x="928" y="0"/>
                    <a:pt x="916" y="6"/>
                    <a:pt x="903" y="19"/>
                  </a:cubicBezTo>
                  <a:cubicBezTo>
                    <a:pt x="653" y="269"/>
                    <a:pt x="352" y="470"/>
                    <a:pt x="26" y="620"/>
                  </a:cubicBezTo>
                  <a:cubicBezTo>
                    <a:pt x="1" y="645"/>
                    <a:pt x="1" y="670"/>
                    <a:pt x="1" y="670"/>
                  </a:cubicBezTo>
                  <a:cubicBezTo>
                    <a:pt x="1" y="695"/>
                    <a:pt x="26" y="695"/>
                    <a:pt x="26" y="695"/>
                  </a:cubicBezTo>
                  <a:lnTo>
                    <a:pt x="51" y="695"/>
                  </a:lnTo>
                  <a:cubicBezTo>
                    <a:pt x="377" y="520"/>
                    <a:pt x="703" y="320"/>
                    <a:pt x="953" y="69"/>
                  </a:cubicBezTo>
                  <a:cubicBezTo>
                    <a:pt x="978" y="44"/>
                    <a:pt x="978" y="19"/>
                    <a:pt x="953" y="19"/>
                  </a:cubicBezTo>
                  <a:cubicBezTo>
                    <a:pt x="953" y="6"/>
                    <a:pt x="947"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1921825" y="2099025"/>
              <a:ext cx="23200" cy="16950"/>
            </a:xfrm>
            <a:custGeom>
              <a:avLst/>
              <a:gdLst/>
              <a:ahLst/>
              <a:cxnLst/>
              <a:rect l="l" t="t" r="r" b="b"/>
              <a:pathLst>
                <a:path w="928" h="678" extrusionOk="0">
                  <a:moveTo>
                    <a:pt x="877" y="0"/>
                  </a:moveTo>
                  <a:cubicBezTo>
                    <a:pt x="602" y="226"/>
                    <a:pt x="326" y="427"/>
                    <a:pt x="25" y="602"/>
                  </a:cubicBezTo>
                  <a:cubicBezTo>
                    <a:pt x="0" y="627"/>
                    <a:pt x="0" y="652"/>
                    <a:pt x="25" y="652"/>
                  </a:cubicBezTo>
                  <a:cubicBezTo>
                    <a:pt x="25" y="677"/>
                    <a:pt x="25" y="677"/>
                    <a:pt x="50" y="677"/>
                  </a:cubicBezTo>
                  <a:lnTo>
                    <a:pt x="75" y="677"/>
                  </a:lnTo>
                  <a:cubicBezTo>
                    <a:pt x="351" y="502"/>
                    <a:pt x="652" y="276"/>
                    <a:pt x="928" y="51"/>
                  </a:cubicBezTo>
                  <a:cubicBezTo>
                    <a:pt x="928" y="51"/>
                    <a:pt x="928" y="26"/>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1927450" y="2104025"/>
              <a:ext cx="21975" cy="15700"/>
            </a:xfrm>
            <a:custGeom>
              <a:avLst/>
              <a:gdLst/>
              <a:ahLst/>
              <a:cxnLst/>
              <a:rect l="l" t="t" r="r" b="b"/>
              <a:pathLst>
                <a:path w="879" h="628" extrusionOk="0">
                  <a:moveTo>
                    <a:pt x="803" y="1"/>
                  </a:moveTo>
                  <a:cubicBezTo>
                    <a:pt x="552" y="201"/>
                    <a:pt x="277" y="402"/>
                    <a:pt x="1" y="552"/>
                  </a:cubicBezTo>
                  <a:cubicBezTo>
                    <a:pt x="1" y="577"/>
                    <a:pt x="1" y="603"/>
                    <a:pt x="1" y="603"/>
                  </a:cubicBezTo>
                  <a:cubicBezTo>
                    <a:pt x="1" y="628"/>
                    <a:pt x="26" y="628"/>
                    <a:pt x="26" y="628"/>
                  </a:cubicBezTo>
                  <a:lnTo>
                    <a:pt x="51" y="628"/>
                  </a:lnTo>
                  <a:cubicBezTo>
                    <a:pt x="327" y="452"/>
                    <a:pt x="602" y="277"/>
                    <a:pt x="853" y="51"/>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1928700" y="2110300"/>
              <a:ext cx="21975" cy="14450"/>
            </a:xfrm>
            <a:custGeom>
              <a:avLst/>
              <a:gdLst/>
              <a:ahLst/>
              <a:cxnLst/>
              <a:rect l="l" t="t" r="r" b="b"/>
              <a:pathLst>
                <a:path w="879" h="578" extrusionOk="0">
                  <a:moveTo>
                    <a:pt x="828" y="1"/>
                  </a:moveTo>
                  <a:cubicBezTo>
                    <a:pt x="577" y="226"/>
                    <a:pt x="327" y="402"/>
                    <a:pt x="26" y="527"/>
                  </a:cubicBezTo>
                  <a:cubicBezTo>
                    <a:pt x="26" y="527"/>
                    <a:pt x="1" y="552"/>
                    <a:pt x="26" y="552"/>
                  </a:cubicBezTo>
                  <a:cubicBezTo>
                    <a:pt x="26" y="577"/>
                    <a:pt x="26" y="577"/>
                    <a:pt x="51" y="577"/>
                  </a:cubicBezTo>
                  <a:lnTo>
                    <a:pt x="76" y="577"/>
                  </a:lnTo>
                  <a:cubicBezTo>
                    <a:pt x="352" y="452"/>
                    <a:pt x="628" y="276"/>
                    <a:pt x="878" y="76"/>
                  </a:cubicBezTo>
                  <a:cubicBezTo>
                    <a:pt x="878" y="51"/>
                    <a:pt x="878" y="26"/>
                    <a:pt x="878" y="26"/>
                  </a:cubicBezTo>
                  <a:cubicBezTo>
                    <a:pt x="853" y="1"/>
                    <a:pt x="828"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1931225" y="2119225"/>
              <a:ext cx="18825" cy="12400"/>
            </a:xfrm>
            <a:custGeom>
              <a:avLst/>
              <a:gdLst/>
              <a:ahLst/>
              <a:cxnLst/>
              <a:rect l="l" t="t" r="r" b="b"/>
              <a:pathLst>
                <a:path w="753" h="496" extrusionOk="0">
                  <a:moveTo>
                    <a:pt x="736" y="1"/>
                  </a:moveTo>
                  <a:cubicBezTo>
                    <a:pt x="727" y="1"/>
                    <a:pt x="715" y="7"/>
                    <a:pt x="702" y="20"/>
                  </a:cubicBezTo>
                  <a:cubicBezTo>
                    <a:pt x="426" y="195"/>
                    <a:pt x="151" y="370"/>
                    <a:pt x="50" y="421"/>
                  </a:cubicBezTo>
                  <a:cubicBezTo>
                    <a:pt x="25" y="421"/>
                    <a:pt x="25" y="446"/>
                    <a:pt x="25" y="446"/>
                  </a:cubicBezTo>
                  <a:cubicBezTo>
                    <a:pt x="0" y="446"/>
                    <a:pt x="0" y="446"/>
                    <a:pt x="0" y="471"/>
                  </a:cubicBezTo>
                  <a:cubicBezTo>
                    <a:pt x="0" y="471"/>
                    <a:pt x="25" y="496"/>
                    <a:pt x="25" y="496"/>
                  </a:cubicBezTo>
                  <a:lnTo>
                    <a:pt x="50" y="496"/>
                  </a:lnTo>
                  <a:lnTo>
                    <a:pt x="100" y="471"/>
                  </a:lnTo>
                  <a:cubicBezTo>
                    <a:pt x="176" y="421"/>
                    <a:pt x="351" y="320"/>
                    <a:pt x="752" y="70"/>
                  </a:cubicBezTo>
                  <a:cubicBezTo>
                    <a:pt x="752" y="45"/>
                    <a:pt x="752" y="45"/>
                    <a:pt x="752" y="20"/>
                  </a:cubicBezTo>
                  <a:cubicBezTo>
                    <a:pt x="752" y="7"/>
                    <a:pt x="74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1929350" y="2129250"/>
              <a:ext cx="18800" cy="14925"/>
            </a:xfrm>
            <a:custGeom>
              <a:avLst/>
              <a:gdLst/>
              <a:ahLst/>
              <a:cxnLst/>
              <a:rect l="l" t="t" r="r" b="b"/>
              <a:pathLst>
                <a:path w="752" h="597" extrusionOk="0">
                  <a:moveTo>
                    <a:pt x="711" y="1"/>
                  </a:moveTo>
                  <a:cubicBezTo>
                    <a:pt x="702" y="1"/>
                    <a:pt x="689" y="7"/>
                    <a:pt x="677" y="20"/>
                  </a:cubicBezTo>
                  <a:cubicBezTo>
                    <a:pt x="476" y="195"/>
                    <a:pt x="251" y="370"/>
                    <a:pt x="25" y="521"/>
                  </a:cubicBezTo>
                  <a:cubicBezTo>
                    <a:pt x="0" y="546"/>
                    <a:pt x="0" y="546"/>
                    <a:pt x="0" y="571"/>
                  </a:cubicBezTo>
                  <a:cubicBezTo>
                    <a:pt x="25" y="596"/>
                    <a:pt x="25" y="596"/>
                    <a:pt x="50" y="596"/>
                  </a:cubicBezTo>
                  <a:cubicBezTo>
                    <a:pt x="50" y="596"/>
                    <a:pt x="50" y="596"/>
                    <a:pt x="50" y="571"/>
                  </a:cubicBezTo>
                  <a:cubicBezTo>
                    <a:pt x="301" y="421"/>
                    <a:pt x="526" y="245"/>
                    <a:pt x="727" y="70"/>
                  </a:cubicBezTo>
                  <a:cubicBezTo>
                    <a:pt x="752" y="45"/>
                    <a:pt x="752" y="45"/>
                    <a:pt x="727" y="20"/>
                  </a:cubicBezTo>
                  <a:cubicBezTo>
                    <a:pt x="727" y="7"/>
                    <a:pt x="721"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1927450" y="2136000"/>
              <a:ext cx="19450" cy="15675"/>
            </a:xfrm>
            <a:custGeom>
              <a:avLst/>
              <a:gdLst/>
              <a:ahLst/>
              <a:cxnLst/>
              <a:rect l="l" t="t" r="r" b="b"/>
              <a:pathLst>
                <a:path w="778" h="627" extrusionOk="0">
                  <a:moveTo>
                    <a:pt x="778" y="0"/>
                  </a:moveTo>
                  <a:cubicBezTo>
                    <a:pt x="753" y="0"/>
                    <a:pt x="728" y="0"/>
                    <a:pt x="728" y="25"/>
                  </a:cubicBezTo>
                  <a:cubicBezTo>
                    <a:pt x="527" y="251"/>
                    <a:pt x="302" y="426"/>
                    <a:pt x="26" y="577"/>
                  </a:cubicBezTo>
                  <a:cubicBezTo>
                    <a:pt x="1" y="577"/>
                    <a:pt x="1" y="602"/>
                    <a:pt x="1" y="627"/>
                  </a:cubicBezTo>
                  <a:lnTo>
                    <a:pt x="51" y="627"/>
                  </a:lnTo>
                  <a:cubicBezTo>
                    <a:pt x="327" y="476"/>
                    <a:pt x="577" y="301"/>
                    <a:pt x="778" y="50"/>
                  </a:cubicBezTo>
                  <a:cubicBezTo>
                    <a:pt x="778" y="50"/>
                    <a:pt x="778" y="25"/>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1894875" y="2171875"/>
              <a:ext cx="30725" cy="21150"/>
            </a:xfrm>
            <a:custGeom>
              <a:avLst/>
              <a:gdLst/>
              <a:ahLst/>
              <a:cxnLst/>
              <a:rect l="l" t="t" r="r" b="b"/>
              <a:pathLst>
                <a:path w="1229" h="846" extrusionOk="0">
                  <a:moveTo>
                    <a:pt x="1188" y="0"/>
                  </a:moveTo>
                  <a:cubicBezTo>
                    <a:pt x="1179" y="0"/>
                    <a:pt x="1166" y="6"/>
                    <a:pt x="1153" y="19"/>
                  </a:cubicBezTo>
                  <a:cubicBezTo>
                    <a:pt x="803" y="295"/>
                    <a:pt x="427" y="570"/>
                    <a:pt x="26" y="771"/>
                  </a:cubicBezTo>
                  <a:cubicBezTo>
                    <a:pt x="1" y="771"/>
                    <a:pt x="1" y="796"/>
                    <a:pt x="1" y="821"/>
                  </a:cubicBezTo>
                  <a:cubicBezTo>
                    <a:pt x="1" y="821"/>
                    <a:pt x="26" y="846"/>
                    <a:pt x="26" y="846"/>
                  </a:cubicBezTo>
                  <a:cubicBezTo>
                    <a:pt x="51" y="846"/>
                    <a:pt x="51" y="846"/>
                    <a:pt x="51" y="821"/>
                  </a:cubicBezTo>
                  <a:cubicBezTo>
                    <a:pt x="452" y="620"/>
                    <a:pt x="853" y="370"/>
                    <a:pt x="1204" y="69"/>
                  </a:cubicBezTo>
                  <a:cubicBezTo>
                    <a:pt x="1229" y="44"/>
                    <a:pt x="1229" y="19"/>
                    <a:pt x="1204" y="19"/>
                  </a:cubicBezTo>
                  <a:cubicBezTo>
                    <a:pt x="1204" y="6"/>
                    <a:pt x="1197"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1903650" y="2177350"/>
              <a:ext cx="25075" cy="16950"/>
            </a:xfrm>
            <a:custGeom>
              <a:avLst/>
              <a:gdLst/>
              <a:ahLst/>
              <a:cxnLst/>
              <a:rect l="l" t="t" r="r" b="b"/>
              <a:pathLst>
                <a:path w="1003" h="678" extrusionOk="0">
                  <a:moveTo>
                    <a:pt x="928" y="0"/>
                  </a:moveTo>
                  <a:cubicBezTo>
                    <a:pt x="652" y="226"/>
                    <a:pt x="351" y="426"/>
                    <a:pt x="26" y="602"/>
                  </a:cubicBezTo>
                  <a:cubicBezTo>
                    <a:pt x="26" y="627"/>
                    <a:pt x="0" y="627"/>
                    <a:pt x="26" y="652"/>
                  </a:cubicBezTo>
                  <a:cubicBezTo>
                    <a:pt x="26" y="677"/>
                    <a:pt x="51" y="677"/>
                    <a:pt x="51" y="677"/>
                  </a:cubicBezTo>
                  <a:lnTo>
                    <a:pt x="76" y="677"/>
                  </a:lnTo>
                  <a:cubicBezTo>
                    <a:pt x="401" y="502"/>
                    <a:pt x="702" y="301"/>
                    <a:pt x="978" y="50"/>
                  </a:cubicBezTo>
                  <a:cubicBezTo>
                    <a:pt x="1003" y="50"/>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1826575" y="2180475"/>
              <a:ext cx="28850" cy="21950"/>
            </a:xfrm>
            <a:custGeom>
              <a:avLst/>
              <a:gdLst/>
              <a:ahLst/>
              <a:cxnLst/>
              <a:rect l="l" t="t" r="r" b="b"/>
              <a:pathLst>
                <a:path w="1154" h="878" extrusionOk="0">
                  <a:moveTo>
                    <a:pt x="1104" y="1"/>
                  </a:moveTo>
                  <a:cubicBezTo>
                    <a:pt x="702" y="226"/>
                    <a:pt x="352" y="502"/>
                    <a:pt x="26" y="803"/>
                  </a:cubicBezTo>
                  <a:cubicBezTo>
                    <a:pt x="1" y="828"/>
                    <a:pt x="1" y="853"/>
                    <a:pt x="26" y="853"/>
                  </a:cubicBezTo>
                  <a:cubicBezTo>
                    <a:pt x="26" y="853"/>
                    <a:pt x="26" y="878"/>
                    <a:pt x="51" y="878"/>
                  </a:cubicBezTo>
                  <a:cubicBezTo>
                    <a:pt x="51" y="878"/>
                    <a:pt x="76" y="853"/>
                    <a:pt x="76" y="853"/>
                  </a:cubicBezTo>
                  <a:cubicBezTo>
                    <a:pt x="377" y="552"/>
                    <a:pt x="753" y="276"/>
                    <a:pt x="1129" y="51"/>
                  </a:cubicBezTo>
                  <a:cubicBezTo>
                    <a:pt x="1154" y="51"/>
                    <a:pt x="1154" y="26"/>
                    <a:pt x="1154" y="26"/>
                  </a:cubicBezTo>
                  <a:cubicBezTo>
                    <a:pt x="1129" y="1"/>
                    <a:pt x="110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1786475" y="2156675"/>
              <a:ext cx="23225" cy="21950"/>
            </a:xfrm>
            <a:custGeom>
              <a:avLst/>
              <a:gdLst/>
              <a:ahLst/>
              <a:cxnLst/>
              <a:rect l="l" t="t" r="r" b="b"/>
              <a:pathLst>
                <a:path w="929" h="878" extrusionOk="0">
                  <a:moveTo>
                    <a:pt x="878" y="0"/>
                  </a:moveTo>
                  <a:cubicBezTo>
                    <a:pt x="527" y="201"/>
                    <a:pt x="226" y="476"/>
                    <a:pt x="26" y="827"/>
                  </a:cubicBezTo>
                  <a:cubicBezTo>
                    <a:pt x="1" y="852"/>
                    <a:pt x="26" y="877"/>
                    <a:pt x="26" y="877"/>
                  </a:cubicBezTo>
                  <a:lnTo>
                    <a:pt x="51" y="877"/>
                  </a:lnTo>
                  <a:cubicBezTo>
                    <a:pt x="51" y="877"/>
                    <a:pt x="76" y="877"/>
                    <a:pt x="76" y="852"/>
                  </a:cubicBezTo>
                  <a:cubicBezTo>
                    <a:pt x="276" y="527"/>
                    <a:pt x="577" y="251"/>
                    <a:pt x="928" y="75"/>
                  </a:cubicBezTo>
                  <a:cubicBezTo>
                    <a:pt x="928" y="50"/>
                    <a:pt x="928" y="25"/>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1788975" y="2164200"/>
              <a:ext cx="21350" cy="20075"/>
            </a:xfrm>
            <a:custGeom>
              <a:avLst/>
              <a:gdLst/>
              <a:ahLst/>
              <a:cxnLst/>
              <a:rect l="l" t="t" r="r" b="b"/>
              <a:pathLst>
                <a:path w="854" h="803" extrusionOk="0">
                  <a:moveTo>
                    <a:pt x="778" y="0"/>
                  </a:moveTo>
                  <a:cubicBezTo>
                    <a:pt x="502" y="201"/>
                    <a:pt x="227" y="451"/>
                    <a:pt x="1" y="727"/>
                  </a:cubicBezTo>
                  <a:cubicBezTo>
                    <a:pt x="1" y="752"/>
                    <a:pt x="1" y="777"/>
                    <a:pt x="1" y="777"/>
                  </a:cubicBezTo>
                  <a:cubicBezTo>
                    <a:pt x="26" y="802"/>
                    <a:pt x="26" y="802"/>
                    <a:pt x="26" y="802"/>
                  </a:cubicBezTo>
                  <a:cubicBezTo>
                    <a:pt x="51" y="802"/>
                    <a:pt x="51" y="802"/>
                    <a:pt x="51" y="777"/>
                  </a:cubicBezTo>
                  <a:cubicBezTo>
                    <a:pt x="277" y="501"/>
                    <a:pt x="552" y="276"/>
                    <a:pt x="828" y="50"/>
                  </a:cubicBezTo>
                  <a:cubicBezTo>
                    <a:pt x="853" y="50"/>
                    <a:pt x="853" y="25"/>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1787100" y="2177075"/>
              <a:ext cx="20700" cy="18475"/>
            </a:xfrm>
            <a:custGeom>
              <a:avLst/>
              <a:gdLst/>
              <a:ahLst/>
              <a:cxnLst/>
              <a:rect l="l" t="t" r="r" b="b"/>
              <a:pathLst>
                <a:path w="828" h="739" extrusionOk="0">
                  <a:moveTo>
                    <a:pt x="784" y="0"/>
                  </a:moveTo>
                  <a:cubicBezTo>
                    <a:pt x="781" y="0"/>
                    <a:pt x="778" y="3"/>
                    <a:pt x="778" y="11"/>
                  </a:cubicBezTo>
                  <a:cubicBezTo>
                    <a:pt x="477" y="187"/>
                    <a:pt x="201" y="412"/>
                    <a:pt x="1" y="688"/>
                  </a:cubicBezTo>
                  <a:cubicBezTo>
                    <a:pt x="1" y="713"/>
                    <a:pt x="1" y="738"/>
                    <a:pt x="1" y="738"/>
                  </a:cubicBezTo>
                  <a:lnTo>
                    <a:pt x="51" y="738"/>
                  </a:lnTo>
                  <a:cubicBezTo>
                    <a:pt x="251" y="462"/>
                    <a:pt x="502" y="237"/>
                    <a:pt x="803" y="61"/>
                  </a:cubicBezTo>
                  <a:cubicBezTo>
                    <a:pt x="828" y="61"/>
                    <a:pt x="828" y="36"/>
                    <a:pt x="803" y="11"/>
                  </a:cubicBezTo>
                  <a:cubicBezTo>
                    <a:pt x="803" y="11"/>
                    <a:pt x="792" y="0"/>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1788350" y="2184875"/>
              <a:ext cx="18825" cy="17550"/>
            </a:xfrm>
            <a:custGeom>
              <a:avLst/>
              <a:gdLst/>
              <a:ahLst/>
              <a:cxnLst/>
              <a:rect l="l" t="t" r="r" b="b"/>
              <a:pathLst>
                <a:path w="753" h="702" extrusionOk="0">
                  <a:moveTo>
                    <a:pt x="678" y="0"/>
                  </a:moveTo>
                  <a:cubicBezTo>
                    <a:pt x="427" y="176"/>
                    <a:pt x="176" y="401"/>
                    <a:pt x="1" y="652"/>
                  </a:cubicBezTo>
                  <a:cubicBezTo>
                    <a:pt x="1" y="677"/>
                    <a:pt x="1" y="702"/>
                    <a:pt x="26" y="702"/>
                  </a:cubicBezTo>
                  <a:lnTo>
                    <a:pt x="76" y="702"/>
                  </a:lnTo>
                  <a:cubicBezTo>
                    <a:pt x="226" y="451"/>
                    <a:pt x="477" y="226"/>
                    <a:pt x="728" y="75"/>
                  </a:cubicBezTo>
                  <a:cubicBezTo>
                    <a:pt x="753" y="50"/>
                    <a:pt x="753" y="50"/>
                    <a:pt x="728" y="25"/>
                  </a:cubicBezTo>
                  <a:cubicBezTo>
                    <a:pt x="728"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1787725" y="2196150"/>
              <a:ext cx="17575" cy="16300"/>
            </a:xfrm>
            <a:custGeom>
              <a:avLst/>
              <a:gdLst/>
              <a:ahLst/>
              <a:cxnLst/>
              <a:rect l="l" t="t" r="r" b="b"/>
              <a:pathLst>
                <a:path w="703" h="652" extrusionOk="0">
                  <a:moveTo>
                    <a:pt x="652" y="0"/>
                  </a:moveTo>
                  <a:cubicBezTo>
                    <a:pt x="402" y="151"/>
                    <a:pt x="176" y="351"/>
                    <a:pt x="1" y="602"/>
                  </a:cubicBezTo>
                  <a:cubicBezTo>
                    <a:pt x="1" y="602"/>
                    <a:pt x="1" y="627"/>
                    <a:pt x="1" y="652"/>
                  </a:cubicBezTo>
                  <a:lnTo>
                    <a:pt x="26" y="652"/>
                  </a:lnTo>
                  <a:cubicBezTo>
                    <a:pt x="51" y="652"/>
                    <a:pt x="51" y="652"/>
                    <a:pt x="51" y="627"/>
                  </a:cubicBezTo>
                  <a:cubicBezTo>
                    <a:pt x="226" y="401"/>
                    <a:pt x="452" y="201"/>
                    <a:pt x="678" y="50"/>
                  </a:cubicBezTo>
                  <a:cubicBezTo>
                    <a:pt x="703" y="50"/>
                    <a:pt x="703" y="25"/>
                    <a:pt x="703" y="25"/>
                  </a:cubicBezTo>
                  <a:cubicBezTo>
                    <a:pt x="703" y="0"/>
                    <a:pt x="678"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1823450" y="2146375"/>
              <a:ext cx="25075" cy="19100"/>
            </a:xfrm>
            <a:custGeom>
              <a:avLst/>
              <a:gdLst/>
              <a:ahLst/>
              <a:cxnLst/>
              <a:rect l="l" t="t" r="r" b="b"/>
              <a:pathLst>
                <a:path w="1003" h="764" extrusionOk="0">
                  <a:moveTo>
                    <a:pt x="952" y="0"/>
                  </a:moveTo>
                  <a:cubicBezTo>
                    <a:pt x="944" y="0"/>
                    <a:pt x="936" y="3"/>
                    <a:pt x="928" y="11"/>
                  </a:cubicBezTo>
                  <a:cubicBezTo>
                    <a:pt x="602" y="187"/>
                    <a:pt x="301" y="437"/>
                    <a:pt x="25" y="713"/>
                  </a:cubicBezTo>
                  <a:cubicBezTo>
                    <a:pt x="0" y="738"/>
                    <a:pt x="0" y="738"/>
                    <a:pt x="25" y="763"/>
                  </a:cubicBezTo>
                  <a:lnTo>
                    <a:pt x="76" y="763"/>
                  </a:lnTo>
                  <a:cubicBezTo>
                    <a:pt x="326" y="487"/>
                    <a:pt x="652" y="262"/>
                    <a:pt x="978" y="61"/>
                  </a:cubicBezTo>
                  <a:cubicBezTo>
                    <a:pt x="1003" y="61"/>
                    <a:pt x="1003" y="36"/>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1827200" y="2153525"/>
              <a:ext cx="21325" cy="17575"/>
            </a:xfrm>
            <a:custGeom>
              <a:avLst/>
              <a:gdLst/>
              <a:ahLst/>
              <a:cxnLst/>
              <a:rect l="l" t="t" r="r" b="b"/>
              <a:pathLst>
                <a:path w="853" h="703" extrusionOk="0">
                  <a:moveTo>
                    <a:pt x="778" y="1"/>
                  </a:moveTo>
                  <a:cubicBezTo>
                    <a:pt x="502" y="176"/>
                    <a:pt x="226" y="402"/>
                    <a:pt x="1" y="628"/>
                  </a:cubicBezTo>
                  <a:cubicBezTo>
                    <a:pt x="1" y="653"/>
                    <a:pt x="1" y="678"/>
                    <a:pt x="1" y="678"/>
                  </a:cubicBezTo>
                  <a:cubicBezTo>
                    <a:pt x="1" y="703"/>
                    <a:pt x="26" y="703"/>
                    <a:pt x="26" y="703"/>
                  </a:cubicBezTo>
                  <a:cubicBezTo>
                    <a:pt x="51" y="703"/>
                    <a:pt x="51" y="703"/>
                    <a:pt x="51" y="678"/>
                  </a:cubicBezTo>
                  <a:cubicBezTo>
                    <a:pt x="276" y="452"/>
                    <a:pt x="552" y="252"/>
                    <a:pt x="828" y="76"/>
                  </a:cubicBezTo>
                  <a:cubicBezTo>
                    <a:pt x="828"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1828450" y="2157925"/>
              <a:ext cx="24475" cy="20075"/>
            </a:xfrm>
            <a:custGeom>
              <a:avLst/>
              <a:gdLst/>
              <a:ahLst/>
              <a:cxnLst/>
              <a:rect l="l" t="t" r="r" b="b"/>
              <a:pathLst>
                <a:path w="979" h="803" extrusionOk="0">
                  <a:moveTo>
                    <a:pt x="928" y="0"/>
                  </a:moveTo>
                  <a:cubicBezTo>
                    <a:pt x="577" y="201"/>
                    <a:pt x="277" y="452"/>
                    <a:pt x="26" y="752"/>
                  </a:cubicBezTo>
                  <a:cubicBezTo>
                    <a:pt x="1" y="777"/>
                    <a:pt x="1" y="802"/>
                    <a:pt x="26" y="802"/>
                  </a:cubicBezTo>
                  <a:lnTo>
                    <a:pt x="76" y="802"/>
                  </a:lnTo>
                  <a:cubicBezTo>
                    <a:pt x="327" y="502"/>
                    <a:pt x="627" y="276"/>
                    <a:pt x="953" y="76"/>
                  </a:cubicBezTo>
                  <a:cubicBezTo>
                    <a:pt x="978" y="51"/>
                    <a:pt x="978" y="51"/>
                    <a:pt x="978" y="25"/>
                  </a:cubicBezTo>
                  <a:cubicBezTo>
                    <a:pt x="953" y="0"/>
                    <a:pt x="953"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1788350" y="2216350"/>
              <a:ext cx="24475" cy="24300"/>
            </a:xfrm>
            <a:custGeom>
              <a:avLst/>
              <a:gdLst/>
              <a:ahLst/>
              <a:cxnLst/>
              <a:rect l="l" t="t" r="r" b="b"/>
              <a:pathLst>
                <a:path w="979" h="972" extrusionOk="0">
                  <a:moveTo>
                    <a:pt x="938" y="1"/>
                  </a:moveTo>
                  <a:cubicBezTo>
                    <a:pt x="928" y="1"/>
                    <a:pt x="916" y="7"/>
                    <a:pt x="903" y="19"/>
                  </a:cubicBezTo>
                  <a:cubicBezTo>
                    <a:pt x="552" y="245"/>
                    <a:pt x="252" y="571"/>
                    <a:pt x="1" y="896"/>
                  </a:cubicBezTo>
                  <a:cubicBezTo>
                    <a:pt x="1" y="922"/>
                    <a:pt x="1" y="947"/>
                    <a:pt x="26" y="947"/>
                  </a:cubicBezTo>
                  <a:cubicBezTo>
                    <a:pt x="26" y="972"/>
                    <a:pt x="26" y="972"/>
                    <a:pt x="26" y="972"/>
                  </a:cubicBezTo>
                  <a:cubicBezTo>
                    <a:pt x="51" y="972"/>
                    <a:pt x="51" y="947"/>
                    <a:pt x="76" y="947"/>
                  </a:cubicBezTo>
                  <a:cubicBezTo>
                    <a:pt x="302" y="596"/>
                    <a:pt x="602" y="320"/>
                    <a:pt x="953" y="69"/>
                  </a:cubicBezTo>
                  <a:cubicBezTo>
                    <a:pt x="953" y="44"/>
                    <a:pt x="978" y="19"/>
                    <a:pt x="953" y="19"/>
                  </a:cubicBezTo>
                  <a:cubicBezTo>
                    <a:pt x="953" y="7"/>
                    <a:pt x="947"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1787725" y="2233100"/>
              <a:ext cx="19450" cy="19450"/>
            </a:xfrm>
            <a:custGeom>
              <a:avLst/>
              <a:gdLst/>
              <a:ahLst/>
              <a:cxnLst/>
              <a:rect l="l" t="t" r="r" b="b"/>
              <a:pathLst>
                <a:path w="778" h="778" extrusionOk="0">
                  <a:moveTo>
                    <a:pt x="703" y="1"/>
                  </a:moveTo>
                  <a:cubicBezTo>
                    <a:pt x="452" y="201"/>
                    <a:pt x="201" y="452"/>
                    <a:pt x="1" y="703"/>
                  </a:cubicBezTo>
                  <a:cubicBezTo>
                    <a:pt x="1" y="728"/>
                    <a:pt x="1" y="753"/>
                    <a:pt x="1" y="753"/>
                  </a:cubicBezTo>
                  <a:cubicBezTo>
                    <a:pt x="26" y="753"/>
                    <a:pt x="26" y="778"/>
                    <a:pt x="26" y="778"/>
                  </a:cubicBezTo>
                  <a:cubicBezTo>
                    <a:pt x="51" y="778"/>
                    <a:pt x="51" y="753"/>
                    <a:pt x="51" y="753"/>
                  </a:cubicBezTo>
                  <a:cubicBezTo>
                    <a:pt x="251" y="477"/>
                    <a:pt x="502" y="252"/>
                    <a:pt x="753" y="51"/>
                  </a:cubicBezTo>
                  <a:cubicBezTo>
                    <a:pt x="778" y="51"/>
                    <a:pt x="778" y="26"/>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1788350" y="2245175"/>
              <a:ext cx="18200" cy="18025"/>
            </a:xfrm>
            <a:custGeom>
              <a:avLst/>
              <a:gdLst/>
              <a:ahLst/>
              <a:cxnLst/>
              <a:rect l="l" t="t" r="r" b="b"/>
              <a:pathLst>
                <a:path w="728" h="721" extrusionOk="0">
                  <a:moveTo>
                    <a:pt x="687" y="0"/>
                  </a:moveTo>
                  <a:cubicBezTo>
                    <a:pt x="678" y="0"/>
                    <a:pt x="665" y="7"/>
                    <a:pt x="653" y="19"/>
                  </a:cubicBezTo>
                  <a:cubicBezTo>
                    <a:pt x="402" y="170"/>
                    <a:pt x="176" y="395"/>
                    <a:pt x="1" y="646"/>
                  </a:cubicBezTo>
                  <a:cubicBezTo>
                    <a:pt x="1" y="671"/>
                    <a:pt x="1" y="696"/>
                    <a:pt x="26" y="696"/>
                  </a:cubicBezTo>
                  <a:cubicBezTo>
                    <a:pt x="26" y="696"/>
                    <a:pt x="26" y="721"/>
                    <a:pt x="51" y="721"/>
                  </a:cubicBezTo>
                  <a:cubicBezTo>
                    <a:pt x="51" y="721"/>
                    <a:pt x="76" y="696"/>
                    <a:pt x="76" y="696"/>
                  </a:cubicBezTo>
                  <a:cubicBezTo>
                    <a:pt x="226" y="445"/>
                    <a:pt x="452" y="220"/>
                    <a:pt x="703" y="69"/>
                  </a:cubicBezTo>
                  <a:cubicBezTo>
                    <a:pt x="728" y="69"/>
                    <a:pt x="728" y="44"/>
                    <a:pt x="703" y="19"/>
                  </a:cubicBezTo>
                  <a:cubicBezTo>
                    <a:pt x="703" y="7"/>
                    <a:pt x="696"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1791500" y="2251275"/>
              <a:ext cx="19450" cy="18825"/>
            </a:xfrm>
            <a:custGeom>
              <a:avLst/>
              <a:gdLst/>
              <a:ahLst/>
              <a:cxnLst/>
              <a:rect l="l" t="t" r="r" b="b"/>
              <a:pathLst>
                <a:path w="778" h="753" extrusionOk="0">
                  <a:moveTo>
                    <a:pt x="727" y="1"/>
                  </a:moveTo>
                  <a:cubicBezTo>
                    <a:pt x="426" y="176"/>
                    <a:pt x="201" y="427"/>
                    <a:pt x="0" y="703"/>
                  </a:cubicBezTo>
                  <a:cubicBezTo>
                    <a:pt x="0" y="728"/>
                    <a:pt x="0" y="753"/>
                    <a:pt x="25" y="753"/>
                  </a:cubicBezTo>
                  <a:lnTo>
                    <a:pt x="75" y="753"/>
                  </a:lnTo>
                  <a:cubicBezTo>
                    <a:pt x="251" y="477"/>
                    <a:pt x="476" y="251"/>
                    <a:pt x="752" y="76"/>
                  </a:cubicBezTo>
                  <a:cubicBezTo>
                    <a:pt x="777" y="51"/>
                    <a:pt x="777" y="26"/>
                    <a:pt x="777" y="26"/>
                  </a:cubicBezTo>
                  <a:cubicBezTo>
                    <a:pt x="752" y="1"/>
                    <a:pt x="727"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1793375" y="2265700"/>
              <a:ext cx="13800" cy="12550"/>
            </a:xfrm>
            <a:custGeom>
              <a:avLst/>
              <a:gdLst/>
              <a:ahLst/>
              <a:cxnLst/>
              <a:rect l="l" t="t" r="r" b="b"/>
              <a:pathLst>
                <a:path w="552" h="502" extrusionOk="0">
                  <a:moveTo>
                    <a:pt x="477" y="0"/>
                  </a:moveTo>
                  <a:cubicBezTo>
                    <a:pt x="301" y="126"/>
                    <a:pt x="151" y="276"/>
                    <a:pt x="0" y="451"/>
                  </a:cubicBezTo>
                  <a:cubicBezTo>
                    <a:pt x="0" y="476"/>
                    <a:pt x="0" y="501"/>
                    <a:pt x="25" y="501"/>
                  </a:cubicBezTo>
                  <a:lnTo>
                    <a:pt x="76" y="501"/>
                  </a:lnTo>
                  <a:cubicBezTo>
                    <a:pt x="201" y="326"/>
                    <a:pt x="351" y="176"/>
                    <a:pt x="527" y="75"/>
                  </a:cubicBezTo>
                  <a:cubicBezTo>
                    <a:pt x="552" y="50"/>
                    <a:pt x="552" y="25"/>
                    <a:pt x="527" y="25"/>
                  </a:cubicBezTo>
                  <a:cubicBezTo>
                    <a:pt x="527" y="0"/>
                    <a:pt x="50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1789625" y="2292625"/>
              <a:ext cx="15675" cy="15700"/>
            </a:xfrm>
            <a:custGeom>
              <a:avLst/>
              <a:gdLst/>
              <a:ahLst/>
              <a:cxnLst/>
              <a:rect l="l" t="t" r="r" b="b"/>
              <a:pathLst>
                <a:path w="627" h="628" extrusionOk="0">
                  <a:moveTo>
                    <a:pt x="576" y="1"/>
                  </a:moveTo>
                  <a:cubicBezTo>
                    <a:pt x="351" y="151"/>
                    <a:pt x="150" y="352"/>
                    <a:pt x="0" y="577"/>
                  </a:cubicBezTo>
                  <a:cubicBezTo>
                    <a:pt x="0" y="602"/>
                    <a:pt x="0" y="602"/>
                    <a:pt x="25" y="627"/>
                  </a:cubicBezTo>
                  <a:cubicBezTo>
                    <a:pt x="50" y="627"/>
                    <a:pt x="50" y="627"/>
                    <a:pt x="75" y="602"/>
                  </a:cubicBezTo>
                  <a:cubicBezTo>
                    <a:pt x="201" y="402"/>
                    <a:pt x="401" y="201"/>
                    <a:pt x="602" y="76"/>
                  </a:cubicBezTo>
                  <a:cubicBezTo>
                    <a:pt x="627" y="51"/>
                    <a:pt x="627" y="26"/>
                    <a:pt x="602" y="26"/>
                  </a:cubicBezTo>
                  <a:cubicBezTo>
                    <a:pt x="602" y="1"/>
                    <a:pt x="576"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1789625" y="2305175"/>
              <a:ext cx="15675" cy="14425"/>
            </a:xfrm>
            <a:custGeom>
              <a:avLst/>
              <a:gdLst/>
              <a:ahLst/>
              <a:cxnLst/>
              <a:rect l="l" t="t" r="r" b="b"/>
              <a:pathLst>
                <a:path w="627" h="577" extrusionOk="0">
                  <a:moveTo>
                    <a:pt x="576" y="0"/>
                  </a:moveTo>
                  <a:cubicBezTo>
                    <a:pt x="351" y="125"/>
                    <a:pt x="150" y="301"/>
                    <a:pt x="25" y="526"/>
                  </a:cubicBezTo>
                  <a:cubicBezTo>
                    <a:pt x="0" y="552"/>
                    <a:pt x="25" y="577"/>
                    <a:pt x="25" y="577"/>
                  </a:cubicBezTo>
                  <a:lnTo>
                    <a:pt x="75" y="577"/>
                  </a:lnTo>
                  <a:cubicBezTo>
                    <a:pt x="201" y="351"/>
                    <a:pt x="376" y="176"/>
                    <a:pt x="602" y="75"/>
                  </a:cubicBezTo>
                  <a:cubicBezTo>
                    <a:pt x="627" y="50"/>
                    <a:pt x="627" y="25"/>
                    <a:pt x="627" y="25"/>
                  </a:cubicBezTo>
                  <a:cubicBezTo>
                    <a:pt x="602" y="0"/>
                    <a:pt x="576"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1790875" y="2312050"/>
              <a:ext cx="16300" cy="15700"/>
            </a:xfrm>
            <a:custGeom>
              <a:avLst/>
              <a:gdLst/>
              <a:ahLst/>
              <a:cxnLst/>
              <a:rect l="l" t="t" r="r" b="b"/>
              <a:pathLst>
                <a:path w="652" h="628" extrusionOk="0">
                  <a:moveTo>
                    <a:pt x="577" y="1"/>
                  </a:moveTo>
                  <a:cubicBezTo>
                    <a:pt x="351" y="176"/>
                    <a:pt x="176" y="352"/>
                    <a:pt x="25" y="577"/>
                  </a:cubicBezTo>
                  <a:cubicBezTo>
                    <a:pt x="0" y="602"/>
                    <a:pt x="25" y="627"/>
                    <a:pt x="25" y="627"/>
                  </a:cubicBezTo>
                  <a:lnTo>
                    <a:pt x="75" y="627"/>
                  </a:lnTo>
                  <a:cubicBezTo>
                    <a:pt x="226" y="402"/>
                    <a:pt x="401" y="226"/>
                    <a:pt x="627" y="51"/>
                  </a:cubicBezTo>
                  <a:cubicBezTo>
                    <a:pt x="627"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1790250" y="2322075"/>
              <a:ext cx="14425" cy="15700"/>
            </a:xfrm>
            <a:custGeom>
              <a:avLst/>
              <a:gdLst/>
              <a:ahLst/>
              <a:cxnLst/>
              <a:rect l="l" t="t" r="r" b="b"/>
              <a:pathLst>
                <a:path w="577" h="628" extrusionOk="0">
                  <a:moveTo>
                    <a:pt x="526" y="1"/>
                  </a:moveTo>
                  <a:cubicBezTo>
                    <a:pt x="326" y="176"/>
                    <a:pt x="176" y="352"/>
                    <a:pt x="25" y="577"/>
                  </a:cubicBezTo>
                  <a:cubicBezTo>
                    <a:pt x="0" y="577"/>
                    <a:pt x="0" y="602"/>
                    <a:pt x="25" y="627"/>
                  </a:cubicBezTo>
                  <a:lnTo>
                    <a:pt x="50" y="627"/>
                  </a:lnTo>
                  <a:cubicBezTo>
                    <a:pt x="50" y="627"/>
                    <a:pt x="75" y="627"/>
                    <a:pt x="75" y="602"/>
                  </a:cubicBezTo>
                  <a:cubicBezTo>
                    <a:pt x="226" y="402"/>
                    <a:pt x="376" y="226"/>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1784600" y="2100275"/>
              <a:ext cx="15700" cy="17575"/>
            </a:xfrm>
            <a:custGeom>
              <a:avLst/>
              <a:gdLst/>
              <a:ahLst/>
              <a:cxnLst/>
              <a:rect l="l" t="t" r="r" b="b"/>
              <a:pathLst>
                <a:path w="628" h="703" extrusionOk="0">
                  <a:moveTo>
                    <a:pt x="577" y="1"/>
                  </a:moveTo>
                  <a:cubicBezTo>
                    <a:pt x="351" y="176"/>
                    <a:pt x="151" y="402"/>
                    <a:pt x="1" y="627"/>
                  </a:cubicBezTo>
                  <a:cubicBezTo>
                    <a:pt x="1" y="652"/>
                    <a:pt x="1" y="677"/>
                    <a:pt x="1" y="677"/>
                  </a:cubicBezTo>
                  <a:cubicBezTo>
                    <a:pt x="26" y="677"/>
                    <a:pt x="26" y="702"/>
                    <a:pt x="26" y="702"/>
                  </a:cubicBezTo>
                  <a:cubicBezTo>
                    <a:pt x="51" y="702"/>
                    <a:pt x="51" y="677"/>
                    <a:pt x="51" y="677"/>
                  </a:cubicBezTo>
                  <a:cubicBezTo>
                    <a:pt x="201" y="427"/>
                    <a:pt x="402" y="226"/>
                    <a:pt x="627" y="51"/>
                  </a:cubicBezTo>
                  <a:cubicBezTo>
                    <a:pt x="627" y="51"/>
                    <a:pt x="627"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1786475" y="2110450"/>
              <a:ext cx="15700" cy="15550"/>
            </a:xfrm>
            <a:custGeom>
              <a:avLst/>
              <a:gdLst/>
              <a:ahLst/>
              <a:cxnLst/>
              <a:rect l="l" t="t" r="r" b="b"/>
              <a:pathLst>
                <a:path w="628" h="622" extrusionOk="0">
                  <a:moveTo>
                    <a:pt x="602" y="1"/>
                  </a:moveTo>
                  <a:cubicBezTo>
                    <a:pt x="596" y="1"/>
                    <a:pt x="590" y="7"/>
                    <a:pt x="577" y="20"/>
                  </a:cubicBezTo>
                  <a:cubicBezTo>
                    <a:pt x="352" y="170"/>
                    <a:pt x="176" y="346"/>
                    <a:pt x="26" y="571"/>
                  </a:cubicBezTo>
                  <a:cubicBezTo>
                    <a:pt x="1" y="596"/>
                    <a:pt x="26" y="621"/>
                    <a:pt x="26" y="621"/>
                  </a:cubicBezTo>
                  <a:lnTo>
                    <a:pt x="76" y="621"/>
                  </a:lnTo>
                  <a:cubicBezTo>
                    <a:pt x="226" y="396"/>
                    <a:pt x="402" y="220"/>
                    <a:pt x="627" y="70"/>
                  </a:cubicBezTo>
                  <a:cubicBezTo>
                    <a:pt x="627" y="45"/>
                    <a:pt x="627" y="20"/>
                    <a:pt x="627" y="20"/>
                  </a:cubicBezTo>
                  <a:cubicBezTo>
                    <a:pt x="615" y="7"/>
                    <a:pt x="608"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1787100" y="2119075"/>
              <a:ext cx="17575" cy="18200"/>
            </a:xfrm>
            <a:custGeom>
              <a:avLst/>
              <a:gdLst/>
              <a:ahLst/>
              <a:cxnLst/>
              <a:rect l="l" t="t" r="r" b="b"/>
              <a:pathLst>
                <a:path w="703" h="728" extrusionOk="0">
                  <a:moveTo>
                    <a:pt x="627" y="1"/>
                  </a:moveTo>
                  <a:cubicBezTo>
                    <a:pt x="377" y="201"/>
                    <a:pt x="176" y="402"/>
                    <a:pt x="1" y="677"/>
                  </a:cubicBezTo>
                  <a:cubicBezTo>
                    <a:pt x="1" y="677"/>
                    <a:pt x="1" y="702"/>
                    <a:pt x="26" y="727"/>
                  </a:cubicBezTo>
                  <a:cubicBezTo>
                    <a:pt x="51" y="727"/>
                    <a:pt x="51" y="727"/>
                    <a:pt x="76" y="702"/>
                  </a:cubicBezTo>
                  <a:cubicBezTo>
                    <a:pt x="226" y="452"/>
                    <a:pt x="427" y="251"/>
                    <a:pt x="677" y="76"/>
                  </a:cubicBezTo>
                  <a:cubicBezTo>
                    <a:pt x="677" y="51"/>
                    <a:pt x="703" y="26"/>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1788350" y="2128000"/>
              <a:ext cx="16950" cy="16800"/>
            </a:xfrm>
            <a:custGeom>
              <a:avLst/>
              <a:gdLst/>
              <a:ahLst/>
              <a:cxnLst/>
              <a:rect l="l" t="t" r="r" b="b"/>
              <a:pathLst>
                <a:path w="678" h="672" extrusionOk="0">
                  <a:moveTo>
                    <a:pt x="643" y="1"/>
                  </a:moveTo>
                  <a:cubicBezTo>
                    <a:pt x="634" y="1"/>
                    <a:pt x="627" y="7"/>
                    <a:pt x="627" y="19"/>
                  </a:cubicBezTo>
                  <a:cubicBezTo>
                    <a:pt x="402" y="195"/>
                    <a:pt x="201" y="395"/>
                    <a:pt x="26" y="621"/>
                  </a:cubicBezTo>
                  <a:cubicBezTo>
                    <a:pt x="1" y="621"/>
                    <a:pt x="26" y="646"/>
                    <a:pt x="26" y="671"/>
                  </a:cubicBezTo>
                  <a:lnTo>
                    <a:pt x="76" y="671"/>
                  </a:lnTo>
                  <a:cubicBezTo>
                    <a:pt x="252" y="446"/>
                    <a:pt x="452" y="245"/>
                    <a:pt x="678" y="70"/>
                  </a:cubicBezTo>
                  <a:cubicBezTo>
                    <a:pt x="678" y="45"/>
                    <a:pt x="678" y="45"/>
                    <a:pt x="678" y="19"/>
                  </a:cubicBezTo>
                  <a:cubicBezTo>
                    <a:pt x="665" y="7"/>
                    <a:pt x="653"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1830975" y="2065200"/>
              <a:ext cx="16925" cy="15050"/>
            </a:xfrm>
            <a:custGeom>
              <a:avLst/>
              <a:gdLst/>
              <a:ahLst/>
              <a:cxnLst/>
              <a:rect l="l" t="t" r="r" b="b"/>
              <a:pathLst>
                <a:path w="677" h="602" extrusionOk="0">
                  <a:moveTo>
                    <a:pt x="627" y="0"/>
                  </a:moveTo>
                  <a:lnTo>
                    <a:pt x="0" y="526"/>
                  </a:lnTo>
                  <a:cubicBezTo>
                    <a:pt x="0" y="551"/>
                    <a:pt x="0" y="577"/>
                    <a:pt x="0" y="577"/>
                  </a:cubicBezTo>
                  <a:cubicBezTo>
                    <a:pt x="0" y="577"/>
                    <a:pt x="25" y="602"/>
                    <a:pt x="25" y="602"/>
                  </a:cubicBezTo>
                  <a:cubicBezTo>
                    <a:pt x="25" y="602"/>
                    <a:pt x="50" y="602"/>
                    <a:pt x="50" y="577"/>
                  </a:cubicBezTo>
                  <a:lnTo>
                    <a:pt x="652" y="75"/>
                  </a:lnTo>
                  <a:cubicBezTo>
                    <a:pt x="677" y="50"/>
                    <a:pt x="677"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1833475" y="2076625"/>
              <a:ext cx="14425" cy="13025"/>
            </a:xfrm>
            <a:custGeom>
              <a:avLst/>
              <a:gdLst/>
              <a:ahLst/>
              <a:cxnLst/>
              <a:rect l="l" t="t" r="r" b="b"/>
              <a:pathLst>
                <a:path w="577" h="521" extrusionOk="0">
                  <a:moveTo>
                    <a:pt x="542" y="0"/>
                  </a:moveTo>
                  <a:cubicBezTo>
                    <a:pt x="533" y="0"/>
                    <a:pt x="527" y="7"/>
                    <a:pt x="527" y="19"/>
                  </a:cubicBezTo>
                  <a:lnTo>
                    <a:pt x="25" y="445"/>
                  </a:lnTo>
                  <a:cubicBezTo>
                    <a:pt x="0" y="470"/>
                    <a:pt x="0" y="495"/>
                    <a:pt x="0" y="495"/>
                  </a:cubicBezTo>
                  <a:cubicBezTo>
                    <a:pt x="25" y="521"/>
                    <a:pt x="25" y="521"/>
                    <a:pt x="25" y="521"/>
                  </a:cubicBezTo>
                  <a:cubicBezTo>
                    <a:pt x="51" y="521"/>
                    <a:pt x="51" y="521"/>
                    <a:pt x="51" y="495"/>
                  </a:cubicBezTo>
                  <a:lnTo>
                    <a:pt x="577" y="69"/>
                  </a:lnTo>
                  <a:cubicBezTo>
                    <a:pt x="577" y="44"/>
                    <a:pt x="577"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1858525" y="2032775"/>
              <a:ext cx="16950" cy="17400"/>
            </a:xfrm>
            <a:custGeom>
              <a:avLst/>
              <a:gdLst/>
              <a:ahLst/>
              <a:cxnLst/>
              <a:rect l="l" t="t" r="r" b="b"/>
              <a:pathLst>
                <a:path w="678" h="696" extrusionOk="0">
                  <a:moveTo>
                    <a:pt x="628" y="0"/>
                  </a:moveTo>
                  <a:cubicBezTo>
                    <a:pt x="621" y="0"/>
                    <a:pt x="615" y="6"/>
                    <a:pt x="602" y="19"/>
                  </a:cubicBezTo>
                  <a:cubicBezTo>
                    <a:pt x="377" y="194"/>
                    <a:pt x="201" y="420"/>
                    <a:pt x="1" y="645"/>
                  </a:cubicBezTo>
                  <a:cubicBezTo>
                    <a:pt x="1" y="671"/>
                    <a:pt x="1" y="696"/>
                    <a:pt x="26" y="696"/>
                  </a:cubicBezTo>
                  <a:lnTo>
                    <a:pt x="76" y="696"/>
                  </a:lnTo>
                  <a:cubicBezTo>
                    <a:pt x="252" y="470"/>
                    <a:pt x="452" y="244"/>
                    <a:pt x="653" y="69"/>
                  </a:cubicBezTo>
                  <a:cubicBezTo>
                    <a:pt x="653" y="44"/>
                    <a:pt x="678" y="19"/>
                    <a:pt x="653" y="19"/>
                  </a:cubicBezTo>
                  <a:cubicBezTo>
                    <a:pt x="640" y="6"/>
                    <a:pt x="634"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1860425" y="2039225"/>
              <a:ext cx="16925" cy="17225"/>
            </a:xfrm>
            <a:custGeom>
              <a:avLst/>
              <a:gdLst/>
              <a:ahLst/>
              <a:cxnLst/>
              <a:rect l="l" t="t" r="r" b="b"/>
              <a:pathLst>
                <a:path w="677" h="689" extrusionOk="0">
                  <a:moveTo>
                    <a:pt x="644" y="0"/>
                  </a:moveTo>
                  <a:cubicBezTo>
                    <a:pt x="635" y="0"/>
                    <a:pt x="618" y="12"/>
                    <a:pt x="602" y="12"/>
                  </a:cubicBezTo>
                  <a:cubicBezTo>
                    <a:pt x="426" y="237"/>
                    <a:pt x="226" y="438"/>
                    <a:pt x="0" y="638"/>
                  </a:cubicBezTo>
                  <a:cubicBezTo>
                    <a:pt x="0" y="638"/>
                    <a:pt x="0" y="663"/>
                    <a:pt x="0" y="688"/>
                  </a:cubicBezTo>
                  <a:lnTo>
                    <a:pt x="50" y="688"/>
                  </a:lnTo>
                  <a:cubicBezTo>
                    <a:pt x="276" y="488"/>
                    <a:pt x="476" y="287"/>
                    <a:pt x="652" y="62"/>
                  </a:cubicBezTo>
                  <a:cubicBezTo>
                    <a:pt x="677" y="37"/>
                    <a:pt x="677" y="12"/>
                    <a:pt x="652" y="12"/>
                  </a:cubicBezTo>
                  <a:cubicBezTo>
                    <a:pt x="652" y="3"/>
                    <a:pt x="64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1861050" y="2049675"/>
              <a:ext cx="15675" cy="15550"/>
            </a:xfrm>
            <a:custGeom>
              <a:avLst/>
              <a:gdLst/>
              <a:ahLst/>
              <a:cxnLst/>
              <a:rect l="l" t="t" r="r" b="b"/>
              <a:pathLst>
                <a:path w="627" h="622" extrusionOk="0">
                  <a:moveTo>
                    <a:pt x="592" y="1"/>
                  </a:moveTo>
                  <a:cubicBezTo>
                    <a:pt x="583" y="1"/>
                    <a:pt x="577" y="7"/>
                    <a:pt x="577" y="20"/>
                  </a:cubicBezTo>
                  <a:cubicBezTo>
                    <a:pt x="401" y="220"/>
                    <a:pt x="201" y="396"/>
                    <a:pt x="0" y="571"/>
                  </a:cubicBezTo>
                  <a:cubicBezTo>
                    <a:pt x="0" y="571"/>
                    <a:pt x="0" y="596"/>
                    <a:pt x="0" y="621"/>
                  </a:cubicBezTo>
                  <a:lnTo>
                    <a:pt x="50" y="621"/>
                  </a:lnTo>
                  <a:cubicBezTo>
                    <a:pt x="251" y="446"/>
                    <a:pt x="451" y="270"/>
                    <a:pt x="627" y="70"/>
                  </a:cubicBezTo>
                  <a:cubicBezTo>
                    <a:pt x="627" y="45"/>
                    <a:pt x="627" y="20"/>
                    <a:pt x="627" y="20"/>
                  </a:cubicBezTo>
                  <a:cubicBezTo>
                    <a:pt x="614" y="7"/>
                    <a:pt x="60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1861675" y="2057050"/>
              <a:ext cx="16300" cy="16925"/>
            </a:xfrm>
            <a:custGeom>
              <a:avLst/>
              <a:gdLst/>
              <a:ahLst/>
              <a:cxnLst/>
              <a:rect l="l" t="t" r="r" b="b"/>
              <a:pathLst>
                <a:path w="652" h="677" extrusionOk="0">
                  <a:moveTo>
                    <a:pt x="627" y="0"/>
                  </a:moveTo>
                  <a:cubicBezTo>
                    <a:pt x="602" y="0"/>
                    <a:pt x="602" y="0"/>
                    <a:pt x="577" y="25"/>
                  </a:cubicBezTo>
                  <a:cubicBezTo>
                    <a:pt x="401" y="226"/>
                    <a:pt x="226" y="426"/>
                    <a:pt x="0" y="627"/>
                  </a:cubicBezTo>
                  <a:cubicBezTo>
                    <a:pt x="0" y="627"/>
                    <a:pt x="0" y="652"/>
                    <a:pt x="0" y="677"/>
                  </a:cubicBezTo>
                  <a:lnTo>
                    <a:pt x="50" y="677"/>
                  </a:lnTo>
                  <a:cubicBezTo>
                    <a:pt x="276" y="476"/>
                    <a:pt x="451" y="276"/>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1864175" y="2068050"/>
              <a:ext cx="13800" cy="12825"/>
            </a:xfrm>
            <a:custGeom>
              <a:avLst/>
              <a:gdLst/>
              <a:ahLst/>
              <a:cxnLst/>
              <a:rect l="l" t="t" r="r" b="b"/>
              <a:pathLst>
                <a:path w="552" h="513" extrusionOk="0">
                  <a:moveTo>
                    <a:pt x="503" y="0"/>
                  </a:moveTo>
                  <a:cubicBezTo>
                    <a:pt x="488" y="0"/>
                    <a:pt x="477" y="11"/>
                    <a:pt x="477" y="11"/>
                  </a:cubicBezTo>
                  <a:cubicBezTo>
                    <a:pt x="376" y="212"/>
                    <a:pt x="226" y="337"/>
                    <a:pt x="26" y="463"/>
                  </a:cubicBezTo>
                  <a:cubicBezTo>
                    <a:pt x="26" y="463"/>
                    <a:pt x="1" y="488"/>
                    <a:pt x="26" y="513"/>
                  </a:cubicBezTo>
                  <a:lnTo>
                    <a:pt x="76" y="513"/>
                  </a:lnTo>
                  <a:cubicBezTo>
                    <a:pt x="251" y="412"/>
                    <a:pt x="427" y="237"/>
                    <a:pt x="527" y="62"/>
                  </a:cubicBezTo>
                  <a:cubicBezTo>
                    <a:pt x="552" y="36"/>
                    <a:pt x="552" y="11"/>
                    <a:pt x="527" y="11"/>
                  </a:cubicBezTo>
                  <a:cubicBezTo>
                    <a:pt x="518" y="3"/>
                    <a:pt x="510"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1826575" y="1938000"/>
              <a:ext cx="16325" cy="20075"/>
            </a:xfrm>
            <a:custGeom>
              <a:avLst/>
              <a:gdLst/>
              <a:ahLst/>
              <a:cxnLst/>
              <a:rect l="l" t="t" r="r" b="b"/>
              <a:pathLst>
                <a:path w="653" h="803" extrusionOk="0">
                  <a:moveTo>
                    <a:pt x="652" y="0"/>
                  </a:moveTo>
                  <a:cubicBezTo>
                    <a:pt x="627" y="0"/>
                    <a:pt x="602" y="0"/>
                    <a:pt x="602" y="25"/>
                  </a:cubicBezTo>
                  <a:cubicBezTo>
                    <a:pt x="427" y="276"/>
                    <a:pt x="251" y="527"/>
                    <a:pt x="26" y="727"/>
                  </a:cubicBezTo>
                  <a:cubicBezTo>
                    <a:pt x="1" y="752"/>
                    <a:pt x="1" y="777"/>
                    <a:pt x="26" y="777"/>
                  </a:cubicBezTo>
                  <a:cubicBezTo>
                    <a:pt x="26" y="802"/>
                    <a:pt x="26" y="802"/>
                    <a:pt x="51" y="802"/>
                  </a:cubicBezTo>
                  <a:cubicBezTo>
                    <a:pt x="51" y="802"/>
                    <a:pt x="51" y="802"/>
                    <a:pt x="76" y="777"/>
                  </a:cubicBezTo>
                  <a:cubicBezTo>
                    <a:pt x="301" y="577"/>
                    <a:pt x="477" y="326"/>
                    <a:pt x="652" y="50"/>
                  </a:cubicBezTo>
                  <a:cubicBezTo>
                    <a:pt x="652" y="50"/>
                    <a:pt x="652"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1829075" y="1947400"/>
              <a:ext cx="16950" cy="20700"/>
            </a:xfrm>
            <a:custGeom>
              <a:avLst/>
              <a:gdLst/>
              <a:ahLst/>
              <a:cxnLst/>
              <a:rect l="l" t="t" r="r" b="b"/>
              <a:pathLst>
                <a:path w="678" h="828" extrusionOk="0">
                  <a:moveTo>
                    <a:pt x="653" y="0"/>
                  </a:moveTo>
                  <a:cubicBezTo>
                    <a:pt x="653" y="0"/>
                    <a:pt x="628" y="0"/>
                    <a:pt x="602" y="25"/>
                  </a:cubicBezTo>
                  <a:cubicBezTo>
                    <a:pt x="452" y="301"/>
                    <a:pt x="252" y="552"/>
                    <a:pt x="26" y="777"/>
                  </a:cubicBezTo>
                  <a:cubicBezTo>
                    <a:pt x="1" y="777"/>
                    <a:pt x="1" y="802"/>
                    <a:pt x="26" y="827"/>
                  </a:cubicBezTo>
                  <a:lnTo>
                    <a:pt x="76" y="827"/>
                  </a:lnTo>
                  <a:cubicBezTo>
                    <a:pt x="302" y="602"/>
                    <a:pt x="502" y="326"/>
                    <a:pt x="678" y="50"/>
                  </a:cubicBezTo>
                  <a:cubicBezTo>
                    <a:pt x="678" y="50"/>
                    <a:pt x="678" y="25"/>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1835350" y="1953025"/>
              <a:ext cx="14450" cy="18200"/>
            </a:xfrm>
            <a:custGeom>
              <a:avLst/>
              <a:gdLst/>
              <a:ahLst/>
              <a:cxnLst/>
              <a:rect l="l" t="t" r="r" b="b"/>
              <a:pathLst>
                <a:path w="578" h="728" extrusionOk="0">
                  <a:moveTo>
                    <a:pt x="552" y="1"/>
                  </a:moveTo>
                  <a:cubicBezTo>
                    <a:pt x="527" y="1"/>
                    <a:pt x="502" y="1"/>
                    <a:pt x="502" y="26"/>
                  </a:cubicBezTo>
                  <a:cubicBezTo>
                    <a:pt x="402" y="277"/>
                    <a:pt x="226" y="502"/>
                    <a:pt x="1" y="678"/>
                  </a:cubicBezTo>
                  <a:cubicBezTo>
                    <a:pt x="1" y="678"/>
                    <a:pt x="1" y="703"/>
                    <a:pt x="1" y="728"/>
                  </a:cubicBezTo>
                  <a:lnTo>
                    <a:pt x="51" y="728"/>
                  </a:lnTo>
                  <a:cubicBezTo>
                    <a:pt x="276" y="552"/>
                    <a:pt x="452" y="302"/>
                    <a:pt x="552" y="51"/>
                  </a:cubicBezTo>
                  <a:cubicBezTo>
                    <a:pt x="577" y="26"/>
                    <a:pt x="552"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1841000" y="1959925"/>
              <a:ext cx="13175" cy="16950"/>
            </a:xfrm>
            <a:custGeom>
              <a:avLst/>
              <a:gdLst/>
              <a:ahLst/>
              <a:cxnLst/>
              <a:rect l="l" t="t" r="r" b="b"/>
              <a:pathLst>
                <a:path w="527" h="678" extrusionOk="0">
                  <a:moveTo>
                    <a:pt x="501" y="1"/>
                  </a:moveTo>
                  <a:cubicBezTo>
                    <a:pt x="501" y="1"/>
                    <a:pt x="476" y="1"/>
                    <a:pt x="451" y="26"/>
                  </a:cubicBezTo>
                  <a:cubicBezTo>
                    <a:pt x="326" y="226"/>
                    <a:pt x="176" y="427"/>
                    <a:pt x="25" y="627"/>
                  </a:cubicBezTo>
                  <a:cubicBezTo>
                    <a:pt x="0" y="627"/>
                    <a:pt x="0" y="652"/>
                    <a:pt x="25" y="677"/>
                  </a:cubicBezTo>
                  <a:lnTo>
                    <a:pt x="50" y="677"/>
                  </a:lnTo>
                  <a:cubicBezTo>
                    <a:pt x="50" y="677"/>
                    <a:pt x="75" y="677"/>
                    <a:pt x="75" y="652"/>
                  </a:cubicBezTo>
                  <a:cubicBezTo>
                    <a:pt x="226" y="477"/>
                    <a:pt x="376" y="276"/>
                    <a:pt x="527" y="51"/>
                  </a:cubicBezTo>
                  <a:cubicBezTo>
                    <a:pt x="527" y="51"/>
                    <a:pt x="527" y="2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1846000" y="1965725"/>
              <a:ext cx="13175" cy="17400"/>
            </a:xfrm>
            <a:custGeom>
              <a:avLst/>
              <a:gdLst/>
              <a:ahLst/>
              <a:cxnLst/>
              <a:rect l="l" t="t" r="r" b="b"/>
              <a:pathLst>
                <a:path w="527" h="696" extrusionOk="0">
                  <a:moveTo>
                    <a:pt x="493" y="0"/>
                  </a:moveTo>
                  <a:cubicBezTo>
                    <a:pt x="483" y="0"/>
                    <a:pt x="477" y="7"/>
                    <a:pt x="477" y="19"/>
                  </a:cubicBezTo>
                  <a:cubicBezTo>
                    <a:pt x="327" y="245"/>
                    <a:pt x="176" y="445"/>
                    <a:pt x="1" y="621"/>
                  </a:cubicBezTo>
                  <a:cubicBezTo>
                    <a:pt x="1" y="646"/>
                    <a:pt x="1" y="671"/>
                    <a:pt x="1" y="671"/>
                  </a:cubicBezTo>
                  <a:cubicBezTo>
                    <a:pt x="1" y="696"/>
                    <a:pt x="26" y="696"/>
                    <a:pt x="26" y="696"/>
                  </a:cubicBezTo>
                  <a:cubicBezTo>
                    <a:pt x="51" y="696"/>
                    <a:pt x="51" y="696"/>
                    <a:pt x="51" y="671"/>
                  </a:cubicBezTo>
                  <a:cubicBezTo>
                    <a:pt x="226" y="470"/>
                    <a:pt x="377" y="270"/>
                    <a:pt x="527" y="69"/>
                  </a:cubicBezTo>
                  <a:cubicBezTo>
                    <a:pt x="527" y="44"/>
                    <a:pt x="527" y="19"/>
                    <a:pt x="527" y="19"/>
                  </a:cubicBezTo>
                  <a:cubicBezTo>
                    <a:pt x="514" y="7"/>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1847875" y="1971825"/>
              <a:ext cx="13825" cy="15700"/>
            </a:xfrm>
            <a:custGeom>
              <a:avLst/>
              <a:gdLst/>
              <a:ahLst/>
              <a:cxnLst/>
              <a:rect l="l" t="t" r="r" b="b"/>
              <a:pathLst>
                <a:path w="553" h="628" extrusionOk="0">
                  <a:moveTo>
                    <a:pt x="527" y="1"/>
                  </a:moveTo>
                  <a:cubicBezTo>
                    <a:pt x="502" y="1"/>
                    <a:pt x="477" y="1"/>
                    <a:pt x="477" y="26"/>
                  </a:cubicBezTo>
                  <a:cubicBezTo>
                    <a:pt x="377" y="251"/>
                    <a:pt x="226" y="427"/>
                    <a:pt x="26" y="552"/>
                  </a:cubicBezTo>
                  <a:cubicBezTo>
                    <a:pt x="1" y="577"/>
                    <a:pt x="1" y="577"/>
                    <a:pt x="26" y="602"/>
                  </a:cubicBezTo>
                  <a:cubicBezTo>
                    <a:pt x="26" y="602"/>
                    <a:pt x="26" y="627"/>
                    <a:pt x="51" y="627"/>
                  </a:cubicBezTo>
                  <a:cubicBezTo>
                    <a:pt x="51" y="627"/>
                    <a:pt x="51" y="627"/>
                    <a:pt x="51" y="602"/>
                  </a:cubicBezTo>
                  <a:cubicBezTo>
                    <a:pt x="277" y="477"/>
                    <a:pt x="452" y="276"/>
                    <a:pt x="552" y="51"/>
                  </a:cubicBezTo>
                  <a:cubicBezTo>
                    <a:pt x="552" y="51"/>
                    <a:pt x="552" y="26"/>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1861050" y="1977000"/>
              <a:ext cx="8800" cy="7375"/>
            </a:xfrm>
            <a:custGeom>
              <a:avLst/>
              <a:gdLst/>
              <a:ahLst/>
              <a:cxnLst/>
              <a:rect l="l" t="t" r="r" b="b"/>
              <a:pathLst>
                <a:path w="352" h="295" extrusionOk="0">
                  <a:moveTo>
                    <a:pt x="301" y="1"/>
                  </a:moveTo>
                  <a:cubicBezTo>
                    <a:pt x="295" y="1"/>
                    <a:pt x="288" y="7"/>
                    <a:pt x="276" y="19"/>
                  </a:cubicBezTo>
                  <a:cubicBezTo>
                    <a:pt x="201" y="95"/>
                    <a:pt x="126" y="170"/>
                    <a:pt x="25" y="245"/>
                  </a:cubicBezTo>
                  <a:cubicBezTo>
                    <a:pt x="25" y="245"/>
                    <a:pt x="0" y="270"/>
                    <a:pt x="25" y="270"/>
                  </a:cubicBezTo>
                  <a:cubicBezTo>
                    <a:pt x="25" y="295"/>
                    <a:pt x="50" y="295"/>
                    <a:pt x="50" y="295"/>
                  </a:cubicBezTo>
                  <a:lnTo>
                    <a:pt x="75" y="295"/>
                  </a:lnTo>
                  <a:cubicBezTo>
                    <a:pt x="176" y="220"/>
                    <a:pt x="251" y="145"/>
                    <a:pt x="326" y="69"/>
                  </a:cubicBezTo>
                  <a:cubicBezTo>
                    <a:pt x="351" y="44"/>
                    <a:pt x="351" y="19"/>
                    <a:pt x="326" y="19"/>
                  </a:cubicBezTo>
                  <a:cubicBezTo>
                    <a:pt x="313" y="7"/>
                    <a:pt x="307"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1809025" y="1899925"/>
              <a:ext cx="10700" cy="16800"/>
            </a:xfrm>
            <a:custGeom>
              <a:avLst/>
              <a:gdLst/>
              <a:ahLst/>
              <a:cxnLst/>
              <a:rect l="l" t="t" r="r" b="b"/>
              <a:pathLst>
                <a:path w="428" h="672" extrusionOk="0">
                  <a:moveTo>
                    <a:pt x="386" y="1"/>
                  </a:moveTo>
                  <a:cubicBezTo>
                    <a:pt x="377" y="1"/>
                    <a:pt x="364" y="7"/>
                    <a:pt x="352" y="20"/>
                  </a:cubicBezTo>
                  <a:cubicBezTo>
                    <a:pt x="227" y="220"/>
                    <a:pt x="126" y="396"/>
                    <a:pt x="26" y="621"/>
                  </a:cubicBezTo>
                  <a:cubicBezTo>
                    <a:pt x="1" y="621"/>
                    <a:pt x="1" y="646"/>
                    <a:pt x="26" y="646"/>
                  </a:cubicBezTo>
                  <a:cubicBezTo>
                    <a:pt x="26" y="671"/>
                    <a:pt x="51" y="671"/>
                    <a:pt x="51" y="671"/>
                  </a:cubicBezTo>
                  <a:cubicBezTo>
                    <a:pt x="51" y="671"/>
                    <a:pt x="76" y="646"/>
                    <a:pt x="76" y="646"/>
                  </a:cubicBezTo>
                  <a:cubicBezTo>
                    <a:pt x="176" y="446"/>
                    <a:pt x="302" y="245"/>
                    <a:pt x="427" y="70"/>
                  </a:cubicBezTo>
                  <a:cubicBezTo>
                    <a:pt x="427" y="45"/>
                    <a:pt x="427" y="20"/>
                    <a:pt x="402" y="20"/>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1813425" y="1907300"/>
              <a:ext cx="11300" cy="15050"/>
            </a:xfrm>
            <a:custGeom>
              <a:avLst/>
              <a:gdLst/>
              <a:ahLst/>
              <a:cxnLst/>
              <a:rect l="l" t="t" r="r" b="b"/>
              <a:pathLst>
                <a:path w="452" h="602" extrusionOk="0">
                  <a:moveTo>
                    <a:pt x="401" y="0"/>
                  </a:moveTo>
                  <a:cubicBezTo>
                    <a:pt x="276" y="201"/>
                    <a:pt x="151" y="376"/>
                    <a:pt x="0" y="527"/>
                  </a:cubicBezTo>
                  <a:cubicBezTo>
                    <a:pt x="0" y="552"/>
                    <a:pt x="0" y="577"/>
                    <a:pt x="25" y="577"/>
                  </a:cubicBezTo>
                  <a:cubicBezTo>
                    <a:pt x="25" y="602"/>
                    <a:pt x="25" y="602"/>
                    <a:pt x="51" y="602"/>
                  </a:cubicBezTo>
                  <a:cubicBezTo>
                    <a:pt x="51" y="602"/>
                    <a:pt x="51" y="602"/>
                    <a:pt x="76" y="577"/>
                  </a:cubicBezTo>
                  <a:cubicBezTo>
                    <a:pt x="201" y="426"/>
                    <a:pt x="351" y="226"/>
                    <a:pt x="452" y="50"/>
                  </a:cubicBezTo>
                  <a:cubicBezTo>
                    <a:pt x="452" y="25"/>
                    <a:pt x="452"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1821575" y="1911200"/>
              <a:ext cx="8800" cy="12400"/>
            </a:xfrm>
            <a:custGeom>
              <a:avLst/>
              <a:gdLst/>
              <a:ahLst/>
              <a:cxnLst/>
              <a:rect l="l" t="t" r="r" b="b"/>
              <a:pathLst>
                <a:path w="352" h="496" extrusionOk="0">
                  <a:moveTo>
                    <a:pt x="292" y="1"/>
                  </a:moveTo>
                  <a:cubicBezTo>
                    <a:pt x="282" y="1"/>
                    <a:pt x="276" y="7"/>
                    <a:pt x="276" y="20"/>
                  </a:cubicBezTo>
                  <a:cubicBezTo>
                    <a:pt x="201" y="170"/>
                    <a:pt x="100" y="320"/>
                    <a:pt x="0" y="446"/>
                  </a:cubicBezTo>
                  <a:cubicBezTo>
                    <a:pt x="0" y="446"/>
                    <a:pt x="0" y="471"/>
                    <a:pt x="0" y="496"/>
                  </a:cubicBezTo>
                  <a:lnTo>
                    <a:pt x="25" y="496"/>
                  </a:lnTo>
                  <a:cubicBezTo>
                    <a:pt x="50" y="496"/>
                    <a:pt x="50" y="496"/>
                    <a:pt x="50" y="471"/>
                  </a:cubicBezTo>
                  <a:cubicBezTo>
                    <a:pt x="176" y="346"/>
                    <a:pt x="251" y="220"/>
                    <a:pt x="326" y="45"/>
                  </a:cubicBezTo>
                  <a:cubicBezTo>
                    <a:pt x="351" y="45"/>
                    <a:pt x="326" y="20"/>
                    <a:pt x="326" y="20"/>
                  </a:cubicBezTo>
                  <a:cubicBezTo>
                    <a:pt x="314" y="7"/>
                    <a:pt x="301"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1825950" y="1920450"/>
              <a:ext cx="6300" cy="8175"/>
            </a:xfrm>
            <a:custGeom>
              <a:avLst/>
              <a:gdLst/>
              <a:ahLst/>
              <a:cxnLst/>
              <a:rect l="l" t="t" r="r" b="b"/>
              <a:pathLst>
                <a:path w="252" h="327" extrusionOk="0">
                  <a:moveTo>
                    <a:pt x="226" y="1"/>
                  </a:moveTo>
                  <a:cubicBezTo>
                    <a:pt x="226" y="1"/>
                    <a:pt x="201" y="1"/>
                    <a:pt x="176" y="26"/>
                  </a:cubicBezTo>
                  <a:cubicBezTo>
                    <a:pt x="151" y="101"/>
                    <a:pt x="76" y="201"/>
                    <a:pt x="1" y="276"/>
                  </a:cubicBezTo>
                  <a:cubicBezTo>
                    <a:pt x="1" y="276"/>
                    <a:pt x="1" y="301"/>
                    <a:pt x="1" y="326"/>
                  </a:cubicBezTo>
                  <a:lnTo>
                    <a:pt x="51" y="326"/>
                  </a:lnTo>
                  <a:cubicBezTo>
                    <a:pt x="126" y="226"/>
                    <a:pt x="201" y="151"/>
                    <a:pt x="251" y="51"/>
                  </a:cubicBezTo>
                  <a:cubicBezTo>
                    <a:pt x="251" y="26"/>
                    <a:pt x="2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1830975" y="1928125"/>
              <a:ext cx="5650" cy="8025"/>
            </a:xfrm>
            <a:custGeom>
              <a:avLst/>
              <a:gdLst/>
              <a:ahLst/>
              <a:cxnLst/>
              <a:rect l="l" t="t" r="r" b="b"/>
              <a:pathLst>
                <a:path w="226" h="321" extrusionOk="0">
                  <a:moveTo>
                    <a:pt x="166" y="1"/>
                  </a:moveTo>
                  <a:cubicBezTo>
                    <a:pt x="157" y="1"/>
                    <a:pt x="151" y="7"/>
                    <a:pt x="151" y="19"/>
                  </a:cubicBezTo>
                  <a:lnTo>
                    <a:pt x="25" y="270"/>
                  </a:lnTo>
                  <a:cubicBezTo>
                    <a:pt x="0" y="295"/>
                    <a:pt x="0" y="295"/>
                    <a:pt x="25" y="320"/>
                  </a:cubicBezTo>
                  <a:lnTo>
                    <a:pt x="50" y="320"/>
                  </a:lnTo>
                  <a:cubicBezTo>
                    <a:pt x="50" y="320"/>
                    <a:pt x="75" y="320"/>
                    <a:pt x="75" y="295"/>
                  </a:cubicBezTo>
                  <a:lnTo>
                    <a:pt x="201" y="70"/>
                  </a:lnTo>
                  <a:cubicBezTo>
                    <a:pt x="226" y="44"/>
                    <a:pt x="226" y="19"/>
                    <a:pt x="201" y="19"/>
                  </a:cubicBezTo>
                  <a:cubicBezTo>
                    <a:pt x="188" y="7"/>
                    <a:pt x="176"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1808400" y="1995650"/>
              <a:ext cx="20075" cy="22575"/>
            </a:xfrm>
            <a:custGeom>
              <a:avLst/>
              <a:gdLst/>
              <a:ahLst/>
              <a:cxnLst/>
              <a:rect l="l" t="t" r="r" b="b"/>
              <a:pathLst>
                <a:path w="803" h="903" extrusionOk="0">
                  <a:moveTo>
                    <a:pt x="778" y="0"/>
                  </a:moveTo>
                  <a:cubicBezTo>
                    <a:pt x="753" y="0"/>
                    <a:pt x="728" y="0"/>
                    <a:pt x="728" y="25"/>
                  </a:cubicBezTo>
                  <a:cubicBezTo>
                    <a:pt x="552" y="351"/>
                    <a:pt x="327" y="627"/>
                    <a:pt x="26" y="852"/>
                  </a:cubicBezTo>
                  <a:cubicBezTo>
                    <a:pt x="1" y="852"/>
                    <a:pt x="1" y="877"/>
                    <a:pt x="1" y="902"/>
                  </a:cubicBezTo>
                  <a:lnTo>
                    <a:pt x="51" y="902"/>
                  </a:lnTo>
                  <a:cubicBezTo>
                    <a:pt x="377" y="677"/>
                    <a:pt x="627" y="376"/>
                    <a:pt x="803" y="50"/>
                  </a:cubicBezTo>
                  <a:cubicBezTo>
                    <a:pt x="803" y="25"/>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1816550" y="2003500"/>
              <a:ext cx="15700" cy="18475"/>
            </a:xfrm>
            <a:custGeom>
              <a:avLst/>
              <a:gdLst/>
              <a:ahLst/>
              <a:cxnLst/>
              <a:rect l="l" t="t" r="r" b="b"/>
              <a:pathLst>
                <a:path w="628" h="739" extrusionOk="0">
                  <a:moveTo>
                    <a:pt x="595" y="1"/>
                  </a:moveTo>
                  <a:cubicBezTo>
                    <a:pt x="586" y="1"/>
                    <a:pt x="569" y="12"/>
                    <a:pt x="552" y="12"/>
                  </a:cubicBezTo>
                  <a:cubicBezTo>
                    <a:pt x="402" y="263"/>
                    <a:pt x="226" y="488"/>
                    <a:pt x="1" y="689"/>
                  </a:cubicBezTo>
                  <a:cubicBezTo>
                    <a:pt x="1" y="689"/>
                    <a:pt x="1" y="714"/>
                    <a:pt x="1" y="739"/>
                  </a:cubicBezTo>
                  <a:lnTo>
                    <a:pt x="51" y="739"/>
                  </a:lnTo>
                  <a:cubicBezTo>
                    <a:pt x="276" y="538"/>
                    <a:pt x="452" y="313"/>
                    <a:pt x="627" y="62"/>
                  </a:cubicBezTo>
                  <a:cubicBezTo>
                    <a:pt x="627" y="37"/>
                    <a:pt x="627" y="12"/>
                    <a:pt x="602" y="12"/>
                  </a:cubicBezTo>
                  <a:cubicBezTo>
                    <a:pt x="602" y="4"/>
                    <a:pt x="59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1768300" y="2022125"/>
              <a:ext cx="8800" cy="17400"/>
            </a:xfrm>
            <a:custGeom>
              <a:avLst/>
              <a:gdLst/>
              <a:ahLst/>
              <a:cxnLst/>
              <a:rect l="l" t="t" r="r" b="b"/>
              <a:pathLst>
                <a:path w="352" h="696" extrusionOk="0">
                  <a:moveTo>
                    <a:pt x="311" y="0"/>
                  </a:moveTo>
                  <a:cubicBezTo>
                    <a:pt x="302" y="0"/>
                    <a:pt x="289" y="6"/>
                    <a:pt x="277" y="19"/>
                  </a:cubicBezTo>
                  <a:cubicBezTo>
                    <a:pt x="126" y="194"/>
                    <a:pt x="26" y="420"/>
                    <a:pt x="1" y="670"/>
                  </a:cubicBezTo>
                  <a:cubicBezTo>
                    <a:pt x="1" y="670"/>
                    <a:pt x="1" y="696"/>
                    <a:pt x="26" y="696"/>
                  </a:cubicBezTo>
                  <a:cubicBezTo>
                    <a:pt x="51" y="696"/>
                    <a:pt x="51" y="696"/>
                    <a:pt x="51" y="670"/>
                  </a:cubicBezTo>
                  <a:cubicBezTo>
                    <a:pt x="76" y="445"/>
                    <a:pt x="176" y="219"/>
                    <a:pt x="327" y="69"/>
                  </a:cubicBezTo>
                  <a:cubicBezTo>
                    <a:pt x="352" y="44"/>
                    <a:pt x="352" y="19"/>
                    <a:pt x="327" y="19"/>
                  </a:cubicBezTo>
                  <a:cubicBezTo>
                    <a:pt x="327" y="6"/>
                    <a:pt x="32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1771450" y="2034025"/>
              <a:ext cx="11300" cy="16150"/>
            </a:xfrm>
            <a:custGeom>
              <a:avLst/>
              <a:gdLst/>
              <a:ahLst/>
              <a:cxnLst/>
              <a:rect l="l" t="t" r="r" b="b"/>
              <a:pathLst>
                <a:path w="452" h="646" extrusionOk="0">
                  <a:moveTo>
                    <a:pt x="411" y="0"/>
                  </a:moveTo>
                  <a:cubicBezTo>
                    <a:pt x="401" y="0"/>
                    <a:pt x="389" y="6"/>
                    <a:pt x="376" y="19"/>
                  </a:cubicBezTo>
                  <a:cubicBezTo>
                    <a:pt x="226" y="169"/>
                    <a:pt x="75" y="370"/>
                    <a:pt x="0" y="595"/>
                  </a:cubicBezTo>
                  <a:cubicBezTo>
                    <a:pt x="0" y="621"/>
                    <a:pt x="0" y="621"/>
                    <a:pt x="25" y="646"/>
                  </a:cubicBezTo>
                  <a:lnTo>
                    <a:pt x="50" y="646"/>
                  </a:lnTo>
                  <a:cubicBezTo>
                    <a:pt x="50" y="646"/>
                    <a:pt x="75" y="621"/>
                    <a:pt x="75" y="621"/>
                  </a:cubicBezTo>
                  <a:cubicBezTo>
                    <a:pt x="151" y="395"/>
                    <a:pt x="276" y="220"/>
                    <a:pt x="426" y="69"/>
                  </a:cubicBezTo>
                  <a:cubicBezTo>
                    <a:pt x="451" y="44"/>
                    <a:pt x="451" y="19"/>
                    <a:pt x="426" y="19"/>
                  </a:cubicBezTo>
                  <a:cubicBezTo>
                    <a:pt x="426" y="6"/>
                    <a:pt x="42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1729475" y="1941475"/>
              <a:ext cx="15050" cy="22850"/>
            </a:xfrm>
            <a:custGeom>
              <a:avLst/>
              <a:gdLst/>
              <a:ahLst/>
              <a:cxnLst/>
              <a:rect l="l" t="t" r="r" b="b"/>
              <a:pathLst>
                <a:path w="602" h="914" extrusionOk="0">
                  <a:moveTo>
                    <a:pt x="569" y="1"/>
                  </a:moveTo>
                  <a:cubicBezTo>
                    <a:pt x="560" y="1"/>
                    <a:pt x="543" y="12"/>
                    <a:pt x="526" y="12"/>
                  </a:cubicBezTo>
                  <a:cubicBezTo>
                    <a:pt x="326" y="287"/>
                    <a:pt x="150" y="563"/>
                    <a:pt x="25" y="864"/>
                  </a:cubicBezTo>
                  <a:cubicBezTo>
                    <a:pt x="0" y="889"/>
                    <a:pt x="25" y="914"/>
                    <a:pt x="25" y="914"/>
                  </a:cubicBezTo>
                  <a:lnTo>
                    <a:pt x="50" y="914"/>
                  </a:lnTo>
                  <a:cubicBezTo>
                    <a:pt x="75" y="914"/>
                    <a:pt x="75" y="914"/>
                    <a:pt x="75" y="889"/>
                  </a:cubicBezTo>
                  <a:cubicBezTo>
                    <a:pt x="226" y="588"/>
                    <a:pt x="376" y="312"/>
                    <a:pt x="576" y="62"/>
                  </a:cubicBezTo>
                  <a:cubicBezTo>
                    <a:pt x="602" y="37"/>
                    <a:pt x="602" y="12"/>
                    <a:pt x="576" y="12"/>
                  </a:cubicBezTo>
                  <a:cubicBezTo>
                    <a:pt x="576" y="3"/>
                    <a:pt x="574" y="1"/>
                    <a:pt x="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1733850" y="1954275"/>
              <a:ext cx="11925" cy="18200"/>
            </a:xfrm>
            <a:custGeom>
              <a:avLst/>
              <a:gdLst/>
              <a:ahLst/>
              <a:cxnLst/>
              <a:rect l="l" t="t" r="r" b="b"/>
              <a:pathLst>
                <a:path w="477" h="728" extrusionOk="0">
                  <a:moveTo>
                    <a:pt x="401" y="1"/>
                  </a:moveTo>
                  <a:cubicBezTo>
                    <a:pt x="226" y="201"/>
                    <a:pt x="76" y="427"/>
                    <a:pt x="0" y="678"/>
                  </a:cubicBezTo>
                  <a:cubicBezTo>
                    <a:pt x="0" y="703"/>
                    <a:pt x="26" y="728"/>
                    <a:pt x="26" y="728"/>
                  </a:cubicBezTo>
                  <a:lnTo>
                    <a:pt x="51" y="728"/>
                  </a:lnTo>
                  <a:cubicBezTo>
                    <a:pt x="51" y="728"/>
                    <a:pt x="76" y="703"/>
                    <a:pt x="76" y="703"/>
                  </a:cubicBezTo>
                  <a:cubicBezTo>
                    <a:pt x="151" y="452"/>
                    <a:pt x="276" y="227"/>
                    <a:pt x="452" y="51"/>
                  </a:cubicBezTo>
                  <a:cubicBezTo>
                    <a:pt x="477" y="51"/>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1737600" y="1961800"/>
              <a:ext cx="11300" cy="16950"/>
            </a:xfrm>
            <a:custGeom>
              <a:avLst/>
              <a:gdLst/>
              <a:ahLst/>
              <a:cxnLst/>
              <a:rect l="l" t="t" r="r" b="b"/>
              <a:pathLst>
                <a:path w="452" h="678" extrusionOk="0">
                  <a:moveTo>
                    <a:pt x="377" y="1"/>
                  </a:moveTo>
                  <a:cubicBezTo>
                    <a:pt x="251" y="201"/>
                    <a:pt x="126" y="402"/>
                    <a:pt x="26" y="627"/>
                  </a:cubicBezTo>
                  <a:cubicBezTo>
                    <a:pt x="1" y="627"/>
                    <a:pt x="26" y="652"/>
                    <a:pt x="26" y="677"/>
                  </a:cubicBezTo>
                  <a:lnTo>
                    <a:pt x="51" y="677"/>
                  </a:lnTo>
                  <a:cubicBezTo>
                    <a:pt x="51" y="677"/>
                    <a:pt x="76" y="652"/>
                    <a:pt x="76" y="652"/>
                  </a:cubicBezTo>
                  <a:cubicBezTo>
                    <a:pt x="176" y="452"/>
                    <a:pt x="302" y="251"/>
                    <a:pt x="452" y="51"/>
                  </a:cubicBezTo>
                  <a:cubicBezTo>
                    <a:pt x="452" y="26"/>
                    <a:pt x="452" y="26"/>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1742000" y="1975125"/>
              <a:ext cx="6275" cy="11150"/>
            </a:xfrm>
            <a:custGeom>
              <a:avLst/>
              <a:gdLst/>
              <a:ahLst/>
              <a:cxnLst/>
              <a:rect l="l" t="t" r="r" b="b"/>
              <a:pathLst>
                <a:path w="251" h="446" extrusionOk="0">
                  <a:moveTo>
                    <a:pt x="216" y="0"/>
                  </a:moveTo>
                  <a:cubicBezTo>
                    <a:pt x="207" y="0"/>
                    <a:pt x="201" y="7"/>
                    <a:pt x="201" y="19"/>
                  </a:cubicBezTo>
                  <a:cubicBezTo>
                    <a:pt x="101" y="144"/>
                    <a:pt x="50" y="270"/>
                    <a:pt x="0" y="420"/>
                  </a:cubicBezTo>
                  <a:cubicBezTo>
                    <a:pt x="0" y="420"/>
                    <a:pt x="0" y="445"/>
                    <a:pt x="25" y="445"/>
                  </a:cubicBezTo>
                  <a:cubicBezTo>
                    <a:pt x="50" y="445"/>
                    <a:pt x="75" y="445"/>
                    <a:pt x="75" y="420"/>
                  </a:cubicBezTo>
                  <a:cubicBezTo>
                    <a:pt x="101" y="295"/>
                    <a:pt x="176" y="170"/>
                    <a:pt x="251" y="69"/>
                  </a:cubicBezTo>
                  <a:cubicBezTo>
                    <a:pt x="251" y="44"/>
                    <a:pt x="251" y="19"/>
                    <a:pt x="251" y="19"/>
                  </a:cubicBezTo>
                  <a:cubicBezTo>
                    <a:pt x="238" y="7"/>
                    <a:pt x="226"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1772700" y="1913550"/>
              <a:ext cx="11925" cy="27600"/>
            </a:xfrm>
            <a:custGeom>
              <a:avLst/>
              <a:gdLst/>
              <a:ahLst/>
              <a:cxnLst/>
              <a:rect l="l" t="t" r="r" b="b"/>
              <a:pathLst>
                <a:path w="477" h="1104" extrusionOk="0">
                  <a:moveTo>
                    <a:pt x="451" y="1"/>
                  </a:moveTo>
                  <a:cubicBezTo>
                    <a:pt x="426" y="1"/>
                    <a:pt x="401" y="1"/>
                    <a:pt x="401" y="26"/>
                  </a:cubicBezTo>
                  <a:cubicBezTo>
                    <a:pt x="301" y="377"/>
                    <a:pt x="176" y="728"/>
                    <a:pt x="0" y="1054"/>
                  </a:cubicBezTo>
                  <a:cubicBezTo>
                    <a:pt x="0" y="1079"/>
                    <a:pt x="0" y="1079"/>
                    <a:pt x="25" y="1104"/>
                  </a:cubicBezTo>
                  <a:lnTo>
                    <a:pt x="50" y="1104"/>
                  </a:lnTo>
                  <a:cubicBezTo>
                    <a:pt x="50" y="1104"/>
                    <a:pt x="76" y="1104"/>
                    <a:pt x="76" y="1079"/>
                  </a:cubicBezTo>
                  <a:cubicBezTo>
                    <a:pt x="226" y="753"/>
                    <a:pt x="351" y="402"/>
                    <a:pt x="451" y="51"/>
                  </a:cubicBezTo>
                  <a:cubicBezTo>
                    <a:pt x="477" y="26"/>
                    <a:pt x="45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1777075" y="1917325"/>
              <a:ext cx="11300" cy="26325"/>
            </a:xfrm>
            <a:custGeom>
              <a:avLst/>
              <a:gdLst/>
              <a:ahLst/>
              <a:cxnLst/>
              <a:rect l="l" t="t" r="r" b="b"/>
              <a:pathLst>
                <a:path w="452" h="1053" extrusionOk="0">
                  <a:moveTo>
                    <a:pt x="427" y="0"/>
                  </a:moveTo>
                  <a:cubicBezTo>
                    <a:pt x="402" y="0"/>
                    <a:pt x="402" y="0"/>
                    <a:pt x="377" y="25"/>
                  </a:cubicBezTo>
                  <a:cubicBezTo>
                    <a:pt x="327" y="376"/>
                    <a:pt x="201" y="702"/>
                    <a:pt x="26" y="1003"/>
                  </a:cubicBezTo>
                  <a:cubicBezTo>
                    <a:pt x="1" y="1003"/>
                    <a:pt x="1" y="1028"/>
                    <a:pt x="26" y="1053"/>
                  </a:cubicBezTo>
                  <a:lnTo>
                    <a:pt x="51" y="1053"/>
                  </a:lnTo>
                  <a:cubicBezTo>
                    <a:pt x="51" y="1053"/>
                    <a:pt x="76" y="1053"/>
                    <a:pt x="76" y="1028"/>
                  </a:cubicBezTo>
                  <a:cubicBezTo>
                    <a:pt x="276" y="727"/>
                    <a:pt x="402" y="401"/>
                    <a:pt x="452" y="50"/>
                  </a:cubicBezTo>
                  <a:cubicBezTo>
                    <a:pt x="452" y="25"/>
                    <a:pt x="452"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1774575" y="1877225"/>
              <a:ext cx="8175" cy="15050"/>
            </a:xfrm>
            <a:custGeom>
              <a:avLst/>
              <a:gdLst/>
              <a:ahLst/>
              <a:cxnLst/>
              <a:rect l="l" t="t" r="r" b="b"/>
              <a:pathLst>
                <a:path w="327" h="602" extrusionOk="0">
                  <a:moveTo>
                    <a:pt x="301" y="0"/>
                  </a:moveTo>
                  <a:cubicBezTo>
                    <a:pt x="276" y="0"/>
                    <a:pt x="251" y="0"/>
                    <a:pt x="251" y="25"/>
                  </a:cubicBezTo>
                  <a:cubicBezTo>
                    <a:pt x="201" y="201"/>
                    <a:pt x="101" y="376"/>
                    <a:pt x="1" y="527"/>
                  </a:cubicBezTo>
                  <a:cubicBezTo>
                    <a:pt x="1" y="552"/>
                    <a:pt x="1" y="577"/>
                    <a:pt x="1" y="577"/>
                  </a:cubicBezTo>
                  <a:cubicBezTo>
                    <a:pt x="26" y="577"/>
                    <a:pt x="26" y="602"/>
                    <a:pt x="26" y="602"/>
                  </a:cubicBezTo>
                  <a:cubicBezTo>
                    <a:pt x="51" y="602"/>
                    <a:pt x="51" y="577"/>
                    <a:pt x="51" y="577"/>
                  </a:cubicBezTo>
                  <a:cubicBezTo>
                    <a:pt x="176" y="401"/>
                    <a:pt x="251" y="226"/>
                    <a:pt x="326" y="50"/>
                  </a:cubicBezTo>
                  <a:cubicBezTo>
                    <a:pt x="326" y="25"/>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1778950" y="1877850"/>
              <a:ext cx="11950" cy="16300"/>
            </a:xfrm>
            <a:custGeom>
              <a:avLst/>
              <a:gdLst/>
              <a:ahLst/>
              <a:cxnLst/>
              <a:rect l="l" t="t" r="r" b="b"/>
              <a:pathLst>
                <a:path w="478" h="652" extrusionOk="0">
                  <a:moveTo>
                    <a:pt x="452" y="0"/>
                  </a:moveTo>
                  <a:cubicBezTo>
                    <a:pt x="427" y="0"/>
                    <a:pt x="402" y="25"/>
                    <a:pt x="402" y="25"/>
                  </a:cubicBezTo>
                  <a:cubicBezTo>
                    <a:pt x="327" y="251"/>
                    <a:pt x="201" y="451"/>
                    <a:pt x="26" y="602"/>
                  </a:cubicBezTo>
                  <a:cubicBezTo>
                    <a:pt x="1" y="602"/>
                    <a:pt x="1" y="627"/>
                    <a:pt x="26" y="652"/>
                  </a:cubicBezTo>
                  <a:lnTo>
                    <a:pt x="76" y="652"/>
                  </a:lnTo>
                  <a:cubicBezTo>
                    <a:pt x="252" y="502"/>
                    <a:pt x="402" y="276"/>
                    <a:pt x="477" y="50"/>
                  </a:cubicBezTo>
                  <a:cubicBezTo>
                    <a:pt x="477" y="25"/>
                    <a:pt x="45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1787725" y="1882225"/>
              <a:ext cx="9425" cy="14450"/>
            </a:xfrm>
            <a:custGeom>
              <a:avLst/>
              <a:gdLst/>
              <a:ahLst/>
              <a:cxnLst/>
              <a:rect l="l" t="t" r="r" b="b"/>
              <a:pathLst>
                <a:path w="377" h="578" extrusionOk="0">
                  <a:moveTo>
                    <a:pt x="352" y="1"/>
                  </a:moveTo>
                  <a:cubicBezTo>
                    <a:pt x="327" y="1"/>
                    <a:pt x="327" y="1"/>
                    <a:pt x="302" y="26"/>
                  </a:cubicBezTo>
                  <a:cubicBezTo>
                    <a:pt x="226" y="201"/>
                    <a:pt x="126" y="377"/>
                    <a:pt x="1" y="527"/>
                  </a:cubicBezTo>
                  <a:cubicBezTo>
                    <a:pt x="1" y="527"/>
                    <a:pt x="1" y="552"/>
                    <a:pt x="1" y="577"/>
                  </a:cubicBezTo>
                  <a:lnTo>
                    <a:pt x="51" y="577"/>
                  </a:lnTo>
                  <a:cubicBezTo>
                    <a:pt x="176" y="402"/>
                    <a:pt x="302" y="226"/>
                    <a:pt x="377" y="51"/>
                  </a:cubicBezTo>
                  <a:cubicBezTo>
                    <a:pt x="377" y="26"/>
                    <a:pt x="377" y="26"/>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1712550" y="1903075"/>
              <a:ext cx="18200" cy="28675"/>
            </a:xfrm>
            <a:custGeom>
              <a:avLst/>
              <a:gdLst/>
              <a:ahLst/>
              <a:cxnLst/>
              <a:rect l="l" t="t" r="r" b="b"/>
              <a:pathLst>
                <a:path w="728" h="1147" extrusionOk="0">
                  <a:moveTo>
                    <a:pt x="668" y="0"/>
                  </a:moveTo>
                  <a:cubicBezTo>
                    <a:pt x="658" y="0"/>
                    <a:pt x="652" y="6"/>
                    <a:pt x="652" y="19"/>
                  </a:cubicBezTo>
                  <a:cubicBezTo>
                    <a:pt x="451" y="295"/>
                    <a:pt x="251" y="595"/>
                    <a:pt x="75" y="871"/>
                  </a:cubicBezTo>
                  <a:cubicBezTo>
                    <a:pt x="25" y="946"/>
                    <a:pt x="0" y="1021"/>
                    <a:pt x="0" y="1122"/>
                  </a:cubicBezTo>
                  <a:cubicBezTo>
                    <a:pt x="0" y="1147"/>
                    <a:pt x="0" y="1147"/>
                    <a:pt x="25" y="1147"/>
                  </a:cubicBezTo>
                  <a:cubicBezTo>
                    <a:pt x="50" y="1147"/>
                    <a:pt x="50" y="1147"/>
                    <a:pt x="50" y="1122"/>
                  </a:cubicBezTo>
                  <a:cubicBezTo>
                    <a:pt x="50" y="1046"/>
                    <a:pt x="101" y="996"/>
                    <a:pt x="151" y="921"/>
                  </a:cubicBezTo>
                  <a:cubicBezTo>
                    <a:pt x="326" y="620"/>
                    <a:pt x="502" y="345"/>
                    <a:pt x="702" y="69"/>
                  </a:cubicBezTo>
                  <a:cubicBezTo>
                    <a:pt x="727" y="44"/>
                    <a:pt x="702" y="19"/>
                    <a:pt x="702" y="19"/>
                  </a:cubicBezTo>
                  <a:cubicBezTo>
                    <a:pt x="690" y="6"/>
                    <a:pt x="677"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1708775" y="1901800"/>
              <a:ext cx="14450" cy="22425"/>
            </a:xfrm>
            <a:custGeom>
              <a:avLst/>
              <a:gdLst/>
              <a:ahLst/>
              <a:cxnLst/>
              <a:rect l="l" t="t" r="r" b="b"/>
              <a:pathLst>
                <a:path w="578" h="897" extrusionOk="0">
                  <a:moveTo>
                    <a:pt x="527" y="1"/>
                  </a:moveTo>
                  <a:cubicBezTo>
                    <a:pt x="521" y="1"/>
                    <a:pt x="515" y="7"/>
                    <a:pt x="502" y="20"/>
                  </a:cubicBezTo>
                  <a:cubicBezTo>
                    <a:pt x="277" y="245"/>
                    <a:pt x="101" y="546"/>
                    <a:pt x="1" y="847"/>
                  </a:cubicBezTo>
                  <a:cubicBezTo>
                    <a:pt x="1" y="872"/>
                    <a:pt x="1" y="897"/>
                    <a:pt x="26" y="897"/>
                  </a:cubicBezTo>
                  <a:cubicBezTo>
                    <a:pt x="51" y="897"/>
                    <a:pt x="51" y="897"/>
                    <a:pt x="51" y="872"/>
                  </a:cubicBezTo>
                  <a:cubicBezTo>
                    <a:pt x="176" y="571"/>
                    <a:pt x="327" y="295"/>
                    <a:pt x="552" y="70"/>
                  </a:cubicBezTo>
                  <a:cubicBezTo>
                    <a:pt x="577" y="45"/>
                    <a:pt x="577" y="20"/>
                    <a:pt x="552" y="20"/>
                  </a:cubicBezTo>
                  <a:cubicBezTo>
                    <a:pt x="540" y="7"/>
                    <a:pt x="534"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1705650" y="1894925"/>
              <a:ext cx="14450" cy="21175"/>
            </a:xfrm>
            <a:custGeom>
              <a:avLst/>
              <a:gdLst/>
              <a:ahLst/>
              <a:cxnLst/>
              <a:rect l="l" t="t" r="r" b="b"/>
              <a:pathLst>
                <a:path w="578" h="847" extrusionOk="0">
                  <a:moveTo>
                    <a:pt x="536" y="0"/>
                  </a:moveTo>
                  <a:cubicBezTo>
                    <a:pt x="527" y="0"/>
                    <a:pt x="514" y="7"/>
                    <a:pt x="502" y="19"/>
                  </a:cubicBezTo>
                  <a:cubicBezTo>
                    <a:pt x="301" y="245"/>
                    <a:pt x="126" y="520"/>
                    <a:pt x="26" y="796"/>
                  </a:cubicBezTo>
                  <a:cubicBezTo>
                    <a:pt x="1" y="821"/>
                    <a:pt x="26" y="846"/>
                    <a:pt x="51" y="846"/>
                  </a:cubicBezTo>
                  <a:cubicBezTo>
                    <a:pt x="76" y="846"/>
                    <a:pt x="76" y="846"/>
                    <a:pt x="76" y="821"/>
                  </a:cubicBezTo>
                  <a:cubicBezTo>
                    <a:pt x="201" y="545"/>
                    <a:pt x="351" y="270"/>
                    <a:pt x="552" y="69"/>
                  </a:cubicBezTo>
                  <a:cubicBezTo>
                    <a:pt x="577" y="44"/>
                    <a:pt x="577" y="19"/>
                    <a:pt x="552" y="19"/>
                  </a:cubicBezTo>
                  <a:cubicBezTo>
                    <a:pt x="552" y="7"/>
                    <a:pt x="54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1703150" y="1888500"/>
              <a:ext cx="13800" cy="18825"/>
            </a:xfrm>
            <a:custGeom>
              <a:avLst/>
              <a:gdLst/>
              <a:ahLst/>
              <a:cxnLst/>
              <a:rect l="l" t="t" r="r" b="b"/>
              <a:pathLst>
                <a:path w="552" h="753" extrusionOk="0">
                  <a:moveTo>
                    <a:pt x="502" y="0"/>
                  </a:moveTo>
                  <a:cubicBezTo>
                    <a:pt x="276" y="201"/>
                    <a:pt x="101" y="426"/>
                    <a:pt x="0" y="702"/>
                  </a:cubicBezTo>
                  <a:cubicBezTo>
                    <a:pt x="0" y="727"/>
                    <a:pt x="0" y="752"/>
                    <a:pt x="25" y="752"/>
                  </a:cubicBezTo>
                  <a:cubicBezTo>
                    <a:pt x="50" y="752"/>
                    <a:pt x="50" y="752"/>
                    <a:pt x="76" y="727"/>
                  </a:cubicBezTo>
                  <a:cubicBezTo>
                    <a:pt x="151" y="477"/>
                    <a:pt x="326" y="226"/>
                    <a:pt x="552" y="51"/>
                  </a:cubicBezTo>
                  <a:cubicBezTo>
                    <a:pt x="552" y="51"/>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1700650" y="1881125"/>
              <a:ext cx="12550" cy="16175"/>
            </a:xfrm>
            <a:custGeom>
              <a:avLst/>
              <a:gdLst/>
              <a:ahLst/>
              <a:cxnLst/>
              <a:rect l="l" t="t" r="r" b="b"/>
              <a:pathLst>
                <a:path w="502" h="647" extrusionOk="0">
                  <a:moveTo>
                    <a:pt x="467" y="1"/>
                  </a:moveTo>
                  <a:cubicBezTo>
                    <a:pt x="458" y="1"/>
                    <a:pt x="451" y="7"/>
                    <a:pt x="451" y="20"/>
                  </a:cubicBezTo>
                  <a:cubicBezTo>
                    <a:pt x="251" y="170"/>
                    <a:pt x="100" y="371"/>
                    <a:pt x="25" y="596"/>
                  </a:cubicBezTo>
                  <a:cubicBezTo>
                    <a:pt x="0" y="621"/>
                    <a:pt x="25" y="646"/>
                    <a:pt x="25" y="646"/>
                  </a:cubicBezTo>
                  <a:lnTo>
                    <a:pt x="50" y="646"/>
                  </a:lnTo>
                  <a:cubicBezTo>
                    <a:pt x="50" y="646"/>
                    <a:pt x="75" y="646"/>
                    <a:pt x="75" y="621"/>
                  </a:cubicBezTo>
                  <a:cubicBezTo>
                    <a:pt x="176" y="421"/>
                    <a:pt x="301" y="220"/>
                    <a:pt x="501" y="70"/>
                  </a:cubicBezTo>
                  <a:cubicBezTo>
                    <a:pt x="501" y="45"/>
                    <a:pt x="501" y="45"/>
                    <a:pt x="501" y="20"/>
                  </a:cubicBezTo>
                  <a:cubicBezTo>
                    <a:pt x="489" y="7"/>
                    <a:pt x="476"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1698750" y="1874875"/>
              <a:ext cx="10050" cy="11775"/>
            </a:xfrm>
            <a:custGeom>
              <a:avLst/>
              <a:gdLst/>
              <a:ahLst/>
              <a:cxnLst/>
              <a:rect l="l" t="t" r="r" b="b"/>
              <a:pathLst>
                <a:path w="402" h="471" extrusionOk="0">
                  <a:moveTo>
                    <a:pt x="361" y="0"/>
                  </a:moveTo>
                  <a:cubicBezTo>
                    <a:pt x="352" y="0"/>
                    <a:pt x="339" y="7"/>
                    <a:pt x="327" y="19"/>
                  </a:cubicBezTo>
                  <a:cubicBezTo>
                    <a:pt x="176" y="94"/>
                    <a:pt x="51" y="245"/>
                    <a:pt x="1" y="420"/>
                  </a:cubicBezTo>
                  <a:cubicBezTo>
                    <a:pt x="1" y="445"/>
                    <a:pt x="1" y="470"/>
                    <a:pt x="26" y="470"/>
                  </a:cubicBezTo>
                  <a:cubicBezTo>
                    <a:pt x="51" y="470"/>
                    <a:pt x="51" y="470"/>
                    <a:pt x="76" y="445"/>
                  </a:cubicBezTo>
                  <a:cubicBezTo>
                    <a:pt x="126" y="295"/>
                    <a:pt x="226" y="144"/>
                    <a:pt x="377" y="69"/>
                  </a:cubicBezTo>
                  <a:cubicBezTo>
                    <a:pt x="402" y="69"/>
                    <a:pt x="402" y="44"/>
                    <a:pt x="377" y="19"/>
                  </a:cubicBezTo>
                  <a:cubicBezTo>
                    <a:pt x="377" y="7"/>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1681850" y="1854675"/>
              <a:ext cx="11300" cy="11300"/>
            </a:xfrm>
            <a:custGeom>
              <a:avLst/>
              <a:gdLst/>
              <a:ahLst/>
              <a:cxnLst/>
              <a:rect l="l" t="t" r="r" b="b"/>
              <a:pathLst>
                <a:path w="452" h="452" extrusionOk="0">
                  <a:moveTo>
                    <a:pt x="0" y="0"/>
                  </a:moveTo>
                  <a:cubicBezTo>
                    <a:pt x="0" y="25"/>
                    <a:pt x="0" y="50"/>
                    <a:pt x="0" y="50"/>
                  </a:cubicBezTo>
                  <a:cubicBezTo>
                    <a:pt x="126" y="201"/>
                    <a:pt x="251" y="326"/>
                    <a:pt x="401" y="451"/>
                  </a:cubicBezTo>
                  <a:lnTo>
                    <a:pt x="451" y="451"/>
                  </a:lnTo>
                  <a:cubicBezTo>
                    <a:pt x="451" y="426"/>
                    <a:pt x="451" y="401"/>
                    <a:pt x="426" y="401"/>
                  </a:cubicBezTo>
                  <a:cubicBezTo>
                    <a:pt x="301" y="276"/>
                    <a:pt x="176" y="1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1680600" y="1865325"/>
              <a:ext cx="12550" cy="11925"/>
            </a:xfrm>
            <a:custGeom>
              <a:avLst/>
              <a:gdLst/>
              <a:ahLst/>
              <a:cxnLst/>
              <a:rect l="l" t="t" r="r" b="b"/>
              <a:pathLst>
                <a:path w="502" h="477" extrusionOk="0">
                  <a:moveTo>
                    <a:pt x="25" y="0"/>
                  </a:moveTo>
                  <a:cubicBezTo>
                    <a:pt x="0" y="25"/>
                    <a:pt x="0" y="25"/>
                    <a:pt x="0" y="50"/>
                  </a:cubicBezTo>
                  <a:cubicBezTo>
                    <a:pt x="150" y="201"/>
                    <a:pt x="276" y="351"/>
                    <a:pt x="451" y="476"/>
                  </a:cubicBezTo>
                  <a:lnTo>
                    <a:pt x="501" y="476"/>
                  </a:lnTo>
                  <a:cubicBezTo>
                    <a:pt x="501" y="451"/>
                    <a:pt x="501" y="426"/>
                    <a:pt x="501" y="426"/>
                  </a:cubicBezTo>
                  <a:cubicBezTo>
                    <a:pt x="326" y="301"/>
                    <a:pt x="201" y="1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1683100" y="1876750"/>
              <a:ext cx="16300" cy="13025"/>
            </a:xfrm>
            <a:custGeom>
              <a:avLst/>
              <a:gdLst/>
              <a:ahLst/>
              <a:cxnLst/>
              <a:rect l="l" t="t" r="r" b="b"/>
              <a:pathLst>
                <a:path w="652" h="521" extrusionOk="0">
                  <a:moveTo>
                    <a:pt x="41" y="0"/>
                  </a:moveTo>
                  <a:cubicBezTo>
                    <a:pt x="32" y="0"/>
                    <a:pt x="25" y="7"/>
                    <a:pt x="25" y="19"/>
                  </a:cubicBezTo>
                  <a:cubicBezTo>
                    <a:pt x="0" y="19"/>
                    <a:pt x="0" y="44"/>
                    <a:pt x="25" y="69"/>
                  </a:cubicBezTo>
                  <a:cubicBezTo>
                    <a:pt x="176" y="245"/>
                    <a:pt x="376" y="395"/>
                    <a:pt x="602" y="521"/>
                  </a:cubicBezTo>
                  <a:cubicBezTo>
                    <a:pt x="627" y="521"/>
                    <a:pt x="627" y="521"/>
                    <a:pt x="627" y="495"/>
                  </a:cubicBezTo>
                  <a:cubicBezTo>
                    <a:pt x="652" y="470"/>
                    <a:pt x="652" y="470"/>
                    <a:pt x="627" y="445"/>
                  </a:cubicBezTo>
                  <a:cubicBezTo>
                    <a:pt x="401" y="345"/>
                    <a:pt x="226" y="195"/>
                    <a:pt x="76"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1686850" y="1889275"/>
              <a:ext cx="15075" cy="12400"/>
            </a:xfrm>
            <a:custGeom>
              <a:avLst/>
              <a:gdLst/>
              <a:ahLst/>
              <a:cxnLst/>
              <a:rect l="l" t="t" r="r" b="b"/>
              <a:pathLst>
                <a:path w="603" h="496" extrusionOk="0">
                  <a:moveTo>
                    <a:pt x="38" y="1"/>
                  </a:moveTo>
                  <a:cubicBezTo>
                    <a:pt x="32" y="1"/>
                    <a:pt x="26" y="7"/>
                    <a:pt x="26" y="20"/>
                  </a:cubicBezTo>
                  <a:cubicBezTo>
                    <a:pt x="1" y="45"/>
                    <a:pt x="1" y="45"/>
                    <a:pt x="26" y="70"/>
                  </a:cubicBezTo>
                  <a:cubicBezTo>
                    <a:pt x="176" y="220"/>
                    <a:pt x="352" y="370"/>
                    <a:pt x="552" y="496"/>
                  </a:cubicBezTo>
                  <a:lnTo>
                    <a:pt x="602" y="496"/>
                  </a:lnTo>
                  <a:cubicBezTo>
                    <a:pt x="602" y="471"/>
                    <a:pt x="602" y="446"/>
                    <a:pt x="577" y="446"/>
                  </a:cubicBezTo>
                  <a:cubicBezTo>
                    <a:pt x="402" y="320"/>
                    <a:pt x="226" y="170"/>
                    <a:pt x="51" y="20"/>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1691250" y="1902900"/>
              <a:ext cx="10675" cy="8800"/>
            </a:xfrm>
            <a:custGeom>
              <a:avLst/>
              <a:gdLst/>
              <a:ahLst/>
              <a:cxnLst/>
              <a:rect l="l" t="t" r="r" b="b"/>
              <a:pathLst>
                <a:path w="427" h="352" extrusionOk="0">
                  <a:moveTo>
                    <a:pt x="0" y="1"/>
                  </a:moveTo>
                  <a:cubicBezTo>
                    <a:pt x="0" y="26"/>
                    <a:pt x="0" y="51"/>
                    <a:pt x="25" y="51"/>
                  </a:cubicBezTo>
                  <a:lnTo>
                    <a:pt x="376" y="352"/>
                  </a:lnTo>
                  <a:lnTo>
                    <a:pt x="426" y="352"/>
                  </a:lnTo>
                  <a:cubicBezTo>
                    <a:pt x="426" y="327"/>
                    <a:pt x="426" y="302"/>
                    <a:pt x="401" y="302"/>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1685600" y="1931100"/>
              <a:ext cx="35750" cy="18825"/>
            </a:xfrm>
            <a:custGeom>
              <a:avLst/>
              <a:gdLst/>
              <a:ahLst/>
              <a:cxnLst/>
              <a:rect l="l" t="t" r="r" b="b"/>
              <a:pathLst>
                <a:path w="1430" h="753" extrusionOk="0">
                  <a:moveTo>
                    <a:pt x="76" y="1"/>
                  </a:moveTo>
                  <a:cubicBezTo>
                    <a:pt x="51" y="1"/>
                    <a:pt x="26" y="1"/>
                    <a:pt x="26" y="26"/>
                  </a:cubicBezTo>
                  <a:cubicBezTo>
                    <a:pt x="1" y="26"/>
                    <a:pt x="26" y="51"/>
                    <a:pt x="26" y="76"/>
                  </a:cubicBezTo>
                  <a:cubicBezTo>
                    <a:pt x="452" y="326"/>
                    <a:pt x="903" y="577"/>
                    <a:pt x="1379" y="753"/>
                  </a:cubicBezTo>
                  <a:lnTo>
                    <a:pt x="1429" y="753"/>
                  </a:lnTo>
                  <a:cubicBezTo>
                    <a:pt x="1429" y="727"/>
                    <a:pt x="1429" y="702"/>
                    <a:pt x="1404" y="702"/>
                  </a:cubicBezTo>
                  <a:cubicBezTo>
                    <a:pt x="953" y="502"/>
                    <a:pt x="50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1695625" y="1944250"/>
              <a:ext cx="30100" cy="16325"/>
            </a:xfrm>
            <a:custGeom>
              <a:avLst/>
              <a:gdLst/>
              <a:ahLst/>
              <a:cxnLst/>
              <a:rect l="l" t="t" r="r" b="b"/>
              <a:pathLst>
                <a:path w="1204" h="653" extrusionOk="0">
                  <a:moveTo>
                    <a:pt x="1" y="1"/>
                  </a:moveTo>
                  <a:cubicBezTo>
                    <a:pt x="1" y="26"/>
                    <a:pt x="1" y="51"/>
                    <a:pt x="1" y="51"/>
                  </a:cubicBezTo>
                  <a:cubicBezTo>
                    <a:pt x="351" y="327"/>
                    <a:pt x="752" y="527"/>
                    <a:pt x="1154" y="653"/>
                  </a:cubicBezTo>
                  <a:lnTo>
                    <a:pt x="1179" y="653"/>
                  </a:lnTo>
                  <a:cubicBezTo>
                    <a:pt x="1179" y="653"/>
                    <a:pt x="1204" y="653"/>
                    <a:pt x="1204" y="628"/>
                  </a:cubicBezTo>
                  <a:cubicBezTo>
                    <a:pt x="1204" y="602"/>
                    <a:pt x="1204" y="602"/>
                    <a:pt x="1179" y="577"/>
                  </a:cubicBezTo>
                  <a:cubicBezTo>
                    <a:pt x="778" y="477"/>
                    <a:pt x="377" y="2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1703775" y="1956175"/>
              <a:ext cx="28850" cy="13800"/>
            </a:xfrm>
            <a:custGeom>
              <a:avLst/>
              <a:gdLst/>
              <a:ahLst/>
              <a:cxnLst/>
              <a:rect l="l" t="t" r="r" b="b"/>
              <a:pathLst>
                <a:path w="1154" h="552" extrusionOk="0">
                  <a:moveTo>
                    <a:pt x="51" y="0"/>
                  </a:moveTo>
                  <a:cubicBezTo>
                    <a:pt x="25" y="0"/>
                    <a:pt x="25" y="0"/>
                    <a:pt x="0" y="25"/>
                  </a:cubicBezTo>
                  <a:cubicBezTo>
                    <a:pt x="0" y="25"/>
                    <a:pt x="0" y="50"/>
                    <a:pt x="0" y="75"/>
                  </a:cubicBezTo>
                  <a:cubicBezTo>
                    <a:pt x="351" y="301"/>
                    <a:pt x="702" y="451"/>
                    <a:pt x="1103" y="552"/>
                  </a:cubicBezTo>
                  <a:cubicBezTo>
                    <a:pt x="1128" y="552"/>
                    <a:pt x="1128" y="552"/>
                    <a:pt x="1128" y="526"/>
                  </a:cubicBezTo>
                  <a:cubicBezTo>
                    <a:pt x="1153" y="501"/>
                    <a:pt x="1128" y="501"/>
                    <a:pt x="1103" y="476"/>
                  </a:cubicBezTo>
                  <a:cubicBezTo>
                    <a:pt x="727" y="376"/>
                    <a:pt x="37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1709400" y="1967175"/>
              <a:ext cx="24475" cy="12200"/>
            </a:xfrm>
            <a:custGeom>
              <a:avLst/>
              <a:gdLst/>
              <a:ahLst/>
              <a:cxnLst/>
              <a:rect l="l" t="t" r="r" b="b"/>
              <a:pathLst>
                <a:path w="979" h="488" extrusionOk="0">
                  <a:moveTo>
                    <a:pt x="45" y="1"/>
                  </a:moveTo>
                  <a:cubicBezTo>
                    <a:pt x="36" y="1"/>
                    <a:pt x="19" y="19"/>
                    <a:pt x="1" y="36"/>
                  </a:cubicBezTo>
                  <a:cubicBezTo>
                    <a:pt x="1" y="36"/>
                    <a:pt x="26" y="61"/>
                    <a:pt x="26" y="61"/>
                  </a:cubicBezTo>
                  <a:cubicBezTo>
                    <a:pt x="352" y="162"/>
                    <a:pt x="628" y="312"/>
                    <a:pt x="903" y="462"/>
                  </a:cubicBezTo>
                  <a:cubicBezTo>
                    <a:pt x="903" y="488"/>
                    <a:pt x="928" y="488"/>
                    <a:pt x="928" y="488"/>
                  </a:cubicBezTo>
                  <a:cubicBezTo>
                    <a:pt x="928" y="488"/>
                    <a:pt x="953" y="462"/>
                    <a:pt x="953" y="462"/>
                  </a:cubicBezTo>
                  <a:cubicBezTo>
                    <a:pt x="978" y="437"/>
                    <a:pt x="953" y="412"/>
                    <a:pt x="953" y="412"/>
                  </a:cubicBezTo>
                  <a:cubicBezTo>
                    <a:pt x="678" y="237"/>
                    <a:pt x="377" y="112"/>
                    <a:pt x="51" y="11"/>
                  </a:cubicBez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1716300" y="1979075"/>
              <a:ext cx="25100" cy="10325"/>
            </a:xfrm>
            <a:custGeom>
              <a:avLst/>
              <a:gdLst/>
              <a:ahLst/>
              <a:cxnLst/>
              <a:rect l="l" t="t" r="r" b="b"/>
              <a:pathLst>
                <a:path w="1004" h="413" extrusionOk="0">
                  <a:moveTo>
                    <a:pt x="27" y="0"/>
                  </a:moveTo>
                  <a:cubicBezTo>
                    <a:pt x="12" y="0"/>
                    <a:pt x="1" y="12"/>
                    <a:pt x="1" y="12"/>
                  </a:cubicBezTo>
                  <a:cubicBezTo>
                    <a:pt x="1" y="37"/>
                    <a:pt x="1" y="62"/>
                    <a:pt x="1" y="62"/>
                  </a:cubicBezTo>
                  <a:cubicBezTo>
                    <a:pt x="301" y="262"/>
                    <a:pt x="627" y="387"/>
                    <a:pt x="953" y="413"/>
                  </a:cubicBezTo>
                  <a:cubicBezTo>
                    <a:pt x="978" y="413"/>
                    <a:pt x="1003" y="387"/>
                    <a:pt x="1003" y="387"/>
                  </a:cubicBezTo>
                  <a:cubicBezTo>
                    <a:pt x="1003" y="362"/>
                    <a:pt x="978" y="337"/>
                    <a:pt x="953" y="337"/>
                  </a:cubicBezTo>
                  <a:cubicBezTo>
                    <a:pt x="627" y="312"/>
                    <a:pt x="327" y="187"/>
                    <a:pt x="51" y="12"/>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1721950" y="1990000"/>
              <a:ext cx="23200" cy="9425"/>
            </a:xfrm>
            <a:custGeom>
              <a:avLst/>
              <a:gdLst/>
              <a:ahLst/>
              <a:cxnLst/>
              <a:rect l="l" t="t" r="r" b="b"/>
              <a:pathLst>
                <a:path w="928" h="377" extrusionOk="0">
                  <a:moveTo>
                    <a:pt x="75" y="1"/>
                  </a:moveTo>
                  <a:cubicBezTo>
                    <a:pt x="50" y="1"/>
                    <a:pt x="25" y="1"/>
                    <a:pt x="25" y="26"/>
                  </a:cubicBezTo>
                  <a:cubicBezTo>
                    <a:pt x="0" y="51"/>
                    <a:pt x="0" y="51"/>
                    <a:pt x="25" y="76"/>
                  </a:cubicBezTo>
                  <a:cubicBezTo>
                    <a:pt x="301" y="226"/>
                    <a:pt x="577" y="326"/>
                    <a:pt x="877" y="377"/>
                  </a:cubicBezTo>
                  <a:cubicBezTo>
                    <a:pt x="903" y="377"/>
                    <a:pt x="928" y="377"/>
                    <a:pt x="928" y="351"/>
                  </a:cubicBezTo>
                  <a:cubicBezTo>
                    <a:pt x="928" y="326"/>
                    <a:pt x="928" y="301"/>
                    <a:pt x="903" y="301"/>
                  </a:cubicBezTo>
                  <a:cubicBezTo>
                    <a:pt x="602" y="251"/>
                    <a:pt x="326"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1730100" y="1999400"/>
              <a:ext cx="16925" cy="9425"/>
            </a:xfrm>
            <a:custGeom>
              <a:avLst/>
              <a:gdLst/>
              <a:ahLst/>
              <a:cxnLst/>
              <a:rect l="l" t="t" r="r" b="b"/>
              <a:pathLst>
                <a:path w="677" h="377" extrusionOk="0">
                  <a:moveTo>
                    <a:pt x="50" y="1"/>
                  </a:moveTo>
                  <a:cubicBezTo>
                    <a:pt x="25" y="1"/>
                    <a:pt x="0" y="1"/>
                    <a:pt x="0" y="26"/>
                  </a:cubicBezTo>
                  <a:cubicBezTo>
                    <a:pt x="0" y="51"/>
                    <a:pt x="0" y="76"/>
                    <a:pt x="25" y="76"/>
                  </a:cubicBezTo>
                  <a:cubicBezTo>
                    <a:pt x="226" y="176"/>
                    <a:pt x="426" y="276"/>
                    <a:pt x="602" y="376"/>
                  </a:cubicBezTo>
                  <a:lnTo>
                    <a:pt x="627" y="376"/>
                  </a:lnTo>
                  <a:cubicBezTo>
                    <a:pt x="627" y="376"/>
                    <a:pt x="652" y="376"/>
                    <a:pt x="652" y="351"/>
                  </a:cubicBezTo>
                  <a:cubicBezTo>
                    <a:pt x="677" y="326"/>
                    <a:pt x="652" y="326"/>
                    <a:pt x="652" y="301"/>
                  </a:cubicBezTo>
                  <a:cubicBezTo>
                    <a:pt x="451" y="201"/>
                    <a:pt x="25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1737600" y="2010675"/>
              <a:ext cx="11300" cy="8175"/>
            </a:xfrm>
            <a:custGeom>
              <a:avLst/>
              <a:gdLst/>
              <a:ahLst/>
              <a:cxnLst/>
              <a:rect l="l" t="t" r="r" b="b"/>
              <a:pathLst>
                <a:path w="452" h="327" extrusionOk="0">
                  <a:moveTo>
                    <a:pt x="51" y="1"/>
                  </a:moveTo>
                  <a:cubicBezTo>
                    <a:pt x="51" y="1"/>
                    <a:pt x="26" y="1"/>
                    <a:pt x="1" y="26"/>
                  </a:cubicBezTo>
                  <a:cubicBezTo>
                    <a:pt x="1" y="26"/>
                    <a:pt x="1" y="51"/>
                    <a:pt x="26" y="76"/>
                  </a:cubicBezTo>
                  <a:lnTo>
                    <a:pt x="402" y="301"/>
                  </a:lnTo>
                  <a:cubicBezTo>
                    <a:pt x="402" y="326"/>
                    <a:pt x="402" y="326"/>
                    <a:pt x="427" y="326"/>
                  </a:cubicBezTo>
                  <a:cubicBezTo>
                    <a:pt x="427" y="326"/>
                    <a:pt x="452" y="301"/>
                    <a:pt x="452" y="301"/>
                  </a:cubicBezTo>
                  <a:cubicBezTo>
                    <a:pt x="452" y="276"/>
                    <a:pt x="452" y="251"/>
                    <a:pt x="427" y="2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1710050" y="2044050"/>
              <a:ext cx="29475" cy="20550"/>
            </a:xfrm>
            <a:custGeom>
              <a:avLst/>
              <a:gdLst/>
              <a:ahLst/>
              <a:cxnLst/>
              <a:rect l="l" t="t" r="r" b="b"/>
              <a:pathLst>
                <a:path w="1179" h="822" extrusionOk="0">
                  <a:moveTo>
                    <a:pt x="35" y="0"/>
                  </a:moveTo>
                  <a:cubicBezTo>
                    <a:pt x="25" y="0"/>
                    <a:pt x="13" y="7"/>
                    <a:pt x="0" y="19"/>
                  </a:cubicBezTo>
                  <a:cubicBezTo>
                    <a:pt x="0" y="19"/>
                    <a:pt x="0" y="44"/>
                    <a:pt x="0" y="69"/>
                  </a:cubicBezTo>
                  <a:cubicBezTo>
                    <a:pt x="351" y="370"/>
                    <a:pt x="727" y="621"/>
                    <a:pt x="1128" y="821"/>
                  </a:cubicBezTo>
                  <a:cubicBezTo>
                    <a:pt x="1153" y="821"/>
                    <a:pt x="1153" y="821"/>
                    <a:pt x="1178" y="796"/>
                  </a:cubicBezTo>
                  <a:cubicBezTo>
                    <a:pt x="1178" y="796"/>
                    <a:pt x="1178" y="771"/>
                    <a:pt x="1153" y="771"/>
                  </a:cubicBezTo>
                  <a:cubicBezTo>
                    <a:pt x="752" y="545"/>
                    <a:pt x="401" y="2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1708775" y="2034650"/>
              <a:ext cx="22600" cy="16150"/>
            </a:xfrm>
            <a:custGeom>
              <a:avLst/>
              <a:gdLst/>
              <a:ahLst/>
              <a:cxnLst/>
              <a:rect l="l" t="t" r="r" b="b"/>
              <a:pathLst>
                <a:path w="904" h="646" extrusionOk="0">
                  <a:moveTo>
                    <a:pt x="42" y="0"/>
                  </a:moveTo>
                  <a:cubicBezTo>
                    <a:pt x="32" y="0"/>
                    <a:pt x="26" y="7"/>
                    <a:pt x="26" y="19"/>
                  </a:cubicBezTo>
                  <a:cubicBezTo>
                    <a:pt x="1" y="19"/>
                    <a:pt x="1" y="44"/>
                    <a:pt x="26" y="69"/>
                  </a:cubicBezTo>
                  <a:cubicBezTo>
                    <a:pt x="252" y="320"/>
                    <a:pt x="527" y="520"/>
                    <a:pt x="853" y="646"/>
                  </a:cubicBezTo>
                  <a:lnTo>
                    <a:pt x="878" y="646"/>
                  </a:lnTo>
                  <a:cubicBezTo>
                    <a:pt x="878" y="646"/>
                    <a:pt x="903" y="646"/>
                    <a:pt x="903" y="621"/>
                  </a:cubicBezTo>
                  <a:cubicBezTo>
                    <a:pt x="903" y="621"/>
                    <a:pt x="903" y="596"/>
                    <a:pt x="878" y="570"/>
                  </a:cubicBezTo>
                  <a:cubicBezTo>
                    <a:pt x="577" y="445"/>
                    <a:pt x="302" y="27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1706900" y="2026350"/>
              <a:ext cx="19450" cy="13800"/>
            </a:xfrm>
            <a:custGeom>
              <a:avLst/>
              <a:gdLst/>
              <a:ahLst/>
              <a:cxnLst/>
              <a:rect l="l" t="t" r="r" b="b"/>
              <a:pathLst>
                <a:path w="778" h="552" extrusionOk="0">
                  <a:moveTo>
                    <a:pt x="51" y="0"/>
                  </a:moveTo>
                  <a:cubicBezTo>
                    <a:pt x="51" y="0"/>
                    <a:pt x="26" y="0"/>
                    <a:pt x="1" y="25"/>
                  </a:cubicBezTo>
                  <a:cubicBezTo>
                    <a:pt x="1" y="50"/>
                    <a:pt x="1" y="50"/>
                    <a:pt x="26" y="75"/>
                  </a:cubicBezTo>
                  <a:cubicBezTo>
                    <a:pt x="251" y="226"/>
                    <a:pt x="502" y="376"/>
                    <a:pt x="703" y="552"/>
                  </a:cubicBezTo>
                  <a:lnTo>
                    <a:pt x="728" y="552"/>
                  </a:lnTo>
                  <a:cubicBezTo>
                    <a:pt x="753" y="552"/>
                    <a:pt x="753" y="552"/>
                    <a:pt x="753" y="527"/>
                  </a:cubicBezTo>
                  <a:cubicBezTo>
                    <a:pt x="778" y="527"/>
                    <a:pt x="778" y="501"/>
                    <a:pt x="753" y="476"/>
                  </a:cubicBezTo>
                  <a:cubicBezTo>
                    <a:pt x="527" y="326"/>
                    <a:pt x="301" y="1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1760800" y="2097775"/>
              <a:ext cx="20075" cy="16300"/>
            </a:xfrm>
            <a:custGeom>
              <a:avLst/>
              <a:gdLst/>
              <a:ahLst/>
              <a:cxnLst/>
              <a:rect l="l" t="t" r="r" b="b"/>
              <a:pathLst>
                <a:path w="803" h="652" extrusionOk="0">
                  <a:moveTo>
                    <a:pt x="25" y="0"/>
                  </a:moveTo>
                  <a:cubicBezTo>
                    <a:pt x="0" y="25"/>
                    <a:pt x="0" y="50"/>
                    <a:pt x="25" y="50"/>
                  </a:cubicBezTo>
                  <a:cubicBezTo>
                    <a:pt x="301" y="226"/>
                    <a:pt x="526" y="426"/>
                    <a:pt x="752" y="652"/>
                  </a:cubicBezTo>
                  <a:lnTo>
                    <a:pt x="802" y="652"/>
                  </a:lnTo>
                  <a:cubicBezTo>
                    <a:pt x="802" y="627"/>
                    <a:pt x="802" y="602"/>
                    <a:pt x="802" y="602"/>
                  </a:cubicBezTo>
                  <a:cubicBezTo>
                    <a:pt x="577" y="376"/>
                    <a:pt x="326"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1756400" y="2086500"/>
              <a:ext cx="23850" cy="20700"/>
            </a:xfrm>
            <a:custGeom>
              <a:avLst/>
              <a:gdLst/>
              <a:ahLst/>
              <a:cxnLst/>
              <a:rect l="l" t="t" r="r" b="b"/>
              <a:pathLst>
                <a:path w="954" h="828" extrusionOk="0">
                  <a:moveTo>
                    <a:pt x="76" y="0"/>
                  </a:moveTo>
                  <a:cubicBezTo>
                    <a:pt x="51" y="0"/>
                    <a:pt x="26" y="0"/>
                    <a:pt x="26" y="25"/>
                  </a:cubicBezTo>
                  <a:cubicBezTo>
                    <a:pt x="1" y="25"/>
                    <a:pt x="1" y="50"/>
                    <a:pt x="26" y="75"/>
                  </a:cubicBezTo>
                  <a:cubicBezTo>
                    <a:pt x="352" y="276"/>
                    <a:pt x="627" y="527"/>
                    <a:pt x="903" y="802"/>
                  </a:cubicBezTo>
                  <a:cubicBezTo>
                    <a:pt x="903" y="827"/>
                    <a:pt x="903" y="827"/>
                    <a:pt x="928" y="827"/>
                  </a:cubicBezTo>
                  <a:lnTo>
                    <a:pt x="953" y="827"/>
                  </a:lnTo>
                  <a:cubicBezTo>
                    <a:pt x="953" y="802"/>
                    <a:pt x="953" y="777"/>
                    <a:pt x="953" y="777"/>
                  </a:cubicBezTo>
                  <a:cubicBezTo>
                    <a:pt x="677" y="476"/>
                    <a:pt x="377"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1753900" y="2073325"/>
              <a:ext cx="26350" cy="21975"/>
            </a:xfrm>
            <a:custGeom>
              <a:avLst/>
              <a:gdLst/>
              <a:ahLst/>
              <a:cxnLst/>
              <a:rect l="l" t="t" r="r" b="b"/>
              <a:pathLst>
                <a:path w="1054" h="879" extrusionOk="0">
                  <a:moveTo>
                    <a:pt x="51" y="1"/>
                  </a:moveTo>
                  <a:cubicBezTo>
                    <a:pt x="26" y="1"/>
                    <a:pt x="0" y="1"/>
                    <a:pt x="0" y="26"/>
                  </a:cubicBezTo>
                  <a:cubicBezTo>
                    <a:pt x="0" y="26"/>
                    <a:pt x="0" y="51"/>
                    <a:pt x="26" y="76"/>
                  </a:cubicBezTo>
                  <a:cubicBezTo>
                    <a:pt x="376" y="302"/>
                    <a:pt x="702" y="552"/>
                    <a:pt x="978" y="853"/>
                  </a:cubicBezTo>
                  <a:cubicBezTo>
                    <a:pt x="1003" y="853"/>
                    <a:pt x="1003" y="878"/>
                    <a:pt x="1028" y="878"/>
                  </a:cubicBezTo>
                  <a:cubicBezTo>
                    <a:pt x="1028" y="878"/>
                    <a:pt x="1028" y="853"/>
                    <a:pt x="1028" y="853"/>
                  </a:cubicBezTo>
                  <a:cubicBezTo>
                    <a:pt x="1053" y="853"/>
                    <a:pt x="1053" y="828"/>
                    <a:pt x="1053" y="803"/>
                  </a:cubicBezTo>
                  <a:cubicBezTo>
                    <a:pt x="752" y="502"/>
                    <a:pt x="401"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1751400" y="2061575"/>
              <a:ext cx="23825" cy="16800"/>
            </a:xfrm>
            <a:custGeom>
              <a:avLst/>
              <a:gdLst/>
              <a:ahLst/>
              <a:cxnLst/>
              <a:rect l="l" t="t" r="r" b="b"/>
              <a:pathLst>
                <a:path w="953" h="672" extrusionOk="0">
                  <a:moveTo>
                    <a:pt x="35" y="1"/>
                  </a:moveTo>
                  <a:cubicBezTo>
                    <a:pt x="25" y="1"/>
                    <a:pt x="13" y="7"/>
                    <a:pt x="0" y="20"/>
                  </a:cubicBezTo>
                  <a:cubicBezTo>
                    <a:pt x="0" y="20"/>
                    <a:pt x="0" y="45"/>
                    <a:pt x="0" y="70"/>
                  </a:cubicBezTo>
                  <a:cubicBezTo>
                    <a:pt x="126" y="170"/>
                    <a:pt x="276" y="245"/>
                    <a:pt x="401" y="295"/>
                  </a:cubicBezTo>
                  <a:cubicBezTo>
                    <a:pt x="602" y="396"/>
                    <a:pt x="777" y="496"/>
                    <a:pt x="902" y="671"/>
                  </a:cubicBezTo>
                  <a:lnTo>
                    <a:pt x="953" y="671"/>
                  </a:lnTo>
                  <a:cubicBezTo>
                    <a:pt x="953" y="671"/>
                    <a:pt x="953" y="646"/>
                    <a:pt x="953" y="621"/>
                  </a:cubicBezTo>
                  <a:cubicBezTo>
                    <a:pt x="827" y="446"/>
                    <a:pt x="627" y="346"/>
                    <a:pt x="426" y="245"/>
                  </a:cubicBezTo>
                  <a:cubicBezTo>
                    <a:pt x="301" y="170"/>
                    <a:pt x="176" y="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1749525" y="2052025"/>
              <a:ext cx="25075" cy="18200"/>
            </a:xfrm>
            <a:custGeom>
              <a:avLst/>
              <a:gdLst/>
              <a:ahLst/>
              <a:cxnLst/>
              <a:rect l="l" t="t" r="r" b="b"/>
              <a:pathLst>
                <a:path w="1003" h="728" extrusionOk="0">
                  <a:moveTo>
                    <a:pt x="50" y="1"/>
                  </a:moveTo>
                  <a:cubicBezTo>
                    <a:pt x="50" y="1"/>
                    <a:pt x="25" y="1"/>
                    <a:pt x="0" y="26"/>
                  </a:cubicBezTo>
                  <a:cubicBezTo>
                    <a:pt x="0" y="26"/>
                    <a:pt x="0" y="51"/>
                    <a:pt x="25" y="76"/>
                  </a:cubicBezTo>
                  <a:cubicBezTo>
                    <a:pt x="351" y="251"/>
                    <a:pt x="677" y="452"/>
                    <a:pt x="952" y="703"/>
                  </a:cubicBezTo>
                  <a:cubicBezTo>
                    <a:pt x="952" y="728"/>
                    <a:pt x="952" y="728"/>
                    <a:pt x="977" y="728"/>
                  </a:cubicBezTo>
                  <a:cubicBezTo>
                    <a:pt x="977" y="728"/>
                    <a:pt x="1003" y="703"/>
                    <a:pt x="1003" y="703"/>
                  </a:cubicBezTo>
                  <a:cubicBezTo>
                    <a:pt x="1003" y="703"/>
                    <a:pt x="1003" y="677"/>
                    <a:pt x="1003" y="652"/>
                  </a:cubicBezTo>
                  <a:cubicBezTo>
                    <a:pt x="702" y="402"/>
                    <a:pt x="401" y="1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1746375" y="2044225"/>
              <a:ext cx="22575" cy="14725"/>
            </a:xfrm>
            <a:custGeom>
              <a:avLst/>
              <a:gdLst/>
              <a:ahLst/>
              <a:cxnLst/>
              <a:rect l="l" t="t" r="r" b="b"/>
              <a:pathLst>
                <a:path w="903" h="589" extrusionOk="0">
                  <a:moveTo>
                    <a:pt x="27" y="1"/>
                  </a:moveTo>
                  <a:cubicBezTo>
                    <a:pt x="12" y="1"/>
                    <a:pt x="1" y="12"/>
                    <a:pt x="1" y="12"/>
                  </a:cubicBezTo>
                  <a:cubicBezTo>
                    <a:pt x="1" y="37"/>
                    <a:pt x="1" y="62"/>
                    <a:pt x="26" y="62"/>
                  </a:cubicBezTo>
                  <a:cubicBezTo>
                    <a:pt x="301" y="213"/>
                    <a:pt x="577" y="388"/>
                    <a:pt x="828" y="588"/>
                  </a:cubicBezTo>
                  <a:lnTo>
                    <a:pt x="853" y="588"/>
                  </a:lnTo>
                  <a:cubicBezTo>
                    <a:pt x="878" y="588"/>
                    <a:pt x="878" y="588"/>
                    <a:pt x="878" y="563"/>
                  </a:cubicBezTo>
                  <a:cubicBezTo>
                    <a:pt x="903" y="563"/>
                    <a:pt x="903" y="538"/>
                    <a:pt x="878" y="513"/>
                  </a:cubicBezTo>
                  <a:cubicBezTo>
                    <a:pt x="627" y="313"/>
                    <a:pt x="352" y="137"/>
                    <a:pt x="51" y="12"/>
                  </a:cubicBezTo>
                  <a:cubicBezTo>
                    <a:pt x="42"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767050" y="2154175"/>
              <a:ext cx="20700" cy="15675"/>
            </a:xfrm>
            <a:custGeom>
              <a:avLst/>
              <a:gdLst/>
              <a:ahLst/>
              <a:cxnLst/>
              <a:rect l="l" t="t" r="r" b="b"/>
              <a:pathLst>
                <a:path w="828" h="627" extrusionOk="0">
                  <a:moveTo>
                    <a:pt x="76" y="0"/>
                  </a:moveTo>
                  <a:cubicBezTo>
                    <a:pt x="51" y="0"/>
                    <a:pt x="26" y="0"/>
                    <a:pt x="26" y="25"/>
                  </a:cubicBezTo>
                  <a:cubicBezTo>
                    <a:pt x="1" y="25"/>
                    <a:pt x="1" y="50"/>
                    <a:pt x="26" y="75"/>
                  </a:cubicBezTo>
                  <a:cubicBezTo>
                    <a:pt x="276" y="226"/>
                    <a:pt x="527" y="401"/>
                    <a:pt x="753" y="602"/>
                  </a:cubicBezTo>
                  <a:cubicBezTo>
                    <a:pt x="778" y="627"/>
                    <a:pt x="778" y="627"/>
                    <a:pt x="778" y="627"/>
                  </a:cubicBezTo>
                  <a:cubicBezTo>
                    <a:pt x="803" y="627"/>
                    <a:pt x="803" y="602"/>
                    <a:pt x="803" y="602"/>
                  </a:cubicBezTo>
                  <a:cubicBezTo>
                    <a:pt x="828" y="602"/>
                    <a:pt x="828" y="576"/>
                    <a:pt x="803" y="551"/>
                  </a:cubicBezTo>
                  <a:cubicBezTo>
                    <a:pt x="577" y="351"/>
                    <a:pt x="32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1770200" y="2150400"/>
              <a:ext cx="18175" cy="13825"/>
            </a:xfrm>
            <a:custGeom>
              <a:avLst/>
              <a:gdLst/>
              <a:ahLst/>
              <a:cxnLst/>
              <a:rect l="l" t="t" r="r" b="b"/>
              <a:pathLst>
                <a:path w="727" h="553" extrusionOk="0">
                  <a:moveTo>
                    <a:pt x="75" y="1"/>
                  </a:moveTo>
                  <a:cubicBezTo>
                    <a:pt x="50" y="1"/>
                    <a:pt x="25" y="1"/>
                    <a:pt x="25" y="26"/>
                  </a:cubicBezTo>
                  <a:cubicBezTo>
                    <a:pt x="0" y="26"/>
                    <a:pt x="25" y="51"/>
                    <a:pt x="25" y="76"/>
                  </a:cubicBezTo>
                  <a:lnTo>
                    <a:pt x="526" y="402"/>
                  </a:lnTo>
                  <a:cubicBezTo>
                    <a:pt x="577" y="452"/>
                    <a:pt x="627" y="477"/>
                    <a:pt x="652" y="527"/>
                  </a:cubicBezTo>
                  <a:cubicBezTo>
                    <a:pt x="652" y="552"/>
                    <a:pt x="677" y="552"/>
                    <a:pt x="677" y="552"/>
                  </a:cubicBezTo>
                  <a:cubicBezTo>
                    <a:pt x="702" y="552"/>
                    <a:pt x="727" y="527"/>
                    <a:pt x="727" y="527"/>
                  </a:cubicBezTo>
                  <a:cubicBezTo>
                    <a:pt x="702" y="427"/>
                    <a:pt x="627" y="402"/>
                    <a:pt x="577" y="352"/>
                  </a:cubicBez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1767675" y="2140100"/>
              <a:ext cx="20700" cy="15350"/>
            </a:xfrm>
            <a:custGeom>
              <a:avLst/>
              <a:gdLst/>
              <a:ahLst/>
              <a:cxnLst/>
              <a:rect l="l" t="t" r="r" b="b"/>
              <a:pathLst>
                <a:path w="828" h="614" extrusionOk="0">
                  <a:moveTo>
                    <a:pt x="44" y="0"/>
                  </a:moveTo>
                  <a:cubicBezTo>
                    <a:pt x="34" y="0"/>
                    <a:pt x="18" y="12"/>
                    <a:pt x="1" y="12"/>
                  </a:cubicBezTo>
                  <a:cubicBezTo>
                    <a:pt x="1" y="37"/>
                    <a:pt x="26" y="62"/>
                    <a:pt x="26" y="62"/>
                  </a:cubicBezTo>
                  <a:cubicBezTo>
                    <a:pt x="302" y="187"/>
                    <a:pt x="552" y="363"/>
                    <a:pt x="753" y="588"/>
                  </a:cubicBezTo>
                  <a:cubicBezTo>
                    <a:pt x="753" y="613"/>
                    <a:pt x="778" y="613"/>
                    <a:pt x="778" y="613"/>
                  </a:cubicBezTo>
                  <a:cubicBezTo>
                    <a:pt x="778" y="613"/>
                    <a:pt x="803" y="613"/>
                    <a:pt x="803" y="588"/>
                  </a:cubicBezTo>
                  <a:cubicBezTo>
                    <a:pt x="828" y="588"/>
                    <a:pt x="828" y="563"/>
                    <a:pt x="803" y="563"/>
                  </a:cubicBezTo>
                  <a:cubicBezTo>
                    <a:pt x="602" y="312"/>
                    <a:pt x="352" y="112"/>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1765175" y="2130700"/>
              <a:ext cx="20075" cy="13475"/>
            </a:xfrm>
            <a:custGeom>
              <a:avLst/>
              <a:gdLst/>
              <a:ahLst/>
              <a:cxnLst/>
              <a:rect l="l" t="t" r="r" b="b"/>
              <a:pathLst>
                <a:path w="803" h="539" extrusionOk="0">
                  <a:moveTo>
                    <a:pt x="27" y="1"/>
                  </a:moveTo>
                  <a:cubicBezTo>
                    <a:pt x="12" y="1"/>
                    <a:pt x="1" y="12"/>
                    <a:pt x="1" y="12"/>
                  </a:cubicBezTo>
                  <a:cubicBezTo>
                    <a:pt x="1" y="37"/>
                    <a:pt x="1" y="62"/>
                    <a:pt x="26" y="62"/>
                  </a:cubicBezTo>
                  <a:cubicBezTo>
                    <a:pt x="276" y="212"/>
                    <a:pt x="502" y="363"/>
                    <a:pt x="727" y="513"/>
                  </a:cubicBezTo>
                  <a:cubicBezTo>
                    <a:pt x="752" y="538"/>
                    <a:pt x="752" y="538"/>
                    <a:pt x="752" y="538"/>
                  </a:cubicBezTo>
                  <a:cubicBezTo>
                    <a:pt x="778" y="538"/>
                    <a:pt x="778" y="513"/>
                    <a:pt x="778" y="513"/>
                  </a:cubicBezTo>
                  <a:cubicBezTo>
                    <a:pt x="803" y="488"/>
                    <a:pt x="803" y="488"/>
                    <a:pt x="778" y="463"/>
                  </a:cubicBezTo>
                  <a:cubicBezTo>
                    <a:pt x="552" y="287"/>
                    <a:pt x="301" y="137"/>
                    <a:pt x="51" y="12"/>
                  </a:cubicBezTo>
                  <a:cubicBezTo>
                    <a:pt x="42" y="3"/>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1760175" y="2118800"/>
              <a:ext cx="21325" cy="16600"/>
            </a:xfrm>
            <a:custGeom>
              <a:avLst/>
              <a:gdLst/>
              <a:ahLst/>
              <a:cxnLst/>
              <a:rect l="l" t="t" r="r" b="b"/>
              <a:pathLst>
                <a:path w="853" h="664" extrusionOk="0">
                  <a:moveTo>
                    <a:pt x="51" y="0"/>
                  </a:moveTo>
                  <a:cubicBezTo>
                    <a:pt x="36" y="0"/>
                    <a:pt x="25" y="12"/>
                    <a:pt x="25" y="12"/>
                  </a:cubicBezTo>
                  <a:cubicBezTo>
                    <a:pt x="0" y="37"/>
                    <a:pt x="25" y="62"/>
                    <a:pt x="25" y="62"/>
                  </a:cubicBezTo>
                  <a:cubicBezTo>
                    <a:pt x="326" y="212"/>
                    <a:pt x="577" y="413"/>
                    <a:pt x="777" y="638"/>
                  </a:cubicBezTo>
                  <a:cubicBezTo>
                    <a:pt x="802" y="663"/>
                    <a:pt x="802" y="663"/>
                    <a:pt x="802" y="663"/>
                  </a:cubicBezTo>
                  <a:lnTo>
                    <a:pt x="827" y="663"/>
                  </a:lnTo>
                  <a:cubicBezTo>
                    <a:pt x="852" y="638"/>
                    <a:pt x="852" y="613"/>
                    <a:pt x="827" y="613"/>
                  </a:cubicBezTo>
                  <a:cubicBezTo>
                    <a:pt x="627" y="362"/>
                    <a:pt x="351" y="162"/>
                    <a:pt x="75" y="12"/>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1775200" y="2205550"/>
              <a:ext cx="12550" cy="9425"/>
            </a:xfrm>
            <a:custGeom>
              <a:avLst/>
              <a:gdLst/>
              <a:ahLst/>
              <a:cxnLst/>
              <a:rect l="l" t="t" r="r" b="b"/>
              <a:pathLst>
                <a:path w="502" h="377" extrusionOk="0">
                  <a:moveTo>
                    <a:pt x="51" y="0"/>
                  </a:moveTo>
                  <a:cubicBezTo>
                    <a:pt x="26" y="0"/>
                    <a:pt x="26" y="0"/>
                    <a:pt x="1" y="25"/>
                  </a:cubicBezTo>
                  <a:cubicBezTo>
                    <a:pt x="1" y="50"/>
                    <a:pt x="1" y="50"/>
                    <a:pt x="26" y="75"/>
                  </a:cubicBezTo>
                  <a:cubicBezTo>
                    <a:pt x="176" y="125"/>
                    <a:pt x="326" y="226"/>
                    <a:pt x="452" y="351"/>
                  </a:cubicBezTo>
                  <a:cubicBezTo>
                    <a:pt x="452" y="351"/>
                    <a:pt x="452" y="376"/>
                    <a:pt x="477" y="376"/>
                  </a:cubicBezTo>
                  <a:cubicBezTo>
                    <a:pt x="477" y="376"/>
                    <a:pt x="477" y="351"/>
                    <a:pt x="502" y="351"/>
                  </a:cubicBezTo>
                  <a:cubicBezTo>
                    <a:pt x="502" y="351"/>
                    <a:pt x="502" y="326"/>
                    <a:pt x="502" y="301"/>
                  </a:cubicBezTo>
                  <a:cubicBezTo>
                    <a:pt x="377" y="176"/>
                    <a:pt x="226"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1774575" y="2193625"/>
              <a:ext cx="11300" cy="10050"/>
            </a:xfrm>
            <a:custGeom>
              <a:avLst/>
              <a:gdLst/>
              <a:ahLst/>
              <a:cxnLst/>
              <a:rect l="l" t="t" r="r" b="b"/>
              <a:pathLst>
                <a:path w="452" h="402" extrusionOk="0">
                  <a:moveTo>
                    <a:pt x="51" y="1"/>
                  </a:moveTo>
                  <a:cubicBezTo>
                    <a:pt x="26" y="1"/>
                    <a:pt x="1" y="1"/>
                    <a:pt x="1" y="26"/>
                  </a:cubicBezTo>
                  <a:cubicBezTo>
                    <a:pt x="1" y="26"/>
                    <a:pt x="1" y="51"/>
                    <a:pt x="1" y="76"/>
                  </a:cubicBezTo>
                  <a:cubicBezTo>
                    <a:pt x="151" y="151"/>
                    <a:pt x="276" y="252"/>
                    <a:pt x="376" y="377"/>
                  </a:cubicBezTo>
                  <a:cubicBezTo>
                    <a:pt x="376" y="402"/>
                    <a:pt x="402" y="402"/>
                    <a:pt x="402" y="402"/>
                  </a:cubicBezTo>
                  <a:cubicBezTo>
                    <a:pt x="402" y="402"/>
                    <a:pt x="427" y="402"/>
                    <a:pt x="427" y="377"/>
                  </a:cubicBezTo>
                  <a:cubicBezTo>
                    <a:pt x="452" y="377"/>
                    <a:pt x="452" y="352"/>
                    <a:pt x="427" y="327"/>
                  </a:cubicBezTo>
                  <a:cubicBezTo>
                    <a:pt x="326" y="201"/>
                    <a:pt x="20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1773950" y="2184875"/>
              <a:ext cx="11300" cy="8150"/>
            </a:xfrm>
            <a:custGeom>
              <a:avLst/>
              <a:gdLst/>
              <a:ahLst/>
              <a:cxnLst/>
              <a:rect l="l" t="t" r="r" b="b"/>
              <a:pathLst>
                <a:path w="452" h="326" extrusionOk="0">
                  <a:moveTo>
                    <a:pt x="51" y="0"/>
                  </a:moveTo>
                  <a:cubicBezTo>
                    <a:pt x="26" y="0"/>
                    <a:pt x="0" y="25"/>
                    <a:pt x="0" y="25"/>
                  </a:cubicBezTo>
                  <a:cubicBezTo>
                    <a:pt x="0" y="50"/>
                    <a:pt x="0" y="75"/>
                    <a:pt x="26" y="75"/>
                  </a:cubicBezTo>
                  <a:cubicBezTo>
                    <a:pt x="151" y="125"/>
                    <a:pt x="276" y="226"/>
                    <a:pt x="401" y="326"/>
                  </a:cubicBezTo>
                  <a:lnTo>
                    <a:pt x="427" y="326"/>
                  </a:lnTo>
                  <a:cubicBezTo>
                    <a:pt x="427" y="326"/>
                    <a:pt x="452" y="326"/>
                    <a:pt x="452" y="301"/>
                  </a:cubicBezTo>
                  <a:cubicBezTo>
                    <a:pt x="452" y="301"/>
                    <a:pt x="452" y="276"/>
                    <a:pt x="452" y="251"/>
                  </a:cubicBezTo>
                  <a:cubicBezTo>
                    <a:pt x="326" y="15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1773950" y="2179850"/>
              <a:ext cx="11300" cy="6925"/>
            </a:xfrm>
            <a:custGeom>
              <a:avLst/>
              <a:gdLst/>
              <a:ahLst/>
              <a:cxnLst/>
              <a:rect l="l" t="t" r="r" b="b"/>
              <a:pathLst>
                <a:path w="452" h="277" extrusionOk="0">
                  <a:moveTo>
                    <a:pt x="51" y="1"/>
                  </a:moveTo>
                  <a:cubicBezTo>
                    <a:pt x="26" y="1"/>
                    <a:pt x="26" y="1"/>
                    <a:pt x="0" y="26"/>
                  </a:cubicBezTo>
                  <a:cubicBezTo>
                    <a:pt x="0" y="26"/>
                    <a:pt x="26" y="51"/>
                    <a:pt x="26" y="51"/>
                  </a:cubicBezTo>
                  <a:cubicBezTo>
                    <a:pt x="176" y="101"/>
                    <a:pt x="276" y="176"/>
                    <a:pt x="376" y="276"/>
                  </a:cubicBezTo>
                  <a:lnTo>
                    <a:pt x="427" y="276"/>
                  </a:lnTo>
                  <a:cubicBezTo>
                    <a:pt x="452" y="251"/>
                    <a:pt x="452" y="226"/>
                    <a:pt x="427" y="226"/>
                  </a:cubicBezTo>
                  <a:cubicBezTo>
                    <a:pt x="326" y="101"/>
                    <a:pt x="20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1769575" y="2251275"/>
              <a:ext cx="11300" cy="9425"/>
            </a:xfrm>
            <a:custGeom>
              <a:avLst/>
              <a:gdLst/>
              <a:ahLst/>
              <a:cxnLst/>
              <a:rect l="l" t="t" r="r" b="b"/>
              <a:pathLst>
                <a:path w="452" h="377" extrusionOk="0">
                  <a:moveTo>
                    <a:pt x="50" y="1"/>
                  </a:moveTo>
                  <a:cubicBezTo>
                    <a:pt x="25" y="1"/>
                    <a:pt x="25" y="1"/>
                    <a:pt x="0" y="26"/>
                  </a:cubicBezTo>
                  <a:cubicBezTo>
                    <a:pt x="0" y="51"/>
                    <a:pt x="0" y="76"/>
                    <a:pt x="25" y="76"/>
                  </a:cubicBezTo>
                  <a:cubicBezTo>
                    <a:pt x="175" y="126"/>
                    <a:pt x="301" y="251"/>
                    <a:pt x="376" y="377"/>
                  </a:cubicBezTo>
                  <a:lnTo>
                    <a:pt x="426" y="377"/>
                  </a:lnTo>
                  <a:cubicBezTo>
                    <a:pt x="451" y="377"/>
                    <a:pt x="451" y="352"/>
                    <a:pt x="451" y="327"/>
                  </a:cubicBezTo>
                  <a:cubicBezTo>
                    <a:pt x="351" y="176"/>
                    <a:pt x="2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1769575" y="2244550"/>
              <a:ext cx="9400" cy="8625"/>
            </a:xfrm>
            <a:custGeom>
              <a:avLst/>
              <a:gdLst/>
              <a:ahLst/>
              <a:cxnLst/>
              <a:rect l="l" t="t" r="r" b="b"/>
              <a:pathLst>
                <a:path w="376" h="345" extrusionOk="0">
                  <a:moveTo>
                    <a:pt x="34" y="0"/>
                  </a:moveTo>
                  <a:cubicBezTo>
                    <a:pt x="25" y="0"/>
                    <a:pt x="13" y="7"/>
                    <a:pt x="0" y="19"/>
                  </a:cubicBezTo>
                  <a:cubicBezTo>
                    <a:pt x="0" y="44"/>
                    <a:pt x="0" y="44"/>
                    <a:pt x="25" y="69"/>
                  </a:cubicBezTo>
                  <a:cubicBezTo>
                    <a:pt x="125" y="144"/>
                    <a:pt x="226" y="245"/>
                    <a:pt x="326" y="345"/>
                  </a:cubicBezTo>
                  <a:lnTo>
                    <a:pt x="376" y="345"/>
                  </a:lnTo>
                  <a:cubicBezTo>
                    <a:pt x="376" y="320"/>
                    <a:pt x="376" y="295"/>
                    <a:pt x="376" y="295"/>
                  </a:cubicBezTo>
                  <a:cubicBezTo>
                    <a:pt x="276" y="195"/>
                    <a:pt x="175" y="94"/>
                    <a:pt x="50" y="19"/>
                  </a:cubicBezTo>
                  <a:cubicBezTo>
                    <a:pt x="50" y="7"/>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1625450" y="2661050"/>
              <a:ext cx="10050" cy="36375"/>
            </a:xfrm>
            <a:custGeom>
              <a:avLst/>
              <a:gdLst/>
              <a:ahLst/>
              <a:cxnLst/>
              <a:rect l="l" t="t" r="r" b="b"/>
              <a:pathLst>
                <a:path w="402" h="1455" extrusionOk="0">
                  <a:moveTo>
                    <a:pt x="51" y="1"/>
                  </a:moveTo>
                  <a:cubicBezTo>
                    <a:pt x="26" y="1"/>
                    <a:pt x="1" y="1"/>
                    <a:pt x="1" y="26"/>
                  </a:cubicBezTo>
                  <a:cubicBezTo>
                    <a:pt x="51" y="502"/>
                    <a:pt x="151" y="978"/>
                    <a:pt x="326" y="1429"/>
                  </a:cubicBezTo>
                  <a:cubicBezTo>
                    <a:pt x="326" y="1429"/>
                    <a:pt x="351" y="1454"/>
                    <a:pt x="351" y="1454"/>
                  </a:cubicBezTo>
                  <a:lnTo>
                    <a:pt x="377" y="1454"/>
                  </a:lnTo>
                  <a:cubicBezTo>
                    <a:pt x="402" y="1429"/>
                    <a:pt x="402" y="1404"/>
                    <a:pt x="402" y="1404"/>
                  </a:cubicBezTo>
                  <a:cubicBezTo>
                    <a:pt x="2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1632350" y="2652925"/>
              <a:ext cx="6900" cy="28200"/>
            </a:xfrm>
            <a:custGeom>
              <a:avLst/>
              <a:gdLst/>
              <a:ahLst/>
              <a:cxnLst/>
              <a:rect l="l" t="t" r="r" b="b"/>
              <a:pathLst>
                <a:path w="276" h="1128" extrusionOk="0">
                  <a:moveTo>
                    <a:pt x="25" y="0"/>
                  </a:moveTo>
                  <a:cubicBezTo>
                    <a:pt x="25" y="0"/>
                    <a:pt x="0" y="25"/>
                    <a:pt x="0" y="25"/>
                  </a:cubicBezTo>
                  <a:cubicBezTo>
                    <a:pt x="0" y="401"/>
                    <a:pt x="75" y="752"/>
                    <a:pt x="226" y="1103"/>
                  </a:cubicBezTo>
                  <a:cubicBezTo>
                    <a:pt x="226" y="1128"/>
                    <a:pt x="226" y="1128"/>
                    <a:pt x="251" y="1128"/>
                  </a:cubicBezTo>
                  <a:cubicBezTo>
                    <a:pt x="276" y="1128"/>
                    <a:pt x="276" y="1103"/>
                    <a:pt x="276" y="1078"/>
                  </a:cubicBezTo>
                  <a:cubicBezTo>
                    <a:pt x="151" y="752"/>
                    <a:pt x="75"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1635475" y="2643525"/>
              <a:ext cx="5675" cy="21950"/>
            </a:xfrm>
            <a:custGeom>
              <a:avLst/>
              <a:gdLst/>
              <a:ahLst/>
              <a:cxnLst/>
              <a:rect l="l" t="t" r="r" b="b"/>
              <a:pathLst>
                <a:path w="227" h="878" extrusionOk="0">
                  <a:moveTo>
                    <a:pt x="76" y="0"/>
                  </a:moveTo>
                  <a:cubicBezTo>
                    <a:pt x="51" y="0"/>
                    <a:pt x="26" y="0"/>
                    <a:pt x="26" y="25"/>
                  </a:cubicBezTo>
                  <a:cubicBezTo>
                    <a:pt x="1" y="301"/>
                    <a:pt x="51" y="602"/>
                    <a:pt x="151" y="877"/>
                  </a:cubicBezTo>
                  <a:lnTo>
                    <a:pt x="201" y="877"/>
                  </a:lnTo>
                  <a:cubicBezTo>
                    <a:pt x="201" y="877"/>
                    <a:pt x="226" y="852"/>
                    <a:pt x="201" y="827"/>
                  </a:cubicBezTo>
                  <a:cubicBezTo>
                    <a:pt x="101" y="577"/>
                    <a:pt x="76" y="301"/>
                    <a:pt x="101" y="25"/>
                  </a:cubicBezTo>
                  <a:cubicBezTo>
                    <a:pt x="101" y="25"/>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1641125" y="2630975"/>
              <a:ext cx="4400" cy="23225"/>
            </a:xfrm>
            <a:custGeom>
              <a:avLst/>
              <a:gdLst/>
              <a:ahLst/>
              <a:cxnLst/>
              <a:rect l="l" t="t" r="r" b="b"/>
              <a:pathLst>
                <a:path w="176" h="929" extrusionOk="0">
                  <a:moveTo>
                    <a:pt x="25" y="1"/>
                  </a:moveTo>
                  <a:cubicBezTo>
                    <a:pt x="0" y="1"/>
                    <a:pt x="0" y="1"/>
                    <a:pt x="0" y="26"/>
                  </a:cubicBezTo>
                  <a:cubicBezTo>
                    <a:pt x="0" y="327"/>
                    <a:pt x="25" y="627"/>
                    <a:pt x="100" y="903"/>
                  </a:cubicBezTo>
                  <a:cubicBezTo>
                    <a:pt x="100" y="928"/>
                    <a:pt x="125" y="928"/>
                    <a:pt x="125" y="928"/>
                  </a:cubicBezTo>
                  <a:lnTo>
                    <a:pt x="151" y="928"/>
                  </a:lnTo>
                  <a:cubicBezTo>
                    <a:pt x="151" y="928"/>
                    <a:pt x="176" y="903"/>
                    <a:pt x="176" y="878"/>
                  </a:cubicBezTo>
                  <a:cubicBezTo>
                    <a:pt x="100" y="602"/>
                    <a:pt x="50" y="327"/>
                    <a:pt x="50"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1646125" y="2618450"/>
              <a:ext cx="3800" cy="22575"/>
            </a:xfrm>
            <a:custGeom>
              <a:avLst/>
              <a:gdLst/>
              <a:ahLst/>
              <a:cxnLst/>
              <a:rect l="l" t="t" r="r" b="b"/>
              <a:pathLst>
                <a:path w="152" h="903" extrusionOk="0">
                  <a:moveTo>
                    <a:pt x="51" y="1"/>
                  </a:moveTo>
                  <a:cubicBezTo>
                    <a:pt x="26" y="1"/>
                    <a:pt x="1" y="26"/>
                    <a:pt x="1" y="51"/>
                  </a:cubicBezTo>
                  <a:cubicBezTo>
                    <a:pt x="1" y="326"/>
                    <a:pt x="26" y="602"/>
                    <a:pt x="76" y="878"/>
                  </a:cubicBezTo>
                  <a:cubicBezTo>
                    <a:pt x="76" y="878"/>
                    <a:pt x="101" y="903"/>
                    <a:pt x="101" y="903"/>
                  </a:cubicBezTo>
                  <a:cubicBezTo>
                    <a:pt x="126" y="903"/>
                    <a:pt x="151" y="878"/>
                    <a:pt x="151" y="853"/>
                  </a:cubicBezTo>
                  <a:cubicBezTo>
                    <a:pt x="101" y="602"/>
                    <a:pt x="76" y="326"/>
                    <a:pt x="76" y="51"/>
                  </a:cubicBezTo>
                  <a:cubicBezTo>
                    <a:pt x="76" y="26"/>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1649900" y="2549900"/>
              <a:ext cx="10050" cy="58550"/>
            </a:xfrm>
            <a:custGeom>
              <a:avLst/>
              <a:gdLst/>
              <a:ahLst/>
              <a:cxnLst/>
              <a:rect l="l" t="t" r="r" b="b"/>
              <a:pathLst>
                <a:path w="402" h="2342" extrusionOk="0">
                  <a:moveTo>
                    <a:pt x="371" y="0"/>
                  </a:moveTo>
                  <a:cubicBezTo>
                    <a:pt x="363" y="0"/>
                    <a:pt x="351" y="18"/>
                    <a:pt x="351" y="36"/>
                  </a:cubicBezTo>
                  <a:cubicBezTo>
                    <a:pt x="100" y="763"/>
                    <a:pt x="0" y="1540"/>
                    <a:pt x="0" y="2291"/>
                  </a:cubicBezTo>
                  <a:cubicBezTo>
                    <a:pt x="0" y="2316"/>
                    <a:pt x="25" y="2342"/>
                    <a:pt x="50" y="2342"/>
                  </a:cubicBezTo>
                  <a:cubicBezTo>
                    <a:pt x="75" y="2342"/>
                    <a:pt x="75" y="2316"/>
                    <a:pt x="75" y="2291"/>
                  </a:cubicBezTo>
                  <a:cubicBezTo>
                    <a:pt x="50" y="1540"/>
                    <a:pt x="175" y="788"/>
                    <a:pt x="401" y="36"/>
                  </a:cubicBezTo>
                  <a:cubicBezTo>
                    <a:pt x="401" y="36"/>
                    <a:pt x="401" y="11"/>
                    <a:pt x="376" y="11"/>
                  </a:cubicBezTo>
                  <a:cubicBezTo>
                    <a:pt x="376" y="3"/>
                    <a:pt x="37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1668675" y="2477825"/>
              <a:ext cx="18825" cy="47300"/>
            </a:xfrm>
            <a:custGeom>
              <a:avLst/>
              <a:gdLst/>
              <a:ahLst/>
              <a:cxnLst/>
              <a:rect l="l" t="t" r="r" b="b"/>
              <a:pathLst>
                <a:path w="753" h="1892" extrusionOk="0">
                  <a:moveTo>
                    <a:pt x="704" y="0"/>
                  </a:moveTo>
                  <a:cubicBezTo>
                    <a:pt x="689" y="0"/>
                    <a:pt x="678" y="11"/>
                    <a:pt x="678" y="11"/>
                  </a:cubicBezTo>
                  <a:cubicBezTo>
                    <a:pt x="477" y="638"/>
                    <a:pt x="252" y="1265"/>
                    <a:pt x="1" y="1841"/>
                  </a:cubicBezTo>
                  <a:cubicBezTo>
                    <a:pt x="1" y="1866"/>
                    <a:pt x="1" y="1891"/>
                    <a:pt x="26" y="1891"/>
                  </a:cubicBezTo>
                  <a:cubicBezTo>
                    <a:pt x="51" y="1891"/>
                    <a:pt x="51" y="1891"/>
                    <a:pt x="76" y="1866"/>
                  </a:cubicBezTo>
                  <a:cubicBezTo>
                    <a:pt x="327" y="1290"/>
                    <a:pt x="552" y="663"/>
                    <a:pt x="753" y="37"/>
                  </a:cubicBezTo>
                  <a:cubicBezTo>
                    <a:pt x="753" y="37"/>
                    <a:pt x="753" y="11"/>
                    <a:pt x="728" y="11"/>
                  </a:cubicBezTo>
                  <a:cubicBezTo>
                    <a:pt x="719" y="3"/>
                    <a:pt x="711" y="0"/>
                    <a:pt x="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1687475" y="2699275"/>
              <a:ext cx="13825" cy="15075"/>
            </a:xfrm>
            <a:custGeom>
              <a:avLst/>
              <a:gdLst/>
              <a:ahLst/>
              <a:cxnLst/>
              <a:rect l="l" t="t" r="r" b="b"/>
              <a:pathLst>
                <a:path w="553" h="603" extrusionOk="0">
                  <a:moveTo>
                    <a:pt x="527" y="1"/>
                  </a:moveTo>
                  <a:cubicBezTo>
                    <a:pt x="502" y="1"/>
                    <a:pt x="477" y="1"/>
                    <a:pt x="477" y="26"/>
                  </a:cubicBezTo>
                  <a:cubicBezTo>
                    <a:pt x="377" y="226"/>
                    <a:pt x="226" y="402"/>
                    <a:pt x="26" y="527"/>
                  </a:cubicBezTo>
                  <a:cubicBezTo>
                    <a:pt x="1" y="552"/>
                    <a:pt x="1" y="577"/>
                    <a:pt x="26" y="577"/>
                  </a:cubicBezTo>
                  <a:cubicBezTo>
                    <a:pt x="26" y="602"/>
                    <a:pt x="26" y="602"/>
                    <a:pt x="51" y="602"/>
                  </a:cubicBezTo>
                  <a:lnTo>
                    <a:pt x="76" y="602"/>
                  </a:lnTo>
                  <a:cubicBezTo>
                    <a:pt x="276" y="452"/>
                    <a:pt x="427" y="276"/>
                    <a:pt x="527" y="51"/>
                  </a:cubicBezTo>
                  <a:cubicBezTo>
                    <a:pt x="552" y="26"/>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1690000" y="2708050"/>
              <a:ext cx="14425" cy="14425"/>
            </a:xfrm>
            <a:custGeom>
              <a:avLst/>
              <a:gdLst/>
              <a:ahLst/>
              <a:cxnLst/>
              <a:rect l="l" t="t" r="r" b="b"/>
              <a:pathLst>
                <a:path w="577" h="577" extrusionOk="0">
                  <a:moveTo>
                    <a:pt x="551" y="1"/>
                  </a:moveTo>
                  <a:cubicBezTo>
                    <a:pt x="526" y="1"/>
                    <a:pt x="501" y="1"/>
                    <a:pt x="501" y="26"/>
                  </a:cubicBezTo>
                  <a:cubicBezTo>
                    <a:pt x="401" y="226"/>
                    <a:pt x="226" y="402"/>
                    <a:pt x="25" y="527"/>
                  </a:cubicBezTo>
                  <a:cubicBezTo>
                    <a:pt x="25" y="527"/>
                    <a:pt x="0" y="552"/>
                    <a:pt x="25" y="577"/>
                  </a:cubicBezTo>
                  <a:lnTo>
                    <a:pt x="75" y="577"/>
                  </a:lnTo>
                  <a:cubicBezTo>
                    <a:pt x="276" y="452"/>
                    <a:pt x="451" y="276"/>
                    <a:pt x="576" y="51"/>
                  </a:cubicBezTo>
                  <a:cubicBezTo>
                    <a:pt x="576" y="26"/>
                    <a:pt x="576"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1689350" y="2719675"/>
              <a:ext cx="13200" cy="15975"/>
            </a:xfrm>
            <a:custGeom>
              <a:avLst/>
              <a:gdLst/>
              <a:ahLst/>
              <a:cxnLst/>
              <a:rect l="l" t="t" r="r" b="b"/>
              <a:pathLst>
                <a:path w="528" h="639" extrusionOk="0">
                  <a:moveTo>
                    <a:pt x="478" y="1"/>
                  </a:moveTo>
                  <a:cubicBezTo>
                    <a:pt x="463" y="1"/>
                    <a:pt x="452" y="12"/>
                    <a:pt x="452" y="12"/>
                  </a:cubicBezTo>
                  <a:cubicBezTo>
                    <a:pt x="352" y="237"/>
                    <a:pt x="201" y="438"/>
                    <a:pt x="26" y="563"/>
                  </a:cubicBezTo>
                  <a:cubicBezTo>
                    <a:pt x="1" y="588"/>
                    <a:pt x="1" y="613"/>
                    <a:pt x="26" y="613"/>
                  </a:cubicBezTo>
                  <a:cubicBezTo>
                    <a:pt x="26" y="638"/>
                    <a:pt x="26" y="638"/>
                    <a:pt x="51" y="638"/>
                  </a:cubicBezTo>
                  <a:lnTo>
                    <a:pt x="76" y="638"/>
                  </a:lnTo>
                  <a:cubicBezTo>
                    <a:pt x="252" y="488"/>
                    <a:pt x="427" y="287"/>
                    <a:pt x="527" y="62"/>
                  </a:cubicBezTo>
                  <a:cubicBezTo>
                    <a:pt x="527" y="37"/>
                    <a:pt x="527" y="12"/>
                    <a:pt x="502" y="12"/>
                  </a:cubicBezTo>
                  <a:cubicBezTo>
                    <a:pt x="494" y="3"/>
                    <a:pt x="486"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1688100" y="2674850"/>
              <a:ext cx="34500" cy="70200"/>
            </a:xfrm>
            <a:custGeom>
              <a:avLst/>
              <a:gdLst/>
              <a:ahLst/>
              <a:cxnLst/>
              <a:rect l="l" t="t" r="r" b="b"/>
              <a:pathLst>
                <a:path w="1380" h="2808" extrusionOk="0">
                  <a:moveTo>
                    <a:pt x="1354" y="0"/>
                  </a:moveTo>
                  <a:cubicBezTo>
                    <a:pt x="1329" y="0"/>
                    <a:pt x="1329" y="0"/>
                    <a:pt x="1329" y="25"/>
                  </a:cubicBezTo>
                  <a:cubicBezTo>
                    <a:pt x="1229" y="527"/>
                    <a:pt x="1104" y="1053"/>
                    <a:pt x="928" y="1529"/>
                  </a:cubicBezTo>
                  <a:cubicBezTo>
                    <a:pt x="703" y="2055"/>
                    <a:pt x="402" y="2481"/>
                    <a:pt x="26" y="2757"/>
                  </a:cubicBezTo>
                  <a:cubicBezTo>
                    <a:pt x="1" y="2757"/>
                    <a:pt x="1" y="2782"/>
                    <a:pt x="26" y="2807"/>
                  </a:cubicBezTo>
                  <a:lnTo>
                    <a:pt x="76" y="2807"/>
                  </a:lnTo>
                  <a:cubicBezTo>
                    <a:pt x="452" y="2532"/>
                    <a:pt x="753" y="2105"/>
                    <a:pt x="978" y="1554"/>
                  </a:cubicBezTo>
                  <a:cubicBezTo>
                    <a:pt x="1179" y="1053"/>
                    <a:pt x="1279" y="552"/>
                    <a:pt x="1379" y="25"/>
                  </a:cubicBezTo>
                  <a:cubicBezTo>
                    <a:pt x="1379" y="25"/>
                    <a:pt x="1379"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1727575" y="2506925"/>
              <a:ext cx="37000" cy="152275"/>
            </a:xfrm>
            <a:custGeom>
              <a:avLst/>
              <a:gdLst/>
              <a:ahLst/>
              <a:cxnLst/>
              <a:rect l="l" t="t" r="r" b="b"/>
              <a:pathLst>
                <a:path w="1480" h="6091" extrusionOk="0">
                  <a:moveTo>
                    <a:pt x="1454" y="0"/>
                  </a:moveTo>
                  <a:cubicBezTo>
                    <a:pt x="1429" y="0"/>
                    <a:pt x="1404" y="0"/>
                    <a:pt x="1404" y="25"/>
                  </a:cubicBezTo>
                  <a:cubicBezTo>
                    <a:pt x="853" y="2005"/>
                    <a:pt x="377" y="4035"/>
                    <a:pt x="1" y="6066"/>
                  </a:cubicBezTo>
                  <a:cubicBezTo>
                    <a:pt x="1" y="6091"/>
                    <a:pt x="26" y="6091"/>
                    <a:pt x="26" y="6091"/>
                  </a:cubicBezTo>
                  <a:lnTo>
                    <a:pt x="51" y="6091"/>
                  </a:lnTo>
                  <a:cubicBezTo>
                    <a:pt x="51" y="6091"/>
                    <a:pt x="76" y="6091"/>
                    <a:pt x="76" y="6066"/>
                  </a:cubicBezTo>
                  <a:cubicBezTo>
                    <a:pt x="452" y="4061"/>
                    <a:pt x="928" y="2030"/>
                    <a:pt x="1480" y="50"/>
                  </a:cubicBezTo>
                  <a:cubicBezTo>
                    <a:pt x="1480" y="25"/>
                    <a:pt x="1480"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1767675" y="2488750"/>
              <a:ext cx="6925" cy="9425"/>
            </a:xfrm>
            <a:custGeom>
              <a:avLst/>
              <a:gdLst/>
              <a:ahLst/>
              <a:cxnLst/>
              <a:rect l="l" t="t" r="r" b="b"/>
              <a:pathLst>
                <a:path w="277" h="377" extrusionOk="0">
                  <a:moveTo>
                    <a:pt x="201" y="1"/>
                  </a:moveTo>
                  <a:cubicBezTo>
                    <a:pt x="126" y="101"/>
                    <a:pt x="51" y="201"/>
                    <a:pt x="1" y="326"/>
                  </a:cubicBezTo>
                  <a:cubicBezTo>
                    <a:pt x="1" y="351"/>
                    <a:pt x="26" y="376"/>
                    <a:pt x="26" y="376"/>
                  </a:cubicBezTo>
                  <a:lnTo>
                    <a:pt x="51" y="376"/>
                  </a:lnTo>
                  <a:cubicBezTo>
                    <a:pt x="51" y="376"/>
                    <a:pt x="76" y="376"/>
                    <a:pt x="76" y="351"/>
                  </a:cubicBezTo>
                  <a:cubicBezTo>
                    <a:pt x="126" y="251"/>
                    <a:pt x="176" y="151"/>
                    <a:pt x="251" y="51"/>
                  </a:cubicBezTo>
                  <a:cubicBezTo>
                    <a:pt x="277" y="51"/>
                    <a:pt x="251" y="26"/>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1609800" y="2588375"/>
              <a:ext cx="20700" cy="140375"/>
            </a:xfrm>
            <a:custGeom>
              <a:avLst/>
              <a:gdLst/>
              <a:ahLst/>
              <a:cxnLst/>
              <a:rect l="l" t="t" r="r" b="b"/>
              <a:pathLst>
                <a:path w="828" h="5615" extrusionOk="0">
                  <a:moveTo>
                    <a:pt x="326" y="1"/>
                  </a:moveTo>
                  <a:cubicBezTo>
                    <a:pt x="326" y="1"/>
                    <a:pt x="301" y="26"/>
                    <a:pt x="301" y="26"/>
                  </a:cubicBezTo>
                  <a:cubicBezTo>
                    <a:pt x="150" y="953"/>
                    <a:pt x="0" y="1905"/>
                    <a:pt x="0" y="2858"/>
                  </a:cubicBezTo>
                  <a:cubicBezTo>
                    <a:pt x="25" y="3935"/>
                    <a:pt x="276" y="4863"/>
                    <a:pt x="752" y="5590"/>
                  </a:cubicBezTo>
                  <a:cubicBezTo>
                    <a:pt x="752" y="5590"/>
                    <a:pt x="777" y="5615"/>
                    <a:pt x="777" y="5615"/>
                  </a:cubicBezTo>
                  <a:cubicBezTo>
                    <a:pt x="777" y="5615"/>
                    <a:pt x="802" y="5590"/>
                    <a:pt x="802" y="5590"/>
                  </a:cubicBezTo>
                  <a:cubicBezTo>
                    <a:pt x="827" y="5590"/>
                    <a:pt x="827" y="5564"/>
                    <a:pt x="802" y="5539"/>
                  </a:cubicBezTo>
                  <a:cubicBezTo>
                    <a:pt x="351" y="4838"/>
                    <a:pt x="100" y="3935"/>
                    <a:pt x="75" y="2858"/>
                  </a:cubicBezTo>
                  <a:cubicBezTo>
                    <a:pt x="50" y="1905"/>
                    <a:pt x="226" y="953"/>
                    <a:pt x="376" y="51"/>
                  </a:cubicBezTo>
                  <a:cubicBezTo>
                    <a:pt x="376" y="26"/>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1603525" y="2667325"/>
              <a:ext cx="21950" cy="65825"/>
            </a:xfrm>
            <a:custGeom>
              <a:avLst/>
              <a:gdLst/>
              <a:ahLst/>
              <a:cxnLst/>
              <a:rect l="l" t="t" r="r" b="b"/>
              <a:pathLst>
                <a:path w="878" h="2633" extrusionOk="0">
                  <a:moveTo>
                    <a:pt x="51" y="0"/>
                  </a:moveTo>
                  <a:cubicBezTo>
                    <a:pt x="25" y="0"/>
                    <a:pt x="0" y="26"/>
                    <a:pt x="25" y="51"/>
                  </a:cubicBezTo>
                  <a:cubicBezTo>
                    <a:pt x="101" y="928"/>
                    <a:pt x="376" y="1830"/>
                    <a:pt x="802" y="2607"/>
                  </a:cubicBezTo>
                  <a:cubicBezTo>
                    <a:pt x="827" y="2632"/>
                    <a:pt x="827" y="2632"/>
                    <a:pt x="853" y="2632"/>
                  </a:cubicBezTo>
                  <a:cubicBezTo>
                    <a:pt x="878" y="2607"/>
                    <a:pt x="878" y="2582"/>
                    <a:pt x="878" y="2582"/>
                  </a:cubicBezTo>
                  <a:cubicBezTo>
                    <a:pt x="426" y="1805"/>
                    <a:pt x="151" y="928"/>
                    <a:pt x="76" y="26"/>
                  </a:cubicBezTo>
                  <a:cubicBezTo>
                    <a:pt x="76" y="26"/>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1604775" y="2703050"/>
              <a:ext cx="22575" cy="43875"/>
            </a:xfrm>
            <a:custGeom>
              <a:avLst/>
              <a:gdLst/>
              <a:ahLst/>
              <a:cxnLst/>
              <a:rect l="l" t="t" r="r" b="b"/>
              <a:pathLst>
                <a:path w="903" h="1755" extrusionOk="0">
                  <a:moveTo>
                    <a:pt x="26" y="0"/>
                  </a:moveTo>
                  <a:cubicBezTo>
                    <a:pt x="1" y="0"/>
                    <a:pt x="1" y="25"/>
                    <a:pt x="1" y="50"/>
                  </a:cubicBezTo>
                  <a:cubicBezTo>
                    <a:pt x="101" y="677"/>
                    <a:pt x="402" y="1278"/>
                    <a:pt x="828" y="1729"/>
                  </a:cubicBezTo>
                  <a:cubicBezTo>
                    <a:pt x="853" y="1754"/>
                    <a:pt x="853" y="1754"/>
                    <a:pt x="853" y="1754"/>
                  </a:cubicBezTo>
                  <a:cubicBezTo>
                    <a:pt x="878" y="1754"/>
                    <a:pt x="878" y="1754"/>
                    <a:pt x="878" y="1729"/>
                  </a:cubicBezTo>
                  <a:cubicBezTo>
                    <a:pt x="903" y="1729"/>
                    <a:pt x="903" y="1704"/>
                    <a:pt x="878" y="1679"/>
                  </a:cubicBezTo>
                  <a:cubicBezTo>
                    <a:pt x="452" y="1228"/>
                    <a:pt x="176" y="652"/>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1621700" y="2487500"/>
              <a:ext cx="9425" cy="87750"/>
            </a:xfrm>
            <a:custGeom>
              <a:avLst/>
              <a:gdLst/>
              <a:ahLst/>
              <a:cxnLst/>
              <a:rect l="l" t="t" r="r" b="b"/>
              <a:pathLst>
                <a:path w="377" h="3510" extrusionOk="0">
                  <a:moveTo>
                    <a:pt x="326" y="0"/>
                  </a:moveTo>
                  <a:cubicBezTo>
                    <a:pt x="301" y="0"/>
                    <a:pt x="276" y="25"/>
                    <a:pt x="276" y="25"/>
                  </a:cubicBezTo>
                  <a:cubicBezTo>
                    <a:pt x="301" y="1178"/>
                    <a:pt x="226" y="2331"/>
                    <a:pt x="0" y="3459"/>
                  </a:cubicBezTo>
                  <a:cubicBezTo>
                    <a:pt x="0" y="3484"/>
                    <a:pt x="25" y="3509"/>
                    <a:pt x="50" y="3509"/>
                  </a:cubicBezTo>
                  <a:cubicBezTo>
                    <a:pt x="75" y="3509"/>
                    <a:pt x="75" y="3509"/>
                    <a:pt x="75" y="3484"/>
                  </a:cubicBezTo>
                  <a:cubicBezTo>
                    <a:pt x="276" y="2356"/>
                    <a:pt x="376" y="1178"/>
                    <a:pt x="351" y="25"/>
                  </a:cubicBezTo>
                  <a:cubicBezTo>
                    <a:pt x="351" y="0"/>
                    <a:pt x="326"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1631725" y="2737025"/>
              <a:ext cx="11300" cy="14275"/>
            </a:xfrm>
            <a:custGeom>
              <a:avLst/>
              <a:gdLst/>
              <a:ahLst/>
              <a:cxnLst/>
              <a:rect l="l" t="t" r="r" b="b"/>
              <a:pathLst>
                <a:path w="452" h="571" extrusionOk="0">
                  <a:moveTo>
                    <a:pt x="60" y="1"/>
                  </a:moveTo>
                  <a:cubicBezTo>
                    <a:pt x="50" y="1"/>
                    <a:pt x="38" y="7"/>
                    <a:pt x="25" y="19"/>
                  </a:cubicBezTo>
                  <a:cubicBezTo>
                    <a:pt x="0" y="19"/>
                    <a:pt x="0" y="45"/>
                    <a:pt x="25" y="70"/>
                  </a:cubicBezTo>
                  <a:cubicBezTo>
                    <a:pt x="151" y="220"/>
                    <a:pt x="276" y="370"/>
                    <a:pt x="376" y="546"/>
                  </a:cubicBezTo>
                  <a:cubicBezTo>
                    <a:pt x="376" y="571"/>
                    <a:pt x="376" y="571"/>
                    <a:pt x="401" y="571"/>
                  </a:cubicBezTo>
                  <a:lnTo>
                    <a:pt x="426" y="571"/>
                  </a:lnTo>
                  <a:cubicBezTo>
                    <a:pt x="426" y="571"/>
                    <a:pt x="451" y="546"/>
                    <a:pt x="426" y="521"/>
                  </a:cubicBezTo>
                  <a:cubicBezTo>
                    <a:pt x="326" y="345"/>
                    <a:pt x="226" y="170"/>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1672450" y="2693025"/>
              <a:ext cx="8800" cy="50775"/>
            </a:xfrm>
            <a:custGeom>
              <a:avLst/>
              <a:gdLst/>
              <a:ahLst/>
              <a:cxnLst/>
              <a:rect l="l" t="t" r="r" b="b"/>
              <a:pathLst>
                <a:path w="352" h="2031" extrusionOk="0">
                  <a:moveTo>
                    <a:pt x="25" y="0"/>
                  </a:moveTo>
                  <a:cubicBezTo>
                    <a:pt x="0" y="25"/>
                    <a:pt x="0" y="25"/>
                    <a:pt x="0" y="50"/>
                  </a:cubicBezTo>
                  <a:cubicBezTo>
                    <a:pt x="50" y="226"/>
                    <a:pt x="126" y="376"/>
                    <a:pt x="151" y="526"/>
                  </a:cubicBezTo>
                  <a:cubicBezTo>
                    <a:pt x="276" y="1003"/>
                    <a:pt x="276" y="1504"/>
                    <a:pt x="126" y="1980"/>
                  </a:cubicBezTo>
                  <a:cubicBezTo>
                    <a:pt x="126" y="2005"/>
                    <a:pt x="126" y="2005"/>
                    <a:pt x="151" y="2030"/>
                  </a:cubicBezTo>
                  <a:lnTo>
                    <a:pt x="176" y="2030"/>
                  </a:lnTo>
                  <a:cubicBezTo>
                    <a:pt x="176" y="2030"/>
                    <a:pt x="201" y="2005"/>
                    <a:pt x="201" y="2005"/>
                  </a:cubicBezTo>
                  <a:cubicBezTo>
                    <a:pt x="351" y="1529"/>
                    <a:pt x="351" y="1003"/>
                    <a:pt x="226" y="501"/>
                  </a:cubicBezTo>
                  <a:cubicBezTo>
                    <a:pt x="176" y="351"/>
                    <a:pt x="126" y="201"/>
                    <a:pt x="75" y="50"/>
                  </a:cubicBezTo>
                  <a:lnTo>
                    <a:pt x="75" y="25"/>
                  </a:ln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1669950" y="2715575"/>
              <a:ext cx="5025" cy="26950"/>
            </a:xfrm>
            <a:custGeom>
              <a:avLst/>
              <a:gdLst/>
              <a:ahLst/>
              <a:cxnLst/>
              <a:rect l="l" t="t" r="r" b="b"/>
              <a:pathLst>
                <a:path w="201" h="1078" extrusionOk="0">
                  <a:moveTo>
                    <a:pt x="50" y="0"/>
                  </a:moveTo>
                  <a:cubicBezTo>
                    <a:pt x="25" y="0"/>
                    <a:pt x="0" y="25"/>
                    <a:pt x="25" y="50"/>
                  </a:cubicBezTo>
                  <a:cubicBezTo>
                    <a:pt x="125" y="351"/>
                    <a:pt x="125" y="727"/>
                    <a:pt x="0" y="1028"/>
                  </a:cubicBezTo>
                  <a:cubicBezTo>
                    <a:pt x="0" y="1053"/>
                    <a:pt x="0" y="1078"/>
                    <a:pt x="25" y="1078"/>
                  </a:cubicBezTo>
                  <a:cubicBezTo>
                    <a:pt x="50" y="1078"/>
                    <a:pt x="75" y="1078"/>
                    <a:pt x="75" y="1053"/>
                  </a:cubicBezTo>
                  <a:cubicBezTo>
                    <a:pt x="201" y="727"/>
                    <a:pt x="201" y="35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1664300" y="2724700"/>
              <a:ext cx="3150" cy="15950"/>
            </a:xfrm>
            <a:custGeom>
              <a:avLst/>
              <a:gdLst/>
              <a:ahLst/>
              <a:cxnLst/>
              <a:rect l="l" t="t" r="r" b="b"/>
              <a:pathLst>
                <a:path w="126" h="638" extrusionOk="0">
                  <a:moveTo>
                    <a:pt x="81" y="1"/>
                  </a:moveTo>
                  <a:cubicBezTo>
                    <a:pt x="78" y="1"/>
                    <a:pt x="76" y="4"/>
                    <a:pt x="76" y="11"/>
                  </a:cubicBezTo>
                  <a:cubicBezTo>
                    <a:pt x="51" y="11"/>
                    <a:pt x="26" y="11"/>
                    <a:pt x="26" y="36"/>
                  </a:cubicBezTo>
                  <a:cubicBezTo>
                    <a:pt x="51" y="212"/>
                    <a:pt x="51" y="412"/>
                    <a:pt x="0" y="588"/>
                  </a:cubicBezTo>
                  <a:cubicBezTo>
                    <a:pt x="0" y="613"/>
                    <a:pt x="0" y="638"/>
                    <a:pt x="26" y="638"/>
                  </a:cubicBezTo>
                  <a:cubicBezTo>
                    <a:pt x="51" y="638"/>
                    <a:pt x="76" y="613"/>
                    <a:pt x="76" y="613"/>
                  </a:cubicBezTo>
                  <a:cubicBezTo>
                    <a:pt x="126" y="412"/>
                    <a:pt x="126" y="212"/>
                    <a:pt x="101" y="36"/>
                  </a:cubicBezTo>
                  <a:cubicBezTo>
                    <a:pt x="101" y="19"/>
                    <a:pt x="8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1666175" y="2595275"/>
              <a:ext cx="23200" cy="78350"/>
            </a:xfrm>
            <a:custGeom>
              <a:avLst/>
              <a:gdLst/>
              <a:ahLst/>
              <a:cxnLst/>
              <a:rect l="l" t="t" r="r" b="b"/>
              <a:pathLst>
                <a:path w="928" h="3134" extrusionOk="0">
                  <a:moveTo>
                    <a:pt x="903" y="0"/>
                  </a:moveTo>
                  <a:cubicBezTo>
                    <a:pt x="903" y="0"/>
                    <a:pt x="878" y="0"/>
                    <a:pt x="853" y="25"/>
                  </a:cubicBezTo>
                  <a:cubicBezTo>
                    <a:pt x="301" y="928"/>
                    <a:pt x="1" y="2005"/>
                    <a:pt x="26" y="3083"/>
                  </a:cubicBezTo>
                  <a:cubicBezTo>
                    <a:pt x="26" y="3108"/>
                    <a:pt x="26" y="3133"/>
                    <a:pt x="51" y="3133"/>
                  </a:cubicBezTo>
                  <a:cubicBezTo>
                    <a:pt x="76" y="3133"/>
                    <a:pt x="101" y="3108"/>
                    <a:pt x="101" y="3083"/>
                  </a:cubicBezTo>
                  <a:cubicBezTo>
                    <a:pt x="76" y="2030"/>
                    <a:pt x="352" y="953"/>
                    <a:pt x="928" y="50"/>
                  </a:cubicBezTo>
                  <a:cubicBezTo>
                    <a:pt x="928" y="25"/>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1703775" y="2456525"/>
              <a:ext cx="43875" cy="101800"/>
            </a:xfrm>
            <a:custGeom>
              <a:avLst/>
              <a:gdLst/>
              <a:ahLst/>
              <a:cxnLst/>
              <a:rect l="l" t="t" r="r" b="b"/>
              <a:pathLst>
                <a:path w="1755" h="4072" extrusionOk="0">
                  <a:moveTo>
                    <a:pt x="1698" y="0"/>
                  </a:moveTo>
                  <a:cubicBezTo>
                    <a:pt x="1691" y="0"/>
                    <a:pt x="1680" y="11"/>
                    <a:pt x="1680" y="11"/>
                  </a:cubicBezTo>
                  <a:lnTo>
                    <a:pt x="0" y="4021"/>
                  </a:lnTo>
                  <a:cubicBezTo>
                    <a:pt x="0" y="4046"/>
                    <a:pt x="0" y="4072"/>
                    <a:pt x="25" y="4072"/>
                  </a:cubicBezTo>
                  <a:lnTo>
                    <a:pt x="76" y="4072"/>
                  </a:lnTo>
                  <a:lnTo>
                    <a:pt x="1730" y="36"/>
                  </a:lnTo>
                  <a:cubicBezTo>
                    <a:pt x="1755" y="36"/>
                    <a:pt x="1730" y="11"/>
                    <a:pt x="1705" y="11"/>
                  </a:cubicBezTo>
                  <a:cubicBezTo>
                    <a:pt x="1705" y="3"/>
                    <a:pt x="1702" y="0"/>
                    <a:pt x="1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1748250" y="2442375"/>
              <a:ext cx="5050" cy="7550"/>
            </a:xfrm>
            <a:custGeom>
              <a:avLst/>
              <a:gdLst/>
              <a:ahLst/>
              <a:cxnLst/>
              <a:rect l="l" t="t" r="r" b="b"/>
              <a:pathLst>
                <a:path w="202" h="302" extrusionOk="0">
                  <a:moveTo>
                    <a:pt x="176" y="1"/>
                  </a:moveTo>
                  <a:cubicBezTo>
                    <a:pt x="151" y="1"/>
                    <a:pt x="126" y="1"/>
                    <a:pt x="126" y="26"/>
                  </a:cubicBezTo>
                  <a:lnTo>
                    <a:pt x="26" y="252"/>
                  </a:lnTo>
                  <a:cubicBezTo>
                    <a:pt x="1" y="277"/>
                    <a:pt x="26" y="277"/>
                    <a:pt x="26" y="302"/>
                  </a:cubicBezTo>
                  <a:lnTo>
                    <a:pt x="51" y="302"/>
                  </a:lnTo>
                  <a:cubicBezTo>
                    <a:pt x="51" y="302"/>
                    <a:pt x="76" y="302"/>
                    <a:pt x="76" y="277"/>
                  </a:cubicBezTo>
                  <a:lnTo>
                    <a:pt x="176" y="51"/>
                  </a:lnTo>
                  <a:cubicBezTo>
                    <a:pt x="201" y="51"/>
                    <a:pt x="176" y="26"/>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1408650" y="1776250"/>
              <a:ext cx="336500" cy="630450"/>
            </a:xfrm>
            <a:custGeom>
              <a:avLst/>
              <a:gdLst/>
              <a:ahLst/>
              <a:cxnLst/>
              <a:rect l="l" t="t" r="r" b="b"/>
              <a:pathLst>
                <a:path w="13460" h="25218" extrusionOk="0">
                  <a:moveTo>
                    <a:pt x="4823" y="1"/>
                  </a:moveTo>
                  <a:cubicBezTo>
                    <a:pt x="4414" y="1"/>
                    <a:pt x="4005" y="59"/>
                    <a:pt x="3610" y="180"/>
                  </a:cubicBezTo>
                  <a:cubicBezTo>
                    <a:pt x="3533" y="145"/>
                    <a:pt x="3453" y="130"/>
                    <a:pt x="3373" y="130"/>
                  </a:cubicBezTo>
                  <a:cubicBezTo>
                    <a:pt x="2986" y="130"/>
                    <a:pt x="2585" y="486"/>
                    <a:pt x="2357" y="756"/>
                  </a:cubicBezTo>
                  <a:cubicBezTo>
                    <a:pt x="1855" y="1282"/>
                    <a:pt x="1379" y="1834"/>
                    <a:pt x="1079" y="2460"/>
                  </a:cubicBezTo>
                  <a:cubicBezTo>
                    <a:pt x="678" y="3262"/>
                    <a:pt x="527" y="4140"/>
                    <a:pt x="402" y="4992"/>
                  </a:cubicBezTo>
                  <a:cubicBezTo>
                    <a:pt x="151" y="6621"/>
                    <a:pt x="1" y="8200"/>
                    <a:pt x="803" y="9478"/>
                  </a:cubicBezTo>
                  <a:cubicBezTo>
                    <a:pt x="853" y="9578"/>
                    <a:pt x="928" y="9678"/>
                    <a:pt x="1003" y="9779"/>
                  </a:cubicBezTo>
                  <a:cubicBezTo>
                    <a:pt x="1154" y="9979"/>
                    <a:pt x="1279" y="10180"/>
                    <a:pt x="1379" y="10405"/>
                  </a:cubicBezTo>
                  <a:cubicBezTo>
                    <a:pt x="1555" y="10881"/>
                    <a:pt x="1505" y="11383"/>
                    <a:pt x="1429" y="11909"/>
                  </a:cubicBezTo>
                  <a:cubicBezTo>
                    <a:pt x="1379" y="12435"/>
                    <a:pt x="1329" y="12962"/>
                    <a:pt x="1505" y="13463"/>
                  </a:cubicBezTo>
                  <a:cubicBezTo>
                    <a:pt x="1630" y="13864"/>
                    <a:pt x="1931" y="14190"/>
                    <a:pt x="2181" y="14440"/>
                  </a:cubicBezTo>
                  <a:cubicBezTo>
                    <a:pt x="2457" y="14716"/>
                    <a:pt x="2758" y="14967"/>
                    <a:pt x="3059" y="15242"/>
                  </a:cubicBezTo>
                  <a:cubicBezTo>
                    <a:pt x="3760" y="15844"/>
                    <a:pt x="4487" y="16470"/>
                    <a:pt x="4838" y="17297"/>
                  </a:cubicBezTo>
                  <a:cubicBezTo>
                    <a:pt x="4888" y="17398"/>
                    <a:pt x="4863" y="17473"/>
                    <a:pt x="4813" y="17548"/>
                  </a:cubicBezTo>
                  <a:cubicBezTo>
                    <a:pt x="4763" y="17623"/>
                    <a:pt x="4688" y="17673"/>
                    <a:pt x="4612" y="17673"/>
                  </a:cubicBezTo>
                  <a:cubicBezTo>
                    <a:pt x="4537" y="17673"/>
                    <a:pt x="4462" y="17673"/>
                    <a:pt x="4362" y="17648"/>
                  </a:cubicBezTo>
                  <a:cubicBezTo>
                    <a:pt x="4161" y="17573"/>
                    <a:pt x="3961" y="17423"/>
                    <a:pt x="3785" y="17272"/>
                  </a:cubicBezTo>
                  <a:lnTo>
                    <a:pt x="3735" y="17222"/>
                  </a:lnTo>
                  <a:cubicBezTo>
                    <a:pt x="3434" y="16947"/>
                    <a:pt x="3109" y="16721"/>
                    <a:pt x="2758" y="16521"/>
                  </a:cubicBezTo>
                  <a:cubicBezTo>
                    <a:pt x="2532" y="16370"/>
                    <a:pt x="2282" y="16245"/>
                    <a:pt x="1981" y="16195"/>
                  </a:cubicBezTo>
                  <a:cubicBezTo>
                    <a:pt x="1952" y="16192"/>
                    <a:pt x="1922" y="16191"/>
                    <a:pt x="1893" y="16191"/>
                  </a:cubicBezTo>
                  <a:cubicBezTo>
                    <a:pt x="1320" y="16191"/>
                    <a:pt x="749" y="16650"/>
                    <a:pt x="678" y="17222"/>
                  </a:cubicBezTo>
                  <a:cubicBezTo>
                    <a:pt x="627" y="17498"/>
                    <a:pt x="703" y="17799"/>
                    <a:pt x="953" y="17924"/>
                  </a:cubicBezTo>
                  <a:cubicBezTo>
                    <a:pt x="1855" y="18325"/>
                    <a:pt x="2332" y="19202"/>
                    <a:pt x="2858" y="20105"/>
                  </a:cubicBezTo>
                  <a:cubicBezTo>
                    <a:pt x="3284" y="20856"/>
                    <a:pt x="3735" y="21633"/>
                    <a:pt x="4412" y="22135"/>
                  </a:cubicBezTo>
                  <a:cubicBezTo>
                    <a:pt x="4888" y="22485"/>
                    <a:pt x="5414" y="22736"/>
                    <a:pt x="5941" y="22962"/>
                  </a:cubicBezTo>
                  <a:cubicBezTo>
                    <a:pt x="6542" y="23212"/>
                    <a:pt x="7169" y="23488"/>
                    <a:pt x="7645" y="23914"/>
                  </a:cubicBezTo>
                  <a:cubicBezTo>
                    <a:pt x="7655" y="23924"/>
                    <a:pt x="7670" y="23931"/>
                    <a:pt x="7685" y="23931"/>
                  </a:cubicBezTo>
                  <a:cubicBezTo>
                    <a:pt x="7707" y="23931"/>
                    <a:pt x="7731" y="23918"/>
                    <a:pt x="7745" y="23889"/>
                  </a:cubicBezTo>
                  <a:cubicBezTo>
                    <a:pt x="7795" y="23864"/>
                    <a:pt x="7770" y="23814"/>
                    <a:pt x="7745" y="23789"/>
                  </a:cubicBezTo>
                  <a:cubicBezTo>
                    <a:pt x="7244" y="23338"/>
                    <a:pt x="6617" y="23087"/>
                    <a:pt x="6016" y="22811"/>
                  </a:cubicBezTo>
                  <a:cubicBezTo>
                    <a:pt x="5490" y="22586"/>
                    <a:pt x="4963" y="22360"/>
                    <a:pt x="4512" y="22034"/>
                  </a:cubicBezTo>
                  <a:cubicBezTo>
                    <a:pt x="3861" y="21533"/>
                    <a:pt x="3409" y="20781"/>
                    <a:pt x="3008" y="20029"/>
                  </a:cubicBezTo>
                  <a:cubicBezTo>
                    <a:pt x="2482" y="19127"/>
                    <a:pt x="1956" y="18200"/>
                    <a:pt x="1028" y="17774"/>
                  </a:cubicBezTo>
                  <a:cubicBezTo>
                    <a:pt x="853" y="17698"/>
                    <a:pt x="803" y="17448"/>
                    <a:pt x="828" y="17247"/>
                  </a:cubicBezTo>
                  <a:cubicBezTo>
                    <a:pt x="875" y="16749"/>
                    <a:pt x="1372" y="16341"/>
                    <a:pt x="1892" y="16341"/>
                  </a:cubicBezTo>
                  <a:cubicBezTo>
                    <a:pt x="1922" y="16341"/>
                    <a:pt x="1951" y="16342"/>
                    <a:pt x="1981" y="16345"/>
                  </a:cubicBezTo>
                  <a:cubicBezTo>
                    <a:pt x="2231" y="16395"/>
                    <a:pt x="2482" y="16521"/>
                    <a:pt x="2683" y="16646"/>
                  </a:cubicBezTo>
                  <a:cubicBezTo>
                    <a:pt x="3033" y="16846"/>
                    <a:pt x="3334" y="17072"/>
                    <a:pt x="3635" y="17323"/>
                  </a:cubicBezTo>
                  <a:lnTo>
                    <a:pt x="3710" y="17373"/>
                  </a:lnTo>
                  <a:cubicBezTo>
                    <a:pt x="3886" y="17548"/>
                    <a:pt x="4086" y="17724"/>
                    <a:pt x="4337" y="17799"/>
                  </a:cubicBezTo>
                  <a:cubicBezTo>
                    <a:pt x="4412" y="17824"/>
                    <a:pt x="4512" y="17824"/>
                    <a:pt x="4612" y="17824"/>
                  </a:cubicBezTo>
                  <a:cubicBezTo>
                    <a:pt x="4738" y="17824"/>
                    <a:pt x="4863" y="17749"/>
                    <a:pt x="4938" y="17648"/>
                  </a:cubicBezTo>
                  <a:cubicBezTo>
                    <a:pt x="5013" y="17523"/>
                    <a:pt x="5038" y="17373"/>
                    <a:pt x="4988" y="17247"/>
                  </a:cubicBezTo>
                  <a:cubicBezTo>
                    <a:pt x="4612" y="16370"/>
                    <a:pt x="3886" y="15744"/>
                    <a:pt x="3159" y="15117"/>
                  </a:cubicBezTo>
                  <a:cubicBezTo>
                    <a:pt x="2858" y="14866"/>
                    <a:pt x="2557" y="14591"/>
                    <a:pt x="2282" y="14315"/>
                  </a:cubicBezTo>
                  <a:cubicBezTo>
                    <a:pt x="2056" y="14089"/>
                    <a:pt x="1780" y="13789"/>
                    <a:pt x="1630" y="13413"/>
                  </a:cubicBezTo>
                  <a:cubicBezTo>
                    <a:pt x="1480" y="12937"/>
                    <a:pt x="1530" y="12435"/>
                    <a:pt x="1580" y="11934"/>
                  </a:cubicBezTo>
                  <a:cubicBezTo>
                    <a:pt x="1655" y="11408"/>
                    <a:pt x="1705" y="10856"/>
                    <a:pt x="1505" y="10355"/>
                  </a:cubicBezTo>
                  <a:cubicBezTo>
                    <a:pt x="1429" y="10104"/>
                    <a:pt x="1279" y="9904"/>
                    <a:pt x="1129" y="9703"/>
                  </a:cubicBezTo>
                  <a:cubicBezTo>
                    <a:pt x="1053" y="9603"/>
                    <a:pt x="978" y="9503"/>
                    <a:pt x="928" y="9403"/>
                  </a:cubicBezTo>
                  <a:cubicBezTo>
                    <a:pt x="151" y="8175"/>
                    <a:pt x="327" y="6621"/>
                    <a:pt x="552" y="5017"/>
                  </a:cubicBezTo>
                  <a:cubicBezTo>
                    <a:pt x="678" y="4165"/>
                    <a:pt x="828" y="3312"/>
                    <a:pt x="1204" y="2535"/>
                  </a:cubicBezTo>
                  <a:cubicBezTo>
                    <a:pt x="1505" y="1909"/>
                    <a:pt x="1981" y="1383"/>
                    <a:pt x="2457" y="856"/>
                  </a:cubicBezTo>
                  <a:cubicBezTo>
                    <a:pt x="2625" y="667"/>
                    <a:pt x="3023" y="284"/>
                    <a:pt x="3369" y="284"/>
                  </a:cubicBezTo>
                  <a:cubicBezTo>
                    <a:pt x="3435" y="284"/>
                    <a:pt x="3499" y="298"/>
                    <a:pt x="3560" y="330"/>
                  </a:cubicBezTo>
                  <a:cubicBezTo>
                    <a:pt x="3576" y="330"/>
                    <a:pt x="3593" y="341"/>
                    <a:pt x="3602" y="341"/>
                  </a:cubicBezTo>
                  <a:cubicBezTo>
                    <a:pt x="3607" y="341"/>
                    <a:pt x="3610" y="338"/>
                    <a:pt x="3610" y="330"/>
                  </a:cubicBezTo>
                  <a:cubicBezTo>
                    <a:pt x="4001" y="218"/>
                    <a:pt x="4411" y="161"/>
                    <a:pt x="4822" y="161"/>
                  </a:cubicBezTo>
                  <a:cubicBezTo>
                    <a:pt x="5333" y="161"/>
                    <a:pt x="5844" y="250"/>
                    <a:pt x="6317" y="430"/>
                  </a:cubicBezTo>
                  <a:cubicBezTo>
                    <a:pt x="7169" y="756"/>
                    <a:pt x="7921" y="1358"/>
                    <a:pt x="8397" y="2160"/>
                  </a:cubicBezTo>
                  <a:cubicBezTo>
                    <a:pt x="8497" y="2335"/>
                    <a:pt x="8622" y="2561"/>
                    <a:pt x="8723" y="2761"/>
                  </a:cubicBezTo>
                  <a:cubicBezTo>
                    <a:pt x="8773" y="2861"/>
                    <a:pt x="8823" y="2987"/>
                    <a:pt x="8898" y="3087"/>
                  </a:cubicBezTo>
                  <a:cubicBezTo>
                    <a:pt x="9049" y="3388"/>
                    <a:pt x="9249" y="3713"/>
                    <a:pt x="9424" y="4039"/>
                  </a:cubicBezTo>
                  <a:cubicBezTo>
                    <a:pt x="9550" y="4265"/>
                    <a:pt x="9700" y="4490"/>
                    <a:pt x="9800" y="4691"/>
                  </a:cubicBezTo>
                  <a:cubicBezTo>
                    <a:pt x="10151" y="5292"/>
                    <a:pt x="10151" y="6170"/>
                    <a:pt x="10176" y="6997"/>
                  </a:cubicBezTo>
                  <a:cubicBezTo>
                    <a:pt x="10176" y="7573"/>
                    <a:pt x="10176" y="8125"/>
                    <a:pt x="10277" y="8601"/>
                  </a:cubicBezTo>
                  <a:cubicBezTo>
                    <a:pt x="10327" y="8776"/>
                    <a:pt x="10377" y="8952"/>
                    <a:pt x="10427" y="9127"/>
                  </a:cubicBezTo>
                  <a:cubicBezTo>
                    <a:pt x="10577" y="9578"/>
                    <a:pt x="10703" y="10029"/>
                    <a:pt x="10602" y="10455"/>
                  </a:cubicBezTo>
                  <a:cubicBezTo>
                    <a:pt x="10552" y="10656"/>
                    <a:pt x="10452" y="10856"/>
                    <a:pt x="10352" y="11057"/>
                  </a:cubicBezTo>
                  <a:lnTo>
                    <a:pt x="10001" y="11784"/>
                  </a:lnTo>
                  <a:cubicBezTo>
                    <a:pt x="9976" y="11809"/>
                    <a:pt x="9976" y="11834"/>
                    <a:pt x="10001" y="11859"/>
                  </a:cubicBezTo>
                  <a:cubicBezTo>
                    <a:pt x="10026" y="11884"/>
                    <a:pt x="10076" y="11884"/>
                    <a:pt x="10101" y="11884"/>
                  </a:cubicBezTo>
                  <a:cubicBezTo>
                    <a:pt x="10176" y="11834"/>
                    <a:pt x="10277" y="11784"/>
                    <a:pt x="10352" y="11759"/>
                  </a:cubicBezTo>
                  <a:cubicBezTo>
                    <a:pt x="10452" y="11759"/>
                    <a:pt x="10527" y="11784"/>
                    <a:pt x="10577" y="11834"/>
                  </a:cubicBezTo>
                  <a:cubicBezTo>
                    <a:pt x="10602" y="11909"/>
                    <a:pt x="10577" y="11984"/>
                    <a:pt x="10552" y="12084"/>
                  </a:cubicBezTo>
                  <a:cubicBezTo>
                    <a:pt x="10402" y="12536"/>
                    <a:pt x="10176" y="12987"/>
                    <a:pt x="9951" y="13413"/>
                  </a:cubicBezTo>
                  <a:cubicBezTo>
                    <a:pt x="9600" y="14039"/>
                    <a:pt x="9249" y="14666"/>
                    <a:pt x="9199" y="15393"/>
                  </a:cubicBezTo>
                  <a:cubicBezTo>
                    <a:pt x="9199" y="15443"/>
                    <a:pt x="9224" y="15468"/>
                    <a:pt x="9274" y="15493"/>
                  </a:cubicBezTo>
                  <a:cubicBezTo>
                    <a:pt x="9299" y="15493"/>
                    <a:pt x="9349" y="15468"/>
                    <a:pt x="9349" y="15443"/>
                  </a:cubicBezTo>
                  <a:cubicBezTo>
                    <a:pt x="9399" y="15343"/>
                    <a:pt x="9424" y="15217"/>
                    <a:pt x="9475" y="15092"/>
                  </a:cubicBezTo>
                  <a:cubicBezTo>
                    <a:pt x="9600" y="14716"/>
                    <a:pt x="9750" y="14240"/>
                    <a:pt x="10051" y="14165"/>
                  </a:cubicBezTo>
                  <a:cubicBezTo>
                    <a:pt x="10101" y="14140"/>
                    <a:pt x="10151" y="14140"/>
                    <a:pt x="10201" y="14115"/>
                  </a:cubicBezTo>
                  <a:cubicBezTo>
                    <a:pt x="10277" y="14115"/>
                    <a:pt x="10352" y="14089"/>
                    <a:pt x="10427" y="14064"/>
                  </a:cubicBezTo>
                  <a:cubicBezTo>
                    <a:pt x="10527" y="14014"/>
                    <a:pt x="10602" y="13964"/>
                    <a:pt x="10678" y="13914"/>
                  </a:cubicBezTo>
                  <a:cubicBezTo>
                    <a:pt x="10728" y="13889"/>
                    <a:pt x="10778" y="13864"/>
                    <a:pt x="10828" y="13839"/>
                  </a:cubicBezTo>
                  <a:cubicBezTo>
                    <a:pt x="10963" y="13760"/>
                    <a:pt x="11124" y="13721"/>
                    <a:pt x="11287" y="13721"/>
                  </a:cubicBezTo>
                  <a:cubicBezTo>
                    <a:pt x="11487" y="13721"/>
                    <a:pt x="11690" y="13779"/>
                    <a:pt x="11856" y="13889"/>
                  </a:cubicBezTo>
                  <a:cubicBezTo>
                    <a:pt x="11906" y="13914"/>
                    <a:pt x="11931" y="13939"/>
                    <a:pt x="11981" y="13989"/>
                  </a:cubicBezTo>
                  <a:cubicBezTo>
                    <a:pt x="12031" y="14039"/>
                    <a:pt x="12106" y="14089"/>
                    <a:pt x="12206" y="14140"/>
                  </a:cubicBezTo>
                  <a:cubicBezTo>
                    <a:pt x="12282" y="14190"/>
                    <a:pt x="12382" y="14215"/>
                    <a:pt x="12457" y="14240"/>
                  </a:cubicBezTo>
                  <a:cubicBezTo>
                    <a:pt x="12482" y="14240"/>
                    <a:pt x="12532" y="14240"/>
                    <a:pt x="12557" y="14265"/>
                  </a:cubicBezTo>
                  <a:cubicBezTo>
                    <a:pt x="12733" y="14315"/>
                    <a:pt x="13034" y="14440"/>
                    <a:pt x="13184" y="14716"/>
                  </a:cubicBezTo>
                  <a:cubicBezTo>
                    <a:pt x="13309" y="14967"/>
                    <a:pt x="13284" y="15267"/>
                    <a:pt x="13259" y="15568"/>
                  </a:cubicBezTo>
                  <a:cubicBezTo>
                    <a:pt x="13234" y="15643"/>
                    <a:pt x="13234" y="15744"/>
                    <a:pt x="13234" y="15844"/>
                  </a:cubicBezTo>
                  <a:cubicBezTo>
                    <a:pt x="13209" y="16019"/>
                    <a:pt x="13234" y="16220"/>
                    <a:pt x="13234" y="16420"/>
                  </a:cubicBezTo>
                  <a:cubicBezTo>
                    <a:pt x="13259" y="16646"/>
                    <a:pt x="13259" y="16896"/>
                    <a:pt x="13234" y="17122"/>
                  </a:cubicBezTo>
                  <a:cubicBezTo>
                    <a:pt x="13184" y="17523"/>
                    <a:pt x="13008" y="17874"/>
                    <a:pt x="12733" y="18175"/>
                  </a:cubicBezTo>
                  <a:cubicBezTo>
                    <a:pt x="12482" y="18425"/>
                    <a:pt x="12181" y="18576"/>
                    <a:pt x="11856" y="18751"/>
                  </a:cubicBezTo>
                  <a:cubicBezTo>
                    <a:pt x="11630" y="18876"/>
                    <a:pt x="11429" y="19002"/>
                    <a:pt x="11229" y="19152"/>
                  </a:cubicBezTo>
                  <a:cubicBezTo>
                    <a:pt x="10803" y="19453"/>
                    <a:pt x="10502" y="19854"/>
                    <a:pt x="10201" y="20230"/>
                  </a:cubicBezTo>
                  <a:cubicBezTo>
                    <a:pt x="10026" y="20455"/>
                    <a:pt x="9851" y="20681"/>
                    <a:pt x="9725" y="20932"/>
                  </a:cubicBezTo>
                  <a:cubicBezTo>
                    <a:pt x="9650" y="21107"/>
                    <a:pt x="9600" y="21257"/>
                    <a:pt x="9550" y="21408"/>
                  </a:cubicBezTo>
                  <a:lnTo>
                    <a:pt x="9074" y="23037"/>
                  </a:lnTo>
                  <a:cubicBezTo>
                    <a:pt x="9023" y="23187"/>
                    <a:pt x="8973" y="23338"/>
                    <a:pt x="8923" y="23513"/>
                  </a:cubicBezTo>
                  <a:cubicBezTo>
                    <a:pt x="8748" y="24039"/>
                    <a:pt x="8597" y="24541"/>
                    <a:pt x="8497" y="25142"/>
                  </a:cubicBezTo>
                  <a:cubicBezTo>
                    <a:pt x="8497" y="25167"/>
                    <a:pt x="8522" y="25217"/>
                    <a:pt x="8572" y="25217"/>
                  </a:cubicBezTo>
                  <a:cubicBezTo>
                    <a:pt x="8622" y="25217"/>
                    <a:pt x="8648" y="25192"/>
                    <a:pt x="8648" y="25167"/>
                  </a:cubicBezTo>
                  <a:cubicBezTo>
                    <a:pt x="8748" y="24566"/>
                    <a:pt x="8898" y="24064"/>
                    <a:pt x="9049" y="23538"/>
                  </a:cubicBezTo>
                  <a:cubicBezTo>
                    <a:pt x="9099" y="23388"/>
                    <a:pt x="9149" y="23237"/>
                    <a:pt x="9199" y="23062"/>
                  </a:cubicBezTo>
                  <a:lnTo>
                    <a:pt x="9700" y="21458"/>
                  </a:lnTo>
                  <a:cubicBezTo>
                    <a:pt x="9725" y="21308"/>
                    <a:pt x="9775" y="21157"/>
                    <a:pt x="9851" y="21007"/>
                  </a:cubicBezTo>
                  <a:cubicBezTo>
                    <a:pt x="9976" y="20756"/>
                    <a:pt x="10151" y="20531"/>
                    <a:pt x="10327" y="20330"/>
                  </a:cubicBezTo>
                  <a:cubicBezTo>
                    <a:pt x="10627" y="19954"/>
                    <a:pt x="10928" y="19553"/>
                    <a:pt x="11304" y="19277"/>
                  </a:cubicBezTo>
                  <a:cubicBezTo>
                    <a:pt x="11505" y="19127"/>
                    <a:pt x="11730" y="19002"/>
                    <a:pt x="11931" y="18902"/>
                  </a:cubicBezTo>
                  <a:cubicBezTo>
                    <a:pt x="12257" y="18726"/>
                    <a:pt x="12582" y="18526"/>
                    <a:pt x="12833" y="18275"/>
                  </a:cubicBezTo>
                  <a:cubicBezTo>
                    <a:pt x="13134" y="17974"/>
                    <a:pt x="13334" y="17573"/>
                    <a:pt x="13384" y="17147"/>
                  </a:cubicBezTo>
                  <a:cubicBezTo>
                    <a:pt x="13409" y="16896"/>
                    <a:pt x="13409" y="16646"/>
                    <a:pt x="13384" y="16395"/>
                  </a:cubicBezTo>
                  <a:cubicBezTo>
                    <a:pt x="13384" y="16220"/>
                    <a:pt x="13359" y="16019"/>
                    <a:pt x="13384" y="15844"/>
                  </a:cubicBezTo>
                  <a:cubicBezTo>
                    <a:pt x="13384" y="15769"/>
                    <a:pt x="13384" y="15668"/>
                    <a:pt x="13409" y="15568"/>
                  </a:cubicBezTo>
                  <a:cubicBezTo>
                    <a:pt x="13435" y="15267"/>
                    <a:pt x="13460" y="14942"/>
                    <a:pt x="13334" y="14666"/>
                  </a:cubicBezTo>
                  <a:cubicBezTo>
                    <a:pt x="13184" y="14415"/>
                    <a:pt x="12933" y="14215"/>
                    <a:pt x="12582" y="14115"/>
                  </a:cubicBezTo>
                  <a:cubicBezTo>
                    <a:pt x="12557" y="14115"/>
                    <a:pt x="12532" y="14089"/>
                    <a:pt x="12507" y="14089"/>
                  </a:cubicBezTo>
                  <a:cubicBezTo>
                    <a:pt x="12432" y="14064"/>
                    <a:pt x="12332" y="14039"/>
                    <a:pt x="12282" y="14014"/>
                  </a:cubicBezTo>
                  <a:cubicBezTo>
                    <a:pt x="12206" y="13964"/>
                    <a:pt x="12131" y="13914"/>
                    <a:pt x="12056" y="13864"/>
                  </a:cubicBezTo>
                  <a:cubicBezTo>
                    <a:pt x="12031" y="13839"/>
                    <a:pt x="11981" y="13789"/>
                    <a:pt x="11931" y="13764"/>
                  </a:cubicBezTo>
                  <a:cubicBezTo>
                    <a:pt x="11750" y="13624"/>
                    <a:pt x="11515" y="13555"/>
                    <a:pt x="11281" y="13555"/>
                  </a:cubicBezTo>
                  <a:cubicBezTo>
                    <a:pt x="11094" y="13555"/>
                    <a:pt x="10909" y="13599"/>
                    <a:pt x="10753" y="13688"/>
                  </a:cubicBezTo>
                  <a:cubicBezTo>
                    <a:pt x="10703" y="13739"/>
                    <a:pt x="10653" y="13764"/>
                    <a:pt x="10602" y="13789"/>
                  </a:cubicBezTo>
                  <a:cubicBezTo>
                    <a:pt x="10527" y="13839"/>
                    <a:pt x="10452" y="13889"/>
                    <a:pt x="10377" y="13914"/>
                  </a:cubicBezTo>
                  <a:cubicBezTo>
                    <a:pt x="10302" y="13939"/>
                    <a:pt x="10252" y="13964"/>
                    <a:pt x="10176" y="13964"/>
                  </a:cubicBezTo>
                  <a:cubicBezTo>
                    <a:pt x="10126" y="13989"/>
                    <a:pt x="10051" y="13989"/>
                    <a:pt x="10001" y="14014"/>
                  </a:cubicBezTo>
                  <a:cubicBezTo>
                    <a:pt x="9876" y="14064"/>
                    <a:pt x="9750" y="14140"/>
                    <a:pt x="9675" y="14265"/>
                  </a:cubicBezTo>
                  <a:cubicBezTo>
                    <a:pt x="9800" y="14014"/>
                    <a:pt x="9926" y="13764"/>
                    <a:pt x="10076" y="13488"/>
                  </a:cubicBezTo>
                  <a:cubicBezTo>
                    <a:pt x="10302" y="13062"/>
                    <a:pt x="10552" y="12611"/>
                    <a:pt x="10703" y="12109"/>
                  </a:cubicBezTo>
                  <a:cubicBezTo>
                    <a:pt x="10728" y="12009"/>
                    <a:pt x="10753" y="11884"/>
                    <a:pt x="10703" y="11784"/>
                  </a:cubicBezTo>
                  <a:cubicBezTo>
                    <a:pt x="10627" y="11633"/>
                    <a:pt x="10477" y="11608"/>
                    <a:pt x="10352" y="11608"/>
                  </a:cubicBezTo>
                  <a:cubicBezTo>
                    <a:pt x="10302" y="11608"/>
                    <a:pt x="10277" y="11633"/>
                    <a:pt x="10226" y="11633"/>
                  </a:cubicBezTo>
                  <a:lnTo>
                    <a:pt x="10502" y="11132"/>
                  </a:lnTo>
                  <a:cubicBezTo>
                    <a:pt x="10602" y="10932"/>
                    <a:pt x="10703" y="10731"/>
                    <a:pt x="10753" y="10480"/>
                  </a:cubicBezTo>
                  <a:cubicBezTo>
                    <a:pt x="10878" y="10004"/>
                    <a:pt x="10728" y="9553"/>
                    <a:pt x="10577" y="9077"/>
                  </a:cubicBezTo>
                  <a:cubicBezTo>
                    <a:pt x="10527" y="8901"/>
                    <a:pt x="10477" y="8726"/>
                    <a:pt x="10427" y="8551"/>
                  </a:cubicBezTo>
                  <a:cubicBezTo>
                    <a:pt x="10327" y="8099"/>
                    <a:pt x="10327" y="7573"/>
                    <a:pt x="10327" y="6997"/>
                  </a:cubicBezTo>
                  <a:cubicBezTo>
                    <a:pt x="10302" y="6145"/>
                    <a:pt x="10302" y="5242"/>
                    <a:pt x="9951" y="4616"/>
                  </a:cubicBezTo>
                  <a:cubicBezTo>
                    <a:pt x="9825" y="4415"/>
                    <a:pt x="9700" y="4190"/>
                    <a:pt x="9550" y="3964"/>
                  </a:cubicBezTo>
                  <a:cubicBezTo>
                    <a:pt x="9374" y="3638"/>
                    <a:pt x="9174" y="3312"/>
                    <a:pt x="9023" y="3037"/>
                  </a:cubicBezTo>
                  <a:cubicBezTo>
                    <a:pt x="8973" y="2911"/>
                    <a:pt x="8898" y="2811"/>
                    <a:pt x="8848" y="2686"/>
                  </a:cubicBezTo>
                  <a:cubicBezTo>
                    <a:pt x="8748" y="2485"/>
                    <a:pt x="8648" y="2285"/>
                    <a:pt x="8522" y="2084"/>
                  </a:cubicBezTo>
                  <a:cubicBezTo>
                    <a:pt x="8021" y="1257"/>
                    <a:pt x="7269" y="631"/>
                    <a:pt x="6367" y="280"/>
                  </a:cubicBezTo>
                  <a:cubicBezTo>
                    <a:pt x="5874" y="97"/>
                    <a:pt x="5349" y="1"/>
                    <a:pt x="4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1568425" y="2166700"/>
              <a:ext cx="52050" cy="582100"/>
            </a:xfrm>
            <a:custGeom>
              <a:avLst/>
              <a:gdLst/>
              <a:ahLst/>
              <a:cxnLst/>
              <a:rect l="l" t="t" r="r" b="b"/>
              <a:pathLst>
                <a:path w="2082" h="23284" extrusionOk="0">
                  <a:moveTo>
                    <a:pt x="51" y="0"/>
                  </a:moveTo>
                  <a:cubicBezTo>
                    <a:pt x="26" y="0"/>
                    <a:pt x="1" y="25"/>
                    <a:pt x="1" y="50"/>
                  </a:cubicBezTo>
                  <a:cubicBezTo>
                    <a:pt x="1" y="50"/>
                    <a:pt x="1" y="75"/>
                    <a:pt x="1" y="101"/>
                  </a:cubicBezTo>
                  <a:cubicBezTo>
                    <a:pt x="1" y="101"/>
                    <a:pt x="1" y="126"/>
                    <a:pt x="1" y="126"/>
                  </a:cubicBezTo>
                  <a:lnTo>
                    <a:pt x="1304" y="8421"/>
                  </a:lnTo>
                  <a:cubicBezTo>
                    <a:pt x="1630" y="10502"/>
                    <a:pt x="1956" y="12657"/>
                    <a:pt x="1605" y="14787"/>
                  </a:cubicBezTo>
                  <a:cubicBezTo>
                    <a:pt x="1505" y="15539"/>
                    <a:pt x="1304" y="16266"/>
                    <a:pt x="1104" y="16993"/>
                  </a:cubicBezTo>
                  <a:cubicBezTo>
                    <a:pt x="928" y="17619"/>
                    <a:pt x="753" y="18271"/>
                    <a:pt x="627" y="18923"/>
                  </a:cubicBezTo>
                  <a:cubicBezTo>
                    <a:pt x="377" y="20326"/>
                    <a:pt x="728" y="22030"/>
                    <a:pt x="1505" y="23259"/>
                  </a:cubicBezTo>
                  <a:cubicBezTo>
                    <a:pt x="1530" y="23284"/>
                    <a:pt x="1555" y="23284"/>
                    <a:pt x="1555" y="23284"/>
                  </a:cubicBezTo>
                  <a:lnTo>
                    <a:pt x="1605" y="23284"/>
                  </a:lnTo>
                  <a:cubicBezTo>
                    <a:pt x="1630" y="23259"/>
                    <a:pt x="1630" y="23233"/>
                    <a:pt x="1605" y="23208"/>
                  </a:cubicBezTo>
                  <a:cubicBezTo>
                    <a:pt x="828" y="21980"/>
                    <a:pt x="502" y="20326"/>
                    <a:pt x="753" y="18948"/>
                  </a:cubicBezTo>
                  <a:cubicBezTo>
                    <a:pt x="853" y="18296"/>
                    <a:pt x="1054" y="17644"/>
                    <a:pt x="1204" y="17018"/>
                  </a:cubicBezTo>
                  <a:cubicBezTo>
                    <a:pt x="1404" y="16291"/>
                    <a:pt x="1605" y="15564"/>
                    <a:pt x="1730" y="14812"/>
                  </a:cubicBezTo>
                  <a:cubicBezTo>
                    <a:pt x="2081" y="12657"/>
                    <a:pt x="1730" y="10502"/>
                    <a:pt x="1404" y="8396"/>
                  </a:cubicBezTo>
                  <a:lnTo>
                    <a:pt x="126" y="50"/>
                  </a:lnTo>
                  <a:cubicBezTo>
                    <a:pt x="101" y="0"/>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1567800" y="2167050"/>
              <a:ext cx="81475" cy="589900"/>
            </a:xfrm>
            <a:custGeom>
              <a:avLst/>
              <a:gdLst/>
              <a:ahLst/>
              <a:cxnLst/>
              <a:rect l="l" t="t" r="r" b="b"/>
              <a:pathLst>
                <a:path w="3259" h="23596" extrusionOk="0">
                  <a:moveTo>
                    <a:pt x="89" y="1"/>
                  </a:moveTo>
                  <a:cubicBezTo>
                    <a:pt x="78" y="1"/>
                    <a:pt x="66" y="4"/>
                    <a:pt x="51" y="11"/>
                  </a:cubicBezTo>
                  <a:cubicBezTo>
                    <a:pt x="26" y="11"/>
                    <a:pt x="1" y="61"/>
                    <a:pt x="26" y="87"/>
                  </a:cubicBezTo>
                  <a:cubicBezTo>
                    <a:pt x="402" y="1340"/>
                    <a:pt x="627" y="2668"/>
                    <a:pt x="853" y="3946"/>
                  </a:cubicBezTo>
                  <a:cubicBezTo>
                    <a:pt x="1003" y="4899"/>
                    <a:pt x="1179" y="5876"/>
                    <a:pt x="1404" y="6853"/>
                  </a:cubicBezTo>
                  <a:cubicBezTo>
                    <a:pt x="1530" y="7355"/>
                    <a:pt x="1680" y="7881"/>
                    <a:pt x="1830" y="8382"/>
                  </a:cubicBezTo>
                  <a:cubicBezTo>
                    <a:pt x="1855" y="8508"/>
                    <a:pt x="1906" y="8633"/>
                    <a:pt x="1956" y="8758"/>
                  </a:cubicBezTo>
                  <a:cubicBezTo>
                    <a:pt x="2006" y="8959"/>
                    <a:pt x="2081" y="9159"/>
                    <a:pt x="2131" y="9385"/>
                  </a:cubicBezTo>
                  <a:cubicBezTo>
                    <a:pt x="2432" y="10889"/>
                    <a:pt x="2733" y="12468"/>
                    <a:pt x="2657" y="14021"/>
                  </a:cubicBezTo>
                  <a:cubicBezTo>
                    <a:pt x="2607" y="14798"/>
                    <a:pt x="2482" y="15600"/>
                    <a:pt x="2332" y="16352"/>
                  </a:cubicBezTo>
                  <a:cubicBezTo>
                    <a:pt x="2256" y="16854"/>
                    <a:pt x="2156" y="17380"/>
                    <a:pt x="2106" y="17881"/>
                  </a:cubicBezTo>
                  <a:cubicBezTo>
                    <a:pt x="1906" y="19485"/>
                    <a:pt x="2056" y="20738"/>
                    <a:pt x="2582" y="21741"/>
                  </a:cubicBezTo>
                  <a:cubicBezTo>
                    <a:pt x="2632" y="21816"/>
                    <a:pt x="2657" y="21891"/>
                    <a:pt x="2708" y="21991"/>
                  </a:cubicBezTo>
                  <a:cubicBezTo>
                    <a:pt x="2783" y="22117"/>
                    <a:pt x="2883" y="22267"/>
                    <a:pt x="2933" y="22443"/>
                  </a:cubicBezTo>
                  <a:cubicBezTo>
                    <a:pt x="3084" y="22768"/>
                    <a:pt x="3134" y="23169"/>
                    <a:pt x="3084" y="23545"/>
                  </a:cubicBezTo>
                  <a:lnTo>
                    <a:pt x="3109" y="23545"/>
                  </a:lnTo>
                  <a:lnTo>
                    <a:pt x="3109" y="23595"/>
                  </a:lnTo>
                  <a:lnTo>
                    <a:pt x="3159" y="23595"/>
                  </a:lnTo>
                  <a:cubicBezTo>
                    <a:pt x="3184" y="23595"/>
                    <a:pt x="3209" y="23570"/>
                    <a:pt x="3209" y="23545"/>
                  </a:cubicBezTo>
                  <a:cubicBezTo>
                    <a:pt x="3259" y="23144"/>
                    <a:pt x="3209" y="22743"/>
                    <a:pt x="3058" y="22392"/>
                  </a:cubicBezTo>
                  <a:cubicBezTo>
                    <a:pt x="2983" y="22217"/>
                    <a:pt x="2908" y="22067"/>
                    <a:pt x="2808" y="21916"/>
                  </a:cubicBezTo>
                  <a:cubicBezTo>
                    <a:pt x="2783" y="21841"/>
                    <a:pt x="2733" y="21766"/>
                    <a:pt x="2683" y="21691"/>
                  </a:cubicBezTo>
                  <a:cubicBezTo>
                    <a:pt x="2181" y="20713"/>
                    <a:pt x="2031" y="19485"/>
                    <a:pt x="2231" y="17906"/>
                  </a:cubicBezTo>
                  <a:cubicBezTo>
                    <a:pt x="2282" y="17405"/>
                    <a:pt x="2382" y="16879"/>
                    <a:pt x="2457" y="16377"/>
                  </a:cubicBezTo>
                  <a:cubicBezTo>
                    <a:pt x="2582" y="15625"/>
                    <a:pt x="2733" y="14823"/>
                    <a:pt x="2758" y="14047"/>
                  </a:cubicBezTo>
                  <a:cubicBezTo>
                    <a:pt x="2858" y="12442"/>
                    <a:pt x="2532" y="10889"/>
                    <a:pt x="2231" y="9360"/>
                  </a:cubicBezTo>
                  <a:cubicBezTo>
                    <a:pt x="2206" y="9134"/>
                    <a:pt x="2131" y="8934"/>
                    <a:pt x="2056" y="8733"/>
                  </a:cubicBezTo>
                  <a:cubicBezTo>
                    <a:pt x="2031" y="8608"/>
                    <a:pt x="1981" y="8483"/>
                    <a:pt x="1956" y="8357"/>
                  </a:cubicBezTo>
                  <a:cubicBezTo>
                    <a:pt x="1805" y="7856"/>
                    <a:pt x="1655" y="7330"/>
                    <a:pt x="1530" y="6828"/>
                  </a:cubicBezTo>
                  <a:cubicBezTo>
                    <a:pt x="1304" y="5851"/>
                    <a:pt x="1129" y="4874"/>
                    <a:pt x="953" y="3921"/>
                  </a:cubicBezTo>
                  <a:cubicBezTo>
                    <a:pt x="753" y="2643"/>
                    <a:pt x="502" y="1315"/>
                    <a:pt x="126" y="36"/>
                  </a:cubicBezTo>
                  <a:cubicBezTo>
                    <a:pt x="126" y="19"/>
                    <a:pt x="114"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1597875" y="2155425"/>
              <a:ext cx="125350" cy="155400"/>
            </a:xfrm>
            <a:custGeom>
              <a:avLst/>
              <a:gdLst/>
              <a:ahLst/>
              <a:cxnLst/>
              <a:rect l="l" t="t" r="r" b="b"/>
              <a:pathLst>
                <a:path w="5014" h="6216" extrusionOk="0">
                  <a:moveTo>
                    <a:pt x="4963" y="0"/>
                  </a:moveTo>
                  <a:cubicBezTo>
                    <a:pt x="4938" y="0"/>
                    <a:pt x="4888" y="25"/>
                    <a:pt x="4863" y="50"/>
                  </a:cubicBezTo>
                  <a:cubicBezTo>
                    <a:pt x="4537" y="852"/>
                    <a:pt x="4086" y="1579"/>
                    <a:pt x="3485" y="2206"/>
                  </a:cubicBezTo>
                  <a:cubicBezTo>
                    <a:pt x="3109" y="2632"/>
                    <a:pt x="2683" y="3008"/>
                    <a:pt x="2282" y="3359"/>
                  </a:cubicBezTo>
                  <a:cubicBezTo>
                    <a:pt x="2031" y="3559"/>
                    <a:pt x="1805" y="3785"/>
                    <a:pt x="1580" y="3985"/>
                  </a:cubicBezTo>
                  <a:cubicBezTo>
                    <a:pt x="778" y="4737"/>
                    <a:pt x="302" y="5389"/>
                    <a:pt x="26" y="6115"/>
                  </a:cubicBezTo>
                  <a:cubicBezTo>
                    <a:pt x="1" y="6141"/>
                    <a:pt x="26" y="6191"/>
                    <a:pt x="76" y="6191"/>
                  </a:cubicBezTo>
                  <a:cubicBezTo>
                    <a:pt x="76" y="6216"/>
                    <a:pt x="76" y="6216"/>
                    <a:pt x="101" y="6216"/>
                  </a:cubicBezTo>
                  <a:cubicBezTo>
                    <a:pt x="126" y="6216"/>
                    <a:pt x="151" y="6191"/>
                    <a:pt x="176" y="6166"/>
                  </a:cubicBezTo>
                  <a:cubicBezTo>
                    <a:pt x="427" y="5464"/>
                    <a:pt x="903" y="4837"/>
                    <a:pt x="1680" y="4085"/>
                  </a:cubicBezTo>
                  <a:cubicBezTo>
                    <a:pt x="1906" y="3885"/>
                    <a:pt x="2131" y="3684"/>
                    <a:pt x="2382" y="3484"/>
                  </a:cubicBezTo>
                  <a:cubicBezTo>
                    <a:pt x="2783" y="3108"/>
                    <a:pt x="3234" y="2732"/>
                    <a:pt x="3610" y="2306"/>
                  </a:cubicBezTo>
                  <a:cubicBezTo>
                    <a:pt x="4211" y="1654"/>
                    <a:pt x="4662" y="927"/>
                    <a:pt x="5013" y="100"/>
                  </a:cubicBezTo>
                  <a:cubicBezTo>
                    <a:pt x="5013" y="75"/>
                    <a:pt x="5013" y="25"/>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1584725" y="2152675"/>
              <a:ext cx="57675" cy="85475"/>
            </a:xfrm>
            <a:custGeom>
              <a:avLst/>
              <a:gdLst/>
              <a:ahLst/>
              <a:cxnLst/>
              <a:rect l="l" t="t" r="r" b="b"/>
              <a:pathLst>
                <a:path w="2307" h="3419" extrusionOk="0">
                  <a:moveTo>
                    <a:pt x="2207" y="0"/>
                  </a:moveTo>
                  <a:cubicBezTo>
                    <a:pt x="2183" y="0"/>
                    <a:pt x="2156" y="23"/>
                    <a:pt x="2156" y="60"/>
                  </a:cubicBezTo>
                  <a:cubicBezTo>
                    <a:pt x="1905" y="1138"/>
                    <a:pt x="1229" y="2165"/>
                    <a:pt x="26" y="3293"/>
                  </a:cubicBezTo>
                  <a:cubicBezTo>
                    <a:pt x="0" y="3318"/>
                    <a:pt x="0" y="3368"/>
                    <a:pt x="26" y="3393"/>
                  </a:cubicBezTo>
                  <a:cubicBezTo>
                    <a:pt x="26" y="3418"/>
                    <a:pt x="51" y="3418"/>
                    <a:pt x="76" y="3418"/>
                  </a:cubicBezTo>
                  <a:cubicBezTo>
                    <a:pt x="101" y="3418"/>
                    <a:pt x="126" y="3418"/>
                    <a:pt x="126" y="3393"/>
                  </a:cubicBezTo>
                  <a:cubicBezTo>
                    <a:pt x="1354" y="2240"/>
                    <a:pt x="2056" y="1213"/>
                    <a:pt x="2281" y="85"/>
                  </a:cubicBezTo>
                  <a:cubicBezTo>
                    <a:pt x="2306" y="60"/>
                    <a:pt x="2281" y="10"/>
                    <a:pt x="2231" y="10"/>
                  </a:cubicBezTo>
                  <a:cubicBezTo>
                    <a:pt x="2224" y="3"/>
                    <a:pt x="2216"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1573450" y="2084150"/>
              <a:ext cx="79600" cy="103250"/>
            </a:xfrm>
            <a:custGeom>
              <a:avLst/>
              <a:gdLst/>
              <a:ahLst/>
              <a:cxnLst/>
              <a:rect l="l" t="t" r="r" b="b"/>
              <a:pathLst>
                <a:path w="3184" h="4130" extrusionOk="0">
                  <a:moveTo>
                    <a:pt x="3108" y="0"/>
                  </a:moveTo>
                  <a:cubicBezTo>
                    <a:pt x="3089" y="0"/>
                    <a:pt x="3071" y="7"/>
                    <a:pt x="3058" y="19"/>
                  </a:cubicBezTo>
                  <a:cubicBezTo>
                    <a:pt x="2657" y="370"/>
                    <a:pt x="2231" y="746"/>
                    <a:pt x="1830" y="1147"/>
                  </a:cubicBezTo>
                  <a:cubicBezTo>
                    <a:pt x="1053" y="1974"/>
                    <a:pt x="426" y="2951"/>
                    <a:pt x="0" y="4029"/>
                  </a:cubicBezTo>
                  <a:cubicBezTo>
                    <a:pt x="0" y="4054"/>
                    <a:pt x="0" y="4104"/>
                    <a:pt x="50" y="4129"/>
                  </a:cubicBezTo>
                  <a:lnTo>
                    <a:pt x="76" y="4129"/>
                  </a:lnTo>
                  <a:cubicBezTo>
                    <a:pt x="101" y="4129"/>
                    <a:pt x="126" y="4104"/>
                    <a:pt x="151" y="4079"/>
                  </a:cubicBezTo>
                  <a:cubicBezTo>
                    <a:pt x="552" y="3027"/>
                    <a:pt x="1178" y="2049"/>
                    <a:pt x="1955" y="1247"/>
                  </a:cubicBezTo>
                  <a:cubicBezTo>
                    <a:pt x="2331" y="846"/>
                    <a:pt x="2757" y="495"/>
                    <a:pt x="3158" y="144"/>
                  </a:cubicBezTo>
                  <a:cubicBezTo>
                    <a:pt x="3183" y="94"/>
                    <a:pt x="3183" y="69"/>
                    <a:pt x="3158" y="19"/>
                  </a:cubicBezTo>
                  <a:cubicBezTo>
                    <a:pt x="3146" y="7"/>
                    <a:pt x="3127"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1550275" y="1845650"/>
              <a:ext cx="34475" cy="57900"/>
            </a:xfrm>
            <a:custGeom>
              <a:avLst/>
              <a:gdLst/>
              <a:ahLst/>
              <a:cxnLst/>
              <a:rect l="l" t="t" r="r" b="b"/>
              <a:pathLst>
                <a:path w="1379" h="2316" extrusionOk="0">
                  <a:moveTo>
                    <a:pt x="1289" y="0"/>
                  </a:moveTo>
                  <a:cubicBezTo>
                    <a:pt x="1255" y="0"/>
                    <a:pt x="1228" y="24"/>
                    <a:pt x="1228" y="60"/>
                  </a:cubicBezTo>
                  <a:cubicBezTo>
                    <a:pt x="1078" y="612"/>
                    <a:pt x="727" y="1088"/>
                    <a:pt x="376" y="1539"/>
                  </a:cubicBezTo>
                  <a:cubicBezTo>
                    <a:pt x="326" y="1614"/>
                    <a:pt x="276" y="1689"/>
                    <a:pt x="201" y="1765"/>
                  </a:cubicBezTo>
                  <a:cubicBezTo>
                    <a:pt x="100" y="1915"/>
                    <a:pt x="0" y="2090"/>
                    <a:pt x="75" y="2266"/>
                  </a:cubicBezTo>
                  <a:cubicBezTo>
                    <a:pt x="75" y="2291"/>
                    <a:pt x="100" y="2316"/>
                    <a:pt x="125" y="2316"/>
                  </a:cubicBezTo>
                  <a:lnTo>
                    <a:pt x="150" y="2316"/>
                  </a:lnTo>
                  <a:cubicBezTo>
                    <a:pt x="201" y="2291"/>
                    <a:pt x="226" y="2266"/>
                    <a:pt x="201" y="2216"/>
                  </a:cubicBezTo>
                  <a:cubicBezTo>
                    <a:pt x="175" y="2090"/>
                    <a:pt x="251" y="1965"/>
                    <a:pt x="326" y="1865"/>
                  </a:cubicBezTo>
                  <a:cubicBezTo>
                    <a:pt x="401" y="1790"/>
                    <a:pt x="451" y="1714"/>
                    <a:pt x="501" y="1639"/>
                  </a:cubicBezTo>
                  <a:cubicBezTo>
                    <a:pt x="852" y="1163"/>
                    <a:pt x="1228" y="662"/>
                    <a:pt x="1378" y="85"/>
                  </a:cubicBezTo>
                  <a:cubicBezTo>
                    <a:pt x="1378" y="60"/>
                    <a:pt x="1353" y="10"/>
                    <a:pt x="1328" y="10"/>
                  </a:cubicBezTo>
                  <a:cubicBezTo>
                    <a:pt x="1315" y="3"/>
                    <a:pt x="1302"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1563425" y="1881350"/>
              <a:ext cx="78350" cy="116200"/>
            </a:xfrm>
            <a:custGeom>
              <a:avLst/>
              <a:gdLst/>
              <a:ahLst/>
              <a:cxnLst/>
              <a:rect l="l" t="t" r="r" b="b"/>
              <a:pathLst>
                <a:path w="3134" h="4648" extrusionOk="0">
                  <a:moveTo>
                    <a:pt x="3056" y="0"/>
                  </a:moveTo>
                  <a:cubicBezTo>
                    <a:pt x="3031" y="0"/>
                    <a:pt x="3001" y="18"/>
                    <a:pt x="2983" y="36"/>
                  </a:cubicBezTo>
                  <a:cubicBezTo>
                    <a:pt x="2732" y="412"/>
                    <a:pt x="2557" y="813"/>
                    <a:pt x="2381" y="1189"/>
                  </a:cubicBezTo>
                  <a:cubicBezTo>
                    <a:pt x="2281" y="1439"/>
                    <a:pt x="2156" y="1715"/>
                    <a:pt x="2030" y="1966"/>
                  </a:cubicBezTo>
                  <a:cubicBezTo>
                    <a:pt x="1529" y="2918"/>
                    <a:pt x="777" y="3720"/>
                    <a:pt x="25" y="4522"/>
                  </a:cubicBezTo>
                  <a:cubicBezTo>
                    <a:pt x="0" y="4547"/>
                    <a:pt x="0" y="4597"/>
                    <a:pt x="50" y="4622"/>
                  </a:cubicBezTo>
                  <a:cubicBezTo>
                    <a:pt x="50" y="4622"/>
                    <a:pt x="76" y="4647"/>
                    <a:pt x="101" y="4647"/>
                  </a:cubicBezTo>
                  <a:cubicBezTo>
                    <a:pt x="101" y="4647"/>
                    <a:pt x="126" y="4622"/>
                    <a:pt x="151" y="4622"/>
                  </a:cubicBezTo>
                  <a:cubicBezTo>
                    <a:pt x="878" y="3820"/>
                    <a:pt x="1655" y="3018"/>
                    <a:pt x="2156" y="2041"/>
                  </a:cubicBezTo>
                  <a:cubicBezTo>
                    <a:pt x="2306" y="1765"/>
                    <a:pt x="2406" y="1514"/>
                    <a:pt x="2532" y="1264"/>
                  </a:cubicBezTo>
                  <a:cubicBezTo>
                    <a:pt x="2707" y="863"/>
                    <a:pt x="2883" y="487"/>
                    <a:pt x="3108" y="111"/>
                  </a:cubicBezTo>
                  <a:cubicBezTo>
                    <a:pt x="3133" y="86"/>
                    <a:pt x="3108" y="36"/>
                    <a:pt x="3083" y="11"/>
                  </a:cubicBezTo>
                  <a:cubicBezTo>
                    <a:pt x="3076" y="3"/>
                    <a:pt x="3066"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1564675" y="1987850"/>
              <a:ext cx="85875" cy="108075"/>
            </a:xfrm>
            <a:custGeom>
              <a:avLst/>
              <a:gdLst/>
              <a:ahLst/>
              <a:cxnLst/>
              <a:rect l="l" t="t" r="r" b="b"/>
              <a:pathLst>
                <a:path w="3435" h="4323" extrusionOk="0">
                  <a:moveTo>
                    <a:pt x="3357" y="1"/>
                  </a:moveTo>
                  <a:cubicBezTo>
                    <a:pt x="3332" y="1"/>
                    <a:pt x="3301" y="19"/>
                    <a:pt x="3284" y="36"/>
                  </a:cubicBezTo>
                  <a:cubicBezTo>
                    <a:pt x="2707" y="964"/>
                    <a:pt x="2131" y="1916"/>
                    <a:pt x="1354" y="2743"/>
                  </a:cubicBezTo>
                  <a:cubicBezTo>
                    <a:pt x="1229" y="2894"/>
                    <a:pt x="1078" y="3019"/>
                    <a:pt x="953" y="3169"/>
                  </a:cubicBezTo>
                  <a:cubicBezTo>
                    <a:pt x="627" y="3495"/>
                    <a:pt x="301" y="3821"/>
                    <a:pt x="26" y="4197"/>
                  </a:cubicBezTo>
                  <a:cubicBezTo>
                    <a:pt x="0" y="4247"/>
                    <a:pt x="26" y="4297"/>
                    <a:pt x="51" y="4322"/>
                  </a:cubicBezTo>
                  <a:lnTo>
                    <a:pt x="101" y="4322"/>
                  </a:lnTo>
                  <a:cubicBezTo>
                    <a:pt x="126" y="4322"/>
                    <a:pt x="151" y="4322"/>
                    <a:pt x="151" y="4297"/>
                  </a:cubicBezTo>
                  <a:cubicBezTo>
                    <a:pt x="401" y="3921"/>
                    <a:pt x="727" y="3595"/>
                    <a:pt x="1053" y="3270"/>
                  </a:cubicBezTo>
                  <a:cubicBezTo>
                    <a:pt x="1204" y="3119"/>
                    <a:pt x="1329" y="2994"/>
                    <a:pt x="1479" y="2843"/>
                  </a:cubicBezTo>
                  <a:cubicBezTo>
                    <a:pt x="2231" y="2016"/>
                    <a:pt x="2833" y="1064"/>
                    <a:pt x="3409" y="112"/>
                  </a:cubicBezTo>
                  <a:cubicBezTo>
                    <a:pt x="3434" y="87"/>
                    <a:pt x="3434" y="36"/>
                    <a:pt x="3384" y="11"/>
                  </a:cubicBezTo>
                  <a:cubicBezTo>
                    <a:pt x="3377" y="4"/>
                    <a:pt x="3367" y="1"/>
                    <a:pt x="3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1458150" y="1885575"/>
              <a:ext cx="110300" cy="106950"/>
            </a:xfrm>
            <a:custGeom>
              <a:avLst/>
              <a:gdLst/>
              <a:ahLst/>
              <a:cxnLst/>
              <a:rect l="l" t="t" r="r" b="b"/>
              <a:pathLst>
                <a:path w="4412" h="4278" extrusionOk="0">
                  <a:moveTo>
                    <a:pt x="91" y="1"/>
                  </a:moveTo>
                  <a:cubicBezTo>
                    <a:pt x="76" y="1"/>
                    <a:pt x="61" y="7"/>
                    <a:pt x="51" y="17"/>
                  </a:cubicBezTo>
                  <a:cubicBezTo>
                    <a:pt x="1" y="42"/>
                    <a:pt x="1" y="92"/>
                    <a:pt x="26" y="142"/>
                  </a:cubicBezTo>
                  <a:cubicBezTo>
                    <a:pt x="427" y="619"/>
                    <a:pt x="928" y="1220"/>
                    <a:pt x="1429" y="1746"/>
                  </a:cubicBezTo>
                  <a:cubicBezTo>
                    <a:pt x="2282" y="2624"/>
                    <a:pt x="3459" y="3601"/>
                    <a:pt x="4261" y="4253"/>
                  </a:cubicBezTo>
                  <a:cubicBezTo>
                    <a:pt x="4287" y="4278"/>
                    <a:pt x="4312" y="4278"/>
                    <a:pt x="4312" y="4278"/>
                  </a:cubicBezTo>
                  <a:cubicBezTo>
                    <a:pt x="4337" y="4278"/>
                    <a:pt x="4362" y="4278"/>
                    <a:pt x="4387" y="4253"/>
                  </a:cubicBezTo>
                  <a:cubicBezTo>
                    <a:pt x="4412" y="4228"/>
                    <a:pt x="4387" y="4178"/>
                    <a:pt x="4362" y="4153"/>
                  </a:cubicBezTo>
                  <a:cubicBezTo>
                    <a:pt x="3560" y="3501"/>
                    <a:pt x="2382" y="2523"/>
                    <a:pt x="1555" y="1646"/>
                  </a:cubicBezTo>
                  <a:cubicBezTo>
                    <a:pt x="1079" y="1145"/>
                    <a:pt x="652" y="644"/>
                    <a:pt x="151" y="42"/>
                  </a:cubicBezTo>
                  <a:cubicBezTo>
                    <a:pt x="137"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1490125" y="1834150"/>
              <a:ext cx="64550" cy="66900"/>
            </a:xfrm>
            <a:custGeom>
              <a:avLst/>
              <a:gdLst/>
              <a:ahLst/>
              <a:cxnLst/>
              <a:rect l="l" t="t" r="r" b="b"/>
              <a:pathLst>
                <a:path w="2582" h="2676" extrusionOk="0">
                  <a:moveTo>
                    <a:pt x="100" y="0"/>
                  </a:moveTo>
                  <a:cubicBezTo>
                    <a:pt x="81" y="0"/>
                    <a:pt x="63" y="6"/>
                    <a:pt x="50" y="19"/>
                  </a:cubicBezTo>
                  <a:cubicBezTo>
                    <a:pt x="0" y="44"/>
                    <a:pt x="0" y="94"/>
                    <a:pt x="25" y="119"/>
                  </a:cubicBezTo>
                  <a:cubicBezTo>
                    <a:pt x="451" y="671"/>
                    <a:pt x="852" y="1172"/>
                    <a:pt x="1253" y="1623"/>
                  </a:cubicBezTo>
                  <a:cubicBezTo>
                    <a:pt x="1604" y="2049"/>
                    <a:pt x="1980" y="2450"/>
                    <a:pt x="2456" y="2651"/>
                  </a:cubicBezTo>
                  <a:cubicBezTo>
                    <a:pt x="2481" y="2676"/>
                    <a:pt x="2481" y="2676"/>
                    <a:pt x="2506" y="2676"/>
                  </a:cubicBezTo>
                  <a:cubicBezTo>
                    <a:pt x="2531" y="2676"/>
                    <a:pt x="2556" y="2651"/>
                    <a:pt x="2556" y="2626"/>
                  </a:cubicBezTo>
                  <a:cubicBezTo>
                    <a:pt x="2581" y="2575"/>
                    <a:pt x="2556" y="2550"/>
                    <a:pt x="2531" y="2525"/>
                  </a:cubicBezTo>
                  <a:cubicBezTo>
                    <a:pt x="2055" y="2325"/>
                    <a:pt x="1704" y="1949"/>
                    <a:pt x="1353" y="1523"/>
                  </a:cubicBezTo>
                  <a:cubicBezTo>
                    <a:pt x="977" y="1072"/>
                    <a:pt x="576" y="570"/>
                    <a:pt x="150" y="19"/>
                  </a:cubicBezTo>
                  <a:cubicBezTo>
                    <a:pt x="138" y="6"/>
                    <a:pt x="11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1507650" y="2022125"/>
              <a:ext cx="61425" cy="66900"/>
            </a:xfrm>
            <a:custGeom>
              <a:avLst/>
              <a:gdLst/>
              <a:ahLst/>
              <a:cxnLst/>
              <a:rect l="l" t="t" r="r" b="b"/>
              <a:pathLst>
                <a:path w="2457" h="2676" extrusionOk="0">
                  <a:moveTo>
                    <a:pt x="76" y="0"/>
                  </a:moveTo>
                  <a:cubicBezTo>
                    <a:pt x="57" y="0"/>
                    <a:pt x="38" y="6"/>
                    <a:pt x="26" y="19"/>
                  </a:cubicBezTo>
                  <a:cubicBezTo>
                    <a:pt x="1" y="69"/>
                    <a:pt x="1" y="94"/>
                    <a:pt x="26" y="144"/>
                  </a:cubicBezTo>
                  <a:cubicBezTo>
                    <a:pt x="402" y="445"/>
                    <a:pt x="803" y="771"/>
                    <a:pt x="1129" y="1147"/>
                  </a:cubicBezTo>
                  <a:cubicBezTo>
                    <a:pt x="1254" y="1297"/>
                    <a:pt x="1404" y="1472"/>
                    <a:pt x="1530" y="1623"/>
                  </a:cubicBezTo>
                  <a:lnTo>
                    <a:pt x="2332" y="2625"/>
                  </a:lnTo>
                  <a:cubicBezTo>
                    <a:pt x="2332" y="2650"/>
                    <a:pt x="2357" y="2675"/>
                    <a:pt x="2382" y="2675"/>
                  </a:cubicBezTo>
                  <a:cubicBezTo>
                    <a:pt x="2407" y="2675"/>
                    <a:pt x="2407" y="2650"/>
                    <a:pt x="2432" y="2650"/>
                  </a:cubicBezTo>
                  <a:cubicBezTo>
                    <a:pt x="2457" y="2625"/>
                    <a:pt x="2457" y="2575"/>
                    <a:pt x="2432" y="2550"/>
                  </a:cubicBezTo>
                  <a:lnTo>
                    <a:pt x="1655" y="1523"/>
                  </a:lnTo>
                  <a:cubicBezTo>
                    <a:pt x="1505" y="1372"/>
                    <a:pt x="1379" y="1197"/>
                    <a:pt x="1229" y="1046"/>
                  </a:cubicBezTo>
                  <a:cubicBezTo>
                    <a:pt x="903" y="670"/>
                    <a:pt x="502" y="345"/>
                    <a:pt x="126" y="19"/>
                  </a:cubicBezTo>
                  <a:cubicBezTo>
                    <a:pt x="114" y="6"/>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1488850" y="2084775"/>
              <a:ext cx="82750" cy="82575"/>
            </a:xfrm>
            <a:custGeom>
              <a:avLst/>
              <a:gdLst/>
              <a:ahLst/>
              <a:cxnLst/>
              <a:rect l="l" t="t" r="r" b="b"/>
              <a:pathLst>
                <a:path w="3310" h="3303" extrusionOk="0">
                  <a:moveTo>
                    <a:pt x="76" y="0"/>
                  </a:moveTo>
                  <a:cubicBezTo>
                    <a:pt x="57" y="0"/>
                    <a:pt x="38" y="7"/>
                    <a:pt x="26" y="19"/>
                  </a:cubicBezTo>
                  <a:cubicBezTo>
                    <a:pt x="1" y="44"/>
                    <a:pt x="1" y="94"/>
                    <a:pt x="26" y="144"/>
                  </a:cubicBezTo>
                  <a:lnTo>
                    <a:pt x="3184" y="3277"/>
                  </a:lnTo>
                  <a:cubicBezTo>
                    <a:pt x="3209" y="3277"/>
                    <a:pt x="3209" y="3302"/>
                    <a:pt x="3234" y="3302"/>
                  </a:cubicBezTo>
                  <a:cubicBezTo>
                    <a:pt x="3259" y="3302"/>
                    <a:pt x="3284" y="3277"/>
                    <a:pt x="3284" y="3277"/>
                  </a:cubicBezTo>
                  <a:cubicBezTo>
                    <a:pt x="3309" y="3252"/>
                    <a:pt x="3309" y="3202"/>
                    <a:pt x="3284" y="3152"/>
                  </a:cubicBezTo>
                  <a:lnTo>
                    <a:pt x="126" y="19"/>
                  </a:lnTo>
                  <a:cubicBezTo>
                    <a:pt x="114"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1535850" y="2215925"/>
              <a:ext cx="45775" cy="33500"/>
            </a:xfrm>
            <a:custGeom>
              <a:avLst/>
              <a:gdLst/>
              <a:ahLst/>
              <a:cxnLst/>
              <a:rect l="l" t="t" r="r" b="b"/>
              <a:pathLst>
                <a:path w="1831" h="1340" extrusionOk="0">
                  <a:moveTo>
                    <a:pt x="99" y="1"/>
                  </a:moveTo>
                  <a:cubicBezTo>
                    <a:pt x="74" y="1"/>
                    <a:pt x="43" y="19"/>
                    <a:pt x="26" y="36"/>
                  </a:cubicBezTo>
                  <a:cubicBezTo>
                    <a:pt x="1" y="61"/>
                    <a:pt x="1" y="111"/>
                    <a:pt x="26" y="137"/>
                  </a:cubicBezTo>
                  <a:cubicBezTo>
                    <a:pt x="552" y="588"/>
                    <a:pt x="1103" y="989"/>
                    <a:pt x="1705" y="1340"/>
                  </a:cubicBezTo>
                  <a:lnTo>
                    <a:pt x="1730" y="1340"/>
                  </a:lnTo>
                  <a:cubicBezTo>
                    <a:pt x="1755" y="1340"/>
                    <a:pt x="1780" y="1315"/>
                    <a:pt x="1805" y="1315"/>
                  </a:cubicBezTo>
                  <a:cubicBezTo>
                    <a:pt x="1830" y="1264"/>
                    <a:pt x="1805" y="1214"/>
                    <a:pt x="1780" y="1189"/>
                  </a:cubicBezTo>
                  <a:cubicBezTo>
                    <a:pt x="1179" y="863"/>
                    <a:pt x="627" y="462"/>
                    <a:pt x="126" y="11"/>
                  </a:cubicBezTo>
                  <a:cubicBezTo>
                    <a:pt x="119" y="4"/>
                    <a:pt x="109"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1510175" y="2264025"/>
              <a:ext cx="87100" cy="71875"/>
            </a:xfrm>
            <a:custGeom>
              <a:avLst/>
              <a:gdLst/>
              <a:ahLst/>
              <a:cxnLst/>
              <a:rect l="l" t="t" r="r" b="b"/>
              <a:pathLst>
                <a:path w="3484" h="2875" extrusionOk="0">
                  <a:moveTo>
                    <a:pt x="85" y="1"/>
                  </a:moveTo>
                  <a:cubicBezTo>
                    <a:pt x="63" y="1"/>
                    <a:pt x="40" y="13"/>
                    <a:pt x="25" y="42"/>
                  </a:cubicBezTo>
                  <a:cubicBezTo>
                    <a:pt x="0" y="67"/>
                    <a:pt x="25" y="117"/>
                    <a:pt x="50" y="142"/>
                  </a:cubicBezTo>
                  <a:lnTo>
                    <a:pt x="1579" y="1270"/>
                  </a:lnTo>
                  <a:cubicBezTo>
                    <a:pt x="2206" y="1746"/>
                    <a:pt x="2857" y="2223"/>
                    <a:pt x="3333" y="2849"/>
                  </a:cubicBezTo>
                  <a:cubicBezTo>
                    <a:pt x="3358" y="2874"/>
                    <a:pt x="3384" y="2874"/>
                    <a:pt x="3384" y="2874"/>
                  </a:cubicBezTo>
                  <a:lnTo>
                    <a:pt x="3434" y="2874"/>
                  </a:lnTo>
                  <a:cubicBezTo>
                    <a:pt x="3484" y="2849"/>
                    <a:pt x="3484" y="2799"/>
                    <a:pt x="3459" y="2774"/>
                  </a:cubicBezTo>
                  <a:cubicBezTo>
                    <a:pt x="2957" y="2122"/>
                    <a:pt x="2306" y="1621"/>
                    <a:pt x="1679" y="1145"/>
                  </a:cubicBezTo>
                  <a:lnTo>
                    <a:pt x="125" y="17"/>
                  </a:lnTo>
                  <a:cubicBezTo>
                    <a:pt x="115" y="7"/>
                    <a:pt x="100"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1494500" y="1782125"/>
              <a:ext cx="78350" cy="394000"/>
            </a:xfrm>
            <a:custGeom>
              <a:avLst/>
              <a:gdLst/>
              <a:ahLst/>
              <a:cxnLst/>
              <a:rect l="l" t="t" r="r" b="b"/>
              <a:pathLst>
                <a:path w="3134" h="15760" extrusionOk="0">
                  <a:moveTo>
                    <a:pt x="79" y="1"/>
                  </a:moveTo>
                  <a:cubicBezTo>
                    <a:pt x="57" y="1"/>
                    <a:pt x="38" y="7"/>
                    <a:pt x="26" y="20"/>
                  </a:cubicBezTo>
                  <a:cubicBezTo>
                    <a:pt x="0" y="70"/>
                    <a:pt x="0" y="120"/>
                    <a:pt x="26" y="145"/>
                  </a:cubicBezTo>
                  <a:cubicBezTo>
                    <a:pt x="777" y="822"/>
                    <a:pt x="1354" y="1749"/>
                    <a:pt x="1755" y="2927"/>
                  </a:cubicBezTo>
                  <a:cubicBezTo>
                    <a:pt x="2131" y="3980"/>
                    <a:pt x="2331" y="5108"/>
                    <a:pt x="2482" y="6160"/>
                  </a:cubicBezTo>
                  <a:cubicBezTo>
                    <a:pt x="2582" y="6762"/>
                    <a:pt x="2657" y="7438"/>
                    <a:pt x="2732" y="8090"/>
                  </a:cubicBezTo>
                  <a:cubicBezTo>
                    <a:pt x="2833" y="9293"/>
                    <a:pt x="2833" y="10521"/>
                    <a:pt x="2833" y="11724"/>
                  </a:cubicBezTo>
                  <a:cubicBezTo>
                    <a:pt x="2833" y="13027"/>
                    <a:pt x="2833" y="14381"/>
                    <a:pt x="2983" y="15709"/>
                  </a:cubicBezTo>
                  <a:cubicBezTo>
                    <a:pt x="2983" y="15734"/>
                    <a:pt x="3008" y="15759"/>
                    <a:pt x="3058" y="15759"/>
                  </a:cubicBezTo>
                  <a:cubicBezTo>
                    <a:pt x="3108" y="15759"/>
                    <a:pt x="3133" y="15734"/>
                    <a:pt x="3133" y="15684"/>
                  </a:cubicBezTo>
                  <a:cubicBezTo>
                    <a:pt x="2983" y="14381"/>
                    <a:pt x="2983" y="13027"/>
                    <a:pt x="2983" y="11724"/>
                  </a:cubicBezTo>
                  <a:cubicBezTo>
                    <a:pt x="2983" y="10521"/>
                    <a:pt x="2983" y="9293"/>
                    <a:pt x="2883" y="8090"/>
                  </a:cubicBezTo>
                  <a:cubicBezTo>
                    <a:pt x="2807" y="7413"/>
                    <a:pt x="2732" y="6762"/>
                    <a:pt x="2632" y="6135"/>
                  </a:cubicBezTo>
                  <a:cubicBezTo>
                    <a:pt x="2482" y="5082"/>
                    <a:pt x="2281" y="3930"/>
                    <a:pt x="1905" y="2877"/>
                  </a:cubicBezTo>
                  <a:cubicBezTo>
                    <a:pt x="1504" y="1674"/>
                    <a:pt x="903" y="722"/>
                    <a:pt x="151" y="20"/>
                  </a:cubicBezTo>
                  <a:cubicBezTo>
                    <a:pt x="126" y="7"/>
                    <a:pt x="10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 name="Google Shape;1129;p2"/>
          <p:cNvSpPr/>
          <p:nvPr/>
        </p:nvSpPr>
        <p:spPr>
          <a:xfrm>
            <a:off x="1495650" y="1153650"/>
            <a:ext cx="6152700" cy="28362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2"/>
          <p:cNvGrpSpPr/>
          <p:nvPr/>
        </p:nvGrpSpPr>
        <p:grpSpPr>
          <a:xfrm>
            <a:off x="-112499" y="210279"/>
            <a:ext cx="1835507" cy="4632122"/>
            <a:chOff x="-590375" y="214175"/>
            <a:chExt cx="1514570" cy="3822198"/>
          </a:xfrm>
        </p:grpSpPr>
        <p:sp>
          <p:nvSpPr>
            <p:cNvPr id="1131" name="Google Shape;1131;p2"/>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2"/>
          <p:cNvGrpSpPr/>
          <p:nvPr/>
        </p:nvGrpSpPr>
        <p:grpSpPr>
          <a:xfrm>
            <a:off x="7126822" y="-160049"/>
            <a:ext cx="2317274" cy="4937460"/>
            <a:chOff x="8231075" y="163850"/>
            <a:chExt cx="2036806" cy="4339861"/>
          </a:xfrm>
        </p:grpSpPr>
        <p:sp>
          <p:nvSpPr>
            <p:cNvPr id="1405" name="Google Shape;1405;p2"/>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3" name="Google Shape;1773;p2"/>
          <p:cNvSpPr txBox="1">
            <a:spLocks noGrp="1"/>
          </p:cNvSpPr>
          <p:nvPr>
            <p:ph type="ctrTitle"/>
          </p:nvPr>
        </p:nvSpPr>
        <p:spPr>
          <a:xfrm>
            <a:off x="1944600" y="1280676"/>
            <a:ext cx="5254800" cy="18714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6200"/>
              <a:buNone/>
              <a:defRPr sz="6200" b="1">
                <a:latin typeface="Spinnaker"/>
                <a:ea typeface="Spinnaker"/>
                <a:cs typeface="Spinnaker"/>
                <a:sym typeface="Spinnaker"/>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774" name="Google Shape;1774;p2"/>
          <p:cNvSpPr txBox="1">
            <a:spLocks noGrp="1"/>
          </p:cNvSpPr>
          <p:nvPr>
            <p:ph type="subTitle" idx="1"/>
          </p:nvPr>
        </p:nvSpPr>
        <p:spPr>
          <a:xfrm>
            <a:off x="1944600" y="3276163"/>
            <a:ext cx="5254800" cy="475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sz="1600">
                <a:solidFill>
                  <a:schemeClr val="lt1"/>
                </a:solidFill>
                <a:latin typeface="Catamaran"/>
                <a:ea typeface="Catamaran"/>
                <a:cs typeface="Catamaran"/>
                <a:sym typeface="Catamaran"/>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2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4121"/>
        <p:cNvGrpSpPr/>
        <p:nvPr/>
      </p:nvGrpSpPr>
      <p:grpSpPr>
        <a:xfrm>
          <a:off x="0" y="0"/>
          <a:ext cx="0" cy="0"/>
          <a:chOff x="0" y="0"/>
          <a:chExt cx="0" cy="0"/>
        </a:xfrm>
      </p:grpSpPr>
      <p:sp>
        <p:nvSpPr>
          <p:cNvPr id="4122" name="Google Shape;4122;p13"/>
          <p:cNvSpPr txBox="1">
            <a:spLocks noGrp="1"/>
          </p:cNvSpPr>
          <p:nvPr>
            <p:ph type="title"/>
          </p:nvPr>
        </p:nvSpPr>
        <p:spPr>
          <a:xfrm>
            <a:off x="720000" y="1830550"/>
            <a:ext cx="2065200" cy="358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23" name="Google Shape;4123;p13"/>
          <p:cNvSpPr txBox="1">
            <a:spLocks noGrp="1"/>
          </p:cNvSpPr>
          <p:nvPr>
            <p:ph type="title" idx="2" hasCustomPrompt="1"/>
          </p:nvPr>
        </p:nvSpPr>
        <p:spPr>
          <a:xfrm>
            <a:off x="1305600" y="133716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24" name="Google Shape;4124;p13"/>
          <p:cNvSpPr txBox="1">
            <a:spLocks noGrp="1"/>
          </p:cNvSpPr>
          <p:nvPr>
            <p:ph type="subTitle" idx="1"/>
          </p:nvPr>
        </p:nvSpPr>
        <p:spPr>
          <a:xfrm>
            <a:off x="720000" y="2189350"/>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25" name="Google Shape;4125;p13"/>
          <p:cNvSpPr txBox="1">
            <a:spLocks noGrp="1"/>
          </p:cNvSpPr>
          <p:nvPr>
            <p:ph type="title" idx="3"/>
          </p:nvPr>
        </p:nvSpPr>
        <p:spPr>
          <a:xfrm>
            <a:off x="3539400" y="1830550"/>
            <a:ext cx="2065200" cy="358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26" name="Google Shape;4126;p13"/>
          <p:cNvSpPr txBox="1">
            <a:spLocks noGrp="1"/>
          </p:cNvSpPr>
          <p:nvPr>
            <p:ph type="title" idx="4" hasCustomPrompt="1"/>
          </p:nvPr>
        </p:nvSpPr>
        <p:spPr>
          <a:xfrm>
            <a:off x="4125000" y="133716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27" name="Google Shape;4127;p13"/>
          <p:cNvSpPr txBox="1">
            <a:spLocks noGrp="1"/>
          </p:cNvSpPr>
          <p:nvPr>
            <p:ph type="subTitle" idx="5"/>
          </p:nvPr>
        </p:nvSpPr>
        <p:spPr>
          <a:xfrm>
            <a:off x="3539400" y="2189350"/>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28" name="Google Shape;4128;p13"/>
          <p:cNvSpPr txBox="1">
            <a:spLocks noGrp="1"/>
          </p:cNvSpPr>
          <p:nvPr>
            <p:ph type="title" idx="6"/>
          </p:nvPr>
        </p:nvSpPr>
        <p:spPr>
          <a:xfrm>
            <a:off x="6358800" y="1830550"/>
            <a:ext cx="2065200" cy="358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29" name="Google Shape;4129;p13"/>
          <p:cNvSpPr txBox="1">
            <a:spLocks noGrp="1"/>
          </p:cNvSpPr>
          <p:nvPr>
            <p:ph type="title" idx="7" hasCustomPrompt="1"/>
          </p:nvPr>
        </p:nvSpPr>
        <p:spPr>
          <a:xfrm>
            <a:off x="6944400" y="133716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30" name="Google Shape;4130;p13"/>
          <p:cNvSpPr txBox="1">
            <a:spLocks noGrp="1"/>
          </p:cNvSpPr>
          <p:nvPr>
            <p:ph type="subTitle" idx="8"/>
          </p:nvPr>
        </p:nvSpPr>
        <p:spPr>
          <a:xfrm>
            <a:off x="6358800" y="2189350"/>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31" name="Google Shape;4131;p13"/>
          <p:cNvSpPr txBox="1">
            <a:spLocks noGrp="1"/>
          </p:cNvSpPr>
          <p:nvPr>
            <p:ph type="title" idx="9"/>
          </p:nvPr>
        </p:nvSpPr>
        <p:spPr>
          <a:xfrm>
            <a:off x="720000" y="3623700"/>
            <a:ext cx="2065200" cy="358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32" name="Google Shape;4132;p13"/>
          <p:cNvSpPr txBox="1">
            <a:spLocks noGrp="1"/>
          </p:cNvSpPr>
          <p:nvPr>
            <p:ph type="title" idx="13" hasCustomPrompt="1"/>
          </p:nvPr>
        </p:nvSpPr>
        <p:spPr>
          <a:xfrm>
            <a:off x="1305600" y="313031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133" name="Google Shape;4133;p13"/>
          <p:cNvSpPr txBox="1">
            <a:spLocks noGrp="1"/>
          </p:cNvSpPr>
          <p:nvPr>
            <p:ph type="subTitle" idx="14"/>
          </p:nvPr>
        </p:nvSpPr>
        <p:spPr>
          <a:xfrm>
            <a:off x="720000" y="3982525"/>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34" name="Google Shape;4134;p13"/>
          <p:cNvSpPr txBox="1">
            <a:spLocks noGrp="1"/>
          </p:cNvSpPr>
          <p:nvPr>
            <p:ph type="title" idx="15"/>
          </p:nvPr>
        </p:nvSpPr>
        <p:spPr>
          <a:xfrm>
            <a:off x="3539400" y="3623700"/>
            <a:ext cx="2065200" cy="358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35" name="Google Shape;4135;p13"/>
          <p:cNvSpPr txBox="1">
            <a:spLocks noGrp="1"/>
          </p:cNvSpPr>
          <p:nvPr>
            <p:ph type="title" idx="16" hasCustomPrompt="1"/>
          </p:nvPr>
        </p:nvSpPr>
        <p:spPr>
          <a:xfrm>
            <a:off x="4125000" y="313031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136" name="Google Shape;4136;p13"/>
          <p:cNvSpPr txBox="1">
            <a:spLocks noGrp="1"/>
          </p:cNvSpPr>
          <p:nvPr>
            <p:ph type="subTitle" idx="17"/>
          </p:nvPr>
        </p:nvSpPr>
        <p:spPr>
          <a:xfrm>
            <a:off x="3539400" y="3982525"/>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37" name="Google Shape;4137;p13"/>
          <p:cNvSpPr txBox="1">
            <a:spLocks noGrp="1"/>
          </p:cNvSpPr>
          <p:nvPr>
            <p:ph type="title" idx="18"/>
          </p:nvPr>
        </p:nvSpPr>
        <p:spPr>
          <a:xfrm>
            <a:off x="6358800" y="3623700"/>
            <a:ext cx="2065200" cy="358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38" name="Google Shape;4138;p13"/>
          <p:cNvSpPr txBox="1">
            <a:spLocks noGrp="1"/>
          </p:cNvSpPr>
          <p:nvPr>
            <p:ph type="title" idx="19" hasCustomPrompt="1"/>
          </p:nvPr>
        </p:nvSpPr>
        <p:spPr>
          <a:xfrm>
            <a:off x="6944400" y="3130313"/>
            <a:ext cx="894000" cy="35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139" name="Google Shape;4139;p13"/>
          <p:cNvSpPr txBox="1">
            <a:spLocks noGrp="1"/>
          </p:cNvSpPr>
          <p:nvPr>
            <p:ph type="subTitle" idx="20"/>
          </p:nvPr>
        </p:nvSpPr>
        <p:spPr>
          <a:xfrm>
            <a:off x="6358800" y="3982525"/>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40" name="Google Shape;4140;p13"/>
          <p:cNvSpPr txBox="1">
            <a:spLocks noGrp="1"/>
          </p:cNvSpPr>
          <p:nvPr>
            <p:ph type="title" idx="21"/>
          </p:nvPr>
        </p:nvSpPr>
        <p:spPr>
          <a:xfrm>
            <a:off x="720000" y="445025"/>
            <a:ext cx="7704000" cy="5727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41" name="Google Shape;4141;p13"/>
          <p:cNvGrpSpPr/>
          <p:nvPr/>
        </p:nvGrpSpPr>
        <p:grpSpPr>
          <a:xfrm rot="424260" flipH="1">
            <a:off x="35121" y="105639"/>
            <a:ext cx="684879" cy="1409108"/>
            <a:chOff x="3203150" y="327225"/>
            <a:chExt cx="684875" cy="1409100"/>
          </a:xfrm>
        </p:grpSpPr>
        <p:sp>
          <p:nvSpPr>
            <p:cNvPr id="4142" name="Google Shape;4142;p13"/>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13"/>
          <p:cNvGrpSpPr/>
          <p:nvPr/>
        </p:nvGrpSpPr>
        <p:grpSpPr>
          <a:xfrm>
            <a:off x="7961350" y="105525"/>
            <a:ext cx="1077725" cy="1564950"/>
            <a:chOff x="4334750" y="693625"/>
            <a:chExt cx="1077725" cy="1564950"/>
          </a:xfrm>
        </p:grpSpPr>
        <p:sp>
          <p:nvSpPr>
            <p:cNvPr id="4333" name="Google Shape;4333;p13"/>
            <p:cNvSpPr/>
            <p:nvPr/>
          </p:nvSpPr>
          <p:spPr>
            <a:xfrm>
              <a:off x="4442500" y="948200"/>
              <a:ext cx="969975" cy="1310375"/>
            </a:xfrm>
            <a:custGeom>
              <a:avLst/>
              <a:gdLst/>
              <a:ahLst/>
              <a:cxnLst/>
              <a:rect l="l" t="t" r="r" b="b"/>
              <a:pathLst>
                <a:path w="38799" h="52415" extrusionOk="0">
                  <a:moveTo>
                    <a:pt x="7757" y="1"/>
                  </a:moveTo>
                  <a:cubicBezTo>
                    <a:pt x="6560" y="1"/>
                    <a:pt x="5375" y="189"/>
                    <a:pt x="4237" y="645"/>
                  </a:cubicBezTo>
                  <a:cubicBezTo>
                    <a:pt x="2382" y="1422"/>
                    <a:pt x="126" y="2775"/>
                    <a:pt x="76" y="4805"/>
                  </a:cubicBezTo>
                  <a:cubicBezTo>
                    <a:pt x="1" y="7888"/>
                    <a:pt x="527" y="9993"/>
                    <a:pt x="2282" y="13427"/>
                  </a:cubicBezTo>
                  <a:cubicBezTo>
                    <a:pt x="3434" y="15657"/>
                    <a:pt x="5114" y="17537"/>
                    <a:pt x="6517" y="19592"/>
                  </a:cubicBezTo>
                  <a:cubicBezTo>
                    <a:pt x="8322" y="22249"/>
                    <a:pt x="9750" y="25181"/>
                    <a:pt x="10753" y="28239"/>
                  </a:cubicBezTo>
                  <a:cubicBezTo>
                    <a:pt x="11956" y="31923"/>
                    <a:pt x="12482" y="35808"/>
                    <a:pt x="13535" y="39542"/>
                  </a:cubicBezTo>
                  <a:cubicBezTo>
                    <a:pt x="14838" y="44104"/>
                    <a:pt x="16542" y="46635"/>
                    <a:pt x="19224" y="48966"/>
                  </a:cubicBezTo>
                  <a:cubicBezTo>
                    <a:pt x="21696" y="51100"/>
                    <a:pt x="24702" y="52414"/>
                    <a:pt x="27957" y="52414"/>
                  </a:cubicBezTo>
                  <a:cubicBezTo>
                    <a:pt x="28564" y="52414"/>
                    <a:pt x="29179" y="52369"/>
                    <a:pt x="29801" y="52274"/>
                  </a:cubicBezTo>
                  <a:cubicBezTo>
                    <a:pt x="33234" y="51773"/>
                    <a:pt x="35565" y="48189"/>
                    <a:pt x="36693" y="44881"/>
                  </a:cubicBezTo>
                  <a:cubicBezTo>
                    <a:pt x="38798" y="38615"/>
                    <a:pt x="37470" y="31597"/>
                    <a:pt x="34387" y="25733"/>
                  </a:cubicBezTo>
                  <a:cubicBezTo>
                    <a:pt x="33334" y="23728"/>
                    <a:pt x="32081" y="21798"/>
                    <a:pt x="30778" y="19918"/>
                  </a:cubicBezTo>
                  <a:cubicBezTo>
                    <a:pt x="28247" y="16284"/>
                    <a:pt x="25565" y="12750"/>
                    <a:pt x="22733" y="9342"/>
                  </a:cubicBezTo>
                  <a:cubicBezTo>
                    <a:pt x="19324" y="5281"/>
                    <a:pt x="15339" y="1146"/>
                    <a:pt x="10101" y="219"/>
                  </a:cubicBezTo>
                  <a:cubicBezTo>
                    <a:pt x="9321" y="80"/>
                    <a:pt x="8536" y="1"/>
                    <a:pt x="7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
            <p:cNvSpPr/>
            <p:nvPr/>
          </p:nvSpPr>
          <p:spPr>
            <a:xfrm>
              <a:off x="4345400" y="699275"/>
              <a:ext cx="374700" cy="508800"/>
            </a:xfrm>
            <a:custGeom>
              <a:avLst/>
              <a:gdLst/>
              <a:ahLst/>
              <a:cxnLst/>
              <a:rect l="l" t="t" r="r" b="b"/>
              <a:pathLst>
                <a:path w="14988" h="20352" extrusionOk="0">
                  <a:moveTo>
                    <a:pt x="1504" y="0"/>
                  </a:moveTo>
                  <a:cubicBezTo>
                    <a:pt x="852" y="50"/>
                    <a:pt x="251" y="476"/>
                    <a:pt x="0" y="1078"/>
                  </a:cubicBezTo>
                  <a:cubicBezTo>
                    <a:pt x="2406" y="3710"/>
                    <a:pt x="4085" y="6892"/>
                    <a:pt x="5038" y="10376"/>
                  </a:cubicBezTo>
                  <a:cubicBezTo>
                    <a:pt x="5163" y="10877"/>
                    <a:pt x="4562" y="11329"/>
                    <a:pt x="4286" y="11780"/>
                  </a:cubicBezTo>
                  <a:cubicBezTo>
                    <a:pt x="3509" y="13033"/>
                    <a:pt x="3484" y="14712"/>
                    <a:pt x="4211" y="15965"/>
                  </a:cubicBezTo>
                  <a:cubicBezTo>
                    <a:pt x="4361" y="15815"/>
                    <a:pt x="4436" y="15589"/>
                    <a:pt x="4486" y="15389"/>
                  </a:cubicBezTo>
                  <a:cubicBezTo>
                    <a:pt x="5514" y="16141"/>
                    <a:pt x="6040" y="17519"/>
                    <a:pt x="5815" y="18797"/>
                  </a:cubicBezTo>
                  <a:cubicBezTo>
                    <a:pt x="5847" y="18810"/>
                    <a:pt x="5880" y="18815"/>
                    <a:pt x="5913" y="18815"/>
                  </a:cubicBezTo>
                  <a:cubicBezTo>
                    <a:pt x="6079" y="18815"/>
                    <a:pt x="6240" y="18668"/>
                    <a:pt x="6366" y="18522"/>
                  </a:cubicBezTo>
                  <a:cubicBezTo>
                    <a:pt x="6892" y="17895"/>
                    <a:pt x="7193" y="17093"/>
                    <a:pt x="7218" y="16266"/>
                  </a:cubicBezTo>
                  <a:cubicBezTo>
                    <a:pt x="8095" y="17494"/>
                    <a:pt x="8597" y="18872"/>
                    <a:pt x="8697" y="20351"/>
                  </a:cubicBezTo>
                  <a:cubicBezTo>
                    <a:pt x="8948" y="20201"/>
                    <a:pt x="9073" y="19900"/>
                    <a:pt x="9148" y="19599"/>
                  </a:cubicBezTo>
                  <a:cubicBezTo>
                    <a:pt x="9649" y="17895"/>
                    <a:pt x="9324" y="16040"/>
                    <a:pt x="8722" y="14336"/>
                  </a:cubicBezTo>
                  <a:cubicBezTo>
                    <a:pt x="9950" y="13810"/>
                    <a:pt x="10702" y="12632"/>
                    <a:pt x="11504" y="11579"/>
                  </a:cubicBezTo>
                  <a:cubicBezTo>
                    <a:pt x="11679" y="11329"/>
                    <a:pt x="11905" y="11053"/>
                    <a:pt x="12181" y="10903"/>
                  </a:cubicBezTo>
                  <a:cubicBezTo>
                    <a:pt x="12448" y="10769"/>
                    <a:pt x="12760" y="10735"/>
                    <a:pt x="13079" y="10735"/>
                  </a:cubicBezTo>
                  <a:cubicBezTo>
                    <a:pt x="13239" y="10735"/>
                    <a:pt x="13400" y="10744"/>
                    <a:pt x="13559" y="10752"/>
                  </a:cubicBezTo>
                  <a:cubicBezTo>
                    <a:pt x="14035" y="10802"/>
                    <a:pt x="14512" y="10827"/>
                    <a:pt x="14988" y="10877"/>
                  </a:cubicBezTo>
                  <a:cubicBezTo>
                    <a:pt x="14411" y="9950"/>
                    <a:pt x="13484" y="9073"/>
                    <a:pt x="12431" y="8772"/>
                  </a:cubicBezTo>
                  <a:cubicBezTo>
                    <a:pt x="11404" y="8497"/>
                    <a:pt x="10251" y="8572"/>
                    <a:pt x="9324" y="7995"/>
                  </a:cubicBezTo>
                  <a:cubicBezTo>
                    <a:pt x="8822" y="7694"/>
                    <a:pt x="8446" y="7218"/>
                    <a:pt x="8070" y="6742"/>
                  </a:cubicBezTo>
                  <a:cubicBezTo>
                    <a:pt x="6090" y="4286"/>
                    <a:pt x="3910" y="2055"/>
                    <a:pt x="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
            <p:cNvSpPr/>
            <p:nvPr/>
          </p:nvSpPr>
          <p:spPr>
            <a:xfrm>
              <a:off x="4435625" y="953025"/>
              <a:ext cx="951150" cy="1305375"/>
            </a:xfrm>
            <a:custGeom>
              <a:avLst/>
              <a:gdLst/>
              <a:ahLst/>
              <a:cxnLst/>
              <a:rect l="l" t="t" r="r" b="b"/>
              <a:pathLst>
                <a:path w="38046" h="52215" extrusionOk="0">
                  <a:moveTo>
                    <a:pt x="10652" y="1"/>
                  </a:moveTo>
                  <a:lnTo>
                    <a:pt x="10652" y="1"/>
                  </a:lnTo>
                  <a:cubicBezTo>
                    <a:pt x="15865" y="1254"/>
                    <a:pt x="19624" y="5389"/>
                    <a:pt x="22908" y="9349"/>
                  </a:cubicBezTo>
                  <a:cubicBezTo>
                    <a:pt x="24562" y="11379"/>
                    <a:pt x="26191" y="13434"/>
                    <a:pt x="27745" y="15540"/>
                  </a:cubicBezTo>
                  <a:cubicBezTo>
                    <a:pt x="30050" y="18697"/>
                    <a:pt x="32381" y="21880"/>
                    <a:pt x="34236" y="25339"/>
                  </a:cubicBezTo>
                  <a:cubicBezTo>
                    <a:pt x="35614" y="27946"/>
                    <a:pt x="36617" y="30728"/>
                    <a:pt x="37168" y="33610"/>
                  </a:cubicBezTo>
                  <a:cubicBezTo>
                    <a:pt x="38046" y="38297"/>
                    <a:pt x="37619" y="43384"/>
                    <a:pt x="35163" y="47570"/>
                  </a:cubicBezTo>
                  <a:cubicBezTo>
                    <a:pt x="34136" y="49274"/>
                    <a:pt x="32707" y="50878"/>
                    <a:pt x="30802" y="51580"/>
                  </a:cubicBezTo>
                  <a:cubicBezTo>
                    <a:pt x="29900" y="51906"/>
                    <a:pt x="28898" y="51956"/>
                    <a:pt x="27945" y="51981"/>
                  </a:cubicBezTo>
                  <a:cubicBezTo>
                    <a:pt x="26642" y="51981"/>
                    <a:pt x="25339" y="51755"/>
                    <a:pt x="24111" y="51354"/>
                  </a:cubicBezTo>
                  <a:cubicBezTo>
                    <a:pt x="21329" y="50427"/>
                    <a:pt x="18923" y="48572"/>
                    <a:pt x="17068" y="46317"/>
                  </a:cubicBezTo>
                  <a:cubicBezTo>
                    <a:pt x="13283" y="41655"/>
                    <a:pt x="12908" y="35414"/>
                    <a:pt x="11379" y="29800"/>
                  </a:cubicBezTo>
                  <a:cubicBezTo>
                    <a:pt x="10376" y="26016"/>
                    <a:pt x="8697" y="22382"/>
                    <a:pt x="6466" y="19149"/>
                  </a:cubicBezTo>
                  <a:cubicBezTo>
                    <a:pt x="5740" y="18046"/>
                    <a:pt x="4913" y="17043"/>
                    <a:pt x="4136" y="15991"/>
                  </a:cubicBezTo>
                  <a:cubicBezTo>
                    <a:pt x="3359" y="14938"/>
                    <a:pt x="2632" y="13835"/>
                    <a:pt x="2080" y="12657"/>
                  </a:cubicBezTo>
                  <a:cubicBezTo>
                    <a:pt x="878" y="10327"/>
                    <a:pt x="1" y="7797"/>
                    <a:pt x="50" y="5166"/>
                  </a:cubicBezTo>
                  <a:lnTo>
                    <a:pt x="50" y="5166"/>
                  </a:lnTo>
                  <a:cubicBezTo>
                    <a:pt x="1" y="7797"/>
                    <a:pt x="828" y="10352"/>
                    <a:pt x="2030" y="12682"/>
                  </a:cubicBezTo>
                  <a:cubicBezTo>
                    <a:pt x="2582" y="13860"/>
                    <a:pt x="3308" y="14963"/>
                    <a:pt x="4060" y="16041"/>
                  </a:cubicBezTo>
                  <a:cubicBezTo>
                    <a:pt x="8522" y="21705"/>
                    <a:pt x="10752" y="26592"/>
                    <a:pt x="12131" y="33660"/>
                  </a:cubicBezTo>
                  <a:cubicBezTo>
                    <a:pt x="13083" y="38096"/>
                    <a:pt x="13960" y="42833"/>
                    <a:pt x="16918" y="46442"/>
                  </a:cubicBezTo>
                  <a:cubicBezTo>
                    <a:pt x="18998" y="48973"/>
                    <a:pt x="21780" y="51054"/>
                    <a:pt x="24988" y="51856"/>
                  </a:cubicBezTo>
                  <a:cubicBezTo>
                    <a:pt x="25953" y="52101"/>
                    <a:pt x="26938" y="52215"/>
                    <a:pt x="27918" y="52215"/>
                  </a:cubicBezTo>
                  <a:cubicBezTo>
                    <a:pt x="28540" y="52215"/>
                    <a:pt x="29161" y="52169"/>
                    <a:pt x="29775" y="52081"/>
                  </a:cubicBezTo>
                  <a:cubicBezTo>
                    <a:pt x="30126" y="52006"/>
                    <a:pt x="30552" y="51931"/>
                    <a:pt x="30878" y="51805"/>
                  </a:cubicBezTo>
                  <a:cubicBezTo>
                    <a:pt x="31479" y="51605"/>
                    <a:pt x="32106" y="51229"/>
                    <a:pt x="32632" y="50853"/>
                  </a:cubicBezTo>
                  <a:cubicBezTo>
                    <a:pt x="34737" y="49249"/>
                    <a:pt x="36066" y="46793"/>
                    <a:pt x="36868" y="44287"/>
                  </a:cubicBezTo>
                  <a:cubicBezTo>
                    <a:pt x="37970" y="40853"/>
                    <a:pt x="38020" y="37119"/>
                    <a:pt x="37369" y="33560"/>
                  </a:cubicBezTo>
                  <a:cubicBezTo>
                    <a:pt x="36792" y="30678"/>
                    <a:pt x="35765" y="27870"/>
                    <a:pt x="34386" y="25264"/>
                  </a:cubicBezTo>
                  <a:cubicBezTo>
                    <a:pt x="32532" y="21805"/>
                    <a:pt x="30176" y="18622"/>
                    <a:pt x="27845" y="15464"/>
                  </a:cubicBezTo>
                  <a:cubicBezTo>
                    <a:pt x="23434" y="9850"/>
                    <a:pt x="17945" y="1630"/>
                    <a:pt x="10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
            <p:cNvSpPr/>
            <p:nvPr/>
          </p:nvSpPr>
          <p:spPr>
            <a:xfrm>
              <a:off x="4334750" y="693625"/>
              <a:ext cx="377825" cy="513700"/>
            </a:xfrm>
            <a:custGeom>
              <a:avLst/>
              <a:gdLst/>
              <a:ahLst/>
              <a:cxnLst/>
              <a:rect l="l" t="t" r="r" b="b"/>
              <a:pathLst>
                <a:path w="15113" h="20548" extrusionOk="0">
                  <a:moveTo>
                    <a:pt x="1629" y="1"/>
                  </a:moveTo>
                  <a:cubicBezTo>
                    <a:pt x="952" y="51"/>
                    <a:pt x="301" y="502"/>
                    <a:pt x="25" y="1128"/>
                  </a:cubicBezTo>
                  <a:cubicBezTo>
                    <a:pt x="0" y="1154"/>
                    <a:pt x="25" y="1204"/>
                    <a:pt x="50" y="1229"/>
                  </a:cubicBezTo>
                  <a:cubicBezTo>
                    <a:pt x="501" y="1755"/>
                    <a:pt x="952" y="2281"/>
                    <a:pt x="1379" y="2833"/>
                  </a:cubicBezTo>
                  <a:cubicBezTo>
                    <a:pt x="2607" y="4512"/>
                    <a:pt x="3609" y="6367"/>
                    <a:pt x="4336" y="8321"/>
                  </a:cubicBezTo>
                  <a:cubicBezTo>
                    <a:pt x="4587" y="8948"/>
                    <a:pt x="4787" y="9625"/>
                    <a:pt x="4988" y="10276"/>
                  </a:cubicBezTo>
                  <a:lnTo>
                    <a:pt x="5013" y="10402"/>
                  </a:lnTo>
                  <a:cubicBezTo>
                    <a:pt x="5113" y="10677"/>
                    <a:pt x="4988" y="10928"/>
                    <a:pt x="4812" y="11154"/>
                  </a:cubicBezTo>
                  <a:cubicBezTo>
                    <a:pt x="3559" y="12457"/>
                    <a:pt x="3308" y="14612"/>
                    <a:pt x="4286" y="16166"/>
                  </a:cubicBezTo>
                  <a:cubicBezTo>
                    <a:pt x="4306" y="16181"/>
                    <a:pt x="4327" y="16188"/>
                    <a:pt x="4348" y="16188"/>
                  </a:cubicBezTo>
                  <a:cubicBezTo>
                    <a:pt x="4482" y="16188"/>
                    <a:pt x="4616" y="15895"/>
                    <a:pt x="4677" y="15677"/>
                  </a:cubicBezTo>
                  <a:lnTo>
                    <a:pt x="4677" y="15677"/>
                  </a:lnTo>
                  <a:cubicBezTo>
                    <a:pt x="5588" y="16444"/>
                    <a:pt x="6053" y="17704"/>
                    <a:pt x="5815" y="18873"/>
                  </a:cubicBezTo>
                  <a:cubicBezTo>
                    <a:pt x="5815" y="18923"/>
                    <a:pt x="5840" y="18973"/>
                    <a:pt x="5890" y="18998"/>
                  </a:cubicBezTo>
                  <a:cubicBezTo>
                    <a:pt x="5937" y="19013"/>
                    <a:pt x="5983" y="19019"/>
                    <a:pt x="6028" y="19019"/>
                  </a:cubicBezTo>
                  <a:cubicBezTo>
                    <a:pt x="6293" y="19019"/>
                    <a:pt x="6513" y="18790"/>
                    <a:pt x="6642" y="18597"/>
                  </a:cubicBezTo>
                  <a:cubicBezTo>
                    <a:pt x="7080" y="18027"/>
                    <a:pt x="7346" y="17361"/>
                    <a:pt x="7439" y="16666"/>
                  </a:cubicBezTo>
                  <a:lnTo>
                    <a:pt x="7439" y="16666"/>
                  </a:lnTo>
                  <a:cubicBezTo>
                    <a:pt x="7789" y="17192"/>
                    <a:pt x="8080" y="17741"/>
                    <a:pt x="8296" y="18347"/>
                  </a:cubicBezTo>
                  <a:cubicBezTo>
                    <a:pt x="8547" y="19023"/>
                    <a:pt x="8697" y="19725"/>
                    <a:pt x="8747" y="20452"/>
                  </a:cubicBezTo>
                  <a:cubicBezTo>
                    <a:pt x="8747" y="20506"/>
                    <a:pt x="8786" y="20547"/>
                    <a:pt x="8827" y="20547"/>
                  </a:cubicBezTo>
                  <a:cubicBezTo>
                    <a:pt x="8842" y="20547"/>
                    <a:pt x="8858" y="20541"/>
                    <a:pt x="8872" y="20527"/>
                  </a:cubicBezTo>
                  <a:cubicBezTo>
                    <a:pt x="9349" y="20176"/>
                    <a:pt x="9399" y="19575"/>
                    <a:pt x="9499" y="19073"/>
                  </a:cubicBezTo>
                  <a:cubicBezTo>
                    <a:pt x="9772" y="17510"/>
                    <a:pt x="9455" y="15923"/>
                    <a:pt x="8938" y="14457"/>
                  </a:cubicBezTo>
                  <a:lnTo>
                    <a:pt x="8938" y="14457"/>
                  </a:lnTo>
                  <a:cubicBezTo>
                    <a:pt x="10127" y="13894"/>
                    <a:pt x="10841" y="12764"/>
                    <a:pt x="11604" y="11755"/>
                  </a:cubicBezTo>
                  <a:cubicBezTo>
                    <a:pt x="11958" y="11213"/>
                    <a:pt x="12400" y="10848"/>
                    <a:pt x="13055" y="10848"/>
                  </a:cubicBezTo>
                  <a:cubicBezTo>
                    <a:pt x="13097" y="10848"/>
                    <a:pt x="13140" y="10850"/>
                    <a:pt x="13183" y="10853"/>
                  </a:cubicBezTo>
                  <a:cubicBezTo>
                    <a:pt x="13735" y="10853"/>
                    <a:pt x="14537" y="10928"/>
                    <a:pt x="15113" y="10978"/>
                  </a:cubicBezTo>
                  <a:cubicBezTo>
                    <a:pt x="14537" y="10928"/>
                    <a:pt x="13760" y="10828"/>
                    <a:pt x="13183" y="10803"/>
                  </a:cubicBezTo>
                  <a:cubicBezTo>
                    <a:pt x="13158" y="10802"/>
                    <a:pt x="13133" y="10801"/>
                    <a:pt x="13108" y="10801"/>
                  </a:cubicBezTo>
                  <a:cubicBezTo>
                    <a:pt x="12399" y="10801"/>
                    <a:pt x="11942" y="11149"/>
                    <a:pt x="11554" y="11730"/>
                  </a:cubicBezTo>
                  <a:cubicBezTo>
                    <a:pt x="10777" y="12733"/>
                    <a:pt x="10025" y="13860"/>
                    <a:pt x="8822" y="14387"/>
                  </a:cubicBezTo>
                  <a:cubicBezTo>
                    <a:pt x="8797" y="14387"/>
                    <a:pt x="8797" y="14437"/>
                    <a:pt x="8797" y="14462"/>
                  </a:cubicBezTo>
                  <a:cubicBezTo>
                    <a:pt x="9298" y="15916"/>
                    <a:pt x="9624" y="17494"/>
                    <a:pt x="9349" y="19023"/>
                  </a:cubicBezTo>
                  <a:cubicBezTo>
                    <a:pt x="9261" y="19441"/>
                    <a:pt x="9192" y="19935"/>
                    <a:pt x="8907" y="20253"/>
                  </a:cubicBezTo>
                  <a:lnTo>
                    <a:pt x="8907" y="20253"/>
                  </a:lnTo>
                  <a:cubicBezTo>
                    <a:pt x="8777" y="18841"/>
                    <a:pt x="8282" y="17442"/>
                    <a:pt x="7444" y="16317"/>
                  </a:cubicBezTo>
                  <a:cubicBezTo>
                    <a:pt x="7425" y="16278"/>
                    <a:pt x="7391" y="16262"/>
                    <a:pt x="7356" y="16262"/>
                  </a:cubicBezTo>
                  <a:cubicBezTo>
                    <a:pt x="7301" y="16262"/>
                    <a:pt x="7243" y="16305"/>
                    <a:pt x="7243" y="16367"/>
                  </a:cubicBezTo>
                  <a:cubicBezTo>
                    <a:pt x="7218" y="17119"/>
                    <a:pt x="6942" y="17870"/>
                    <a:pt x="6491" y="18472"/>
                  </a:cubicBezTo>
                  <a:cubicBezTo>
                    <a:pt x="6386" y="18598"/>
                    <a:pt x="6228" y="18778"/>
                    <a:pt x="6061" y="18802"/>
                  </a:cubicBezTo>
                  <a:lnTo>
                    <a:pt x="6061" y="18802"/>
                  </a:lnTo>
                  <a:cubicBezTo>
                    <a:pt x="6257" y="17506"/>
                    <a:pt x="5705" y="16093"/>
                    <a:pt x="4612" y="15364"/>
                  </a:cubicBezTo>
                  <a:cubicBezTo>
                    <a:pt x="4562" y="15364"/>
                    <a:pt x="4511" y="15389"/>
                    <a:pt x="4486" y="15464"/>
                  </a:cubicBezTo>
                  <a:cubicBezTo>
                    <a:pt x="4469" y="15602"/>
                    <a:pt x="4428" y="15728"/>
                    <a:pt x="4364" y="15842"/>
                  </a:cubicBezTo>
                  <a:lnTo>
                    <a:pt x="4364" y="15842"/>
                  </a:lnTo>
                  <a:cubicBezTo>
                    <a:pt x="3693" y="14555"/>
                    <a:pt x="3800" y="12855"/>
                    <a:pt x="4687" y="11705"/>
                  </a:cubicBezTo>
                  <a:cubicBezTo>
                    <a:pt x="4963" y="11354"/>
                    <a:pt x="5389" y="10978"/>
                    <a:pt x="5288" y="10477"/>
                  </a:cubicBezTo>
                  <a:cubicBezTo>
                    <a:pt x="5088" y="9725"/>
                    <a:pt x="4837" y="8973"/>
                    <a:pt x="4562" y="8221"/>
                  </a:cubicBezTo>
                  <a:cubicBezTo>
                    <a:pt x="3567" y="5637"/>
                    <a:pt x="2130" y="3200"/>
                    <a:pt x="249" y="1155"/>
                  </a:cubicBezTo>
                  <a:lnTo>
                    <a:pt x="249" y="1155"/>
                  </a:lnTo>
                  <a:cubicBezTo>
                    <a:pt x="504" y="641"/>
                    <a:pt x="1044" y="268"/>
                    <a:pt x="1613" y="205"/>
                  </a:cubicBezTo>
                  <a:lnTo>
                    <a:pt x="1613" y="205"/>
                  </a:lnTo>
                  <a:cubicBezTo>
                    <a:pt x="4156" y="2353"/>
                    <a:pt x="6451" y="4749"/>
                    <a:pt x="8521" y="7344"/>
                  </a:cubicBezTo>
                  <a:cubicBezTo>
                    <a:pt x="9649" y="8773"/>
                    <a:pt x="11028" y="8522"/>
                    <a:pt x="12582" y="8898"/>
                  </a:cubicBezTo>
                  <a:cubicBezTo>
                    <a:pt x="13659" y="9224"/>
                    <a:pt x="14511" y="10051"/>
                    <a:pt x="15113" y="10978"/>
                  </a:cubicBezTo>
                  <a:cubicBezTo>
                    <a:pt x="14511" y="10051"/>
                    <a:pt x="13684" y="9199"/>
                    <a:pt x="12607" y="8873"/>
                  </a:cubicBezTo>
                  <a:cubicBezTo>
                    <a:pt x="11078" y="8447"/>
                    <a:pt x="9699" y="8672"/>
                    <a:pt x="8622" y="7269"/>
                  </a:cubicBezTo>
                  <a:cubicBezTo>
                    <a:pt x="6541" y="4637"/>
                    <a:pt x="4236" y="2206"/>
                    <a:pt x="1704" y="26"/>
                  </a:cubicBezTo>
                  <a:cubicBezTo>
                    <a:pt x="1679" y="1"/>
                    <a:pt x="1654"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
            <p:cNvSpPr/>
            <p:nvPr/>
          </p:nvSpPr>
          <p:spPr>
            <a:xfrm>
              <a:off x="4468200" y="921700"/>
              <a:ext cx="70200" cy="38250"/>
            </a:xfrm>
            <a:custGeom>
              <a:avLst/>
              <a:gdLst/>
              <a:ahLst/>
              <a:cxnLst/>
              <a:rect l="l" t="t" r="r" b="b"/>
              <a:pathLst>
                <a:path w="2808" h="1530" extrusionOk="0">
                  <a:moveTo>
                    <a:pt x="2732" y="1"/>
                  </a:moveTo>
                  <a:cubicBezTo>
                    <a:pt x="1755" y="276"/>
                    <a:pt x="828" y="752"/>
                    <a:pt x="26" y="1404"/>
                  </a:cubicBezTo>
                  <a:cubicBezTo>
                    <a:pt x="0" y="1429"/>
                    <a:pt x="0" y="1454"/>
                    <a:pt x="26" y="1504"/>
                  </a:cubicBezTo>
                  <a:cubicBezTo>
                    <a:pt x="51" y="1504"/>
                    <a:pt x="51" y="1529"/>
                    <a:pt x="76" y="1529"/>
                  </a:cubicBezTo>
                  <a:cubicBezTo>
                    <a:pt x="101" y="1529"/>
                    <a:pt x="101" y="1504"/>
                    <a:pt x="126" y="1504"/>
                  </a:cubicBezTo>
                  <a:cubicBezTo>
                    <a:pt x="878" y="878"/>
                    <a:pt x="1805" y="402"/>
                    <a:pt x="2757" y="126"/>
                  </a:cubicBezTo>
                  <a:cubicBezTo>
                    <a:pt x="2808" y="126"/>
                    <a:pt x="2808" y="101"/>
                    <a:pt x="2808" y="51"/>
                  </a:cubicBezTo>
                  <a:cubicBezTo>
                    <a:pt x="2808" y="26"/>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
            <p:cNvSpPr/>
            <p:nvPr/>
          </p:nvSpPr>
          <p:spPr>
            <a:xfrm>
              <a:off x="4364200" y="697550"/>
              <a:ext cx="63300" cy="61275"/>
            </a:xfrm>
            <a:custGeom>
              <a:avLst/>
              <a:gdLst/>
              <a:ahLst/>
              <a:cxnLst/>
              <a:rect l="l" t="t" r="r" b="b"/>
              <a:pathLst>
                <a:path w="2532" h="2451" extrusionOk="0">
                  <a:moveTo>
                    <a:pt x="75" y="0"/>
                  </a:moveTo>
                  <a:cubicBezTo>
                    <a:pt x="56" y="0"/>
                    <a:pt x="38" y="7"/>
                    <a:pt x="25" y="19"/>
                  </a:cubicBezTo>
                  <a:cubicBezTo>
                    <a:pt x="0" y="44"/>
                    <a:pt x="0" y="94"/>
                    <a:pt x="25" y="119"/>
                  </a:cubicBezTo>
                  <a:cubicBezTo>
                    <a:pt x="877" y="846"/>
                    <a:pt x="1679" y="1623"/>
                    <a:pt x="2406" y="2450"/>
                  </a:cubicBezTo>
                  <a:lnTo>
                    <a:pt x="2506" y="2450"/>
                  </a:lnTo>
                  <a:cubicBezTo>
                    <a:pt x="2531" y="2425"/>
                    <a:pt x="2531" y="2375"/>
                    <a:pt x="2506" y="2350"/>
                  </a:cubicBezTo>
                  <a:cubicBezTo>
                    <a:pt x="1780" y="1523"/>
                    <a:pt x="977" y="746"/>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
            <p:cNvSpPr/>
            <p:nvPr/>
          </p:nvSpPr>
          <p:spPr>
            <a:xfrm>
              <a:off x="4377975" y="741400"/>
              <a:ext cx="52025" cy="64400"/>
            </a:xfrm>
            <a:custGeom>
              <a:avLst/>
              <a:gdLst/>
              <a:ahLst/>
              <a:cxnLst/>
              <a:rect l="l" t="t" r="r" b="b"/>
              <a:pathLst>
                <a:path w="2081" h="2576" extrusionOk="0">
                  <a:moveTo>
                    <a:pt x="76" y="1"/>
                  </a:moveTo>
                  <a:cubicBezTo>
                    <a:pt x="57" y="1"/>
                    <a:pt x="38" y="7"/>
                    <a:pt x="25" y="19"/>
                  </a:cubicBezTo>
                  <a:cubicBezTo>
                    <a:pt x="0" y="45"/>
                    <a:pt x="0" y="95"/>
                    <a:pt x="25" y="120"/>
                  </a:cubicBezTo>
                  <a:cubicBezTo>
                    <a:pt x="777" y="847"/>
                    <a:pt x="1404" y="1674"/>
                    <a:pt x="1955" y="2551"/>
                  </a:cubicBezTo>
                  <a:cubicBezTo>
                    <a:pt x="1955" y="2576"/>
                    <a:pt x="1980" y="2576"/>
                    <a:pt x="2005" y="2576"/>
                  </a:cubicBezTo>
                  <a:lnTo>
                    <a:pt x="2031" y="2576"/>
                  </a:lnTo>
                  <a:cubicBezTo>
                    <a:pt x="2081" y="2551"/>
                    <a:pt x="2081" y="2526"/>
                    <a:pt x="2056" y="2476"/>
                  </a:cubicBezTo>
                  <a:cubicBezTo>
                    <a:pt x="1529" y="1573"/>
                    <a:pt x="878" y="746"/>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
            <p:cNvSpPr/>
            <p:nvPr/>
          </p:nvSpPr>
          <p:spPr>
            <a:xfrm>
              <a:off x="4344775" y="717450"/>
              <a:ext cx="18175" cy="13800"/>
            </a:xfrm>
            <a:custGeom>
              <a:avLst/>
              <a:gdLst/>
              <a:ahLst/>
              <a:cxnLst/>
              <a:rect l="l" t="t" r="r" b="b"/>
              <a:pathLst>
                <a:path w="727" h="552" extrusionOk="0">
                  <a:moveTo>
                    <a:pt x="677" y="0"/>
                  </a:moveTo>
                  <a:cubicBezTo>
                    <a:pt x="401" y="75"/>
                    <a:pt x="176" y="251"/>
                    <a:pt x="25" y="476"/>
                  </a:cubicBezTo>
                  <a:cubicBezTo>
                    <a:pt x="0" y="501"/>
                    <a:pt x="0" y="526"/>
                    <a:pt x="25" y="551"/>
                  </a:cubicBezTo>
                  <a:lnTo>
                    <a:pt x="50" y="551"/>
                  </a:lnTo>
                  <a:cubicBezTo>
                    <a:pt x="75" y="551"/>
                    <a:pt x="75" y="526"/>
                    <a:pt x="100" y="526"/>
                  </a:cubicBezTo>
                  <a:cubicBezTo>
                    <a:pt x="226" y="301"/>
                    <a:pt x="451" y="150"/>
                    <a:pt x="702" y="100"/>
                  </a:cubicBezTo>
                  <a:cubicBezTo>
                    <a:pt x="702" y="75"/>
                    <a:pt x="727" y="50"/>
                    <a:pt x="727"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
            <p:cNvSpPr/>
            <p:nvPr/>
          </p:nvSpPr>
          <p:spPr>
            <a:xfrm>
              <a:off x="4349775" y="723700"/>
              <a:ext cx="17575" cy="13175"/>
            </a:xfrm>
            <a:custGeom>
              <a:avLst/>
              <a:gdLst/>
              <a:ahLst/>
              <a:cxnLst/>
              <a:rect l="l" t="t" r="r" b="b"/>
              <a:pathLst>
                <a:path w="703" h="527" extrusionOk="0">
                  <a:moveTo>
                    <a:pt x="652" y="1"/>
                  </a:moveTo>
                  <a:cubicBezTo>
                    <a:pt x="402" y="126"/>
                    <a:pt x="201" y="276"/>
                    <a:pt x="26" y="452"/>
                  </a:cubicBezTo>
                  <a:cubicBezTo>
                    <a:pt x="1" y="477"/>
                    <a:pt x="26" y="502"/>
                    <a:pt x="26" y="502"/>
                  </a:cubicBezTo>
                  <a:cubicBezTo>
                    <a:pt x="51" y="527"/>
                    <a:pt x="51" y="527"/>
                    <a:pt x="51" y="527"/>
                  </a:cubicBezTo>
                  <a:cubicBezTo>
                    <a:pt x="76" y="527"/>
                    <a:pt x="76" y="527"/>
                    <a:pt x="101" y="502"/>
                  </a:cubicBezTo>
                  <a:cubicBezTo>
                    <a:pt x="251" y="326"/>
                    <a:pt x="452" y="176"/>
                    <a:pt x="677" y="101"/>
                  </a:cubicBezTo>
                  <a:cubicBezTo>
                    <a:pt x="702" y="76"/>
                    <a:pt x="702" y="51"/>
                    <a:pt x="702" y="26"/>
                  </a:cubicBezTo>
                  <a:cubicBezTo>
                    <a:pt x="702"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
            <p:cNvSpPr/>
            <p:nvPr/>
          </p:nvSpPr>
          <p:spPr>
            <a:xfrm>
              <a:off x="4355425" y="729350"/>
              <a:ext cx="15675" cy="10675"/>
            </a:xfrm>
            <a:custGeom>
              <a:avLst/>
              <a:gdLst/>
              <a:ahLst/>
              <a:cxnLst/>
              <a:rect l="l" t="t" r="r" b="b"/>
              <a:pathLst>
                <a:path w="627" h="427" extrusionOk="0">
                  <a:moveTo>
                    <a:pt x="577" y="0"/>
                  </a:moveTo>
                  <a:cubicBezTo>
                    <a:pt x="351" y="75"/>
                    <a:pt x="151" y="201"/>
                    <a:pt x="0" y="351"/>
                  </a:cubicBezTo>
                  <a:cubicBezTo>
                    <a:pt x="0" y="376"/>
                    <a:pt x="0" y="401"/>
                    <a:pt x="0" y="401"/>
                  </a:cubicBezTo>
                  <a:cubicBezTo>
                    <a:pt x="25" y="426"/>
                    <a:pt x="25" y="426"/>
                    <a:pt x="25" y="426"/>
                  </a:cubicBezTo>
                  <a:cubicBezTo>
                    <a:pt x="50" y="426"/>
                    <a:pt x="50" y="426"/>
                    <a:pt x="75" y="401"/>
                  </a:cubicBezTo>
                  <a:cubicBezTo>
                    <a:pt x="201" y="251"/>
                    <a:pt x="401" y="151"/>
                    <a:pt x="602" y="100"/>
                  </a:cubicBezTo>
                  <a:cubicBezTo>
                    <a:pt x="627" y="75"/>
                    <a:pt x="627" y="50"/>
                    <a:pt x="627" y="25"/>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
            <p:cNvSpPr/>
            <p:nvPr/>
          </p:nvSpPr>
          <p:spPr>
            <a:xfrm>
              <a:off x="4359800" y="735975"/>
              <a:ext cx="16950" cy="12200"/>
            </a:xfrm>
            <a:custGeom>
              <a:avLst/>
              <a:gdLst/>
              <a:ahLst/>
              <a:cxnLst/>
              <a:rect l="l" t="t" r="r" b="b"/>
              <a:pathLst>
                <a:path w="678" h="488" extrusionOk="0">
                  <a:moveTo>
                    <a:pt x="644" y="1"/>
                  </a:moveTo>
                  <a:cubicBezTo>
                    <a:pt x="640" y="1"/>
                    <a:pt x="635" y="4"/>
                    <a:pt x="627" y="11"/>
                  </a:cubicBezTo>
                  <a:cubicBezTo>
                    <a:pt x="377" y="61"/>
                    <a:pt x="151" y="211"/>
                    <a:pt x="1" y="412"/>
                  </a:cubicBezTo>
                  <a:cubicBezTo>
                    <a:pt x="1" y="437"/>
                    <a:pt x="1" y="462"/>
                    <a:pt x="26" y="487"/>
                  </a:cubicBezTo>
                  <a:lnTo>
                    <a:pt x="51" y="487"/>
                  </a:lnTo>
                  <a:cubicBezTo>
                    <a:pt x="51" y="487"/>
                    <a:pt x="76" y="487"/>
                    <a:pt x="76" y="462"/>
                  </a:cubicBezTo>
                  <a:cubicBezTo>
                    <a:pt x="201" y="287"/>
                    <a:pt x="427" y="136"/>
                    <a:pt x="652" y="86"/>
                  </a:cubicBezTo>
                  <a:cubicBezTo>
                    <a:pt x="652" y="86"/>
                    <a:pt x="677" y="61"/>
                    <a:pt x="677" y="36"/>
                  </a:cubicBezTo>
                  <a:cubicBezTo>
                    <a:pt x="660" y="18"/>
                    <a:pt x="654"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
            <p:cNvSpPr/>
            <p:nvPr/>
          </p:nvSpPr>
          <p:spPr>
            <a:xfrm>
              <a:off x="4362925" y="745000"/>
              <a:ext cx="15075" cy="10675"/>
            </a:xfrm>
            <a:custGeom>
              <a:avLst/>
              <a:gdLst/>
              <a:ahLst/>
              <a:cxnLst/>
              <a:rect l="l" t="t" r="r" b="b"/>
              <a:pathLst>
                <a:path w="603" h="427" extrusionOk="0">
                  <a:moveTo>
                    <a:pt x="527" y="1"/>
                  </a:moveTo>
                  <a:lnTo>
                    <a:pt x="26" y="352"/>
                  </a:lnTo>
                  <a:cubicBezTo>
                    <a:pt x="26" y="352"/>
                    <a:pt x="1" y="377"/>
                    <a:pt x="26" y="402"/>
                  </a:cubicBezTo>
                  <a:cubicBezTo>
                    <a:pt x="26" y="427"/>
                    <a:pt x="51" y="427"/>
                    <a:pt x="51" y="427"/>
                  </a:cubicBezTo>
                  <a:cubicBezTo>
                    <a:pt x="76" y="427"/>
                    <a:pt x="76" y="427"/>
                    <a:pt x="76" y="402"/>
                  </a:cubicBezTo>
                  <a:lnTo>
                    <a:pt x="577" y="76"/>
                  </a:lnTo>
                  <a:cubicBezTo>
                    <a:pt x="577" y="51"/>
                    <a:pt x="602" y="26"/>
                    <a:pt x="577" y="26"/>
                  </a:cubicBezTo>
                  <a:cubicBezTo>
                    <a:pt x="552" y="1"/>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
            <p:cNvSpPr/>
            <p:nvPr/>
          </p:nvSpPr>
          <p:spPr>
            <a:xfrm>
              <a:off x="4369200" y="753150"/>
              <a:ext cx="15700" cy="11300"/>
            </a:xfrm>
            <a:custGeom>
              <a:avLst/>
              <a:gdLst/>
              <a:ahLst/>
              <a:cxnLst/>
              <a:rect l="l" t="t" r="r" b="b"/>
              <a:pathLst>
                <a:path w="628" h="452" extrusionOk="0">
                  <a:moveTo>
                    <a:pt x="577" y="1"/>
                  </a:moveTo>
                  <a:cubicBezTo>
                    <a:pt x="326" y="51"/>
                    <a:pt x="176" y="176"/>
                    <a:pt x="26" y="377"/>
                  </a:cubicBezTo>
                  <a:cubicBezTo>
                    <a:pt x="1" y="402"/>
                    <a:pt x="1" y="427"/>
                    <a:pt x="26" y="427"/>
                  </a:cubicBezTo>
                  <a:cubicBezTo>
                    <a:pt x="26" y="452"/>
                    <a:pt x="26" y="452"/>
                    <a:pt x="51" y="452"/>
                  </a:cubicBezTo>
                  <a:cubicBezTo>
                    <a:pt x="51" y="452"/>
                    <a:pt x="76" y="427"/>
                    <a:pt x="76" y="427"/>
                  </a:cubicBezTo>
                  <a:cubicBezTo>
                    <a:pt x="226" y="251"/>
                    <a:pt x="376" y="126"/>
                    <a:pt x="577" y="101"/>
                  </a:cubicBezTo>
                  <a:cubicBezTo>
                    <a:pt x="602" y="101"/>
                    <a:pt x="627" y="76"/>
                    <a:pt x="627" y="51"/>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
            <p:cNvSpPr/>
            <p:nvPr/>
          </p:nvSpPr>
          <p:spPr>
            <a:xfrm>
              <a:off x="4373575" y="758800"/>
              <a:ext cx="20075" cy="12550"/>
            </a:xfrm>
            <a:custGeom>
              <a:avLst/>
              <a:gdLst/>
              <a:ahLst/>
              <a:cxnLst/>
              <a:rect l="l" t="t" r="r" b="b"/>
              <a:pathLst>
                <a:path w="803" h="502" extrusionOk="0">
                  <a:moveTo>
                    <a:pt x="753" y="0"/>
                  </a:moveTo>
                  <a:cubicBezTo>
                    <a:pt x="477" y="50"/>
                    <a:pt x="201" y="201"/>
                    <a:pt x="26" y="426"/>
                  </a:cubicBezTo>
                  <a:cubicBezTo>
                    <a:pt x="1" y="451"/>
                    <a:pt x="1" y="476"/>
                    <a:pt x="26" y="476"/>
                  </a:cubicBezTo>
                  <a:cubicBezTo>
                    <a:pt x="26" y="501"/>
                    <a:pt x="51" y="501"/>
                    <a:pt x="51" y="501"/>
                  </a:cubicBezTo>
                  <a:cubicBezTo>
                    <a:pt x="51" y="501"/>
                    <a:pt x="76" y="501"/>
                    <a:pt x="76" y="476"/>
                  </a:cubicBezTo>
                  <a:cubicBezTo>
                    <a:pt x="252" y="276"/>
                    <a:pt x="502" y="125"/>
                    <a:pt x="778" y="75"/>
                  </a:cubicBezTo>
                  <a:cubicBezTo>
                    <a:pt x="803" y="75"/>
                    <a:pt x="803" y="50"/>
                    <a:pt x="803" y="25"/>
                  </a:cubicBezTo>
                  <a:cubicBezTo>
                    <a:pt x="803"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
            <p:cNvSpPr/>
            <p:nvPr/>
          </p:nvSpPr>
          <p:spPr>
            <a:xfrm>
              <a:off x="4379225" y="767575"/>
              <a:ext cx="19450" cy="10675"/>
            </a:xfrm>
            <a:custGeom>
              <a:avLst/>
              <a:gdLst/>
              <a:ahLst/>
              <a:cxnLst/>
              <a:rect l="l" t="t" r="r" b="b"/>
              <a:pathLst>
                <a:path w="778" h="427" extrusionOk="0">
                  <a:moveTo>
                    <a:pt x="727" y="0"/>
                  </a:moveTo>
                  <a:cubicBezTo>
                    <a:pt x="452" y="50"/>
                    <a:pt x="226" y="175"/>
                    <a:pt x="26" y="351"/>
                  </a:cubicBezTo>
                  <a:cubicBezTo>
                    <a:pt x="1" y="376"/>
                    <a:pt x="1" y="401"/>
                    <a:pt x="26" y="426"/>
                  </a:cubicBezTo>
                  <a:lnTo>
                    <a:pt x="76" y="426"/>
                  </a:lnTo>
                  <a:cubicBezTo>
                    <a:pt x="276" y="251"/>
                    <a:pt x="477" y="125"/>
                    <a:pt x="752" y="75"/>
                  </a:cubicBezTo>
                  <a:cubicBezTo>
                    <a:pt x="778" y="75"/>
                    <a:pt x="778" y="50"/>
                    <a:pt x="778" y="25"/>
                  </a:cubicBezTo>
                  <a:cubicBezTo>
                    <a:pt x="778"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
            <p:cNvSpPr/>
            <p:nvPr/>
          </p:nvSpPr>
          <p:spPr>
            <a:xfrm>
              <a:off x="4385500" y="774450"/>
              <a:ext cx="20700" cy="12575"/>
            </a:xfrm>
            <a:custGeom>
              <a:avLst/>
              <a:gdLst/>
              <a:ahLst/>
              <a:cxnLst/>
              <a:rect l="l" t="t" r="r" b="b"/>
              <a:pathLst>
                <a:path w="828" h="503" extrusionOk="0">
                  <a:moveTo>
                    <a:pt x="777" y="1"/>
                  </a:moveTo>
                  <a:cubicBezTo>
                    <a:pt x="476" y="51"/>
                    <a:pt x="201" y="226"/>
                    <a:pt x="25" y="452"/>
                  </a:cubicBezTo>
                  <a:cubicBezTo>
                    <a:pt x="0" y="452"/>
                    <a:pt x="0" y="477"/>
                    <a:pt x="25" y="502"/>
                  </a:cubicBezTo>
                  <a:lnTo>
                    <a:pt x="75" y="502"/>
                  </a:lnTo>
                  <a:cubicBezTo>
                    <a:pt x="251" y="276"/>
                    <a:pt x="501" y="151"/>
                    <a:pt x="777" y="76"/>
                  </a:cubicBezTo>
                  <a:cubicBezTo>
                    <a:pt x="802" y="76"/>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
            <p:cNvSpPr/>
            <p:nvPr/>
          </p:nvSpPr>
          <p:spPr>
            <a:xfrm>
              <a:off x="4391125" y="783225"/>
              <a:ext cx="18200" cy="10675"/>
            </a:xfrm>
            <a:custGeom>
              <a:avLst/>
              <a:gdLst/>
              <a:ahLst/>
              <a:cxnLst/>
              <a:rect l="l" t="t" r="r" b="b"/>
              <a:pathLst>
                <a:path w="728" h="427" extrusionOk="0">
                  <a:moveTo>
                    <a:pt x="677" y="1"/>
                  </a:moveTo>
                  <a:cubicBezTo>
                    <a:pt x="427" y="51"/>
                    <a:pt x="201" y="176"/>
                    <a:pt x="1" y="352"/>
                  </a:cubicBezTo>
                  <a:cubicBezTo>
                    <a:pt x="1" y="377"/>
                    <a:pt x="1" y="402"/>
                    <a:pt x="1" y="402"/>
                  </a:cubicBezTo>
                  <a:cubicBezTo>
                    <a:pt x="26" y="427"/>
                    <a:pt x="26" y="427"/>
                    <a:pt x="51" y="427"/>
                  </a:cubicBezTo>
                  <a:lnTo>
                    <a:pt x="76" y="427"/>
                  </a:lnTo>
                  <a:cubicBezTo>
                    <a:pt x="251" y="251"/>
                    <a:pt x="477" y="126"/>
                    <a:pt x="703" y="101"/>
                  </a:cubicBezTo>
                  <a:cubicBezTo>
                    <a:pt x="728" y="76"/>
                    <a:pt x="728" y="76"/>
                    <a:pt x="728" y="51"/>
                  </a:cubicBezTo>
                  <a:cubicBezTo>
                    <a:pt x="728" y="26"/>
                    <a:pt x="70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
            <p:cNvSpPr/>
            <p:nvPr/>
          </p:nvSpPr>
          <p:spPr>
            <a:xfrm>
              <a:off x="4394900" y="791375"/>
              <a:ext cx="18175" cy="10675"/>
            </a:xfrm>
            <a:custGeom>
              <a:avLst/>
              <a:gdLst/>
              <a:ahLst/>
              <a:cxnLst/>
              <a:rect l="l" t="t" r="r" b="b"/>
              <a:pathLst>
                <a:path w="727" h="427" extrusionOk="0">
                  <a:moveTo>
                    <a:pt x="677" y="0"/>
                  </a:moveTo>
                  <a:cubicBezTo>
                    <a:pt x="426" y="51"/>
                    <a:pt x="176" y="176"/>
                    <a:pt x="0" y="351"/>
                  </a:cubicBezTo>
                  <a:cubicBezTo>
                    <a:pt x="0" y="376"/>
                    <a:pt x="0" y="401"/>
                    <a:pt x="0" y="427"/>
                  </a:cubicBezTo>
                  <a:lnTo>
                    <a:pt x="75" y="427"/>
                  </a:lnTo>
                  <a:cubicBezTo>
                    <a:pt x="226" y="251"/>
                    <a:pt x="451" y="126"/>
                    <a:pt x="702" y="101"/>
                  </a:cubicBezTo>
                  <a:cubicBezTo>
                    <a:pt x="727" y="76"/>
                    <a:pt x="727" y="51"/>
                    <a:pt x="727" y="51"/>
                  </a:cubicBezTo>
                  <a:cubicBezTo>
                    <a:pt x="727"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
            <p:cNvSpPr/>
            <p:nvPr/>
          </p:nvSpPr>
          <p:spPr>
            <a:xfrm>
              <a:off x="4399900" y="798900"/>
              <a:ext cx="18825" cy="10050"/>
            </a:xfrm>
            <a:custGeom>
              <a:avLst/>
              <a:gdLst/>
              <a:ahLst/>
              <a:cxnLst/>
              <a:rect l="l" t="t" r="r" b="b"/>
              <a:pathLst>
                <a:path w="753" h="402" extrusionOk="0">
                  <a:moveTo>
                    <a:pt x="677" y="0"/>
                  </a:moveTo>
                  <a:cubicBezTo>
                    <a:pt x="452" y="75"/>
                    <a:pt x="226" y="176"/>
                    <a:pt x="26" y="326"/>
                  </a:cubicBezTo>
                  <a:cubicBezTo>
                    <a:pt x="1" y="326"/>
                    <a:pt x="1" y="351"/>
                    <a:pt x="26" y="376"/>
                  </a:cubicBezTo>
                  <a:cubicBezTo>
                    <a:pt x="26" y="401"/>
                    <a:pt x="51" y="401"/>
                    <a:pt x="51" y="401"/>
                  </a:cubicBezTo>
                  <a:lnTo>
                    <a:pt x="76" y="401"/>
                  </a:lnTo>
                  <a:cubicBezTo>
                    <a:pt x="276" y="251"/>
                    <a:pt x="477" y="151"/>
                    <a:pt x="702" y="100"/>
                  </a:cubicBezTo>
                  <a:cubicBezTo>
                    <a:pt x="727" y="75"/>
                    <a:pt x="753" y="75"/>
                    <a:pt x="753"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
            <p:cNvSpPr/>
            <p:nvPr/>
          </p:nvSpPr>
          <p:spPr>
            <a:xfrm>
              <a:off x="4404925" y="804900"/>
              <a:ext cx="20075" cy="14075"/>
            </a:xfrm>
            <a:custGeom>
              <a:avLst/>
              <a:gdLst/>
              <a:ahLst/>
              <a:cxnLst/>
              <a:rect l="l" t="t" r="r" b="b"/>
              <a:pathLst>
                <a:path w="803" h="563" extrusionOk="0">
                  <a:moveTo>
                    <a:pt x="769" y="0"/>
                  </a:moveTo>
                  <a:cubicBezTo>
                    <a:pt x="765" y="0"/>
                    <a:pt x="759" y="3"/>
                    <a:pt x="752" y="11"/>
                  </a:cubicBezTo>
                  <a:cubicBezTo>
                    <a:pt x="451" y="86"/>
                    <a:pt x="201" y="261"/>
                    <a:pt x="25" y="487"/>
                  </a:cubicBezTo>
                  <a:cubicBezTo>
                    <a:pt x="0" y="512"/>
                    <a:pt x="0" y="537"/>
                    <a:pt x="25" y="537"/>
                  </a:cubicBezTo>
                  <a:cubicBezTo>
                    <a:pt x="25" y="537"/>
                    <a:pt x="50" y="562"/>
                    <a:pt x="50" y="562"/>
                  </a:cubicBezTo>
                  <a:cubicBezTo>
                    <a:pt x="75" y="562"/>
                    <a:pt x="75" y="537"/>
                    <a:pt x="100" y="537"/>
                  </a:cubicBezTo>
                  <a:cubicBezTo>
                    <a:pt x="251" y="312"/>
                    <a:pt x="501" y="161"/>
                    <a:pt x="777" y="86"/>
                  </a:cubicBezTo>
                  <a:cubicBezTo>
                    <a:pt x="777" y="86"/>
                    <a:pt x="802" y="61"/>
                    <a:pt x="802" y="36"/>
                  </a:cubicBezTo>
                  <a:cubicBezTo>
                    <a:pt x="784" y="18"/>
                    <a:pt x="779"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
            <p:cNvSpPr/>
            <p:nvPr/>
          </p:nvSpPr>
          <p:spPr>
            <a:xfrm>
              <a:off x="4411800" y="813300"/>
              <a:ext cx="19450" cy="11925"/>
            </a:xfrm>
            <a:custGeom>
              <a:avLst/>
              <a:gdLst/>
              <a:ahLst/>
              <a:cxnLst/>
              <a:rect l="l" t="t" r="r" b="b"/>
              <a:pathLst>
                <a:path w="778" h="477" extrusionOk="0">
                  <a:moveTo>
                    <a:pt x="728" y="1"/>
                  </a:moveTo>
                  <a:cubicBezTo>
                    <a:pt x="452" y="76"/>
                    <a:pt x="226" y="226"/>
                    <a:pt x="26" y="402"/>
                  </a:cubicBezTo>
                  <a:cubicBezTo>
                    <a:pt x="1" y="427"/>
                    <a:pt x="1" y="452"/>
                    <a:pt x="26" y="477"/>
                  </a:cubicBezTo>
                  <a:lnTo>
                    <a:pt x="101" y="477"/>
                  </a:lnTo>
                  <a:cubicBezTo>
                    <a:pt x="277" y="301"/>
                    <a:pt x="502" y="151"/>
                    <a:pt x="728" y="101"/>
                  </a:cubicBezTo>
                  <a:cubicBezTo>
                    <a:pt x="753" y="101"/>
                    <a:pt x="778" y="76"/>
                    <a:pt x="778" y="51"/>
                  </a:cubicBezTo>
                  <a:cubicBezTo>
                    <a:pt x="753" y="26"/>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
            <p:cNvSpPr/>
            <p:nvPr/>
          </p:nvSpPr>
          <p:spPr>
            <a:xfrm>
              <a:off x="4416825" y="823325"/>
              <a:ext cx="19450" cy="11300"/>
            </a:xfrm>
            <a:custGeom>
              <a:avLst/>
              <a:gdLst/>
              <a:ahLst/>
              <a:cxnLst/>
              <a:rect l="l" t="t" r="r" b="b"/>
              <a:pathLst>
                <a:path w="778" h="452" extrusionOk="0">
                  <a:moveTo>
                    <a:pt x="727" y="1"/>
                  </a:moveTo>
                  <a:cubicBezTo>
                    <a:pt x="451" y="26"/>
                    <a:pt x="176" y="176"/>
                    <a:pt x="0" y="377"/>
                  </a:cubicBezTo>
                  <a:cubicBezTo>
                    <a:pt x="0" y="402"/>
                    <a:pt x="0" y="427"/>
                    <a:pt x="25" y="452"/>
                  </a:cubicBezTo>
                  <a:lnTo>
                    <a:pt x="50" y="452"/>
                  </a:lnTo>
                  <a:cubicBezTo>
                    <a:pt x="50" y="452"/>
                    <a:pt x="76" y="452"/>
                    <a:pt x="76" y="427"/>
                  </a:cubicBezTo>
                  <a:cubicBezTo>
                    <a:pt x="226" y="251"/>
                    <a:pt x="477" y="101"/>
                    <a:pt x="727" y="101"/>
                  </a:cubicBezTo>
                  <a:cubicBezTo>
                    <a:pt x="752" y="76"/>
                    <a:pt x="777" y="76"/>
                    <a:pt x="777" y="51"/>
                  </a:cubicBezTo>
                  <a:cubicBezTo>
                    <a:pt x="777" y="26"/>
                    <a:pt x="75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
            <p:cNvSpPr/>
            <p:nvPr/>
          </p:nvSpPr>
          <p:spPr>
            <a:xfrm>
              <a:off x="4421825" y="832475"/>
              <a:ext cx="18825" cy="10300"/>
            </a:xfrm>
            <a:custGeom>
              <a:avLst/>
              <a:gdLst/>
              <a:ahLst/>
              <a:cxnLst/>
              <a:rect l="l" t="t" r="r" b="b"/>
              <a:pathLst>
                <a:path w="753" h="412" extrusionOk="0">
                  <a:moveTo>
                    <a:pt x="700" y="0"/>
                  </a:moveTo>
                  <a:cubicBezTo>
                    <a:pt x="692" y="0"/>
                    <a:pt x="685" y="3"/>
                    <a:pt x="678" y="11"/>
                  </a:cubicBezTo>
                  <a:cubicBezTo>
                    <a:pt x="452" y="86"/>
                    <a:pt x="226" y="186"/>
                    <a:pt x="26" y="336"/>
                  </a:cubicBezTo>
                  <a:cubicBezTo>
                    <a:pt x="1" y="361"/>
                    <a:pt x="1" y="387"/>
                    <a:pt x="26" y="412"/>
                  </a:cubicBezTo>
                  <a:lnTo>
                    <a:pt x="76" y="412"/>
                  </a:lnTo>
                  <a:cubicBezTo>
                    <a:pt x="277" y="261"/>
                    <a:pt x="477" y="161"/>
                    <a:pt x="728" y="86"/>
                  </a:cubicBezTo>
                  <a:cubicBezTo>
                    <a:pt x="728" y="86"/>
                    <a:pt x="753" y="61"/>
                    <a:pt x="753" y="36"/>
                  </a:cubicBezTo>
                  <a:cubicBezTo>
                    <a:pt x="735" y="18"/>
                    <a:pt x="7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
            <p:cNvSpPr/>
            <p:nvPr/>
          </p:nvSpPr>
          <p:spPr>
            <a:xfrm>
              <a:off x="4426850" y="841500"/>
              <a:ext cx="18200" cy="10675"/>
            </a:xfrm>
            <a:custGeom>
              <a:avLst/>
              <a:gdLst/>
              <a:ahLst/>
              <a:cxnLst/>
              <a:rect l="l" t="t" r="r" b="b"/>
              <a:pathLst>
                <a:path w="728" h="427" extrusionOk="0">
                  <a:moveTo>
                    <a:pt x="677" y="0"/>
                  </a:moveTo>
                  <a:cubicBezTo>
                    <a:pt x="426" y="51"/>
                    <a:pt x="201" y="176"/>
                    <a:pt x="25" y="351"/>
                  </a:cubicBezTo>
                  <a:cubicBezTo>
                    <a:pt x="0" y="351"/>
                    <a:pt x="0" y="376"/>
                    <a:pt x="25" y="401"/>
                  </a:cubicBezTo>
                  <a:cubicBezTo>
                    <a:pt x="25" y="427"/>
                    <a:pt x="50" y="427"/>
                    <a:pt x="50" y="427"/>
                  </a:cubicBezTo>
                  <a:cubicBezTo>
                    <a:pt x="76" y="427"/>
                    <a:pt x="76" y="427"/>
                    <a:pt x="76" y="401"/>
                  </a:cubicBezTo>
                  <a:cubicBezTo>
                    <a:pt x="251" y="251"/>
                    <a:pt x="451" y="151"/>
                    <a:pt x="677" y="101"/>
                  </a:cubicBezTo>
                  <a:cubicBezTo>
                    <a:pt x="702" y="76"/>
                    <a:pt x="727" y="51"/>
                    <a:pt x="727" y="51"/>
                  </a:cubicBezTo>
                  <a:cubicBezTo>
                    <a:pt x="702"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
            <p:cNvSpPr/>
            <p:nvPr/>
          </p:nvSpPr>
          <p:spPr>
            <a:xfrm>
              <a:off x="4429975" y="850900"/>
              <a:ext cx="19450" cy="11300"/>
            </a:xfrm>
            <a:custGeom>
              <a:avLst/>
              <a:gdLst/>
              <a:ahLst/>
              <a:cxnLst/>
              <a:rect l="l" t="t" r="r" b="b"/>
              <a:pathLst>
                <a:path w="778" h="452" extrusionOk="0">
                  <a:moveTo>
                    <a:pt x="702" y="0"/>
                  </a:moveTo>
                  <a:cubicBezTo>
                    <a:pt x="452" y="76"/>
                    <a:pt x="226" y="201"/>
                    <a:pt x="1" y="376"/>
                  </a:cubicBezTo>
                  <a:cubicBezTo>
                    <a:pt x="1" y="376"/>
                    <a:pt x="1" y="401"/>
                    <a:pt x="1" y="426"/>
                  </a:cubicBezTo>
                  <a:cubicBezTo>
                    <a:pt x="26" y="452"/>
                    <a:pt x="26" y="452"/>
                    <a:pt x="51" y="452"/>
                  </a:cubicBezTo>
                  <a:cubicBezTo>
                    <a:pt x="51" y="452"/>
                    <a:pt x="51" y="452"/>
                    <a:pt x="76" y="426"/>
                  </a:cubicBezTo>
                  <a:cubicBezTo>
                    <a:pt x="251" y="276"/>
                    <a:pt x="502" y="151"/>
                    <a:pt x="727" y="76"/>
                  </a:cubicBezTo>
                  <a:cubicBezTo>
                    <a:pt x="753" y="76"/>
                    <a:pt x="778" y="51"/>
                    <a:pt x="778" y="25"/>
                  </a:cubicBezTo>
                  <a:cubicBezTo>
                    <a:pt x="753" y="0"/>
                    <a:pt x="727"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
            <p:cNvSpPr/>
            <p:nvPr/>
          </p:nvSpPr>
          <p:spPr>
            <a:xfrm>
              <a:off x="4431850" y="861550"/>
              <a:ext cx="20700" cy="11300"/>
            </a:xfrm>
            <a:custGeom>
              <a:avLst/>
              <a:gdLst/>
              <a:ahLst/>
              <a:cxnLst/>
              <a:rect l="l" t="t" r="r" b="b"/>
              <a:pathLst>
                <a:path w="828" h="452" extrusionOk="0">
                  <a:moveTo>
                    <a:pt x="778" y="0"/>
                  </a:moveTo>
                  <a:cubicBezTo>
                    <a:pt x="502" y="51"/>
                    <a:pt x="251" y="176"/>
                    <a:pt x="26" y="376"/>
                  </a:cubicBezTo>
                  <a:cubicBezTo>
                    <a:pt x="26" y="376"/>
                    <a:pt x="1" y="401"/>
                    <a:pt x="26" y="427"/>
                  </a:cubicBezTo>
                  <a:cubicBezTo>
                    <a:pt x="26" y="427"/>
                    <a:pt x="51" y="452"/>
                    <a:pt x="51" y="452"/>
                  </a:cubicBezTo>
                  <a:cubicBezTo>
                    <a:pt x="76" y="452"/>
                    <a:pt x="76" y="452"/>
                    <a:pt x="76" y="427"/>
                  </a:cubicBezTo>
                  <a:cubicBezTo>
                    <a:pt x="277" y="251"/>
                    <a:pt x="527" y="126"/>
                    <a:pt x="803" y="76"/>
                  </a:cubicBezTo>
                  <a:cubicBezTo>
                    <a:pt x="828" y="76"/>
                    <a:pt x="828" y="51"/>
                    <a:pt x="828" y="26"/>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
            <p:cNvSpPr/>
            <p:nvPr/>
          </p:nvSpPr>
          <p:spPr>
            <a:xfrm>
              <a:off x="4439375" y="869700"/>
              <a:ext cx="18200" cy="10675"/>
            </a:xfrm>
            <a:custGeom>
              <a:avLst/>
              <a:gdLst/>
              <a:ahLst/>
              <a:cxnLst/>
              <a:rect l="l" t="t" r="r" b="b"/>
              <a:pathLst>
                <a:path w="728" h="427" extrusionOk="0">
                  <a:moveTo>
                    <a:pt x="677" y="0"/>
                  </a:moveTo>
                  <a:cubicBezTo>
                    <a:pt x="427" y="75"/>
                    <a:pt x="226" y="201"/>
                    <a:pt x="26" y="351"/>
                  </a:cubicBezTo>
                  <a:cubicBezTo>
                    <a:pt x="1" y="376"/>
                    <a:pt x="1" y="401"/>
                    <a:pt x="1" y="401"/>
                  </a:cubicBezTo>
                  <a:cubicBezTo>
                    <a:pt x="26" y="426"/>
                    <a:pt x="26" y="426"/>
                    <a:pt x="51" y="426"/>
                  </a:cubicBezTo>
                  <a:lnTo>
                    <a:pt x="76" y="426"/>
                  </a:lnTo>
                  <a:cubicBezTo>
                    <a:pt x="251" y="276"/>
                    <a:pt x="477" y="151"/>
                    <a:pt x="702" y="75"/>
                  </a:cubicBezTo>
                  <a:cubicBezTo>
                    <a:pt x="727" y="75"/>
                    <a:pt x="727" y="50"/>
                    <a:pt x="727" y="25"/>
                  </a:cubicBezTo>
                  <a:cubicBezTo>
                    <a:pt x="727" y="0"/>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
            <p:cNvSpPr/>
            <p:nvPr/>
          </p:nvSpPr>
          <p:spPr>
            <a:xfrm>
              <a:off x="4445650" y="878475"/>
              <a:ext cx="20075" cy="10050"/>
            </a:xfrm>
            <a:custGeom>
              <a:avLst/>
              <a:gdLst/>
              <a:ahLst/>
              <a:cxnLst/>
              <a:rect l="l" t="t" r="r" b="b"/>
              <a:pathLst>
                <a:path w="803" h="402" extrusionOk="0">
                  <a:moveTo>
                    <a:pt x="752" y="0"/>
                  </a:moveTo>
                  <a:cubicBezTo>
                    <a:pt x="476" y="50"/>
                    <a:pt x="226" y="176"/>
                    <a:pt x="0" y="326"/>
                  </a:cubicBezTo>
                  <a:cubicBezTo>
                    <a:pt x="0" y="351"/>
                    <a:pt x="0" y="376"/>
                    <a:pt x="0" y="401"/>
                  </a:cubicBezTo>
                  <a:lnTo>
                    <a:pt x="50" y="401"/>
                  </a:lnTo>
                  <a:cubicBezTo>
                    <a:pt x="276" y="251"/>
                    <a:pt x="527" y="151"/>
                    <a:pt x="777" y="100"/>
                  </a:cubicBezTo>
                  <a:cubicBezTo>
                    <a:pt x="802" y="75"/>
                    <a:pt x="802" y="50"/>
                    <a:pt x="802" y="50"/>
                  </a:cubicBezTo>
                  <a:cubicBezTo>
                    <a:pt x="802" y="25"/>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
            <p:cNvSpPr/>
            <p:nvPr/>
          </p:nvSpPr>
          <p:spPr>
            <a:xfrm>
              <a:off x="4450650" y="886600"/>
              <a:ext cx="20700" cy="11950"/>
            </a:xfrm>
            <a:custGeom>
              <a:avLst/>
              <a:gdLst/>
              <a:ahLst/>
              <a:cxnLst/>
              <a:rect l="l" t="t" r="r" b="b"/>
              <a:pathLst>
                <a:path w="828" h="478" extrusionOk="0">
                  <a:moveTo>
                    <a:pt x="753" y="1"/>
                  </a:moveTo>
                  <a:cubicBezTo>
                    <a:pt x="502" y="126"/>
                    <a:pt x="251" y="252"/>
                    <a:pt x="26" y="402"/>
                  </a:cubicBezTo>
                  <a:cubicBezTo>
                    <a:pt x="1" y="427"/>
                    <a:pt x="1" y="452"/>
                    <a:pt x="1" y="452"/>
                  </a:cubicBezTo>
                  <a:cubicBezTo>
                    <a:pt x="26" y="477"/>
                    <a:pt x="26" y="477"/>
                    <a:pt x="51" y="477"/>
                  </a:cubicBezTo>
                  <a:lnTo>
                    <a:pt x="76" y="477"/>
                  </a:lnTo>
                  <a:cubicBezTo>
                    <a:pt x="301" y="327"/>
                    <a:pt x="527" y="201"/>
                    <a:pt x="778" y="76"/>
                  </a:cubicBezTo>
                  <a:cubicBezTo>
                    <a:pt x="803" y="76"/>
                    <a:pt x="828" y="51"/>
                    <a:pt x="803" y="26"/>
                  </a:cubicBezTo>
                  <a:cubicBezTo>
                    <a:pt x="803"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
            <p:cNvSpPr/>
            <p:nvPr/>
          </p:nvSpPr>
          <p:spPr>
            <a:xfrm>
              <a:off x="4449400" y="990625"/>
              <a:ext cx="42625" cy="32600"/>
            </a:xfrm>
            <a:custGeom>
              <a:avLst/>
              <a:gdLst/>
              <a:ahLst/>
              <a:cxnLst/>
              <a:rect l="l" t="t" r="r" b="b"/>
              <a:pathLst>
                <a:path w="1705" h="1304" extrusionOk="0">
                  <a:moveTo>
                    <a:pt x="1630" y="0"/>
                  </a:moveTo>
                  <a:cubicBezTo>
                    <a:pt x="1028" y="326"/>
                    <a:pt x="477" y="727"/>
                    <a:pt x="1" y="1228"/>
                  </a:cubicBezTo>
                  <a:cubicBezTo>
                    <a:pt x="1" y="1254"/>
                    <a:pt x="1" y="1279"/>
                    <a:pt x="1" y="1279"/>
                  </a:cubicBezTo>
                  <a:cubicBezTo>
                    <a:pt x="26" y="1304"/>
                    <a:pt x="26" y="1304"/>
                    <a:pt x="51" y="1304"/>
                  </a:cubicBezTo>
                  <a:cubicBezTo>
                    <a:pt x="51" y="1304"/>
                    <a:pt x="76" y="1304"/>
                    <a:pt x="76" y="1279"/>
                  </a:cubicBezTo>
                  <a:cubicBezTo>
                    <a:pt x="527" y="802"/>
                    <a:pt x="1078" y="401"/>
                    <a:pt x="1655" y="76"/>
                  </a:cubicBezTo>
                  <a:cubicBezTo>
                    <a:pt x="1680" y="76"/>
                    <a:pt x="1705" y="51"/>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
            <p:cNvSpPr/>
            <p:nvPr/>
          </p:nvSpPr>
          <p:spPr>
            <a:xfrm>
              <a:off x="4459425" y="1005650"/>
              <a:ext cx="32600" cy="22600"/>
            </a:xfrm>
            <a:custGeom>
              <a:avLst/>
              <a:gdLst/>
              <a:ahLst/>
              <a:cxnLst/>
              <a:rect l="l" t="t" r="r" b="b"/>
              <a:pathLst>
                <a:path w="1304" h="904" extrusionOk="0">
                  <a:moveTo>
                    <a:pt x="1254" y="1"/>
                  </a:moveTo>
                  <a:cubicBezTo>
                    <a:pt x="803" y="201"/>
                    <a:pt x="377" y="477"/>
                    <a:pt x="26" y="828"/>
                  </a:cubicBezTo>
                  <a:cubicBezTo>
                    <a:pt x="1" y="853"/>
                    <a:pt x="1" y="878"/>
                    <a:pt x="26" y="878"/>
                  </a:cubicBezTo>
                  <a:cubicBezTo>
                    <a:pt x="26" y="903"/>
                    <a:pt x="51" y="903"/>
                    <a:pt x="51" y="903"/>
                  </a:cubicBezTo>
                  <a:cubicBezTo>
                    <a:pt x="76" y="903"/>
                    <a:pt x="76" y="903"/>
                    <a:pt x="101" y="878"/>
                  </a:cubicBezTo>
                  <a:cubicBezTo>
                    <a:pt x="427" y="552"/>
                    <a:pt x="828" y="277"/>
                    <a:pt x="1279" y="76"/>
                  </a:cubicBezTo>
                  <a:cubicBezTo>
                    <a:pt x="1304" y="76"/>
                    <a:pt x="1304" y="51"/>
                    <a:pt x="1304" y="26"/>
                  </a:cubicBezTo>
                  <a:cubicBezTo>
                    <a:pt x="1279" y="1"/>
                    <a:pt x="12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
            <p:cNvSpPr/>
            <p:nvPr/>
          </p:nvSpPr>
          <p:spPr>
            <a:xfrm>
              <a:off x="4463175" y="1017925"/>
              <a:ext cx="30100" cy="19725"/>
            </a:xfrm>
            <a:custGeom>
              <a:avLst/>
              <a:gdLst/>
              <a:ahLst/>
              <a:cxnLst/>
              <a:rect l="l" t="t" r="r" b="b"/>
              <a:pathLst>
                <a:path w="1204" h="789" extrusionOk="0">
                  <a:moveTo>
                    <a:pt x="1175" y="1"/>
                  </a:moveTo>
                  <a:cubicBezTo>
                    <a:pt x="1169" y="1"/>
                    <a:pt x="1161" y="4"/>
                    <a:pt x="1154" y="11"/>
                  </a:cubicBezTo>
                  <a:cubicBezTo>
                    <a:pt x="753" y="187"/>
                    <a:pt x="377" y="412"/>
                    <a:pt x="26" y="713"/>
                  </a:cubicBezTo>
                  <a:cubicBezTo>
                    <a:pt x="1" y="713"/>
                    <a:pt x="1" y="738"/>
                    <a:pt x="26" y="763"/>
                  </a:cubicBezTo>
                  <a:cubicBezTo>
                    <a:pt x="26" y="763"/>
                    <a:pt x="51" y="788"/>
                    <a:pt x="51" y="788"/>
                  </a:cubicBezTo>
                  <a:cubicBezTo>
                    <a:pt x="76" y="788"/>
                    <a:pt x="76" y="788"/>
                    <a:pt x="76" y="763"/>
                  </a:cubicBezTo>
                  <a:cubicBezTo>
                    <a:pt x="427" y="487"/>
                    <a:pt x="778" y="262"/>
                    <a:pt x="1179" y="86"/>
                  </a:cubicBezTo>
                  <a:cubicBezTo>
                    <a:pt x="1204" y="61"/>
                    <a:pt x="1204" y="36"/>
                    <a:pt x="1204" y="36"/>
                  </a:cubicBezTo>
                  <a:cubicBezTo>
                    <a:pt x="1204" y="19"/>
                    <a:pt x="1191"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
            <p:cNvSpPr/>
            <p:nvPr/>
          </p:nvSpPr>
          <p:spPr>
            <a:xfrm>
              <a:off x="4465700" y="1033850"/>
              <a:ext cx="25700" cy="16950"/>
            </a:xfrm>
            <a:custGeom>
              <a:avLst/>
              <a:gdLst/>
              <a:ahLst/>
              <a:cxnLst/>
              <a:rect l="l" t="t" r="r" b="b"/>
              <a:pathLst>
                <a:path w="1028" h="678" extrusionOk="0">
                  <a:moveTo>
                    <a:pt x="953" y="1"/>
                  </a:moveTo>
                  <a:cubicBezTo>
                    <a:pt x="602" y="101"/>
                    <a:pt x="251" y="327"/>
                    <a:pt x="0" y="602"/>
                  </a:cubicBezTo>
                  <a:cubicBezTo>
                    <a:pt x="0" y="602"/>
                    <a:pt x="0" y="652"/>
                    <a:pt x="0" y="652"/>
                  </a:cubicBezTo>
                  <a:cubicBezTo>
                    <a:pt x="25" y="652"/>
                    <a:pt x="25" y="677"/>
                    <a:pt x="50" y="677"/>
                  </a:cubicBezTo>
                  <a:cubicBezTo>
                    <a:pt x="50" y="677"/>
                    <a:pt x="50" y="652"/>
                    <a:pt x="75" y="652"/>
                  </a:cubicBezTo>
                  <a:cubicBezTo>
                    <a:pt x="301" y="402"/>
                    <a:pt x="627" y="201"/>
                    <a:pt x="978" y="101"/>
                  </a:cubicBezTo>
                  <a:cubicBezTo>
                    <a:pt x="1003" y="76"/>
                    <a:pt x="1028" y="76"/>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
            <p:cNvSpPr/>
            <p:nvPr/>
          </p:nvSpPr>
          <p:spPr>
            <a:xfrm>
              <a:off x="4466950" y="1046100"/>
              <a:ext cx="21325" cy="13475"/>
            </a:xfrm>
            <a:custGeom>
              <a:avLst/>
              <a:gdLst/>
              <a:ahLst/>
              <a:cxnLst/>
              <a:rect l="l" t="t" r="r" b="b"/>
              <a:pathLst>
                <a:path w="853" h="539" extrusionOk="0">
                  <a:moveTo>
                    <a:pt x="802" y="1"/>
                  </a:moveTo>
                  <a:cubicBezTo>
                    <a:pt x="794" y="1"/>
                    <a:pt x="786" y="4"/>
                    <a:pt x="777" y="12"/>
                  </a:cubicBezTo>
                  <a:cubicBezTo>
                    <a:pt x="527" y="137"/>
                    <a:pt x="276" y="288"/>
                    <a:pt x="25" y="463"/>
                  </a:cubicBezTo>
                  <a:cubicBezTo>
                    <a:pt x="25" y="463"/>
                    <a:pt x="0" y="488"/>
                    <a:pt x="25" y="513"/>
                  </a:cubicBezTo>
                  <a:cubicBezTo>
                    <a:pt x="25" y="513"/>
                    <a:pt x="50" y="538"/>
                    <a:pt x="50" y="538"/>
                  </a:cubicBezTo>
                  <a:cubicBezTo>
                    <a:pt x="76" y="538"/>
                    <a:pt x="76" y="538"/>
                    <a:pt x="76" y="513"/>
                  </a:cubicBezTo>
                  <a:cubicBezTo>
                    <a:pt x="326" y="338"/>
                    <a:pt x="552" y="213"/>
                    <a:pt x="827" y="87"/>
                  </a:cubicBezTo>
                  <a:cubicBezTo>
                    <a:pt x="852" y="62"/>
                    <a:pt x="852" y="37"/>
                    <a:pt x="852" y="12"/>
                  </a:cubicBezTo>
                  <a:cubicBezTo>
                    <a:pt x="836" y="12"/>
                    <a:pt x="819"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
            <p:cNvSpPr/>
            <p:nvPr/>
          </p:nvSpPr>
          <p:spPr>
            <a:xfrm>
              <a:off x="4471950" y="1055150"/>
              <a:ext cx="18200" cy="12575"/>
            </a:xfrm>
            <a:custGeom>
              <a:avLst/>
              <a:gdLst/>
              <a:ahLst/>
              <a:cxnLst/>
              <a:rect l="l" t="t" r="r" b="b"/>
              <a:pathLst>
                <a:path w="728" h="503" extrusionOk="0">
                  <a:moveTo>
                    <a:pt x="652" y="1"/>
                  </a:moveTo>
                  <a:lnTo>
                    <a:pt x="26" y="427"/>
                  </a:lnTo>
                  <a:cubicBezTo>
                    <a:pt x="1" y="427"/>
                    <a:pt x="1" y="452"/>
                    <a:pt x="1" y="477"/>
                  </a:cubicBezTo>
                  <a:cubicBezTo>
                    <a:pt x="1" y="502"/>
                    <a:pt x="26" y="502"/>
                    <a:pt x="51" y="502"/>
                  </a:cubicBezTo>
                  <a:lnTo>
                    <a:pt x="76" y="502"/>
                  </a:lnTo>
                  <a:lnTo>
                    <a:pt x="703" y="76"/>
                  </a:lnTo>
                  <a:cubicBezTo>
                    <a:pt x="728" y="51"/>
                    <a:pt x="728" y="26"/>
                    <a:pt x="703" y="26"/>
                  </a:cubicBezTo>
                  <a:cubicBezTo>
                    <a:pt x="703" y="1"/>
                    <a:pt x="67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
            <p:cNvSpPr/>
            <p:nvPr/>
          </p:nvSpPr>
          <p:spPr>
            <a:xfrm>
              <a:off x="4520825" y="949625"/>
              <a:ext cx="33250" cy="21600"/>
            </a:xfrm>
            <a:custGeom>
              <a:avLst/>
              <a:gdLst/>
              <a:ahLst/>
              <a:cxnLst/>
              <a:rect l="l" t="t" r="r" b="b"/>
              <a:pathLst>
                <a:path w="1330" h="864" extrusionOk="0">
                  <a:moveTo>
                    <a:pt x="1276" y="1"/>
                  </a:moveTo>
                  <a:cubicBezTo>
                    <a:pt x="1269" y="1"/>
                    <a:pt x="1261" y="4"/>
                    <a:pt x="1254" y="11"/>
                  </a:cubicBezTo>
                  <a:cubicBezTo>
                    <a:pt x="803" y="187"/>
                    <a:pt x="377" y="462"/>
                    <a:pt x="26" y="788"/>
                  </a:cubicBezTo>
                  <a:cubicBezTo>
                    <a:pt x="1" y="813"/>
                    <a:pt x="1" y="838"/>
                    <a:pt x="26" y="863"/>
                  </a:cubicBezTo>
                  <a:lnTo>
                    <a:pt x="76" y="863"/>
                  </a:lnTo>
                  <a:cubicBezTo>
                    <a:pt x="427" y="538"/>
                    <a:pt x="853" y="262"/>
                    <a:pt x="1304" y="87"/>
                  </a:cubicBezTo>
                  <a:cubicBezTo>
                    <a:pt x="1329" y="87"/>
                    <a:pt x="1329" y="61"/>
                    <a:pt x="1329" y="36"/>
                  </a:cubicBezTo>
                  <a:cubicBezTo>
                    <a:pt x="1311" y="19"/>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
            <p:cNvSpPr/>
            <p:nvPr/>
          </p:nvSpPr>
          <p:spPr>
            <a:xfrm>
              <a:off x="4527725" y="958050"/>
              <a:ext cx="30725" cy="21325"/>
            </a:xfrm>
            <a:custGeom>
              <a:avLst/>
              <a:gdLst/>
              <a:ahLst/>
              <a:cxnLst/>
              <a:rect l="l" t="t" r="r" b="b"/>
              <a:pathLst>
                <a:path w="1229" h="853" extrusionOk="0">
                  <a:moveTo>
                    <a:pt x="1153" y="0"/>
                  </a:moveTo>
                  <a:cubicBezTo>
                    <a:pt x="727" y="201"/>
                    <a:pt x="351" y="451"/>
                    <a:pt x="0" y="777"/>
                  </a:cubicBezTo>
                  <a:cubicBezTo>
                    <a:pt x="0" y="802"/>
                    <a:pt x="0" y="827"/>
                    <a:pt x="0" y="852"/>
                  </a:cubicBezTo>
                  <a:lnTo>
                    <a:pt x="76" y="852"/>
                  </a:lnTo>
                  <a:cubicBezTo>
                    <a:pt x="401" y="526"/>
                    <a:pt x="777" y="276"/>
                    <a:pt x="1203" y="75"/>
                  </a:cubicBezTo>
                  <a:cubicBezTo>
                    <a:pt x="1229" y="75"/>
                    <a:pt x="1229" y="50"/>
                    <a:pt x="1229" y="25"/>
                  </a:cubicBezTo>
                  <a:cubicBezTo>
                    <a:pt x="1203" y="0"/>
                    <a:pt x="1178"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
            <p:cNvSpPr/>
            <p:nvPr/>
          </p:nvSpPr>
          <p:spPr>
            <a:xfrm>
              <a:off x="4534625" y="965925"/>
              <a:ext cx="28825" cy="19075"/>
            </a:xfrm>
            <a:custGeom>
              <a:avLst/>
              <a:gdLst/>
              <a:ahLst/>
              <a:cxnLst/>
              <a:rect l="l" t="t" r="r" b="b"/>
              <a:pathLst>
                <a:path w="1153" h="763" extrusionOk="0">
                  <a:moveTo>
                    <a:pt x="1109" y="1"/>
                  </a:moveTo>
                  <a:cubicBezTo>
                    <a:pt x="1105" y="1"/>
                    <a:pt x="1103" y="4"/>
                    <a:pt x="1103" y="11"/>
                  </a:cubicBezTo>
                  <a:cubicBezTo>
                    <a:pt x="702" y="186"/>
                    <a:pt x="351" y="412"/>
                    <a:pt x="25" y="688"/>
                  </a:cubicBezTo>
                  <a:cubicBezTo>
                    <a:pt x="0" y="713"/>
                    <a:pt x="0" y="738"/>
                    <a:pt x="0" y="738"/>
                  </a:cubicBezTo>
                  <a:cubicBezTo>
                    <a:pt x="25" y="763"/>
                    <a:pt x="25" y="763"/>
                    <a:pt x="50" y="763"/>
                  </a:cubicBezTo>
                  <a:lnTo>
                    <a:pt x="75" y="763"/>
                  </a:lnTo>
                  <a:cubicBezTo>
                    <a:pt x="401" y="487"/>
                    <a:pt x="752" y="262"/>
                    <a:pt x="1128" y="86"/>
                  </a:cubicBezTo>
                  <a:cubicBezTo>
                    <a:pt x="1153" y="86"/>
                    <a:pt x="1153" y="61"/>
                    <a:pt x="1153" y="36"/>
                  </a:cubicBezTo>
                  <a:cubicBezTo>
                    <a:pt x="1135" y="18"/>
                    <a:pt x="1118"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
            <p:cNvSpPr/>
            <p:nvPr/>
          </p:nvSpPr>
          <p:spPr>
            <a:xfrm>
              <a:off x="4532100" y="971825"/>
              <a:ext cx="35125" cy="22575"/>
            </a:xfrm>
            <a:custGeom>
              <a:avLst/>
              <a:gdLst/>
              <a:ahLst/>
              <a:cxnLst/>
              <a:rect l="l" t="t" r="r" b="b"/>
              <a:pathLst>
                <a:path w="1405" h="903" extrusionOk="0">
                  <a:moveTo>
                    <a:pt x="1354" y="1"/>
                  </a:moveTo>
                  <a:lnTo>
                    <a:pt x="26" y="828"/>
                  </a:lnTo>
                  <a:cubicBezTo>
                    <a:pt x="1" y="828"/>
                    <a:pt x="1" y="853"/>
                    <a:pt x="1" y="878"/>
                  </a:cubicBezTo>
                  <a:cubicBezTo>
                    <a:pt x="1" y="903"/>
                    <a:pt x="26" y="903"/>
                    <a:pt x="51" y="903"/>
                  </a:cubicBezTo>
                  <a:lnTo>
                    <a:pt x="76" y="903"/>
                  </a:lnTo>
                  <a:lnTo>
                    <a:pt x="1379" y="76"/>
                  </a:lnTo>
                  <a:cubicBezTo>
                    <a:pt x="1404" y="76"/>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
            <p:cNvSpPr/>
            <p:nvPr/>
          </p:nvSpPr>
          <p:spPr>
            <a:xfrm>
              <a:off x="4534625" y="979975"/>
              <a:ext cx="38875" cy="22575"/>
            </a:xfrm>
            <a:custGeom>
              <a:avLst/>
              <a:gdLst/>
              <a:ahLst/>
              <a:cxnLst/>
              <a:rect l="l" t="t" r="r" b="b"/>
              <a:pathLst>
                <a:path w="1555" h="903" extrusionOk="0">
                  <a:moveTo>
                    <a:pt x="1504" y="0"/>
                  </a:moveTo>
                  <a:cubicBezTo>
                    <a:pt x="978" y="226"/>
                    <a:pt x="476" y="502"/>
                    <a:pt x="25" y="827"/>
                  </a:cubicBezTo>
                  <a:cubicBezTo>
                    <a:pt x="0" y="827"/>
                    <a:pt x="0" y="852"/>
                    <a:pt x="0" y="878"/>
                  </a:cubicBezTo>
                  <a:cubicBezTo>
                    <a:pt x="25" y="878"/>
                    <a:pt x="25" y="903"/>
                    <a:pt x="50" y="903"/>
                  </a:cubicBezTo>
                  <a:cubicBezTo>
                    <a:pt x="50" y="903"/>
                    <a:pt x="50" y="903"/>
                    <a:pt x="75" y="878"/>
                  </a:cubicBezTo>
                  <a:cubicBezTo>
                    <a:pt x="526" y="577"/>
                    <a:pt x="1028" y="301"/>
                    <a:pt x="1529" y="76"/>
                  </a:cubicBezTo>
                  <a:cubicBezTo>
                    <a:pt x="1554" y="76"/>
                    <a:pt x="1554" y="50"/>
                    <a:pt x="1554" y="25"/>
                  </a:cubicBezTo>
                  <a:cubicBezTo>
                    <a:pt x="1554"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
            <p:cNvSpPr/>
            <p:nvPr/>
          </p:nvSpPr>
          <p:spPr>
            <a:xfrm>
              <a:off x="4539000" y="990625"/>
              <a:ext cx="36375" cy="21325"/>
            </a:xfrm>
            <a:custGeom>
              <a:avLst/>
              <a:gdLst/>
              <a:ahLst/>
              <a:cxnLst/>
              <a:rect l="l" t="t" r="r" b="b"/>
              <a:pathLst>
                <a:path w="1455" h="853" extrusionOk="0">
                  <a:moveTo>
                    <a:pt x="1379" y="0"/>
                  </a:moveTo>
                  <a:cubicBezTo>
                    <a:pt x="878" y="176"/>
                    <a:pt x="427" y="452"/>
                    <a:pt x="1" y="777"/>
                  </a:cubicBezTo>
                  <a:cubicBezTo>
                    <a:pt x="1" y="802"/>
                    <a:pt x="1" y="827"/>
                    <a:pt x="1" y="853"/>
                  </a:cubicBezTo>
                  <a:lnTo>
                    <a:pt x="76" y="853"/>
                  </a:lnTo>
                  <a:cubicBezTo>
                    <a:pt x="477" y="527"/>
                    <a:pt x="928" y="251"/>
                    <a:pt x="1404" y="76"/>
                  </a:cubicBezTo>
                  <a:cubicBezTo>
                    <a:pt x="1429" y="76"/>
                    <a:pt x="1454" y="51"/>
                    <a:pt x="1454" y="25"/>
                  </a:cubicBezTo>
                  <a:cubicBezTo>
                    <a:pt x="1429" y="0"/>
                    <a:pt x="140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
            <p:cNvSpPr/>
            <p:nvPr/>
          </p:nvSpPr>
          <p:spPr>
            <a:xfrm>
              <a:off x="4536500" y="1008800"/>
              <a:ext cx="27600" cy="17550"/>
            </a:xfrm>
            <a:custGeom>
              <a:avLst/>
              <a:gdLst/>
              <a:ahLst/>
              <a:cxnLst/>
              <a:rect l="l" t="t" r="r" b="b"/>
              <a:pathLst>
                <a:path w="1104" h="702" extrusionOk="0">
                  <a:moveTo>
                    <a:pt x="1028" y="0"/>
                  </a:moveTo>
                  <a:cubicBezTo>
                    <a:pt x="677" y="176"/>
                    <a:pt x="326" y="376"/>
                    <a:pt x="25" y="627"/>
                  </a:cubicBezTo>
                  <a:cubicBezTo>
                    <a:pt x="0" y="627"/>
                    <a:pt x="0" y="652"/>
                    <a:pt x="25" y="677"/>
                  </a:cubicBezTo>
                  <a:cubicBezTo>
                    <a:pt x="25" y="677"/>
                    <a:pt x="50" y="702"/>
                    <a:pt x="50" y="702"/>
                  </a:cubicBezTo>
                  <a:cubicBezTo>
                    <a:pt x="76" y="702"/>
                    <a:pt x="76" y="677"/>
                    <a:pt x="76" y="677"/>
                  </a:cubicBezTo>
                  <a:cubicBezTo>
                    <a:pt x="376" y="451"/>
                    <a:pt x="727" y="251"/>
                    <a:pt x="1078" y="75"/>
                  </a:cubicBezTo>
                  <a:cubicBezTo>
                    <a:pt x="1103" y="75"/>
                    <a:pt x="1103" y="50"/>
                    <a:pt x="1103" y="25"/>
                  </a:cubicBezTo>
                  <a:cubicBezTo>
                    <a:pt x="1078" y="0"/>
                    <a:pt x="1053"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
            <p:cNvSpPr/>
            <p:nvPr/>
          </p:nvSpPr>
          <p:spPr>
            <a:xfrm>
              <a:off x="4535875" y="1019800"/>
              <a:ext cx="25075" cy="15950"/>
            </a:xfrm>
            <a:custGeom>
              <a:avLst/>
              <a:gdLst/>
              <a:ahLst/>
              <a:cxnLst/>
              <a:rect l="l" t="t" r="r" b="b"/>
              <a:pathLst>
                <a:path w="1003" h="638" extrusionOk="0">
                  <a:moveTo>
                    <a:pt x="960" y="0"/>
                  </a:moveTo>
                  <a:cubicBezTo>
                    <a:pt x="955" y="0"/>
                    <a:pt x="953" y="3"/>
                    <a:pt x="953" y="11"/>
                  </a:cubicBezTo>
                  <a:lnTo>
                    <a:pt x="25" y="563"/>
                  </a:lnTo>
                  <a:cubicBezTo>
                    <a:pt x="0" y="563"/>
                    <a:pt x="0" y="588"/>
                    <a:pt x="0" y="613"/>
                  </a:cubicBezTo>
                  <a:cubicBezTo>
                    <a:pt x="25" y="613"/>
                    <a:pt x="25" y="638"/>
                    <a:pt x="50" y="638"/>
                  </a:cubicBezTo>
                  <a:cubicBezTo>
                    <a:pt x="50" y="638"/>
                    <a:pt x="50" y="638"/>
                    <a:pt x="75" y="613"/>
                  </a:cubicBezTo>
                  <a:lnTo>
                    <a:pt x="978" y="87"/>
                  </a:lnTo>
                  <a:cubicBezTo>
                    <a:pt x="1003" y="61"/>
                    <a:pt x="1003" y="36"/>
                    <a:pt x="1003" y="11"/>
                  </a:cubicBezTo>
                  <a:cubicBezTo>
                    <a:pt x="986" y="11"/>
                    <a:pt x="969"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
            <p:cNvSpPr/>
            <p:nvPr/>
          </p:nvSpPr>
          <p:spPr>
            <a:xfrm>
              <a:off x="4535875" y="1030875"/>
              <a:ext cx="21950" cy="13650"/>
            </a:xfrm>
            <a:custGeom>
              <a:avLst/>
              <a:gdLst/>
              <a:ahLst/>
              <a:cxnLst/>
              <a:rect l="l" t="t" r="r" b="b"/>
              <a:pathLst>
                <a:path w="878" h="546" extrusionOk="0">
                  <a:moveTo>
                    <a:pt x="837" y="1"/>
                  </a:moveTo>
                  <a:cubicBezTo>
                    <a:pt x="827" y="1"/>
                    <a:pt x="815" y="7"/>
                    <a:pt x="802" y="19"/>
                  </a:cubicBezTo>
                  <a:lnTo>
                    <a:pt x="25" y="471"/>
                  </a:lnTo>
                  <a:cubicBezTo>
                    <a:pt x="0" y="471"/>
                    <a:pt x="0" y="496"/>
                    <a:pt x="0" y="521"/>
                  </a:cubicBezTo>
                  <a:cubicBezTo>
                    <a:pt x="25" y="521"/>
                    <a:pt x="25" y="546"/>
                    <a:pt x="50" y="546"/>
                  </a:cubicBezTo>
                  <a:lnTo>
                    <a:pt x="75" y="546"/>
                  </a:lnTo>
                  <a:lnTo>
                    <a:pt x="852" y="95"/>
                  </a:lnTo>
                  <a:cubicBezTo>
                    <a:pt x="852" y="70"/>
                    <a:pt x="877" y="45"/>
                    <a:pt x="852" y="19"/>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
            <p:cNvSpPr/>
            <p:nvPr/>
          </p:nvSpPr>
          <p:spPr>
            <a:xfrm>
              <a:off x="4629850" y="1098400"/>
              <a:ext cx="40750" cy="25700"/>
            </a:xfrm>
            <a:custGeom>
              <a:avLst/>
              <a:gdLst/>
              <a:ahLst/>
              <a:cxnLst/>
              <a:rect l="l" t="t" r="r" b="b"/>
              <a:pathLst>
                <a:path w="1630" h="1028" extrusionOk="0">
                  <a:moveTo>
                    <a:pt x="1555" y="0"/>
                  </a:moveTo>
                  <a:cubicBezTo>
                    <a:pt x="978" y="201"/>
                    <a:pt x="452" y="527"/>
                    <a:pt x="1" y="953"/>
                  </a:cubicBezTo>
                  <a:cubicBezTo>
                    <a:pt x="1" y="978"/>
                    <a:pt x="1" y="1003"/>
                    <a:pt x="1" y="1028"/>
                  </a:cubicBezTo>
                  <a:lnTo>
                    <a:pt x="76" y="1028"/>
                  </a:lnTo>
                  <a:cubicBezTo>
                    <a:pt x="502" y="602"/>
                    <a:pt x="1028" y="276"/>
                    <a:pt x="1580" y="75"/>
                  </a:cubicBezTo>
                  <a:cubicBezTo>
                    <a:pt x="1605" y="75"/>
                    <a:pt x="1630" y="50"/>
                    <a:pt x="1605" y="25"/>
                  </a:cubicBezTo>
                  <a:cubicBezTo>
                    <a:pt x="1605" y="0"/>
                    <a:pt x="1580"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
            <p:cNvSpPr/>
            <p:nvPr/>
          </p:nvSpPr>
          <p:spPr>
            <a:xfrm>
              <a:off x="4632350" y="1107800"/>
              <a:ext cx="47650" cy="28200"/>
            </a:xfrm>
            <a:custGeom>
              <a:avLst/>
              <a:gdLst/>
              <a:ahLst/>
              <a:cxnLst/>
              <a:rect l="l" t="t" r="r" b="b"/>
              <a:pathLst>
                <a:path w="1906" h="1128" extrusionOk="0">
                  <a:moveTo>
                    <a:pt x="1831" y="0"/>
                  </a:moveTo>
                  <a:cubicBezTo>
                    <a:pt x="1204" y="326"/>
                    <a:pt x="602" y="677"/>
                    <a:pt x="26" y="1053"/>
                  </a:cubicBezTo>
                  <a:cubicBezTo>
                    <a:pt x="1" y="1053"/>
                    <a:pt x="1" y="1078"/>
                    <a:pt x="1" y="1103"/>
                  </a:cubicBezTo>
                  <a:cubicBezTo>
                    <a:pt x="26" y="1128"/>
                    <a:pt x="26" y="1128"/>
                    <a:pt x="51" y="1128"/>
                  </a:cubicBezTo>
                  <a:lnTo>
                    <a:pt x="76" y="1128"/>
                  </a:lnTo>
                  <a:cubicBezTo>
                    <a:pt x="653" y="752"/>
                    <a:pt x="1254" y="401"/>
                    <a:pt x="1881" y="75"/>
                  </a:cubicBezTo>
                  <a:cubicBezTo>
                    <a:pt x="1906" y="75"/>
                    <a:pt x="1906" y="50"/>
                    <a:pt x="1881" y="25"/>
                  </a:cubicBezTo>
                  <a:cubicBezTo>
                    <a:pt x="1881" y="0"/>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
            <p:cNvSpPr/>
            <p:nvPr/>
          </p:nvSpPr>
          <p:spPr>
            <a:xfrm>
              <a:off x="4639250" y="1114675"/>
              <a:ext cx="57675" cy="29475"/>
            </a:xfrm>
            <a:custGeom>
              <a:avLst/>
              <a:gdLst/>
              <a:ahLst/>
              <a:cxnLst/>
              <a:rect l="l" t="t" r="r" b="b"/>
              <a:pathLst>
                <a:path w="2307" h="1179" extrusionOk="0">
                  <a:moveTo>
                    <a:pt x="2231" y="1"/>
                  </a:moveTo>
                  <a:lnTo>
                    <a:pt x="26" y="1104"/>
                  </a:lnTo>
                  <a:cubicBezTo>
                    <a:pt x="1" y="1104"/>
                    <a:pt x="1" y="1129"/>
                    <a:pt x="1" y="1154"/>
                  </a:cubicBezTo>
                  <a:cubicBezTo>
                    <a:pt x="26" y="1179"/>
                    <a:pt x="26" y="1179"/>
                    <a:pt x="51" y="1179"/>
                  </a:cubicBezTo>
                  <a:lnTo>
                    <a:pt x="76" y="1179"/>
                  </a:lnTo>
                  <a:lnTo>
                    <a:pt x="2256" y="76"/>
                  </a:lnTo>
                  <a:cubicBezTo>
                    <a:pt x="2281" y="76"/>
                    <a:pt x="2306" y="51"/>
                    <a:pt x="2281"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
            <p:cNvSpPr/>
            <p:nvPr/>
          </p:nvSpPr>
          <p:spPr>
            <a:xfrm>
              <a:off x="4641125" y="1123450"/>
              <a:ext cx="58300" cy="31975"/>
            </a:xfrm>
            <a:custGeom>
              <a:avLst/>
              <a:gdLst/>
              <a:ahLst/>
              <a:cxnLst/>
              <a:rect l="l" t="t" r="r" b="b"/>
              <a:pathLst>
                <a:path w="2332" h="1279" extrusionOk="0">
                  <a:moveTo>
                    <a:pt x="2256" y="1"/>
                  </a:moveTo>
                  <a:cubicBezTo>
                    <a:pt x="1530" y="427"/>
                    <a:pt x="778" y="828"/>
                    <a:pt x="26" y="1204"/>
                  </a:cubicBezTo>
                  <a:cubicBezTo>
                    <a:pt x="1" y="1204"/>
                    <a:pt x="1" y="1229"/>
                    <a:pt x="1" y="1254"/>
                  </a:cubicBezTo>
                  <a:cubicBezTo>
                    <a:pt x="26" y="1279"/>
                    <a:pt x="26" y="1279"/>
                    <a:pt x="51" y="1279"/>
                  </a:cubicBezTo>
                  <a:lnTo>
                    <a:pt x="76" y="1279"/>
                  </a:lnTo>
                  <a:cubicBezTo>
                    <a:pt x="828" y="903"/>
                    <a:pt x="1580" y="502"/>
                    <a:pt x="2307" y="76"/>
                  </a:cubicBezTo>
                  <a:cubicBezTo>
                    <a:pt x="2307" y="76"/>
                    <a:pt x="2332" y="51"/>
                    <a:pt x="2307" y="26"/>
                  </a:cubicBezTo>
                  <a:cubicBezTo>
                    <a:pt x="2307" y="1"/>
                    <a:pt x="2282" y="1"/>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
            <p:cNvSpPr/>
            <p:nvPr/>
          </p:nvSpPr>
          <p:spPr>
            <a:xfrm>
              <a:off x="4643650" y="1129100"/>
              <a:ext cx="68300" cy="35100"/>
            </a:xfrm>
            <a:custGeom>
              <a:avLst/>
              <a:gdLst/>
              <a:ahLst/>
              <a:cxnLst/>
              <a:rect l="l" t="t" r="r" b="b"/>
              <a:pathLst>
                <a:path w="2732" h="1404" extrusionOk="0">
                  <a:moveTo>
                    <a:pt x="2657" y="0"/>
                  </a:moveTo>
                  <a:cubicBezTo>
                    <a:pt x="1830" y="527"/>
                    <a:pt x="927" y="953"/>
                    <a:pt x="25" y="1329"/>
                  </a:cubicBezTo>
                  <a:cubicBezTo>
                    <a:pt x="0" y="1329"/>
                    <a:pt x="0" y="1354"/>
                    <a:pt x="0" y="1379"/>
                  </a:cubicBezTo>
                  <a:cubicBezTo>
                    <a:pt x="25" y="1404"/>
                    <a:pt x="25" y="1404"/>
                    <a:pt x="50" y="1404"/>
                  </a:cubicBezTo>
                  <a:lnTo>
                    <a:pt x="75" y="1404"/>
                  </a:lnTo>
                  <a:cubicBezTo>
                    <a:pt x="978" y="1028"/>
                    <a:pt x="1855" y="602"/>
                    <a:pt x="2707" y="75"/>
                  </a:cubicBezTo>
                  <a:cubicBezTo>
                    <a:pt x="2732" y="75"/>
                    <a:pt x="2732" y="50"/>
                    <a:pt x="2707" y="25"/>
                  </a:cubicBezTo>
                  <a:cubicBezTo>
                    <a:pt x="2707" y="0"/>
                    <a:pt x="2682"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
            <p:cNvSpPr/>
            <p:nvPr/>
          </p:nvSpPr>
          <p:spPr>
            <a:xfrm>
              <a:off x="4650525" y="1141000"/>
              <a:ext cx="64575" cy="33225"/>
            </a:xfrm>
            <a:custGeom>
              <a:avLst/>
              <a:gdLst/>
              <a:ahLst/>
              <a:cxnLst/>
              <a:rect l="l" t="t" r="r" b="b"/>
              <a:pathLst>
                <a:path w="2583" h="1329" extrusionOk="0">
                  <a:moveTo>
                    <a:pt x="2507" y="0"/>
                  </a:moveTo>
                  <a:cubicBezTo>
                    <a:pt x="1730" y="502"/>
                    <a:pt x="903" y="928"/>
                    <a:pt x="26" y="1254"/>
                  </a:cubicBezTo>
                  <a:cubicBezTo>
                    <a:pt x="1" y="1254"/>
                    <a:pt x="1" y="1279"/>
                    <a:pt x="1" y="1304"/>
                  </a:cubicBezTo>
                  <a:cubicBezTo>
                    <a:pt x="1" y="1329"/>
                    <a:pt x="26" y="1329"/>
                    <a:pt x="51" y="1329"/>
                  </a:cubicBezTo>
                  <a:cubicBezTo>
                    <a:pt x="928" y="1003"/>
                    <a:pt x="1780" y="577"/>
                    <a:pt x="2557" y="76"/>
                  </a:cubicBezTo>
                  <a:cubicBezTo>
                    <a:pt x="2582" y="76"/>
                    <a:pt x="2582" y="51"/>
                    <a:pt x="2582" y="26"/>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
            <p:cNvSpPr/>
            <p:nvPr/>
          </p:nvSpPr>
          <p:spPr>
            <a:xfrm>
              <a:off x="4656175" y="1148525"/>
              <a:ext cx="76450" cy="37625"/>
            </a:xfrm>
            <a:custGeom>
              <a:avLst/>
              <a:gdLst/>
              <a:ahLst/>
              <a:cxnLst/>
              <a:rect l="l" t="t" r="r" b="b"/>
              <a:pathLst>
                <a:path w="3058" h="1505" extrusionOk="0">
                  <a:moveTo>
                    <a:pt x="2983" y="0"/>
                  </a:moveTo>
                  <a:cubicBezTo>
                    <a:pt x="2055" y="577"/>
                    <a:pt x="1053" y="1053"/>
                    <a:pt x="25" y="1404"/>
                  </a:cubicBezTo>
                  <a:cubicBezTo>
                    <a:pt x="0" y="1429"/>
                    <a:pt x="0" y="1454"/>
                    <a:pt x="0" y="1479"/>
                  </a:cubicBezTo>
                  <a:cubicBezTo>
                    <a:pt x="25" y="1479"/>
                    <a:pt x="25" y="1504"/>
                    <a:pt x="50" y="1504"/>
                  </a:cubicBezTo>
                  <a:cubicBezTo>
                    <a:pt x="1103" y="1128"/>
                    <a:pt x="2106" y="652"/>
                    <a:pt x="3033" y="75"/>
                  </a:cubicBezTo>
                  <a:cubicBezTo>
                    <a:pt x="3058" y="75"/>
                    <a:pt x="3058" y="50"/>
                    <a:pt x="3033" y="25"/>
                  </a:cubicBezTo>
                  <a:cubicBezTo>
                    <a:pt x="3033" y="0"/>
                    <a:pt x="300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
            <p:cNvSpPr/>
            <p:nvPr/>
          </p:nvSpPr>
          <p:spPr>
            <a:xfrm>
              <a:off x="4660550" y="1155575"/>
              <a:ext cx="79600" cy="41225"/>
            </a:xfrm>
            <a:custGeom>
              <a:avLst/>
              <a:gdLst/>
              <a:ahLst/>
              <a:cxnLst/>
              <a:rect l="l" t="t" r="r" b="b"/>
              <a:pathLst>
                <a:path w="3184" h="1649" extrusionOk="0">
                  <a:moveTo>
                    <a:pt x="3146" y="0"/>
                  </a:moveTo>
                  <a:cubicBezTo>
                    <a:pt x="3134" y="0"/>
                    <a:pt x="3121" y="6"/>
                    <a:pt x="3109" y="19"/>
                  </a:cubicBezTo>
                  <a:cubicBezTo>
                    <a:pt x="2131" y="620"/>
                    <a:pt x="1104" y="1147"/>
                    <a:pt x="51" y="1548"/>
                  </a:cubicBezTo>
                  <a:cubicBezTo>
                    <a:pt x="26" y="1573"/>
                    <a:pt x="1" y="1598"/>
                    <a:pt x="26" y="1623"/>
                  </a:cubicBezTo>
                  <a:cubicBezTo>
                    <a:pt x="26" y="1623"/>
                    <a:pt x="26" y="1648"/>
                    <a:pt x="51" y="1648"/>
                  </a:cubicBezTo>
                  <a:lnTo>
                    <a:pt x="76" y="1648"/>
                  </a:lnTo>
                  <a:cubicBezTo>
                    <a:pt x="1154" y="1222"/>
                    <a:pt x="2181" y="696"/>
                    <a:pt x="3159" y="69"/>
                  </a:cubicBezTo>
                  <a:cubicBezTo>
                    <a:pt x="3184" y="69"/>
                    <a:pt x="3184" y="44"/>
                    <a:pt x="3184" y="19"/>
                  </a:cubicBezTo>
                  <a:cubicBezTo>
                    <a:pt x="3171" y="6"/>
                    <a:pt x="3159"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
            <p:cNvSpPr/>
            <p:nvPr/>
          </p:nvSpPr>
          <p:spPr>
            <a:xfrm>
              <a:off x="4666825" y="1164350"/>
              <a:ext cx="79600" cy="41850"/>
            </a:xfrm>
            <a:custGeom>
              <a:avLst/>
              <a:gdLst/>
              <a:ahLst/>
              <a:cxnLst/>
              <a:rect l="l" t="t" r="r" b="b"/>
              <a:pathLst>
                <a:path w="3184" h="1674" extrusionOk="0">
                  <a:moveTo>
                    <a:pt x="3146" y="0"/>
                  </a:moveTo>
                  <a:cubicBezTo>
                    <a:pt x="3133" y="0"/>
                    <a:pt x="3121" y="6"/>
                    <a:pt x="3108" y="19"/>
                  </a:cubicBezTo>
                  <a:cubicBezTo>
                    <a:pt x="2156" y="645"/>
                    <a:pt x="1128" y="1172"/>
                    <a:pt x="25" y="1573"/>
                  </a:cubicBezTo>
                  <a:cubicBezTo>
                    <a:pt x="0" y="1598"/>
                    <a:pt x="0" y="1623"/>
                    <a:pt x="0" y="1648"/>
                  </a:cubicBezTo>
                  <a:cubicBezTo>
                    <a:pt x="25" y="1648"/>
                    <a:pt x="25" y="1673"/>
                    <a:pt x="51" y="1673"/>
                  </a:cubicBezTo>
                  <a:cubicBezTo>
                    <a:pt x="1153" y="1272"/>
                    <a:pt x="2206" y="721"/>
                    <a:pt x="3158" y="69"/>
                  </a:cubicBezTo>
                  <a:cubicBezTo>
                    <a:pt x="3183" y="69"/>
                    <a:pt x="3183" y="44"/>
                    <a:pt x="3183" y="19"/>
                  </a:cubicBezTo>
                  <a:cubicBezTo>
                    <a:pt x="3171" y="6"/>
                    <a:pt x="3158"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
            <p:cNvSpPr/>
            <p:nvPr/>
          </p:nvSpPr>
          <p:spPr>
            <a:xfrm>
              <a:off x="4676850" y="1176100"/>
              <a:ext cx="78350" cy="41375"/>
            </a:xfrm>
            <a:custGeom>
              <a:avLst/>
              <a:gdLst/>
              <a:ahLst/>
              <a:cxnLst/>
              <a:rect l="l" t="t" r="r" b="b"/>
              <a:pathLst>
                <a:path w="3134" h="1655" extrusionOk="0">
                  <a:moveTo>
                    <a:pt x="3058" y="0"/>
                  </a:moveTo>
                  <a:cubicBezTo>
                    <a:pt x="2607" y="201"/>
                    <a:pt x="2181" y="451"/>
                    <a:pt x="1755" y="677"/>
                  </a:cubicBezTo>
                  <a:cubicBezTo>
                    <a:pt x="1429" y="877"/>
                    <a:pt x="1078" y="1078"/>
                    <a:pt x="727" y="1253"/>
                  </a:cubicBezTo>
                  <a:cubicBezTo>
                    <a:pt x="552" y="1328"/>
                    <a:pt x="376" y="1404"/>
                    <a:pt x="201" y="1479"/>
                  </a:cubicBezTo>
                  <a:lnTo>
                    <a:pt x="25" y="1554"/>
                  </a:lnTo>
                  <a:cubicBezTo>
                    <a:pt x="0" y="1579"/>
                    <a:pt x="0" y="1604"/>
                    <a:pt x="0" y="1629"/>
                  </a:cubicBezTo>
                  <a:cubicBezTo>
                    <a:pt x="25" y="1629"/>
                    <a:pt x="25" y="1654"/>
                    <a:pt x="51" y="1654"/>
                  </a:cubicBezTo>
                  <a:cubicBezTo>
                    <a:pt x="51" y="1654"/>
                    <a:pt x="51" y="1629"/>
                    <a:pt x="76" y="1629"/>
                  </a:cubicBezTo>
                  <a:lnTo>
                    <a:pt x="251" y="1554"/>
                  </a:lnTo>
                  <a:cubicBezTo>
                    <a:pt x="426" y="1479"/>
                    <a:pt x="577" y="1404"/>
                    <a:pt x="752" y="1328"/>
                  </a:cubicBezTo>
                  <a:cubicBezTo>
                    <a:pt x="1103" y="1153"/>
                    <a:pt x="1454" y="952"/>
                    <a:pt x="1805" y="752"/>
                  </a:cubicBezTo>
                  <a:cubicBezTo>
                    <a:pt x="2206" y="526"/>
                    <a:pt x="2657" y="276"/>
                    <a:pt x="3108" y="75"/>
                  </a:cubicBezTo>
                  <a:cubicBezTo>
                    <a:pt x="3133" y="75"/>
                    <a:pt x="3133" y="50"/>
                    <a:pt x="3133" y="25"/>
                  </a:cubicBezTo>
                  <a:cubicBezTo>
                    <a:pt x="3108" y="0"/>
                    <a:pt x="3083" y="0"/>
                    <a:pt x="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
            <p:cNvSpPr/>
            <p:nvPr/>
          </p:nvSpPr>
          <p:spPr>
            <a:xfrm>
              <a:off x="4686875" y="1182975"/>
              <a:ext cx="79600" cy="42000"/>
            </a:xfrm>
            <a:custGeom>
              <a:avLst/>
              <a:gdLst/>
              <a:ahLst/>
              <a:cxnLst/>
              <a:rect l="l" t="t" r="r" b="b"/>
              <a:pathLst>
                <a:path w="3184" h="1680" extrusionOk="0">
                  <a:moveTo>
                    <a:pt x="3108" y="1"/>
                  </a:moveTo>
                  <a:cubicBezTo>
                    <a:pt x="2156" y="627"/>
                    <a:pt x="1103" y="1179"/>
                    <a:pt x="25" y="1605"/>
                  </a:cubicBezTo>
                  <a:cubicBezTo>
                    <a:pt x="0" y="1605"/>
                    <a:pt x="0" y="1630"/>
                    <a:pt x="0" y="1655"/>
                  </a:cubicBezTo>
                  <a:cubicBezTo>
                    <a:pt x="0" y="1680"/>
                    <a:pt x="25" y="1680"/>
                    <a:pt x="51" y="1680"/>
                  </a:cubicBezTo>
                  <a:cubicBezTo>
                    <a:pt x="1128" y="1254"/>
                    <a:pt x="2181" y="702"/>
                    <a:pt x="3158" y="76"/>
                  </a:cubicBezTo>
                  <a:cubicBezTo>
                    <a:pt x="3183" y="51"/>
                    <a:pt x="3183" y="26"/>
                    <a:pt x="3183" y="26"/>
                  </a:cubicBezTo>
                  <a:cubicBezTo>
                    <a:pt x="3158" y="1"/>
                    <a:pt x="3133" y="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
            <p:cNvSpPr/>
            <p:nvPr/>
          </p:nvSpPr>
          <p:spPr>
            <a:xfrm>
              <a:off x="4692500" y="1194625"/>
              <a:ext cx="75850" cy="38500"/>
            </a:xfrm>
            <a:custGeom>
              <a:avLst/>
              <a:gdLst/>
              <a:ahLst/>
              <a:cxnLst/>
              <a:rect l="l" t="t" r="r" b="b"/>
              <a:pathLst>
                <a:path w="3034" h="1540" extrusionOk="0">
                  <a:moveTo>
                    <a:pt x="2980" y="1"/>
                  </a:moveTo>
                  <a:cubicBezTo>
                    <a:pt x="2973" y="1"/>
                    <a:pt x="2966" y="4"/>
                    <a:pt x="2958" y="11"/>
                  </a:cubicBezTo>
                  <a:cubicBezTo>
                    <a:pt x="2257" y="462"/>
                    <a:pt x="1505" y="863"/>
                    <a:pt x="753" y="1239"/>
                  </a:cubicBezTo>
                  <a:cubicBezTo>
                    <a:pt x="502" y="1339"/>
                    <a:pt x="277" y="1439"/>
                    <a:pt x="51" y="1465"/>
                  </a:cubicBezTo>
                  <a:cubicBezTo>
                    <a:pt x="26" y="1465"/>
                    <a:pt x="1" y="1490"/>
                    <a:pt x="26" y="1515"/>
                  </a:cubicBezTo>
                  <a:cubicBezTo>
                    <a:pt x="26" y="1540"/>
                    <a:pt x="26" y="1540"/>
                    <a:pt x="51" y="1540"/>
                  </a:cubicBezTo>
                  <a:cubicBezTo>
                    <a:pt x="302" y="1540"/>
                    <a:pt x="552" y="1439"/>
                    <a:pt x="778" y="1314"/>
                  </a:cubicBezTo>
                  <a:cubicBezTo>
                    <a:pt x="1530" y="938"/>
                    <a:pt x="2282" y="537"/>
                    <a:pt x="3008" y="86"/>
                  </a:cubicBezTo>
                  <a:cubicBezTo>
                    <a:pt x="3034" y="61"/>
                    <a:pt x="3034" y="36"/>
                    <a:pt x="3034" y="36"/>
                  </a:cubicBezTo>
                  <a:cubicBezTo>
                    <a:pt x="3016" y="18"/>
                    <a:pt x="2998" y="1"/>
                    <a:pt x="2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
            <p:cNvSpPr/>
            <p:nvPr/>
          </p:nvSpPr>
          <p:spPr>
            <a:xfrm>
              <a:off x="4701275" y="1203175"/>
              <a:ext cx="76475" cy="38725"/>
            </a:xfrm>
            <a:custGeom>
              <a:avLst/>
              <a:gdLst/>
              <a:ahLst/>
              <a:cxnLst/>
              <a:rect l="l" t="t" r="r" b="b"/>
              <a:pathLst>
                <a:path w="3059" h="1549" extrusionOk="0">
                  <a:moveTo>
                    <a:pt x="3021" y="1"/>
                  </a:moveTo>
                  <a:cubicBezTo>
                    <a:pt x="3008" y="1"/>
                    <a:pt x="2996" y="7"/>
                    <a:pt x="2983" y="20"/>
                  </a:cubicBezTo>
                  <a:cubicBezTo>
                    <a:pt x="2081" y="621"/>
                    <a:pt x="1079" y="1097"/>
                    <a:pt x="51" y="1473"/>
                  </a:cubicBezTo>
                  <a:cubicBezTo>
                    <a:pt x="26" y="1473"/>
                    <a:pt x="1" y="1498"/>
                    <a:pt x="26" y="1524"/>
                  </a:cubicBezTo>
                  <a:cubicBezTo>
                    <a:pt x="26" y="1549"/>
                    <a:pt x="51" y="1549"/>
                    <a:pt x="51" y="1549"/>
                  </a:cubicBezTo>
                  <a:lnTo>
                    <a:pt x="76" y="1549"/>
                  </a:lnTo>
                  <a:cubicBezTo>
                    <a:pt x="1104" y="1173"/>
                    <a:pt x="2106" y="696"/>
                    <a:pt x="3033" y="70"/>
                  </a:cubicBezTo>
                  <a:cubicBezTo>
                    <a:pt x="3058" y="70"/>
                    <a:pt x="3058" y="45"/>
                    <a:pt x="3058" y="20"/>
                  </a:cubicBezTo>
                  <a:cubicBezTo>
                    <a:pt x="3046" y="7"/>
                    <a:pt x="3033" y="1"/>
                    <a:pt x="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
            <p:cNvSpPr/>
            <p:nvPr/>
          </p:nvSpPr>
          <p:spPr>
            <a:xfrm>
              <a:off x="4704425" y="1212775"/>
              <a:ext cx="81475" cy="42275"/>
            </a:xfrm>
            <a:custGeom>
              <a:avLst/>
              <a:gdLst/>
              <a:ahLst/>
              <a:cxnLst/>
              <a:rect l="l" t="t" r="r" b="b"/>
              <a:pathLst>
                <a:path w="3259" h="1691" extrusionOk="0">
                  <a:moveTo>
                    <a:pt x="3207" y="1"/>
                  </a:moveTo>
                  <a:cubicBezTo>
                    <a:pt x="3200" y="1"/>
                    <a:pt x="3191" y="3"/>
                    <a:pt x="3183" y="12"/>
                  </a:cubicBezTo>
                  <a:cubicBezTo>
                    <a:pt x="2181" y="613"/>
                    <a:pt x="1103" y="1140"/>
                    <a:pt x="25" y="1616"/>
                  </a:cubicBezTo>
                  <a:cubicBezTo>
                    <a:pt x="0" y="1616"/>
                    <a:pt x="0" y="1641"/>
                    <a:pt x="0" y="1666"/>
                  </a:cubicBezTo>
                  <a:cubicBezTo>
                    <a:pt x="25" y="1691"/>
                    <a:pt x="25" y="1691"/>
                    <a:pt x="50" y="1691"/>
                  </a:cubicBezTo>
                  <a:lnTo>
                    <a:pt x="75" y="1691"/>
                  </a:lnTo>
                  <a:cubicBezTo>
                    <a:pt x="1153" y="1215"/>
                    <a:pt x="2206" y="688"/>
                    <a:pt x="3233" y="87"/>
                  </a:cubicBezTo>
                  <a:cubicBezTo>
                    <a:pt x="3233" y="62"/>
                    <a:pt x="3258" y="37"/>
                    <a:pt x="3233" y="12"/>
                  </a:cubicBezTo>
                  <a:cubicBezTo>
                    <a:pt x="3233" y="12"/>
                    <a:pt x="3222"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
            <p:cNvSpPr/>
            <p:nvPr/>
          </p:nvSpPr>
          <p:spPr>
            <a:xfrm>
              <a:off x="4710050" y="1221350"/>
              <a:ext cx="84625" cy="42475"/>
            </a:xfrm>
            <a:custGeom>
              <a:avLst/>
              <a:gdLst/>
              <a:ahLst/>
              <a:cxnLst/>
              <a:rect l="l" t="t" r="r" b="b"/>
              <a:pathLst>
                <a:path w="3385" h="1699" extrusionOk="0">
                  <a:moveTo>
                    <a:pt x="3343" y="1"/>
                  </a:moveTo>
                  <a:cubicBezTo>
                    <a:pt x="3334" y="1"/>
                    <a:pt x="3322" y="7"/>
                    <a:pt x="3309" y="20"/>
                  </a:cubicBezTo>
                  <a:cubicBezTo>
                    <a:pt x="2256" y="646"/>
                    <a:pt x="1154" y="1172"/>
                    <a:pt x="26" y="1624"/>
                  </a:cubicBezTo>
                  <a:cubicBezTo>
                    <a:pt x="1" y="1624"/>
                    <a:pt x="1" y="1649"/>
                    <a:pt x="1" y="1674"/>
                  </a:cubicBezTo>
                  <a:cubicBezTo>
                    <a:pt x="1" y="1674"/>
                    <a:pt x="26" y="1699"/>
                    <a:pt x="51" y="1699"/>
                  </a:cubicBezTo>
                  <a:cubicBezTo>
                    <a:pt x="1204" y="1273"/>
                    <a:pt x="2306" y="721"/>
                    <a:pt x="3359" y="95"/>
                  </a:cubicBezTo>
                  <a:cubicBezTo>
                    <a:pt x="3359" y="70"/>
                    <a:pt x="3384" y="45"/>
                    <a:pt x="3359" y="20"/>
                  </a:cubicBezTo>
                  <a:cubicBezTo>
                    <a:pt x="3359" y="7"/>
                    <a:pt x="3353" y="1"/>
                    <a:pt x="3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
            <p:cNvSpPr/>
            <p:nvPr/>
          </p:nvSpPr>
          <p:spPr>
            <a:xfrm>
              <a:off x="4719450" y="1231375"/>
              <a:ext cx="81475" cy="40600"/>
            </a:xfrm>
            <a:custGeom>
              <a:avLst/>
              <a:gdLst/>
              <a:ahLst/>
              <a:cxnLst/>
              <a:rect l="l" t="t" r="r" b="b"/>
              <a:pathLst>
                <a:path w="3259" h="1624" extrusionOk="0">
                  <a:moveTo>
                    <a:pt x="3224" y="1"/>
                  </a:moveTo>
                  <a:cubicBezTo>
                    <a:pt x="3215" y="1"/>
                    <a:pt x="3209" y="7"/>
                    <a:pt x="3209" y="20"/>
                  </a:cubicBezTo>
                  <a:cubicBezTo>
                    <a:pt x="2181" y="596"/>
                    <a:pt x="1128" y="1122"/>
                    <a:pt x="51" y="1548"/>
                  </a:cubicBezTo>
                  <a:cubicBezTo>
                    <a:pt x="26" y="1548"/>
                    <a:pt x="1" y="1573"/>
                    <a:pt x="26" y="1599"/>
                  </a:cubicBezTo>
                  <a:cubicBezTo>
                    <a:pt x="26" y="1624"/>
                    <a:pt x="51" y="1624"/>
                    <a:pt x="51" y="1624"/>
                  </a:cubicBezTo>
                  <a:lnTo>
                    <a:pt x="76" y="1624"/>
                  </a:lnTo>
                  <a:cubicBezTo>
                    <a:pt x="1154" y="1198"/>
                    <a:pt x="2231" y="671"/>
                    <a:pt x="3234" y="95"/>
                  </a:cubicBezTo>
                  <a:cubicBezTo>
                    <a:pt x="3259" y="70"/>
                    <a:pt x="3259" y="45"/>
                    <a:pt x="3259" y="20"/>
                  </a:cubicBezTo>
                  <a:cubicBezTo>
                    <a:pt x="3246" y="7"/>
                    <a:pt x="3234" y="1"/>
                    <a:pt x="3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
            <p:cNvSpPr/>
            <p:nvPr/>
          </p:nvSpPr>
          <p:spPr>
            <a:xfrm>
              <a:off x="4728225" y="1242500"/>
              <a:ext cx="76475" cy="40125"/>
            </a:xfrm>
            <a:custGeom>
              <a:avLst/>
              <a:gdLst/>
              <a:ahLst/>
              <a:cxnLst/>
              <a:rect l="l" t="t" r="r" b="b"/>
              <a:pathLst>
                <a:path w="3059" h="1605" extrusionOk="0">
                  <a:moveTo>
                    <a:pt x="2983" y="1"/>
                  </a:moveTo>
                  <a:cubicBezTo>
                    <a:pt x="2081" y="652"/>
                    <a:pt x="1078" y="1179"/>
                    <a:pt x="26" y="1529"/>
                  </a:cubicBezTo>
                  <a:cubicBezTo>
                    <a:pt x="1" y="1529"/>
                    <a:pt x="1" y="1555"/>
                    <a:pt x="1" y="1580"/>
                  </a:cubicBezTo>
                  <a:cubicBezTo>
                    <a:pt x="1" y="1605"/>
                    <a:pt x="26" y="1605"/>
                    <a:pt x="51" y="1605"/>
                  </a:cubicBezTo>
                  <a:cubicBezTo>
                    <a:pt x="1128" y="1254"/>
                    <a:pt x="2131" y="727"/>
                    <a:pt x="3033" y="76"/>
                  </a:cubicBezTo>
                  <a:cubicBezTo>
                    <a:pt x="3058" y="76"/>
                    <a:pt x="3058" y="51"/>
                    <a:pt x="3033" y="26"/>
                  </a:cubicBezTo>
                  <a:cubicBezTo>
                    <a:pt x="3033" y="1"/>
                    <a:pt x="3008"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
            <p:cNvSpPr/>
            <p:nvPr/>
          </p:nvSpPr>
          <p:spPr>
            <a:xfrm>
              <a:off x="4732600" y="1252050"/>
              <a:ext cx="73975" cy="37475"/>
            </a:xfrm>
            <a:custGeom>
              <a:avLst/>
              <a:gdLst/>
              <a:ahLst/>
              <a:cxnLst/>
              <a:rect l="l" t="t" r="r" b="b"/>
              <a:pathLst>
                <a:path w="2959" h="1499" extrusionOk="0">
                  <a:moveTo>
                    <a:pt x="2918" y="1"/>
                  </a:moveTo>
                  <a:cubicBezTo>
                    <a:pt x="2908" y="1"/>
                    <a:pt x="2896" y="7"/>
                    <a:pt x="2883" y="20"/>
                  </a:cubicBezTo>
                  <a:cubicBezTo>
                    <a:pt x="2181" y="471"/>
                    <a:pt x="1455" y="872"/>
                    <a:pt x="703" y="1248"/>
                  </a:cubicBezTo>
                  <a:cubicBezTo>
                    <a:pt x="507" y="1335"/>
                    <a:pt x="330" y="1403"/>
                    <a:pt x="139" y="1403"/>
                  </a:cubicBezTo>
                  <a:cubicBezTo>
                    <a:pt x="110" y="1403"/>
                    <a:pt x="81" y="1401"/>
                    <a:pt x="51" y="1398"/>
                  </a:cubicBezTo>
                  <a:cubicBezTo>
                    <a:pt x="26" y="1398"/>
                    <a:pt x="1" y="1398"/>
                    <a:pt x="1" y="1423"/>
                  </a:cubicBezTo>
                  <a:cubicBezTo>
                    <a:pt x="1" y="1448"/>
                    <a:pt x="26" y="1473"/>
                    <a:pt x="51" y="1473"/>
                  </a:cubicBezTo>
                  <a:cubicBezTo>
                    <a:pt x="76" y="1498"/>
                    <a:pt x="126" y="1498"/>
                    <a:pt x="151" y="1498"/>
                  </a:cubicBezTo>
                  <a:cubicBezTo>
                    <a:pt x="352" y="1498"/>
                    <a:pt x="552" y="1398"/>
                    <a:pt x="753" y="1323"/>
                  </a:cubicBezTo>
                  <a:cubicBezTo>
                    <a:pt x="1480" y="947"/>
                    <a:pt x="2232" y="546"/>
                    <a:pt x="2933" y="95"/>
                  </a:cubicBezTo>
                  <a:cubicBezTo>
                    <a:pt x="2933" y="70"/>
                    <a:pt x="2958" y="45"/>
                    <a:pt x="2933" y="20"/>
                  </a:cubicBezTo>
                  <a:cubicBezTo>
                    <a:pt x="2933" y="7"/>
                    <a:pt x="2927" y="1"/>
                    <a:pt x="2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
            <p:cNvSpPr/>
            <p:nvPr/>
          </p:nvSpPr>
          <p:spPr>
            <a:xfrm>
              <a:off x="4739500" y="1261300"/>
              <a:ext cx="70200" cy="39500"/>
            </a:xfrm>
            <a:custGeom>
              <a:avLst/>
              <a:gdLst/>
              <a:ahLst/>
              <a:cxnLst/>
              <a:rect l="l" t="t" r="r" b="b"/>
              <a:pathLst>
                <a:path w="2808" h="1580" extrusionOk="0">
                  <a:moveTo>
                    <a:pt x="2733" y="1"/>
                  </a:moveTo>
                  <a:cubicBezTo>
                    <a:pt x="1905" y="602"/>
                    <a:pt x="978" y="1103"/>
                    <a:pt x="26" y="1504"/>
                  </a:cubicBezTo>
                  <a:cubicBezTo>
                    <a:pt x="1" y="1504"/>
                    <a:pt x="1" y="1529"/>
                    <a:pt x="1" y="1554"/>
                  </a:cubicBezTo>
                  <a:cubicBezTo>
                    <a:pt x="26" y="1554"/>
                    <a:pt x="26" y="1579"/>
                    <a:pt x="51" y="1579"/>
                  </a:cubicBezTo>
                  <a:lnTo>
                    <a:pt x="76" y="1579"/>
                  </a:lnTo>
                  <a:cubicBezTo>
                    <a:pt x="1028" y="1178"/>
                    <a:pt x="1930" y="677"/>
                    <a:pt x="2783" y="76"/>
                  </a:cubicBezTo>
                  <a:cubicBezTo>
                    <a:pt x="2808" y="76"/>
                    <a:pt x="2808" y="51"/>
                    <a:pt x="2808" y="26"/>
                  </a:cubicBezTo>
                  <a:cubicBezTo>
                    <a:pt x="2783" y="1"/>
                    <a:pt x="2758"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
            <p:cNvSpPr/>
            <p:nvPr/>
          </p:nvSpPr>
          <p:spPr>
            <a:xfrm>
              <a:off x="4745775" y="1271325"/>
              <a:ext cx="70200" cy="38875"/>
            </a:xfrm>
            <a:custGeom>
              <a:avLst/>
              <a:gdLst/>
              <a:ahLst/>
              <a:cxnLst/>
              <a:rect l="l" t="t" r="r" b="b"/>
              <a:pathLst>
                <a:path w="2808" h="1555" extrusionOk="0">
                  <a:moveTo>
                    <a:pt x="2732" y="1"/>
                  </a:moveTo>
                  <a:cubicBezTo>
                    <a:pt x="1880" y="577"/>
                    <a:pt x="978" y="1078"/>
                    <a:pt x="25" y="1454"/>
                  </a:cubicBezTo>
                  <a:cubicBezTo>
                    <a:pt x="0" y="1479"/>
                    <a:pt x="0" y="1504"/>
                    <a:pt x="0" y="1504"/>
                  </a:cubicBezTo>
                  <a:cubicBezTo>
                    <a:pt x="0" y="1529"/>
                    <a:pt x="25" y="1554"/>
                    <a:pt x="50" y="1554"/>
                  </a:cubicBezTo>
                  <a:cubicBezTo>
                    <a:pt x="50" y="1554"/>
                    <a:pt x="50" y="1529"/>
                    <a:pt x="50" y="1529"/>
                  </a:cubicBezTo>
                  <a:cubicBezTo>
                    <a:pt x="1003" y="1153"/>
                    <a:pt x="1930" y="652"/>
                    <a:pt x="2782" y="76"/>
                  </a:cubicBezTo>
                  <a:cubicBezTo>
                    <a:pt x="2782" y="76"/>
                    <a:pt x="2807" y="26"/>
                    <a:pt x="2782" y="26"/>
                  </a:cubicBezTo>
                  <a:cubicBezTo>
                    <a:pt x="2782" y="1"/>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
            <p:cNvSpPr/>
            <p:nvPr/>
          </p:nvSpPr>
          <p:spPr>
            <a:xfrm>
              <a:off x="4753300" y="1282125"/>
              <a:ext cx="67675" cy="34350"/>
            </a:xfrm>
            <a:custGeom>
              <a:avLst/>
              <a:gdLst/>
              <a:ahLst/>
              <a:cxnLst/>
              <a:rect l="l" t="t" r="r" b="b"/>
              <a:pathLst>
                <a:path w="2707" h="1374" extrusionOk="0">
                  <a:moveTo>
                    <a:pt x="2666" y="1"/>
                  </a:moveTo>
                  <a:cubicBezTo>
                    <a:pt x="2657" y="1"/>
                    <a:pt x="2644" y="7"/>
                    <a:pt x="2632" y="20"/>
                  </a:cubicBezTo>
                  <a:cubicBezTo>
                    <a:pt x="1805" y="521"/>
                    <a:pt x="927" y="947"/>
                    <a:pt x="25" y="1273"/>
                  </a:cubicBezTo>
                  <a:cubicBezTo>
                    <a:pt x="0" y="1298"/>
                    <a:pt x="0" y="1323"/>
                    <a:pt x="0" y="1323"/>
                  </a:cubicBezTo>
                  <a:cubicBezTo>
                    <a:pt x="0" y="1348"/>
                    <a:pt x="25" y="1373"/>
                    <a:pt x="25" y="1373"/>
                  </a:cubicBezTo>
                  <a:cubicBezTo>
                    <a:pt x="50" y="1373"/>
                    <a:pt x="50" y="1373"/>
                    <a:pt x="50" y="1348"/>
                  </a:cubicBezTo>
                  <a:cubicBezTo>
                    <a:pt x="977" y="1022"/>
                    <a:pt x="1855" y="596"/>
                    <a:pt x="2682" y="95"/>
                  </a:cubicBezTo>
                  <a:cubicBezTo>
                    <a:pt x="2707" y="70"/>
                    <a:pt x="2707" y="45"/>
                    <a:pt x="2682" y="20"/>
                  </a:cubicBezTo>
                  <a:cubicBezTo>
                    <a:pt x="2682" y="7"/>
                    <a:pt x="2675" y="1"/>
                    <a:pt x="2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
            <p:cNvSpPr/>
            <p:nvPr/>
          </p:nvSpPr>
          <p:spPr>
            <a:xfrm>
              <a:off x="4759550" y="1293875"/>
              <a:ext cx="67075" cy="32000"/>
            </a:xfrm>
            <a:custGeom>
              <a:avLst/>
              <a:gdLst/>
              <a:ahLst/>
              <a:cxnLst/>
              <a:rect l="l" t="t" r="r" b="b"/>
              <a:pathLst>
                <a:path w="2683" h="1280" extrusionOk="0">
                  <a:moveTo>
                    <a:pt x="2607" y="1"/>
                  </a:moveTo>
                  <a:cubicBezTo>
                    <a:pt x="1880" y="452"/>
                    <a:pt x="1078" y="853"/>
                    <a:pt x="301" y="1179"/>
                  </a:cubicBezTo>
                  <a:cubicBezTo>
                    <a:pt x="258" y="1193"/>
                    <a:pt x="206" y="1208"/>
                    <a:pt x="161" y="1208"/>
                  </a:cubicBezTo>
                  <a:cubicBezTo>
                    <a:pt x="127" y="1208"/>
                    <a:pt x="97" y="1200"/>
                    <a:pt x="76" y="1179"/>
                  </a:cubicBezTo>
                  <a:cubicBezTo>
                    <a:pt x="76" y="1166"/>
                    <a:pt x="70" y="1160"/>
                    <a:pt x="60" y="1160"/>
                  </a:cubicBezTo>
                  <a:cubicBezTo>
                    <a:pt x="51" y="1160"/>
                    <a:pt x="38" y="1166"/>
                    <a:pt x="26" y="1179"/>
                  </a:cubicBezTo>
                  <a:cubicBezTo>
                    <a:pt x="1" y="1179"/>
                    <a:pt x="1" y="1204"/>
                    <a:pt x="26" y="1229"/>
                  </a:cubicBezTo>
                  <a:cubicBezTo>
                    <a:pt x="51" y="1279"/>
                    <a:pt x="101" y="1279"/>
                    <a:pt x="151" y="1279"/>
                  </a:cubicBezTo>
                  <a:cubicBezTo>
                    <a:pt x="201" y="1279"/>
                    <a:pt x="251" y="1279"/>
                    <a:pt x="326" y="1254"/>
                  </a:cubicBezTo>
                  <a:cubicBezTo>
                    <a:pt x="1128" y="928"/>
                    <a:pt x="1905" y="527"/>
                    <a:pt x="2657" y="76"/>
                  </a:cubicBezTo>
                  <a:cubicBezTo>
                    <a:pt x="2682" y="76"/>
                    <a:pt x="2682" y="51"/>
                    <a:pt x="2682"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
            <p:cNvSpPr/>
            <p:nvPr/>
          </p:nvSpPr>
          <p:spPr>
            <a:xfrm>
              <a:off x="4759550" y="1301400"/>
              <a:ext cx="73325" cy="36375"/>
            </a:xfrm>
            <a:custGeom>
              <a:avLst/>
              <a:gdLst/>
              <a:ahLst/>
              <a:cxnLst/>
              <a:rect l="l" t="t" r="r" b="b"/>
              <a:pathLst>
                <a:path w="2933" h="1455" extrusionOk="0">
                  <a:moveTo>
                    <a:pt x="2858" y="1"/>
                  </a:moveTo>
                  <a:cubicBezTo>
                    <a:pt x="1956" y="552"/>
                    <a:pt x="1003" y="1003"/>
                    <a:pt x="26" y="1379"/>
                  </a:cubicBezTo>
                  <a:cubicBezTo>
                    <a:pt x="26" y="1379"/>
                    <a:pt x="1" y="1404"/>
                    <a:pt x="26" y="1429"/>
                  </a:cubicBezTo>
                  <a:cubicBezTo>
                    <a:pt x="26" y="1454"/>
                    <a:pt x="26" y="1454"/>
                    <a:pt x="51" y="1454"/>
                  </a:cubicBezTo>
                  <a:lnTo>
                    <a:pt x="76" y="1454"/>
                  </a:lnTo>
                  <a:cubicBezTo>
                    <a:pt x="1053" y="1078"/>
                    <a:pt x="2006" y="627"/>
                    <a:pt x="2908" y="76"/>
                  </a:cubicBezTo>
                  <a:cubicBezTo>
                    <a:pt x="2933" y="76"/>
                    <a:pt x="2933" y="51"/>
                    <a:pt x="2908" y="26"/>
                  </a:cubicBezTo>
                  <a:cubicBezTo>
                    <a:pt x="2908" y="1"/>
                    <a:pt x="2883" y="1"/>
                    <a:pt x="2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
            <p:cNvSpPr/>
            <p:nvPr/>
          </p:nvSpPr>
          <p:spPr>
            <a:xfrm>
              <a:off x="4761425" y="1310800"/>
              <a:ext cx="77725" cy="35125"/>
            </a:xfrm>
            <a:custGeom>
              <a:avLst/>
              <a:gdLst/>
              <a:ahLst/>
              <a:cxnLst/>
              <a:rect l="l" t="t" r="r" b="b"/>
              <a:pathLst>
                <a:path w="3109" h="1405" extrusionOk="0">
                  <a:moveTo>
                    <a:pt x="3033" y="1"/>
                  </a:moveTo>
                  <a:cubicBezTo>
                    <a:pt x="2206" y="452"/>
                    <a:pt x="1354" y="853"/>
                    <a:pt x="477" y="1229"/>
                  </a:cubicBezTo>
                  <a:cubicBezTo>
                    <a:pt x="327" y="1279"/>
                    <a:pt x="176" y="1329"/>
                    <a:pt x="51" y="1329"/>
                  </a:cubicBezTo>
                  <a:cubicBezTo>
                    <a:pt x="26" y="1329"/>
                    <a:pt x="1" y="1354"/>
                    <a:pt x="1" y="1379"/>
                  </a:cubicBezTo>
                  <a:cubicBezTo>
                    <a:pt x="1" y="1379"/>
                    <a:pt x="1" y="1404"/>
                    <a:pt x="26" y="1404"/>
                  </a:cubicBezTo>
                  <a:lnTo>
                    <a:pt x="76" y="1404"/>
                  </a:lnTo>
                  <a:cubicBezTo>
                    <a:pt x="226" y="1404"/>
                    <a:pt x="352" y="1354"/>
                    <a:pt x="502" y="1304"/>
                  </a:cubicBezTo>
                  <a:cubicBezTo>
                    <a:pt x="1379" y="953"/>
                    <a:pt x="2231" y="527"/>
                    <a:pt x="3084" y="76"/>
                  </a:cubicBezTo>
                  <a:cubicBezTo>
                    <a:pt x="3084" y="76"/>
                    <a:pt x="3109" y="51"/>
                    <a:pt x="3084" y="26"/>
                  </a:cubicBezTo>
                  <a:cubicBezTo>
                    <a:pt x="3084" y="1"/>
                    <a:pt x="3059"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
            <p:cNvSpPr/>
            <p:nvPr/>
          </p:nvSpPr>
          <p:spPr>
            <a:xfrm>
              <a:off x="4771450" y="1322700"/>
              <a:ext cx="72725" cy="35750"/>
            </a:xfrm>
            <a:custGeom>
              <a:avLst/>
              <a:gdLst/>
              <a:ahLst/>
              <a:cxnLst/>
              <a:rect l="l" t="t" r="r" b="b"/>
              <a:pathLst>
                <a:path w="2909" h="1430" extrusionOk="0">
                  <a:moveTo>
                    <a:pt x="2833" y="1"/>
                  </a:moveTo>
                  <a:cubicBezTo>
                    <a:pt x="1931" y="502"/>
                    <a:pt x="978" y="953"/>
                    <a:pt x="26" y="1329"/>
                  </a:cubicBezTo>
                  <a:cubicBezTo>
                    <a:pt x="1" y="1354"/>
                    <a:pt x="1" y="1379"/>
                    <a:pt x="1" y="1379"/>
                  </a:cubicBezTo>
                  <a:cubicBezTo>
                    <a:pt x="1" y="1404"/>
                    <a:pt x="26" y="1429"/>
                    <a:pt x="51" y="1429"/>
                  </a:cubicBezTo>
                  <a:cubicBezTo>
                    <a:pt x="51" y="1429"/>
                    <a:pt x="51" y="1429"/>
                    <a:pt x="51" y="1404"/>
                  </a:cubicBezTo>
                  <a:cubicBezTo>
                    <a:pt x="1028" y="1028"/>
                    <a:pt x="1956" y="577"/>
                    <a:pt x="2858" y="76"/>
                  </a:cubicBezTo>
                  <a:cubicBezTo>
                    <a:pt x="2883" y="76"/>
                    <a:pt x="2908" y="51"/>
                    <a:pt x="2883" y="26"/>
                  </a:cubicBezTo>
                  <a:cubicBezTo>
                    <a:pt x="2883" y="1"/>
                    <a:pt x="2858"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
            <p:cNvSpPr/>
            <p:nvPr/>
          </p:nvSpPr>
          <p:spPr>
            <a:xfrm>
              <a:off x="4775850" y="1335400"/>
              <a:ext cx="70825" cy="31200"/>
            </a:xfrm>
            <a:custGeom>
              <a:avLst/>
              <a:gdLst/>
              <a:ahLst/>
              <a:cxnLst/>
              <a:rect l="l" t="t" r="r" b="b"/>
              <a:pathLst>
                <a:path w="2833" h="1248" extrusionOk="0">
                  <a:moveTo>
                    <a:pt x="2792" y="0"/>
                  </a:moveTo>
                  <a:cubicBezTo>
                    <a:pt x="2782" y="0"/>
                    <a:pt x="2770" y="6"/>
                    <a:pt x="2757" y="19"/>
                  </a:cubicBezTo>
                  <a:cubicBezTo>
                    <a:pt x="2131" y="345"/>
                    <a:pt x="1479" y="671"/>
                    <a:pt x="852" y="946"/>
                  </a:cubicBezTo>
                  <a:cubicBezTo>
                    <a:pt x="606" y="1059"/>
                    <a:pt x="379" y="1151"/>
                    <a:pt x="136" y="1151"/>
                  </a:cubicBezTo>
                  <a:cubicBezTo>
                    <a:pt x="108" y="1151"/>
                    <a:pt x="79" y="1149"/>
                    <a:pt x="50" y="1147"/>
                  </a:cubicBezTo>
                  <a:cubicBezTo>
                    <a:pt x="25" y="1147"/>
                    <a:pt x="0" y="1172"/>
                    <a:pt x="0" y="1197"/>
                  </a:cubicBezTo>
                  <a:cubicBezTo>
                    <a:pt x="0" y="1222"/>
                    <a:pt x="25" y="1247"/>
                    <a:pt x="50" y="1247"/>
                  </a:cubicBezTo>
                  <a:lnTo>
                    <a:pt x="126" y="1247"/>
                  </a:lnTo>
                  <a:cubicBezTo>
                    <a:pt x="376" y="1247"/>
                    <a:pt x="627" y="1147"/>
                    <a:pt x="877" y="1047"/>
                  </a:cubicBezTo>
                  <a:cubicBezTo>
                    <a:pt x="1529" y="746"/>
                    <a:pt x="2181" y="420"/>
                    <a:pt x="2807" y="94"/>
                  </a:cubicBezTo>
                  <a:cubicBezTo>
                    <a:pt x="2807" y="69"/>
                    <a:pt x="2832" y="44"/>
                    <a:pt x="2807" y="19"/>
                  </a:cubicBezTo>
                  <a:cubicBezTo>
                    <a:pt x="2807" y="6"/>
                    <a:pt x="2801"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
            <p:cNvSpPr/>
            <p:nvPr/>
          </p:nvSpPr>
          <p:spPr>
            <a:xfrm>
              <a:off x="4782100" y="1344000"/>
              <a:ext cx="74600" cy="35125"/>
            </a:xfrm>
            <a:custGeom>
              <a:avLst/>
              <a:gdLst/>
              <a:ahLst/>
              <a:cxnLst/>
              <a:rect l="l" t="t" r="r" b="b"/>
              <a:pathLst>
                <a:path w="2984" h="1405" extrusionOk="0">
                  <a:moveTo>
                    <a:pt x="2908" y="1"/>
                  </a:moveTo>
                  <a:cubicBezTo>
                    <a:pt x="2006" y="552"/>
                    <a:pt x="1054" y="1003"/>
                    <a:pt x="51" y="1329"/>
                  </a:cubicBezTo>
                  <a:cubicBezTo>
                    <a:pt x="26" y="1329"/>
                    <a:pt x="1" y="1354"/>
                    <a:pt x="26" y="1379"/>
                  </a:cubicBezTo>
                  <a:cubicBezTo>
                    <a:pt x="26" y="1404"/>
                    <a:pt x="51" y="1404"/>
                    <a:pt x="51" y="1404"/>
                  </a:cubicBezTo>
                  <a:lnTo>
                    <a:pt x="76" y="1404"/>
                  </a:lnTo>
                  <a:cubicBezTo>
                    <a:pt x="1079" y="1079"/>
                    <a:pt x="2056" y="627"/>
                    <a:pt x="2958" y="76"/>
                  </a:cubicBezTo>
                  <a:cubicBezTo>
                    <a:pt x="2983" y="76"/>
                    <a:pt x="2983" y="51"/>
                    <a:pt x="2983" y="26"/>
                  </a:cubicBezTo>
                  <a:cubicBezTo>
                    <a:pt x="2958" y="1"/>
                    <a:pt x="2933" y="1"/>
                    <a:pt x="2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
            <p:cNvSpPr/>
            <p:nvPr/>
          </p:nvSpPr>
          <p:spPr>
            <a:xfrm>
              <a:off x="4794025" y="1354650"/>
              <a:ext cx="67050" cy="33250"/>
            </a:xfrm>
            <a:custGeom>
              <a:avLst/>
              <a:gdLst/>
              <a:ahLst/>
              <a:cxnLst/>
              <a:rect l="l" t="t" r="r" b="b"/>
              <a:pathLst>
                <a:path w="2682" h="1330" extrusionOk="0">
                  <a:moveTo>
                    <a:pt x="2607" y="1"/>
                  </a:moveTo>
                  <a:cubicBezTo>
                    <a:pt x="1830" y="577"/>
                    <a:pt x="953" y="978"/>
                    <a:pt x="25" y="1229"/>
                  </a:cubicBezTo>
                  <a:cubicBezTo>
                    <a:pt x="0" y="1254"/>
                    <a:pt x="0" y="1279"/>
                    <a:pt x="0" y="1279"/>
                  </a:cubicBezTo>
                  <a:cubicBezTo>
                    <a:pt x="0" y="1304"/>
                    <a:pt x="25" y="1329"/>
                    <a:pt x="50" y="1329"/>
                  </a:cubicBezTo>
                  <a:cubicBezTo>
                    <a:pt x="978" y="1054"/>
                    <a:pt x="1855" y="653"/>
                    <a:pt x="2657" y="76"/>
                  </a:cubicBezTo>
                  <a:cubicBezTo>
                    <a:pt x="2682" y="76"/>
                    <a:pt x="2682" y="51"/>
                    <a:pt x="2657"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
            <p:cNvSpPr/>
            <p:nvPr/>
          </p:nvSpPr>
          <p:spPr>
            <a:xfrm>
              <a:off x="4794025" y="1371300"/>
              <a:ext cx="67050" cy="32875"/>
            </a:xfrm>
            <a:custGeom>
              <a:avLst/>
              <a:gdLst/>
              <a:ahLst/>
              <a:cxnLst/>
              <a:rect l="l" t="t" r="r" b="b"/>
              <a:pathLst>
                <a:path w="2682" h="1315" extrusionOk="0">
                  <a:moveTo>
                    <a:pt x="2631" y="0"/>
                  </a:moveTo>
                  <a:cubicBezTo>
                    <a:pt x="2623" y="0"/>
                    <a:pt x="2615" y="3"/>
                    <a:pt x="2607" y="12"/>
                  </a:cubicBezTo>
                  <a:cubicBezTo>
                    <a:pt x="1780" y="463"/>
                    <a:pt x="902" y="864"/>
                    <a:pt x="25" y="1215"/>
                  </a:cubicBezTo>
                  <a:cubicBezTo>
                    <a:pt x="0" y="1240"/>
                    <a:pt x="0" y="1265"/>
                    <a:pt x="0" y="1290"/>
                  </a:cubicBezTo>
                  <a:cubicBezTo>
                    <a:pt x="25" y="1290"/>
                    <a:pt x="25" y="1315"/>
                    <a:pt x="50" y="1315"/>
                  </a:cubicBezTo>
                  <a:lnTo>
                    <a:pt x="75" y="1315"/>
                  </a:lnTo>
                  <a:cubicBezTo>
                    <a:pt x="953" y="939"/>
                    <a:pt x="1805" y="538"/>
                    <a:pt x="2657" y="87"/>
                  </a:cubicBezTo>
                  <a:cubicBezTo>
                    <a:pt x="2682" y="62"/>
                    <a:pt x="2682" y="37"/>
                    <a:pt x="2657" y="12"/>
                  </a:cubicBezTo>
                  <a:cubicBezTo>
                    <a:pt x="2657" y="12"/>
                    <a:pt x="2646" y="0"/>
                    <a:pt x="2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
            <p:cNvSpPr/>
            <p:nvPr/>
          </p:nvSpPr>
          <p:spPr>
            <a:xfrm>
              <a:off x="4800275" y="1378475"/>
              <a:ext cx="65200" cy="31350"/>
            </a:xfrm>
            <a:custGeom>
              <a:avLst/>
              <a:gdLst/>
              <a:ahLst/>
              <a:cxnLst/>
              <a:rect l="l" t="t" r="r" b="b"/>
              <a:pathLst>
                <a:path w="2608" h="1254" extrusionOk="0">
                  <a:moveTo>
                    <a:pt x="2532" y="0"/>
                  </a:moveTo>
                  <a:cubicBezTo>
                    <a:pt x="1755" y="502"/>
                    <a:pt x="928" y="903"/>
                    <a:pt x="51" y="1178"/>
                  </a:cubicBezTo>
                  <a:cubicBezTo>
                    <a:pt x="26" y="1178"/>
                    <a:pt x="1" y="1203"/>
                    <a:pt x="1" y="1228"/>
                  </a:cubicBezTo>
                  <a:cubicBezTo>
                    <a:pt x="26" y="1228"/>
                    <a:pt x="26" y="1253"/>
                    <a:pt x="51" y="1253"/>
                  </a:cubicBezTo>
                  <a:lnTo>
                    <a:pt x="76" y="1253"/>
                  </a:lnTo>
                  <a:cubicBezTo>
                    <a:pt x="953" y="978"/>
                    <a:pt x="1805" y="577"/>
                    <a:pt x="2582" y="75"/>
                  </a:cubicBezTo>
                  <a:cubicBezTo>
                    <a:pt x="2607" y="75"/>
                    <a:pt x="2607" y="50"/>
                    <a:pt x="2607" y="25"/>
                  </a:cubicBezTo>
                  <a:cubicBezTo>
                    <a:pt x="2582" y="0"/>
                    <a:pt x="2557"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
            <p:cNvSpPr/>
            <p:nvPr/>
          </p:nvSpPr>
          <p:spPr>
            <a:xfrm>
              <a:off x="4801525" y="1386625"/>
              <a:ext cx="70825" cy="33225"/>
            </a:xfrm>
            <a:custGeom>
              <a:avLst/>
              <a:gdLst/>
              <a:ahLst/>
              <a:cxnLst/>
              <a:rect l="l" t="t" r="r" b="b"/>
              <a:pathLst>
                <a:path w="2833" h="1329" extrusionOk="0">
                  <a:moveTo>
                    <a:pt x="2758" y="0"/>
                  </a:moveTo>
                  <a:cubicBezTo>
                    <a:pt x="1881" y="501"/>
                    <a:pt x="978" y="902"/>
                    <a:pt x="26" y="1253"/>
                  </a:cubicBezTo>
                  <a:cubicBezTo>
                    <a:pt x="1" y="1253"/>
                    <a:pt x="1" y="1278"/>
                    <a:pt x="1" y="1303"/>
                  </a:cubicBezTo>
                  <a:cubicBezTo>
                    <a:pt x="1" y="1328"/>
                    <a:pt x="26" y="1328"/>
                    <a:pt x="51" y="1328"/>
                  </a:cubicBezTo>
                  <a:cubicBezTo>
                    <a:pt x="1003" y="1003"/>
                    <a:pt x="1931" y="577"/>
                    <a:pt x="2808" y="75"/>
                  </a:cubicBezTo>
                  <a:cubicBezTo>
                    <a:pt x="2833" y="75"/>
                    <a:pt x="2833" y="50"/>
                    <a:pt x="2808" y="25"/>
                  </a:cubicBezTo>
                  <a:cubicBezTo>
                    <a:pt x="2808" y="0"/>
                    <a:pt x="2783" y="0"/>
                    <a:pt x="2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
            <p:cNvSpPr/>
            <p:nvPr/>
          </p:nvSpPr>
          <p:spPr>
            <a:xfrm>
              <a:off x="4810925" y="1399150"/>
              <a:ext cx="61425" cy="27600"/>
            </a:xfrm>
            <a:custGeom>
              <a:avLst/>
              <a:gdLst/>
              <a:ahLst/>
              <a:cxnLst/>
              <a:rect l="l" t="t" r="r" b="b"/>
              <a:pathLst>
                <a:path w="2457" h="1104" extrusionOk="0">
                  <a:moveTo>
                    <a:pt x="2382" y="0"/>
                  </a:moveTo>
                  <a:cubicBezTo>
                    <a:pt x="1630" y="426"/>
                    <a:pt x="853" y="777"/>
                    <a:pt x="51" y="1028"/>
                  </a:cubicBezTo>
                  <a:cubicBezTo>
                    <a:pt x="26" y="1028"/>
                    <a:pt x="1" y="1053"/>
                    <a:pt x="26" y="1078"/>
                  </a:cubicBezTo>
                  <a:cubicBezTo>
                    <a:pt x="26" y="1103"/>
                    <a:pt x="51" y="1103"/>
                    <a:pt x="51" y="1103"/>
                  </a:cubicBezTo>
                  <a:lnTo>
                    <a:pt x="76" y="1103"/>
                  </a:lnTo>
                  <a:cubicBezTo>
                    <a:pt x="878" y="852"/>
                    <a:pt x="1680" y="502"/>
                    <a:pt x="2432" y="76"/>
                  </a:cubicBezTo>
                  <a:cubicBezTo>
                    <a:pt x="2432" y="50"/>
                    <a:pt x="2457" y="25"/>
                    <a:pt x="2432" y="25"/>
                  </a:cubicBezTo>
                  <a:cubicBezTo>
                    <a:pt x="2432" y="0"/>
                    <a:pt x="2407"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
            <p:cNvSpPr/>
            <p:nvPr/>
          </p:nvSpPr>
          <p:spPr>
            <a:xfrm>
              <a:off x="4814700" y="1409800"/>
              <a:ext cx="60175" cy="28850"/>
            </a:xfrm>
            <a:custGeom>
              <a:avLst/>
              <a:gdLst/>
              <a:ahLst/>
              <a:cxnLst/>
              <a:rect l="l" t="t" r="r" b="b"/>
              <a:pathLst>
                <a:path w="2407" h="1154" extrusionOk="0">
                  <a:moveTo>
                    <a:pt x="2331" y="0"/>
                  </a:moveTo>
                  <a:cubicBezTo>
                    <a:pt x="1604" y="426"/>
                    <a:pt x="827" y="777"/>
                    <a:pt x="25" y="1078"/>
                  </a:cubicBezTo>
                  <a:cubicBezTo>
                    <a:pt x="0" y="1078"/>
                    <a:pt x="0" y="1103"/>
                    <a:pt x="0" y="1128"/>
                  </a:cubicBezTo>
                  <a:cubicBezTo>
                    <a:pt x="0" y="1153"/>
                    <a:pt x="25" y="1153"/>
                    <a:pt x="50" y="1153"/>
                  </a:cubicBezTo>
                  <a:cubicBezTo>
                    <a:pt x="852" y="853"/>
                    <a:pt x="1629" y="502"/>
                    <a:pt x="2381" y="76"/>
                  </a:cubicBezTo>
                  <a:cubicBezTo>
                    <a:pt x="2381" y="76"/>
                    <a:pt x="2406" y="51"/>
                    <a:pt x="2381" y="25"/>
                  </a:cubicBezTo>
                  <a:cubicBezTo>
                    <a:pt x="2381"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
            <p:cNvSpPr/>
            <p:nvPr/>
          </p:nvSpPr>
          <p:spPr>
            <a:xfrm>
              <a:off x="4817200" y="1420825"/>
              <a:ext cx="55800" cy="27850"/>
            </a:xfrm>
            <a:custGeom>
              <a:avLst/>
              <a:gdLst/>
              <a:ahLst/>
              <a:cxnLst/>
              <a:rect l="l" t="t" r="r" b="b"/>
              <a:pathLst>
                <a:path w="2232" h="1114" extrusionOk="0">
                  <a:moveTo>
                    <a:pt x="2177" y="0"/>
                  </a:moveTo>
                  <a:cubicBezTo>
                    <a:pt x="2171" y="0"/>
                    <a:pt x="2163" y="3"/>
                    <a:pt x="2156" y="11"/>
                  </a:cubicBezTo>
                  <a:cubicBezTo>
                    <a:pt x="1479" y="412"/>
                    <a:pt x="752" y="737"/>
                    <a:pt x="26" y="1013"/>
                  </a:cubicBezTo>
                  <a:cubicBezTo>
                    <a:pt x="0" y="1038"/>
                    <a:pt x="0" y="1063"/>
                    <a:pt x="0" y="1088"/>
                  </a:cubicBezTo>
                  <a:cubicBezTo>
                    <a:pt x="0" y="1088"/>
                    <a:pt x="26" y="1113"/>
                    <a:pt x="51" y="1113"/>
                  </a:cubicBezTo>
                  <a:cubicBezTo>
                    <a:pt x="802" y="813"/>
                    <a:pt x="1504" y="487"/>
                    <a:pt x="2181" y="86"/>
                  </a:cubicBezTo>
                  <a:cubicBezTo>
                    <a:pt x="2206" y="61"/>
                    <a:pt x="2231" y="36"/>
                    <a:pt x="2206" y="36"/>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
            <p:cNvSpPr/>
            <p:nvPr/>
          </p:nvSpPr>
          <p:spPr>
            <a:xfrm>
              <a:off x="4630475" y="1087125"/>
              <a:ext cx="13200" cy="10675"/>
            </a:xfrm>
            <a:custGeom>
              <a:avLst/>
              <a:gdLst/>
              <a:ahLst/>
              <a:cxnLst/>
              <a:rect l="l" t="t" r="r" b="b"/>
              <a:pathLst>
                <a:path w="528" h="427" extrusionOk="0">
                  <a:moveTo>
                    <a:pt x="452" y="0"/>
                  </a:moveTo>
                  <a:lnTo>
                    <a:pt x="26" y="351"/>
                  </a:lnTo>
                  <a:cubicBezTo>
                    <a:pt x="26" y="351"/>
                    <a:pt x="1" y="401"/>
                    <a:pt x="26" y="401"/>
                  </a:cubicBezTo>
                  <a:cubicBezTo>
                    <a:pt x="26" y="426"/>
                    <a:pt x="51" y="426"/>
                    <a:pt x="51" y="426"/>
                  </a:cubicBezTo>
                  <a:cubicBezTo>
                    <a:pt x="76" y="426"/>
                    <a:pt x="76" y="426"/>
                    <a:pt x="76" y="401"/>
                  </a:cubicBezTo>
                  <a:lnTo>
                    <a:pt x="502" y="75"/>
                  </a:lnTo>
                  <a:cubicBezTo>
                    <a:pt x="527" y="50"/>
                    <a:pt x="527"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
            <p:cNvSpPr/>
            <p:nvPr/>
          </p:nvSpPr>
          <p:spPr>
            <a:xfrm>
              <a:off x="4817825" y="1428750"/>
              <a:ext cx="62675" cy="28700"/>
            </a:xfrm>
            <a:custGeom>
              <a:avLst/>
              <a:gdLst/>
              <a:ahLst/>
              <a:cxnLst/>
              <a:rect l="l" t="t" r="r" b="b"/>
              <a:pathLst>
                <a:path w="2507" h="1148" extrusionOk="0">
                  <a:moveTo>
                    <a:pt x="2472" y="1"/>
                  </a:moveTo>
                  <a:cubicBezTo>
                    <a:pt x="2463" y="1"/>
                    <a:pt x="2457" y="7"/>
                    <a:pt x="2457" y="19"/>
                  </a:cubicBezTo>
                  <a:cubicBezTo>
                    <a:pt x="1705" y="470"/>
                    <a:pt x="878" y="821"/>
                    <a:pt x="26" y="1072"/>
                  </a:cubicBezTo>
                  <a:cubicBezTo>
                    <a:pt x="1" y="1072"/>
                    <a:pt x="1" y="1097"/>
                    <a:pt x="1" y="1122"/>
                  </a:cubicBezTo>
                  <a:cubicBezTo>
                    <a:pt x="1" y="1147"/>
                    <a:pt x="26" y="1147"/>
                    <a:pt x="26" y="1147"/>
                  </a:cubicBezTo>
                  <a:lnTo>
                    <a:pt x="51" y="1147"/>
                  </a:lnTo>
                  <a:cubicBezTo>
                    <a:pt x="903" y="922"/>
                    <a:pt x="1730" y="546"/>
                    <a:pt x="2482" y="95"/>
                  </a:cubicBezTo>
                  <a:cubicBezTo>
                    <a:pt x="2507" y="69"/>
                    <a:pt x="2507" y="44"/>
                    <a:pt x="2507" y="19"/>
                  </a:cubicBezTo>
                  <a:cubicBezTo>
                    <a:pt x="2494" y="7"/>
                    <a:pt x="2482" y="1"/>
                    <a:pt x="2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
            <p:cNvSpPr/>
            <p:nvPr/>
          </p:nvSpPr>
          <p:spPr>
            <a:xfrm>
              <a:off x="4822200" y="1440500"/>
              <a:ext cx="63325" cy="26350"/>
            </a:xfrm>
            <a:custGeom>
              <a:avLst/>
              <a:gdLst/>
              <a:ahLst/>
              <a:cxnLst/>
              <a:rect l="l" t="t" r="r" b="b"/>
              <a:pathLst>
                <a:path w="2533" h="1054" extrusionOk="0">
                  <a:moveTo>
                    <a:pt x="2457" y="0"/>
                  </a:moveTo>
                  <a:cubicBezTo>
                    <a:pt x="1705" y="427"/>
                    <a:pt x="878" y="752"/>
                    <a:pt x="26" y="978"/>
                  </a:cubicBezTo>
                  <a:cubicBezTo>
                    <a:pt x="1" y="978"/>
                    <a:pt x="1" y="1003"/>
                    <a:pt x="1" y="1028"/>
                  </a:cubicBezTo>
                  <a:cubicBezTo>
                    <a:pt x="1" y="1053"/>
                    <a:pt x="26" y="1053"/>
                    <a:pt x="51" y="1053"/>
                  </a:cubicBezTo>
                  <a:cubicBezTo>
                    <a:pt x="903" y="828"/>
                    <a:pt x="1730" y="502"/>
                    <a:pt x="2507" y="76"/>
                  </a:cubicBezTo>
                  <a:cubicBezTo>
                    <a:pt x="2532" y="76"/>
                    <a:pt x="2532" y="26"/>
                    <a:pt x="2532" y="26"/>
                  </a:cubicBezTo>
                  <a:cubicBezTo>
                    <a:pt x="2507" y="0"/>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
            <p:cNvSpPr/>
            <p:nvPr/>
          </p:nvSpPr>
          <p:spPr>
            <a:xfrm>
              <a:off x="4825975" y="1455550"/>
              <a:ext cx="57050" cy="21325"/>
            </a:xfrm>
            <a:custGeom>
              <a:avLst/>
              <a:gdLst/>
              <a:ahLst/>
              <a:cxnLst/>
              <a:rect l="l" t="t" r="r" b="b"/>
              <a:pathLst>
                <a:path w="2282" h="853" extrusionOk="0">
                  <a:moveTo>
                    <a:pt x="2206" y="0"/>
                  </a:moveTo>
                  <a:cubicBezTo>
                    <a:pt x="1529" y="401"/>
                    <a:pt x="802" y="652"/>
                    <a:pt x="50" y="777"/>
                  </a:cubicBezTo>
                  <a:cubicBezTo>
                    <a:pt x="25" y="777"/>
                    <a:pt x="0" y="802"/>
                    <a:pt x="0" y="827"/>
                  </a:cubicBezTo>
                  <a:cubicBezTo>
                    <a:pt x="0" y="852"/>
                    <a:pt x="25" y="852"/>
                    <a:pt x="50" y="852"/>
                  </a:cubicBezTo>
                  <a:cubicBezTo>
                    <a:pt x="827" y="727"/>
                    <a:pt x="1579" y="476"/>
                    <a:pt x="2256" y="75"/>
                  </a:cubicBezTo>
                  <a:cubicBezTo>
                    <a:pt x="2281" y="75"/>
                    <a:pt x="2281" y="50"/>
                    <a:pt x="2281" y="25"/>
                  </a:cubicBezTo>
                  <a:cubicBezTo>
                    <a:pt x="2256" y="0"/>
                    <a:pt x="2231"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
            <p:cNvSpPr/>
            <p:nvPr/>
          </p:nvSpPr>
          <p:spPr>
            <a:xfrm>
              <a:off x="4830350" y="1467175"/>
              <a:ext cx="56425" cy="22850"/>
            </a:xfrm>
            <a:custGeom>
              <a:avLst/>
              <a:gdLst/>
              <a:ahLst/>
              <a:cxnLst/>
              <a:rect l="l" t="t" r="r" b="b"/>
              <a:pathLst>
                <a:path w="2257" h="914" extrusionOk="0">
                  <a:moveTo>
                    <a:pt x="2206" y="0"/>
                  </a:moveTo>
                  <a:cubicBezTo>
                    <a:pt x="2198" y="0"/>
                    <a:pt x="2190" y="3"/>
                    <a:pt x="2181" y="11"/>
                  </a:cubicBezTo>
                  <a:cubicBezTo>
                    <a:pt x="1505" y="362"/>
                    <a:pt x="778" y="638"/>
                    <a:pt x="26" y="813"/>
                  </a:cubicBezTo>
                  <a:cubicBezTo>
                    <a:pt x="1" y="838"/>
                    <a:pt x="1" y="838"/>
                    <a:pt x="1" y="863"/>
                  </a:cubicBezTo>
                  <a:cubicBezTo>
                    <a:pt x="1" y="888"/>
                    <a:pt x="26" y="913"/>
                    <a:pt x="26" y="913"/>
                  </a:cubicBezTo>
                  <a:lnTo>
                    <a:pt x="51" y="913"/>
                  </a:lnTo>
                  <a:cubicBezTo>
                    <a:pt x="803" y="738"/>
                    <a:pt x="1555" y="437"/>
                    <a:pt x="2231" y="86"/>
                  </a:cubicBezTo>
                  <a:cubicBezTo>
                    <a:pt x="2256" y="61"/>
                    <a:pt x="2256" y="36"/>
                    <a:pt x="2256" y="11"/>
                  </a:cubicBezTo>
                  <a:cubicBezTo>
                    <a:pt x="2240" y="11"/>
                    <a:pt x="2223"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
            <p:cNvSpPr/>
            <p:nvPr/>
          </p:nvSpPr>
          <p:spPr>
            <a:xfrm>
              <a:off x="4844150" y="1484075"/>
              <a:ext cx="42000" cy="15975"/>
            </a:xfrm>
            <a:custGeom>
              <a:avLst/>
              <a:gdLst/>
              <a:ahLst/>
              <a:cxnLst/>
              <a:rect l="l" t="t" r="r" b="b"/>
              <a:pathLst>
                <a:path w="1680" h="639" extrusionOk="0">
                  <a:moveTo>
                    <a:pt x="1628" y="1"/>
                  </a:moveTo>
                  <a:cubicBezTo>
                    <a:pt x="1621" y="1"/>
                    <a:pt x="1613" y="4"/>
                    <a:pt x="1604" y="12"/>
                  </a:cubicBezTo>
                  <a:cubicBezTo>
                    <a:pt x="1103" y="263"/>
                    <a:pt x="577" y="438"/>
                    <a:pt x="25" y="563"/>
                  </a:cubicBezTo>
                  <a:cubicBezTo>
                    <a:pt x="0" y="563"/>
                    <a:pt x="0" y="588"/>
                    <a:pt x="0" y="613"/>
                  </a:cubicBezTo>
                  <a:cubicBezTo>
                    <a:pt x="0" y="613"/>
                    <a:pt x="25" y="638"/>
                    <a:pt x="50" y="638"/>
                  </a:cubicBezTo>
                  <a:cubicBezTo>
                    <a:pt x="602" y="538"/>
                    <a:pt x="1153" y="338"/>
                    <a:pt x="1629" y="87"/>
                  </a:cubicBezTo>
                  <a:cubicBezTo>
                    <a:pt x="1654" y="62"/>
                    <a:pt x="1679" y="37"/>
                    <a:pt x="1654" y="12"/>
                  </a:cubicBezTo>
                  <a:cubicBezTo>
                    <a:pt x="1654" y="12"/>
                    <a:pt x="1643" y="1"/>
                    <a:pt x="1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
            <p:cNvSpPr/>
            <p:nvPr/>
          </p:nvSpPr>
          <p:spPr>
            <a:xfrm>
              <a:off x="4845400" y="1498775"/>
              <a:ext cx="33225" cy="11925"/>
            </a:xfrm>
            <a:custGeom>
              <a:avLst/>
              <a:gdLst/>
              <a:ahLst/>
              <a:cxnLst/>
              <a:rect l="l" t="t" r="r" b="b"/>
              <a:pathLst>
                <a:path w="1329" h="477" extrusionOk="0">
                  <a:moveTo>
                    <a:pt x="1253" y="0"/>
                  </a:moveTo>
                  <a:cubicBezTo>
                    <a:pt x="877" y="201"/>
                    <a:pt x="476" y="326"/>
                    <a:pt x="50" y="401"/>
                  </a:cubicBezTo>
                  <a:cubicBezTo>
                    <a:pt x="25" y="401"/>
                    <a:pt x="0" y="426"/>
                    <a:pt x="25" y="451"/>
                  </a:cubicBezTo>
                  <a:cubicBezTo>
                    <a:pt x="25" y="451"/>
                    <a:pt x="25" y="477"/>
                    <a:pt x="50" y="477"/>
                  </a:cubicBezTo>
                  <a:cubicBezTo>
                    <a:pt x="502" y="426"/>
                    <a:pt x="903" y="276"/>
                    <a:pt x="1278" y="101"/>
                  </a:cubicBezTo>
                  <a:cubicBezTo>
                    <a:pt x="1304" y="76"/>
                    <a:pt x="1329" y="50"/>
                    <a:pt x="1304" y="25"/>
                  </a:cubicBezTo>
                  <a:cubicBezTo>
                    <a:pt x="1304"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
            <p:cNvSpPr/>
            <p:nvPr/>
          </p:nvSpPr>
          <p:spPr>
            <a:xfrm>
              <a:off x="4893025" y="1492500"/>
              <a:ext cx="9400" cy="6925"/>
            </a:xfrm>
            <a:custGeom>
              <a:avLst/>
              <a:gdLst/>
              <a:ahLst/>
              <a:cxnLst/>
              <a:rect l="l" t="t" r="r" b="b"/>
              <a:pathLst>
                <a:path w="376" h="277" extrusionOk="0">
                  <a:moveTo>
                    <a:pt x="301" y="1"/>
                  </a:moveTo>
                  <a:lnTo>
                    <a:pt x="25" y="201"/>
                  </a:lnTo>
                  <a:cubicBezTo>
                    <a:pt x="0" y="201"/>
                    <a:pt x="0" y="226"/>
                    <a:pt x="0" y="251"/>
                  </a:cubicBezTo>
                  <a:cubicBezTo>
                    <a:pt x="0" y="276"/>
                    <a:pt x="25" y="276"/>
                    <a:pt x="25" y="276"/>
                  </a:cubicBezTo>
                  <a:lnTo>
                    <a:pt x="50" y="276"/>
                  </a:lnTo>
                  <a:lnTo>
                    <a:pt x="351" y="76"/>
                  </a:lnTo>
                  <a:cubicBezTo>
                    <a:pt x="376" y="76"/>
                    <a:pt x="376" y="51"/>
                    <a:pt x="376"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
            <p:cNvSpPr/>
            <p:nvPr/>
          </p:nvSpPr>
          <p:spPr>
            <a:xfrm>
              <a:off x="4439375" y="1098400"/>
              <a:ext cx="18825" cy="13175"/>
            </a:xfrm>
            <a:custGeom>
              <a:avLst/>
              <a:gdLst/>
              <a:ahLst/>
              <a:cxnLst/>
              <a:rect l="l" t="t" r="r" b="b"/>
              <a:pathLst>
                <a:path w="753" h="527" extrusionOk="0">
                  <a:moveTo>
                    <a:pt x="702" y="0"/>
                  </a:moveTo>
                  <a:cubicBezTo>
                    <a:pt x="427" y="75"/>
                    <a:pt x="176" y="226"/>
                    <a:pt x="26" y="451"/>
                  </a:cubicBezTo>
                  <a:cubicBezTo>
                    <a:pt x="1" y="476"/>
                    <a:pt x="1" y="501"/>
                    <a:pt x="26" y="501"/>
                  </a:cubicBezTo>
                  <a:cubicBezTo>
                    <a:pt x="26" y="527"/>
                    <a:pt x="51" y="527"/>
                    <a:pt x="51" y="527"/>
                  </a:cubicBezTo>
                  <a:cubicBezTo>
                    <a:pt x="51" y="527"/>
                    <a:pt x="76" y="527"/>
                    <a:pt x="76" y="501"/>
                  </a:cubicBezTo>
                  <a:cubicBezTo>
                    <a:pt x="251" y="301"/>
                    <a:pt x="477" y="151"/>
                    <a:pt x="702" y="75"/>
                  </a:cubicBezTo>
                  <a:cubicBezTo>
                    <a:pt x="727" y="75"/>
                    <a:pt x="752" y="50"/>
                    <a:pt x="752" y="25"/>
                  </a:cubicBezTo>
                  <a:cubicBezTo>
                    <a:pt x="727" y="0"/>
                    <a:pt x="702"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
            <p:cNvSpPr/>
            <p:nvPr/>
          </p:nvSpPr>
          <p:spPr>
            <a:xfrm>
              <a:off x="4443125" y="1106550"/>
              <a:ext cx="21350" cy="14425"/>
            </a:xfrm>
            <a:custGeom>
              <a:avLst/>
              <a:gdLst/>
              <a:ahLst/>
              <a:cxnLst/>
              <a:rect l="l" t="t" r="r" b="b"/>
              <a:pathLst>
                <a:path w="854" h="577" extrusionOk="0">
                  <a:moveTo>
                    <a:pt x="778" y="0"/>
                  </a:moveTo>
                  <a:cubicBezTo>
                    <a:pt x="477" y="75"/>
                    <a:pt x="201" y="251"/>
                    <a:pt x="26" y="501"/>
                  </a:cubicBezTo>
                  <a:cubicBezTo>
                    <a:pt x="1" y="526"/>
                    <a:pt x="1" y="551"/>
                    <a:pt x="26" y="551"/>
                  </a:cubicBezTo>
                  <a:cubicBezTo>
                    <a:pt x="26" y="576"/>
                    <a:pt x="51" y="576"/>
                    <a:pt x="51" y="576"/>
                  </a:cubicBezTo>
                  <a:cubicBezTo>
                    <a:pt x="76" y="576"/>
                    <a:pt x="76" y="551"/>
                    <a:pt x="101" y="551"/>
                  </a:cubicBezTo>
                  <a:cubicBezTo>
                    <a:pt x="277" y="326"/>
                    <a:pt x="527" y="150"/>
                    <a:pt x="803" y="75"/>
                  </a:cubicBezTo>
                  <a:cubicBezTo>
                    <a:pt x="828" y="75"/>
                    <a:pt x="853"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
            <p:cNvSpPr/>
            <p:nvPr/>
          </p:nvSpPr>
          <p:spPr>
            <a:xfrm>
              <a:off x="4445650" y="1115925"/>
              <a:ext cx="23825" cy="15075"/>
            </a:xfrm>
            <a:custGeom>
              <a:avLst/>
              <a:gdLst/>
              <a:ahLst/>
              <a:cxnLst/>
              <a:rect l="l" t="t" r="r" b="b"/>
              <a:pathLst>
                <a:path w="953" h="603" extrusionOk="0">
                  <a:moveTo>
                    <a:pt x="902" y="1"/>
                  </a:moveTo>
                  <a:cubicBezTo>
                    <a:pt x="577" y="126"/>
                    <a:pt x="276" y="302"/>
                    <a:pt x="25" y="527"/>
                  </a:cubicBezTo>
                  <a:cubicBezTo>
                    <a:pt x="0" y="552"/>
                    <a:pt x="0" y="577"/>
                    <a:pt x="25" y="602"/>
                  </a:cubicBezTo>
                  <a:lnTo>
                    <a:pt x="75" y="602"/>
                  </a:lnTo>
                  <a:cubicBezTo>
                    <a:pt x="326" y="377"/>
                    <a:pt x="602" y="201"/>
                    <a:pt x="928" y="76"/>
                  </a:cubicBezTo>
                  <a:cubicBezTo>
                    <a:pt x="953" y="76"/>
                    <a:pt x="953" y="51"/>
                    <a:pt x="953" y="26"/>
                  </a:cubicBezTo>
                  <a:cubicBezTo>
                    <a:pt x="953" y="1"/>
                    <a:pt x="928"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
            <p:cNvSpPr/>
            <p:nvPr/>
          </p:nvSpPr>
          <p:spPr>
            <a:xfrm>
              <a:off x="4444400" y="1128825"/>
              <a:ext cx="26950" cy="16575"/>
            </a:xfrm>
            <a:custGeom>
              <a:avLst/>
              <a:gdLst/>
              <a:ahLst/>
              <a:cxnLst/>
              <a:rect l="l" t="t" r="r" b="b"/>
              <a:pathLst>
                <a:path w="1078" h="663" extrusionOk="0">
                  <a:moveTo>
                    <a:pt x="1049" y="1"/>
                  </a:moveTo>
                  <a:cubicBezTo>
                    <a:pt x="1042" y="1"/>
                    <a:pt x="1035" y="4"/>
                    <a:pt x="1028" y="11"/>
                  </a:cubicBezTo>
                  <a:cubicBezTo>
                    <a:pt x="652" y="137"/>
                    <a:pt x="326" y="312"/>
                    <a:pt x="25" y="588"/>
                  </a:cubicBezTo>
                  <a:cubicBezTo>
                    <a:pt x="0" y="588"/>
                    <a:pt x="0" y="613"/>
                    <a:pt x="25" y="638"/>
                  </a:cubicBezTo>
                  <a:cubicBezTo>
                    <a:pt x="25" y="638"/>
                    <a:pt x="25" y="663"/>
                    <a:pt x="50" y="663"/>
                  </a:cubicBezTo>
                  <a:cubicBezTo>
                    <a:pt x="50" y="663"/>
                    <a:pt x="75" y="663"/>
                    <a:pt x="75" y="638"/>
                  </a:cubicBezTo>
                  <a:cubicBezTo>
                    <a:pt x="351" y="412"/>
                    <a:pt x="702" y="212"/>
                    <a:pt x="1053" y="86"/>
                  </a:cubicBezTo>
                  <a:cubicBezTo>
                    <a:pt x="1078" y="61"/>
                    <a:pt x="1078" y="61"/>
                    <a:pt x="1078" y="36"/>
                  </a:cubicBezTo>
                  <a:cubicBezTo>
                    <a:pt x="1078" y="19"/>
                    <a:pt x="1065"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
            <p:cNvSpPr/>
            <p:nvPr/>
          </p:nvSpPr>
          <p:spPr>
            <a:xfrm>
              <a:off x="4446900" y="1136975"/>
              <a:ext cx="28225" cy="17200"/>
            </a:xfrm>
            <a:custGeom>
              <a:avLst/>
              <a:gdLst/>
              <a:ahLst/>
              <a:cxnLst/>
              <a:rect l="l" t="t" r="r" b="b"/>
              <a:pathLst>
                <a:path w="1129" h="688" extrusionOk="0">
                  <a:moveTo>
                    <a:pt x="1099" y="1"/>
                  </a:moveTo>
                  <a:cubicBezTo>
                    <a:pt x="1093" y="1"/>
                    <a:pt x="1085" y="4"/>
                    <a:pt x="1078" y="11"/>
                  </a:cubicBezTo>
                  <a:cubicBezTo>
                    <a:pt x="677" y="111"/>
                    <a:pt x="301" y="312"/>
                    <a:pt x="25" y="613"/>
                  </a:cubicBezTo>
                  <a:cubicBezTo>
                    <a:pt x="0" y="613"/>
                    <a:pt x="0" y="663"/>
                    <a:pt x="25" y="663"/>
                  </a:cubicBezTo>
                  <a:cubicBezTo>
                    <a:pt x="25" y="688"/>
                    <a:pt x="25" y="688"/>
                    <a:pt x="50" y="688"/>
                  </a:cubicBezTo>
                  <a:cubicBezTo>
                    <a:pt x="50" y="688"/>
                    <a:pt x="76" y="688"/>
                    <a:pt x="76" y="663"/>
                  </a:cubicBezTo>
                  <a:cubicBezTo>
                    <a:pt x="351" y="387"/>
                    <a:pt x="702" y="187"/>
                    <a:pt x="1103" y="86"/>
                  </a:cubicBezTo>
                  <a:cubicBezTo>
                    <a:pt x="1128" y="86"/>
                    <a:pt x="1128" y="61"/>
                    <a:pt x="1128" y="36"/>
                  </a:cubicBezTo>
                  <a:cubicBezTo>
                    <a:pt x="1128" y="18"/>
                    <a:pt x="1116"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
            <p:cNvSpPr/>
            <p:nvPr/>
          </p:nvSpPr>
          <p:spPr>
            <a:xfrm>
              <a:off x="4449400" y="1145375"/>
              <a:ext cx="30100" cy="18825"/>
            </a:xfrm>
            <a:custGeom>
              <a:avLst/>
              <a:gdLst/>
              <a:ahLst/>
              <a:cxnLst/>
              <a:rect l="l" t="t" r="r" b="b"/>
              <a:pathLst>
                <a:path w="1204" h="753" extrusionOk="0">
                  <a:moveTo>
                    <a:pt x="1153" y="1"/>
                  </a:moveTo>
                  <a:cubicBezTo>
                    <a:pt x="727" y="126"/>
                    <a:pt x="351" y="352"/>
                    <a:pt x="26" y="678"/>
                  </a:cubicBezTo>
                  <a:cubicBezTo>
                    <a:pt x="1" y="678"/>
                    <a:pt x="1" y="703"/>
                    <a:pt x="26" y="728"/>
                  </a:cubicBezTo>
                  <a:cubicBezTo>
                    <a:pt x="26" y="728"/>
                    <a:pt x="51" y="753"/>
                    <a:pt x="51" y="753"/>
                  </a:cubicBezTo>
                  <a:cubicBezTo>
                    <a:pt x="76" y="753"/>
                    <a:pt x="76" y="728"/>
                    <a:pt x="76" y="728"/>
                  </a:cubicBezTo>
                  <a:cubicBezTo>
                    <a:pt x="402" y="427"/>
                    <a:pt x="778" y="201"/>
                    <a:pt x="1179" y="76"/>
                  </a:cubicBezTo>
                  <a:cubicBezTo>
                    <a:pt x="1204" y="76"/>
                    <a:pt x="1204" y="51"/>
                    <a:pt x="1204" y="26"/>
                  </a:cubicBezTo>
                  <a:cubicBezTo>
                    <a:pt x="1204" y="1"/>
                    <a:pt x="1179"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
            <p:cNvSpPr/>
            <p:nvPr/>
          </p:nvSpPr>
          <p:spPr>
            <a:xfrm>
              <a:off x="4451900" y="1157300"/>
              <a:ext cx="26975" cy="16925"/>
            </a:xfrm>
            <a:custGeom>
              <a:avLst/>
              <a:gdLst/>
              <a:ahLst/>
              <a:cxnLst/>
              <a:rect l="l" t="t" r="r" b="b"/>
              <a:pathLst>
                <a:path w="1079" h="677" extrusionOk="0">
                  <a:moveTo>
                    <a:pt x="1003" y="0"/>
                  </a:moveTo>
                  <a:cubicBezTo>
                    <a:pt x="652" y="150"/>
                    <a:pt x="302" y="351"/>
                    <a:pt x="26" y="627"/>
                  </a:cubicBezTo>
                  <a:cubicBezTo>
                    <a:pt x="1" y="627"/>
                    <a:pt x="1" y="652"/>
                    <a:pt x="26" y="677"/>
                  </a:cubicBezTo>
                  <a:lnTo>
                    <a:pt x="76" y="677"/>
                  </a:lnTo>
                  <a:cubicBezTo>
                    <a:pt x="352" y="426"/>
                    <a:pt x="678" y="226"/>
                    <a:pt x="1028" y="100"/>
                  </a:cubicBezTo>
                  <a:cubicBezTo>
                    <a:pt x="1053" y="75"/>
                    <a:pt x="1079" y="50"/>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
            <p:cNvSpPr/>
            <p:nvPr/>
          </p:nvSpPr>
          <p:spPr>
            <a:xfrm>
              <a:off x="4452525" y="1170450"/>
              <a:ext cx="30100" cy="18200"/>
            </a:xfrm>
            <a:custGeom>
              <a:avLst/>
              <a:gdLst/>
              <a:ahLst/>
              <a:cxnLst/>
              <a:rect l="l" t="t" r="r" b="b"/>
              <a:pathLst>
                <a:path w="1204" h="728" extrusionOk="0">
                  <a:moveTo>
                    <a:pt x="1129" y="0"/>
                  </a:moveTo>
                  <a:cubicBezTo>
                    <a:pt x="728" y="151"/>
                    <a:pt x="352" y="376"/>
                    <a:pt x="26" y="652"/>
                  </a:cubicBezTo>
                  <a:cubicBezTo>
                    <a:pt x="1" y="677"/>
                    <a:pt x="1" y="702"/>
                    <a:pt x="26" y="702"/>
                  </a:cubicBezTo>
                  <a:cubicBezTo>
                    <a:pt x="26" y="727"/>
                    <a:pt x="26" y="727"/>
                    <a:pt x="51" y="727"/>
                  </a:cubicBezTo>
                  <a:lnTo>
                    <a:pt x="76" y="727"/>
                  </a:lnTo>
                  <a:cubicBezTo>
                    <a:pt x="402" y="452"/>
                    <a:pt x="778" y="226"/>
                    <a:pt x="1154" y="101"/>
                  </a:cubicBezTo>
                  <a:cubicBezTo>
                    <a:pt x="1179" y="76"/>
                    <a:pt x="1204" y="51"/>
                    <a:pt x="1179" y="25"/>
                  </a:cubicBezTo>
                  <a:cubicBezTo>
                    <a:pt x="1179" y="25"/>
                    <a:pt x="115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
            <p:cNvSpPr/>
            <p:nvPr/>
          </p:nvSpPr>
          <p:spPr>
            <a:xfrm>
              <a:off x="4460050" y="1177075"/>
              <a:ext cx="33225" cy="20975"/>
            </a:xfrm>
            <a:custGeom>
              <a:avLst/>
              <a:gdLst/>
              <a:ahLst/>
              <a:cxnLst/>
              <a:rect l="l" t="t" r="r" b="b"/>
              <a:pathLst>
                <a:path w="1329" h="839" extrusionOk="0">
                  <a:moveTo>
                    <a:pt x="1276" y="1"/>
                  </a:moveTo>
                  <a:cubicBezTo>
                    <a:pt x="1268" y="1"/>
                    <a:pt x="1261" y="4"/>
                    <a:pt x="1254" y="11"/>
                  </a:cubicBezTo>
                  <a:cubicBezTo>
                    <a:pt x="828" y="212"/>
                    <a:pt x="402" y="462"/>
                    <a:pt x="26" y="763"/>
                  </a:cubicBezTo>
                  <a:cubicBezTo>
                    <a:pt x="1" y="763"/>
                    <a:pt x="1" y="813"/>
                    <a:pt x="26" y="813"/>
                  </a:cubicBezTo>
                  <a:cubicBezTo>
                    <a:pt x="26" y="838"/>
                    <a:pt x="51" y="838"/>
                    <a:pt x="51" y="838"/>
                  </a:cubicBezTo>
                  <a:lnTo>
                    <a:pt x="76" y="838"/>
                  </a:lnTo>
                  <a:cubicBezTo>
                    <a:pt x="452" y="537"/>
                    <a:pt x="853" y="287"/>
                    <a:pt x="1304" y="86"/>
                  </a:cubicBezTo>
                  <a:cubicBezTo>
                    <a:pt x="1329" y="86"/>
                    <a:pt x="1329" y="61"/>
                    <a:pt x="1329" y="36"/>
                  </a:cubicBezTo>
                  <a:cubicBezTo>
                    <a:pt x="1311" y="18"/>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
            <p:cNvSpPr/>
            <p:nvPr/>
          </p:nvSpPr>
          <p:spPr>
            <a:xfrm>
              <a:off x="4466950" y="1188350"/>
              <a:ext cx="35725" cy="20975"/>
            </a:xfrm>
            <a:custGeom>
              <a:avLst/>
              <a:gdLst/>
              <a:ahLst/>
              <a:cxnLst/>
              <a:rect l="l" t="t" r="r" b="b"/>
              <a:pathLst>
                <a:path w="1429" h="839" extrusionOk="0">
                  <a:moveTo>
                    <a:pt x="1375" y="1"/>
                  </a:moveTo>
                  <a:cubicBezTo>
                    <a:pt x="1368" y="1"/>
                    <a:pt x="1361" y="4"/>
                    <a:pt x="1354" y="11"/>
                  </a:cubicBezTo>
                  <a:cubicBezTo>
                    <a:pt x="852" y="137"/>
                    <a:pt x="401" y="387"/>
                    <a:pt x="25" y="763"/>
                  </a:cubicBezTo>
                  <a:cubicBezTo>
                    <a:pt x="0" y="763"/>
                    <a:pt x="0" y="788"/>
                    <a:pt x="25" y="813"/>
                  </a:cubicBezTo>
                  <a:cubicBezTo>
                    <a:pt x="25" y="813"/>
                    <a:pt x="25" y="838"/>
                    <a:pt x="50" y="838"/>
                  </a:cubicBezTo>
                  <a:cubicBezTo>
                    <a:pt x="50" y="838"/>
                    <a:pt x="76" y="813"/>
                    <a:pt x="76" y="813"/>
                  </a:cubicBezTo>
                  <a:cubicBezTo>
                    <a:pt x="451" y="462"/>
                    <a:pt x="903" y="212"/>
                    <a:pt x="1379" y="86"/>
                  </a:cubicBezTo>
                  <a:cubicBezTo>
                    <a:pt x="1404" y="86"/>
                    <a:pt x="1429" y="61"/>
                    <a:pt x="1404" y="36"/>
                  </a:cubicBezTo>
                  <a:cubicBezTo>
                    <a:pt x="1404" y="19"/>
                    <a:pt x="1391"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
            <p:cNvSpPr/>
            <p:nvPr/>
          </p:nvSpPr>
          <p:spPr>
            <a:xfrm>
              <a:off x="4473200" y="1200900"/>
              <a:ext cx="35125" cy="20950"/>
            </a:xfrm>
            <a:custGeom>
              <a:avLst/>
              <a:gdLst/>
              <a:ahLst/>
              <a:cxnLst/>
              <a:rect l="l" t="t" r="r" b="b"/>
              <a:pathLst>
                <a:path w="1405" h="838" extrusionOk="0">
                  <a:moveTo>
                    <a:pt x="1360" y="0"/>
                  </a:moveTo>
                  <a:cubicBezTo>
                    <a:pt x="1357" y="0"/>
                    <a:pt x="1354" y="3"/>
                    <a:pt x="1354" y="11"/>
                  </a:cubicBezTo>
                  <a:cubicBezTo>
                    <a:pt x="853" y="136"/>
                    <a:pt x="402" y="386"/>
                    <a:pt x="26" y="762"/>
                  </a:cubicBezTo>
                  <a:cubicBezTo>
                    <a:pt x="1" y="787"/>
                    <a:pt x="26" y="813"/>
                    <a:pt x="26" y="813"/>
                  </a:cubicBezTo>
                  <a:cubicBezTo>
                    <a:pt x="51" y="838"/>
                    <a:pt x="51" y="838"/>
                    <a:pt x="51" y="838"/>
                  </a:cubicBezTo>
                  <a:cubicBezTo>
                    <a:pt x="76" y="838"/>
                    <a:pt x="76" y="838"/>
                    <a:pt x="101" y="813"/>
                  </a:cubicBezTo>
                  <a:cubicBezTo>
                    <a:pt x="452" y="462"/>
                    <a:pt x="878" y="211"/>
                    <a:pt x="1354" y="86"/>
                  </a:cubicBezTo>
                  <a:cubicBezTo>
                    <a:pt x="1379" y="86"/>
                    <a:pt x="1404" y="61"/>
                    <a:pt x="1404" y="36"/>
                  </a:cubicBezTo>
                  <a:cubicBezTo>
                    <a:pt x="1387"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
            <p:cNvSpPr/>
            <p:nvPr/>
          </p:nvSpPr>
          <p:spPr>
            <a:xfrm>
              <a:off x="4478850" y="1210900"/>
              <a:ext cx="34475" cy="22225"/>
            </a:xfrm>
            <a:custGeom>
              <a:avLst/>
              <a:gdLst/>
              <a:ahLst/>
              <a:cxnLst/>
              <a:rect l="l" t="t" r="r" b="b"/>
              <a:pathLst>
                <a:path w="1379" h="889" extrusionOk="0">
                  <a:moveTo>
                    <a:pt x="1329" y="0"/>
                  </a:moveTo>
                  <a:cubicBezTo>
                    <a:pt x="1321" y="0"/>
                    <a:pt x="1312" y="3"/>
                    <a:pt x="1304" y="12"/>
                  </a:cubicBezTo>
                  <a:cubicBezTo>
                    <a:pt x="828" y="187"/>
                    <a:pt x="402" y="463"/>
                    <a:pt x="26" y="814"/>
                  </a:cubicBezTo>
                  <a:cubicBezTo>
                    <a:pt x="1" y="814"/>
                    <a:pt x="1" y="839"/>
                    <a:pt x="1" y="864"/>
                  </a:cubicBezTo>
                  <a:cubicBezTo>
                    <a:pt x="26" y="864"/>
                    <a:pt x="26" y="889"/>
                    <a:pt x="51" y="889"/>
                  </a:cubicBezTo>
                  <a:cubicBezTo>
                    <a:pt x="51" y="889"/>
                    <a:pt x="51" y="864"/>
                    <a:pt x="76" y="864"/>
                  </a:cubicBezTo>
                  <a:cubicBezTo>
                    <a:pt x="452" y="538"/>
                    <a:pt x="878" y="262"/>
                    <a:pt x="1354" y="87"/>
                  </a:cubicBezTo>
                  <a:cubicBezTo>
                    <a:pt x="1379" y="62"/>
                    <a:pt x="1379" y="37"/>
                    <a:pt x="1379" y="12"/>
                  </a:cubicBezTo>
                  <a:cubicBezTo>
                    <a:pt x="1362" y="12"/>
                    <a:pt x="1346"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
            <p:cNvSpPr/>
            <p:nvPr/>
          </p:nvSpPr>
          <p:spPr>
            <a:xfrm>
              <a:off x="4485125" y="1218700"/>
              <a:ext cx="38875" cy="22575"/>
            </a:xfrm>
            <a:custGeom>
              <a:avLst/>
              <a:gdLst/>
              <a:ahLst/>
              <a:cxnLst/>
              <a:rect l="l" t="t" r="r" b="b"/>
              <a:pathLst>
                <a:path w="1555" h="903" extrusionOk="0">
                  <a:moveTo>
                    <a:pt x="1504" y="0"/>
                  </a:moveTo>
                  <a:cubicBezTo>
                    <a:pt x="927" y="151"/>
                    <a:pt x="426" y="426"/>
                    <a:pt x="0" y="827"/>
                  </a:cubicBezTo>
                  <a:cubicBezTo>
                    <a:pt x="0" y="852"/>
                    <a:pt x="0" y="877"/>
                    <a:pt x="0" y="903"/>
                  </a:cubicBezTo>
                  <a:lnTo>
                    <a:pt x="75" y="903"/>
                  </a:lnTo>
                  <a:cubicBezTo>
                    <a:pt x="451" y="502"/>
                    <a:pt x="978" y="226"/>
                    <a:pt x="1504" y="101"/>
                  </a:cubicBezTo>
                  <a:cubicBezTo>
                    <a:pt x="1529" y="75"/>
                    <a:pt x="1554" y="75"/>
                    <a:pt x="1554" y="50"/>
                  </a:cubicBezTo>
                  <a:cubicBezTo>
                    <a:pt x="1529" y="25"/>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
            <p:cNvSpPr/>
            <p:nvPr/>
          </p:nvSpPr>
          <p:spPr>
            <a:xfrm>
              <a:off x="4493900" y="1229075"/>
              <a:ext cx="35725" cy="20975"/>
            </a:xfrm>
            <a:custGeom>
              <a:avLst/>
              <a:gdLst/>
              <a:ahLst/>
              <a:cxnLst/>
              <a:rect l="l" t="t" r="r" b="b"/>
              <a:pathLst>
                <a:path w="1429" h="839" extrusionOk="0">
                  <a:moveTo>
                    <a:pt x="1400" y="1"/>
                  </a:moveTo>
                  <a:cubicBezTo>
                    <a:pt x="1393" y="1"/>
                    <a:pt x="1386" y="4"/>
                    <a:pt x="1378" y="11"/>
                  </a:cubicBezTo>
                  <a:cubicBezTo>
                    <a:pt x="877" y="137"/>
                    <a:pt x="401" y="387"/>
                    <a:pt x="0" y="763"/>
                  </a:cubicBezTo>
                  <a:cubicBezTo>
                    <a:pt x="0" y="788"/>
                    <a:pt x="0" y="813"/>
                    <a:pt x="0" y="813"/>
                  </a:cubicBezTo>
                  <a:cubicBezTo>
                    <a:pt x="25" y="838"/>
                    <a:pt x="25" y="838"/>
                    <a:pt x="50" y="838"/>
                  </a:cubicBezTo>
                  <a:cubicBezTo>
                    <a:pt x="50" y="838"/>
                    <a:pt x="50" y="838"/>
                    <a:pt x="75" y="813"/>
                  </a:cubicBezTo>
                  <a:cubicBezTo>
                    <a:pt x="451" y="462"/>
                    <a:pt x="902" y="212"/>
                    <a:pt x="1404" y="87"/>
                  </a:cubicBezTo>
                  <a:cubicBezTo>
                    <a:pt x="1429" y="87"/>
                    <a:pt x="1429" y="61"/>
                    <a:pt x="1429" y="36"/>
                  </a:cubicBezTo>
                  <a:cubicBezTo>
                    <a:pt x="1429" y="19"/>
                    <a:pt x="1416"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
            <p:cNvSpPr/>
            <p:nvPr/>
          </p:nvSpPr>
          <p:spPr>
            <a:xfrm>
              <a:off x="4497650" y="1241875"/>
              <a:ext cx="40750" cy="20700"/>
            </a:xfrm>
            <a:custGeom>
              <a:avLst/>
              <a:gdLst/>
              <a:ahLst/>
              <a:cxnLst/>
              <a:rect l="l" t="t" r="r" b="b"/>
              <a:pathLst>
                <a:path w="1630" h="828" extrusionOk="0">
                  <a:moveTo>
                    <a:pt x="1554" y="1"/>
                  </a:moveTo>
                  <a:cubicBezTo>
                    <a:pt x="1003" y="126"/>
                    <a:pt x="477" y="377"/>
                    <a:pt x="25" y="752"/>
                  </a:cubicBezTo>
                  <a:cubicBezTo>
                    <a:pt x="0" y="752"/>
                    <a:pt x="0" y="778"/>
                    <a:pt x="0" y="803"/>
                  </a:cubicBezTo>
                  <a:cubicBezTo>
                    <a:pt x="25" y="803"/>
                    <a:pt x="25" y="828"/>
                    <a:pt x="51" y="828"/>
                  </a:cubicBezTo>
                  <a:cubicBezTo>
                    <a:pt x="51" y="828"/>
                    <a:pt x="51" y="828"/>
                    <a:pt x="76" y="803"/>
                  </a:cubicBezTo>
                  <a:cubicBezTo>
                    <a:pt x="502" y="452"/>
                    <a:pt x="1028" y="201"/>
                    <a:pt x="1579" y="76"/>
                  </a:cubicBezTo>
                  <a:cubicBezTo>
                    <a:pt x="1604" y="76"/>
                    <a:pt x="1630"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
            <p:cNvSpPr/>
            <p:nvPr/>
          </p:nvSpPr>
          <p:spPr>
            <a:xfrm>
              <a:off x="4504550" y="1252275"/>
              <a:ext cx="36350" cy="22825"/>
            </a:xfrm>
            <a:custGeom>
              <a:avLst/>
              <a:gdLst/>
              <a:ahLst/>
              <a:cxnLst/>
              <a:rect l="l" t="t" r="r" b="b"/>
              <a:pathLst>
                <a:path w="1454" h="913" extrusionOk="0">
                  <a:moveTo>
                    <a:pt x="1425" y="0"/>
                  </a:moveTo>
                  <a:cubicBezTo>
                    <a:pt x="1418" y="0"/>
                    <a:pt x="1411" y="3"/>
                    <a:pt x="1404" y="11"/>
                  </a:cubicBezTo>
                  <a:cubicBezTo>
                    <a:pt x="877" y="136"/>
                    <a:pt x="401" y="437"/>
                    <a:pt x="25" y="838"/>
                  </a:cubicBezTo>
                  <a:cubicBezTo>
                    <a:pt x="0" y="863"/>
                    <a:pt x="25" y="888"/>
                    <a:pt x="25" y="913"/>
                  </a:cubicBezTo>
                  <a:lnTo>
                    <a:pt x="100" y="913"/>
                  </a:lnTo>
                  <a:cubicBezTo>
                    <a:pt x="451" y="512"/>
                    <a:pt x="927" y="236"/>
                    <a:pt x="1429" y="86"/>
                  </a:cubicBezTo>
                  <a:cubicBezTo>
                    <a:pt x="1429" y="86"/>
                    <a:pt x="1454" y="61"/>
                    <a:pt x="1454" y="36"/>
                  </a:cubicBezTo>
                  <a:cubicBezTo>
                    <a:pt x="1454" y="18"/>
                    <a:pt x="1441" y="0"/>
                    <a:pt x="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
            <p:cNvSpPr/>
            <p:nvPr/>
          </p:nvSpPr>
          <p:spPr>
            <a:xfrm>
              <a:off x="4505175" y="1261300"/>
              <a:ext cx="40750" cy="25725"/>
            </a:xfrm>
            <a:custGeom>
              <a:avLst/>
              <a:gdLst/>
              <a:ahLst/>
              <a:cxnLst/>
              <a:rect l="l" t="t" r="r" b="b"/>
              <a:pathLst>
                <a:path w="1630" h="1029" extrusionOk="0">
                  <a:moveTo>
                    <a:pt x="1579" y="1"/>
                  </a:moveTo>
                  <a:cubicBezTo>
                    <a:pt x="1003" y="251"/>
                    <a:pt x="476" y="552"/>
                    <a:pt x="0" y="928"/>
                  </a:cubicBezTo>
                  <a:cubicBezTo>
                    <a:pt x="0" y="953"/>
                    <a:pt x="0" y="978"/>
                    <a:pt x="0" y="1003"/>
                  </a:cubicBezTo>
                  <a:cubicBezTo>
                    <a:pt x="25" y="1003"/>
                    <a:pt x="25" y="1028"/>
                    <a:pt x="25" y="1028"/>
                  </a:cubicBezTo>
                  <a:cubicBezTo>
                    <a:pt x="50" y="1028"/>
                    <a:pt x="50" y="1003"/>
                    <a:pt x="75" y="1003"/>
                  </a:cubicBezTo>
                  <a:cubicBezTo>
                    <a:pt x="526" y="627"/>
                    <a:pt x="1053" y="326"/>
                    <a:pt x="1604" y="101"/>
                  </a:cubicBezTo>
                  <a:cubicBezTo>
                    <a:pt x="1629" y="76"/>
                    <a:pt x="1629" y="51"/>
                    <a:pt x="1629" y="26"/>
                  </a:cubicBezTo>
                  <a:cubicBezTo>
                    <a:pt x="1629" y="1"/>
                    <a:pt x="160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
            <p:cNvSpPr/>
            <p:nvPr/>
          </p:nvSpPr>
          <p:spPr>
            <a:xfrm>
              <a:off x="4514575" y="1273200"/>
              <a:ext cx="35100" cy="21325"/>
            </a:xfrm>
            <a:custGeom>
              <a:avLst/>
              <a:gdLst/>
              <a:ahLst/>
              <a:cxnLst/>
              <a:rect l="l" t="t" r="r" b="b"/>
              <a:pathLst>
                <a:path w="1404" h="853" extrusionOk="0">
                  <a:moveTo>
                    <a:pt x="1354" y="1"/>
                  </a:moveTo>
                  <a:cubicBezTo>
                    <a:pt x="852" y="151"/>
                    <a:pt x="401" y="427"/>
                    <a:pt x="25" y="778"/>
                  </a:cubicBezTo>
                  <a:cubicBezTo>
                    <a:pt x="0" y="803"/>
                    <a:pt x="0" y="828"/>
                    <a:pt x="25" y="853"/>
                  </a:cubicBezTo>
                  <a:lnTo>
                    <a:pt x="75" y="853"/>
                  </a:lnTo>
                  <a:cubicBezTo>
                    <a:pt x="451" y="502"/>
                    <a:pt x="902" y="226"/>
                    <a:pt x="1379" y="76"/>
                  </a:cubicBezTo>
                  <a:cubicBezTo>
                    <a:pt x="1404" y="76"/>
                    <a:pt x="1404" y="51"/>
                    <a:pt x="1404"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
            <p:cNvSpPr/>
            <p:nvPr/>
          </p:nvSpPr>
          <p:spPr>
            <a:xfrm>
              <a:off x="4521450" y="1281100"/>
              <a:ext cx="35750" cy="22825"/>
            </a:xfrm>
            <a:custGeom>
              <a:avLst/>
              <a:gdLst/>
              <a:ahLst/>
              <a:cxnLst/>
              <a:rect l="l" t="t" r="r" b="b"/>
              <a:pathLst>
                <a:path w="1430" h="913" extrusionOk="0">
                  <a:moveTo>
                    <a:pt x="1376" y="0"/>
                  </a:moveTo>
                  <a:cubicBezTo>
                    <a:pt x="1369" y="0"/>
                    <a:pt x="1362" y="3"/>
                    <a:pt x="1354" y="11"/>
                  </a:cubicBezTo>
                  <a:cubicBezTo>
                    <a:pt x="878" y="211"/>
                    <a:pt x="427" y="487"/>
                    <a:pt x="26" y="838"/>
                  </a:cubicBezTo>
                  <a:cubicBezTo>
                    <a:pt x="1" y="863"/>
                    <a:pt x="1" y="888"/>
                    <a:pt x="26" y="913"/>
                  </a:cubicBezTo>
                  <a:lnTo>
                    <a:pt x="76" y="913"/>
                  </a:lnTo>
                  <a:cubicBezTo>
                    <a:pt x="477" y="562"/>
                    <a:pt x="928" y="286"/>
                    <a:pt x="1404" y="86"/>
                  </a:cubicBezTo>
                  <a:cubicBezTo>
                    <a:pt x="1404" y="86"/>
                    <a:pt x="1429" y="61"/>
                    <a:pt x="1404" y="36"/>
                  </a:cubicBezTo>
                  <a:cubicBezTo>
                    <a:pt x="1404" y="18"/>
                    <a:pt x="1392"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
            <p:cNvSpPr/>
            <p:nvPr/>
          </p:nvSpPr>
          <p:spPr>
            <a:xfrm>
              <a:off x="4528975" y="1290125"/>
              <a:ext cx="37625" cy="25075"/>
            </a:xfrm>
            <a:custGeom>
              <a:avLst/>
              <a:gdLst/>
              <a:ahLst/>
              <a:cxnLst/>
              <a:rect l="l" t="t" r="r" b="b"/>
              <a:pathLst>
                <a:path w="1505" h="1003" extrusionOk="0">
                  <a:moveTo>
                    <a:pt x="1454" y="0"/>
                  </a:moveTo>
                  <a:cubicBezTo>
                    <a:pt x="903" y="176"/>
                    <a:pt x="402" y="502"/>
                    <a:pt x="26" y="928"/>
                  </a:cubicBezTo>
                  <a:cubicBezTo>
                    <a:pt x="1" y="928"/>
                    <a:pt x="1" y="978"/>
                    <a:pt x="26" y="978"/>
                  </a:cubicBezTo>
                  <a:cubicBezTo>
                    <a:pt x="26" y="978"/>
                    <a:pt x="51" y="1003"/>
                    <a:pt x="51" y="1003"/>
                  </a:cubicBezTo>
                  <a:cubicBezTo>
                    <a:pt x="51" y="1003"/>
                    <a:pt x="76" y="978"/>
                    <a:pt x="76" y="978"/>
                  </a:cubicBezTo>
                  <a:cubicBezTo>
                    <a:pt x="452" y="577"/>
                    <a:pt x="953" y="251"/>
                    <a:pt x="1479" y="101"/>
                  </a:cubicBezTo>
                  <a:cubicBezTo>
                    <a:pt x="1504" y="76"/>
                    <a:pt x="1504" y="51"/>
                    <a:pt x="1504" y="25"/>
                  </a:cubicBezTo>
                  <a:cubicBezTo>
                    <a:pt x="1504" y="25"/>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
            <p:cNvSpPr/>
            <p:nvPr/>
          </p:nvSpPr>
          <p:spPr>
            <a:xfrm>
              <a:off x="4535250" y="1298900"/>
              <a:ext cx="41375" cy="25075"/>
            </a:xfrm>
            <a:custGeom>
              <a:avLst/>
              <a:gdLst/>
              <a:ahLst/>
              <a:cxnLst/>
              <a:rect l="l" t="t" r="r" b="b"/>
              <a:pathLst>
                <a:path w="1655" h="1003" extrusionOk="0">
                  <a:moveTo>
                    <a:pt x="1579" y="0"/>
                  </a:moveTo>
                  <a:cubicBezTo>
                    <a:pt x="1003" y="201"/>
                    <a:pt x="451" y="527"/>
                    <a:pt x="25" y="953"/>
                  </a:cubicBezTo>
                  <a:cubicBezTo>
                    <a:pt x="0" y="953"/>
                    <a:pt x="0" y="978"/>
                    <a:pt x="0" y="1003"/>
                  </a:cubicBezTo>
                  <a:lnTo>
                    <a:pt x="75" y="1003"/>
                  </a:lnTo>
                  <a:cubicBezTo>
                    <a:pt x="501" y="602"/>
                    <a:pt x="1053" y="276"/>
                    <a:pt x="1604" y="75"/>
                  </a:cubicBezTo>
                  <a:cubicBezTo>
                    <a:pt x="1629" y="75"/>
                    <a:pt x="1654" y="50"/>
                    <a:pt x="1629" y="25"/>
                  </a:cubicBezTo>
                  <a:cubicBezTo>
                    <a:pt x="1629" y="0"/>
                    <a:pt x="1604"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
            <p:cNvSpPr/>
            <p:nvPr/>
          </p:nvSpPr>
          <p:spPr>
            <a:xfrm>
              <a:off x="4545275" y="1309550"/>
              <a:ext cx="32600" cy="20700"/>
            </a:xfrm>
            <a:custGeom>
              <a:avLst/>
              <a:gdLst/>
              <a:ahLst/>
              <a:cxnLst/>
              <a:rect l="l" t="t" r="r" b="b"/>
              <a:pathLst>
                <a:path w="1304" h="828" extrusionOk="0">
                  <a:moveTo>
                    <a:pt x="1253" y="0"/>
                  </a:moveTo>
                  <a:cubicBezTo>
                    <a:pt x="802" y="201"/>
                    <a:pt x="376" y="452"/>
                    <a:pt x="0" y="752"/>
                  </a:cubicBezTo>
                  <a:cubicBezTo>
                    <a:pt x="0" y="777"/>
                    <a:pt x="0" y="802"/>
                    <a:pt x="0" y="827"/>
                  </a:cubicBezTo>
                  <a:lnTo>
                    <a:pt x="75" y="827"/>
                  </a:lnTo>
                  <a:cubicBezTo>
                    <a:pt x="426" y="527"/>
                    <a:pt x="852" y="276"/>
                    <a:pt x="1278" y="76"/>
                  </a:cubicBezTo>
                  <a:cubicBezTo>
                    <a:pt x="1303" y="76"/>
                    <a:pt x="1303" y="51"/>
                    <a:pt x="1303" y="25"/>
                  </a:cubicBezTo>
                  <a:cubicBezTo>
                    <a:pt x="1278"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
            <p:cNvSpPr/>
            <p:nvPr/>
          </p:nvSpPr>
          <p:spPr>
            <a:xfrm>
              <a:off x="4552150" y="1317425"/>
              <a:ext cx="39500" cy="20975"/>
            </a:xfrm>
            <a:custGeom>
              <a:avLst/>
              <a:gdLst/>
              <a:ahLst/>
              <a:cxnLst/>
              <a:rect l="l" t="t" r="r" b="b"/>
              <a:pathLst>
                <a:path w="1580" h="839" extrusionOk="0">
                  <a:moveTo>
                    <a:pt x="1551" y="1"/>
                  </a:moveTo>
                  <a:cubicBezTo>
                    <a:pt x="1544" y="1"/>
                    <a:pt x="1537" y="4"/>
                    <a:pt x="1530" y="11"/>
                  </a:cubicBezTo>
                  <a:lnTo>
                    <a:pt x="26" y="763"/>
                  </a:lnTo>
                  <a:cubicBezTo>
                    <a:pt x="1" y="763"/>
                    <a:pt x="1" y="788"/>
                    <a:pt x="26" y="813"/>
                  </a:cubicBezTo>
                  <a:cubicBezTo>
                    <a:pt x="26" y="813"/>
                    <a:pt x="26" y="838"/>
                    <a:pt x="51" y="838"/>
                  </a:cubicBezTo>
                  <a:lnTo>
                    <a:pt x="76" y="838"/>
                  </a:lnTo>
                  <a:lnTo>
                    <a:pt x="1555" y="86"/>
                  </a:lnTo>
                  <a:cubicBezTo>
                    <a:pt x="1580" y="86"/>
                    <a:pt x="1580" y="61"/>
                    <a:pt x="1580" y="36"/>
                  </a:cubicBezTo>
                  <a:cubicBezTo>
                    <a:pt x="1580" y="19"/>
                    <a:pt x="1567" y="1"/>
                    <a:pt x="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
            <p:cNvSpPr/>
            <p:nvPr/>
          </p:nvSpPr>
          <p:spPr>
            <a:xfrm>
              <a:off x="4556550" y="1327725"/>
              <a:ext cx="38875" cy="21950"/>
            </a:xfrm>
            <a:custGeom>
              <a:avLst/>
              <a:gdLst/>
              <a:ahLst/>
              <a:cxnLst/>
              <a:rect l="l" t="t" r="r" b="b"/>
              <a:pathLst>
                <a:path w="1555" h="878" extrusionOk="0">
                  <a:moveTo>
                    <a:pt x="1504" y="0"/>
                  </a:moveTo>
                  <a:cubicBezTo>
                    <a:pt x="953" y="201"/>
                    <a:pt x="451" y="476"/>
                    <a:pt x="0" y="802"/>
                  </a:cubicBezTo>
                  <a:cubicBezTo>
                    <a:pt x="0" y="827"/>
                    <a:pt x="0" y="852"/>
                    <a:pt x="0" y="877"/>
                  </a:cubicBezTo>
                  <a:lnTo>
                    <a:pt x="76" y="877"/>
                  </a:lnTo>
                  <a:cubicBezTo>
                    <a:pt x="502" y="552"/>
                    <a:pt x="1003" y="276"/>
                    <a:pt x="1529" y="75"/>
                  </a:cubicBezTo>
                  <a:cubicBezTo>
                    <a:pt x="1554" y="75"/>
                    <a:pt x="1554" y="50"/>
                    <a:pt x="1554" y="25"/>
                  </a:cubicBezTo>
                  <a:cubicBezTo>
                    <a:pt x="1529"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
            <p:cNvSpPr/>
            <p:nvPr/>
          </p:nvSpPr>
          <p:spPr>
            <a:xfrm>
              <a:off x="4560925" y="1340250"/>
              <a:ext cx="37625" cy="21950"/>
            </a:xfrm>
            <a:custGeom>
              <a:avLst/>
              <a:gdLst/>
              <a:ahLst/>
              <a:cxnLst/>
              <a:rect l="l" t="t" r="r" b="b"/>
              <a:pathLst>
                <a:path w="1505" h="878" extrusionOk="0">
                  <a:moveTo>
                    <a:pt x="1454" y="0"/>
                  </a:moveTo>
                  <a:cubicBezTo>
                    <a:pt x="903" y="101"/>
                    <a:pt x="377" y="376"/>
                    <a:pt x="1" y="802"/>
                  </a:cubicBezTo>
                  <a:cubicBezTo>
                    <a:pt x="1" y="828"/>
                    <a:pt x="1" y="853"/>
                    <a:pt x="1" y="853"/>
                  </a:cubicBezTo>
                  <a:cubicBezTo>
                    <a:pt x="26" y="878"/>
                    <a:pt x="26" y="878"/>
                    <a:pt x="26" y="878"/>
                  </a:cubicBezTo>
                  <a:cubicBezTo>
                    <a:pt x="51" y="878"/>
                    <a:pt x="51" y="878"/>
                    <a:pt x="76" y="853"/>
                  </a:cubicBezTo>
                  <a:cubicBezTo>
                    <a:pt x="427" y="452"/>
                    <a:pt x="928" y="176"/>
                    <a:pt x="1479" y="76"/>
                  </a:cubicBezTo>
                  <a:cubicBezTo>
                    <a:pt x="1479" y="76"/>
                    <a:pt x="1505" y="51"/>
                    <a:pt x="1505" y="26"/>
                  </a:cubicBezTo>
                  <a:cubicBezTo>
                    <a:pt x="1505" y="26"/>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
            <p:cNvSpPr/>
            <p:nvPr/>
          </p:nvSpPr>
          <p:spPr>
            <a:xfrm>
              <a:off x="4567825" y="1351275"/>
              <a:ext cx="35100" cy="22825"/>
            </a:xfrm>
            <a:custGeom>
              <a:avLst/>
              <a:gdLst/>
              <a:ahLst/>
              <a:cxnLst/>
              <a:rect l="l" t="t" r="r" b="b"/>
              <a:pathLst>
                <a:path w="1404" h="913" extrusionOk="0">
                  <a:moveTo>
                    <a:pt x="1360" y="0"/>
                  </a:moveTo>
                  <a:cubicBezTo>
                    <a:pt x="1356" y="0"/>
                    <a:pt x="1354" y="3"/>
                    <a:pt x="1354" y="11"/>
                  </a:cubicBezTo>
                  <a:cubicBezTo>
                    <a:pt x="828" y="136"/>
                    <a:pt x="351" y="437"/>
                    <a:pt x="0" y="863"/>
                  </a:cubicBezTo>
                  <a:cubicBezTo>
                    <a:pt x="0" y="863"/>
                    <a:pt x="0" y="888"/>
                    <a:pt x="26" y="913"/>
                  </a:cubicBezTo>
                  <a:lnTo>
                    <a:pt x="76" y="913"/>
                  </a:lnTo>
                  <a:cubicBezTo>
                    <a:pt x="401" y="512"/>
                    <a:pt x="853" y="211"/>
                    <a:pt x="1354" y="86"/>
                  </a:cubicBezTo>
                  <a:cubicBezTo>
                    <a:pt x="1379" y="86"/>
                    <a:pt x="1404" y="61"/>
                    <a:pt x="1404" y="36"/>
                  </a:cubicBezTo>
                  <a:cubicBezTo>
                    <a:pt x="1386"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
            <p:cNvSpPr/>
            <p:nvPr/>
          </p:nvSpPr>
          <p:spPr>
            <a:xfrm>
              <a:off x="4575350" y="1363800"/>
              <a:ext cx="31350" cy="21575"/>
            </a:xfrm>
            <a:custGeom>
              <a:avLst/>
              <a:gdLst/>
              <a:ahLst/>
              <a:cxnLst/>
              <a:rect l="l" t="t" r="r" b="b"/>
              <a:pathLst>
                <a:path w="1254" h="863" extrusionOk="0">
                  <a:moveTo>
                    <a:pt x="1225" y="0"/>
                  </a:moveTo>
                  <a:cubicBezTo>
                    <a:pt x="1218" y="0"/>
                    <a:pt x="1211" y="3"/>
                    <a:pt x="1203" y="11"/>
                  </a:cubicBezTo>
                  <a:cubicBezTo>
                    <a:pt x="752" y="161"/>
                    <a:pt x="326" y="437"/>
                    <a:pt x="25" y="788"/>
                  </a:cubicBezTo>
                  <a:cubicBezTo>
                    <a:pt x="0" y="813"/>
                    <a:pt x="0" y="838"/>
                    <a:pt x="25" y="863"/>
                  </a:cubicBezTo>
                  <a:lnTo>
                    <a:pt x="75" y="863"/>
                  </a:lnTo>
                  <a:cubicBezTo>
                    <a:pt x="401" y="512"/>
                    <a:pt x="777" y="236"/>
                    <a:pt x="1228" y="86"/>
                  </a:cubicBezTo>
                  <a:cubicBezTo>
                    <a:pt x="1253" y="86"/>
                    <a:pt x="1253" y="61"/>
                    <a:pt x="1253" y="36"/>
                  </a:cubicBezTo>
                  <a:cubicBezTo>
                    <a:pt x="1253" y="18"/>
                    <a:pt x="1241" y="0"/>
                    <a:pt x="1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
            <p:cNvSpPr/>
            <p:nvPr/>
          </p:nvSpPr>
          <p:spPr>
            <a:xfrm>
              <a:off x="4586000" y="1373450"/>
              <a:ext cx="33850" cy="20075"/>
            </a:xfrm>
            <a:custGeom>
              <a:avLst/>
              <a:gdLst/>
              <a:ahLst/>
              <a:cxnLst/>
              <a:rect l="l" t="t" r="r" b="b"/>
              <a:pathLst>
                <a:path w="1354" h="803" extrusionOk="0">
                  <a:moveTo>
                    <a:pt x="1278" y="1"/>
                  </a:moveTo>
                  <a:cubicBezTo>
                    <a:pt x="827" y="151"/>
                    <a:pt x="376" y="402"/>
                    <a:pt x="25" y="728"/>
                  </a:cubicBezTo>
                  <a:cubicBezTo>
                    <a:pt x="0" y="753"/>
                    <a:pt x="0" y="778"/>
                    <a:pt x="25" y="803"/>
                  </a:cubicBezTo>
                  <a:lnTo>
                    <a:pt x="75" y="803"/>
                  </a:lnTo>
                  <a:cubicBezTo>
                    <a:pt x="426" y="477"/>
                    <a:pt x="852" y="226"/>
                    <a:pt x="1304" y="76"/>
                  </a:cubicBezTo>
                  <a:cubicBezTo>
                    <a:pt x="1329" y="76"/>
                    <a:pt x="1354" y="51"/>
                    <a:pt x="1354" y="26"/>
                  </a:cubicBezTo>
                  <a:cubicBezTo>
                    <a:pt x="1329" y="1"/>
                    <a:pt x="1304"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
            <p:cNvSpPr/>
            <p:nvPr/>
          </p:nvSpPr>
          <p:spPr>
            <a:xfrm>
              <a:off x="4591625" y="1385350"/>
              <a:ext cx="35750" cy="22600"/>
            </a:xfrm>
            <a:custGeom>
              <a:avLst/>
              <a:gdLst/>
              <a:ahLst/>
              <a:cxnLst/>
              <a:rect l="l" t="t" r="r" b="b"/>
              <a:pathLst>
                <a:path w="1430" h="904" extrusionOk="0">
                  <a:moveTo>
                    <a:pt x="1354" y="1"/>
                  </a:moveTo>
                  <a:cubicBezTo>
                    <a:pt x="853" y="176"/>
                    <a:pt x="402" y="477"/>
                    <a:pt x="26" y="828"/>
                  </a:cubicBezTo>
                  <a:cubicBezTo>
                    <a:pt x="1" y="853"/>
                    <a:pt x="1" y="878"/>
                    <a:pt x="26" y="903"/>
                  </a:cubicBezTo>
                  <a:lnTo>
                    <a:pt x="76" y="903"/>
                  </a:lnTo>
                  <a:cubicBezTo>
                    <a:pt x="452" y="527"/>
                    <a:pt x="903" y="252"/>
                    <a:pt x="1404" y="76"/>
                  </a:cubicBezTo>
                  <a:cubicBezTo>
                    <a:pt x="1404" y="76"/>
                    <a:pt x="1429" y="51"/>
                    <a:pt x="1429"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
            <p:cNvSpPr/>
            <p:nvPr/>
          </p:nvSpPr>
          <p:spPr>
            <a:xfrm>
              <a:off x="4596650" y="1392250"/>
              <a:ext cx="45125" cy="25725"/>
            </a:xfrm>
            <a:custGeom>
              <a:avLst/>
              <a:gdLst/>
              <a:ahLst/>
              <a:cxnLst/>
              <a:rect l="l" t="t" r="r" b="b"/>
              <a:pathLst>
                <a:path w="1805" h="1029" extrusionOk="0">
                  <a:moveTo>
                    <a:pt x="1730" y="1"/>
                  </a:moveTo>
                  <a:cubicBezTo>
                    <a:pt x="1103" y="226"/>
                    <a:pt x="527" y="552"/>
                    <a:pt x="25" y="953"/>
                  </a:cubicBezTo>
                  <a:cubicBezTo>
                    <a:pt x="0" y="978"/>
                    <a:pt x="0" y="1003"/>
                    <a:pt x="25" y="1028"/>
                  </a:cubicBezTo>
                  <a:lnTo>
                    <a:pt x="76" y="1028"/>
                  </a:lnTo>
                  <a:cubicBezTo>
                    <a:pt x="577" y="602"/>
                    <a:pt x="1153" y="301"/>
                    <a:pt x="1755" y="76"/>
                  </a:cubicBezTo>
                  <a:cubicBezTo>
                    <a:pt x="1780" y="76"/>
                    <a:pt x="1805" y="51"/>
                    <a:pt x="1780" y="26"/>
                  </a:cubicBezTo>
                  <a:cubicBezTo>
                    <a:pt x="1780"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
            <p:cNvSpPr/>
            <p:nvPr/>
          </p:nvSpPr>
          <p:spPr>
            <a:xfrm>
              <a:off x="4608550" y="1407025"/>
              <a:ext cx="35750" cy="21600"/>
            </a:xfrm>
            <a:custGeom>
              <a:avLst/>
              <a:gdLst/>
              <a:ahLst/>
              <a:cxnLst/>
              <a:rect l="l" t="t" r="r" b="b"/>
              <a:pathLst>
                <a:path w="1430" h="864" extrusionOk="0">
                  <a:moveTo>
                    <a:pt x="1400" y="1"/>
                  </a:moveTo>
                  <a:cubicBezTo>
                    <a:pt x="1394" y="1"/>
                    <a:pt x="1386" y="4"/>
                    <a:pt x="1379" y="11"/>
                  </a:cubicBezTo>
                  <a:cubicBezTo>
                    <a:pt x="853" y="136"/>
                    <a:pt x="402" y="412"/>
                    <a:pt x="26" y="788"/>
                  </a:cubicBezTo>
                  <a:cubicBezTo>
                    <a:pt x="1" y="813"/>
                    <a:pt x="1" y="838"/>
                    <a:pt x="26" y="863"/>
                  </a:cubicBezTo>
                  <a:lnTo>
                    <a:pt x="101" y="863"/>
                  </a:lnTo>
                  <a:cubicBezTo>
                    <a:pt x="452" y="487"/>
                    <a:pt x="903" y="212"/>
                    <a:pt x="1404" y="86"/>
                  </a:cubicBezTo>
                  <a:cubicBezTo>
                    <a:pt x="1429" y="86"/>
                    <a:pt x="1429" y="61"/>
                    <a:pt x="1429" y="36"/>
                  </a:cubicBezTo>
                  <a:cubicBezTo>
                    <a:pt x="1429" y="19"/>
                    <a:pt x="1417"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
            <p:cNvSpPr/>
            <p:nvPr/>
          </p:nvSpPr>
          <p:spPr>
            <a:xfrm>
              <a:off x="4616075" y="1417325"/>
              <a:ext cx="37625" cy="21950"/>
            </a:xfrm>
            <a:custGeom>
              <a:avLst/>
              <a:gdLst/>
              <a:ahLst/>
              <a:cxnLst/>
              <a:rect l="l" t="t" r="r" b="b"/>
              <a:pathLst>
                <a:path w="1505" h="878" extrusionOk="0">
                  <a:moveTo>
                    <a:pt x="1454" y="0"/>
                  </a:moveTo>
                  <a:cubicBezTo>
                    <a:pt x="903" y="100"/>
                    <a:pt x="401" y="401"/>
                    <a:pt x="0" y="802"/>
                  </a:cubicBezTo>
                  <a:cubicBezTo>
                    <a:pt x="0" y="827"/>
                    <a:pt x="0" y="852"/>
                    <a:pt x="0" y="877"/>
                  </a:cubicBezTo>
                  <a:lnTo>
                    <a:pt x="50" y="877"/>
                  </a:lnTo>
                  <a:cubicBezTo>
                    <a:pt x="50" y="877"/>
                    <a:pt x="75" y="877"/>
                    <a:pt x="75" y="852"/>
                  </a:cubicBezTo>
                  <a:cubicBezTo>
                    <a:pt x="451" y="476"/>
                    <a:pt x="928" y="201"/>
                    <a:pt x="1479" y="75"/>
                  </a:cubicBezTo>
                  <a:cubicBezTo>
                    <a:pt x="1504" y="75"/>
                    <a:pt x="1504"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
            <p:cNvSpPr/>
            <p:nvPr/>
          </p:nvSpPr>
          <p:spPr>
            <a:xfrm>
              <a:off x="4622325" y="1427075"/>
              <a:ext cx="40125" cy="24100"/>
            </a:xfrm>
            <a:custGeom>
              <a:avLst/>
              <a:gdLst/>
              <a:ahLst/>
              <a:cxnLst/>
              <a:rect l="l" t="t" r="r" b="b"/>
              <a:pathLst>
                <a:path w="1605" h="964" extrusionOk="0">
                  <a:moveTo>
                    <a:pt x="1576" y="1"/>
                  </a:moveTo>
                  <a:cubicBezTo>
                    <a:pt x="1569" y="1"/>
                    <a:pt x="1562" y="4"/>
                    <a:pt x="1555" y="11"/>
                  </a:cubicBezTo>
                  <a:cubicBezTo>
                    <a:pt x="978" y="187"/>
                    <a:pt x="452" y="487"/>
                    <a:pt x="26" y="888"/>
                  </a:cubicBezTo>
                  <a:cubicBezTo>
                    <a:pt x="1" y="888"/>
                    <a:pt x="1" y="913"/>
                    <a:pt x="26" y="939"/>
                  </a:cubicBezTo>
                  <a:cubicBezTo>
                    <a:pt x="26" y="964"/>
                    <a:pt x="26" y="964"/>
                    <a:pt x="51" y="964"/>
                  </a:cubicBezTo>
                  <a:cubicBezTo>
                    <a:pt x="51" y="964"/>
                    <a:pt x="76" y="964"/>
                    <a:pt x="76" y="939"/>
                  </a:cubicBezTo>
                  <a:cubicBezTo>
                    <a:pt x="502" y="563"/>
                    <a:pt x="1028" y="262"/>
                    <a:pt x="1580" y="86"/>
                  </a:cubicBezTo>
                  <a:cubicBezTo>
                    <a:pt x="1605" y="86"/>
                    <a:pt x="1605" y="61"/>
                    <a:pt x="1605" y="36"/>
                  </a:cubicBezTo>
                  <a:cubicBezTo>
                    <a:pt x="1605" y="19"/>
                    <a:pt x="1592"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
            <p:cNvSpPr/>
            <p:nvPr/>
          </p:nvSpPr>
          <p:spPr>
            <a:xfrm>
              <a:off x="4629225" y="1437375"/>
              <a:ext cx="41375" cy="23825"/>
            </a:xfrm>
            <a:custGeom>
              <a:avLst/>
              <a:gdLst/>
              <a:ahLst/>
              <a:cxnLst/>
              <a:rect l="l" t="t" r="r" b="b"/>
              <a:pathLst>
                <a:path w="1655" h="953" extrusionOk="0">
                  <a:moveTo>
                    <a:pt x="1580" y="0"/>
                  </a:moveTo>
                  <a:cubicBezTo>
                    <a:pt x="1028" y="201"/>
                    <a:pt x="477" y="501"/>
                    <a:pt x="26" y="877"/>
                  </a:cubicBezTo>
                  <a:cubicBezTo>
                    <a:pt x="1" y="902"/>
                    <a:pt x="1" y="928"/>
                    <a:pt x="26" y="928"/>
                  </a:cubicBezTo>
                  <a:cubicBezTo>
                    <a:pt x="26" y="953"/>
                    <a:pt x="26" y="953"/>
                    <a:pt x="51" y="953"/>
                  </a:cubicBezTo>
                  <a:lnTo>
                    <a:pt x="76" y="953"/>
                  </a:lnTo>
                  <a:cubicBezTo>
                    <a:pt x="527" y="577"/>
                    <a:pt x="1053" y="276"/>
                    <a:pt x="1605" y="100"/>
                  </a:cubicBezTo>
                  <a:cubicBezTo>
                    <a:pt x="1630" y="75"/>
                    <a:pt x="1655" y="50"/>
                    <a:pt x="1630" y="50"/>
                  </a:cubicBezTo>
                  <a:cubicBezTo>
                    <a:pt x="1630" y="25"/>
                    <a:pt x="1605" y="0"/>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
            <p:cNvSpPr/>
            <p:nvPr/>
          </p:nvSpPr>
          <p:spPr>
            <a:xfrm>
              <a:off x="4632350" y="1446150"/>
              <a:ext cx="47650" cy="25700"/>
            </a:xfrm>
            <a:custGeom>
              <a:avLst/>
              <a:gdLst/>
              <a:ahLst/>
              <a:cxnLst/>
              <a:rect l="l" t="t" r="r" b="b"/>
              <a:pathLst>
                <a:path w="1906" h="1028" extrusionOk="0">
                  <a:moveTo>
                    <a:pt x="1831" y="0"/>
                  </a:moveTo>
                  <a:cubicBezTo>
                    <a:pt x="1179" y="201"/>
                    <a:pt x="552" y="526"/>
                    <a:pt x="26" y="952"/>
                  </a:cubicBezTo>
                  <a:cubicBezTo>
                    <a:pt x="1" y="978"/>
                    <a:pt x="1" y="1003"/>
                    <a:pt x="26" y="1003"/>
                  </a:cubicBezTo>
                  <a:cubicBezTo>
                    <a:pt x="26" y="1028"/>
                    <a:pt x="51" y="1028"/>
                    <a:pt x="51" y="1028"/>
                  </a:cubicBezTo>
                  <a:lnTo>
                    <a:pt x="76" y="1028"/>
                  </a:lnTo>
                  <a:cubicBezTo>
                    <a:pt x="602" y="602"/>
                    <a:pt x="1229" y="276"/>
                    <a:pt x="1856" y="100"/>
                  </a:cubicBezTo>
                  <a:cubicBezTo>
                    <a:pt x="1881" y="100"/>
                    <a:pt x="1906" y="75"/>
                    <a:pt x="1906" y="50"/>
                  </a:cubicBezTo>
                  <a:cubicBezTo>
                    <a:pt x="1881" y="25"/>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3"/>
            <p:cNvSpPr/>
            <p:nvPr/>
          </p:nvSpPr>
          <p:spPr>
            <a:xfrm>
              <a:off x="4637375" y="1457425"/>
              <a:ext cx="47025" cy="26325"/>
            </a:xfrm>
            <a:custGeom>
              <a:avLst/>
              <a:gdLst/>
              <a:ahLst/>
              <a:cxnLst/>
              <a:rect l="l" t="t" r="r" b="b"/>
              <a:pathLst>
                <a:path w="1881" h="1053" extrusionOk="0">
                  <a:moveTo>
                    <a:pt x="1805" y="0"/>
                  </a:moveTo>
                  <a:cubicBezTo>
                    <a:pt x="1178" y="226"/>
                    <a:pt x="577" y="552"/>
                    <a:pt x="25" y="978"/>
                  </a:cubicBezTo>
                  <a:cubicBezTo>
                    <a:pt x="0" y="978"/>
                    <a:pt x="0" y="1003"/>
                    <a:pt x="0" y="1028"/>
                  </a:cubicBezTo>
                  <a:cubicBezTo>
                    <a:pt x="25" y="1028"/>
                    <a:pt x="25" y="1053"/>
                    <a:pt x="51" y="1053"/>
                  </a:cubicBezTo>
                  <a:cubicBezTo>
                    <a:pt x="51" y="1053"/>
                    <a:pt x="76" y="1053"/>
                    <a:pt x="76" y="1028"/>
                  </a:cubicBezTo>
                  <a:cubicBezTo>
                    <a:pt x="602" y="627"/>
                    <a:pt x="1203" y="301"/>
                    <a:pt x="1830" y="75"/>
                  </a:cubicBezTo>
                  <a:cubicBezTo>
                    <a:pt x="1855" y="75"/>
                    <a:pt x="1880"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
            <p:cNvSpPr/>
            <p:nvPr/>
          </p:nvSpPr>
          <p:spPr>
            <a:xfrm>
              <a:off x="4642375" y="1465575"/>
              <a:ext cx="50150" cy="27575"/>
            </a:xfrm>
            <a:custGeom>
              <a:avLst/>
              <a:gdLst/>
              <a:ahLst/>
              <a:cxnLst/>
              <a:rect l="l" t="t" r="r" b="b"/>
              <a:pathLst>
                <a:path w="2006" h="1103" extrusionOk="0">
                  <a:moveTo>
                    <a:pt x="1956" y="0"/>
                  </a:moveTo>
                  <a:cubicBezTo>
                    <a:pt x="1279" y="276"/>
                    <a:pt x="627" y="602"/>
                    <a:pt x="26" y="1003"/>
                  </a:cubicBezTo>
                  <a:cubicBezTo>
                    <a:pt x="26" y="1028"/>
                    <a:pt x="1" y="1053"/>
                    <a:pt x="26" y="1078"/>
                  </a:cubicBezTo>
                  <a:cubicBezTo>
                    <a:pt x="26" y="1078"/>
                    <a:pt x="51" y="1103"/>
                    <a:pt x="51" y="1103"/>
                  </a:cubicBezTo>
                  <a:cubicBezTo>
                    <a:pt x="76" y="1103"/>
                    <a:pt x="76" y="1078"/>
                    <a:pt x="76" y="1078"/>
                  </a:cubicBezTo>
                  <a:cubicBezTo>
                    <a:pt x="678" y="677"/>
                    <a:pt x="1329" y="351"/>
                    <a:pt x="1981" y="100"/>
                  </a:cubicBezTo>
                  <a:cubicBezTo>
                    <a:pt x="2006" y="75"/>
                    <a:pt x="2006" y="50"/>
                    <a:pt x="2006" y="25"/>
                  </a:cubicBezTo>
                  <a:cubicBezTo>
                    <a:pt x="2006" y="0"/>
                    <a:pt x="1981"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
            <p:cNvSpPr/>
            <p:nvPr/>
          </p:nvSpPr>
          <p:spPr>
            <a:xfrm>
              <a:off x="4644900" y="1471825"/>
              <a:ext cx="63925" cy="32600"/>
            </a:xfrm>
            <a:custGeom>
              <a:avLst/>
              <a:gdLst/>
              <a:ahLst/>
              <a:cxnLst/>
              <a:rect l="l" t="t" r="r" b="b"/>
              <a:pathLst>
                <a:path w="2557" h="1304" extrusionOk="0">
                  <a:moveTo>
                    <a:pt x="2506" y="1"/>
                  </a:moveTo>
                  <a:cubicBezTo>
                    <a:pt x="1629" y="301"/>
                    <a:pt x="802" y="727"/>
                    <a:pt x="25" y="1229"/>
                  </a:cubicBezTo>
                  <a:cubicBezTo>
                    <a:pt x="0" y="1229"/>
                    <a:pt x="0" y="1254"/>
                    <a:pt x="25" y="1279"/>
                  </a:cubicBezTo>
                  <a:cubicBezTo>
                    <a:pt x="25" y="1304"/>
                    <a:pt x="50" y="1304"/>
                    <a:pt x="50" y="1304"/>
                  </a:cubicBezTo>
                  <a:lnTo>
                    <a:pt x="75" y="1304"/>
                  </a:lnTo>
                  <a:cubicBezTo>
                    <a:pt x="827" y="803"/>
                    <a:pt x="1654" y="377"/>
                    <a:pt x="2532" y="76"/>
                  </a:cubicBezTo>
                  <a:cubicBezTo>
                    <a:pt x="2557" y="76"/>
                    <a:pt x="2557" y="51"/>
                    <a:pt x="2557" y="26"/>
                  </a:cubicBezTo>
                  <a:cubicBezTo>
                    <a:pt x="2532" y="1"/>
                    <a:pt x="2532"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
            <p:cNvSpPr/>
            <p:nvPr/>
          </p:nvSpPr>
          <p:spPr>
            <a:xfrm>
              <a:off x="4650525" y="1479350"/>
              <a:ext cx="65200" cy="33225"/>
            </a:xfrm>
            <a:custGeom>
              <a:avLst/>
              <a:gdLst/>
              <a:ahLst/>
              <a:cxnLst/>
              <a:rect l="l" t="t" r="r" b="b"/>
              <a:pathLst>
                <a:path w="2608" h="1329" extrusionOk="0">
                  <a:moveTo>
                    <a:pt x="2557" y="0"/>
                  </a:moveTo>
                  <a:cubicBezTo>
                    <a:pt x="1680" y="351"/>
                    <a:pt x="828" y="777"/>
                    <a:pt x="26" y="1254"/>
                  </a:cubicBezTo>
                  <a:cubicBezTo>
                    <a:pt x="1" y="1254"/>
                    <a:pt x="1" y="1279"/>
                    <a:pt x="1" y="1304"/>
                  </a:cubicBezTo>
                  <a:cubicBezTo>
                    <a:pt x="1" y="1329"/>
                    <a:pt x="26" y="1329"/>
                    <a:pt x="26" y="1329"/>
                  </a:cubicBezTo>
                  <a:lnTo>
                    <a:pt x="51" y="1329"/>
                  </a:lnTo>
                  <a:cubicBezTo>
                    <a:pt x="878" y="853"/>
                    <a:pt x="1730" y="426"/>
                    <a:pt x="2582" y="76"/>
                  </a:cubicBezTo>
                  <a:cubicBezTo>
                    <a:pt x="2607" y="76"/>
                    <a:pt x="2607" y="51"/>
                    <a:pt x="2607" y="25"/>
                  </a:cubicBezTo>
                  <a:cubicBezTo>
                    <a:pt x="2607" y="0"/>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
            <p:cNvSpPr/>
            <p:nvPr/>
          </p:nvSpPr>
          <p:spPr>
            <a:xfrm>
              <a:off x="4656175" y="1488475"/>
              <a:ext cx="72700" cy="35375"/>
            </a:xfrm>
            <a:custGeom>
              <a:avLst/>
              <a:gdLst/>
              <a:ahLst/>
              <a:cxnLst/>
              <a:rect l="l" t="t" r="r" b="b"/>
              <a:pathLst>
                <a:path w="2908" h="1415" extrusionOk="0">
                  <a:moveTo>
                    <a:pt x="2879" y="1"/>
                  </a:moveTo>
                  <a:cubicBezTo>
                    <a:pt x="2872" y="1"/>
                    <a:pt x="2865" y="4"/>
                    <a:pt x="2857" y="11"/>
                  </a:cubicBezTo>
                  <a:cubicBezTo>
                    <a:pt x="1855" y="312"/>
                    <a:pt x="903" y="763"/>
                    <a:pt x="25" y="1340"/>
                  </a:cubicBezTo>
                  <a:cubicBezTo>
                    <a:pt x="0" y="1340"/>
                    <a:pt x="0" y="1365"/>
                    <a:pt x="25" y="1390"/>
                  </a:cubicBezTo>
                  <a:cubicBezTo>
                    <a:pt x="25" y="1390"/>
                    <a:pt x="25" y="1415"/>
                    <a:pt x="50" y="1415"/>
                  </a:cubicBezTo>
                  <a:cubicBezTo>
                    <a:pt x="50" y="1415"/>
                    <a:pt x="75" y="1415"/>
                    <a:pt x="75" y="1390"/>
                  </a:cubicBezTo>
                  <a:cubicBezTo>
                    <a:pt x="928" y="838"/>
                    <a:pt x="1880" y="387"/>
                    <a:pt x="2883" y="87"/>
                  </a:cubicBezTo>
                  <a:cubicBezTo>
                    <a:pt x="2908" y="87"/>
                    <a:pt x="2908" y="61"/>
                    <a:pt x="2908" y="36"/>
                  </a:cubicBezTo>
                  <a:cubicBezTo>
                    <a:pt x="2908" y="19"/>
                    <a:pt x="289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
            <p:cNvSpPr/>
            <p:nvPr/>
          </p:nvSpPr>
          <p:spPr>
            <a:xfrm>
              <a:off x="4662425" y="1503775"/>
              <a:ext cx="62700" cy="28850"/>
            </a:xfrm>
            <a:custGeom>
              <a:avLst/>
              <a:gdLst/>
              <a:ahLst/>
              <a:cxnLst/>
              <a:rect l="l" t="t" r="r" b="b"/>
              <a:pathLst>
                <a:path w="2508" h="1154" extrusionOk="0">
                  <a:moveTo>
                    <a:pt x="2432" y="1"/>
                  </a:moveTo>
                  <a:cubicBezTo>
                    <a:pt x="1580" y="226"/>
                    <a:pt x="753" y="602"/>
                    <a:pt x="26" y="1079"/>
                  </a:cubicBezTo>
                  <a:cubicBezTo>
                    <a:pt x="1" y="1104"/>
                    <a:pt x="1" y="1129"/>
                    <a:pt x="1" y="1154"/>
                  </a:cubicBezTo>
                  <a:lnTo>
                    <a:pt x="76" y="1154"/>
                  </a:lnTo>
                  <a:cubicBezTo>
                    <a:pt x="803" y="678"/>
                    <a:pt x="1605" y="302"/>
                    <a:pt x="2457" y="76"/>
                  </a:cubicBezTo>
                  <a:cubicBezTo>
                    <a:pt x="2482" y="76"/>
                    <a:pt x="2507" y="51"/>
                    <a:pt x="2482" y="26"/>
                  </a:cubicBezTo>
                  <a:cubicBezTo>
                    <a:pt x="2482" y="1"/>
                    <a:pt x="245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
            <p:cNvSpPr/>
            <p:nvPr/>
          </p:nvSpPr>
          <p:spPr>
            <a:xfrm>
              <a:off x="4664325" y="1512550"/>
              <a:ext cx="63300" cy="29475"/>
            </a:xfrm>
            <a:custGeom>
              <a:avLst/>
              <a:gdLst/>
              <a:ahLst/>
              <a:cxnLst/>
              <a:rect l="l" t="t" r="r" b="b"/>
              <a:pathLst>
                <a:path w="2532" h="1179" extrusionOk="0">
                  <a:moveTo>
                    <a:pt x="2456" y="1"/>
                  </a:moveTo>
                  <a:cubicBezTo>
                    <a:pt x="1604" y="251"/>
                    <a:pt x="777" y="627"/>
                    <a:pt x="25" y="1103"/>
                  </a:cubicBezTo>
                  <a:cubicBezTo>
                    <a:pt x="0" y="1129"/>
                    <a:pt x="0" y="1154"/>
                    <a:pt x="25" y="1179"/>
                  </a:cubicBezTo>
                  <a:lnTo>
                    <a:pt x="75" y="1179"/>
                  </a:lnTo>
                  <a:cubicBezTo>
                    <a:pt x="827" y="702"/>
                    <a:pt x="1629" y="327"/>
                    <a:pt x="2481" y="76"/>
                  </a:cubicBezTo>
                  <a:cubicBezTo>
                    <a:pt x="2506" y="76"/>
                    <a:pt x="2531" y="51"/>
                    <a:pt x="2531" y="26"/>
                  </a:cubicBezTo>
                  <a:cubicBezTo>
                    <a:pt x="2506" y="1"/>
                    <a:pt x="2481" y="1"/>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
            <p:cNvSpPr/>
            <p:nvPr/>
          </p:nvSpPr>
          <p:spPr>
            <a:xfrm>
              <a:off x="4668700" y="1527600"/>
              <a:ext cx="60175" cy="27575"/>
            </a:xfrm>
            <a:custGeom>
              <a:avLst/>
              <a:gdLst/>
              <a:ahLst/>
              <a:cxnLst/>
              <a:rect l="l" t="t" r="r" b="b"/>
              <a:pathLst>
                <a:path w="2407" h="1103" extrusionOk="0">
                  <a:moveTo>
                    <a:pt x="2331" y="0"/>
                  </a:moveTo>
                  <a:cubicBezTo>
                    <a:pt x="1529" y="226"/>
                    <a:pt x="752" y="577"/>
                    <a:pt x="26" y="1028"/>
                  </a:cubicBezTo>
                  <a:cubicBezTo>
                    <a:pt x="26" y="1053"/>
                    <a:pt x="1" y="1078"/>
                    <a:pt x="26" y="1103"/>
                  </a:cubicBezTo>
                  <a:lnTo>
                    <a:pt x="76" y="1103"/>
                  </a:lnTo>
                  <a:cubicBezTo>
                    <a:pt x="778" y="652"/>
                    <a:pt x="1554" y="326"/>
                    <a:pt x="2356" y="75"/>
                  </a:cubicBezTo>
                  <a:cubicBezTo>
                    <a:pt x="2382" y="75"/>
                    <a:pt x="2407" y="50"/>
                    <a:pt x="2407" y="25"/>
                  </a:cubicBezTo>
                  <a:cubicBezTo>
                    <a:pt x="2382"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
            <p:cNvSpPr/>
            <p:nvPr/>
          </p:nvSpPr>
          <p:spPr>
            <a:xfrm>
              <a:off x="4676225" y="1537975"/>
              <a:ext cx="60800" cy="27225"/>
            </a:xfrm>
            <a:custGeom>
              <a:avLst/>
              <a:gdLst/>
              <a:ahLst/>
              <a:cxnLst/>
              <a:rect l="l" t="t" r="r" b="b"/>
              <a:pathLst>
                <a:path w="2432" h="1089" extrusionOk="0">
                  <a:moveTo>
                    <a:pt x="2403" y="1"/>
                  </a:moveTo>
                  <a:cubicBezTo>
                    <a:pt x="2396" y="1"/>
                    <a:pt x="2389" y="4"/>
                    <a:pt x="2381" y="11"/>
                  </a:cubicBezTo>
                  <a:cubicBezTo>
                    <a:pt x="1554" y="237"/>
                    <a:pt x="777" y="563"/>
                    <a:pt x="25" y="1014"/>
                  </a:cubicBezTo>
                  <a:cubicBezTo>
                    <a:pt x="0" y="1014"/>
                    <a:pt x="0" y="1064"/>
                    <a:pt x="25" y="1064"/>
                  </a:cubicBezTo>
                  <a:cubicBezTo>
                    <a:pt x="25" y="1089"/>
                    <a:pt x="50" y="1089"/>
                    <a:pt x="50" y="1089"/>
                  </a:cubicBezTo>
                  <a:lnTo>
                    <a:pt x="76" y="1089"/>
                  </a:lnTo>
                  <a:cubicBezTo>
                    <a:pt x="802" y="638"/>
                    <a:pt x="1579" y="312"/>
                    <a:pt x="2406" y="86"/>
                  </a:cubicBezTo>
                  <a:cubicBezTo>
                    <a:pt x="2431" y="86"/>
                    <a:pt x="2431" y="61"/>
                    <a:pt x="2431" y="36"/>
                  </a:cubicBezTo>
                  <a:cubicBezTo>
                    <a:pt x="2431" y="19"/>
                    <a:pt x="2419" y="1"/>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
            <p:cNvSpPr/>
            <p:nvPr/>
          </p:nvSpPr>
          <p:spPr>
            <a:xfrm>
              <a:off x="4678100" y="1546400"/>
              <a:ext cx="70200" cy="31975"/>
            </a:xfrm>
            <a:custGeom>
              <a:avLst/>
              <a:gdLst/>
              <a:ahLst/>
              <a:cxnLst/>
              <a:rect l="l" t="t" r="r" b="b"/>
              <a:pathLst>
                <a:path w="2808" h="1279" extrusionOk="0">
                  <a:moveTo>
                    <a:pt x="2757" y="0"/>
                  </a:moveTo>
                  <a:cubicBezTo>
                    <a:pt x="1805" y="276"/>
                    <a:pt x="878" y="702"/>
                    <a:pt x="26" y="1203"/>
                  </a:cubicBezTo>
                  <a:cubicBezTo>
                    <a:pt x="1" y="1228"/>
                    <a:pt x="1" y="1253"/>
                    <a:pt x="1" y="1278"/>
                  </a:cubicBezTo>
                  <a:lnTo>
                    <a:pt x="51" y="1278"/>
                  </a:lnTo>
                  <a:cubicBezTo>
                    <a:pt x="903" y="777"/>
                    <a:pt x="1830" y="376"/>
                    <a:pt x="2782" y="75"/>
                  </a:cubicBezTo>
                  <a:cubicBezTo>
                    <a:pt x="2808" y="75"/>
                    <a:pt x="2808" y="50"/>
                    <a:pt x="2808" y="25"/>
                  </a:cubicBezTo>
                  <a:cubicBezTo>
                    <a:pt x="2808" y="0"/>
                    <a:pt x="2782" y="0"/>
                    <a:pt x="2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
            <p:cNvSpPr/>
            <p:nvPr/>
          </p:nvSpPr>
          <p:spPr>
            <a:xfrm>
              <a:off x="4683125" y="1562050"/>
              <a:ext cx="65800" cy="28850"/>
            </a:xfrm>
            <a:custGeom>
              <a:avLst/>
              <a:gdLst/>
              <a:ahLst/>
              <a:cxnLst/>
              <a:rect l="l" t="t" r="r" b="b"/>
              <a:pathLst>
                <a:path w="2632" h="1154" extrusionOk="0">
                  <a:moveTo>
                    <a:pt x="2556" y="1"/>
                  </a:moveTo>
                  <a:cubicBezTo>
                    <a:pt x="1654" y="226"/>
                    <a:pt x="802" y="577"/>
                    <a:pt x="25" y="1053"/>
                  </a:cubicBezTo>
                  <a:cubicBezTo>
                    <a:pt x="0" y="1078"/>
                    <a:pt x="0" y="1103"/>
                    <a:pt x="0" y="1129"/>
                  </a:cubicBezTo>
                  <a:cubicBezTo>
                    <a:pt x="0" y="1129"/>
                    <a:pt x="25" y="1154"/>
                    <a:pt x="50" y="1154"/>
                  </a:cubicBezTo>
                  <a:cubicBezTo>
                    <a:pt x="50" y="1154"/>
                    <a:pt x="50" y="1129"/>
                    <a:pt x="75" y="1129"/>
                  </a:cubicBezTo>
                  <a:cubicBezTo>
                    <a:pt x="852" y="652"/>
                    <a:pt x="1704" y="301"/>
                    <a:pt x="2581" y="76"/>
                  </a:cubicBezTo>
                  <a:cubicBezTo>
                    <a:pt x="2607" y="76"/>
                    <a:pt x="2632" y="51"/>
                    <a:pt x="2632" y="26"/>
                  </a:cubicBezTo>
                  <a:cubicBezTo>
                    <a:pt x="2607" y="1"/>
                    <a:pt x="258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
            <p:cNvSpPr/>
            <p:nvPr/>
          </p:nvSpPr>
          <p:spPr>
            <a:xfrm>
              <a:off x="4685625" y="1572075"/>
              <a:ext cx="68325" cy="30100"/>
            </a:xfrm>
            <a:custGeom>
              <a:avLst/>
              <a:gdLst/>
              <a:ahLst/>
              <a:cxnLst/>
              <a:rect l="l" t="t" r="r" b="b"/>
              <a:pathLst>
                <a:path w="2733" h="1204" extrusionOk="0">
                  <a:moveTo>
                    <a:pt x="2682" y="1"/>
                  </a:moveTo>
                  <a:cubicBezTo>
                    <a:pt x="1730" y="176"/>
                    <a:pt x="802" y="577"/>
                    <a:pt x="0" y="1129"/>
                  </a:cubicBezTo>
                  <a:cubicBezTo>
                    <a:pt x="0" y="1129"/>
                    <a:pt x="0" y="1179"/>
                    <a:pt x="0" y="1179"/>
                  </a:cubicBezTo>
                  <a:cubicBezTo>
                    <a:pt x="0" y="1204"/>
                    <a:pt x="25" y="1204"/>
                    <a:pt x="25" y="1204"/>
                  </a:cubicBezTo>
                  <a:lnTo>
                    <a:pt x="50" y="1204"/>
                  </a:lnTo>
                  <a:cubicBezTo>
                    <a:pt x="852" y="652"/>
                    <a:pt x="1755" y="276"/>
                    <a:pt x="2707" y="76"/>
                  </a:cubicBezTo>
                  <a:cubicBezTo>
                    <a:pt x="2732" y="76"/>
                    <a:pt x="2732" y="51"/>
                    <a:pt x="2732" y="26"/>
                  </a:cubicBezTo>
                  <a:cubicBezTo>
                    <a:pt x="2732" y="1"/>
                    <a:pt x="2707" y="1"/>
                    <a:pt x="2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
            <p:cNvSpPr/>
            <p:nvPr/>
          </p:nvSpPr>
          <p:spPr>
            <a:xfrm>
              <a:off x="4693775" y="1585250"/>
              <a:ext cx="58900" cy="26325"/>
            </a:xfrm>
            <a:custGeom>
              <a:avLst/>
              <a:gdLst/>
              <a:ahLst/>
              <a:cxnLst/>
              <a:rect l="l" t="t" r="r" b="b"/>
              <a:pathLst>
                <a:path w="2356" h="1053" extrusionOk="0">
                  <a:moveTo>
                    <a:pt x="2306" y="0"/>
                  </a:moveTo>
                  <a:cubicBezTo>
                    <a:pt x="1504" y="175"/>
                    <a:pt x="702" y="501"/>
                    <a:pt x="25" y="977"/>
                  </a:cubicBezTo>
                  <a:cubicBezTo>
                    <a:pt x="25" y="1003"/>
                    <a:pt x="0" y="1028"/>
                    <a:pt x="25" y="1053"/>
                  </a:cubicBezTo>
                  <a:lnTo>
                    <a:pt x="75" y="1053"/>
                  </a:lnTo>
                  <a:cubicBezTo>
                    <a:pt x="752" y="576"/>
                    <a:pt x="1529" y="251"/>
                    <a:pt x="2331" y="100"/>
                  </a:cubicBezTo>
                  <a:cubicBezTo>
                    <a:pt x="2331" y="100"/>
                    <a:pt x="2356" y="75"/>
                    <a:pt x="2356" y="50"/>
                  </a:cubicBezTo>
                  <a:cubicBezTo>
                    <a:pt x="2356" y="25"/>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
            <p:cNvSpPr/>
            <p:nvPr/>
          </p:nvSpPr>
          <p:spPr>
            <a:xfrm>
              <a:off x="4698775" y="1601525"/>
              <a:ext cx="57050" cy="22575"/>
            </a:xfrm>
            <a:custGeom>
              <a:avLst/>
              <a:gdLst/>
              <a:ahLst/>
              <a:cxnLst/>
              <a:rect l="l" t="t" r="r" b="b"/>
              <a:pathLst>
                <a:path w="2282" h="903" extrusionOk="0">
                  <a:moveTo>
                    <a:pt x="2231" y="1"/>
                  </a:moveTo>
                  <a:cubicBezTo>
                    <a:pt x="1454" y="126"/>
                    <a:pt x="677" y="427"/>
                    <a:pt x="26" y="828"/>
                  </a:cubicBezTo>
                  <a:cubicBezTo>
                    <a:pt x="1" y="828"/>
                    <a:pt x="1" y="853"/>
                    <a:pt x="1" y="878"/>
                  </a:cubicBezTo>
                  <a:cubicBezTo>
                    <a:pt x="1" y="903"/>
                    <a:pt x="26" y="903"/>
                    <a:pt x="51" y="903"/>
                  </a:cubicBezTo>
                  <a:cubicBezTo>
                    <a:pt x="727" y="502"/>
                    <a:pt x="1479" y="226"/>
                    <a:pt x="2231" y="76"/>
                  </a:cubicBezTo>
                  <a:cubicBezTo>
                    <a:pt x="2256" y="76"/>
                    <a:pt x="2281" y="51"/>
                    <a:pt x="2256" y="26"/>
                  </a:cubicBezTo>
                  <a:cubicBezTo>
                    <a:pt x="2256" y="26"/>
                    <a:pt x="223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
            <p:cNvSpPr/>
            <p:nvPr/>
          </p:nvSpPr>
          <p:spPr>
            <a:xfrm>
              <a:off x="4701275" y="1612800"/>
              <a:ext cx="58300" cy="23850"/>
            </a:xfrm>
            <a:custGeom>
              <a:avLst/>
              <a:gdLst/>
              <a:ahLst/>
              <a:cxnLst/>
              <a:rect l="l" t="t" r="r" b="b"/>
              <a:pathLst>
                <a:path w="2332" h="954" extrusionOk="0">
                  <a:moveTo>
                    <a:pt x="2282" y="1"/>
                  </a:moveTo>
                  <a:cubicBezTo>
                    <a:pt x="1480" y="176"/>
                    <a:pt x="728" y="477"/>
                    <a:pt x="26" y="878"/>
                  </a:cubicBezTo>
                  <a:cubicBezTo>
                    <a:pt x="1" y="878"/>
                    <a:pt x="1" y="903"/>
                    <a:pt x="1" y="928"/>
                  </a:cubicBezTo>
                  <a:cubicBezTo>
                    <a:pt x="1" y="953"/>
                    <a:pt x="26" y="953"/>
                    <a:pt x="51" y="953"/>
                  </a:cubicBezTo>
                  <a:lnTo>
                    <a:pt x="76" y="953"/>
                  </a:lnTo>
                  <a:cubicBezTo>
                    <a:pt x="753" y="552"/>
                    <a:pt x="1505" y="251"/>
                    <a:pt x="2307" y="76"/>
                  </a:cubicBezTo>
                  <a:cubicBezTo>
                    <a:pt x="2307" y="76"/>
                    <a:pt x="2332" y="51"/>
                    <a:pt x="2332" y="26"/>
                  </a:cubicBezTo>
                  <a:cubicBezTo>
                    <a:pt x="2332" y="1"/>
                    <a:pt x="2307" y="1"/>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
            <p:cNvSpPr/>
            <p:nvPr/>
          </p:nvSpPr>
          <p:spPr>
            <a:xfrm>
              <a:off x="4706925" y="1624700"/>
              <a:ext cx="63300" cy="26350"/>
            </a:xfrm>
            <a:custGeom>
              <a:avLst/>
              <a:gdLst/>
              <a:ahLst/>
              <a:cxnLst/>
              <a:rect l="l" t="t" r="r" b="b"/>
              <a:pathLst>
                <a:path w="2532" h="1054" extrusionOk="0">
                  <a:moveTo>
                    <a:pt x="2457" y="1"/>
                  </a:moveTo>
                  <a:cubicBezTo>
                    <a:pt x="1604" y="201"/>
                    <a:pt x="777" y="527"/>
                    <a:pt x="25" y="978"/>
                  </a:cubicBezTo>
                  <a:cubicBezTo>
                    <a:pt x="0" y="978"/>
                    <a:pt x="0" y="1003"/>
                    <a:pt x="0" y="1029"/>
                  </a:cubicBezTo>
                  <a:cubicBezTo>
                    <a:pt x="0" y="1054"/>
                    <a:pt x="25" y="1054"/>
                    <a:pt x="51" y="1054"/>
                  </a:cubicBezTo>
                  <a:cubicBezTo>
                    <a:pt x="827" y="602"/>
                    <a:pt x="1629" y="277"/>
                    <a:pt x="2482" y="101"/>
                  </a:cubicBezTo>
                  <a:cubicBezTo>
                    <a:pt x="2507" y="76"/>
                    <a:pt x="2532" y="76"/>
                    <a:pt x="2507" y="51"/>
                  </a:cubicBezTo>
                  <a:cubicBezTo>
                    <a:pt x="2507" y="26"/>
                    <a:pt x="2482"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
            <p:cNvSpPr/>
            <p:nvPr/>
          </p:nvSpPr>
          <p:spPr>
            <a:xfrm>
              <a:off x="4712550" y="1639125"/>
              <a:ext cx="62075" cy="26350"/>
            </a:xfrm>
            <a:custGeom>
              <a:avLst/>
              <a:gdLst/>
              <a:ahLst/>
              <a:cxnLst/>
              <a:rect l="l" t="t" r="r" b="b"/>
              <a:pathLst>
                <a:path w="2483" h="1054" extrusionOk="0">
                  <a:moveTo>
                    <a:pt x="2432" y="0"/>
                  </a:moveTo>
                  <a:cubicBezTo>
                    <a:pt x="1580" y="151"/>
                    <a:pt x="753" y="502"/>
                    <a:pt x="26" y="953"/>
                  </a:cubicBezTo>
                  <a:cubicBezTo>
                    <a:pt x="26" y="978"/>
                    <a:pt x="1" y="1003"/>
                    <a:pt x="26" y="1028"/>
                  </a:cubicBezTo>
                  <a:cubicBezTo>
                    <a:pt x="26" y="1028"/>
                    <a:pt x="51" y="1053"/>
                    <a:pt x="51" y="1053"/>
                  </a:cubicBezTo>
                  <a:cubicBezTo>
                    <a:pt x="76" y="1053"/>
                    <a:pt x="76" y="1053"/>
                    <a:pt x="76" y="1028"/>
                  </a:cubicBezTo>
                  <a:cubicBezTo>
                    <a:pt x="803" y="577"/>
                    <a:pt x="1605" y="251"/>
                    <a:pt x="2457" y="76"/>
                  </a:cubicBezTo>
                  <a:cubicBezTo>
                    <a:pt x="2457" y="76"/>
                    <a:pt x="2482" y="51"/>
                    <a:pt x="2482" y="25"/>
                  </a:cubicBezTo>
                  <a:cubicBezTo>
                    <a:pt x="2482" y="25"/>
                    <a:pt x="2457"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
            <p:cNvSpPr/>
            <p:nvPr/>
          </p:nvSpPr>
          <p:spPr>
            <a:xfrm>
              <a:off x="4716325" y="1652900"/>
              <a:ext cx="60175" cy="25725"/>
            </a:xfrm>
            <a:custGeom>
              <a:avLst/>
              <a:gdLst/>
              <a:ahLst/>
              <a:cxnLst/>
              <a:rect l="l" t="t" r="r" b="b"/>
              <a:pathLst>
                <a:path w="2407" h="1029" extrusionOk="0">
                  <a:moveTo>
                    <a:pt x="2356" y="1"/>
                  </a:moveTo>
                  <a:cubicBezTo>
                    <a:pt x="1554" y="226"/>
                    <a:pt x="777" y="527"/>
                    <a:pt x="25" y="928"/>
                  </a:cubicBezTo>
                  <a:cubicBezTo>
                    <a:pt x="25" y="953"/>
                    <a:pt x="0" y="978"/>
                    <a:pt x="25" y="1003"/>
                  </a:cubicBezTo>
                  <a:cubicBezTo>
                    <a:pt x="25" y="1003"/>
                    <a:pt x="50" y="1028"/>
                    <a:pt x="50" y="1028"/>
                  </a:cubicBezTo>
                  <a:cubicBezTo>
                    <a:pt x="50" y="1028"/>
                    <a:pt x="76" y="1028"/>
                    <a:pt x="76" y="1003"/>
                  </a:cubicBezTo>
                  <a:cubicBezTo>
                    <a:pt x="802" y="602"/>
                    <a:pt x="1579" y="302"/>
                    <a:pt x="2381" y="101"/>
                  </a:cubicBezTo>
                  <a:cubicBezTo>
                    <a:pt x="2406" y="76"/>
                    <a:pt x="2406" y="51"/>
                    <a:pt x="2406" y="26"/>
                  </a:cubicBezTo>
                  <a:cubicBezTo>
                    <a:pt x="2406" y="26"/>
                    <a:pt x="2381"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
            <p:cNvSpPr/>
            <p:nvPr/>
          </p:nvSpPr>
          <p:spPr>
            <a:xfrm>
              <a:off x="4723225" y="1669825"/>
              <a:ext cx="50775" cy="18825"/>
            </a:xfrm>
            <a:custGeom>
              <a:avLst/>
              <a:gdLst/>
              <a:ahLst/>
              <a:cxnLst/>
              <a:rect l="l" t="t" r="r" b="b"/>
              <a:pathLst>
                <a:path w="2031" h="753" extrusionOk="0">
                  <a:moveTo>
                    <a:pt x="1980" y="0"/>
                  </a:moveTo>
                  <a:cubicBezTo>
                    <a:pt x="1303" y="126"/>
                    <a:pt x="627" y="351"/>
                    <a:pt x="25" y="677"/>
                  </a:cubicBezTo>
                  <a:cubicBezTo>
                    <a:pt x="0" y="702"/>
                    <a:pt x="0" y="727"/>
                    <a:pt x="0" y="752"/>
                  </a:cubicBezTo>
                  <a:lnTo>
                    <a:pt x="50" y="752"/>
                  </a:lnTo>
                  <a:cubicBezTo>
                    <a:pt x="677" y="452"/>
                    <a:pt x="1328" y="226"/>
                    <a:pt x="2005" y="101"/>
                  </a:cubicBezTo>
                  <a:cubicBezTo>
                    <a:pt x="2030" y="101"/>
                    <a:pt x="2030" y="76"/>
                    <a:pt x="2030" y="51"/>
                  </a:cubicBezTo>
                  <a:cubicBezTo>
                    <a:pt x="2030" y="26"/>
                    <a:pt x="200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
            <p:cNvSpPr/>
            <p:nvPr/>
          </p:nvSpPr>
          <p:spPr>
            <a:xfrm>
              <a:off x="4726350" y="1679850"/>
              <a:ext cx="49525" cy="20075"/>
            </a:xfrm>
            <a:custGeom>
              <a:avLst/>
              <a:gdLst/>
              <a:ahLst/>
              <a:cxnLst/>
              <a:rect l="l" t="t" r="r" b="b"/>
              <a:pathLst>
                <a:path w="1981" h="803" extrusionOk="0">
                  <a:moveTo>
                    <a:pt x="1930" y="0"/>
                  </a:moveTo>
                  <a:cubicBezTo>
                    <a:pt x="1279" y="201"/>
                    <a:pt x="652" y="427"/>
                    <a:pt x="25" y="727"/>
                  </a:cubicBezTo>
                  <a:cubicBezTo>
                    <a:pt x="25" y="727"/>
                    <a:pt x="0" y="752"/>
                    <a:pt x="25" y="777"/>
                  </a:cubicBezTo>
                  <a:cubicBezTo>
                    <a:pt x="25" y="802"/>
                    <a:pt x="50" y="802"/>
                    <a:pt x="50" y="802"/>
                  </a:cubicBezTo>
                  <a:lnTo>
                    <a:pt x="76" y="802"/>
                  </a:lnTo>
                  <a:cubicBezTo>
                    <a:pt x="677" y="527"/>
                    <a:pt x="1304" y="276"/>
                    <a:pt x="1955" y="101"/>
                  </a:cubicBezTo>
                  <a:cubicBezTo>
                    <a:pt x="1980" y="76"/>
                    <a:pt x="1980" y="51"/>
                    <a:pt x="1980" y="26"/>
                  </a:cubicBezTo>
                  <a:cubicBezTo>
                    <a:pt x="1980" y="26"/>
                    <a:pt x="195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
            <p:cNvSpPr/>
            <p:nvPr/>
          </p:nvSpPr>
          <p:spPr>
            <a:xfrm>
              <a:off x="4727600" y="1692750"/>
              <a:ext cx="48900" cy="17825"/>
            </a:xfrm>
            <a:custGeom>
              <a:avLst/>
              <a:gdLst/>
              <a:ahLst/>
              <a:cxnLst/>
              <a:rect l="l" t="t" r="r" b="b"/>
              <a:pathLst>
                <a:path w="1956" h="713" extrusionOk="0">
                  <a:moveTo>
                    <a:pt x="1902" y="0"/>
                  </a:moveTo>
                  <a:cubicBezTo>
                    <a:pt x="1895" y="0"/>
                    <a:pt x="1888" y="3"/>
                    <a:pt x="1880" y="11"/>
                  </a:cubicBezTo>
                  <a:cubicBezTo>
                    <a:pt x="1254" y="186"/>
                    <a:pt x="627" y="412"/>
                    <a:pt x="26" y="637"/>
                  </a:cubicBezTo>
                  <a:cubicBezTo>
                    <a:pt x="0" y="637"/>
                    <a:pt x="0" y="662"/>
                    <a:pt x="0" y="688"/>
                  </a:cubicBezTo>
                  <a:cubicBezTo>
                    <a:pt x="0" y="713"/>
                    <a:pt x="26" y="713"/>
                    <a:pt x="51" y="713"/>
                  </a:cubicBezTo>
                  <a:cubicBezTo>
                    <a:pt x="652" y="487"/>
                    <a:pt x="1279" y="261"/>
                    <a:pt x="1905" y="86"/>
                  </a:cubicBezTo>
                  <a:cubicBezTo>
                    <a:pt x="1930" y="86"/>
                    <a:pt x="1955" y="61"/>
                    <a:pt x="1955" y="36"/>
                  </a:cubicBezTo>
                  <a:cubicBezTo>
                    <a:pt x="1938" y="18"/>
                    <a:pt x="1920"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
            <p:cNvSpPr/>
            <p:nvPr/>
          </p:nvSpPr>
          <p:spPr>
            <a:xfrm>
              <a:off x="4728225" y="1704900"/>
              <a:ext cx="55175" cy="21975"/>
            </a:xfrm>
            <a:custGeom>
              <a:avLst/>
              <a:gdLst/>
              <a:ahLst/>
              <a:cxnLst/>
              <a:rect l="l" t="t" r="r" b="b"/>
              <a:pathLst>
                <a:path w="2207" h="879" extrusionOk="0">
                  <a:moveTo>
                    <a:pt x="2131" y="1"/>
                  </a:moveTo>
                  <a:cubicBezTo>
                    <a:pt x="1379" y="126"/>
                    <a:pt x="677" y="402"/>
                    <a:pt x="26" y="803"/>
                  </a:cubicBezTo>
                  <a:cubicBezTo>
                    <a:pt x="1" y="803"/>
                    <a:pt x="1" y="853"/>
                    <a:pt x="1" y="853"/>
                  </a:cubicBezTo>
                  <a:cubicBezTo>
                    <a:pt x="26" y="878"/>
                    <a:pt x="26" y="878"/>
                    <a:pt x="51" y="878"/>
                  </a:cubicBezTo>
                  <a:lnTo>
                    <a:pt x="76" y="878"/>
                  </a:lnTo>
                  <a:cubicBezTo>
                    <a:pt x="702" y="477"/>
                    <a:pt x="1404" y="227"/>
                    <a:pt x="2156" y="76"/>
                  </a:cubicBezTo>
                  <a:cubicBezTo>
                    <a:pt x="2181" y="76"/>
                    <a:pt x="2206" y="51"/>
                    <a:pt x="2181" y="26"/>
                  </a:cubicBezTo>
                  <a:cubicBezTo>
                    <a:pt x="2181" y="26"/>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
            <p:cNvSpPr/>
            <p:nvPr/>
          </p:nvSpPr>
          <p:spPr>
            <a:xfrm>
              <a:off x="4731350" y="1717450"/>
              <a:ext cx="49525" cy="20075"/>
            </a:xfrm>
            <a:custGeom>
              <a:avLst/>
              <a:gdLst/>
              <a:ahLst/>
              <a:cxnLst/>
              <a:rect l="l" t="t" r="r" b="b"/>
              <a:pathLst>
                <a:path w="1981" h="803" extrusionOk="0">
                  <a:moveTo>
                    <a:pt x="1931" y="0"/>
                  </a:moveTo>
                  <a:cubicBezTo>
                    <a:pt x="1254" y="126"/>
                    <a:pt x="627" y="376"/>
                    <a:pt x="26" y="727"/>
                  </a:cubicBezTo>
                  <a:cubicBezTo>
                    <a:pt x="1" y="727"/>
                    <a:pt x="1" y="752"/>
                    <a:pt x="1" y="777"/>
                  </a:cubicBezTo>
                  <a:cubicBezTo>
                    <a:pt x="26" y="802"/>
                    <a:pt x="26" y="802"/>
                    <a:pt x="51" y="802"/>
                  </a:cubicBezTo>
                  <a:lnTo>
                    <a:pt x="76" y="802"/>
                  </a:lnTo>
                  <a:cubicBezTo>
                    <a:pt x="652" y="451"/>
                    <a:pt x="1279" y="201"/>
                    <a:pt x="1956" y="75"/>
                  </a:cubicBezTo>
                  <a:cubicBezTo>
                    <a:pt x="1981" y="75"/>
                    <a:pt x="1981" y="50"/>
                    <a:pt x="1981" y="25"/>
                  </a:cubicBezTo>
                  <a:cubicBezTo>
                    <a:pt x="1981" y="0"/>
                    <a:pt x="1956"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
            <p:cNvSpPr/>
            <p:nvPr/>
          </p:nvSpPr>
          <p:spPr>
            <a:xfrm>
              <a:off x="4734500" y="1728725"/>
              <a:ext cx="48250" cy="19450"/>
            </a:xfrm>
            <a:custGeom>
              <a:avLst/>
              <a:gdLst/>
              <a:ahLst/>
              <a:cxnLst/>
              <a:rect l="l" t="t" r="r" b="b"/>
              <a:pathLst>
                <a:path w="1930" h="778" extrusionOk="0">
                  <a:moveTo>
                    <a:pt x="1855" y="0"/>
                  </a:moveTo>
                  <a:cubicBezTo>
                    <a:pt x="1203" y="126"/>
                    <a:pt x="602" y="351"/>
                    <a:pt x="25" y="702"/>
                  </a:cubicBezTo>
                  <a:cubicBezTo>
                    <a:pt x="0" y="702"/>
                    <a:pt x="0" y="727"/>
                    <a:pt x="0" y="752"/>
                  </a:cubicBezTo>
                  <a:cubicBezTo>
                    <a:pt x="0" y="777"/>
                    <a:pt x="25" y="777"/>
                    <a:pt x="50" y="777"/>
                  </a:cubicBezTo>
                  <a:cubicBezTo>
                    <a:pt x="627" y="452"/>
                    <a:pt x="1228" y="226"/>
                    <a:pt x="1880" y="101"/>
                  </a:cubicBezTo>
                  <a:cubicBezTo>
                    <a:pt x="1905" y="101"/>
                    <a:pt x="1930" y="76"/>
                    <a:pt x="1905" y="51"/>
                  </a:cubicBezTo>
                  <a:cubicBezTo>
                    <a:pt x="1905" y="25"/>
                    <a:pt x="1880"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
            <p:cNvSpPr/>
            <p:nvPr/>
          </p:nvSpPr>
          <p:spPr>
            <a:xfrm>
              <a:off x="4735750" y="1743125"/>
              <a:ext cx="48275" cy="18200"/>
            </a:xfrm>
            <a:custGeom>
              <a:avLst/>
              <a:gdLst/>
              <a:ahLst/>
              <a:cxnLst/>
              <a:rect l="l" t="t" r="r" b="b"/>
              <a:pathLst>
                <a:path w="1931" h="728" extrusionOk="0">
                  <a:moveTo>
                    <a:pt x="1855" y="1"/>
                  </a:moveTo>
                  <a:cubicBezTo>
                    <a:pt x="1228" y="126"/>
                    <a:pt x="602" y="352"/>
                    <a:pt x="25" y="652"/>
                  </a:cubicBezTo>
                  <a:cubicBezTo>
                    <a:pt x="0" y="652"/>
                    <a:pt x="0" y="678"/>
                    <a:pt x="0" y="703"/>
                  </a:cubicBezTo>
                  <a:cubicBezTo>
                    <a:pt x="25" y="728"/>
                    <a:pt x="25" y="728"/>
                    <a:pt x="50" y="728"/>
                  </a:cubicBezTo>
                  <a:lnTo>
                    <a:pt x="75" y="728"/>
                  </a:lnTo>
                  <a:cubicBezTo>
                    <a:pt x="627" y="427"/>
                    <a:pt x="1253" y="201"/>
                    <a:pt x="1880" y="76"/>
                  </a:cubicBezTo>
                  <a:cubicBezTo>
                    <a:pt x="1905"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
            <p:cNvSpPr/>
            <p:nvPr/>
          </p:nvSpPr>
          <p:spPr>
            <a:xfrm>
              <a:off x="4741375" y="1754150"/>
              <a:ext cx="48900" cy="20325"/>
            </a:xfrm>
            <a:custGeom>
              <a:avLst/>
              <a:gdLst/>
              <a:ahLst/>
              <a:cxnLst/>
              <a:rect l="l" t="t" r="r" b="b"/>
              <a:pathLst>
                <a:path w="1956" h="813" extrusionOk="0">
                  <a:moveTo>
                    <a:pt x="1927" y="1"/>
                  </a:moveTo>
                  <a:cubicBezTo>
                    <a:pt x="1920" y="1"/>
                    <a:pt x="1913" y="4"/>
                    <a:pt x="1906" y="11"/>
                  </a:cubicBezTo>
                  <a:cubicBezTo>
                    <a:pt x="1254" y="161"/>
                    <a:pt x="602" y="412"/>
                    <a:pt x="26" y="738"/>
                  </a:cubicBezTo>
                  <a:cubicBezTo>
                    <a:pt x="1" y="738"/>
                    <a:pt x="1" y="763"/>
                    <a:pt x="1" y="788"/>
                  </a:cubicBezTo>
                  <a:cubicBezTo>
                    <a:pt x="1" y="813"/>
                    <a:pt x="26" y="813"/>
                    <a:pt x="26" y="813"/>
                  </a:cubicBezTo>
                  <a:lnTo>
                    <a:pt x="51" y="813"/>
                  </a:lnTo>
                  <a:cubicBezTo>
                    <a:pt x="652" y="487"/>
                    <a:pt x="1279" y="237"/>
                    <a:pt x="1931" y="86"/>
                  </a:cubicBezTo>
                  <a:cubicBezTo>
                    <a:pt x="1956" y="86"/>
                    <a:pt x="1956" y="61"/>
                    <a:pt x="1956" y="36"/>
                  </a:cubicBezTo>
                  <a:cubicBezTo>
                    <a:pt x="1956" y="18"/>
                    <a:pt x="1943" y="1"/>
                    <a:pt x="1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
            <p:cNvSpPr/>
            <p:nvPr/>
          </p:nvSpPr>
          <p:spPr>
            <a:xfrm>
              <a:off x="4743275" y="1771325"/>
              <a:ext cx="43875" cy="15700"/>
            </a:xfrm>
            <a:custGeom>
              <a:avLst/>
              <a:gdLst/>
              <a:ahLst/>
              <a:cxnLst/>
              <a:rect l="l" t="t" r="r" b="b"/>
              <a:pathLst>
                <a:path w="1755" h="628" extrusionOk="0">
                  <a:moveTo>
                    <a:pt x="1704" y="1"/>
                  </a:moveTo>
                  <a:cubicBezTo>
                    <a:pt x="1128" y="101"/>
                    <a:pt x="576" y="276"/>
                    <a:pt x="50" y="552"/>
                  </a:cubicBezTo>
                  <a:cubicBezTo>
                    <a:pt x="25" y="577"/>
                    <a:pt x="0" y="602"/>
                    <a:pt x="25" y="602"/>
                  </a:cubicBezTo>
                  <a:cubicBezTo>
                    <a:pt x="25" y="627"/>
                    <a:pt x="50" y="627"/>
                    <a:pt x="50" y="627"/>
                  </a:cubicBezTo>
                  <a:lnTo>
                    <a:pt x="75" y="627"/>
                  </a:lnTo>
                  <a:cubicBezTo>
                    <a:pt x="602" y="377"/>
                    <a:pt x="1153" y="176"/>
                    <a:pt x="1729" y="76"/>
                  </a:cubicBezTo>
                  <a:cubicBezTo>
                    <a:pt x="1729" y="76"/>
                    <a:pt x="1754" y="51"/>
                    <a:pt x="1754" y="26"/>
                  </a:cubicBezTo>
                  <a:cubicBezTo>
                    <a:pt x="1754" y="26"/>
                    <a:pt x="1729" y="1"/>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
            <p:cNvSpPr/>
            <p:nvPr/>
          </p:nvSpPr>
          <p:spPr>
            <a:xfrm>
              <a:off x="4747650" y="1783225"/>
              <a:ext cx="42000" cy="16325"/>
            </a:xfrm>
            <a:custGeom>
              <a:avLst/>
              <a:gdLst/>
              <a:ahLst/>
              <a:cxnLst/>
              <a:rect l="l" t="t" r="r" b="b"/>
              <a:pathLst>
                <a:path w="1680" h="653" extrusionOk="0">
                  <a:moveTo>
                    <a:pt x="1630" y="1"/>
                  </a:moveTo>
                  <a:cubicBezTo>
                    <a:pt x="1053" y="76"/>
                    <a:pt x="502" y="277"/>
                    <a:pt x="26" y="577"/>
                  </a:cubicBezTo>
                  <a:cubicBezTo>
                    <a:pt x="0" y="577"/>
                    <a:pt x="0" y="602"/>
                    <a:pt x="0" y="627"/>
                  </a:cubicBezTo>
                  <a:cubicBezTo>
                    <a:pt x="26" y="652"/>
                    <a:pt x="26" y="652"/>
                    <a:pt x="51" y="652"/>
                  </a:cubicBezTo>
                  <a:lnTo>
                    <a:pt x="76" y="652"/>
                  </a:lnTo>
                  <a:cubicBezTo>
                    <a:pt x="552" y="352"/>
                    <a:pt x="1078" y="176"/>
                    <a:pt x="1630" y="76"/>
                  </a:cubicBezTo>
                  <a:cubicBezTo>
                    <a:pt x="1655" y="76"/>
                    <a:pt x="1680" y="51"/>
                    <a:pt x="1680" y="26"/>
                  </a:cubicBezTo>
                  <a:cubicBezTo>
                    <a:pt x="1680" y="1"/>
                    <a:pt x="1655"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
            <p:cNvSpPr/>
            <p:nvPr/>
          </p:nvSpPr>
          <p:spPr>
            <a:xfrm>
              <a:off x="4747650" y="1792000"/>
              <a:ext cx="45775" cy="18200"/>
            </a:xfrm>
            <a:custGeom>
              <a:avLst/>
              <a:gdLst/>
              <a:ahLst/>
              <a:cxnLst/>
              <a:rect l="l" t="t" r="r" b="b"/>
              <a:pathLst>
                <a:path w="1831" h="728" extrusionOk="0">
                  <a:moveTo>
                    <a:pt x="1755" y="1"/>
                  </a:moveTo>
                  <a:cubicBezTo>
                    <a:pt x="1153" y="151"/>
                    <a:pt x="577" y="352"/>
                    <a:pt x="26" y="652"/>
                  </a:cubicBezTo>
                  <a:cubicBezTo>
                    <a:pt x="0" y="652"/>
                    <a:pt x="0" y="677"/>
                    <a:pt x="0" y="702"/>
                  </a:cubicBezTo>
                  <a:cubicBezTo>
                    <a:pt x="0" y="728"/>
                    <a:pt x="26" y="728"/>
                    <a:pt x="51" y="728"/>
                  </a:cubicBezTo>
                  <a:cubicBezTo>
                    <a:pt x="602" y="427"/>
                    <a:pt x="1178" y="226"/>
                    <a:pt x="1780" y="101"/>
                  </a:cubicBezTo>
                  <a:cubicBezTo>
                    <a:pt x="1805" y="101"/>
                    <a:pt x="1830" y="76"/>
                    <a:pt x="1805" y="51"/>
                  </a:cubicBezTo>
                  <a:cubicBezTo>
                    <a:pt x="1805" y="26"/>
                    <a:pt x="1780" y="1"/>
                    <a:pt x="1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
            <p:cNvSpPr/>
            <p:nvPr/>
          </p:nvSpPr>
          <p:spPr>
            <a:xfrm>
              <a:off x="4750150" y="1802025"/>
              <a:ext cx="46400" cy="20075"/>
            </a:xfrm>
            <a:custGeom>
              <a:avLst/>
              <a:gdLst/>
              <a:ahLst/>
              <a:cxnLst/>
              <a:rect l="l" t="t" r="r" b="b"/>
              <a:pathLst>
                <a:path w="1856" h="803" extrusionOk="0">
                  <a:moveTo>
                    <a:pt x="1805" y="1"/>
                  </a:moveTo>
                  <a:cubicBezTo>
                    <a:pt x="1179" y="151"/>
                    <a:pt x="577" y="402"/>
                    <a:pt x="26" y="728"/>
                  </a:cubicBezTo>
                  <a:cubicBezTo>
                    <a:pt x="26" y="753"/>
                    <a:pt x="1" y="778"/>
                    <a:pt x="26" y="778"/>
                  </a:cubicBezTo>
                  <a:cubicBezTo>
                    <a:pt x="26" y="803"/>
                    <a:pt x="51" y="803"/>
                    <a:pt x="51" y="803"/>
                  </a:cubicBezTo>
                  <a:lnTo>
                    <a:pt x="76" y="803"/>
                  </a:lnTo>
                  <a:cubicBezTo>
                    <a:pt x="627" y="477"/>
                    <a:pt x="1204" y="226"/>
                    <a:pt x="1830" y="76"/>
                  </a:cubicBezTo>
                  <a:cubicBezTo>
                    <a:pt x="1830" y="76"/>
                    <a:pt x="1855" y="51"/>
                    <a:pt x="1855" y="26"/>
                  </a:cubicBezTo>
                  <a:cubicBezTo>
                    <a:pt x="1855" y="1"/>
                    <a:pt x="1830"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
            <p:cNvSpPr/>
            <p:nvPr/>
          </p:nvSpPr>
          <p:spPr>
            <a:xfrm>
              <a:off x="4754550" y="1814550"/>
              <a:ext cx="47625" cy="17575"/>
            </a:xfrm>
            <a:custGeom>
              <a:avLst/>
              <a:gdLst/>
              <a:ahLst/>
              <a:cxnLst/>
              <a:rect l="l" t="t" r="r" b="b"/>
              <a:pathLst>
                <a:path w="1905" h="703" extrusionOk="0">
                  <a:moveTo>
                    <a:pt x="1855" y="1"/>
                  </a:moveTo>
                  <a:cubicBezTo>
                    <a:pt x="1203" y="76"/>
                    <a:pt x="577" y="302"/>
                    <a:pt x="25" y="628"/>
                  </a:cubicBezTo>
                  <a:cubicBezTo>
                    <a:pt x="25" y="653"/>
                    <a:pt x="0" y="678"/>
                    <a:pt x="25" y="703"/>
                  </a:cubicBezTo>
                  <a:lnTo>
                    <a:pt x="75" y="703"/>
                  </a:lnTo>
                  <a:cubicBezTo>
                    <a:pt x="627" y="377"/>
                    <a:pt x="1228" y="151"/>
                    <a:pt x="1855" y="76"/>
                  </a:cubicBezTo>
                  <a:cubicBezTo>
                    <a:pt x="1880" y="76"/>
                    <a:pt x="1905" y="76"/>
                    <a:pt x="1905" y="51"/>
                  </a:cubicBezTo>
                  <a:cubicBezTo>
                    <a:pt x="1905" y="26"/>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
            <p:cNvSpPr/>
            <p:nvPr/>
          </p:nvSpPr>
          <p:spPr>
            <a:xfrm>
              <a:off x="4758300" y="1826475"/>
              <a:ext cx="45150" cy="18825"/>
            </a:xfrm>
            <a:custGeom>
              <a:avLst/>
              <a:gdLst/>
              <a:ahLst/>
              <a:cxnLst/>
              <a:rect l="l" t="t" r="r" b="b"/>
              <a:pathLst>
                <a:path w="1806" h="753" extrusionOk="0">
                  <a:moveTo>
                    <a:pt x="1755" y="0"/>
                  </a:moveTo>
                  <a:cubicBezTo>
                    <a:pt x="1153" y="176"/>
                    <a:pt x="577" y="376"/>
                    <a:pt x="26" y="677"/>
                  </a:cubicBezTo>
                  <a:cubicBezTo>
                    <a:pt x="1" y="677"/>
                    <a:pt x="1" y="702"/>
                    <a:pt x="1" y="727"/>
                  </a:cubicBezTo>
                  <a:cubicBezTo>
                    <a:pt x="1" y="727"/>
                    <a:pt x="26" y="752"/>
                    <a:pt x="51" y="752"/>
                  </a:cubicBezTo>
                  <a:cubicBezTo>
                    <a:pt x="602" y="476"/>
                    <a:pt x="1178" y="251"/>
                    <a:pt x="1780" y="100"/>
                  </a:cubicBezTo>
                  <a:cubicBezTo>
                    <a:pt x="1805" y="75"/>
                    <a:pt x="1805" y="50"/>
                    <a:pt x="1805" y="25"/>
                  </a:cubicBezTo>
                  <a:cubicBezTo>
                    <a:pt x="1805" y="25"/>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
            <p:cNvSpPr/>
            <p:nvPr/>
          </p:nvSpPr>
          <p:spPr>
            <a:xfrm>
              <a:off x="4757675" y="1838100"/>
              <a:ext cx="50775" cy="17850"/>
            </a:xfrm>
            <a:custGeom>
              <a:avLst/>
              <a:gdLst/>
              <a:ahLst/>
              <a:cxnLst/>
              <a:rect l="l" t="t" r="r" b="b"/>
              <a:pathLst>
                <a:path w="2031" h="714" extrusionOk="0">
                  <a:moveTo>
                    <a:pt x="2002" y="1"/>
                  </a:moveTo>
                  <a:cubicBezTo>
                    <a:pt x="1995" y="1"/>
                    <a:pt x="1988" y="4"/>
                    <a:pt x="1980" y="11"/>
                  </a:cubicBezTo>
                  <a:cubicBezTo>
                    <a:pt x="1304" y="87"/>
                    <a:pt x="627" y="287"/>
                    <a:pt x="26" y="638"/>
                  </a:cubicBezTo>
                  <a:cubicBezTo>
                    <a:pt x="0" y="638"/>
                    <a:pt x="0" y="663"/>
                    <a:pt x="0" y="688"/>
                  </a:cubicBezTo>
                  <a:cubicBezTo>
                    <a:pt x="26" y="713"/>
                    <a:pt x="26" y="713"/>
                    <a:pt x="51" y="713"/>
                  </a:cubicBezTo>
                  <a:lnTo>
                    <a:pt x="76" y="713"/>
                  </a:lnTo>
                  <a:cubicBezTo>
                    <a:pt x="652" y="387"/>
                    <a:pt x="1329" y="162"/>
                    <a:pt x="2006" y="87"/>
                  </a:cubicBezTo>
                  <a:cubicBezTo>
                    <a:pt x="2031" y="87"/>
                    <a:pt x="2031" y="61"/>
                    <a:pt x="2031" y="36"/>
                  </a:cubicBezTo>
                  <a:cubicBezTo>
                    <a:pt x="2031" y="19"/>
                    <a:pt x="2018" y="1"/>
                    <a:pt x="2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
            <p:cNvSpPr/>
            <p:nvPr/>
          </p:nvSpPr>
          <p:spPr>
            <a:xfrm>
              <a:off x="4762675" y="1849025"/>
              <a:ext cx="50800" cy="16325"/>
            </a:xfrm>
            <a:custGeom>
              <a:avLst/>
              <a:gdLst/>
              <a:ahLst/>
              <a:cxnLst/>
              <a:rect l="l" t="t" r="r" b="b"/>
              <a:pathLst>
                <a:path w="2032" h="653" extrusionOk="0">
                  <a:moveTo>
                    <a:pt x="2006" y="0"/>
                  </a:moveTo>
                  <a:cubicBezTo>
                    <a:pt x="1329" y="51"/>
                    <a:pt x="653" y="251"/>
                    <a:pt x="26" y="577"/>
                  </a:cubicBezTo>
                  <a:cubicBezTo>
                    <a:pt x="26" y="577"/>
                    <a:pt x="1" y="602"/>
                    <a:pt x="26" y="627"/>
                  </a:cubicBezTo>
                  <a:cubicBezTo>
                    <a:pt x="26" y="652"/>
                    <a:pt x="51" y="652"/>
                    <a:pt x="51" y="652"/>
                  </a:cubicBezTo>
                  <a:lnTo>
                    <a:pt x="76" y="652"/>
                  </a:lnTo>
                  <a:cubicBezTo>
                    <a:pt x="678" y="326"/>
                    <a:pt x="1329" y="151"/>
                    <a:pt x="2006" y="76"/>
                  </a:cubicBezTo>
                  <a:cubicBezTo>
                    <a:pt x="2031" y="76"/>
                    <a:pt x="2031" y="51"/>
                    <a:pt x="2031" y="26"/>
                  </a:cubicBezTo>
                  <a:cubicBezTo>
                    <a:pt x="2031"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
            <p:cNvSpPr/>
            <p:nvPr/>
          </p:nvSpPr>
          <p:spPr>
            <a:xfrm>
              <a:off x="4764575" y="1858175"/>
              <a:ext cx="55150" cy="17825"/>
            </a:xfrm>
            <a:custGeom>
              <a:avLst/>
              <a:gdLst/>
              <a:ahLst/>
              <a:cxnLst/>
              <a:rect l="l" t="t" r="r" b="b"/>
              <a:pathLst>
                <a:path w="2206" h="713" extrusionOk="0">
                  <a:moveTo>
                    <a:pt x="2177" y="0"/>
                  </a:moveTo>
                  <a:cubicBezTo>
                    <a:pt x="2170" y="0"/>
                    <a:pt x="2163" y="3"/>
                    <a:pt x="2156" y="10"/>
                  </a:cubicBezTo>
                  <a:cubicBezTo>
                    <a:pt x="1429" y="136"/>
                    <a:pt x="727" y="336"/>
                    <a:pt x="25" y="637"/>
                  </a:cubicBezTo>
                  <a:cubicBezTo>
                    <a:pt x="0" y="637"/>
                    <a:pt x="0" y="662"/>
                    <a:pt x="0" y="687"/>
                  </a:cubicBezTo>
                  <a:cubicBezTo>
                    <a:pt x="25" y="712"/>
                    <a:pt x="25" y="712"/>
                    <a:pt x="50" y="712"/>
                  </a:cubicBezTo>
                  <a:lnTo>
                    <a:pt x="75" y="712"/>
                  </a:lnTo>
                  <a:cubicBezTo>
                    <a:pt x="752" y="411"/>
                    <a:pt x="1454" y="211"/>
                    <a:pt x="2181" y="86"/>
                  </a:cubicBezTo>
                  <a:cubicBezTo>
                    <a:pt x="2206" y="86"/>
                    <a:pt x="2206" y="61"/>
                    <a:pt x="2206" y="35"/>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
            <p:cNvSpPr/>
            <p:nvPr/>
          </p:nvSpPr>
          <p:spPr>
            <a:xfrm>
              <a:off x="4764575" y="1867200"/>
              <a:ext cx="57650" cy="19450"/>
            </a:xfrm>
            <a:custGeom>
              <a:avLst/>
              <a:gdLst/>
              <a:ahLst/>
              <a:cxnLst/>
              <a:rect l="l" t="t" r="r" b="b"/>
              <a:pathLst>
                <a:path w="2306" h="778" extrusionOk="0">
                  <a:moveTo>
                    <a:pt x="2256" y="0"/>
                  </a:moveTo>
                  <a:cubicBezTo>
                    <a:pt x="1479" y="101"/>
                    <a:pt x="727" y="326"/>
                    <a:pt x="25" y="677"/>
                  </a:cubicBezTo>
                  <a:cubicBezTo>
                    <a:pt x="0" y="702"/>
                    <a:pt x="0" y="727"/>
                    <a:pt x="0" y="752"/>
                  </a:cubicBezTo>
                  <a:cubicBezTo>
                    <a:pt x="0" y="752"/>
                    <a:pt x="25" y="777"/>
                    <a:pt x="50" y="777"/>
                  </a:cubicBezTo>
                  <a:cubicBezTo>
                    <a:pt x="50" y="777"/>
                    <a:pt x="50" y="777"/>
                    <a:pt x="50" y="752"/>
                  </a:cubicBezTo>
                  <a:cubicBezTo>
                    <a:pt x="752" y="401"/>
                    <a:pt x="1504" y="176"/>
                    <a:pt x="2281" y="101"/>
                  </a:cubicBezTo>
                  <a:cubicBezTo>
                    <a:pt x="2306" y="75"/>
                    <a:pt x="2306" y="75"/>
                    <a:pt x="2306" y="50"/>
                  </a:cubicBezTo>
                  <a:cubicBezTo>
                    <a:pt x="2306" y="25"/>
                    <a:pt x="2281"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
            <p:cNvSpPr/>
            <p:nvPr/>
          </p:nvSpPr>
          <p:spPr>
            <a:xfrm>
              <a:off x="4767075" y="1879725"/>
              <a:ext cx="57050" cy="21325"/>
            </a:xfrm>
            <a:custGeom>
              <a:avLst/>
              <a:gdLst/>
              <a:ahLst/>
              <a:cxnLst/>
              <a:rect l="l" t="t" r="r" b="b"/>
              <a:pathLst>
                <a:path w="2282" h="853" extrusionOk="0">
                  <a:moveTo>
                    <a:pt x="2206" y="1"/>
                  </a:moveTo>
                  <a:cubicBezTo>
                    <a:pt x="1454" y="126"/>
                    <a:pt x="702" y="402"/>
                    <a:pt x="25" y="777"/>
                  </a:cubicBezTo>
                  <a:cubicBezTo>
                    <a:pt x="0" y="777"/>
                    <a:pt x="0" y="803"/>
                    <a:pt x="0" y="828"/>
                  </a:cubicBezTo>
                  <a:cubicBezTo>
                    <a:pt x="25" y="853"/>
                    <a:pt x="25" y="853"/>
                    <a:pt x="51" y="853"/>
                  </a:cubicBezTo>
                  <a:lnTo>
                    <a:pt x="76" y="853"/>
                  </a:lnTo>
                  <a:cubicBezTo>
                    <a:pt x="752" y="477"/>
                    <a:pt x="1479" y="226"/>
                    <a:pt x="2231" y="101"/>
                  </a:cubicBezTo>
                  <a:cubicBezTo>
                    <a:pt x="2256" y="101"/>
                    <a:pt x="2281" y="76"/>
                    <a:pt x="2256" y="51"/>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
            <p:cNvSpPr/>
            <p:nvPr/>
          </p:nvSpPr>
          <p:spPr>
            <a:xfrm>
              <a:off x="4770200" y="1889125"/>
              <a:ext cx="59550" cy="26350"/>
            </a:xfrm>
            <a:custGeom>
              <a:avLst/>
              <a:gdLst/>
              <a:ahLst/>
              <a:cxnLst/>
              <a:rect l="l" t="t" r="r" b="b"/>
              <a:pathLst>
                <a:path w="2382" h="1054" extrusionOk="0">
                  <a:moveTo>
                    <a:pt x="2332" y="0"/>
                  </a:moveTo>
                  <a:cubicBezTo>
                    <a:pt x="1555" y="176"/>
                    <a:pt x="828" y="452"/>
                    <a:pt x="126" y="802"/>
                  </a:cubicBezTo>
                  <a:cubicBezTo>
                    <a:pt x="76" y="828"/>
                    <a:pt x="26" y="878"/>
                    <a:pt x="1" y="953"/>
                  </a:cubicBezTo>
                  <a:cubicBezTo>
                    <a:pt x="1" y="978"/>
                    <a:pt x="1" y="1003"/>
                    <a:pt x="26" y="1028"/>
                  </a:cubicBezTo>
                  <a:cubicBezTo>
                    <a:pt x="26" y="1028"/>
                    <a:pt x="51" y="1053"/>
                    <a:pt x="51" y="1053"/>
                  </a:cubicBezTo>
                  <a:cubicBezTo>
                    <a:pt x="76" y="1053"/>
                    <a:pt x="76" y="1028"/>
                    <a:pt x="76" y="1028"/>
                  </a:cubicBezTo>
                  <a:cubicBezTo>
                    <a:pt x="101" y="1028"/>
                    <a:pt x="101" y="978"/>
                    <a:pt x="101" y="978"/>
                  </a:cubicBezTo>
                  <a:cubicBezTo>
                    <a:pt x="101" y="978"/>
                    <a:pt x="101" y="978"/>
                    <a:pt x="101" y="953"/>
                  </a:cubicBezTo>
                  <a:cubicBezTo>
                    <a:pt x="101" y="928"/>
                    <a:pt x="126" y="903"/>
                    <a:pt x="151" y="878"/>
                  </a:cubicBezTo>
                  <a:cubicBezTo>
                    <a:pt x="853" y="527"/>
                    <a:pt x="1580" y="251"/>
                    <a:pt x="2357" y="76"/>
                  </a:cubicBezTo>
                  <a:cubicBezTo>
                    <a:pt x="2382" y="76"/>
                    <a:pt x="2382" y="51"/>
                    <a:pt x="2382" y="26"/>
                  </a:cubicBezTo>
                  <a:cubicBezTo>
                    <a:pt x="2382" y="0"/>
                    <a:pt x="2357"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
            <p:cNvSpPr/>
            <p:nvPr/>
          </p:nvSpPr>
          <p:spPr>
            <a:xfrm>
              <a:off x="4772075" y="1894775"/>
              <a:ext cx="65200" cy="28825"/>
            </a:xfrm>
            <a:custGeom>
              <a:avLst/>
              <a:gdLst/>
              <a:ahLst/>
              <a:cxnLst/>
              <a:rect l="l" t="t" r="r" b="b"/>
              <a:pathLst>
                <a:path w="2608" h="1153" extrusionOk="0">
                  <a:moveTo>
                    <a:pt x="2557" y="0"/>
                  </a:moveTo>
                  <a:cubicBezTo>
                    <a:pt x="1655" y="251"/>
                    <a:pt x="828" y="602"/>
                    <a:pt x="26" y="1053"/>
                  </a:cubicBezTo>
                  <a:cubicBezTo>
                    <a:pt x="1" y="1078"/>
                    <a:pt x="1" y="1103"/>
                    <a:pt x="1" y="1128"/>
                  </a:cubicBezTo>
                  <a:cubicBezTo>
                    <a:pt x="26" y="1128"/>
                    <a:pt x="26" y="1153"/>
                    <a:pt x="51" y="1153"/>
                  </a:cubicBezTo>
                  <a:cubicBezTo>
                    <a:pt x="51" y="1153"/>
                    <a:pt x="51" y="1128"/>
                    <a:pt x="76" y="1128"/>
                  </a:cubicBezTo>
                  <a:cubicBezTo>
                    <a:pt x="853" y="677"/>
                    <a:pt x="1705" y="326"/>
                    <a:pt x="2582" y="100"/>
                  </a:cubicBezTo>
                  <a:cubicBezTo>
                    <a:pt x="2607" y="75"/>
                    <a:pt x="2607" y="50"/>
                    <a:pt x="2607" y="25"/>
                  </a:cubicBezTo>
                  <a:cubicBezTo>
                    <a:pt x="2607" y="25"/>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
            <p:cNvSpPr/>
            <p:nvPr/>
          </p:nvSpPr>
          <p:spPr>
            <a:xfrm>
              <a:off x="4773975" y="1905425"/>
              <a:ext cx="74575" cy="25700"/>
            </a:xfrm>
            <a:custGeom>
              <a:avLst/>
              <a:gdLst/>
              <a:ahLst/>
              <a:cxnLst/>
              <a:rect l="l" t="t" r="r" b="b"/>
              <a:pathLst>
                <a:path w="2983" h="1028" extrusionOk="0">
                  <a:moveTo>
                    <a:pt x="2932" y="0"/>
                  </a:moveTo>
                  <a:cubicBezTo>
                    <a:pt x="1930" y="226"/>
                    <a:pt x="952" y="551"/>
                    <a:pt x="25" y="952"/>
                  </a:cubicBezTo>
                  <a:cubicBezTo>
                    <a:pt x="0" y="952"/>
                    <a:pt x="0" y="978"/>
                    <a:pt x="0" y="1003"/>
                  </a:cubicBezTo>
                  <a:cubicBezTo>
                    <a:pt x="25" y="1028"/>
                    <a:pt x="25" y="1028"/>
                    <a:pt x="50" y="1028"/>
                  </a:cubicBezTo>
                  <a:lnTo>
                    <a:pt x="75" y="1028"/>
                  </a:lnTo>
                  <a:cubicBezTo>
                    <a:pt x="1003" y="627"/>
                    <a:pt x="1955" y="326"/>
                    <a:pt x="2932" y="75"/>
                  </a:cubicBezTo>
                  <a:cubicBezTo>
                    <a:pt x="2958" y="75"/>
                    <a:pt x="2983" y="50"/>
                    <a:pt x="2983" y="25"/>
                  </a:cubicBezTo>
                  <a:cubicBezTo>
                    <a:pt x="2983" y="25"/>
                    <a:pt x="2958" y="0"/>
                    <a:pt x="2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
            <p:cNvSpPr/>
            <p:nvPr/>
          </p:nvSpPr>
          <p:spPr>
            <a:xfrm>
              <a:off x="4780850" y="1918950"/>
              <a:ext cx="65200" cy="25975"/>
            </a:xfrm>
            <a:custGeom>
              <a:avLst/>
              <a:gdLst/>
              <a:ahLst/>
              <a:cxnLst/>
              <a:rect l="l" t="t" r="r" b="b"/>
              <a:pathLst>
                <a:path w="2608" h="1039" extrusionOk="0">
                  <a:moveTo>
                    <a:pt x="2579" y="0"/>
                  </a:moveTo>
                  <a:cubicBezTo>
                    <a:pt x="2572" y="0"/>
                    <a:pt x="2565" y="3"/>
                    <a:pt x="2557" y="10"/>
                  </a:cubicBezTo>
                  <a:cubicBezTo>
                    <a:pt x="1680" y="236"/>
                    <a:pt x="828" y="562"/>
                    <a:pt x="26" y="938"/>
                  </a:cubicBezTo>
                  <a:cubicBezTo>
                    <a:pt x="1" y="963"/>
                    <a:pt x="1" y="988"/>
                    <a:pt x="1" y="1013"/>
                  </a:cubicBezTo>
                  <a:cubicBezTo>
                    <a:pt x="1" y="1013"/>
                    <a:pt x="26" y="1038"/>
                    <a:pt x="51" y="1038"/>
                  </a:cubicBezTo>
                  <a:cubicBezTo>
                    <a:pt x="51" y="1038"/>
                    <a:pt x="51" y="1038"/>
                    <a:pt x="51" y="1013"/>
                  </a:cubicBezTo>
                  <a:cubicBezTo>
                    <a:pt x="878" y="637"/>
                    <a:pt x="1730" y="311"/>
                    <a:pt x="2582" y="86"/>
                  </a:cubicBezTo>
                  <a:cubicBezTo>
                    <a:pt x="2607" y="86"/>
                    <a:pt x="2607" y="61"/>
                    <a:pt x="2607" y="36"/>
                  </a:cubicBezTo>
                  <a:cubicBezTo>
                    <a:pt x="2607" y="18"/>
                    <a:pt x="2595" y="0"/>
                    <a:pt x="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
            <p:cNvSpPr/>
            <p:nvPr/>
          </p:nvSpPr>
          <p:spPr>
            <a:xfrm>
              <a:off x="4782725" y="1929850"/>
              <a:ext cx="66450" cy="28850"/>
            </a:xfrm>
            <a:custGeom>
              <a:avLst/>
              <a:gdLst/>
              <a:ahLst/>
              <a:cxnLst/>
              <a:rect l="l" t="t" r="r" b="b"/>
              <a:pathLst>
                <a:path w="2658" h="1154" extrusionOk="0">
                  <a:moveTo>
                    <a:pt x="2582" y="1"/>
                  </a:moveTo>
                  <a:cubicBezTo>
                    <a:pt x="1705" y="276"/>
                    <a:pt x="853" y="652"/>
                    <a:pt x="26" y="1053"/>
                  </a:cubicBezTo>
                  <a:cubicBezTo>
                    <a:pt x="1" y="1078"/>
                    <a:pt x="1" y="1103"/>
                    <a:pt x="1" y="1128"/>
                  </a:cubicBezTo>
                  <a:cubicBezTo>
                    <a:pt x="26" y="1128"/>
                    <a:pt x="26" y="1153"/>
                    <a:pt x="51" y="1153"/>
                  </a:cubicBezTo>
                  <a:cubicBezTo>
                    <a:pt x="51" y="1153"/>
                    <a:pt x="51" y="1153"/>
                    <a:pt x="76" y="1128"/>
                  </a:cubicBezTo>
                  <a:cubicBezTo>
                    <a:pt x="878" y="727"/>
                    <a:pt x="1730" y="376"/>
                    <a:pt x="2608" y="76"/>
                  </a:cubicBezTo>
                  <a:cubicBezTo>
                    <a:pt x="2633" y="76"/>
                    <a:pt x="2658" y="51"/>
                    <a:pt x="2633" y="26"/>
                  </a:cubicBezTo>
                  <a:cubicBezTo>
                    <a:pt x="2633" y="1"/>
                    <a:pt x="2608"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
            <p:cNvSpPr/>
            <p:nvPr/>
          </p:nvSpPr>
          <p:spPr>
            <a:xfrm>
              <a:off x="4791500" y="1945525"/>
              <a:ext cx="58925" cy="24450"/>
            </a:xfrm>
            <a:custGeom>
              <a:avLst/>
              <a:gdLst/>
              <a:ahLst/>
              <a:cxnLst/>
              <a:rect l="l" t="t" r="r" b="b"/>
              <a:pathLst>
                <a:path w="2357" h="978" extrusionOk="0">
                  <a:moveTo>
                    <a:pt x="2307" y="0"/>
                  </a:moveTo>
                  <a:cubicBezTo>
                    <a:pt x="1505" y="201"/>
                    <a:pt x="753" y="501"/>
                    <a:pt x="26" y="902"/>
                  </a:cubicBezTo>
                  <a:cubicBezTo>
                    <a:pt x="1" y="902"/>
                    <a:pt x="1" y="927"/>
                    <a:pt x="1" y="952"/>
                  </a:cubicBezTo>
                  <a:cubicBezTo>
                    <a:pt x="26" y="978"/>
                    <a:pt x="26" y="978"/>
                    <a:pt x="51" y="978"/>
                  </a:cubicBezTo>
                  <a:lnTo>
                    <a:pt x="76" y="978"/>
                  </a:lnTo>
                  <a:cubicBezTo>
                    <a:pt x="778" y="577"/>
                    <a:pt x="1530" y="276"/>
                    <a:pt x="2332" y="75"/>
                  </a:cubicBezTo>
                  <a:cubicBezTo>
                    <a:pt x="2357" y="75"/>
                    <a:pt x="2357" y="50"/>
                    <a:pt x="2357" y="25"/>
                  </a:cubicBezTo>
                  <a:cubicBezTo>
                    <a:pt x="2357" y="0"/>
                    <a:pt x="2332"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
            <p:cNvSpPr/>
            <p:nvPr/>
          </p:nvSpPr>
          <p:spPr>
            <a:xfrm>
              <a:off x="4953800" y="1796125"/>
              <a:ext cx="147875" cy="54175"/>
            </a:xfrm>
            <a:custGeom>
              <a:avLst/>
              <a:gdLst/>
              <a:ahLst/>
              <a:cxnLst/>
              <a:rect l="l" t="t" r="r" b="b"/>
              <a:pathLst>
                <a:path w="5915" h="2167" extrusionOk="0">
                  <a:moveTo>
                    <a:pt x="5864" y="0"/>
                  </a:moveTo>
                  <a:cubicBezTo>
                    <a:pt x="5856" y="0"/>
                    <a:pt x="5848" y="3"/>
                    <a:pt x="5840" y="11"/>
                  </a:cubicBezTo>
                  <a:cubicBezTo>
                    <a:pt x="3960" y="838"/>
                    <a:pt x="2005" y="1540"/>
                    <a:pt x="25" y="2091"/>
                  </a:cubicBezTo>
                  <a:cubicBezTo>
                    <a:pt x="0" y="2091"/>
                    <a:pt x="0" y="2116"/>
                    <a:pt x="0" y="2142"/>
                  </a:cubicBezTo>
                  <a:cubicBezTo>
                    <a:pt x="0" y="2167"/>
                    <a:pt x="25" y="2167"/>
                    <a:pt x="50" y="2167"/>
                  </a:cubicBezTo>
                  <a:cubicBezTo>
                    <a:pt x="2030" y="1615"/>
                    <a:pt x="3985" y="913"/>
                    <a:pt x="5890" y="86"/>
                  </a:cubicBezTo>
                  <a:cubicBezTo>
                    <a:pt x="5890" y="61"/>
                    <a:pt x="5915" y="36"/>
                    <a:pt x="5890" y="11"/>
                  </a:cubicBezTo>
                  <a:cubicBezTo>
                    <a:pt x="5890" y="11"/>
                    <a:pt x="5879" y="0"/>
                    <a:pt x="5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
            <p:cNvSpPr/>
            <p:nvPr/>
          </p:nvSpPr>
          <p:spPr>
            <a:xfrm>
              <a:off x="4958175" y="1809925"/>
              <a:ext cx="140375" cy="46650"/>
            </a:xfrm>
            <a:custGeom>
              <a:avLst/>
              <a:gdLst/>
              <a:ahLst/>
              <a:cxnLst/>
              <a:rect l="l" t="t" r="r" b="b"/>
              <a:pathLst>
                <a:path w="5615" h="1866" extrusionOk="0">
                  <a:moveTo>
                    <a:pt x="5570" y="0"/>
                  </a:moveTo>
                  <a:cubicBezTo>
                    <a:pt x="5567" y="0"/>
                    <a:pt x="5565" y="3"/>
                    <a:pt x="5565" y="11"/>
                  </a:cubicBezTo>
                  <a:cubicBezTo>
                    <a:pt x="3785" y="787"/>
                    <a:pt x="1930" y="1389"/>
                    <a:pt x="26" y="1790"/>
                  </a:cubicBezTo>
                  <a:cubicBezTo>
                    <a:pt x="1" y="1790"/>
                    <a:pt x="1" y="1815"/>
                    <a:pt x="1" y="1840"/>
                  </a:cubicBezTo>
                  <a:cubicBezTo>
                    <a:pt x="1" y="1865"/>
                    <a:pt x="26" y="1865"/>
                    <a:pt x="51" y="1865"/>
                  </a:cubicBezTo>
                  <a:cubicBezTo>
                    <a:pt x="1955" y="1464"/>
                    <a:pt x="3810" y="863"/>
                    <a:pt x="5590" y="86"/>
                  </a:cubicBezTo>
                  <a:cubicBezTo>
                    <a:pt x="5615" y="86"/>
                    <a:pt x="5615" y="61"/>
                    <a:pt x="5615" y="36"/>
                  </a:cubicBezTo>
                  <a:cubicBezTo>
                    <a:pt x="5597" y="18"/>
                    <a:pt x="5579" y="0"/>
                    <a:pt x="5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
            <p:cNvSpPr/>
            <p:nvPr/>
          </p:nvSpPr>
          <p:spPr>
            <a:xfrm>
              <a:off x="4966950" y="1825575"/>
              <a:ext cx="123450" cy="41650"/>
            </a:xfrm>
            <a:custGeom>
              <a:avLst/>
              <a:gdLst/>
              <a:ahLst/>
              <a:cxnLst/>
              <a:rect l="l" t="t" r="r" b="b"/>
              <a:pathLst>
                <a:path w="4938" h="1666" extrusionOk="0">
                  <a:moveTo>
                    <a:pt x="4884" y="1"/>
                  </a:moveTo>
                  <a:cubicBezTo>
                    <a:pt x="4877" y="1"/>
                    <a:pt x="4870" y="4"/>
                    <a:pt x="4863" y="11"/>
                  </a:cubicBezTo>
                  <a:cubicBezTo>
                    <a:pt x="3309" y="688"/>
                    <a:pt x="1680" y="1214"/>
                    <a:pt x="26" y="1565"/>
                  </a:cubicBezTo>
                  <a:cubicBezTo>
                    <a:pt x="0" y="1565"/>
                    <a:pt x="0" y="1590"/>
                    <a:pt x="0" y="1615"/>
                  </a:cubicBezTo>
                  <a:cubicBezTo>
                    <a:pt x="0" y="1640"/>
                    <a:pt x="26" y="1665"/>
                    <a:pt x="26" y="1665"/>
                  </a:cubicBezTo>
                  <a:lnTo>
                    <a:pt x="51" y="1665"/>
                  </a:lnTo>
                  <a:cubicBezTo>
                    <a:pt x="1705" y="1289"/>
                    <a:pt x="3334" y="763"/>
                    <a:pt x="4888" y="86"/>
                  </a:cubicBezTo>
                  <a:cubicBezTo>
                    <a:pt x="4913" y="86"/>
                    <a:pt x="4938" y="61"/>
                    <a:pt x="4913" y="36"/>
                  </a:cubicBezTo>
                  <a:cubicBezTo>
                    <a:pt x="4913" y="18"/>
                    <a:pt x="4900"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
            <p:cNvSpPr/>
            <p:nvPr/>
          </p:nvSpPr>
          <p:spPr>
            <a:xfrm>
              <a:off x="4975725" y="1832450"/>
              <a:ext cx="126575" cy="42300"/>
            </a:xfrm>
            <a:custGeom>
              <a:avLst/>
              <a:gdLst/>
              <a:ahLst/>
              <a:cxnLst/>
              <a:rect l="l" t="t" r="r" b="b"/>
              <a:pathLst>
                <a:path w="5063" h="1692" extrusionOk="0">
                  <a:moveTo>
                    <a:pt x="5013" y="1"/>
                  </a:moveTo>
                  <a:cubicBezTo>
                    <a:pt x="5005" y="1"/>
                    <a:pt x="4996" y="3"/>
                    <a:pt x="4988" y="12"/>
                  </a:cubicBezTo>
                  <a:cubicBezTo>
                    <a:pt x="3409" y="739"/>
                    <a:pt x="1755" y="1290"/>
                    <a:pt x="25" y="1616"/>
                  </a:cubicBezTo>
                  <a:cubicBezTo>
                    <a:pt x="0" y="1616"/>
                    <a:pt x="0" y="1641"/>
                    <a:pt x="0" y="1666"/>
                  </a:cubicBezTo>
                  <a:cubicBezTo>
                    <a:pt x="0" y="1691"/>
                    <a:pt x="25" y="1691"/>
                    <a:pt x="50" y="1691"/>
                  </a:cubicBezTo>
                  <a:cubicBezTo>
                    <a:pt x="1780" y="1365"/>
                    <a:pt x="3434" y="814"/>
                    <a:pt x="5038" y="87"/>
                  </a:cubicBezTo>
                  <a:cubicBezTo>
                    <a:pt x="5063" y="62"/>
                    <a:pt x="5063" y="37"/>
                    <a:pt x="5063" y="12"/>
                  </a:cubicBezTo>
                  <a:cubicBezTo>
                    <a:pt x="5046" y="12"/>
                    <a:pt x="5030" y="1"/>
                    <a:pt x="5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
            <p:cNvSpPr/>
            <p:nvPr/>
          </p:nvSpPr>
          <p:spPr>
            <a:xfrm>
              <a:off x="4982625" y="1844650"/>
              <a:ext cx="122200" cy="40125"/>
            </a:xfrm>
            <a:custGeom>
              <a:avLst/>
              <a:gdLst/>
              <a:ahLst/>
              <a:cxnLst/>
              <a:rect l="l" t="t" r="r" b="b"/>
              <a:pathLst>
                <a:path w="4888" h="1605" extrusionOk="0">
                  <a:moveTo>
                    <a:pt x="4812" y="0"/>
                  </a:moveTo>
                  <a:cubicBezTo>
                    <a:pt x="3283" y="652"/>
                    <a:pt x="1679" y="1178"/>
                    <a:pt x="25" y="1529"/>
                  </a:cubicBezTo>
                  <a:cubicBezTo>
                    <a:pt x="25" y="1529"/>
                    <a:pt x="0" y="1554"/>
                    <a:pt x="0" y="1579"/>
                  </a:cubicBezTo>
                  <a:cubicBezTo>
                    <a:pt x="0" y="1604"/>
                    <a:pt x="25" y="1604"/>
                    <a:pt x="50" y="1604"/>
                  </a:cubicBezTo>
                  <a:cubicBezTo>
                    <a:pt x="1679" y="1253"/>
                    <a:pt x="3308" y="727"/>
                    <a:pt x="4837" y="75"/>
                  </a:cubicBezTo>
                  <a:cubicBezTo>
                    <a:pt x="4862" y="75"/>
                    <a:pt x="4887" y="50"/>
                    <a:pt x="4862" y="25"/>
                  </a:cubicBezTo>
                  <a:cubicBezTo>
                    <a:pt x="4862" y="0"/>
                    <a:pt x="4837" y="0"/>
                    <a:pt x="4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
            <p:cNvSpPr/>
            <p:nvPr/>
          </p:nvSpPr>
          <p:spPr>
            <a:xfrm>
              <a:off x="4986375" y="1852150"/>
              <a:ext cx="136000" cy="42650"/>
            </a:xfrm>
            <a:custGeom>
              <a:avLst/>
              <a:gdLst/>
              <a:ahLst/>
              <a:cxnLst/>
              <a:rect l="l" t="t" r="r" b="b"/>
              <a:pathLst>
                <a:path w="5440" h="1706" extrusionOk="0">
                  <a:moveTo>
                    <a:pt x="5389" y="1"/>
                  </a:moveTo>
                  <a:cubicBezTo>
                    <a:pt x="3635" y="627"/>
                    <a:pt x="1830" y="1154"/>
                    <a:pt x="51" y="1605"/>
                  </a:cubicBezTo>
                  <a:cubicBezTo>
                    <a:pt x="25" y="1630"/>
                    <a:pt x="0" y="1655"/>
                    <a:pt x="0" y="1655"/>
                  </a:cubicBezTo>
                  <a:cubicBezTo>
                    <a:pt x="25" y="1680"/>
                    <a:pt x="25" y="1705"/>
                    <a:pt x="51" y="1705"/>
                  </a:cubicBezTo>
                  <a:lnTo>
                    <a:pt x="76" y="1705"/>
                  </a:lnTo>
                  <a:cubicBezTo>
                    <a:pt x="1855" y="1254"/>
                    <a:pt x="3660" y="703"/>
                    <a:pt x="5414" y="76"/>
                  </a:cubicBezTo>
                  <a:cubicBezTo>
                    <a:pt x="5439" y="76"/>
                    <a:pt x="5439" y="51"/>
                    <a:pt x="5439" y="26"/>
                  </a:cubicBezTo>
                  <a:cubicBezTo>
                    <a:pt x="5414" y="1"/>
                    <a:pt x="5389" y="1"/>
                    <a:pt x="5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
            <p:cNvSpPr/>
            <p:nvPr/>
          </p:nvSpPr>
          <p:spPr>
            <a:xfrm>
              <a:off x="4988875" y="1858150"/>
              <a:ext cx="141625" cy="44775"/>
            </a:xfrm>
            <a:custGeom>
              <a:avLst/>
              <a:gdLst/>
              <a:ahLst/>
              <a:cxnLst/>
              <a:rect l="l" t="t" r="r" b="b"/>
              <a:pathLst>
                <a:path w="5665" h="1791" extrusionOk="0">
                  <a:moveTo>
                    <a:pt x="5615" y="0"/>
                  </a:moveTo>
                  <a:cubicBezTo>
                    <a:pt x="5606" y="0"/>
                    <a:pt x="5598" y="3"/>
                    <a:pt x="5590" y="11"/>
                  </a:cubicBezTo>
                  <a:cubicBezTo>
                    <a:pt x="3810" y="788"/>
                    <a:pt x="1930" y="1340"/>
                    <a:pt x="26" y="1691"/>
                  </a:cubicBezTo>
                  <a:cubicBezTo>
                    <a:pt x="1" y="1691"/>
                    <a:pt x="1" y="1716"/>
                    <a:pt x="1" y="1741"/>
                  </a:cubicBezTo>
                  <a:cubicBezTo>
                    <a:pt x="1" y="1766"/>
                    <a:pt x="26" y="1791"/>
                    <a:pt x="26" y="1791"/>
                  </a:cubicBezTo>
                  <a:lnTo>
                    <a:pt x="51" y="1791"/>
                  </a:lnTo>
                  <a:cubicBezTo>
                    <a:pt x="1956" y="1440"/>
                    <a:pt x="3835" y="864"/>
                    <a:pt x="5640" y="87"/>
                  </a:cubicBezTo>
                  <a:cubicBezTo>
                    <a:pt x="5665" y="62"/>
                    <a:pt x="5665" y="36"/>
                    <a:pt x="5665" y="11"/>
                  </a:cubicBezTo>
                  <a:cubicBezTo>
                    <a:pt x="5648" y="11"/>
                    <a:pt x="5631" y="0"/>
                    <a:pt x="5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
            <p:cNvSpPr/>
            <p:nvPr/>
          </p:nvSpPr>
          <p:spPr>
            <a:xfrm>
              <a:off x="4995775" y="1872200"/>
              <a:ext cx="129100" cy="42650"/>
            </a:xfrm>
            <a:custGeom>
              <a:avLst/>
              <a:gdLst/>
              <a:ahLst/>
              <a:cxnLst/>
              <a:rect l="l" t="t" r="r" b="b"/>
              <a:pathLst>
                <a:path w="5164" h="1706" extrusionOk="0">
                  <a:moveTo>
                    <a:pt x="5088" y="1"/>
                  </a:moveTo>
                  <a:cubicBezTo>
                    <a:pt x="3484" y="753"/>
                    <a:pt x="1780" y="1304"/>
                    <a:pt x="50" y="1630"/>
                  </a:cubicBezTo>
                  <a:cubicBezTo>
                    <a:pt x="25" y="1630"/>
                    <a:pt x="0" y="1655"/>
                    <a:pt x="25" y="1680"/>
                  </a:cubicBezTo>
                  <a:cubicBezTo>
                    <a:pt x="25" y="1705"/>
                    <a:pt x="25" y="1705"/>
                    <a:pt x="50" y="1705"/>
                  </a:cubicBezTo>
                  <a:lnTo>
                    <a:pt x="76" y="1705"/>
                  </a:lnTo>
                  <a:cubicBezTo>
                    <a:pt x="1805" y="1379"/>
                    <a:pt x="3509" y="828"/>
                    <a:pt x="5138" y="76"/>
                  </a:cubicBezTo>
                  <a:cubicBezTo>
                    <a:pt x="5163" y="76"/>
                    <a:pt x="5163" y="51"/>
                    <a:pt x="5163" y="26"/>
                  </a:cubicBezTo>
                  <a:cubicBezTo>
                    <a:pt x="5138" y="1"/>
                    <a:pt x="5113"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
            <p:cNvSpPr/>
            <p:nvPr/>
          </p:nvSpPr>
          <p:spPr>
            <a:xfrm>
              <a:off x="4997025" y="1878825"/>
              <a:ext cx="136625" cy="46675"/>
            </a:xfrm>
            <a:custGeom>
              <a:avLst/>
              <a:gdLst/>
              <a:ahLst/>
              <a:cxnLst/>
              <a:rect l="l" t="t" r="r" b="b"/>
              <a:pathLst>
                <a:path w="5465" h="1867" extrusionOk="0">
                  <a:moveTo>
                    <a:pt x="5413" y="0"/>
                  </a:moveTo>
                  <a:cubicBezTo>
                    <a:pt x="5406" y="0"/>
                    <a:pt x="5397" y="3"/>
                    <a:pt x="5389" y="11"/>
                  </a:cubicBezTo>
                  <a:cubicBezTo>
                    <a:pt x="3710" y="889"/>
                    <a:pt x="1905" y="1490"/>
                    <a:pt x="26" y="1791"/>
                  </a:cubicBezTo>
                  <a:cubicBezTo>
                    <a:pt x="0" y="1791"/>
                    <a:pt x="0" y="1816"/>
                    <a:pt x="0" y="1841"/>
                  </a:cubicBezTo>
                  <a:cubicBezTo>
                    <a:pt x="0" y="1866"/>
                    <a:pt x="26" y="1866"/>
                    <a:pt x="26" y="1866"/>
                  </a:cubicBezTo>
                  <a:lnTo>
                    <a:pt x="51" y="1866"/>
                  </a:lnTo>
                  <a:cubicBezTo>
                    <a:pt x="1930" y="1565"/>
                    <a:pt x="3735" y="964"/>
                    <a:pt x="5439" y="87"/>
                  </a:cubicBezTo>
                  <a:cubicBezTo>
                    <a:pt x="5439" y="62"/>
                    <a:pt x="5464" y="37"/>
                    <a:pt x="5439" y="11"/>
                  </a:cubicBezTo>
                  <a:cubicBezTo>
                    <a:pt x="5439" y="11"/>
                    <a:pt x="5428" y="0"/>
                    <a:pt x="5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
            <p:cNvSpPr/>
            <p:nvPr/>
          </p:nvSpPr>
          <p:spPr>
            <a:xfrm>
              <a:off x="5002675" y="1888500"/>
              <a:ext cx="140375" cy="48275"/>
            </a:xfrm>
            <a:custGeom>
              <a:avLst/>
              <a:gdLst/>
              <a:ahLst/>
              <a:cxnLst/>
              <a:rect l="l" t="t" r="r" b="b"/>
              <a:pathLst>
                <a:path w="5615" h="1931" extrusionOk="0">
                  <a:moveTo>
                    <a:pt x="5564" y="0"/>
                  </a:moveTo>
                  <a:cubicBezTo>
                    <a:pt x="3785" y="802"/>
                    <a:pt x="1930" y="1429"/>
                    <a:pt x="50" y="1830"/>
                  </a:cubicBezTo>
                  <a:cubicBezTo>
                    <a:pt x="25" y="1830"/>
                    <a:pt x="0" y="1855"/>
                    <a:pt x="0" y="1880"/>
                  </a:cubicBezTo>
                  <a:cubicBezTo>
                    <a:pt x="0" y="1905"/>
                    <a:pt x="25" y="1930"/>
                    <a:pt x="50" y="1930"/>
                  </a:cubicBezTo>
                  <a:cubicBezTo>
                    <a:pt x="1955" y="1504"/>
                    <a:pt x="3810" y="878"/>
                    <a:pt x="5589" y="76"/>
                  </a:cubicBezTo>
                  <a:cubicBezTo>
                    <a:pt x="5614" y="76"/>
                    <a:pt x="5614" y="51"/>
                    <a:pt x="5614" y="25"/>
                  </a:cubicBezTo>
                  <a:cubicBezTo>
                    <a:pt x="5589" y="0"/>
                    <a:pt x="5564" y="0"/>
                    <a:pt x="5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
            <p:cNvSpPr/>
            <p:nvPr/>
          </p:nvSpPr>
          <p:spPr>
            <a:xfrm>
              <a:off x="5003300" y="1897000"/>
              <a:ext cx="157900" cy="49175"/>
            </a:xfrm>
            <a:custGeom>
              <a:avLst/>
              <a:gdLst/>
              <a:ahLst/>
              <a:cxnLst/>
              <a:rect l="l" t="t" r="r" b="b"/>
              <a:pathLst>
                <a:path w="6316" h="1967" extrusionOk="0">
                  <a:moveTo>
                    <a:pt x="6262" y="1"/>
                  </a:moveTo>
                  <a:cubicBezTo>
                    <a:pt x="6255" y="1"/>
                    <a:pt x="6248" y="4"/>
                    <a:pt x="6241" y="11"/>
                  </a:cubicBezTo>
                  <a:cubicBezTo>
                    <a:pt x="4286" y="939"/>
                    <a:pt x="2181" y="1565"/>
                    <a:pt x="50" y="1891"/>
                  </a:cubicBezTo>
                  <a:cubicBezTo>
                    <a:pt x="25" y="1891"/>
                    <a:pt x="0" y="1916"/>
                    <a:pt x="0" y="1941"/>
                  </a:cubicBezTo>
                  <a:cubicBezTo>
                    <a:pt x="0" y="1966"/>
                    <a:pt x="25" y="1966"/>
                    <a:pt x="50" y="1966"/>
                  </a:cubicBezTo>
                  <a:cubicBezTo>
                    <a:pt x="2206" y="1640"/>
                    <a:pt x="4311" y="1014"/>
                    <a:pt x="6266" y="86"/>
                  </a:cubicBezTo>
                  <a:cubicBezTo>
                    <a:pt x="6291" y="61"/>
                    <a:pt x="6316" y="36"/>
                    <a:pt x="6291" y="36"/>
                  </a:cubicBezTo>
                  <a:cubicBezTo>
                    <a:pt x="6291" y="19"/>
                    <a:pt x="6278"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
            <p:cNvSpPr/>
            <p:nvPr/>
          </p:nvSpPr>
          <p:spPr>
            <a:xfrm>
              <a:off x="5002025" y="1908550"/>
              <a:ext cx="160450" cy="52025"/>
            </a:xfrm>
            <a:custGeom>
              <a:avLst/>
              <a:gdLst/>
              <a:ahLst/>
              <a:cxnLst/>
              <a:rect l="l" t="t" r="r" b="b"/>
              <a:pathLst>
                <a:path w="6418" h="2081" extrusionOk="0">
                  <a:moveTo>
                    <a:pt x="6367" y="0"/>
                  </a:moveTo>
                  <a:cubicBezTo>
                    <a:pt x="4337" y="928"/>
                    <a:pt x="2206" y="1604"/>
                    <a:pt x="51" y="1980"/>
                  </a:cubicBezTo>
                  <a:cubicBezTo>
                    <a:pt x="26" y="2005"/>
                    <a:pt x="1" y="2005"/>
                    <a:pt x="1" y="2030"/>
                  </a:cubicBezTo>
                  <a:cubicBezTo>
                    <a:pt x="1" y="2056"/>
                    <a:pt x="26" y="2081"/>
                    <a:pt x="51" y="2081"/>
                  </a:cubicBezTo>
                  <a:cubicBezTo>
                    <a:pt x="2232" y="1680"/>
                    <a:pt x="4362" y="1003"/>
                    <a:pt x="6392" y="76"/>
                  </a:cubicBezTo>
                  <a:cubicBezTo>
                    <a:pt x="6417" y="76"/>
                    <a:pt x="6417" y="51"/>
                    <a:pt x="6417" y="25"/>
                  </a:cubicBezTo>
                  <a:cubicBezTo>
                    <a:pt x="6392" y="0"/>
                    <a:pt x="6367" y="0"/>
                    <a:pt x="6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
            <p:cNvSpPr/>
            <p:nvPr/>
          </p:nvSpPr>
          <p:spPr>
            <a:xfrm>
              <a:off x="5005175" y="1917675"/>
              <a:ext cx="157925" cy="54175"/>
            </a:xfrm>
            <a:custGeom>
              <a:avLst/>
              <a:gdLst/>
              <a:ahLst/>
              <a:cxnLst/>
              <a:rect l="l" t="t" r="r" b="b"/>
              <a:pathLst>
                <a:path w="6317" h="2167" extrusionOk="0">
                  <a:moveTo>
                    <a:pt x="6266" y="0"/>
                  </a:moveTo>
                  <a:cubicBezTo>
                    <a:pt x="6258" y="0"/>
                    <a:pt x="6249" y="3"/>
                    <a:pt x="6241" y="11"/>
                  </a:cubicBezTo>
                  <a:cubicBezTo>
                    <a:pt x="4286" y="939"/>
                    <a:pt x="2181" y="1640"/>
                    <a:pt x="50" y="2066"/>
                  </a:cubicBezTo>
                  <a:cubicBezTo>
                    <a:pt x="25" y="2066"/>
                    <a:pt x="0" y="2092"/>
                    <a:pt x="25" y="2117"/>
                  </a:cubicBezTo>
                  <a:cubicBezTo>
                    <a:pt x="25" y="2142"/>
                    <a:pt x="25" y="2167"/>
                    <a:pt x="50" y="2167"/>
                  </a:cubicBezTo>
                  <a:cubicBezTo>
                    <a:pt x="50" y="2167"/>
                    <a:pt x="50" y="2167"/>
                    <a:pt x="75" y="2142"/>
                  </a:cubicBezTo>
                  <a:cubicBezTo>
                    <a:pt x="2206" y="1716"/>
                    <a:pt x="4311" y="1014"/>
                    <a:pt x="6291" y="87"/>
                  </a:cubicBezTo>
                  <a:cubicBezTo>
                    <a:pt x="6316" y="61"/>
                    <a:pt x="6316" y="36"/>
                    <a:pt x="6316" y="11"/>
                  </a:cubicBezTo>
                  <a:cubicBezTo>
                    <a:pt x="6299" y="11"/>
                    <a:pt x="6283" y="0"/>
                    <a:pt x="6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
            <p:cNvSpPr/>
            <p:nvPr/>
          </p:nvSpPr>
          <p:spPr>
            <a:xfrm>
              <a:off x="5003925" y="1922075"/>
              <a:ext cx="174200" cy="61050"/>
            </a:xfrm>
            <a:custGeom>
              <a:avLst/>
              <a:gdLst/>
              <a:ahLst/>
              <a:cxnLst/>
              <a:rect l="l" t="t" r="r" b="b"/>
              <a:pathLst>
                <a:path w="6968" h="2442" extrusionOk="0">
                  <a:moveTo>
                    <a:pt x="6923" y="0"/>
                  </a:moveTo>
                  <a:cubicBezTo>
                    <a:pt x="6920" y="0"/>
                    <a:pt x="6917" y="3"/>
                    <a:pt x="6917" y="11"/>
                  </a:cubicBezTo>
                  <a:cubicBezTo>
                    <a:pt x="4737" y="1088"/>
                    <a:pt x="2431" y="1865"/>
                    <a:pt x="50" y="2342"/>
                  </a:cubicBezTo>
                  <a:cubicBezTo>
                    <a:pt x="25" y="2342"/>
                    <a:pt x="0" y="2367"/>
                    <a:pt x="0" y="2392"/>
                  </a:cubicBezTo>
                  <a:cubicBezTo>
                    <a:pt x="25" y="2417"/>
                    <a:pt x="25" y="2442"/>
                    <a:pt x="50" y="2442"/>
                  </a:cubicBezTo>
                  <a:cubicBezTo>
                    <a:pt x="50" y="2442"/>
                    <a:pt x="50" y="2417"/>
                    <a:pt x="50" y="2417"/>
                  </a:cubicBezTo>
                  <a:cubicBezTo>
                    <a:pt x="2456" y="1941"/>
                    <a:pt x="4762" y="1164"/>
                    <a:pt x="6943" y="86"/>
                  </a:cubicBezTo>
                  <a:cubicBezTo>
                    <a:pt x="6968" y="61"/>
                    <a:pt x="6968" y="36"/>
                    <a:pt x="6968" y="36"/>
                  </a:cubicBezTo>
                  <a:cubicBezTo>
                    <a:pt x="6950" y="18"/>
                    <a:pt x="6932" y="0"/>
                    <a:pt x="6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
            <p:cNvSpPr/>
            <p:nvPr/>
          </p:nvSpPr>
          <p:spPr>
            <a:xfrm>
              <a:off x="5005800" y="1927075"/>
              <a:ext cx="186750" cy="67350"/>
            </a:xfrm>
            <a:custGeom>
              <a:avLst/>
              <a:gdLst/>
              <a:ahLst/>
              <a:cxnLst/>
              <a:rect l="l" t="t" r="r" b="b"/>
              <a:pathLst>
                <a:path w="7470" h="2694" extrusionOk="0">
                  <a:moveTo>
                    <a:pt x="7418" y="0"/>
                  </a:moveTo>
                  <a:cubicBezTo>
                    <a:pt x="7411" y="0"/>
                    <a:pt x="7402" y="3"/>
                    <a:pt x="7394" y="11"/>
                  </a:cubicBezTo>
                  <a:cubicBezTo>
                    <a:pt x="5088" y="1264"/>
                    <a:pt x="2607" y="2142"/>
                    <a:pt x="25" y="2618"/>
                  </a:cubicBezTo>
                  <a:cubicBezTo>
                    <a:pt x="0" y="2618"/>
                    <a:pt x="0" y="2643"/>
                    <a:pt x="0" y="2668"/>
                  </a:cubicBezTo>
                  <a:cubicBezTo>
                    <a:pt x="0" y="2693"/>
                    <a:pt x="25" y="2693"/>
                    <a:pt x="50" y="2693"/>
                  </a:cubicBezTo>
                  <a:cubicBezTo>
                    <a:pt x="2632" y="2217"/>
                    <a:pt x="5113" y="1340"/>
                    <a:pt x="7444" y="86"/>
                  </a:cubicBezTo>
                  <a:cubicBezTo>
                    <a:pt x="7444" y="61"/>
                    <a:pt x="7469" y="36"/>
                    <a:pt x="7444" y="11"/>
                  </a:cubicBezTo>
                  <a:cubicBezTo>
                    <a:pt x="7444" y="11"/>
                    <a:pt x="7433" y="0"/>
                    <a:pt x="7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
            <p:cNvSpPr/>
            <p:nvPr/>
          </p:nvSpPr>
          <p:spPr>
            <a:xfrm>
              <a:off x="5010175" y="1937100"/>
              <a:ext cx="196775" cy="67350"/>
            </a:xfrm>
            <a:custGeom>
              <a:avLst/>
              <a:gdLst/>
              <a:ahLst/>
              <a:cxnLst/>
              <a:rect l="l" t="t" r="r" b="b"/>
              <a:pathLst>
                <a:path w="7871" h="2694" extrusionOk="0">
                  <a:moveTo>
                    <a:pt x="7817" y="1"/>
                  </a:moveTo>
                  <a:cubicBezTo>
                    <a:pt x="7810" y="1"/>
                    <a:pt x="7803" y="4"/>
                    <a:pt x="7795" y="11"/>
                  </a:cubicBezTo>
                  <a:cubicBezTo>
                    <a:pt x="5314" y="1139"/>
                    <a:pt x="2708" y="2016"/>
                    <a:pt x="26" y="2618"/>
                  </a:cubicBezTo>
                  <a:cubicBezTo>
                    <a:pt x="1" y="2618"/>
                    <a:pt x="1" y="2643"/>
                    <a:pt x="1" y="2668"/>
                  </a:cubicBezTo>
                  <a:cubicBezTo>
                    <a:pt x="1" y="2668"/>
                    <a:pt x="26" y="2693"/>
                    <a:pt x="26" y="2693"/>
                  </a:cubicBezTo>
                  <a:lnTo>
                    <a:pt x="51" y="2693"/>
                  </a:lnTo>
                  <a:cubicBezTo>
                    <a:pt x="2733" y="2117"/>
                    <a:pt x="5339" y="1214"/>
                    <a:pt x="7845" y="86"/>
                  </a:cubicBezTo>
                  <a:cubicBezTo>
                    <a:pt x="7845" y="86"/>
                    <a:pt x="7871" y="36"/>
                    <a:pt x="7845" y="36"/>
                  </a:cubicBezTo>
                  <a:cubicBezTo>
                    <a:pt x="7845" y="19"/>
                    <a:pt x="7833"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
            <p:cNvSpPr/>
            <p:nvPr/>
          </p:nvSpPr>
          <p:spPr>
            <a:xfrm>
              <a:off x="5012700" y="1949625"/>
              <a:ext cx="187975" cy="65475"/>
            </a:xfrm>
            <a:custGeom>
              <a:avLst/>
              <a:gdLst/>
              <a:ahLst/>
              <a:cxnLst/>
              <a:rect l="l" t="t" r="r" b="b"/>
              <a:pathLst>
                <a:path w="7519" h="2619" extrusionOk="0">
                  <a:moveTo>
                    <a:pt x="7469" y="0"/>
                  </a:moveTo>
                  <a:cubicBezTo>
                    <a:pt x="7460" y="0"/>
                    <a:pt x="7452" y="3"/>
                    <a:pt x="7444" y="12"/>
                  </a:cubicBezTo>
                  <a:cubicBezTo>
                    <a:pt x="5138" y="1240"/>
                    <a:pt x="2632" y="2092"/>
                    <a:pt x="25" y="2518"/>
                  </a:cubicBezTo>
                  <a:cubicBezTo>
                    <a:pt x="25" y="2543"/>
                    <a:pt x="0" y="2543"/>
                    <a:pt x="0" y="2568"/>
                  </a:cubicBezTo>
                  <a:cubicBezTo>
                    <a:pt x="0" y="2593"/>
                    <a:pt x="25" y="2618"/>
                    <a:pt x="50" y="2618"/>
                  </a:cubicBezTo>
                  <a:cubicBezTo>
                    <a:pt x="2657" y="2167"/>
                    <a:pt x="5163" y="1315"/>
                    <a:pt x="7494" y="87"/>
                  </a:cubicBezTo>
                  <a:cubicBezTo>
                    <a:pt x="7519" y="62"/>
                    <a:pt x="7519" y="37"/>
                    <a:pt x="7519" y="12"/>
                  </a:cubicBezTo>
                  <a:cubicBezTo>
                    <a:pt x="7502" y="12"/>
                    <a:pt x="7485" y="0"/>
                    <a:pt x="7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
            <p:cNvSpPr/>
            <p:nvPr/>
          </p:nvSpPr>
          <p:spPr>
            <a:xfrm>
              <a:off x="5015825" y="1949900"/>
              <a:ext cx="204275" cy="75850"/>
            </a:xfrm>
            <a:custGeom>
              <a:avLst/>
              <a:gdLst/>
              <a:ahLst/>
              <a:cxnLst/>
              <a:rect l="l" t="t" r="r" b="b"/>
              <a:pathLst>
                <a:path w="8171" h="3034" extrusionOk="0">
                  <a:moveTo>
                    <a:pt x="8096" y="1"/>
                  </a:moveTo>
                  <a:cubicBezTo>
                    <a:pt x="5665" y="1529"/>
                    <a:pt x="2883" y="2532"/>
                    <a:pt x="50" y="2958"/>
                  </a:cubicBezTo>
                  <a:cubicBezTo>
                    <a:pt x="25" y="2958"/>
                    <a:pt x="0" y="2983"/>
                    <a:pt x="0" y="2983"/>
                  </a:cubicBezTo>
                  <a:cubicBezTo>
                    <a:pt x="0" y="3008"/>
                    <a:pt x="25" y="3033"/>
                    <a:pt x="50" y="3033"/>
                  </a:cubicBezTo>
                  <a:cubicBezTo>
                    <a:pt x="2908" y="2632"/>
                    <a:pt x="5690" y="1605"/>
                    <a:pt x="8146" y="76"/>
                  </a:cubicBezTo>
                  <a:cubicBezTo>
                    <a:pt x="8171" y="76"/>
                    <a:pt x="8171"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
            <p:cNvSpPr/>
            <p:nvPr/>
          </p:nvSpPr>
          <p:spPr>
            <a:xfrm>
              <a:off x="5020200" y="1937375"/>
              <a:ext cx="256300" cy="97150"/>
            </a:xfrm>
            <a:custGeom>
              <a:avLst/>
              <a:gdLst/>
              <a:ahLst/>
              <a:cxnLst/>
              <a:rect l="l" t="t" r="r" b="b"/>
              <a:pathLst>
                <a:path w="10252" h="3886" extrusionOk="0">
                  <a:moveTo>
                    <a:pt x="10176" y="0"/>
                  </a:moveTo>
                  <a:cubicBezTo>
                    <a:pt x="7094" y="1905"/>
                    <a:pt x="3610" y="3233"/>
                    <a:pt x="51" y="3810"/>
                  </a:cubicBezTo>
                  <a:cubicBezTo>
                    <a:pt x="26" y="3810"/>
                    <a:pt x="1" y="3835"/>
                    <a:pt x="1" y="3860"/>
                  </a:cubicBezTo>
                  <a:cubicBezTo>
                    <a:pt x="1" y="3885"/>
                    <a:pt x="26" y="3885"/>
                    <a:pt x="51" y="3885"/>
                  </a:cubicBezTo>
                  <a:cubicBezTo>
                    <a:pt x="3635" y="3309"/>
                    <a:pt x="7144" y="1980"/>
                    <a:pt x="10226" y="75"/>
                  </a:cubicBezTo>
                  <a:cubicBezTo>
                    <a:pt x="10226" y="75"/>
                    <a:pt x="10251" y="25"/>
                    <a:pt x="10226" y="25"/>
                  </a:cubicBezTo>
                  <a:cubicBezTo>
                    <a:pt x="10226" y="0"/>
                    <a:pt x="10201" y="0"/>
                    <a:pt x="10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
            <p:cNvSpPr/>
            <p:nvPr/>
          </p:nvSpPr>
          <p:spPr>
            <a:xfrm>
              <a:off x="5289625" y="1889900"/>
              <a:ext cx="75225" cy="40600"/>
            </a:xfrm>
            <a:custGeom>
              <a:avLst/>
              <a:gdLst/>
              <a:ahLst/>
              <a:cxnLst/>
              <a:rect l="l" t="t" r="r" b="b"/>
              <a:pathLst>
                <a:path w="3009" h="1624" extrusionOk="0">
                  <a:moveTo>
                    <a:pt x="2971" y="1"/>
                  </a:moveTo>
                  <a:cubicBezTo>
                    <a:pt x="2958" y="1"/>
                    <a:pt x="2946" y="7"/>
                    <a:pt x="2933" y="20"/>
                  </a:cubicBezTo>
                  <a:cubicBezTo>
                    <a:pt x="2056" y="671"/>
                    <a:pt x="1078" y="1172"/>
                    <a:pt x="26" y="1548"/>
                  </a:cubicBezTo>
                  <a:cubicBezTo>
                    <a:pt x="1" y="1548"/>
                    <a:pt x="1" y="1573"/>
                    <a:pt x="1" y="1599"/>
                  </a:cubicBezTo>
                  <a:cubicBezTo>
                    <a:pt x="1" y="1624"/>
                    <a:pt x="26" y="1624"/>
                    <a:pt x="51" y="1624"/>
                  </a:cubicBezTo>
                  <a:cubicBezTo>
                    <a:pt x="1104" y="1248"/>
                    <a:pt x="2106" y="746"/>
                    <a:pt x="2983" y="70"/>
                  </a:cubicBezTo>
                  <a:cubicBezTo>
                    <a:pt x="3008" y="70"/>
                    <a:pt x="3008" y="45"/>
                    <a:pt x="3008" y="20"/>
                  </a:cubicBezTo>
                  <a:cubicBezTo>
                    <a:pt x="2996" y="7"/>
                    <a:pt x="2983" y="1"/>
                    <a:pt x="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
            <p:cNvSpPr/>
            <p:nvPr/>
          </p:nvSpPr>
          <p:spPr>
            <a:xfrm>
              <a:off x="5285875" y="1877850"/>
              <a:ext cx="83975" cy="44500"/>
            </a:xfrm>
            <a:custGeom>
              <a:avLst/>
              <a:gdLst/>
              <a:ahLst/>
              <a:cxnLst/>
              <a:rect l="l" t="t" r="r" b="b"/>
              <a:pathLst>
                <a:path w="3359" h="1780" extrusionOk="0">
                  <a:moveTo>
                    <a:pt x="3284" y="0"/>
                  </a:moveTo>
                  <a:cubicBezTo>
                    <a:pt x="2256" y="652"/>
                    <a:pt x="1153" y="1228"/>
                    <a:pt x="25" y="1680"/>
                  </a:cubicBezTo>
                  <a:cubicBezTo>
                    <a:pt x="0" y="1705"/>
                    <a:pt x="0" y="1730"/>
                    <a:pt x="0" y="1755"/>
                  </a:cubicBezTo>
                  <a:cubicBezTo>
                    <a:pt x="0" y="1755"/>
                    <a:pt x="25" y="1780"/>
                    <a:pt x="51" y="1780"/>
                  </a:cubicBezTo>
                  <a:cubicBezTo>
                    <a:pt x="51" y="1780"/>
                    <a:pt x="51" y="1780"/>
                    <a:pt x="51" y="1755"/>
                  </a:cubicBezTo>
                  <a:cubicBezTo>
                    <a:pt x="1203" y="1304"/>
                    <a:pt x="2306" y="727"/>
                    <a:pt x="3334" y="76"/>
                  </a:cubicBezTo>
                  <a:cubicBezTo>
                    <a:pt x="3359" y="76"/>
                    <a:pt x="3359" y="50"/>
                    <a:pt x="3359" y="25"/>
                  </a:cubicBezTo>
                  <a:cubicBezTo>
                    <a:pt x="3334" y="0"/>
                    <a:pt x="3309"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
            <p:cNvSpPr/>
            <p:nvPr/>
          </p:nvSpPr>
          <p:spPr>
            <a:xfrm>
              <a:off x="5280850" y="1868450"/>
              <a:ext cx="87125" cy="43250"/>
            </a:xfrm>
            <a:custGeom>
              <a:avLst/>
              <a:gdLst/>
              <a:ahLst/>
              <a:cxnLst/>
              <a:rect l="l" t="t" r="r" b="b"/>
              <a:pathLst>
                <a:path w="3485" h="1730" extrusionOk="0">
                  <a:moveTo>
                    <a:pt x="3409" y="0"/>
                  </a:moveTo>
                  <a:cubicBezTo>
                    <a:pt x="2332" y="652"/>
                    <a:pt x="1204" y="1203"/>
                    <a:pt x="26" y="1655"/>
                  </a:cubicBezTo>
                  <a:cubicBezTo>
                    <a:pt x="26" y="1655"/>
                    <a:pt x="1" y="1680"/>
                    <a:pt x="1" y="1705"/>
                  </a:cubicBezTo>
                  <a:cubicBezTo>
                    <a:pt x="26" y="1730"/>
                    <a:pt x="26" y="1730"/>
                    <a:pt x="51" y="1730"/>
                  </a:cubicBezTo>
                  <a:lnTo>
                    <a:pt x="76" y="1730"/>
                  </a:lnTo>
                  <a:cubicBezTo>
                    <a:pt x="1254" y="1279"/>
                    <a:pt x="2382" y="727"/>
                    <a:pt x="3460" y="76"/>
                  </a:cubicBezTo>
                  <a:cubicBezTo>
                    <a:pt x="3485" y="76"/>
                    <a:pt x="3485" y="51"/>
                    <a:pt x="3460" y="25"/>
                  </a:cubicBezTo>
                  <a:cubicBezTo>
                    <a:pt x="3460" y="0"/>
                    <a:pt x="3435" y="0"/>
                    <a:pt x="3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
            <p:cNvSpPr/>
            <p:nvPr/>
          </p:nvSpPr>
          <p:spPr>
            <a:xfrm>
              <a:off x="5287125" y="1852325"/>
              <a:ext cx="80850" cy="43725"/>
            </a:xfrm>
            <a:custGeom>
              <a:avLst/>
              <a:gdLst/>
              <a:ahLst/>
              <a:cxnLst/>
              <a:rect l="l" t="t" r="r" b="b"/>
              <a:pathLst>
                <a:path w="3234" h="1749" extrusionOk="0">
                  <a:moveTo>
                    <a:pt x="3196" y="0"/>
                  </a:moveTo>
                  <a:cubicBezTo>
                    <a:pt x="3184" y="0"/>
                    <a:pt x="3171" y="6"/>
                    <a:pt x="3158" y="19"/>
                  </a:cubicBezTo>
                  <a:cubicBezTo>
                    <a:pt x="2206" y="721"/>
                    <a:pt x="1153" y="1272"/>
                    <a:pt x="51" y="1673"/>
                  </a:cubicBezTo>
                  <a:cubicBezTo>
                    <a:pt x="26" y="1673"/>
                    <a:pt x="1" y="1698"/>
                    <a:pt x="26" y="1723"/>
                  </a:cubicBezTo>
                  <a:cubicBezTo>
                    <a:pt x="26" y="1748"/>
                    <a:pt x="51" y="1748"/>
                    <a:pt x="51" y="1748"/>
                  </a:cubicBezTo>
                  <a:lnTo>
                    <a:pt x="76" y="1748"/>
                  </a:lnTo>
                  <a:cubicBezTo>
                    <a:pt x="1204" y="1372"/>
                    <a:pt x="2256" y="796"/>
                    <a:pt x="3209" y="69"/>
                  </a:cubicBezTo>
                  <a:cubicBezTo>
                    <a:pt x="3234" y="69"/>
                    <a:pt x="3234" y="44"/>
                    <a:pt x="3234" y="19"/>
                  </a:cubicBezTo>
                  <a:cubicBezTo>
                    <a:pt x="3221" y="6"/>
                    <a:pt x="3209"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
            <p:cNvSpPr/>
            <p:nvPr/>
          </p:nvSpPr>
          <p:spPr>
            <a:xfrm>
              <a:off x="5291500" y="1840875"/>
              <a:ext cx="78975" cy="42625"/>
            </a:xfrm>
            <a:custGeom>
              <a:avLst/>
              <a:gdLst/>
              <a:ahLst/>
              <a:cxnLst/>
              <a:rect l="l" t="t" r="r" b="b"/>
              <a:pathLst>
                <a:path w="3159" h="1705" extrusionOk="0">
                  <a:moveTo>
                    <a:pt x="3084" y="1"/>
                  </a:moveTo>
                  <a:cubicBezTo>
                    <a:pt x="2156" y="702"/>
                    <a:pt x="1129" y="1254"/>
                    <a:pt x="26" y="1605"/>
                  </a:cubicBezTo>
                  <a:cubicBezTo>
                    <a:pt x="1" y="1630"/>
                    <a:pt x="1" y="1655"/>
                    <a:pt x="1" y="1680"/>
                  </a:cubicBezTo>
                  <a:cubicBezTo>
                    <a:pt x="1" y="1680"/>
                    <a:pt x="26" y="1705"/>
                    <a:pt x="51" y="1705"/>
                  </a:cubicBezTo>
                  <a:cubicBezTo>
                    <a:pt x="1179" y="1329"/>
                    <a:pt x="2207" y="778"/>
                    <a:pt x="3134" y="76"/>
                  </a:cubicBezTo>
                  <a:cubicBezTo>
                    <a:pt x="3159" y="76"/>
                    <a:pt x="3159" y="51"/>
                    <a:pt x="3159" y="26"/>
                  </a:cubicBezTo>
                  <a:cubicBezTo>
                    <a:pt x="3134" y="1"/>
                    <a:pt x="3109"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
            <p:cNvSpPr/>
            <p:nvPr/>
          </p:nvSpPr>
          <p:spPr>
            <a:xfrm>
              <a:off x="5290875" y="1827725"/>
              <a:ext cx="81500" cy="42000"/>
            </a:xfrm>
            <a:custGeom>
              <a:avLst/>
              <a:gdLst/>
              <a:ahLst/>
              <a:cxnLst/>
              <a:rect l="l" t="t" r="r" b="b"/>
              <a:pathLst>
                <a:path w="3260" h="1680" extrusionOk="0">
                  <a:moveTo>
                    <a:pt x="3184" y="0"/>
                  </a:moveTo>
                  <a:cubicBezTo>
                    <a:pt x="2232" y="702"/>
                    <a:pt x="1154" y="1228"/>
                    <a:pt x="26" y="1604"/>
                  </a:cubicBezTo>
                  <a:cubicBezTo>
                    <a:pt x="1" y="1604"/>
                    <a:pt x="1" y="1629"/>
                    <a:pt x="1" y="1654"/>
                  </a:cubicBezTo>
                  <a:cubicBezTo>
                    <a:pt x="1" y="1654"/>
                    <a:pt x="26" y="1680"/>
                    <a:pt x="51" y="1680"/>
                  </a:cubicBezTo>
                  <a:cubicBezTo>
                    <a:pt x="1204" y="1304"/>
                    <a:pt x="2257" y="777"/>
                    <a:pt x="3234" y="75"/>
                  </a:cubicBezTo>
                  <a:cubicBezTo>
                    <a:pt x="3259" y="75"/>
                    <a:pt x="3259" y="25"/>
                    <a:pt x="3234" y="25"/>
                  </a:cubicBezTo>
                  <a:cubicBezTo>
                    <a:pt x="3234" y="0"/>
                    <a:pt x="3209"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
            <p:cNvSpPr/>
            <p:nvPr/>
          </p:nvSpPr>
          <p:spPr>
            <a:xfrm>
              <a:off x="5289625" y="1814100"/>
              <a:ext cx="73975" cy="44975"/>
            </a:xfrm>
            <a:custGeom>
              <a:avLst/>
              <a:gdLst/>
              <a:ahLst/>
              <a:cxnLst/>
              <a:rect l="l" t="t" r="r" b="b"/>
              <a:pathLst>
                <a:path w="2959" h="1799" extrusionOk="0">
                  <a:moveTo>
                    <a:pt x="2908" y="0"/>
                  </a:moveTo>
                  <a:cubicBezTo>
                    <a:pt x="2896" y="0"/>
                    <a:pt x="2883" y="6"/>
                    <a:pt x="2883" y="19"/>
                  </a:cubicBezTo>
                  <a:cubicBezTo>
                    <a:pt x="2131" y="871"/>
                    <a:pt x="1003" y="1322"/>
                    <a:pt x="26" y="1698"/>
                  </a:cubicBezTo>
                  <a:cubicBezTo>
                    <a:pt x="1" y="1723"/>
                    <a:pt x="1" y="1748"/>
                    <a:pt x="1" y="1748"/>
                  </a:cubicBezTo>
                  <a:cubicBezTo>
                    <a:pt x="1" y="1773"/>
                    <a:pt x="26" y="1798"/>
                    <a:pt x="51" y="1798"/>
                  </a:cubicBezTo>
                  <a:cubicBezTo>
                    <a:pt x="51" y="1798"/>
                    <a:pt x="51" y="1773"/>
                    <a:pt x="51" y="1773"/>
                  </a:cubicBezTo>
                  <a:cubicBezTo>
                    <a:pt x="1053" y="1397"/>
                    <a:pt x="2181" y="946"/>
                    <a:pt x="2933" y="69"/>
                  </a:cubicBezTo>
                  <a:cubicBezTo>
                    <a:pt x="2958" y="44"/>
                    <a:pt x="2958" y="19"/>
                    <a:pt x="2933" y="19"/>
                  </a:cubicBezTo>
                  <a:cubicBezTo>
                    <a:pt x="2933" y="6"/>
                    <a:pt x="2921"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
            <p:cNvSpPr/>
            <p:nvPr/>
          </p:nvSpPr>
          <p:spPr>
            <a:xfrm>
              <a:off x="5287750" y="1800300"/>
              <a:ext cx="75850" cy="45000"/>
            </a:xfrm>
            <a:custGeom>
              <a:avLst/>
              <a:gdLst/>
              <a:ahLst/>
              <a:cxnLst/>
              <a:rect l="l" t="t" r="r" b="b"/>
              <a:pathLst>
                <a:path w="3034" h="1800" extrusionOk="0">
                  <a:moveTo>
                    <a:pt x="2974" y="1"/>
                  </a:moveTo>
                  <a:cubicBezTo>
                    <a:pt x="2964" y="1"/>
                    <a:pt x="2958" y="7"/>
                    <a:pt x="2958" y="20"/>
                  </a:cubicBezTo>
                  <a:cubicBezTo>
                    <a:pt x="2081" y="721"/>
                    <a:pt x="1103" y="1298"/>
                    <a:pt x="51" y="1724"/>
                  </a:cubicBezTo>
                  <a:cubicBezTo>
                    <a:pt x="26" y="1724"/>
                    <a:pt x="1" y="1749"/>
                    <a:pt x="26" y="1774"/>
                  </a:cubicBezTo>
                  <a:cubicBezTo>
                    <a:pt x="26" y="1774"/>
                    <a:pt x="51" y="1799"/>
                    <a:pt x="51" y="1799"/>
                  </a:cubicBezTo>
                  <a:lnTo>
                    <a:pt x="76" y="1799"/>
                  </a:lnTo>
                  <a:cubicBezTo>
                    <a:pt x="1128" y="1373"/>
                    <a:pt x="2131" y="797"/>
                    <a:pt x="3008" y="70"/>
                  </a:cubicBezTo>
                  <a:cubicBezTo>
                    <a:pt x="3008" y="70"/>
                    <a:pt x="3033" y="45"/>
                    <a:pt x="3008" y="20"/>
                  </a:cubicBezTo>
                  <a:cubicBezTo>
                    <a:pt x="2996" y="7"/>
                    <a:pt x="2983" y="1"/>
                    <a:pt x="2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
            <p:cNvSpPr/>
            <p:nvPr/>
          </p:nvSpPr>
          <p:spPr>
            <a:xfrm>
              <a:off x="5287750" y="1787000"/>
              <a:ext cx="78975" cy="42000"/>
            </a:xfrm>
            <a:custGeom>
              <a:avLst/>
              <a:gdLst/>
              <a:ahLst/>
              <a:cxnLst/>
              <a:rect l="l" t="t" r="r" b="b"/>
              <a:pathLst>
                <a:path w="3159" h="1680" extrusionOk="0">
                  <a:moveTo>
                    <a:pt x="3083" y="0"/>
                  </a:moveTo>
                  <a:cubicBezTo>
                    <a:pt x="2933" y="151"/>
                    <a:pt x="2732" y="276"/>
                    <a:pt x="2557" y="376"/>
                  </a:cubicBezTo>
                  <a:cubicBezTo>
                    <a:pt x="1755" y="827"/>
                    <a:pt x="903" y="1253"/>
                    <a:pt x="51" y="1604"/>
                  </a:cubicBezTo>
                  <a:cubicBezTo>
                    <a:pt x="26" y="1604"/>
                    <a:pt x="1" y="1629"/>
                    <a:pt x="26" y="1654"/>
                  </a:cubicBezTo>
                  <a:cubicBezTo>
                    <a:pt x="26" y="1679"/>
                    <a:pt x="51" y="1679"/>
                    <a:pt x="51" y="1679"/>
                  </a:cubicBezTo>
                  <a:lnTo>
                    <a:pt x="76" y="1679"/>
                  </a:lnTo>
                  <a:cubicBezTo>
                    <a:pt x="928" y="1329"/>
                    <a:pt x="1780" y="902"/>
                    <a:pt x="2582" y="451"/>
                  </a:cubicBezTo>
                  <a:cubicBezTo>
                    <a:pt x="2783" y="351"/>
                    <a:pt x="2983" y="226"/>
                    <a:pt x="3133" y="75"/>
                  </a:cubicBezTo>
                  <a:cubicBezTo>
                    <a:pt x="3159" y="50"/>
                    <a:pt x="3159" y="25"/>
                    <a:pt x="3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
            <p:cNvSpPr/>
            <p:nvPr/>
          </p:nvSpPr>
          <p:spPr>
            <a:xfrm>
              <a:off x="5287750" y="1772100"/>
              <a:ext cx="78350" cy="43750"/>
            </a:xfrm>
            <a:custGeom>
              <a:avLst/>
              <a:gdLst/>
              <a:ahLst/>
              <a:cxnLst/>
              <a:rect l="l" t="t" r="r" b="b"/>
              <a:pathLst>
                <a:path w="3134" h="1750" extrusionOk="0">
                  <a:moveTo>
                    <a:pt x="3096" y="1"/>
                  </a:moveTo>
                  <a:cubicBezTo>
                    <a:pt x="3083" y="1"/>
                    <a:pt x="3071" y="7"/>
                    <a:pt x="3058" y="20"/>
                  </a:cubicBezTo>
                  <a:cubicBezTo>
                    <a:pt x="2181" y="772"/>
                    <a:pt x="1103" y="1223"/>
                    <a:pt x="26" y="1649"/>
                  </a:cubicBezTo>
                  <a:cubicBezTo>
                    <a:pt x="1" y="1674"/>
                    <a:pt x="1" y="1699"/>
                    <a:pt x="1" y="1724"/>
                  </a:cubicBezTo>
                  <a:cubicBezTo>
                    <a:pt x="26" y="1724"/>
                    <a:pt x="26" y="1749"/>
                    <a:pt x="51" y="1749"/>
                  </a:cubicBezTo>
                  <a:lnTo>
                    <a:pt x="76" y="1749"/>
                  </a:lnTo>
                  <a:cubicBezTo>
                    <a:pt x="1128" y="1298"/>
                    <a:pt x="2231" y="847"/>
                    <a:pt x="3133" y="70"/>
                  </a:cubicBezTo>
                  <a:cubicBezTo>
                    <a:pt x="3133" y="70"/>
                    <a:pt x="3133" y="45"/>
                    <a:pt x="3133" y="20"/>
                  </a:cubicBezTo>
                  <a:cubicBezTo>
                    <a:pt x="3121" y="7"/>
                    <a:pt x="3108" y="1"/>
                    <a:pt x="3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
            <p:cNvSpPr/>
            <p:nvPr/>
          </p:nvSpPr>
          <p:spPr>
            <a:xfrm>
              <a:off x="5288375" y="1763975"/>
              <a:ext cx="68950" cy="38075"/>
            </a:xfrm>
            <a:custGeom>
              <a:avLst/>
              <a:gdLst/>
              <a:ahLst/>
              <a:cxnLst/>
              <a:rect l="l" t="t" r="r" b="b"/>
              <a:pathLst>
                <a:path w="2758" h="1523" extrusionOk="0">
                  <a:moveTo>
                    <a:pt x="2717" y="0"/>
                  </a:moveTo>
                  <a:cubicBezTo>
                    <a:pt x="2707" y="0"/>
                    <a:pt x="2695" y="6"/>
                    <a:pt x="2682" y="19"/>
                  </a:cubicBezTo>
                  <a:cubicBezTo>
                    <a:pt x="1905" y="595"/>
                    <a:pt x="1053" y="1072"/>
                    <a:pt x="126" y="1448"/>
                  </a:cubicBezTo>
                  <a:lnTo>
                    <a:pt x="101" y="1448"/>
                  </a:lnTo>
                  <a:cubicBezTo>
                    <a:pt x="76" y="1422"/>
                    <a:pt x="76" y="1422"/>
                    <a:pt x="51" y="1422"/>
                  </a:cubicBezTo>
                  <a:cubicBezTo>
                    <a:pt x="26" y="1422"/>
                    <a:pt x="1" y="1448"/>
                    <a:pt x="1" y="1473"/>
                  </a:cubicBezTo>
                  <a:cubicBezTo>
                    <a:pt x="1" y="1498"/>
                    <a:pt x="26" y="1498"/>
                    <a:pt x="51" y="1523"/>
                  </a:cubicBezTo>
                  <a:lnTo>
                    <a:pt x="176" y="1523"/>
                  </a:lnTo>
                  <a:cubicBezTo>
                    <a:pt x="1078" y="1172"/>
                    <a:pt x="1956" y="671"/>
                    <a:pt x="2733" y="94"/>
                  </a:cubicBezTo>
                  <a:cubicBezTo>
                    <a:pt x="2758" y="69"/>
                    <a:pt x="2758" y="44"/>
                    <a:pt x="2733" y="19"/>
                  </a:cubicBezTo>
                  <a:cubicBezTo>
                    <a:pt x="2733" y="6"/>
                    <a:pt x="272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
            <p:cNvSpPr/>
            <p:nvPr/>
          </p:nvSpPr>
          <p:spPr>
            <a:xfrm>
              <a:off x="5285875" y="1756925"/>
              <a:ext cx="62675" cy="34475"/>
            </a:xfrm>
            <a:custGeom>
              <a:avLst/>
              <a:gdLst/>
              <a:ahLst/>
              <a:cxnLst/>
              <a:rect l="l" t="t" r="r" b="b"/>
              <a:pathLst>
                <a:path w="2507" h="1379" extrusionOk="0">
                  <a:moveTo>
                    <a:pt x="2457" y="0"/>
                  </a:moveTo>
                  <a:cubicBezTo>
                    <a:pt x="2432" y="0"/>
                    <a:pt x="2406" y="25"/>
                    <a:pt x="2406" y="25"/>
                  </a:cubicBezTo>
                  <a:cubicBezTo>
                    <a:pt x="2406" y="100"/>
                    <a:pt x="2331" y="151"/>
                    <a:pt x="2256" y="176"/>
                  </a:cubicBezTo>
                  <a:cubicBezTo>
                    <a:pt x="1529" y="577"/>
                    <a:pt x="777" y="953"/>
                    <a:pt x="25" y="1303"/>
                  </a:cubicBezTo>
                  <a:cubicBezTo>
                    <a:pt x="0" y="1303"/>
                    <a:pt x="0" y="1329"/>
                    <a:pt x="0" y="1354"/>
                  </a:cubicBezTo>
                  <a:cubicBezTo>
                    <a:pt x="25" y="1379"/>
                    <a:pt x="25" y="1379"/>
                    <a:pt x="51" y="1379"/>
                  </a:cubicBezTo>
                  <a:lnTo>
                    <a:pt x="76" y="1379"/>
                  </a:lnTo>
                  <a:cubicBezTo>
                    <a:pt x="827" y="1028"/>
                    <a:pt x="1579" y="652"/>
                    <a:pt x="2306" y="251"/>
                  </a:cubicBezTo>
                  <a:cubicBezTo>
                    <a:pt x="2356" y="226"/>
                    <a:pt x="2482" y="151"/>
                    <a:pt x="2482" y="50"/>
                  </a:cubicBezTo>
                  <a:cubicBezTo>
                    <a:pt x="2507" y="25"/>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
            <p:cNvSpPr/>
            <p:nvPr/>
          </p:nvSpPr>
          <p:spPr>
            <a:xfrm>
              <a:off x="5281475" y="1740775"/>
              <a:ext cx="65825" cy="34350"/>
            </a:xfrm>
            <a:custGeom>
              <a:avLst/>
              <a:gdLst/>
              <a:ahLst/>
              <a:cxnLst/>
              <a:rect l="l" t="t" r="r" b="b"/>
              <a:pathLst>
                <a:path w="2633" h="1374" extrusionOk="0">
                  <a:moveTo>
                    <a:pt x="2595" y="1"/>
                  </a:moveTo>
                  <a:cubicBezTo>
                    <a:pt x="2582" y="1"/>
                    <a:pt x="2570" y="7"/>
                    <a:pt x="2557" y="20"/>
                  </a:cubicBezTo>
                  <a:cubicBezTo>
                    <a:pt x="1981" y="521"/>
                    <a:pt x="1279" y="847"/>
                    <a:pt x="577" y="1173"/>
                  </a:cubicBezTo>
                  <a:cubicBezTo>
                    <a:pt x="442" y="1231"/>
                    <a:pt x="306" y="1289"/>
                    <a:pt x="181" y="1289"/>
                  </a:cubicBezTo>
                  <a:cubicBezTo>
                    <a:pt x="145" y="1289"/>
                    <a:pt x="110" y="1284"/>
                    <a:pt x="76" y="1273"/>
                  </a:cubicBezTo>
                  <a:cubicBezTo>
                    <a:pt x="51" y="1273"/>
                    <a:pt x="26" y="1273"/>
                    <a:pt x="1" y="1298"/>
                  </a:cubicBezTo>
                  <a:cubicBezTo>
                    <a:pt x="1" y="1323"/>
                    <a:pt x="26" y="1348"/>
                    <a:pt x="51" y="1348"/>
                  </a:cubicBezTo>
                  <a:cubicBezTo>
                    <a:pt x="76" y="1373"/>
                    <a:pt x="126" y="1373"/>
                    <a:pt x="176" y="1373"/>
                  </a:cubicBezTo>
                  <a:cubicBezTo>
                    <a:pt x="327" y="1373"/>
                    <a:pt x="477" y="1323"/>
                    <a:pt x="628" y="1248"/>
                  </a:cubicBezTo>
                  <a:cubicBezTo>
                    <a:pt x="1304" y="922"/>
                    <a:pt x="2031" y="571"/>
                    <a:pt x="2608" y="70"/>
                  </a:cubicBezTo>
                  <a:cubicBezTo>
                    <a:pt x="2633" y="70"/>
                    <a:pt x="2633" y="45"/>
                    <a:pt x="2633" y="20"/>
                  </a:cubicBezTo>
                  <a:cubicBezTo>
                    <a:pt x="2620" y="7"/>
                    <a:pt x="2608" y="1"/>
                    <a:pt x="2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
            <p:cNvSpPr/>
            <p:nvPr/>
          </p:nvSpPr>
          <p:spPr>
            <a:xfrm>
              <a:off x="5158050" y="1429225"/>
              <a:ext cx="31975" cy="14425"/>
            </a:xfrm>
            <a:custGeom>
              <a:avLst/>
              <a:gdLst/>
              <a:ahLst/>
              <a:cxnLst/>
              <a:rect l="l" t="t" r="r" b="b"/>
              <a:pathLst>
                <a:path w="1279" h="577" extrusionOk="0">
                  <a:moveTo>
                    <a:pt x="1204" y="0"/>
                  </a:moveTo>
                  <a:cubicBezTo>
                    <a:pt x="828" y="201"/>
                    <a:pt x="452" y="351"/>
                    <a:pt x="51" y="502"/>
                  </a:cubicBezTo>
                  <a:cubicBezTo>
                    <a:pt x="26" y="502"/>
                    <a:pt x="1" y="527"/>
                    <a:pt x="1" y="552"/>
                  </a:cubicBezTo>
                  <a:cubicBezTo>
                    <a:pt x="26" y="552"/>
                    <a:pt x="26" y="577"/>
                    <a:pt x="51" y="577"/>
                  </a:cubicBezTo>
                  <a:lnTo>
                    <a:pt x="76" y="577"/>
                  </a:lnTo>
                  <a:cubicBezTo>
                    <a:pt x="477" y="451"/>
                    <a:pt x="878" y="276"/>
                    <a:pt x="1254" y="76"/>
                  </a:cubicBezTo>
                  <a:cubicBezTo>
                    <a:pt x="1279" y="76"/>
                    <a:pt x="1279" y="50"/>
                    <a:pt x="1279" y="25"/>
                  </a:cubicBezTo>
                  <a:cubicBezTo>
                    <a:pt x="1254" y="0"/>
                    <a:pt x="122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
            <p:cNvSpPr/>
            <p:nvPr/>
          </p:nvSpPr>
          <p:spPr>
            <a:xfrm>
              <a:off x="5158050" y="1438000"/>
              <a:ext cx="37000" cy="15675"/>
            </a:xfrm>
            <a:custGeom>
              <a:avLst/>
              <a:gdLst/>
              <a:ahLst/>
              <a:cxnLst/>
              <a:rect l="l" t="t" r="r" b="b"/>
              <a:pathLst>
                <a:path w="1480" h="627" extrusionOk="0">
                  <a:moveTo>
                    <a:pt x="1404" y="0"/>
                  </a:moveTo>
                  <a:cubicBezTo>
                    <a:pt x="978" y="226"/>
                    <a:pt x="527" y="401"/>
                    <a:pt x="51" y="527"/>
                  </a:cubicBezTo>
                  <a:cubicBezTo>
                    <a:pt x="26" y="527"/>
                    <a:pt x="1" y="552"/>
                    <a:pt x="1" y="577"/>
                  </a:cubicBezTo>
                  <a:cubicBezTo>
                    <a:pt x="26" y="602"/>
                    <a:pt x="26" y="627"/>
                    <a:pt x="51" y="627"/>
                  </a:cubicBezTo>
                  <a:cubicBezTo>
                    <a:pt x="51" y="627"/>
                    <a:pt x="51" y="627"/>
                    <a:pt x="76" y="602"/>
                  </a:cubicBezTo>
                  <a:cubicBezTo>
                    <a:pt x="552" y="502"/>
                    <a:pt x="1003" y="301"/>
                    <a:pt x="1454" y="75"/>
                  </a:cubicBezTo>
                  <a:cubicBezTo>
                    <a:pt x="1479" y="75"/>
                    <a:pt x="1479" y="50"/>
                    <a:pt x="1454" y="25"/>
                  </a:cubicBezTo>
                  <a:cubicBezTo>
                    <a:pt x="1454" y="0"/>
                    <a:pt x="1429" y="0"/>
                    <a:pt x="1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
            <p:cNvSpPr/>
            <p:nvPr/>
          </p:nvSpPr>
          <p:spPr>
            <a:xfrm>
              <a:off x="5158675" y="1447400"/>
              <a:ext cx="42625" cy="18200"/>
            </a:xfrm>
            <a:custGeom>
              <a:avLst/>
              <a:gdLst/>
              <a:ahLst/>
              <a:cxnLst/>
              <a:rect l="l" t="t" r="r" b="b"/>
              <a:pathLst>
                <a:path w="1705" h="728" extrusionOk="0">
                  <a:moveTo>
                    <a:pt x="1630" y="0"/>
                  </a:moveTo>
                  <a:cubicBezTo>
                    <a:pt x="1128" y="301"/>
                    <a:pt x="602" y="501"/>
                    <a:pt x="51" y="652"/>
                  </a:cubicBezTo>
                  <a:cubicBezTo>
                    <a:pt x="26" y="652"/>
                    <a:pt x="1" y="677"/>
                    <a:pt x="1" y="702"/>
                  </a:cubicBezTo>
                  <a:cubicBezTo>
                    <a:pt x="26" y="702"/>
                    <a:pt x="26" y="727"/>
                    <a:pt x="51" y="727"/>
                  </a:cubicBezTo>
                  <a:cubicBezTo>
                    <a:pt x="627" y="602"/>
                    <a:pt x="1179" y="376"/>
                    <a:pt x="1680" y="75"/>
                  </a:cubicBezTo>
                  <a:cubicBezTo>
                    <a:pt x="1680" y="50"/>
                    <a:pt x="1705" y="25"/>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
            <p:cNvSpPr/>
            <p:nvPr/>
          </p:nvSpPr>
          <p:spPr>
            <a:xfrm>
              <a:off x="5161175" y="1455700"/>
              <a:ext cx="47650" cy="21175"/>
            </a:xfrm>
            <a:custGeom>
              <a:avLst/>
              <a:gdLst/>
              <a:ahLst/>
              <a:cxnLst/>
              <a:rect l="l" t="t" r="r" b="b"/>
              <a:pathLst>
                <a:path w="1906" h="847" extrusionOk="0">
                  <a:moveTo>
                    <a:pt x="1868" y="0"/>
                  </a:moveTo>
                  <a:cubicBezTo>
                    <a:pt x="1856" y="0"/>
                    <a:pt x="1843" y="7"/>
                    <a:pt x="1831" y="19"/>
                  </a:cubicBezTo>
                  <a:cubicBezTo>
                    <a:pt x="1279" y="320"/>
                    <a:pt x="653" y="570"/>
                    <a:pt x="26" y="771"/>
                  </a:cubicBezTo>
                  <a:cubicBezTo>
                    <a:pt x="1" y="771"/>
                    <a:pt x="1" y="796"/>
                    <a:pt x="1" y="821"/>
                  </a:cubicBezTo>
                  <a:cubicBezTo>
                    <a:pt x="1" y="846"/>
                    <a:pt x="26" y="846"/>
                    <a:pt x="51" y="846"/>
                  </a:cubicBezTo>
                  <a:cubicBezTo>
                    <a:pt x="678" y="671"/>
                    <a:pt x="1304" y="395"/>
                    <a:pt x="1881" y="94"/>
                  </a:cubicBezTo>
                  <a:cubicBezTo>
                    <a:pt x="1906" y="69"/>
                    <a:pt x="1906" y="44"/>
                    <a:pt x="1906" y="19"/>
                  </a:cubicBezTo>
                  <a:cubicBezTo>
                    <a:pt x="1893" y="7"/>
                    <a:pt x="1881"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
            <p:cNvSpPr/>
            <p:nvPr/>
          </p:nvSpPr>
          <p:spPr>
            <a:xfrm>
              <a:off x="5164950" y="1465300"/>
              <a:ext cx="45750" cy="20350"/>
            </a:xfrm>
            <a:custGeom>
              <a:avLst/>
              <a:gdLst/>
              <a:ahLst/>
              <a:cxnLst/>
              <a:rect l="l" t="t" r="r" b="b"/>
              <a:pathLst>
                <a:path w="1830" h="814" extrusionOk="0">
                  <a:moveTo>
                    <a:pt x="1776" y="1"/>
                  </a:moveTo>
                  <a:cubicBezTo>
                    <a:pt x="1769" y="1"/>
                    <a:pt x="1762" y="4"/>
                    <a:pt x="1755" y="11"/>
                  </a:cubicBezTo>
                  <a:cubicBezTo>
                    <a:pt x="1203" y="287"/>
                    <a:pt x="627" y="537"/>
                    <a:pt x="25" y="713"/>
                  </a:cubicBezTo>
                  <a:cubicBezTo>
                    <a:pt x="0" y="738"/>
                    <a:pt x="0" y="763"/>
                    <a:pt x="0" y="763"/>
                  </a:cubicBezTo>
                  <a:cubicBezTo>
                    <a:pt x="0" y="788"/>
                    <a:pt x="25" y="813"/>
                    <a:pt x="50" y="813"/>
                  </a:cubicBezTo>
                  <a:cubicBezTo>
                    <a:pt x="652" y="613"/>
                    <a:pt x="1228" y="362"/>
                    <a:pt x="1805" y="86"/>
                  </a:cubicBezTo>
                  <a:cubicBezTo>
                    <a:pt x="1805" y="61"/>
                    <a:pt x="1830" y="36"/>
                    <a:pt x="1805" y="36"/>
                  </a:cubicBezTo>
                  <a:cubicBezTo>
                    <a:pt x="1805" y="18"/>
                    <a:pt x="1792"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
            <p:cNvSpPr/>
            <p:nvPr/>
          </p:nvSpPr>
          <p:spPr>
            <a:xfrm>
              <a:off x="5173100" y="1472450"/>
              <a:ext cx="47000" cy="22575"/>
            </a:xfrm>
            <a:custGeom>
              <a:avLst/>
              <a:gdLst/>
              <a:ahLst/>
              <a:cxnLst/>
              <a:rect l="l" t="t" r="r" b="b"/>
              <a:pathLst>
                <a:path w="1880" h="903" extrusionOk="0">
                  <a:moveTo>
                    <a:pt x="1830" y="1"/>
                  </a:moveTo>
                  <a:cubicBezTo>
                    <a:pt x="1253" y="327"/>
                    <a:pt x="652" y="602"/>
                    <a:pt x="50" y="803"/>
                  </a:cubicBezTo>
                  <a:cubicBezTo>
                    <a:pt x="25" y="828"/>
                    <a:pt x="0" y="828"/>
                    <a:pt x="25" y="853"/>
                  </a:cubicBezTo>
                  <a:cubicBezTo>
                    <a:pt x="25" y="878"/>
                    <a:pt x="50" y="903"/>
                    <a:pt x="50" y="903"/>
                  </a:cubicBezTo>
                  <a:cubicBezTo>
                    <a:pt x="50" y="903"/>
                    <a:pt x="75" y="903"/>
                    <a:pt x="75" y="878"/>
                  </a:cubicBezTo>
                  <a:cubicBezTo>
                    <a:pt x="702" y="677"/>
                    <a:pt x="1303" y="402"/>
                    <a:pt x="1855" y="76"/>
                  </a:cubicBezTo>
                  <a:cubicBezTo>
                    <a:pt x="1880" y="76"/>
                    <a:pt x="1880" y="51"/>
                    <a:pt x="1880" y="26"/>
                  </a:cubicBezTo>
                  <a:cubicBezTo>
                    <a:pt x="1855" y="1"/>
                    <a:pt x="1830"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
            <p:cNvSpPr/>
            <p:nvPr/>
          </p:nvSpPr>
          <p:spPr>
            <a:xfrm>
              <a:off x="5176850" y="1481850"/>
              <a:ext cx="48900" cy="23200"/>
            </a:xfrm>
            <a:custGeom>
              <a:avLst/>
              <a:gdLst/>
              <a:ahLst/>
              <a:cxnLst/>
              <a:rect l="l" t="t" r="r" b="b"/>
              <a:pathLst>
                <a:path w="1956" h="928" extrusionOk="0">
                  <a:moveTo>
                    <a:pt x="1880" y="1"/>
                  </a:moveTo>
                  <a:cubicBezTo>
                    <a:pt x="1304" y="326"/>
                    <a:pt x="677" y="627"/>
                    <a:pt x="26" y="828"/>
                  </a:cubicBezTo>
                  <a:cubicBezTo>
                    <a:pt x="0" y="828"/>
                    <a:pt x="0" y="853"/>
                    <a:pt x="0" y="878"/>
                  </a:cubicBezTo>
                  <a:cubicBezTo>
                    <a:pt x="0" y="903"/>
                    <a:pt x="26" y="928"/>
                    <a:pt x="51" y="928"/>
                  </a:cubicBezTo>
                  <a:cubicBezTo>
                    <a:pt x="51" y="928"/>
                    <a:pt x="51" y="903"/>
                    <a:pt x="51" y="903"/>
                  </a:cubicBezTo>
                  <a:cubicBezTo>
                    <a:pt x="702" y="702"/>
                    <a:pt x="1329" y="402"/>
                    <a:pt x="1930" y="76"/>
                  </a:cubicBezTo>
                  <a:cubicBezTo>
                    <a:pt x="1930" y="76"/>
                    <a:pt x="1955" y="51"/>
                    <a:pt x="1930"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
            <p:cNvSpPr/>
            <p:nvPr/>
          </p:nvSpPr>
          <p:spPr>
            <a:xfrm>
              <a:off x="5182500" y="1490775"/>
              <a:ext cx="48250" cy="24300"/>
            </a:xfrm>
            <a:custGeom>
              <a:avLst/>
              <a:gdLst/>
              <a:ahLst/>
              <a:cxnLst/>
              <a:rect l="l" t="t" r="r" b="b"/>
              <a:pathLst>
                <a:path w="1930" h="972" extrusionOk="0">
                  <a:moveTo>
                    <a:pt x="1892" y="1"/>
                  </a:moveTo>
                  <a:cubicBezTo>
                    <a:pt x="1880" y="1"/>
                    <a:pt x="1867" y="7"/>
                    <a:pt x="1855" y="20"/>
                  </a:cubicBezTo>
                  <a:cubicBezTo>
                    <a:pt x="1303" y="370"/>
                    <a:pt x="677" y="671"/>
                    <a:pt x="50" y="872"/>
                  </a:cubicBezTo>
                  <a:cubicBezTo>
                    <a:pt x="25" y="897"/>
                    <a:pt x="0" y="922"/>
                    <a:pt x="25" y="922"/>
                  </a:cubicBezTo>
                  <a:cubicBezTo>
                    <a:pt x="25" y="947"/>
                    <a:pt x="50" y="972"/>
                    <a:pt x="50" y="972"/>
                  </a:cubicBezTo>
                  <a:lnTo>
                    <a:pt x="75" y="972"/>
                  </a:lnTo>
                  <a:cubicBezTo>
                    <a:pt x="727" y="746"/>
                    <a:pt x="1328" y="446"/>
                    <a:pt x="1905" y="95"/>
                  </a:cubicBezTo>
                  <a:cubicBezTo>
                    <a:pt x="1930" y="70"/>
                    <a:pt x="1930" y="45"/>
                    <a:pt x="1930" y="20"/>
                  </a:cubicBezTo>
                  <a:cubicBezTo>
                    <a:pt x="1917" y="7"/>
                    <a:pt x="1905"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
            <p:cNvSpPr/>
            <p:nvPr/>
          </p:nvSpPr>
          <p:spPr>
            <a:xfrm>
              <a:off x="5181225" y="1501650"/>
              <a:ext cx="56425" cy="27225"/>
            </a:xfrm>
            <a:custGeom>
              <a:avLst/>
              <a:gdLst/>
              <a:ahLst/>
              <a:cxnLst/>
              <a:rect l="l" t="t" r="r" b="b"/>
              <a:pathLst>
                <a:path w="2257" h="1089" extrusionOk="0">
                  <a:moveTo>
                    <a:pt x="2203" y="0"/>
                  </a:moveTo>
                  <a:cubicBezTo>
                    <a:pt x="2196" y="0"/>
                    <a:pt x="2189" y="3"/>
                    <a:pt x="2181" y="11"/>
                  </a:cubicBezTo>
                  <a:cubicBezTo>
                    <a:pt x="1505" y="387"/>
                    <a:pt x="778" y="737"/>
                    <a:pt x="51" y="988"/>
                  </a:cubicBezTo>
                  <a:cubicBezTo>
                    <a:pt x="26" y="1013"/>
                    <a:pt x="1" y="1038"/>
                    <a:pt x="26" y="1038"/>
                  </a:cubicBezTo>
                  <a:cubicBezTo>
                    <a:pt x="26" y="1063"/>
                    <a:pt x="51" y="1088"/>
                    <a:pt x="51" y="1088"/>
                  </a:cubicBezTo>
                  <a:lnTo>
                    <a:pt x="76" y="1088"/>
                  </a:lnTo>
                  <a:cubicBezTo>
                    <a:pt x="803" y="813"/>
                    <a:pt x="1530" y="462"/>
                    <a:pt x="2232" y="86"/>
                  </a:cubicBezTo>
                  <a:cubicBezTo>
                    <a:pt x="2232" y="61"/>
                    <a:pt x="2257" y="36"/>
                    <a:pt x="2232" y="36"/>
                  </a:cubicBezTo>
                  <a:cubicBezTo>
                    <a:pt x="2232" y="18"/>
                    <a:pt x="221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
            <p:cNvSpPr/>
            <p:nvPr/>
          </p:nvSpPr>
          <p:spPr>
            <a:xfrm>
              <a:off x="5192525" y="1508325"/>
              <a:ext cx="52025" cy="26175"/>
            </a:xfrm>
            <a:custGeom>
              <a:avLst/>
              <a:gdLst/>
              <a:ahLst/>
              <a:cxnLst/>
              <a:rect l="l" t="t" r="r" b="b"/>
              <a:pathLst>
                <a:path w="2081" h="1047" extrusionOk="0">
                  <a:moveTo>
                    <a:pt x="2040" y="1"/>
                  </a:moveTo>
                  <a:cubicBezTo>
                    <a:pt x="2030" y="1"/>
                    <a:pt x="2018" y="7"/>
                    <a:pt x="2005" y="19"/>
                  </a:cubicBezTo>
                  <a:cubicBezTo>
                    <a:pt x="1404" y="420"/>
                    <a:pt x="727" y="746"/>
                    <a:pt x="25" y="972"/>
                  </a:cubicBezTo>
                  <a:cubicBezTo>
                    <a:pt x="0" y="972"/>
                    <a:pt x="0" y="997"/>
                    <a:pt x="0" y="1022"/>
                  </a:cubicBezTo>
                  <a:cubicBezTo>
                    <a:pt x="0" y="1047"/>
                    <a:pt x="25" y="1047"/>
                    <a:pt x="50" y="1047"/>
                  </a:cubicBezTo>
                  <a:cubicBezTo>
                    <a:pt x="777" y="821"/>
                    <a:pt x="1454" y="496"/>
                    <a:pt x="2055" y="95"/>
                  </a:cubicBezTo>
                  <a:cubicBezTo>
                    <a:pt x="2080" y="69"/>
                    <a:pt x="2080" y="44"/>
                    <a:pt x="2055" y="19"/>
                  </a:cubicBezTo>
                  <a:cubicBezTo>
                    <a:pt x="2055" y="7"/>
                    <a:pt x="2049"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
            <p:cNvSpPr/>
            <p:nvPr/>
          </p:nvSpPr>
          <p:spPr>
            <a:xfrm>
              <a:off x="5205050" y="1518350"/>
              <a:ext cx="46375" cy="25550"/>
            </a:xfrm>
            <a:custGeom>
              <a:avLst/>
              <a:gdLst/>
              <a:ahLst/>
              <a:cxnLst/>
              <a:rect l="l" t="t" r="r" b="b"/>
              <a:pathLst>
                <a:path w="1855" h="1022" extrusionOk="0">
                  <a:moveTo>
                    <a:pt x="1795" y="1"/>
                  </a:moveTo>
                  <a:cubicBezTo>
                    <a:pt x="1786" y="1"/>
                    <a:pt x="1780" y="7"/>
                    <a:pt x="1780" y="19"/>
                  </a:cubicBezTo>
                  <a:cubicBezTo>
                    <a:pt x="1253" y="420"/>
                    <a:pt x="677" y="721"/>
                    <a:pt x="50" y="922"/>
                  </a:cubicBezTo>
                  <a:cubicBezTo>
                    <a:pt x="25" y="947"/>
                    <a:pt x="0" y="972"/>
                    <a:pt x="0" y="997"/>
                  </a:cubicBezTo>
                  <a:cubicBezTo>
                    <a:pt x="25" y="997"/>
                    <a:pt x="25" y="1022"/>
                    <a:pt x="50" y="1022"/>
                  </a:cubicBezTo>
                  <a:lnTo>
                    <a:pt x="76" y="1022"/>
                  </a:lnTo>
                  <a:cubicBezTo>
                    <a:pt x="702" y="796"/>
                    <a:pt x="1304" y="496"/>
                    <a:pt x="1830" y="69"/>
                  </a:cubicBezTo>
                  <a:cubicBezTo>
                    <a:pt x="1830" y="69"/>
                    <a:pt x="1855" y="44"/>
                    <a:pt x="1830" y="19"/>
                  </a:cubicBezTo>
                  <a:cubicBezTo>
                    <a:pt x="1817" y="7"/>
                    <a:pt x="1805"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
            <p:cNvSpPr/>
            <p:nvPr/>
          </p:nvSpPr>
          <p:spPr>
            <a:xfrm>
              <a:off x="5212575" y="1531700"/>
              <a:ext cx="43250" cy="20975"/>
            </a:xfrm>
            <a:custGeom>
              <a:avLst/>
              <a:gdLst/>
              <a:ahLst/>
              <a:cxnLst/>
              <a:rect l="l" t="t" r="r" b="b"/>
              <a:pathLst>
                <a:path w="1730" h="839" extrusionOk="0">
                  <a:moveTo>
                    <a:pt x="1678" y="1"/>
                  </a:moveTo>
                  <a:cubicBezTo>
                    <a:pt x="1671" y="1"/>
                    <a:pt x="1663" y="3"/>
                    <a:pt x="1654" y="12"/>
                  </a:cubicBezTo>
                  <a:cubicBezTo>
                    <a:pt x="1153" y="337"/>
                    <a:pt x="602" y="588"/>
                    <a:pt x="25" y="738"/>
                  </a:cubicBezTo>
                  <a:cubicBezTo>
                    <a:pt x="0" y="764"/>
                    <a:pt x="0" y="789"/>
                    <a:pt x="0" y="789"/>
                  </a:cubicBezTo>
                  <a:cubicBezTo>
                    <a:pt x="0" y="814"/>
                    <a:pt x="25" y="839"/>
                    <a:pt x="25" y="839"/>
                  </a:cubicBezTo>
                  <a:lnTo>
                    <a:pt x="50" y="839"/>
                  </a:lnTo>
                  <a:cubicBezTo>
                    <a:pt x="627" y="663"/>
                    <a:pt x="1203" y="413"/>
                    <a:pt x="1704" y="87"/>
                  </a:cubicBezTo>
                  <a:cubicBezTo>
                    <a:pt x="1729" y="62"/>
                    <a:pt x="1729" y="37"/>
                    <a:pt x="1704" y="12"/>
                  </a:cubicBezTo>
                  <a:cubicBezTo>
                    <a:pt x="1704" y="12"/>
                    <a:pt x="1693" y="1"/>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
            <p:cNvSpPr/>
            <p:nvPr/>
          </p:nvSpPr>
          <p:spPr>
            <a:xfrm>
              <a:off x="5216325" y="1542625"/>
              <a:ext cx="42000" cy="19450"/>
            </a:xfrm>
            <a:custGeom>
              <a:avLst/>
              <a:gdLst/>
              <a:ahLst/>
              <a:cxnLst/>
              <a:rect l="l" t="t" r="r" b="b"/>
              <a:pathLst>
                <a:path w="1680" h="778" extrusionOk="0">
                  <a:moveTo>
                    <a:pt x="1604" y="1"/>
                  </a:moveTo>
                  <a:cubicBezTo>
                    <a:pt x="1128" y="327"/>
                    <a:pt x="602" y="552"/>
                    <a:pt x="51" y="677"/>
                  </a:cubicBezTo>
                  <a:cubicBezTo>
                    <a:pt x="26" y="677"/>
                    <a:pt x="0" y="702"/>
                    <a:pt x="0" y="728"/>
                  </a:cubicBezTo>
                  <a:cubicBezTo>
                    <a:pt x="26" y="753"/>
                    <a:pt x="26" y="778"/>
                    <a:pt x="51" y="778"/>
                  </a:cubicBezTo>
                  <a:cubicBezTo>
                    <a:pt x="627" y="627"/>
                    <a:pt x="1178" y="402"/>
                    <a:pt x="1655" y="76"/>
                  </a:cubicBezTo>
                  <a:cubicBezTo>
                    <a:pt x="1680" y="76"/>
                    <a:pt x="1680" y="51"/>
                    <a:pt x="1680" y="26"/>
                  </a:cubicBezTo>
                  <a:cubicBezTo>
                    <a:pt x="1655" y="1"/>
                    <a:pt x="1630"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
            <p:cNvSpPr/>
            <p:nvPr/>
          </p:nvSpPr>
          <p:spPr>
            <a:xfrm>
              <a:off x="5217575" y="1550150"/>
              <a:ext cx="52025" cy="21950"/>
            </a:xfrm>
            <a:custGeom>
              <a:avLst/>
              <a:gdLst/>
              <a:ahLst/>
              <a:cxnLst/>
              <a:rect l="l" t="t" r="r" b="b"/>
              <a:pathLst>
                <a:path w="2081" h="878" extrusionOk="0">
                  <a:moveTo>
                    <a:pt x="2006" y="0"/>
                  </a:moveTo>
                  <a:cubicBezTo>
                    <a:pt x="1404" y="376"/>
                    <a:pt x="727" y="652"/>
                    <a:pt x="26" y="802"/>
                  </a:cubicBezTo>
                  <a:cubicBezTo>
                    <a:pt x="1" y="802"/>
                    <a:pt x="1" y="828"/>
                    <a:pt x="1" y="853"/>
                  </a:cubicBezTo>
                  <a:cubicBezTo>
                    <a:pt x="1" y="853"/>
                    <a:pt x="26" y="878"/>
                    <a:pt x="51" y="878"/>
                  </a:cubicBezTo>
                  <a:cubicBezTo>
                    <a:pt x="752" y="727"/>
                    <a:pt x="1429" y="452"/>
                    <a:pt x="2056" y="76"/>
                  </a:cubicBezTo>
                  <a:cubicBezTo>
                    <a:pt x="2081" y="76"/>
                    <a:pt x="2081" y="51"/>
                    <a:pt x="2056" y="26"/>
                  </a:cubicBezTo>
                  <a:cubicBezTo>
                    <a:pt x="2056"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
            <p:cNvSpPr/>
            <p:nvPr/>
          </p:nvSpPr>
          <p:spPr>
            <a:xfrm>
              <a:off x="5220075" y="1559900"/>
              <a:ext cx="58925" cy="26625"/>
            </a:xfrm>
            <a:custGeom>
              <a:avLst/>
              <a:gdLst/>
              <a:ahLst/>
              <a:cxnLst/>
              <a:rect l="l" t="t" r="r" b="b"/>
              <a:pathLst>
                <a:path w="2357" h="1065" extrusionOk="0">
                  <a:moveTo>
                    <a:pt x="2307" y="0"/>
                  </a:moveTo>
                  <a:cubicBezTo>
                    <a:pt x="2298" y="0"/>
                    <a:pt x="2290" y="3"/>
                    <a:pt x="2282" y="11"/>
                  </a:cubicBezTo>
                  <a:cubicBezTo>
                    <a:pt x="1580" y="412"/>
                    <a:pt x="828" y="738"/>
                    <a:pt x="51" y="964"/>
                  </a:cubicBezTo>
                  <a:cubicBezTo>
                    <a:pt x="26" y="989"/>
                    <a:pt x="1" y="989"/>
                    <a:pt x="26" y="1014"/>
                  </a:cubicBezTo>
                  <a:cubicBezTo>
                    <a:pt x="26" y="1039"/>
                    <a:pt x="51" y="1064"/>
                    <a:pt x="51" y="1064"/>
                  </a:cubicBezTo>
                  <a:lnTo>
                    <a:pt x="76" y="1064"/>
                  </a:lnTo>
                  <a:cubicBezTo>
                    <a:pt x="853" y="814"/>
                    <a:pt x="1630" y="488"/>
                    <a:pt x="2332" y="87"/>
                  </a:cubicBezTo>
                  <a:cubicBezTo>
                    <a:pt x="2357" y="62"/>
                    <a:pt x="2357" y="37"/>
                    <a:pt x="2357" y="11"/>
                  </a:cubicBezTo>
                  <a:cubicBezTo>
                    <a:pt x="2340" y="11"/>
                    <a:pt x="2323"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
            <p:cNvSpPr/>
            <p:nvPr/>
          </p:nvSpPr>
          <p:spPr>
            <a:xfrm>
              <a:off x="5227600" y="1568675"/>
              <a:ext cx="52650" cy="24725"/>
            </a:xfrm>
            <a:custGeom>
              <a:avLst/>
              <a:gdLst/>
              <a:ahLst/>
              <a:cxnLst/>
              <a:rect l="l" t="t" r="r" b="b"/>
              <a:pathLst>
                <a:path w="2106" h="989" extrusionOk="0">
                  <a:moveTo>
                    <a:pt x="2038" y="0"/>
                  </a:moveTo>
                  <a:cubicBezTo>
                    <a:pt x="2033" y="0"/>
                    <a:pt x="2031" y="3"/>
                    <a:pt x="2031" y="11"/>
                  </a:cubicBezTo>
                  <a:cubicBezTo>
                    <a:pt x="1404" y="412"/>
                    <a:pt x="752" y="713"/>
                    <a:pt x="26" y="889"/>
                  </a:cubicBezTo>
                  <a:cubicBezTo>
                    <a:pt x="26" y="914"/>
                    <a:pt x="1" y="939"/>
                    <a:pt x="1" y="939"/>
                  </a:cubicBezTo>
                  <a:cubicBezTo>
                    <a:pt x="1" y="964"/>
                    <a:pt x="26" y="989"/>
                    <a:pt x="51" y="989"/>
                  </a:cubicBezTo>
                  <a:cubicBezTo>
                    <a:pt x="778" y="788"/>
                    <a:pt x="1454" y="488"/>
                    <a:pt x="2081" y="87"/>
                  </a:cubicBezTo>
                  <a:cubicBezTo>
                    <a:pt x="2081" y="61"/>
                    <a:pt x="2106" y="36"/>
                    <a:pt x="2081" y="11"/>
                  </a:cubicBezTo>
                  <a:cubicBezTo>
                    <a:pt x="2064" y="11"/>
                    <a:pt x="2047"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
            <p:cNvSpPr/>
            <p:nvPr/>
          </p:nvSpPr>
          <p:spPr>
            <a:xfrm>
              <a:off x="5225725" y="1575375"/>
              <a:ext cx="62050" cy="28675"/>
            </a:xfrm>
            <a:custGeom>
              <a:avLst/>
              <a:gdLst/>
              <a:ahLst/>
              <a:cxnLst/>
              <a:rect l="l" t="t" r="r" b="b"/>
              <a:pathLst>
                <a:path w="2482" h="1147" extrusionOk="0">
                  <a:moveTo>
                    <a:pt x="2447" y="0"/>
                  </a:moveTo>
                  <a:cubicBezTo>
                    <a:pt x="2438" y="0"/>
                    <a:pt x="2431" y="7"/>
                    <a:pt x="2431" y="19"/>
                  </a:cubicBezTo>
                  <a:cubicBezTo>
                    <a:pt x="1655" y="445"/>
                    <a:pt x="853" y="796"/>
                    <a:pt x="25" y="1072"/>
                  </a:cubicBezTo>
                  <a:cubicBezTo>
                    <a:pt x="0" y="1072"/>
                    <a:pt x="0" y="1097"/>
                    <a:pt x="0" y="1122"/>
                  </a:cubicBezTo>
                  <a:cubicBezTo>
                    <a:pt x="0" y="1147"/>
                    <a:pt x="25" y="1147"/>
                    <a:pt x="51" y="1147"/>
                  </a:cubicBezTo>
                  <a:cubicBezTo>
                    <a:pt x="903" y="896"/>
                    <a:pt x="1705" y="520"/>
                    <a:pt x="2457" y="94"/>
                  </a:cubicBezTo>
                  <a:cubicBezTo>
                    <a:pt x="2482" y="69"/>
                    <a:pt x="2482" y="44"/>
                    <a:pt x="2482" y="19"/>
                  </a:cubicBezTo>
                  <a:cubicBezTo>
                    <a:pt x="2469" y="7"/>
                    <a:pt x="2457"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
            <p:cNvSpPr/>
            <p:nvPr/>
          </p:nvSpPr>
          <p:spPr>
            <a:xfrm>
              <a:off x="5236375" y="1588375"/>
              <a:ext cx="48900" cy="22575"/>
            </a:xfrm>
            <a:custGeom>
              <a:avLst/>
              <a:gdLst/>
              <a:ahLst/>
              <a:cxnLst/>
              <a:rect l="l" t="t" r="r" b="b"/>
              <a:pathLst>
                <a:path w="1956" h="903" extrusionOk="0">
                  <a:moveTo>
                    <a:pt x="1880" y="0"/>
                  </a:moveTo>
                  <a:cubicBezTo>
                    <a:pt x="1329" y="401"/>
                    <a:pt x="702" y="677"/>
                    <a:pt x="51" y="802"/>
                  </a:cubicBezTo>
                  <a:cubicBezTo>
                    <a:pt x="26" y="827"/>
                    <a:pt x="0" y="852"/>
                    <a:pt x="0" y="878"/>
                  </a:cubicBezTo>
                  <a:cubicBezTo>
                    <a:pt x="0" y="878"/>
                    <a:pt x="26" y="903"/>
                    <a:pt x="51" y="903"/>
                  </a:cubicBezTo>
                  <a:cubicBezTo>
                    <a:pt x="727" y="752"/>
                    <a:pt x="1354" y="477"/>
                    <a:pt x="1930" y="76"/>
                  </a:cubicBezTo>
                  <a:cubicBezTo>
                    <a:pt x="1930" y="50"/>
                    <a:pt x="1955" y="25"/>
                    <a:pt x="1930" y="25"/>
                  </a:cubicBezTo>
                  <a:cubicBezTo>
                    <a:pt x="1930" y="0"/>
                    <a:pt x="1880"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
            <p:cNvSpPr/>
            <p:nvPr/>
          </p:nvSpPr>
          <p:spPr>
            <a:xfrm>
              <a:off x="5247025" y="1594175"/>
              <a:ext cx="48275" cy="24300"/>
            </a:xfrm>
            <a:custGeom>
              <a:avLst/>
              <a:gdLst/>
              <a:ahLst/>
              <a:cxnLst/>
              <a:rect l="l" t="t" r="r" b="b"/>
              <a:pathLst>
                <a:path w="1931" h="972" extrusionOk="0">
                  <a:moveTo>
                    <a:pt x="1915" y="0"/>
                  </a:moveTo>
                  <a:cubicBezTo>
                    <a:pt x="1905" y="0"/>
                    <a:pt x="1893" y="6"/>
                    <a:pt x="1880" y="19"/>
                  </a:cubicBezTo>
                  <a:cubicBezTo>
                    <a:pt x="1279" y="345"/>
                    <a:pt x="652" y="646"/>
                    <a:pt x="26" y="896"/>
                  </a:cubicBezTo>
                  <a:cubicBezTo>
                    <a:pt x="1" y="896"/>
                    <a:pt x="1" y="921"/>
                    <a:pt x="1" y="946"/>
                  </a:cubicBezTo>
                  <a:cubicBezTo>
                    <a:pt x="1" y="946"/>
                    <a:pt x="26" y="971"/>
                    <a:pt x="51" y="971"/>
                  </a:cubicBezTo>
                  <a:cubicBezTo>
                    <a:pt x="702" y="721"/>
                    <a:pt x="1329" y="420"/>
                    <a:pt x="1905" y="94"/>
                  </a:cubicBezTo>
                  <a:cubicBezTo>
                    <a:pt x="1930" y="69"/>
                    <a:pt x="1930" y="44"/>
                    <a:pt x="1930" y="19"/>
                  </a:cubicBezTo>
                  <a:cubicBezTo>
                    <a:pt x="1930" y="6"/>
                    <a:pt x="1924"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
            <p:cNvSpPr/>
            <p:nvPr/>
          </p:nvSpPr>
          <p:spPr>
            <a:xfrm>
              <a:off x="5243900" y="1606550"/>
              <a:ext cx="53900" cy="23825"/>
            </a:xfrm>
            <a:custGeom>
              <a:avLst/>
              <a:gdLst/>
              <a:ahLst/>
              <a:cxnLst/>
              <a:rect l="l" t="t" r="r" b="b"/>
              <a:pathLst>
                <a:path w="2156" h="953" extrusionOk="0">
                  <a:moveTo>
                    <a:pt x="2080" y="0"/>
                  </a:moveTo>
                  <a:cubicBezTo>
                    <a:pt x="1429" y="376"/>
                    <a:pt x="752" y="677"/>
                    <a:pt x="50" y="877"/>
                  </a:cubicBezTo>
                  <a:cubicBezTo>
                    <a:pt x="25" y="877"/>
                    <a:pt x="0" y="902"/>
                    <a:pt x="25" y="927"/>
                  </a:cubicBezTo>
                  <a:cubicBezTo>
                    <a:pt x="25" y="953"/>
                    <a:pt x="25" y="953"/>
                    <a:pt x="50" y="953"/>
                  </a:cubicBezTo>
                  <a:lnTo>
                    <a:pt x="75" y="953"/>
                  </a:lnTo>
                  <a:cubicBezTo>
                    <a:pt x="777" y="752"/>
                    <a:pt x="1479" y="451"/>
                    <a:pt x="2131" y="75"/>
                  </a:cubicBezTo>
                  <a:cubicBezTo>
                    <a:pt x="2131" y="50"/>
                    <a:pt x="2156" y="25"/>
                    <a:pt x="2131" y="25"/>
                  </a:cubicBezTo>
                  <a:cubicBezTo>
                    <a:pt x="2131" y="0"/>
                    <a:pt x="210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
            <p:cNvSpPr/>
            <p:nvPr/>
          </p:nvSpPr>
          <p:spPr>
            <a:xfrm>
              <a:off x="5247650" y="1615325"/>
              <a:ext cx="55800" cy="25075"/>
            </a:xfrm>
            <a:custGeom>
              <a:avLst/>
              <a:gdLst/>
              <a:ahLst/>
              <a:cxnLst/>
              <a:rect l="l" t="t" r="r" b="b"/>
              <a:pathLst>
                <a:path w="2232" h="1003" extrusionOk="0">
                  <a:moveTo>
                    <a:pt x="2156" y="0"/>
                  </a:moveTo>
                  <a:cubicBezTo>
                    <a:pt x="1479" y="401"/>
                    <a:pt x="778" y="702"/>
                    <a:pt x="26" y="902"/>
                  </a:cubicBezTo>
                  <a:cubicBezTo>
                    <a:pt x="1" y="902"/>
                    <a:pt x="1" y="927"/>
                    <a:pt x="1" y="952"/>
                  </a:cubicBezTo>
                  <a:cubicBezTo>
                    <a:pt x="1" y="977"/>
                    <a:pt x="26" y="1003"/>
                    <a:pt x="26" y="1003"/>
                  </a:cubicBezTo>
                  <a:lnTo>
                    <a:pt x="51" y="1003"/>
                  </a:lnTo>
                  <a:cubicBezTo>
                    <a:pt x="803" y="777"/>
                    <a:pt x="1529" y="476"/>
                    <a:pt x="2206" y="75"/>
                  </a:cubicBezTo>
                  <a:cubicBezTo>
                    <a:pt x="2231" y="75"/>
                    <a:pt x="2231" y="50"/>
                    <a:pt x="2206"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
            <p:cNvSpPr/>
            <p:nvPr/>
          </p:nvSpPr>
          <p:spPr>
            <a:xfrm>
              <a:off x="5253300" y="1625350"/>
              <a:ext cx="53275" cy="23825"/>
            </a:xfrm>
            <a:custGeom>
              <a:avLst/>
              <a:gdLst/>
              <a:ahLst/>
              <a:cxnLst/>
              <a:rect l="l" t="t" r="r" b="b"/>
              <a:pathLst>
                <a:path w="2131" h="953" extrusionOk="0">
                  <a:moveTo>
                    <a:pt x="2080" y="0"/>
                  </a:moveTo>
                  <a:cubicBezTo>
                    <a:pt x="1429" y="376"/>
                    <a:pt x="752" y="677"/>
                    <a:pt x="50" y="852"/>
                  </a:cubicBezTo>
                  <a:cubicBezTo>
                    <a:pt x="25" y="877"/>
                    <a:pt x="0" y="902"/>
                    <a:pt x="0" y="902"/>
                  </a:cubicBezTo>
                  <a:cubicBezTo>
                    <a:pt x="25" y="927"/>
                    <a:pt x="25" y="952"/>
                    <a:pt x="50" y="952"/>
                  </a:cubicBezTo>
                  <a:cubicBezTo>
                    <a:pt x="777" y="752"/>
                    <a:pt x="1479" y="451"/>
                    <a:pt x="2105" y="75"/>
                  </a:cubicBezTo>
                  <a:cubicBezTo>
                    <a:pt x="2130" y="75"/>
                    <a:pt x="2130" y="50"/>
                    <a:pt x="2130" y="25"/>
                  </a:cubicBezTo>
                  <a:cubicBezTo>
                    <a:pt x="2130" y="0"/>
                    <a:pt x="2080"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
            <p:cNvSpPr/>
            <p:nvPr/>
          </p:nvSpPr>
          <p:spPr>
            <a:xfrm>
              <a:off x="5253925" y="1636975"/>
              <a:ext cx="56400" cy="25350"/>
            </a:xfrm>
            <a:custGeom>
              <a:avLst/>
              <a:gdLst/>
              <a:ahLst/>
              <a:cxnLst/>
              <a:rect l="l" t="t" r="r" b="b"/>
              <a:pathLst>
                <a:path w="2256" h="1014" extrusionOk="0">
                  <a:moveTo>
                    <a:pt x="2202" y="1"/>
                  </a:moveTo>
                  <a:cubicBezTo>
                    <a:pt x="2195" y="1"/>
                    <a:pt x="2188" y="4"/>
                    <a:pt x="2181" y="11"/>
                  </a:cubicBezTo>
                  <a:cubicBezTo>
                    <a:pt x="1504" y="412"/>
                    <a:pt x="802" y="738"/>
                    <a:pt x="50" y="939"/>
                  </a:cubicBezTo>
                  <a:cubicBezTo>
                    <a:pt x="25" y="939"/>
                    <a:pt x="0" y="964"/>
                    <a:pt x="0" y="989"/>
                  </a:cubicBezTo>
                  <a:cubicBezTo>
                    <a:pt x="25" y="1014"/>
                    <a:pt x="25" y="1014"/>
                    <a:pt x="50" y="1014"/>
                  </a:cubicBezTo>
                  <a:cubicBezTo>
                    <a:pt x="827" y="813"/>
                    <a:pt x="1554" y="487"/>
                    <a:pt x="2231" y="86"/>
                  </a:cubicBezTo>
                  <a:cubicBezTo>
                    <a:pt x="2231" y="61"/>
                    <a:pt x="2256" y="36"/>
                    <a:pt x="2231" y="36"/>
                  </a:cubicBezTo>
                  <a:cubicBezTo>
                    <a:pt x="2231" y="19"/>
                    <a:pt x="2218" y="1"/>
                    <a:pt x="2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
            <p:cNvSpPr/>
            <p:nvPr/>
          </p:nvSpPr>
          <p:spPr>
            <a:xfrm>
              <a:off x="5257675" y="1644475"/>
              <a:ext cx="59550" cy="26625"/>
            </a:xfrm>
            <a:custGeom>
              <a:avLst/>
              <a:gdLst/>
              <a:ahLst/>
              <a:cxnLst/>
              <a:rect l="l" t="t" r="r" b="b"/>
              <a:pathLst>
                <a:path w="2382" h="1065" extrusionOk="0">
                  <a:moveTo>
                    <a:pt x="2332" y="1"/>
                  </a:moveTo>
                  <a:cubicBezTo>
                    <a:pt x="2318" y="1"/>
                    <a:pt x="2306" y="12"/>
                    <a:pt x="2306" y="12"/>
                  </a:cubicBezTo>
                  <a:cubicBezTo>
                    <a:pt x="2181" y="162"/>
                    <a:pt x="2031" y="263"/>
                    <a:pt x="1855" y="338"/>
                  </a:cubicBezTo>
                  <a:cubicBezTo>
                    <a:pt x="1279" y="613"/>
                    <a:pt x="652" y="839"/>
                    <a:pt x="26" y="989"/>
                  </a:cubicBezTo>
                  <a:cubicBezTo>
                    <a:pt x="1" y="989"/>
                    <a:pt x="1" y="1014"/>
                    <a:pt x="1" y="1040"/>
                  </a:cubicBezTo>
                  <a:cubicBezTo>
                    <a:pt x="1" y="1065"/>
                    <a:pt x="26" y="1065"/>
                    <a:pt x="26" y="1065"/>
                  </a:cubicBezTo>
                  <a:lnTo>
                    <a:pt x="51" y="1065"/>
                  </a:lnTo>
                  <a:cubicBezTo>
                    <a:pt x="677" y="914"/>
                    <a:pt x="1304" y="689"/>
                    <a:pt x="1880" y="413"/>
                  </a:cubicBezTo>
                  <a:cubicBezTo>
                    <a:pt x="2056" y="338"/>
                    <a:pt x="2256" y="238"/>
                    <a:pt x="2356" y="62"/>
                  </a:cubicBezTo>
                  <a:cubicBezTo>
                    <a:pt x="2382" y="37"/>
                    <a:pt x="2382" y="12"/>
                    <a:pt x="2356" y="12"/>
                  </a:cubicBezTo>
                  <a:cubicBezTo>
                    <a:pt x="2348" y="4"/>
                    <a:pt x="2340"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
            <p:cNvSpPr/>
            <p:nvPr/>
          </p:nvSpPr>
          <p:spPr>
            <a:xfrm>
              <a:off x="5265825" y="1657450"/>
              <a:ext cx="55150" cy="21175"/>
            </a:xfrm>
            <a:custGeom>
              <a:avLst/>
              <a:gdLst/>
              <a:ahLst/>
              <a:cxnLst/>
              <a:rect l="l" t="t" r="r" b="b"/>
              <a:pathLst>
                <a:path w="2206" h="847" extrusionOk="0">
                  <a:moveTo>
                    <a:pt x="2165" y="0"/>
                  </a:moveTo>
                  <a:cubicBezTo>
                    <a:pt x="2156" y="0"/>
                    <a:pt x="2143" y="7"/>
                    <a:pt x="2131" y="19"/>
                  </a:cubicBezTo>
                  <a:cubicBezTo>
                    <a:pt x="1504" y="420"/>
                    <a:pt x="777" y="696"/>
                    <a:pt x="25" y="771"/>
                  </a:cubicBezTo>
                  <a:cubicBezTo>
                    <a:pt x="0" y="771"/>
                    <a:pt x="0" y="796"/>
                    <a:pt x="0" y="821"/>
                  </a:cubicBezTo>
                  <a:cubicBezTo>
                    <a:pt x="0" y="846"/>
                    <a:pt x="25" y="846"/>
                    <a:pt x="25" y="846"/>
                  </a:cubicBezTo>
                  <a:lnTo>
                    <a:pt x="51" y="846"/>
                  </a:lnTo>
                  <a:cubicBezTo>
                    <a:pt x="802" y="771"/>
                    <a:pt x="1529" y="495"/>
                    <a:pt x="2181" y="94"/>
                  </a:cubicBezTo>
                  <a:cubicBezTo>
                    <a:pt x="2206" y="69"/>
                    <a:pt x="2206" y="44"/>
                    <a:pt x="2181" y="19"/>
                  </a:cubicBezTo>
                  <a:cubicBezTo>
                    <a:pt x="2181" y="7"/>
                    <a:pt x="2175" y="0"/>
                    <a:pt x="2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
            <p:cNvSpPr/>
            <p:nvPr/>
          </p:nvSpPr>
          <p:spPr>
            <a:xfrm>
              <a:off x="5267075" y="1669825"/>
              <a:ext cx="53275" cy="20700"/>
            </a:xfrm>
            <a:custGeom>
              <a:avLst/>
              <a:gdLst/>
              <a:ahLst/>
              <a:cxnLst/>
              <a:rect l="l" t="t" r="r" b="b"/>
              <a:pathLst>
                <a:path w="2131" h="828" extrusionOk="0">
                  <a:moveTo>
                    <a:pt x="2081" y="0"/>
                  </a:moveTo>
                  <a:cubicBezTo>
                    <a:pt x="1429" y="376"/>
                    <a:pt x="752" y="627"/>
                    <a:pt x="26" y="752"/>
                  </a:cubicBezTo>
                  <a:cubicBezTo>
                    <a:pt x="1" y="752"/>
                    <a:pt x="1" y="777"/>
                    <a:pt x="1" y="802"/>
                  </a:cubicBezTo>
                  <a:cubicBezTo>
                    <a:pt x="1" y="828"/>
                    <a:pt x="26" y="828"/>
                    <a:pt x="51" y="828"/>
                  </a:cubicBezTo>
                  <a:cubicBezTo>
                    <a:pt x="777" y="702"/>
                    <a:pt x="1479" y="452"/>
                    <a:pt x="2106" y="76"/>
                  </a:cubicBezTo>
                  <a:cubicBezTo>
                    <a:pt x="2131" y="76"/>
                    <a:pt x="2131" y="51"/>
                    <a:pt x="2131" y="26"/>
                  </a:cubicBezTo>
                  <a:cubicBezTo>
                    <a:pt x="2106" y="0"/>
                    <a:pt x="2081"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
            <p:cNvSpPr/>
            <p:nvPr/>
          </p:nvSpPr>
          <p:spPr>
            <a:xfrm>
              <a:off x="5265825" y="1678600"/>
              <a:ext cx="59550" cy="23825"/>
            </a:xfrm>
            <a:custGeom>
              <a:avLst/>
              <a:gdLst/>
              <a:ahLst/>
              <a:cxnLst/>
              <a:rect l="l" t="t" r="r" b="b"/>
              <a:pathLst>
                <a:path w="2382" h="953" extrusionOk="0">
                  <a:moveTo>
                    <a:pt x="2306" y="0"/>
                  </a:moveTo>
                  <a:cubicBezTo>
                    <a:pt x="1604" y="401"/>
                    <a:pt x="827" y="702"/>
                    <a:pt x="25" y="878"/>
                  </a:cubicBezTo>
                  <a:cubicBezTo>
                    <a:pt x="25" y="878"/>
                    <a:pt x="0" y="903"/>
                    <a:pt x="0" y="928"/>
                  </a:cubicBezTo>
                  <a:cubicBezTo>
                    <a:pt x="0" y="953"/>
                    <a:pt x="25" y="953"/>
                    <a:pt x="51" y="953"/>
                  </a:cubicBezTo>
                  <a:cubicBezTo>
                    <a:pt x="853" y="777"/>
                    <a:pt x="1629" y="477"/>
                    <a:pt x="2356" y="76"/>
                  </a:cubicBezTo>
                  <a:cubicBezTo>
                    <a:pt x="2381" y="76"/>
                    <a:pt x="2381" y="50"/>
                    <a:pt x="2381"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
            <p:cNvSpPr/>
            <p:nvPr/>
          </p:nvSpPr>
          <p:spPr>
            <a:xfrm>
              <a:off x="5269575" y="1690250"/>
              <a:ext cx="58300" cy="24075"/>
            </a:xfrm>
            <a:custGeom>
              <a:avLst/>
              <a:gdLst/>
              <a:ahLst/>
              <a:cxnLst/>
              <a:rect l="l" t="t" r="r" b="b"/>
              <a:pathLst>
                <a:path w="2332" h="963" extrusionOk="0">
                  <a:moveTo>
                    <a:pt x="2287" y="0"/>
                  </a:moveTo>
                  <a:cubicBezTo>
                    <a:pt x="2284" y="0"/>
                    <a:pt x="2281" y="3"/>
                    <a:pt x="2281" y="11"/>
                  </a:cubicBezTo>
                  <a:cubicBezTo>
                    <a:pt x="1555" y="386"/>
                    <a:pt x="803" y="687"/>
                    <a:pt x="26" y="863"/>
                  </a:cubicBezTo>
                  <a:cubicBezTo>
                    <a:pt x="1" y="888"/>
                    <a:pt x="1" y="913"/>
                    <a:pt x="1" y="913"/>
                  </a:cubicBezTo>
                  <a:cubicBezTo>
                    <a:pt x="1" y="938"/>
                    <a:pt x="26" y="963"/>
                    <a:pt x="26" y="963"/>
                  </a:cubicBezTo>
                  <a:lnTo>
                    <a:pt x="51" y="963"/>
                  </a:lnTo>
                  <a:cubicBezTo>
                    <a:pt x="828" y="762"/>
                    <a:pt x="1605" y="462"/>
                    <a:pt x="2307" y="86"/>
                  </a:cubicBezTo>
                  <a:cubicBezTo>
                    <a:pt x="2332" y="61"/>
                    <a:pt x="2332" y="36"/>
                    <a:pt x="2332" y="36"/>
                  </a:cubicBezTo>
                  <a:cubicBezTo>
                    <a:pt x="2314" y="18"/>
                    <a:pt x="2296"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
            <p:cNvSpPr/>
            <p:nvPr/>
          </p:nvSpPr>
          <p:spPr>
            <a:xfrm>
              <a:off x="5271450" y="1700525"/>
              <a:ext cx="57675" cy="24475"/>
            </a:xfrm>
            <a:custGeom>
              <a:avLst/>
              <a:gdLst/>
              <a:ahLst/>
              <a:cxnLst/>
              <a:rect l="l" t="t" r="r" b="b"/>
              <a:pathLst>
                <a:path w="2307" h="979" extrusionOk="0">
                  <a:moveTo>
                    <a:pt x="2232" y="1"/>
                  </a:moveTo>
                  <a:cubicBezTo>
                    <a:pt x="1555" y="427"/>
                    <a:pt x="828" y="727"/>
                    <a:pt x="51" y="878"/>
                  </a:cubicBezTo>
                  <a:cubicBezTo>
                    <a:pt x="26" y="878"/>
                    <a:pt x="1" y="903"/>
                    <a:pt x="26" y="928"/>
                  </a:cubicBezTo>
                  <a:cubicBezTo>
                    <a:pt x="26" y="953"/>
                    <a:pt x="26" y="978"/>
                    <a:pt x="51" y="978"/>
                  </a:cubicBezTo>
                  <a:lnTo>
                    <a:pt x="76" y="978"/>
                  </a:lnTo>
                  <a:cubicBezTo>
                    <a:pt x="853" y="803"/>
                    <a:pt x="1605" y="502"/>
                    <a:pt x="2282" y="76"/>
                  </a:cubicBezTo>
                  <a:cubicBezTo>
                    <a:pt x="2307" y="76"/>
                    <a:pt x="2307" y="26"/>
                    <a:pt x="2307" y="26"/>
                  </a:cubicBezTo>
                  <a:cubicBezTo>
                    <a:pt x="2282" y="1"/>
                    <a:pt x="2257"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
            <p:cNvSpPr/>
            <p:nvPr/>
          </p:nvSpPr>
          <p:spPr>
            <a:xfrm>
              <a:off x="5268950" y="1709050"/>
              <a:ext cx="68325" cy="25975"/>
            </a:xfrm>
            <a:custGeom>
              <a:avLst/>
              <a:gdLst/>
              <a:ahLst/>
              <a:cxnLst/>
              <a:rect l="l" t="t" r="r" b="b"/>
              <a:pathLst>
                <a:path w="2733" h="1039" extrusionOk="0">
                  <a:moveTo>
                    <a:pt x="2679" y="0"/>
                  </a:moveTo>
                  <a:cubicBezTo>
                    <a:pt x="2672" y="0"/>
                    <a:pt x="2665" y="3"/>
                    <a:pt x="2657" y="10"/>
                  </a:cubicBezTo>
                  <a:cubicBezTo>
                    <a:pt x="2056" y="286"/>
                    <a:pt x="1429" y="537"/>
                    <a:pt x="828" y="762"/>
                  </a:cubicBezTo>
                  <a:cubicBezTo>
                    <a:pt x="581" y="852"/>
                    <a:pt x="355" y="942"/>
                    <a:pt x="130" y="942"/>
                  </a:cubicBezTo>
                  <a:cubicBezTo>
                    <a:pt x="104" y="942"/>
                    <a:pt x="77" y="940"/>
                    <a:pt x="51" y="938"/>
                  </a:cubicBezTo>
                  <a:cubicBezTo>
                    <a:pt x="26" y="938"/>
                    <a:pt x="1" y="963"/>
                    <a:pt x="1" y="988"/>
                  </a:cubicBezTo>
                  <a:cubicBezTo>
                    <a:pt x="1" y="988"/>
                    <a:pt x="26" y="1013"/>
                    <a:pt x="51" y="1013"/>
                  </a:cubicBezTo>
                  <a:cubicBezTo>
                    <a:pt x="76" y="1013"/>
                    <a:pt x="101" y="1038"/>
                    <a:pt x="126" y="1038"/>
                  </a:cubicBezTo>
                  <a:cubicBezTo>
                    <a:pt x="377" y="1038"/>
                    <a:pt x="602" y="938"/>
                    <a:pt x="853" y="863"/>
                  </a:cubicBezTo>
                  <a:cubicBezTo>
                    <a:pt x="1479" y="612"/>
                    <a:pt x="2081" y="361"/>
                    <a:pt x="2682" y="86"/>
                  </a:cubicBezTo>
                  <a:cubicBezTo>
                    <a:pt x="2707" y="61"/>
                    <a:pt x="2733" y="36"/>
                    <a:pt x="2707" y="36"/>
                  </a:cubicBezTo>
                  <a:cubicBezTo>
                    <a:pt x="2707" y="18"/>
                    <a:pt x="2695" y="0"/>
                    <a:pt x="2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
            <p:cNvSpPr/>
            <p:nvPr/>
          </p:nvSpPr>
          <p:spPr>
            <a:xfrm>
              <a:off x="5273350" y="1720950"/>
              <a:ext cx="62675" cy="22825"/>
            </a:xfrm>
            <a:custGeom>
              <a:avLst/>
              <a:gdLst/>
              <a:ahLst/>
              <a:cxnLst/>
              <a:rect l="l" t="t" r="r" b="b"/>
              <a:pathLst>
                <a:path w="2507" h="913" extrusionOk="0">
                  <a:moveTo>
                    <a:pt x="2453" y="0"/>
                  </a:moveTo>
                  <a:cubicBezTo>
                    <a:pt x="2446" y="0"/>
                    <a:pt x="2439" y="3"/>
                    <a:pt x="2431" y="11"/>
                  </a:cubicBezTo>
                  <a:cubicBezTo>
                    <a:pt x="1855" y="286"/>
                    <a:pt x="1253" y="537"/>
                    <a:pt x="652" y="737"/>
                  </a:cubicBezTo>
                  <a:cubicBezTo>
                    <a:pt x="507" y="792"/>
                    <a:pt x="363" y="833"/>
                    <a:pt x="218" y="833"/>
                  </a:cubicBezTo>
                  <a:cubicBezTo>
                    <a:pt x="162" y="833"/>
                    <a:pt x="106" y="827"/>
                    <a:pt x="50" y="813"/>
                  </a:cubicBezTo>
                  <a:cubicBezTo>
                    <a:pt x="25" y="813"/>
                    <a:pt x="0" y="813"/>
                    <a:pt x="0" y="838"/>
                  </a:cubicBezTo>
                  <a:cubicBezTo>
                    <a:pt x="0" y="863"/>
                    <a:pt x="0" y="888"/>
                    <a:pt x="25" y="888"/>
                  </a:cubicBezTo>
                  <a:cubicBezTo>
                    <a:pt x="100" y="913"/>
                    <a:pt x="151" y="913"/>
                    <a:pt x="201" y="913"/>
                  </a:cubicBezTo>
                  <a:cubicBezTo>
                    <a:pt x="351" y="913"/>
                    <a:pt x="526" y="863"/>
                    <a:pt x="677" y="813"/>
                  </a:cubicBezTo>
                  <a:cubicBezTo>
                    <a:pt x="1278" y="612"/>
                    <a:pt x="1880" y="362"/>
                    <a:pt x="2481" y="86"/>
                  </a:cubicBezTo>
                  <a:cubicBezTo>
                    <a:pt x="2481" y="86"/>
                    <a:pt x="2506" y="36"/>
                    <a:pt x="2481" y="36"/>
                  </a:cubicBezTo>
                  <a:cubicBezTo>
                    <a:pt x="2481" y="18"/>
                    <a:pt x="2469"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
            <p:cNvSpPr/>
            <p:nvPr/>
          </p:nvSpPr>
          <p:spPr>
            <a:xfrm>
              <a:off x="5277100" y="1733450"/>
              <a:ext cx="59550" cy="25375"/>
            </a:xfrm>
            <a:custGeom>
              <a:avLst/>
              <a:gdLst/>
              <a:ahLst/>
              <a:cxnLst/>
              <a:rect l="l" t="t" r="r" b="b"/>
              <a:pathLst>
                <a:path w="2382" h="1015" extrusionOk="0">
                  <a:moveTo>
                    <a:pt x="2330" y="1"/>
                  </a:moveTo>
                  <a:cubicBezTo>
                    <a:pt x="2323" y="1"/>
                    <a:pt x="2315" y="4"/>
                    <a:pt x="2306" y="12"/>
                  </a:cubicBezTo>
                  <a:cubicBezTo>
                    <a:pt x="1605" y="413"/>
                    <a:pt x="828" y="714"/>
                    <a:pt x="26" y="939"/>
                  </a:cubicBezTo>
                  <a:cubicBezTo>
                    <a:pt x="26" y="939"/>
                    <a:pt x="1" y="964"/>
                    <a:pt x="1" y="989"/>
                  </a:cubicBezTo>
                  <a:cubicBezTo>
                    <a:pt x="1" y="1014"/>
                    <a:pt x="26" y="1014"/>
                    <a:pt x="51" y="1014"/>
                  </a:cubicBezTo>
                  <a:cubicBezTo>
                    <a:pt x="853" y="789"/>
                    <a:pt x="1630" y="488"/>
                    <a:pt x="2356" y="87"/>
                  </a:cubicBezTo>
                  <a:cubicBezTo>
                    <a:pt x="2381" y="62"/>
                    <a:pt x="2381" y="37"/>
                    <a:pt x="2356" y="12"/>
                  </a:cubicBezTo>
                  <a:cubicBezTo>
                    <a:pt x="2356" y="12"/>
                    <a:pt x="2345" y="1"/>
                    <a:pt x="2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
            <p:cNvSpPr/>
            <p:nvPr/>
          </p:nvSpPr>
          <p:spPr>
            <a:xfrm>
              <a:off x="4631100" y="967450"/>
              <a:ext cx="34500" cy="18800"/>
            </a:xfrm>
            <a:custGeom>
              <a:avLst/>
              <a:gdLst/>
              <a:ahLst/>
              <a:cxnLst/>
              <a:rect l="l" t="t" r="r" b="b"/>
              <a:pathLst>
                <a:path w="1380" h="752" extrusionOk="0">
                  <a:moveTo>
                    <a:pt x="1304" y="0"/>
                  </a:moveTo>
                  <a:cubicBezTo>
                    <a:pt x="828" y="125"/>
                    <a:pt x="402" y="351"/>
                    <a:pt x="26" y="677"/>
                  </a:cubicBezTo>
                  <a:cubicBezTo>
                    <a:pt x="1" y="702"/>
                    <a:pt x="1" y="727"/>
                    <a:pt x="1" y="727"/>
                  </a:cubicBezTo>
                  <a:cubicBezTo>
                    <a:pt x="26" y="752"/>
                    <a:pt x="26" y="752"/>
                    <a:pt x="51" y="752"/>
                  </a:cubicBezTo>
                  <a:lnTo>
                    <a:pt x="76" y="752"/>
                  </a:lnTo>
                  <a:cubicBezTo>
                    <a:pt x="427" y="426"/>
                    <a:pt x="878" y="201"/>
                    <a:pt x="1329" y="75"/>
                  </a:cubicBezTo>
                  <a:cubicBezTo>
                    <a:pt x="1354" y="75"/>
                    <a:pt x="1379" y="50"/>
                    <a:pt x="1379" y="25"/>
                  </a:cubicBezTo>
                  <a:cubicBezTo>
                    <a:pt x="1354" y="0"/>
                    <a:pt x="1329"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
            <p:cNvSpPr/>
            <p:nvPr/>
          </p:nvSpPr>
          <p:spPr>
            <a:xfrm>
              <a:off x="4634250" y="963675"/>
              <a:ext cx="55775" cy="28850"/>
            </a:xfrm>
            <a:custGeom>
              <a:avLst/>
              <a:gdLst/>
              <a:ahLst/>
              <a:cxnLst/>
              <a:rect l="l" t="t" r="r" b="b"/>
              <a:pathLst>
                <a:path w="2231" h="1154" extrusionOk="0">
                  <a:moveTo>
                    <a:pt x="2181" y="1"/>
                  </a:moveTo>
                  <a:cubicBezTo>
                    <a:pt x="1429" y="276"/>
                    <a:pt x="702" y="652"/>
                    <a:pt x="25" y="1078"/>
                  </a:cubicBezTo>
                  <a:cubicBezTo>
                    <a:pt x="25" y="1103"/>
                    <a:pt x="0" y="1129"/>
                    <a:pt x="25" y="1129"/>
                  </a:cubicBezTo>
                  <a:cubicBezTo>
                    <a:pt x="25" y="1154"/>
                    <a:pt x="50" y="1154"/>
                    <a:pt x="50" y="1154"/>
                  </a:cubicBezTo>
                  <a:lnTo>
                    <a:pt x="75" y="1154"/>
                  </a:lnTo>
                  <a:cubicBezTo>
                    <a:pt x="752" y="728"/>
                    <a:pt x="1454" y="3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
            <p:cNvSpPr/>
            <p:nvPr/>
          </p:nvSpPr>
          <p:spPr>
            <a:xfrm>
              <a:off x="4650525" y="968700"/>
              <a:ext cx="52675" cy="26950"/>
            </a:xfrm>
            <a:custGeom>
              <a:avLst/>
              <a:gdLst/>
              <a:ahLst/>
              <a:cxnLst/>
              <a:rect l="l" t="t" r="r" b="b"/>
              <a:pathLst>
                <a:path w="2107" h="1078" extrusionOk="0">
                  <a:moveTo>
                    <a:pt x="2056" y="0"/>
                  </a:moveTo>
                  <a:cubicBezTo>
                    <a:pt x="1354" y="251"/>
                    <a:pt x="652" y="602"/>
                    <a:pt x="26" y="1003"/>
                  </a:cubicBezTo>
                  <a:cubicBezTo>
                    <a:pt x="1" y="1003"/>
                    <a:pt x="1" y="1028"/>
                    <a:pt x="1" y="1053"/>
                  </a:cubicBezTo>
                  <a:cubicBezTo>
                    <a:pt x="26" y="1078"/>
                    <a:pt x="26" y="1078"/>
                    <a:pt x="51" y="1078"/>
                  </a:cubicBezTo>
                  <a:lnTo>
                    <a:pt x="76" y="1078"/>
                  </a:lnTo>
                  <a:cubicBezTo>
                    <a:pt x="703" y="677"/>
                    <a:pt x="1379" y="351"/>
                    <a:pt x="2081" y="100"/>
                  </a:cubicBezTo>
                  <a:cubicBezTo>
                    <a:pt x="2106" y="75"/>
                    <a:pt x="2106" y="50"/>
                    <a:pt x="2106" y="50"/>
                  </a:cubicBezTo>
                  <a:cubicBezTo>
                    <a:pt x="2106" y="25"/>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
            <p:cNvSpPr/>
            <p:nvPr/>
          </p:nvSpPr>
          <p:spPr>
            <a:xfrm>
              <a:off x="4672450" y="964050"/>
              <a:ext cx="66450" cy="30350"/>
            </a:xfrm>
            <a:custGeom>
              <a:avLst/>
              <a:gdLst/>
              <a:ahLst/>
              <a:cxnLst/>
              <a:rect l="l" t="t" r="r" b="b"/>
              <a:pathLst>
                <a:path w="2658" h="1214" extrusionOk="0">
                  <a:moveTo>
                    <a:pt x="2613" y="0"/>
                  </a:moveTo>
                  <a:cubicBezTo>
                    <a:pt x="2610" y="0"/>
                    <a:pt x="2607" y="3"/>
                    <a:pt x="2607" y="11"/>
                  </a:cubicBezTo>
                  <a:cubicBezTo>
                    <a:pt x="1730" y="337"/>
                    <a:pt x="853" y="713"/>
                    <a:pt x="26" y="1139"/>
                  </a:cubicBezTo>
                  <a:cubicBezTo>
                    <a:pt x="26" y="1139"/>
                    <a:pt x="1" y="1164"/>
                    <a:pt x="26" y="1189"/>
                  </a:cubicBezTo>
                  <a:cubicBezTo>
                    <a:pt x="26" y="1214"/>
                    <a:pt x="51" y="1214"/>
                    <a:pt x="51" y="1214"/>
                  </a:cubicBezTo>
                  <a:lnTo>
                    <a:pt x="76" y="1214"/>
                  </a:lnTo>
                  <a:cubicBezTo>
                    <a:pt x="903" y="788"/>
                    <a:pt x="1755" y="412"/>
                    <a:pt x="2633" y="86"/>
                  </a:cubicBezTo>
                  <a:cubicBezTo>
                    <a:pt x="2658" y="86"/>
                    <a:pt x="2658" y="61"/>
                    <a:pt x="2658" y="36"/>
                  </a:cubicBezTo>
                  <a:cubicBezTo>
                    <a:pt x="2640" y="18"/>
                    <a:pt x="2622" y="0"/>
                    <a:pt x="2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
            <p:cNvSpPr/>
            <p:nvPr/>
          </p:nvSpPr>
          <p:spPr>
            <a:xfrm>
              <a:off x="4688125" y="970950"/>
              <a:ext cx="58925" cy="27850"/>
            </a:xfrm>
            <a:custGeom>
              <a:avLst/>
              <a:gdLst/>
              <a:ahLst/>
              <a:cxnLst/>
              <a:rect l="l" t="t" r="r" b="b"/>
              <a:pathLst>
                <a:path w="2357" h="1114" extrusionOk="0">
                  <a:moveTo>
                    <a:pt x="2303" y="0"/>
                  </a:moveTo>
                  <a:cubicBezTo>
                    <a:pt x="2296" y="0"/>
                    <a:pt x="2289" y="3"/>
                    <a:pt x="2281" y="10"/>
                  </a:cubicBezTo>
                  <a:cubicBezTo>
                    <a:pt x="1504" y="261"/>
                    <a:pt x="727" y="612"/>
                    <a:pt x="26" y="1038"/>
                  </a:cubicBezTo>
                  <a:cubicBezTo>
                    <a:pt x="1" y="1038"/>
                    <a:pt x="1" y="1088"/>
                    <a:pt x="1" y="1088"/>
                  </a:cubicBezTo>
                  <a:cubicBezTo>
                    <a:pt x="26" y="1113"/>
                    <a:pt x="26" y="1113"/>
                    <a:pt x="51" y="1113"/>
                  </a:cubicBezTo>
                  <a:lnTo>
                    <a:pt x="76" y="1113"/>
                  </a:lnTo>
                  <a:cubicBezTo>
                    <a:pt x="777" y="687"/>
                    <a:pt x="1529" y="336"/>
                    <a:pt x="2306" y="86"/>
                  </a:cubicBezTo>
                  <a:cubicBezTo>
                    <a:pt x="2331" y="86"/>
                    <a:pt x="2356" y="61"/>
                    <a:pt x="2356" y="36"/>
                  </a:cubicBezTo>
                  <a:cubicBezTo>
                    <a:pt x="2339" y="18"/>
                    <a:pt x="2321"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
            <p:cNvSpPr/>
            <p:nvPr/>
          </p:nvSpPr>
          <p:spPr>
            <a:xfrm>
              <a:off x="4706300" y="977200"/>
              <a:ext cx="52025" cy="27225"/>
            </a:xfrm>
            <a:custGeom>
              <a:avLst/>
              <a:gdLst/>
              <a:ahLst/>
              <a:cxnLst/>
              <a:rect l="l" t="t" r="r" b="b"/>
              <a:pathLst>
                <a:path w="2081" h="1089" extrusionOk="0">
                  <a:moveTo>
                    <a:pt x="2052" y="1"/>
                  </a:moveTo>
                  <a:cubicBezTo>
                    <a:pt x="2045" y="1"/>
                    <a:pt x="2038" y="4"/>
                    <a:pt x="2030" y="11"/>
                  </a:cubicBezTo>
                  <a:cubicBezTo>
                    <a:pt x="1304" y="237"/>
                    <a:pt x="627" y="562"/>
                    <a:pt x="25" y="1014"/>
                  </a:cubicBezTo>
                  <a:cubicBezTo>
                    <a:pt x="0" y="1039"/>
                    <a:pt x="0" y="1064"/>
                    <a:pt x="25" y="1089"/>
                  </a:cubicBezTo>
                  <a:lnTo>
                    <a:pt x="76" y="1089"/>
                  </a:lnTo>
                  <a:cubicBezTo>
                    <a:pt x="677" y="638"/>
                    <a:pt x="1354" y="312"/>
                    <a:pt x="2055" y="86"/>
                  </a:cubicBezTo>
                  <a:cubicBezTo>
                    <a:pt x="2081" y="86"/>
                    <a:pt x="2081" y="61"/>
                    <a:pt x="2081" y="36"/>
                  </a:cubicBezTo>
                  <a:cubicBezTo>
                    <a:pt x="2081" y="18"/>
                    <a:pt x="2068" y="1"/>
                    <a:pt x="2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
            <p:cNvSpPr/>
            <p:nvPr/>
          </p:nvSpPr>
          <p:spPr>
            <a:xfrm>
              <a:off x="4720700" y="980600"/>
              <a:ext cx="55800" cy="28850"/>
            </a:xfrm>
            <a:custGeom>
              <a:avLst/>
              <a:gdLst/>
              <a:ahLst/>
              <a:cxnLst/>
              <a:rect l="l" t="t" r="r" b="b"/>
              <a:pathLst>
                <a:path w="2232" h="1154" extrusionOk="0">
                  <a:moveTo>
                    <a:pt x="2156" y="0"/>
                  </a:moveTo>
                  <a:cubicBezTo>
                    <a:pt x="1429" y="301"/>
                    <a:pt x="703" y="652"/>
                    <a:pt x="26" y="1078"/>
                  </a:cubicBezTo>
                  <a:cubicBezTo>
                    <a:pt x="1" y="1078"/>
                    <a:pt x="1" y="1103"/>
                    <a:pt x="26" y="1128"/>
                  </a:cubicBezTo>
                  <a:cubicBezTo>
                    <a:pt x="26" y="1153"/>
                    <a:pt x="51" y="1153"/>
                    <a:pt x="51" y="1153"/>
                  </a:cubicBezTo>
                  <a:lnTo>
                    <a:pt x="76" y="1153"/>
                  </a:lnTo>
                  <a:cubicBezTo>
                    <a:pt x="753" y="727"/>
                    <a:pt x="1454" y="376"/>
                    <a:pt x="2206" y="76"/>
                  </a:cubicBezTo>
                  <a:cubicBezTo>
                    <a:pt x="2231" y="76"/>
                    <a:pt x="2231" y="51"/>
                    <a:pt x="2231"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
            <p:cNvSpPr/>
            <p:nvPr/>
          </p:nvSpPr>
          <p:spPr>
            <a:xfrm>
              <a:off x="4728850" y="987500"/>
              <a:ext cx="58925" cy="29475"/>
            </a:xfrm>
            <a:custGeom>
              <a:avLst/>
              <a:gdLst/>
              <a:ahLst/>
              <a:cxnLst/>
              <a:rect l="l" t="t" r="r" b="b"/>
              <a:pathLst>
                <a:path w="2357" h="1179" extrusionOk="0">
                  <a:moveTo>
                    <a:pt x="2306" y="0"/>
                  </a:moveTo>
                  <a:cubicBezTo>
                    <a:pt x="1479" y="251"/>
                    <a:pt x="727" y="627"/>
                    <a:pt x="26" y="1103"/>
                  </a:cubicBezTo>
                  <a:cubicBezTo>
                    <a:pt x="1" y="1103"/>
                    <a:pt x="1" y="1153"/>
                    <a:pt x="1" y="1153"/>
                  </a:cubicBezTo>
                  <a:cubicBezTo>
                    <a:pt x="1" y="1178"/>
                    <a:pt x="26" y="1178"/>
                    <a:pt x="51" y="1178"/>
                  </a:cubicBezTo>
                  <a:lnTo>
                    <a:pt x="76" y="1178"/>
                  </a:lnTo>
                  <a:cubicBezTo>
                    <a:pt x="752" y="702"/>
                    <a:pt x="1529" y="351"/>
                    <a:pt x="2331" y="75"/>
                  </a:cubicBezTo>
                  <a:cubicBezTo>
                    <a:pt x="2356" y="75"/>
                    <a:pt x="2356" y="50"/>
                    <a:pt x="2356"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
            <p:cNvSpPr/>
            <p:nvPr/>
          </p:nvSpPr>
          <p:spPr>
            <a:xfrm>
              <a:off x="4739500" y="992500"/>
              <a:ext cx="55175" cy="33225"/>
            </a:xfrm>
            <a:custGeom>
              <a:avLst/>
              <a:gdLst/>
              <a:ahLst/>
              <a:cxnLst/>
              <a:rect l="l" t="t" r="r" b="b"/>
              <a:pathLst>
                <a:path w="2207" h="1329" extrusionOk="0">
                  <a:moveTo>
                    <a:pt x="2131" y="1"/>
                  </a:moveTo>
                  <a:cubicBezTo>
                    <a:pt x="1354" y="301"/>
                    <a:pt x="652" y="727"/>
                    <a:pt x="26" y="1229"/>
                  </a:cubicBezTo>
                  <a:cubicBezTo>
                    <a:pt x="1" y="1254"/>
                    <a:pt x="1" y="1279"/>
                    <a:pt x="26" y="1304"/>
                  </a:cubicBezTo>
                  <a:cubicBezTo>
                    <a:pt x="26" y="1304"/>
                    <a:pt x="26" y="1329"/>
                    <a:pt x="51" y="1329"/>
                  </a:cubicBezTo>
                  <a:cubicBezTo>
                    <a:pt x="51" y="1329"/>
                    <a:pt x="76" y="1304"/>
                    <a:pt x="76" y="1304"/>
                  </a:cubicBezTo>
                  <a:cubicBezTo>
                    <a:pt x="702" y="778"/>
                    <a:pt x="1404" y="377"/>
                    <a:pt x="2156" y="76"/>
                  </a:cubicBezTo>
                  <a:cubicBezTo>
                    <a:pt x="2181" y="76"/>
                    <a:pt x="2206"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
            <p:cNvSpPr/>
            <p:nvPr/>
          </p:nvSpPr>
          <p:spPr>
            <a:xfrm>
              <a:off x="4753925" y="997250"/>
              <a:ext cx="51400" cy="27850"/>
            </a:xfrm>
            <a:custGeom>
              <a:avLst/>
              <a:gdLst/>
              <a:ahLst/>
              <a:cxnLst/>
              <a:rect l="l" t="t" r="r" b="b"/>
              <a:pathLst>
                <a:path w="2056" h="1114" extrusionOk="0">
                  <a:moveTo>
                    <a:pt x="2011" y="1"/>
                  </a:moveTo>
                  <a:cubicBezTo>
                    <a:pt x="2007" y="1"/>
                    <a:pt x="2005" y="4"/>
                    <a:pt x="2005" y="11"/>
                  </a:cubicBezTo>
                  <a:cubicBezTo>
                    <a:pt x="1303" y="262"/>
                    <a:pt x="652" y="613"/>
                    <a:pt x="25" y="1039"/>
                  </a:cubicBezTo>
                  <a:cubicBezTo>
                    <a:pt x="25" y="1039"/>
                    <a:pt x="0" y="1064"/>
                    <a:pt x="25" y="1089"/>
                  </a:cubicBezTo>
                  <a:cubicBezTo>
                    <a:pt x="25" y="1114"/>
                    <a:pt x="50" y="1114"/>
                    <a:pt x="50" y="1114"/>
                  </a:cubicBezTo>
                  <a:cubicBezTo>
                    <a:pt x="75" y="1114"/>
                    <a:pt x="75" y="1114"/>
                    <a:pt x="75" y="1089"/>
                  </a:cubicBezTo>
                  <a:cubicBezTo>
                    <a:pt x="702" y="688"/>
                    <a:pt x="1353" y="337"/>
                    <a:pt x="2030" y="86"/>
                  </a:cubicBezTo>
                  <a:cubicBezTo>
                    <a:pt x="2055" y="86"/>
                    <a:pt x="2055" y="61"/>
                    <a:pt x="2055" y="36"/>
                  </a:cubicBezTo>
                  <a:cubicBezTo>
                    <a:pt x="2038" y="18"/>
                    <a:pt x="2020"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
            <p:cNvSpPr/>
            <p:nvPr/>
          </p:nvSpPr>
          <p:spPr>
            <a:xfrm>
              <a:off x="4758925" y="1006275"/>
              <a:ext cx="52650" cy="26350"/>
            </a:xfrm>
            <a:custGeom>
              <a:avLst/>
              <a:gdLst/>
              <a:ahLst/>
              <a:cxnLst/>
              <a:rect l="l" t="t" r="r" b="b"/>
              <a:pathLst>
                <a:path w="2106" h="1054" extrusionOk="0">
                  <a:moveTo>
                    <a:pt x="2031" y="1"/>
                  </a:moveTo>
                  <a:cubicBezTo>
                    <a:pt x="1329" y="252"/>
                    <a:pt x="652" y="577"/>
                    <a:pt x="26" y="953"/>
                  </a:cubicBezTo>
                  <a:cubicBezTo>
                    <a:pt x="1" y="978"/>
                    <a:pt x="1" y="1003"/>
                    <a:pt x="1" y="1029"/>
                  </a:cubicBezTo>
                  <a:cubicBezTo>
                    <a:pt x="26" y="1029"/>
                    <a:pt x="26" y="1054"/>
                    <a:pt x="51" y="1054"/>
                  </a:cubicBezTo>
                  <a:cubicBezTo>
                    <a:pt x="51" y="1054"/>
                    <a:pt x="51" y="1054"/>
                    <a:pt x="76" y="1029"/>
                  </a:cubicBezTo>
                  <a:cubicBezTo>
                    <a:pt x="702" y="653"/>
                    <a:pt x="1379" y="327"/>
                    <a:pt x="2056" y="76"/>
                  </a:cubicBezTo>
                  <a:cubicBezTo>
                    <a:pt x="2081" y="76"/>
                    <a:pt x="2106" y="51"/>
                    <a:pt x="2081" y="26"/>
                  </a:cubicBezTo>
                  <a:cubicBezTo>
                    <a:pt x="2081" y="1"/>
                    <a:pt x="2056"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
            <p:cNvSpPr/>
            <p:nvPr/>
          </p:nvSpPr>
          <p:spPr>
            <a:xfrm>
              <a:off x="4765200" y="1014425"/>
              <a:ext cx="57650" cy="30725"/>
            </a:xfrm>
            <a:custGeom>
              <a:avLst/>
              <a:gdLst/>
              <a:ahLst/>
              <a:cxnLst/>
              <a:rect l="l" t="t" r="r" b="b"/>
              <a:pathLst>
                <a:path w="2306" h="1229" extrusionOk="0">
                  <a:moveTo>
                    <a:pt x="2231" y="1"/>
                  </a:moveTo>
                  <a:cubicBezTo>
                    <a:pt x="1454" y="251"/>
                    <a:pt x="702" y="652"/>
                    <a:pt x="25" y="1154"/>
                  </a:cubicBezTo>
                  <a:cubicBezTo>
                    <a:pt x="0" y="1179"/>
                    <a:pt x="0" y="1204"/>
                    <a:pt x="25" y="1204"/>
                  </a:cubicBezTo>
                  <a:cubicBezTo>
                    <a:pt x="25" y="1229"/>
                    <a:pt x="50" y="1229"/>
                    <a:pt x="50" y="1229"/>
                  </a:cubicBezTo>
                  <a:lnTo>
                    <a:pt x="75" y="1229"/>
                  </a:lnTo>
                  <a:cubicBezTo>
                    <a:pt x="752" y="728"/>
                    <a:pt x="1479" y="327"/>
                    <a:pt x="2256" y="76"/>
                  </a:cubicBezTo>
                  <a:cubicBezTo>
                    <a:pt x="2281" y="76"/>
                    <a:pt x="2306" y="51"/>
                    <a:pt x="2306"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
            <p:cNvSpPr/>
            <p:nvPr/>
          </p:nvSpPr>
          <p:spPr>
            <a:xfrm>
              <a:off x="4775850" y="1023825"/>
              <a:ext cx="53900" cy="28225"/>
            </a:xfrm>
            <a:custGeom>
              <a:avLst/>
              <a:gdLst/>
              <a:ahLst/>
              <a:cxnLst/>
              <a:rect l="l" t="t" r="r" b="b"/>
              <a:pathLst>
                <a:path w="2156" h="1129" extrusionOk="0">
                  <a:moveTo>
                    <a:pt x="2081" y="1"/>
                  </a:moveTo>
                  <a:cubicBezTo>
                    <a:pt x="1354" y="226"/>
                    <a:pt x="652" y="602"/>
                    <a:pt x="25" y="1053"/>
                  </a:cubicBezTo>
                  <a:cubicBezTo>
                    <a:pt x="0" y="1078"/>
                    <a:pt x="0" y="1104"/>
                    <a:pt x="25" y="1129"/>
                  </a:cubicBezTo>
                  <a:lnTo>
                    <a:pt x="75" y="1129"/>
                  </a:lnTo>
                  <a:cubicBezTo>
                    <a:pt x="702" y="677"/>
                    <a:pt x="1379" y="327"/>
                    <a:pt x="2131" y="76"/>
                  </a:cubicBezTo>
                  <a:cubicBezTo>
                    <a:pt x="2131" y="76"/>
                    <a:pt x="2156" y="51"/>
                    <a:pt x="2156" y="26"/>
                  </a:cubicBezTo>
                  <a:cubicBezTo>
                    <a:pt x="2131" y="1"/>
                    <a:pt x="2106"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
            <p:cNvSpPr/>
            <p:nvPr/>
          </p:nvSpPr>
          <p:spPr>
            <a:xfrm>
              <a:off x="4787750" y="1027600"/>
              <a:ext cx="53275" cy="29475"/>
            </a:xfrm>
            <a:custGeom>
              <a:avLst/>
              <a:gdLst/>
              <a:ahLst/>
              <a:cxnLst/>
              <a:rect l="l" t="t" r="r" b="b"/>
              <a:pathLst>
                <a:path w="2131" h="1179" extrusionOk="0">
                  <a:moveTo>
                    <a:pt x="2081" y="0"/>
                  </a:moveTo>
                  <a:cubicBezTo>
                    <a:pt x="1329" y="251"/>
                    <a:pt x="627" y="602"/>
                    <a:pt x="26" y="1103"/>
                  </a:cubicBezTo>
                  <a:cubicBezTo>
                    <a:pt x="0" y="1128"/>
                    <a:pt x="0" y="1153"/>
                    <a:pt x="26" y="1153"/>
                  </a:cubicBezTo>
                  <a:cubicBezTo>
                    <a:pt x="26" y="1178"/>
                    <a:pt x="51" y="1178"/>
                    <a:pt x="51" y="1178"/>
                  </a:cubicBezTo>
                  <a:lnTo>
                    <a:pt x="76" y="1178"/>
                  </a:lnTo>
                  <a:cubicBezTo>
                    <a:pt x="677" y="677"/>
                    <a:pt x="1354" y="326"/>
                    <a:pt x="2106" y="75"/>
                  </a:cubicBezTo>
                  <a:cubicBezTo>
                    <a:pt x="2131" y="75"/>
                    <a:pt x="2131" y="50"/>
                    <a:pt x="2131" y="25"/>
                  </a:cubicBezTo>
                  <a:cubicBezTo>
                    <a:pt x="2131" y="0"/>
                    <a:pt x="2106"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
            <p:cNvSpPr/>
            <p:nvPr/>
          </p:nvSpPr>
          <p:spPr>
            <a:xfrm>
              <a:off x="4802800" y="1037625"/>
              <a:ext cx="46375" cy="26950"/>
            </a:xfrm>
            <a:custGeom>
              <a:avLst/>
              <a:gdLst/>
              <a:ahLst/>
              <a:cxnLst/>
              <a:rect l="l" t="t" r="r" b="b"/>
              <a:pathLst>
                <a:path w="1855" h="1078" extrusionOk="0">
                  <a:moveTo>
                    <a:pt x="1805" y="0"/>
                  </a:moveTo>
                  <a:cubicBezTo>
                    <a:pt x="1153" y="201"/>
                    <a:pt x="526" y="552"/>
                    <a:pt x="25" y="1003"/>
                  </a:cubicBezTo>
                  <a:cubicBezTo>
                    <a:pt x="0" y="1003"/>
                    <a:pt x="0" y="1053"/>
                    <a:pt x="25" y="1053"/>
                  </a:cubicBezTo>
                  <a:cubicBezTo>
                    <a:pt x="25" y="1078"/>
                    <a:pt x="25" y="1078"/>
                    <a:pt x="50" y="1078"/>
                  </a:cubicBezTo>
                  <a:cubicBezTo>
                    <a:pt x="50" y="1078"/>
                    <a:pt x="75" y="1078"/>
                    <a:pt x="75" y="1053"/>
                  </a:cubicBezTo>
                  <a:cubicBezTo>
                    <a:pt x="576" y="602"/>
                    <a:pt x="1178" y="276"/>
                    <a:pt x="1830" y="75"/>
                  </a:cubicBezTo>
                  <a:cubicBezTo>
                    <a:pt x="1855" y="75"/>
                    <a:pt x="1855"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
            <p:cNvSpPr/>
            <p:nvPr/>
          </p:nvSpPr>
          <p:spPr>
            <a:xfrm>
              <a:off x="4814075" y="1043250"/>
              <a:ext cx="56400" cy="26350"/>
            </a:xfrm>
            <a:custGeom>
              <a:avLst/>
              <a:gdLst/>
              <a:ahLst/>
              <a:cxnLst/>
              <a:rect l="l" t="t" r="r" b="b"/>
              <a:pathLst>
                <a:path w="2256" h="1054" extrusionOk="0">
                  <a:moveTo>
                    <a:pt x="2206" y="1"/>
                  </a:moveTo>
                  <a:cubicBezTo>
                    <a:pt x="1404" y="151"/>
                    <a:pt x="652" y="477"/>
                    <a:pt x="25" y="978"/>
                  </a:cubicBezTo>
                  <a:cubicBezTo>
                    <a:pt x="25" y="1003"/>
                    <a:pt x="0" y="1028"/>
                    <a:pt x="25" y="1053"/>
                  </a:cubicBezTo>
                  <a:lnTo>
                    <a:pt x="75" y="1053"/>
                  </a:lnTo>
                  <a:cubicBezTo>
                    <a:pt x="702" y="552"/>
                    <a:pt x="1429" y="226"/>
                    <a:pt x="2206" y="76"/>
                  </a:cubicBezTo>
                  <a:cubicBezTo>
                    <a:pt x="2231" y="76"/>
                    <a:pt x="2256" y="51"/>
                    <a:pt x="2256" y="26"/>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
            <p:cNvSpPr/>
            <p:nvPr/>
          </p:nvSpPr>
          <p:spPr>
            <a:xfrm>
              <a:off x="4824725" y="1048275"/>
              <a:ext cx="60800" cy="28850"/>
            </a:xfrm>
            <a:custGeom>
              <a:avLst/>
              <a:gdLst/>
              <a:ahLst/>
              <a:cxnLst/>
              <a:rect l="l" t="t" r="r" b="b"/>
              <a:pathLst>
                <a:path w="2432" h="1154" extrusionOk="0">
                  <a:moveTo>
                    <a:pt x="2381" y="0"/>
                  </a:moveTo>
                  <a:cubicBezTo>
                    <a:pt x="1529" y="226"/>
                    <a:pt x="752" y="577"/>
                    <a:pt x="25" y="1078"/>
                  </a:cubicBezTo>
                  <a:cubicBezTo>
                    <a:pt x="25" y="1078"/>
                    <a:pt x="0" y="1103"/>
                    <a:pt x="25" y="1128"/>
                  </a:cubicBezTo>
                  <a:cubicBezTo>
                    <a:pt x="25" y="1128"/>
                    <a:pt x="50" y="1153"/>
                    <a:pt x="50" y="1153"/>
                  </a:cubicBezTo>
                  <a:cubicBezTo>
                    <a:pt x="75" y="1153"/>
                    <a:pt x="75" y="1153"/>
                    <a:pt x="75" y="1128"/>
                  </a:cubicBezTo>
                  <a:cubicBezTo>
                    <a:pt x="802" y="652"/>
                    <a:pt x="1579" y="301"/>
                    <a:pt x="2406" y="75"/>
                  </a:cubicBezTo>
                  <a:cubicBezTo>
                    <a:pt x="2431" y="75"/>
                    <a:pt x="2431" y="50"/>
                    <a:pt x="2431" y="25"/>
                  </a:cubicBezTo>
                  <a:cubicBezTo>
                    <a:pt x="2431" y="0"/>
                    <a:pt x="2406"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
            <p:cNvSpPr/>
            <p:nvPr/>
          </p:nvSpPr>
          <p:spPr>
            <a:xfrm>
              <a:off x="4837875" y="1056425"/>
              <a:ext cx="53900" cy="28825"/>
            </a:xfrm>
            <a:custGeom>
              <a:avLst/>
              <a:gdLst/>
              <a:ahLst/>
              <a:cxnLst/>
              <a:rect l="l" t="t" r="r" b="b"/>
              <a:pathLst>
                <a:path w="2156" h="1153" extrusionOk="0">
                  <a:moveTo>
                    <a:pt x="2106" y="0"/>
                  </a:moveTo>
                  <a:cubicBezTo>
                    <a:pt x="1354" y="226"/>
                    <a:pt x="652" y="602"/>
                    <a:pt x="26" y="1078"/>
                  </a:cubicBezTo>
                  <a:cubicBezTo>
                    <a:pt x="26" y="1103"/>
                    <a:pt x="1" y="1128"/>
                    <a:pt x="26" y="1128"/>
                  </a:cubicBezTo>
                  <a:cubicBezTo>
                    <a:pt x="26" y="1153"/>
                    <a:pt x="51" y="1153"/>
                    <a:pt x="51" y="1153"/>
                  </a:cubicBezTo>
                  <a:lnTo>
                    <a:pt x="76" y="1153"/>
                  </a:lnTo>
                  <a:cubicBezTo>
                    <a:pt x="702" y="677"/>
                    <a:pt x="1379" y="326"/>
                    <a:pt x="2131" y="100"/>
                  </a:cubicBezTo>
                  <a:cubicBezTo>
                    <a:pt x="2156" y="75"/>
                    <a:pt x="2156" y="50"/>
                    <a:pt x="2156" y="25"/>
                  </a:cubicBezTo>
                  <a:cubicBezTo>
                    <a:pt x="2131" y="0"/>
                    <a:pt x="2131"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
            <p:cNvSpPr/>
            <p:nvPr/>
          </p:nvSpPr>
          <p:spPr>
            <a:xfrm>
              <a:off x="4850400" y="1065800"/>
              <a:ext cx="49525" cy="25100"/>
            </a:xfrm>
            <a:custGeom>
              <a:avLst/>
              <a:gdLst/>
              <a:ahLst/>
              <a:cxnLst/>
              <a:rect l="l" t="t" r="r" b="b"/>
              <a:pathLst>
                <a:path w="1981" h="1004" extrusionOk="0">
                  <a:moveTo>
                    <a:pt x="1906" y="1"/>
                  </a:moveTo>
                  <a:cubicBezTo>
                    <a:pt x="1254" y="252"/>
                    <a:pt x="627" y="552"/>
                    <a:pt x="51" y="928"/>
                  </a:cubicBezTo>
                  <a:cubicBezTo>
                    <a:pt x="26" y="928"/>
                    <a:pt x="1" y="953"/>
                    <a:pt x="26" y="978"/>
                  </a:cubicBezTo>
                  <a:cubicBezTo>
                    <a:pt x="26" y="1003"/>
                    <a:pt x="51" y="1003"/>
                    <a:pt x="51" y="1003"/>
                  </a:cubicBezTo>
                  <a:lnTo>
                    <a:pt x="76" y="1003"/>
                  </a:lnTo>
                  <a:cubicBezTo>
                    <a:pt x="677" y="628"/>
                    <a:pt x="1304" y="327"/>
                    <a:pt x="1931" y="101"/>
                  </a:cubicBezTo>
                  <a:cubicBezTo>
                    <a:pt x="1956" y="76"/>
                    <a:pt x="1981" y="51"/>
                    <a:pt x="1956"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
            <p:cNvSpPr/>
            <p:nvPr/>
          </p:nvSpPr>
          <p:spPr>
            <a:xfrm>
              <a:off x="4858550" y="1075575"/>
              <a:ext cx="55175" cy="25350"/>
            </a:xfrm>
            <a:custGeom>
              <a:avLst/>
              <a:gdLst/>
              <a:ahLst/>
              <a:cxnLst/>
              <a:rect l="l" t="t" r="r" b="b"/>
              <a:pathLst>
                <a:path w="2207" h="1014" extrusionOk="0">
                  <a:moveTo>
                    <a:pt x="2162" y="1"/>
                  </a:moveTo>
                  <a:cubicBezTo>
                    <a:pt x="2158" y="1"/>
                    <a:pt x="2156" y="4"/>
                    <a:pt x="2156" y="11"/>
                  </a:cubicBezTo>
                  <a:cubicBezTo>
                    <a:pt x="1404" y="211"/>
                    <a:pt x="677" y="512"/>
                    <a:pt x="26" y="938"/>
                  </a:cubicBezTo>
                  <a:cubicBezTo>
                    <a:pt x="1" y="938"/>
                    <a:pt x="1" y="963"/>
                    <a:pt x="1" y="988"/>
                  </a:cubicBezTo>
                  <a:cubicBezTo>
                    <a:pt x="1" y="1013"/>
                    <a:pt x="26" y="1013"/>
                    <a:pt x="51" y="1013"/>
                  </a:cubicBezTo>
                  <a:cubicBezTo>
                    <a:pt x="702" y="587"/>
                    <a:pt x="1429" y="287"/>
                    <a:pt x="2156" y="86"/>
                  </a:cubicBezTo>
                  <a:cubicBezTo>
                    <a:pt x="2181" y="86"/>
                    <a:pt x="2206" y="61"/>
                    <a:pt x="2206" y="36"/>
                  </a:cubicBezTo>
                  <a:cubicBezTo>
                    <a:pt x="2188" y="18"/>
                    <a:pt x="2171" y="1"/>
                    <a:pt x="2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
            <p:cNvSpPr/>
            <p:nvPr/>
          </p:nvSpPr>
          <p:spPr>
            <a:xfrm>
              <a:off x="4861675" y="1084600"/>
              <a:ext cx="54550" cy="27600"/>
            </a:xfrm>
            <a:custGeom>
              <a:avLst/>
              <a:gdLst/>
              <a:ahLst/>
              <a:cxnLst/>
              <a:rect l="l" t="t" r="r" b="b"/>
              <a:pathLst>
                <a:path w="2182" h="1104" extrusionOk="0">
                  <a:moveTo>
                    <a:pt x="2131" y="1"/>
                  </a:moveTo>
                  <a:cubicBezTo>
                    <a:pt x="1404" y="302"/>
                    <a:pt x="678" y="627"/>
                    <a:pt x="26" y="1028"/>
                  </a:cubicBezTo>
                  <a:cubicBezTo>
                    <a:pt x="1" y="1053"/>
                    <a:pt x="1" y="1079"/>
                    <a:pt x="1" y="1079"/>
                  </a:cubicBezTo>
                  <a:cubicBezTo>
                    <a:pt x="1" y="1104"/>
                    <a:pt x="26" y="1104"/>
                    <a:pt x="51" y="1104"/>
                  </a:cubicBezTo>
                  <a:cubicBezTo>
                    <a:pt x="728" y="703"/>
                    <a:pt x="1429" y="377"/>
                    <a:pt x="2156" y="76"/>
                  </a:cubicBezTo>
                  <a:cubicBezTo>
                    <a:pt x="2181" y="76"/>
                    <a:pt x="2181"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
            <p:cNvSpPr/>
            <p:nvPr/>
          </p:nvSpPr>
          <p:spPr>
            <a:xfrm>
              <a:off x="4867950" y="1094625"/>
              <a:ext cx="54525" cy="24475"/>
            </a:xfrm>
            <a:custGeom>
              <a:avLst/>
              <a:gdLst/>
              <a:ahLst/>
              <a:cxnLst/>
              <a:rect l="l" t="t" r="r" b="b"/>
              <a:pathLst>
                <a:path w="2181" h="979" extrusionOk="0">
                  <a:moveTo>
                    <a:pt x="2106" y="1"/>
                  </a:moveTo>
                  <a:cubicBezTo>
                    <a:pt x="1404" y="277"/>
                    <a:pt x="702" y="577"/>
                    <a:pt x="26" y="903"/>
                  </a:cubicBezTo>
                  <a:cubicBezTo>
                    <a:pt x="1" y="928"/>
                    <a:pt x="1" y="953"/>
                    <a:pt x="1" y="953"/>
                  </a:cubicBezTo>
                  <a:cubicBezTo>
                    <a:pt x="26" y="978"/>
                    <a:pt x="26" y="978"/>
                    <a:pt x="51" y="978"/>
                  </a:cubicBezTo>
                  <a:lnTo>
                    <a:pt x="76" y="978"/>
                  </a:lnTo>
                  <a:cubicBezTo>
                    <a:pt x="752" y="652"/>
                    <a:pt x="1429" y="352"/>
                    <a:pt x="2131" y="76"/>
                  </a:cubicBezTo>
                  <a:cubicBezTo>
                    <a:pt x="2156" y="76"/>
                    <a:pt x="2181" y="51"/>
                    <a:pt x="2156"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
            <p:cNvSpPr/>
            <p:nvPr/>
          </p:nvSpPr>
          <p:spPr>
            <a:xfrm>
              <a:off x="4874225" y="1104400"/>
              <a:ext cx="53275" cy="24725"/>
            </a:xfrm>
            <a:custGeom>
              <a:avLst/>
              <a:gdLst/>
              <a:ahLst/>
              <a:cxnLst/>
              <a:rect l="l" t="t" r="r" b="b"/>
              <a:pathLst>
                <a:path w="2131" h="989" extrusionOk="0">
                  <a:moveTo>
                    <a:pt x="2077" y="0"/>
                  </a:moveTo>
                  <a:cubicBezTo>
                    <a:pt x="2070" y="0"/>
                    <a:pt x="2063" y="4"/>
                    <a:pt x="2055" y="11"/>
                  </a:cubicBezTo>
                  <a:cubicBezTo>
                    <a:pt x="1404" y="337"/>
                    <a:pt x="727" y="637"/>
                    <a:pt x="25" y="888"/>
                  </a:cubicBezTo>
                  <a:cubicBezTo>
                    <a:pt x="0" y="913"/>
                    <a:pt x="0" y="938"/>
                    <a:pt x="0" y="963"/>
                  </a:cubicBezTo>
                  <a:cubicBezTo>
                    <a:pt x="25" y="963"/>
                    <a:pt x="25" y="988"/>
                    <a:pt x="50" y="988"/>
                  </a:cubicBezTo>
                  <a:cubicBezTo>
                    <a:pt x="752" y="713"/>
                    <a:pt x="1429" y="412"/>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
            <p:cNvSpPr/>
            <p:nvPr/>
          </p:nvSpPr>
          <p:spPr>
            <a:xfrm>
              <a:off x="4883625" y="1112175"/>
              <a:ext cx="55150" cy="24475"/>
            </a:xfrm>
            <a:custGeom>
              <a:avLst/>
              <a:gdLst/>
              <a:ahLst/>
              <a:cxnLst/>
              <a:rect l="l" t="t" r="r" b="b"/>
              <a:pathLst>
                <a:path w="2206" h="979" extrusionOk="0">
                  <a:moveTo>
                    <a:pt x="2130" y="1"/>
                  </a:moveTo>
                  <a:cubicBezTo>
                    <a:pt x="1454" y="326"/>
                    <a:pt x="752" y="627"/>
                    <a:pt x="50" y="903"/>
                  </a:cubicBezTo>
                  <a:cubicBezTo>
                    <a:pt x="25" y="903"/>
                    <a:pt x="0" y="928"/>
                    <a:pt x="25" y="953"/>
                  </a:cubicBezTo>
                  <a:cubicBezTo>
                    <a:pt x="25" y="978"/>
                    <a:pt x="25" y="978"/>
                    <a:pt x="50" y="978"/>
                  </a:cubicBezTo>
                  <a:lnTo>
                    <a:pt x="75" y="978"/>
                  </a:lnTo>
                  <a:cubicBezTo>
                    <a:pt x="777" y="702"/>
                    <a:pt x="1479" y="402"/>
                    <a:pt x="2181" y="101"/>
                  </a:cubicBezTo>
                  <a:cubicBezTo>
                    <a:pt x="2206" y="76"/>
                    <a:pt x="2206" y="51"/>
                    <a:pt x="2206" y="26"/>
                  </a:cubicBezTo>
                  <a:cubicBezTo>
                    <a:pt x="2181" y="1"/>
                    <a:pt x="2156"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
            <p:cNvSpPr/>
            <p:nvPr/>
          </p:nvSpPr>
          <p:spPr>
            <a:xfrm>
              <a:off x="4891750" y="1119425"/>
              <a:ext cx="57675" cy="25350"/>
            </a:xfrm>
            <a:custGeom>
              <a:avLst/>
              <a:gdLst/>
              <a:ahLst/>
              <a:cxnLst/>
              <a:rect l="l" t="t" r="r" b="b"/>
              <a:pathLst>
                <a:path w="2307" h="1014" extrusionOk="0">
                  <a:moveTo>
                    <a:pt x="2256" y="0"/>
                  </a:moveTo>
                  <a:cubicBezTo>
                    <a:pt x="2248" y="0"/>
                    <a:pt x="2240" y="3"/>
                    <a:pt x="2232" y="11"/>
                  </a:cubicBezTo>
                  <a:cubicBezTo>
                    <a:pt x="1530" y="362"/>
                    <a:pt x="778" y="663"/>
                    <a:pt x="51" y="939"/>
                  </a:cubicBezTo>
                  <a:cubicBezTo>
                    <a:pt x="26" y="939"/>
                    <a:pt x="1" y="964"/>
                    <a:pt x="26" y="989"/>
                  </a:cubicBezTo>
                  <a:cubicBezTo>
                    <a:pt x="26" y="1014"/>
                    <a:pt x="26" y="1014"/>
                    <a:pt x="51" y="1014"/>
                  </a:cubicBezTo>
                  <a:lnTo>
                    <a:pt x="76" y="1014"/>
                  </a:lnTo>
                  <a:cubicBezTo>
                    <a:pt x="828" y="763"/>
                    <a:pt x="1555" y="437"/>
                    <a:pt x="2282" y="87"/>
                  </a:cubicBezTo>
                  <a:cubicBezTo>
                    <a:pt x="2307" y="61"/>
                    <a:pt x="2307" y="36"/>
                    <a:pt x="2282" y="11"/>
                  </a:cubicBezTo>
                  <a:cubicBezTo>
                    <a:pt x="2282" y="11"/>
                    <a:pt x="2270"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
            <p:cNvSpPr/>
            <p:nvPr/>
          </p:nvSpPr>
          <p:spPr>
            <a:xfrm>
              <a:off x="4903050" y="1130725"/>
              <a:ext cx="53275" cy="24075"/>
            </a:xfrm>
            <a:custGeom>
              <a:avLst/>
              <a:gdLst/>
              <a:ahLst/>
              <a:cxnLst/>
              <a:rect l="l" t="t" r="r" b="b"/>
              <a:pathLst>
                <a:path w="2131" h="963" extrusionOk="0">
                  <a:moveTo>
                    <a:pt x="2077" y="0"/>
                  </a:moveTo>
                  <a:cubicBezTo>
                    <a:pt x="2070" y="0"/>
                    <a:pt x="2063" y="3"/>
                    <a:pt x="2055" y="10"/>
                  </a:cubicBezTo>
                  <a:cubicBezTo>
                    <a:pt x="1404" y="311"/>
                    <a:pt x="702" y="587"/>
                    <a:pt x="50" y="863"/>
                  </a:cubicBezTo>
                  <a:cubicBezTo>
                    <a:pt x="25" y="888"/>
                    <a:pt x="0" y="913"/>
                    <a:pt x="25" y="938"/>
                  </a:cubicBezTo>
                  <a:cubicBezTo>
                    <a:pt x="25" y="938"/>
                    <a:pt x="25" y="963"/>
                    <a:pt x="50" y="963"/>
                  </a:cubicBezTo>
                  <a:lnTo>
                    <a:pt x="75" y="963"/>
                  </a:lnTo>
                  <a:cubicBezTo>
                    <a:pt x="752" y="662"/>
                    <a:pt x="1429" y="386"/>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
            <p:cNvSpPr/>
            <p:nvPr/>
          </p:nvSpPr>
          <p:spPr>
            <a:xfrm>
              <a:off x="4910550" y="1139475"/>
              <a:ext cx="52025" cy="22850"/>
            </a:xfrm>
            <a:custGeom>
              <a:avLst/>
              <a:gdLst/>
              <a:ahLst/>
              <a:cxnLst/>
              <a:rect l="l" t="t" r="r" b="b"/>
              <a:pathLst>
                <a:path w="2081" h="914" extrusionOk="0">
                  <a:moveTo>
                    <a:pt x="2030" y="0"/>
                  </a:moveTo>
                  <a:cubicBezTo>
                    <a:pt x="2023" y="0"/>
                    <a:pt x="2014" y="3"/>
                    <a:pt x="2006" y="11"/>
                  </a:cubicBezTo>
                  <a:cubicBezTo>
                    <a:pt x="1379" y="312"/>
                    <a:pt x="703" y="588"/>
                    <a:pt x="51" y="838"/>
                  </a:cubicBezTo>
                  <a:cubicBezTo>
                    <a:pt x="26" y="838"/>
                    <a:pt x="1" y="863"/>
                    <a:pt x="26" y="889"/>
                  </a:cubicBezTo>
                  <a:cubicBezTo>
                    <a:pt x="26" y="914"/>
                    <a:pt x="51" y="914"/>
                    <a:pt x="51" y="914"/>
                  </a:cubicBezTo>
                  <a:lnTo>
                    <a:pt x="76" y="914"/>
                  </a:lnTo>
                  <a:cubicBezTo>
                    <a:pt x="753" y="663"/>
                    <a:pt x="1404" y="387"/>
                    <a:pt x="2056" y="87"/>
                  </a:cubicBezTo>
                  <a:cubicBezTo>
                    <a:pt x="2081" y="61"/>
                    <a:pt x="2081" y="36"/>
                    <a:pt x="2056" y="11"/>
                  </a:cubicBezTo>
                  <a:cubicBezTo>
                    <a:pt x="2056" y="11"/>
                    <a:pt x="2045"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
            <p:cNvSpPr/>
            <p:nvPr/>
          </p:nvSpPr>
          <p:spPr>
            <a:xfrm>
              <a:off x="4916200" y="1149300"/>
              <a:ext cx="48275" cy="23050"/>
            </a:xfrm>
            <a:custGeom>
              <a:avLst/>
              <a:gdLst/>
              <a:ahLst/>
              <a:cxnLst/>
              <a:rect l="l" t="t" r="r" b="b"/>
              <a:pathLst>
                <a:path w="1931" h="922" extrusionOk="0">
                  <a:moveTo>
                    <a:pt x="1889" y="1"/>
                  </a:moveTo>
                  <a:cubicBezTo>
                    <a:pt x="1880" y="1"/>
                    <a:pt x="1868" y="7"/>
                    <a:pt x="1855" y="19"/>
                  </a:cubicBezTo>
                  <a:cubicBezTo>
                    <a:pt x="1279" y="345"/>
                    <a:pt x="652" y="621"/>
                    <a:pt x="25" y="846"/>
                  </a:cubicBezTo>
                  <a:cubicBezTo>
                    <a:pt x="0" y="846"/>
                    <a:pt x="0" y="871"/>
                    <a:pt x="0" y="897"/>
                  </a:cubicBezTo>
                  <a:cubicBezTo>
                    <a:pt x="0" y="922"/>
                    <a:pt x="25" y="922"/>
                    <a:pt x="50" y="922"/>
                  </a:cubicBezTo>
                  <a:cubicBezTo>
                    <a:pt x="702" y="696"/>
                    <a:pt x="1304" y="420"/>
                    <a:pt x="1905" y="69"/>
                  </a:cubicBezTo>
                  <a:cubicBezTo>
                    <a:pt x="1930" y="69"/>
                    <a:pt x="1930" y="44"/>
                    <a:pt x="1905" y="19"/>
                  </a:cubicBezTo>
                  <a:cubicBezTo>
                    <a:pt x="1905" y="7"/>
                    <a:pt x="1899"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
            <p:cNvSpPr/>
            <p:nvPr/>
          </p:nvSpPr>
          <p:spPr>
            <a:xfrm>
              <a:off x="4923100" y="1152650"/>
              <a:ext cx="56400" cy="27225"/>
            </a:xfrm>
            <a:custGeom>
              <a:avLst/>
              <a:gdLst/>
              <a:ahLst/>
              <a:cxnLst/>
              <a:rect l="l" t="t" r="r" b="b"/>
              <a:pathLst>
                <a:path w="2256" h="1089" extrusionOk="0">
                  <a:moveTo>
                    <a:pt x="2202" y="0"/>
                  </a:moveTo>
                  <a:cubicBezTo>
                    <a:pt x="2195" y="0"/>
                    <a:pt x="2188" y="3"/>
                    <a:pt x="2181" y="11"/>
                  </a:cubicBezTo>
                  <a:cubicBezTo>
                    <a:pt x="1504" y="387"/>
                    <a:pt x="777" y="712"/>
                    <a:pt x="50" y="988"/>
                  </a:cubicBezTo>
                  <a:cubicBezTo>
                    <a:pt x="25" y="1013"/>
                    <a:pt x="0" y="1038"/>
                    <a:pt x="25" y="1063"/>
                  </a:cubicBezTo>
                  <a:cubicBezTo>
                    <a:pt x="25" y="1063"/>
                    <a:pt x="25" y="1088"/>
                    <a:pt x="50" y="1088"/>
                  </a:cubicBezTo>
                  <a:lnTo>
                    <a:pt x="75" y="1088"/>
                  </a:lnTo>
                  <a:cubicBezTo>
                    <a:pt x="802" y="813"/>
                    <a:pt x="1529" y="462"/>
                    <a:pt x="2206" y="86"/>
                  </a:cubicBezTo>
                  <a:cubicBezTo>
                    <a:pt x="2231" y="61"/>
                    <a:pt x="2256" y="36"/>
                    <a:pt x="2231" y="36"/>
                  </a:cubicBezTo>
                  <a:cubicBezTo>
                    <a:pt x="2231" y="18"/>
                    <a:pt x="2218"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
            <p:cNvSpPr/>
            <p:nvPr/>
          </p:nvSpPr>
          <p:spPr>
            <a:xfrm>
              <a:off x="4930600" y="1162925"/>
              <a:ext cx="54550" cy="25725"/>
            </a:xfrm>
            <a:custGeom>
              <a:avLst/>
              <a:gdLst/>
              <a:ahLst/>
              <a:cxnLst/>
              <a:rect l="l" t="t" r="r" b="b"/>
              <a:pathLst>
                <a:path w="2182" h="1029" extrusionOk="0">
                  <a:moveTo>
                    <a:pt x="2106" y="1"/>
                  </a:moveTo>
                  <a:cubicBezTo>
                    <a:pt x="1454" y="377"/>
                    <a:pt x="753" y="677"/>
                    <a:pt x="26" y="928"/>
                  </a:cubicBezTo>
                  <a:cubicBezTo>
                    <a:pt x="1" y="953"/>
                    <a:pt x="1" y="978"/>
                    <a:pt x="1" y="1003"/>
                  </a:cubicBezTo>
                  <a:cubicBezTo>
                    <a:pt x="1" y="1003"/>
                    <a:pt x="26" y="1028"/>
                    <a:pt x="51" y="1028"/>
                  </a:cubicBezTo>
                  <a:cubicBezTo>
                    <a:pt x="778" y="778"/>
                    <a:pt x="1480" y="452"/>
                    <a:pt x="2156" y="76"/>
                  </a:cubicBezTo>
                  <a:cubicBezTo>
                    <a:pt x="2181" y="76"/>
                    <a:pt x="2181" y="51"/>
                    <a:pt x="2181"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
            <p:cNvSpPr/>
            <p:nvPr/>
          </p:nvSpPr>
          <p:spPr>
            <a:xfrm>
              <a:off x="4940625" y="1173300"/>
              <a:ext cx="53925" cy="25375"/>
            </a:xfrm>
            <a:custGeom>
              <a:avLst/>
              <a:gdLst/>
              <a:ahLst/>
              <a:cxnLst/>
              <a:rect l="l" t="t" r="r" b="b"/>
              <a:pathLst>
                <a:path w="2157" h="1015" extrusionOk="0">
                  <a:moveTo>
                    <a:pt x="2106" y="1"/>
                  </a:moveTo>
                  <a:cubicBezTo>
                    <a:pt x="2098" y="1"/>
                    <a:pt x="2089" y="3"/>
                    <a:pt x="2081" y="12"/>
                  </a:cubicBezTo>
                  <a:cubicBezTo>
                    <a:pt x="1429" y="363"/>
                    <a:pt x="753" y="688"/>
                    <a:pt x="26" y="914"/>
                  </a:cubicBezTo>
                  <a:cubicBezTo>
                    <a:pt x="1" y="939"/>
                    <a:pt x="1" y="964"/>
                    <a:pt x="1" y="989"/>
                  </a:cubicBezTo>
                  <a:cubicBezTo>
                    <a:pt x="1" y="989"/>
                    <a:pt x="26" y="1014"/>
                    <a:pt x="51" y="1014"/>
                  </a:cubicBezTo>
                  <a:cubicBezTo>
                    <a:pt x="778" y="764"/>
                    <a:pt x="1480" y="463"/>
                    <a:pt x="2131" y="87"/>
                  </a:cubicBezTo>
                  <a:cubicBezTo>
                    <a:pt x="2156" y="62"/>
                    <a:pt x="2156" y="37"/>
                    <a:pt x="2156" y="12"/>
                  </a:cubicBezTo>
                  <a:cubicBezTo>
                    <a:pt x="2140" y="12"/>
                    <a:pt x="2123"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
            <p:cNvSpPr/>
            <p:nvPr/>
          </p:nvSpPr>
          <p:spPr>
            <a:xfrm>
              <a:off x="4951900" y="1183125"/>
              <a:ext cx="46400" cy="22425"/>
            </a:xfrm>
            <a:custGeom>
              <a:avLst/>
              <a:gdLst/>
              <a:ahLst/>
              <a:cxnLst/>
              <a:rect l="l" t="t" r="r" b="b"/>
              <a:pathLst>
                <a:path w="1856" h="897" extrusionOk="0">
                  <a:moveTo>
                    <a:pt x="1815" y="1"/>
                  </a:moveTo>
                  <a:cubicBezTo>
                    <a:pt x="1805" y="1"/>
                    <a:pt x="1793" y="7"/>
                    <a:pt x="1780" y="20"/>
                  </a:cubicBezTo>
                  <a:cubicBezTo>
                    <a:pt x="1229" y="346"/>
                    <a:pt x="653" y="621"/>
                    <a:pt x="51" y="822"/>
                  </a:cubicBezTo>
                  <a:cubicBezTo>
                    <a:pt x="26" y="822"/>
                    <a:pt x="1" y="847"/>
                    <a:pt x="1" y="872"/>
                  </a:cubicBezTo>
                  <a:cubicBezTo>
                    <a:pt x="26" y="897"/>
                    <a:pt x="26" y="897"/>
                    <a:pt x="51" y="897"/>
                  </a:cubicBezTo>
                  <a:lnTo>
                    <a:pt x="76" y="897"/>
                  </a:lnTo>
                  <a:cubicBezTo>
                    <a:pt x="678" y="696"/>
                    <a:pt x="1279" y="421"/>
                    <a:pt x="1831" y="95"/>
                  </a:cubicBezTo>
                  <a:cubicBezTo>
                    <a:pt x="1831" y="70"/>
                    <a:pt x="1856" y="45"/>
                    <a:pt x="1831" y="20"/>
                  </a:cubicBezTo>
                  <a:cubicBezTo>
                    <a:pt x="1831" y="7"/>
                    <a:pt x="182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
            <p:cNvSpPr/>
            <p:nvPr/>
          </p:nvSpPr>
          <p:spPr>
            <a:xfrm>
              <a:off x="4952550" y="1193000"/>
              <a:ext cx="60175" cy="25100"/>
            </a:xfrm>
            <a:custGeom>
              <a:avLst/>
              <a:gdLst/>
              <a:ahLst/>
              <a:cxnLst/>
              <a:rect l="l" t="t" r="r" b="b"/>
              <a:pathLst>
                <a:path w="2407" h="1004" extrusionOk="0">
                  <a:moveTo>
                    <a:pt x="2331" y="1"/>
                  </a:moveTo>
                  <a:cubicBezTo>
                    <a:pt x="1579" y="301"/>
                    <a:pt x="802" y="602"/>
                    <a:pt x="25" y="928"/>
                  </a:cubicBezTo>
                  <a:cubicBezTo>
                    <a:pt x="25" y="928"/>
                    <a:pt x="0" y="953"/>
                    <a:pt x="25" y="978"/>
                  </a:cubicBezTo>
                  <a:cubicBezTo>
                    <a:pt x="25" y="1003"/>
                    <a:pt x="25" y="1003"/>
                    <a:pt x="50" y="1003"/>
                  </a:cubicBezTo>
                  <a:lnTo>
                    <a:pt x="75" y="1003"/>
                  </a:lnTo>
                  <a:cubicBezTo>
                    <a:pt x="827" y="677"/>
                    <a:pt x="1604" y="377"/>
                    <a:pt x="2381" y="76"/>
                  </a:cubicBezTo>
                  <a:cubicBezTo>
                    <a:pt x="2406" y="76"/>
                    <a:pt x="2406" y="51"/>
                    <a:pt x="2406" y="26"/>
                  </a:cubicBezTo>
                  <a:cubicBezTo>
                    <a:pt x="2381" y="1"/>
                    <a:pt x="2356" y="1"/>
                    <a:pt x="2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
            <p:cNvSpPr/>
            <p:nvPr/>
          </p:nvSpPr>
          <p:spPr>
            <a:xfrm>
              <a:off x="4961300" y="1201775"/>
              <a:ext cx="55800" cy="23825"/>
            </a:xfrm>
            <a:custGeom>
              <a:avLst/>
              <a:gdLst/>
              <a:ahLst/>
              <a:cxnLst/>
              <a:rect l="l" t="t" r="r" b="b"/>
              <a:pathLst>
                <a:path w="2232" h="953" extrusionOk="0">
                  <a:moveTo>
                    <a:pt x="2181" y="1"/>
                  </a:moveTo>
                  <a:cubicBezTo>
                    <a:pt x="1505" y="377"/>
                    <a:pt x="778" y="677"/>
                    <a:pt x="51" y="878"/>
                  </a:cubicBezTo>
                  <a:cubicBezTo>
                    <a:pt x="26" y="878"/>
                    <a:pt x="1" y="903"/>
                    <a:pt x="1" y="928"/>
                  </a:cubicBezTo>
                  <a:cubicBezTo>
                    <a:pt x="26" y="953"/>
                    <a:pt x="26" y="953"/>
                    <a:pt x="51" y="953"/>
                  </a:cubicBezTo>
                  <a:lnTo>
                    <a:pt x="76" y="953"/>
                  </a:lnTo>
                  <a:cubicBezTo>
                    <a:pt x="803" y="752"/>
                    <a:pt x="1530" y="4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
            <p:cNvSpPr/>
            <p:nvPr/>
          </p:nvSpPr>
          <p:spPr>
            <a:xfrm>
              <a:off x="4969450" y="1210075"/>
              <a:ext cx="53300" cy="23675"/>
            </a:xfrm>
            <a:custGeom>
              <a:avLst/>
              <a:gdLst/>
              <a:ahLst/>
              <a:cxnLst/>
              <a:rect l="l" t="t" r="r" b="b"/>
              <a:pathLst>
                <a:path w="2132" h="947" extrusionOk="0">
                  <a:moveTo>
                    <a:pt x="2090" y="1"/>
                  </a:moveTo>
                  <a:cubicBezTo>
                    <a:pt x="2081" y="1"/>
                    <a:pt x="2068" y="7"/>
                    <a:pt x="2056" y="19"/>
                  </a:cubicBezTo>
                  <a:cubicBezTo>
                    <a:pt x="1404" y="320"/>
                    <a:pt x="728" y="621"/>
                    <a:pt x="26" y="847"/>
                  </a:cubicBezTo>
                  <a:cubicBezTo>
                    <a:pt x="1" y="872"/>
                    <a:pt x="1" y="897"/>
                    <a:pt x="1" y="897"/>
                  </a:cubicBezTo>
                  <a:cubicBezTo>
                    <a:pt x="1" y="922"/>
                    <a:pt x="26" y="947"/>
                    <a:pt x="51" y="947"/>
                  </a:cubicBezTo>
                  <a:cubicBezTo>
                    <a:pt x="51" y="947"/>
                    <a:pt x="51" y="947"/>
                    <a:pt x="51" y="922"/>
                  </a:cubicBezTo>
                  <a:cubicBezTo>
                    <a:pt x="753" y="696"/>
                    <a:pt x="1429" y="395"/>
                    <a:pt x="2106" y="95"/>
                  </a:cubicBezTo>
                  <a:cubicBezTo>
                    <a:pt x="2106" y="70"/>
                    <a:pt x="2131" y="45"/>
                    <a:pt x="2106" y="19"/>
                  </a:cubicBezTo>
                  <a:cubicBezTo>
                    <a:pt x="2106" y="7"/>
                    <a:pt x="2100"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
            <p:cNvSpPr/>
            <p:nvPr/>
          </p:nvSpPr>
          <p:spPr>
            <a:xfrm>
              <a:off x="4976350" y="1219325"/>
              <a:ext cx="53275" cy="24450"/>
            </a:xfrm>
            <a:custGeom>
              <a:avLst/>
              <a:gdLst/>
              <a:ahLst/>
              <a:cxnLst/>
              <a:rect l="l" t="t" r="r" b="b"/>
              <a:pathLst>
                <a:path w="2131" h="978" extrusionOk="0">
                  <a:moveTo>
                    <a:pt x="2056" y="0"/>
                  </a:moveTo>
                  <a:cubicBezTo>
                    <a:pt x="1404" y="351"/>
                    <a:pt x="727" y="652"/>
                    <a:pt x="25" y="903"/>
                  </a:cubicBezTo>
                  <a:cubicBezTo>
                    <a:pt x="0" y="903"/>
                    <a:pt x="0" y="928"/>
                    <a:pt x="0" y="953"/>
                  </a:cubicBezTo>
                  <a:cubicBezTo>
                    <a:pt x="0" y="953"/>
                    <a:pt x="25" y="978"/>
                    <a:pt x="51" y="978"/>
                  </a:cubicBezTo>
                  <a:cubicBezTo>
                    <a:pt x="752" y="727"/>
                    <a:pt x="1454" y="426"/>
                    <a:pt x="2106" y="76"/>
                  </a:cubicBezTo>
                  <a:cubicBezTo>
                    <a:pt x="2106" y="76"/>
                    <a:pt x="2131" y="50"/>
                    <a:pt x="2106" y="25"/>
                  </a:cubicBezTo>
                  <a:cubicBezTo>
                    <a:pt x="2106" y="0"/>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
            <p:cNvSpPr/>
            <p:nvPr/>
          </p:nvSpPr>
          <p:spPr>
            <a:xfrm>
              <a:off x="4983875" y="1230600"/>
              <a:ext cx="50775" cy="23200"/>
            </a:xfrm>
            <a:custGeom>
              <a:avLst/>
              <a:gdLst/>
              <a:ahLst/>
              <a:cxnLst/>
              <a:rect l="l" t="t" r="r" b="b"/>
              <a:pathLst>
                <a:path w="2031" h="928" extrusionOk="0">
                  <a:moveTo>
                    <a:pt x="1955" y="0"/>
                  </a:moveTo>
                  <a:cubicBezTo>
                    <a:pt x="1354" y="376"/>
                    <a:pt x="727" y="652"/>
                    <a:pt x="50" y="853"/>
                  </a:cubicBezTo>
                  <a:cubicBezTo>
                    <a:pt x="25" y="853"/>
                    <a:pt x="0" y="878"/>
                    <a:pt x="0" y="903"/>
                  </a:cubicBezTo>
                  <a:cubicBezTo>
                    <a:pt x="25" y="903"/>
                    <a:pt x="25" y="928"/>
                    <a:pt x="50" y="928"/>
                  </a:cubicBezTo>
                  <a:cubicBezTo>
                    <a:pt x="752" y="727"/>
                    <a:pt x="1404" y="452"/>
                    <a:pt x="2005" y="76"/>
                  </a:cubicBezTo>
                  <a:cubicBezTo>
                    <a:pt x="2030" y="76"/>
                    <a:pt x="2030" y="51"/>
                    <a:pt x="2030" y="26"/>
                  </a:cubicBezTo>
                  <a:cubicBezTo>
                    <a:pt x="2005" y="0"/>
                    <a:pt x="1980"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
            <p:cNvSpPr/>
            <p:nvPr/>
          </p:nvSpPr>
          <p:spPr>
            <a:xfrm>
              <a:off x="4990125" y="1238900"/>
              <a:ext cx="55800" cy="24925"/>
            </a:xfrm>
            <a:custGeom>
              <a:avLst/>
              <a:gdLst/>
              <a:ahLst/>
              <a:cxnLst/>
              <a:rect l="l" t="t" r="r" b="b"/>
              <a:pathLst>
                <a:path w="2232" h="997" extrusionOk="0">
                  <a:moveTo>
                    <a:pt x="2191" y="1"/>
                  </a:moveTo>
                  <a:cubicBezTo>
                    <a:pt x="2181" y="1"/>
                    <a:pt x="2169" y="7"/>
                    <a:pt x="2156" y="19"/>
                  </a:cubicBezTo>
                  <a:cubicBezTo>
                    <a:pt x="1530" y="445"/>
                    <a:pt x="778" y="746"/>
                    <a:pt x="51" y="897"/>
                  </a:cubicBezTo>
                  <a:cubicBezTo>
                    <a:pt x="26" y="922"/>
                    <a:pt x="1" y="947"/>
                    <a:pt x="1" y="947"/>
                  </a:cubicBezTo>
                  <a:cubicBezTo>
                    <a:pt x="1" y="972"/>
                    <a:pt x="26" y="997"/>
                    <a:pt x="51" y="997"/>
                  </a:cubicBezTo>
                  <a:cubicBezTo>
                    <a:pt x="828" y="821"/>
                    <a:pt x="1555" y="521"/>
                    <a:pt x="2206" y="95"/>
                  </a:cubicBezTo>
                  <a:cubicBezTo>
                    <a:pt x="2231" y="69"/>
                    <a:pt x="2231" y="44"/>
                    <a:pt x="2206" y="19"/>
                  </a:cubicBezTo>
                  <a:cubicBezTo>
                    <a:pt x="2206" y="7"/>
                    <a:pt x="2200"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
            <p:cNvSpPr/>
            <p:nvPr/>
          </p:nvSpPr>
          <p:spPr>
            <a:xfrm>
              <a:off x="5003925" y="1245625"/>
              <a:ext cx="48250" cy="22600"/>
            </a:xfrm>
            <a:custGeom>
              <a:avLst/>
              <a:gdLst/>
              <a:ahLst/>
              <a:cxnLst/>
              <a:rect l="l" t="t" r="r" b="b"/>
              <a:pathLst>
                <a:path w="1930" h="904" extrusionOk="0">
                  <a:moveTo>
                    <a:pt x="1855" y="1"/>
                  </a:moveTo>
                  <a:cubicBezTo>
                    <a:pt x="1303" y="402"/>
                    <a:pt x="677" y="678"/>
                    <a:pt x="25" y="828"/>
                  </a:cubicBezTo>
                  <a:cubicBezTo>
                    <a:pt x="0" y="828"/>
                    <a:pt x="0" y="853"/>
                    <a:pt x="0" y="878"/>
                  </a:cubicBezTo>
                  <a:cubicBezTo>
                    <a:pt x="0" y="903"/>
                    <a:pt x="25" y="903"/>
                    <a:pt x="25" y="903"/>
                  </a:cubicBezTo>
                  <a:lnTo>
                    <a:pt x="50" y="903"/>
                  </a:lnTo>
                  <a:cubicBezTo>
                    <a:pt x="702" y="753"/>
                    <a:pt x="1328" y="477"/>
                    <a:pt x="1905" y="76"/>
                  </a:cubicBezTo>
                  <a:cubicBezTo>
                    <a:pt x="1930"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
            <p:cNvSpPr/>
            <p:nvPr/>
          </p:nvSpPr>
          <p:spPr>
            <a:xfrm>
              <a:off x="5011425" y="1253500"/>
              <a:ext cx="52050" cy="25375"/>
            </a:xfrm>
            <a:custGeom>
              <a:avLst/>
              <a:gdLst/>
              <a:ahLst/>
              <a:cxnLst/>
              <a:rect l="l" t="t" r="r" b="b"/>
              <a:pathLst>
                <a:path w="2082" h="1015" extrusionOk="0">
                  <a:moveTo>
                    <a:pt x="2030" y="1"/>
                  </a:moveTo>
                  <a:cubicBezTo>
                    <a:pt x="2023" y="1"/>
                    <a:pt x="2014" y="3"/>
                    <a:pt x="2006" y="12"/>
                  </a:cubicBezTo>
                  <a:cubicBezTo>
                    <a:pt x="1379" y="388"/>
                    <a:pt x="728" y="714"/>
                    <a:pt x="26" y="939"/>
                  </a:cubicBezTo>
                  <a:cubicBezTo>
                    <a:pt x="1" y="939"/>
                    <a:pt x="1" y="964"/>
                    <a:pt x="1" y="989"/>
                  </a:cubicBezTo>
                  <a:cubicBezTo>
                    <a:pt x="1" y="989"/>
                    <a:pt x="26" y="1014"/>
                    <a:pt x="51" y="1014"/>
                  </a:cubicBezTo>
                  <a:cubicBezTo>
                    <a:pt x="753" y="789"/>
                    <a:pt x="1429" y="463"/>
                    <a:pt x="2056" y="87"/>
                  </a:cubicBezTo>
                  <a:cubicBezTo>
                    <a:pt x="2081" y="62"/>
                    <a:pt x="2081" y="37"/>
                    <a:pt x="2056" y="12"/>
                  </a:cubicBezTo>
                  <a:cubicBezTo>
                    <a:pt x="2056" y="12"/>
                    <a:pt x="2045"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
            <p:cNvSpPr/>
            <p:nvPr/>
          </p:nvSpPr>
          <p:spPr>
            <a:xfrm>
              <a:off x="5016450" y="1264425"/>
              <a:ext cx="51400" cy="24475"/>
            </a:xfrm>
            <a:custGeom>
              <a:avLst/>
              <a:gdLst/>
              <a:ahLst/>
              <a:cxnLst/>
              <a:rect l="l" t="t" r="r" b="b"/>
              <a:pathLst>
                <a:path w="2056" h="979" extrusionOk="0">
                  <a:moveTo>
                    <a:pt x="2005" y="1"/>
                  </a:moveTo>
                  <a:cubicBezTo>
                    <a:pt x="1379" y="402"/>
                    <a:pt x="727" y="703"/>
                    <a:pt x="25" y="903"/>
                  </a:cubicBezTo>
                  <a:cubicBezTo>
                    <a:pt x="0" y="903"/>
                    <a:pt x="0" y="928"/>
                    <a:pt x="0" y="953"/>
                  </a:cubicBezTo>
                  <a:cubicBezTo>
                    <a:pt x="0" y="978"/>
                    <a:pt x="25" y="978"/>
                    <a:pt x="51" y="978"/>
                  </a:cubicBezTo>
                  <a:cubicBezTo>
                    <a:pt x="752" y="778"/>
                    <a:pt x="1429" y="477"/>
                    <a:pt x="2030" y="76"/>
                  </a:cubicBezTo>
                  <a:cubicBezTo>
                    <a:pt x="2056" y="51"/>
                    <a:pt x="2056" y="26"/>
                    <a:pt x="2056" y="26"/>
                  </a:cubicBezTo>
                  <a:cubicBezTo>
                    <a:pt x="2030" y="1"/>
                    <a:pt x="200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
            <p:cNvSpPr/>
            <p:nvPr/>
          </p:nvSpPr>
          <p:spPr>
            <a:xfrm>
              <a:off x="5025225" y="1273825"/>
              <a:ext cx="48900" cy="23225"/>
            </a:xfrm>
            <a:custGeom>
              <a:avLst/>
              <a:gdLst/>
              <a:ahLst/>
              <a:cxnLst/>
              <a:rect l="l" t="t" r="r" b="b"/>
              <a:pathLst>
                <a:path w="1956" h="929" extrusionOk="0">
                  <a:moveTo>
                    <a:pt x="1880" y="1"/>
                  </a:moveTo>
                  <a:cubicBezTo>
                    <a:pt x="1304" y="377"/>
                    <a:pt x="677" y="652"/>
                    <a:pt x="25" y="853"/>
                  </a:cubicBezTo>
                  <a:cubicBezTo>
                    <a:pt x="0" y="853"/>
                    <a:pt x="0" y="878"/>
                    <a:pt x="0" y="903"/>
                  </a:cubicBezTo>
                  <a:cubicBezTo>
                    <a:pt x="0" y="928"/>
                    <a:pt x="25" y="928"/>
                    <a:pt x="50" y="928"/>
                  </a:cubicBezTo>
                  <a:cubicBezTo>
                    <a:pt x="727" y="728"/>
                    <a:pt x="1354" y="452"/>
                    <a:pt x="1930" y="76"/>
                  </a:cubicBezTo>
                  <a:cubicBezTo>
                    <a:pt x="1955" y="51"/>
                    <a:pt x="1955" y="26"/>
                    <a:pt x="1955"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
            <p:cNvSpPr/>
            <p:nvPr/>
          </p:nvSpPr>
          <p:spPr>
            <a:xfrm>
              <a:off x="5035875" y="1282325"/>
              <a:ext cx="43875" cy="22225"/>
            </a:xfrm>
            <a:custGeom>
              <a:avLst/>
              <a:gdLst/>
              <a:ahLst/>
              <a:cxnLst/>
              <a:rect l="l" t="t" r="r" b="b"/>
              <a:pathLst>
                <a:path w="1755" h="889" extrusionOk="0">
                  <a:moveTo>
                    <a:pt x="1705" y="1"/>
                  </a:moveTo>
                  <a:cubicBezTo>
                    <a:pt x="1696" y="1"/>
                    <a:pt x="1688" y="3"/>
                    <a:pt x="1680" y="12"/>
                  </a:cubicBezTo>
                  <a:cubicBezTo>
                    <a:pt x="1178" y="337"/>
                    <a:pt x="627" y="613"/>
                    <a:pt x="25" y="789"/>
                  </a:cubicBezTo>
                  <a:cubicBezTo>
                    <a:pt x="0" y="814"/>
                    <a:pt x="0" y="839"/>
                    <a:pt x="0" y="864"/>
                  </a:cubicBezTo>
                  <a:cubicBezTo>
                    <a:pt x="0" y="864"/>
                    <a:pt x="25" y="889"/>
                    <a:pt x="50" y="889"/>
                  </a:cubicBezTo>
                  <a:cubicBezTo>
                    <a:pt x="652" y="688"/>
                    <a:pt x="1228" y="413"/>
                    <a:pt x="1730" y="87"/>
                  </a:cubicBezTo>
                  <a:cubicBezTo>
                    <a:pt x="1755" y="62"/>
                    <a:pt x="1755" y="37"/>
                    <a:pt x="1755" y="12"/>
                  </a:cubicBezTo>
                  <a:cubicBezTo>
                    <a:pt x="1738" y="12"/>
                    <a:pt x="1721"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
            <p:cNvSpPr/>
            <p:nvPr/>
          </p:nvSpPr>
          <p:spPr>
            <a:xfrm>
              <a:off x="5042125" y="1290125"/>
              <a:ext cx="45775" cy="23200"/>
            </a:xfrm>
            <a:custGeom>
              <a:avLst/>
              <a:gdLst/>
              <a:ahLst/>
              <a:cxnLst/>
              <a:rect l="l" t="t" r="r" b="b"/>
              <a:pathLst>
                <a:path w="1831" h="928" extrusionOk="0">
                  <a:moveTo>
                    <a:pt x="1755" y="0"/>
                  </a:moveTo>
                  <a:cubicBezTo>
                    <a:pt x="1229" y="376"/>
                    <a:pt x="628" y="652"/>
                    <a:pt x="26" y="853"/>
                  </a:cubicBezTo>
                  <a:cubicBezTo>
                    <a:pt x="1" y="853"/>
                    <a:pt x="1" y="878"/>
                    <a:pt x="1" y="903"/>
                  </a:cubicBezTo>
                  <a:cubicBezTo>
                    <a:pt x="1" y="928"/>
                    <a:pt x="26" y="928"/>
                    <a:pt x="26" y="928"/>
                  </a:cubicBezTo>
                  <a:lnTo>
                    <a:pt x="51" y="928"/>
                  </a:lnTo>
                  <a:cubicBezTo>
                    <a:pt x="678" y="727"/>
                    <a:pt x="1254" y="452"/>
                    <a:pt x="1806" y="76"/>
                  </a:cubicBezTo>
                  <a:cubicBezTo>
                    <a:pt x="1831" y="76"/>
                    <a:pt x="1831" y="25"/>
                    <a:pt x="1831" y="25"/>
                  </a:cubicBezTo>
                  <a:cubicBezTo>
                    <a:pt x="1806" y="0"/>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
            <p:cNvSpPr/>
            <p:nvPr/>
          </p:nvSpPr>
          <p:spPr>
            <a:xfrm>
              <a:off x="5050275" y="1300300"/>
              <a:ext cx="42650" cy="22425"/>
            </a:xfrm>
            <a:custGeom>
              <a:avLst/>
              <a:gdLst/>
              <a:ahLst/>
              <a:cxnLst/>
              <a:rect l="l" t="t" r="r" b="b"/>
              <a:pathLst>
                <a:path w="1706" h="897" extrusionOk="0">
                  <a:moveTo>
                    <a:pt x="1671" y="1"/>
                  </a:moveTo>
                  <a:cubicBezTo>
                    <a:pt x="1661" y="1"/>
                    <a:pt x="1655" y="7"/>
                    <a:pt x="1655" y="19"/>
                  </a:cubicBezTo>
                  <a:cubicBezTo>
                    <a:pt x="1129" y="320"/>
                    <a:pt x="602" y="596"/>
                    <a:pt x="51" y="822"/>
                  </a:cubicBezTo>
                  <a:cubicBezTo>
                    <a:pt x="26" y="847"/>
                    <a:pt x="1" y="872"/>
                    <a:pt x="26" y="872"/>
                  </a:cubicBezTo>
                  <a:cubicBezTo>
                    <a:pt x="26" y="897"/>
                    <a:pt x="51" y="897"/>
                    <a:pt x="51" y="897"/>
                  </a:cubicBezTo>
                  <a:lnTo>
                    <a:pt x="76" y="897"/>
                  </a:lnTo>
                  <a:cubicBezTo>
                    <a:pt x="627" y="696"/>
                    <a:pt x="1179" y="395"/>
                    <a:pt x="1680" y="70"/>
                  </a:cubicBezTo>
                  <a:cubicBezTo>
                    <a:pt x="1705" y="70"/>
                    <a:pt x="1705" y="45"/>
                    <a:pt x="1705" y="19"/>
                  </a:cubicBezTo>
                  <a:cubicBezTo>
                    <a:pt x="1693" y="7"/>
                    <a:pt x="1680"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
            <p:cNvSpPr/>
            <p:nvPr/>
          </p:nvSpPr>
          <p:spPr>
            <a:xfrm>
              <a:off x="5058425" y="1308925"/>
              <a:ext cx="44525" cy="21325"/>
            </a:xfrm>
            <a:custGeom>
              <a:avLst/>
              <a:gdLst/>
              <a:ahLst/>
              <a:cxnLst/>
              <a:rect l="l" t="t" r="r" b="b"/>
              <a:pathLst>
                <a:path w="1781" h="853" extrusionOk="0">
                  <a:moveTo>
                    <a:pt x="1705" y="0"/>
                  </a:moveTo>
                  <a:cubicBezTo>
                    <a:pt x="1204" y="351"/>
                    <a:pt x="627" y="602"/>
                    <a:pt x="51" y="752"/>
                  </a:cubicBezTo>
                  <a:cubicBezTo>
                    <a:pt x="26" y="777"/>
                    <a:pt x="1" y="777"/>
                    <a:pt x="26" y="802"/>
                  </a:cubicBezTo>
                  <a:cubicBezTo>
                    <a:pt x="26" y="827"/>
                    <a:pt x="26" y="852"/>
                    <a:pt x="51" y="852"/>
                  </a:cubicBezTo>
                  <a:lnTo>
                    <a:pt x="76" y="852"/>
                  </a:lnTo>
                  <a:cubicBezTo>
                    <a:pt x="677" y="677"/>
                    <a:pt x="1229" y="426"/>
                    <a:pt x="1755" y="76"/>
                  </a:cubicBezTo>
                  <a:cubicBezTo>
                    <a:pt x="1780" y="76"/>
                    <a:pt x="1780" y="50"/>
                    <a:pt x="1755" y="25"/>
                  </a:cubicBezTo>
                  <a:cubicBezTo>
                    <a:pt x="1755" y="0"/>
                    <a:pt x="1730"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
            <p:cNvSpPr/>
            <p:nvPr/>
          </p:nvSpPr>
          <p:spPr>
            <a:xfrm>
              <a:off x="5064700" y="1315175"/>
              <a:ext cx="47650" cy="23225"/>
            </a:xfrm>
            <a:custGeom>
              <a:avLst/>
              <a:gdLst/>
              <a:ahLst/>
              <a:cxnLst/>
              <a:rect l="l" t="t" r="r" b="b"/>
              <a:pathLst>
                <a:path w="1906" h="929" extrusionOk="0">
                  <a:moveTo>
                    <a:pt x="1855" y="1"/>
                  </a:moveTo>
                  <a:cubicBezTo>
                    <a:pt x="1278" y="377"/>
                    <a:pt x="677" y="653"/>
                    <a:pt x="25" y="828"/>
                  </a:cubicBezTo>
                  <a:cubicBezTo>
                    <a:pt x="25" y="853"/>
                    <a:pt x="0" y="878"/>
                    <a:pt x="0" y="903"/>
                  </a:cubicBezTo>
                  <a:cubicBezTo>
                    <a:pt x="0" y="903"/>
                    <a:pt x="25" y="928"/>
                    <a:pt x="50" y="928"/>
                  </a:cubicBezTo>
                  <a:cubicBezTo>
                    <a:pt x="702" y="728"/>
                    <a:pt x="1329" y="452"/>
                    <a:pt x="1880" y="76"/>
                  </a:cubicBezTo>
                  <a:cubicBezTo>
                    <a:pt x="1905" y="76"/>
                    <a:pt x="1905" y="51"/>
                    <a:pt x="1905" y="26"/>
                  </a:cubicBezTo>
                  <a:cubicBezTo>
                    <a:pt x="1880" y="1"/>
                    <a:pt x="1855"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
            <p:cNvSpPr/>
            <p:nvPr/>
          </p:nvSpPr>
          <p:spPr>
            <a:xfrm>
              <a:off x="5068450" y="1324750"/>
              <a:ext cx="50775" cy="23675"/>
            </a:xfrm>
            <a:custGeom>
              <a:avLst/>
              <a:gdLst/>
              <a:ahLst/>
              <a:cxnLst/>
              <a:rect l="l" t="t" r="r" b="b"/>
              <a:pathLst>
                <a:path w="2031" h="947" extrusionOk="0">
                  <a:moveTo>
                    <a:pt x="1981" y="0"/>
                  </a:moveTo>
                  <a:cubicBezTo>
                    <a:pt x="1968" y="0"/>
                    <a:pt x="1956" y="6"/>
                    <a:pt x="1956" y="19"/>
                  </a:cubicBezTo>
                  <a:cubicBezTo>
                    <a:pt x="1354" y="395"/>
                    <a:pt x="702" y="696"/>
                    <a:pt x="26" y="871"/>
                  </a:cubicBezTo>
                  <a:cubicBezTo>
                    <a:pt x="1" y="871"/>
                    <a:pt x="1" y="896"/>
                    <a:pt x="1" y="921"/>
                  </a:cubicBezTo>
                  <a:cubicBezTo>
                    <a:pt x="1" y="921"/>
                    <a:pt x="26" y="946"/>
                    <a:pt x="26" y="946"/>
                  </a:cubicBezTo>
                  <a:lnTo>
                    <a:pt x="51" y="946"/>
                  </a:lnTo>
                  <a:cubicBezTo>
                    <a:pt x="753" y="771"/>
                    <a:pt x="1404" y="470"/>
                    <a:pt x="2006" y="94"/>
                  </a:cubicBezTo>
                  <a:cubicBezTo>
                    <a:pt x="2006" y="69"/>
                    <a:pt x="2031" y="44"/>
                    <a:pt x="2006" y="19"/>
                  </a:cubicBezTo>
                  <a:cubicBezTo>
                    <a:pt x="2006" y="6"/>
                    <a:pt x="1993"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
            <p:cNvSpPr/>
            <p:nvPr/>
          </p:nvSpPr>
          <p:spPr>
            <a:xfrm>
              <a:off x="5078475" y="1335225"/>
              <a:ext cx="43250" cy="22600"/>
            </a:xfrm>
            <a:custGeom>
              <a:avLst/>
              <a:gdLst/>
              <a:ahLst/>
              <a:cxnLst/>
              <a:rect l="l" t="t" r="r" b="b"/>
              <a:pathLst>
                <a:path w="1730" h="904" extrusionOk="0">
                  <a:moveTo>
                    <a:pt x="1680" y="1"/>
                  </a:moveTo>
                  <a:cubicBezTo>
                    <a:pt x="1179" y="377"/>
                    <a:pt x="627" y="653"/>
                    <a:pt x="26" y="828"/>
                  </a:cubicBezTo>
                  <a:cubicBezTo>
                    <a:pt x="26" y="828"/>
                    <a:pt x="1" y="853"/>
                    <a:pt x="1" y="878"/>
                  </a:cubicBezTo>
                  <a:cubicBezTo>
                    <a:pt x="26" y="903"/>
                    <a:pt x="26" y="903"/>
                    <a:pt x="51" y="903"/>
                  </a:cubicBezTo>
                  <a:cubicBezTo>
                    <a:pt x="652" y="728"/>
                    <a:pt x="1204" y="452"/>
                    <a:pt x="1730" y="76"/>
                  </a:cubicBezTo>
                  <a:cubicBezTo>
                    <a:pt x="1730" y="76"/>
                    <a:pt x="1730" y="26"/>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
            <p:cNvSpPr/>
            <p:nvPr/>
          </p:nvSpPr>
          <p:spPr>
            <a:xfrm>
              <a:off x="5084750" y="1346050"/>
              <a:ext cx="42625" cy="21800"/>
            </a:xfrm>
            <a:custGeom>
              <a:avLst/>
              <a:gdLst/>
              <a:ahLst/>
              <a:cxnLst/>
              <a:rect l="l" t="t" r="r" b="b"/>
              <a:pathLst>
                <a:path w="1705" h="872" extrusionOk="0">
                  <a:moveTo>
                    <a:pt x="1664" y="0"/>
                  </a:moveTo>
                  <a:cubicBezTo>
                    <a:pt x="1654" y="0"/>
                    <a:pt x="1642" y="7"/>
                    <a:pt x="1629" y="19"/>
                  </a:cubicBezTo>
                  <a:cubicBezTo>
                    <a:pt x="1103" y="295"/>
                    <a:pt x="552" y="545"/>
                    <a:pt x="25" y="796"/>
                  </a:cubicBezTo>
                  <a:cubicBezTo>
                    <a:pt x="0" y="796"/>
                    <a:pt x="0" y="821"/>
                    <a:pt x="0" y="846"/>
                  </a:cubicBezTo>
                  <a:cubicBezTo>
                    <a:pt x="0" y="871"/>
                    <a:pt x="25" y="871"/>
                    <a:pt x="50" y="871"/>
                  </a:cubicBezTo>
                  <a:cubicBezTo>
                    <a:pt x="602" y="621"/>
                    <a:pt x="1128" y="370"/>
                    <a:pt x="1654" y="94"/>
                  </a:cubicBezTo>
                  <a:cubicBezTo>
                    <a:pt x="1679" y="69"/>
                    <a:pt x="1705" y="44"/>
                    <a:pt x="1679" y="19"/>
                  </a:cubicBezTo>
                  <a:cubicBezTo>
                    <a:pt x="1679" y="7"/>
                    <a:pt x="1673"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
            <p:cNvSpPr/>
            <p:nvPr/>
          </p:nvSpPr>
          <p:spPr>
            <a:xfrm>
              <a:off x="5095400" y="1350900"/>
              <a:ext cx="43250" cy="20700"/>
            </a:xfrm>
            <a:custGeom>
              <a:avLst/>
              <a:gdLst/>
              <a:ahLst/>
              <a:cxnLst/>
              <a:rect l="l" t="t" r="r" b="b"/>
              <a:pathLst>
                <a:path w="1730" h="828" extrusionOk="0">
                  <a:moveTo>
                    <a:pt x="1680" y="1"/>
                  </a:moveTo>
                  <a:cubicBezTo>
                    <a:pt x="1153" y="326"/>
                    <a:pt x="627" y="577"/>
                    <a:pt x="50" y="752"/>
                  </a:cubicBezTo>
                  <a:cubicBezTo>
                    <a:pt x="25" y="752"/>
                    <a:pt x="0" y="777"/>
                    <a:pt x="0" y="803"/>
                  </a:cubicBezTo>
                  <a:cubicBezTo>
                    <a:pt x="25" y="828"/>
                    <a:pt x="25" y="828"/>
                    <a:pt x="50" y="828"/>
                  </a:cubicBezTo>
                  <a:lnTo>
                    <a:pt x="76" y="828"/>
                  </a:lnTo>
                  <a:cubicBezTo>
                    <a:pt x="652" y="677"/>
                    <a:pt x="1203" y="402"/>
                    <a:pt x="1705" y="76"/>
                  </a:cubicBezTo>
                  <a:cubicBezTo>
                    <a:pt x="1730" y="76"/>
                    <a:pt x="1730" y="51"/>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
            <p:cNvSpPr/>
            <p:nvPr/>
          </p:nvSpPr>
          <p:spPr>
            <a:xfrm>
              <a:off x="5101650" y="1359825"/>
              <a:ext cx="40775" cy="19925"/>
            </a:xfrm>
            <a:custGeom>
              <a:avLst/>
              <a:gdLst/>
              <a:ahLst/>
              <a:cxnLst/>
              <a:rect l="l" t="t" r="r" b="b"/>
              <a:pathLst>
                <a:path w="1631" h="797" extrusionOk="0">
                  <a:moveTo>
                    <a:pt x="1592" y="1"/>
                  </a:moveTo>
                  <a:cubicBezTo>
                    <a:pt x="1580" y="1"/>
                    <a:pt x="1567" y="7"/>
                    <a:pt x="1555" y="19"/>
                  </a:cubicBezTo>
                  <a:cubicBezTo>
                    <a:pt x="1079" y="295"/>
                    <a:pt x="552" y="521"/>
                    <a:pt x="26" y="721"/>
                  </a:cubicBezTo>
                  <a:cubicBezTo>
                    <a:pt x="1" y="721"/>
                    <a:pt x="1" y="746"/>
                    <a:pt x="1" y="771"/>
                  </a:cubicBezTo>
                  <a:cubicBezTo>
                    <a:pt x="1" y="796"/>
                    <a:pt x="26" y="796"/>
                    <a:pt x="51" y="796"/>
                  </a:cubicBezTo>
                  <a:cubicBezTo>
                    <a:pt x="602" y="596"/>
                    <a:pt x="1104" y="370"/>
                    <a:pt x="1605" y="95"/>
                  </a:cubicBezTo>
                  <a:cubicBezTo>
                    <a:pt x="1630" y="70"/>
                    <a:pt x="1630" y="45"/>
                    <a:pt x="1630" y="19"/>
                  </a:cubicBezTo>
                  <a:cubicBezTo>
                    <a:pt x="1618" y="7"/>
                    <a:pt x="1605"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
            <p:cNvSpPr/>
            <p:nvPr/>
          </p:nvSpPr>
          <p:spPr>
            <a:xfrm>
              <a:off x="5111050" y="1372825"/>
              <a:ext cx="36375" cy="19450"/>
            </a:xfrm>
            <a:custGeom>
              <a:avLst/>
              <a:gdLst/>
              <a:ahLst/>
              <a:cxnLst/>
              <a:rect l="l" t="t" r="r" b="b"/>
              <a:pathLst>
                <a:path w="1455" h="778" extrusionOk="0">
                  <a:moveTo>
                    <a:pt x="1379" y="1"/>
                  </a:moveTo>
                  <a:cubicBezTo>
                    <a:pt x="953" y="276"/>
                    <a:pt x="502" y="502"/>
                    <a:pt x="26" y="702"/>
                  </a:cubicBezTo>
                  <a:cubicBezTo>
                    <a:pt x="1" y="702"/>
                    <a:pt x="1" y="728"/>
                    <a:pt x="1" y="753"/>
                  </a:cubicBezTo>
                  <a:cubicBezTo>
                    <a:pt x="1" y="753"/>
                    <a:pt x="26" y="778"/>
                    <a:pt x="51" y="778"/>
                  </a:cubicBezTo>
                  <a:cubicBezTo>
                    <a:pt x="527" y="577"/>
                    <a:pt x="1003" y="352"/>
                    <a:pt x="1429" y="76"/>
                  </a:cubicBezTo>
                  <a:cubicBezTo>
                    <a:pt x="1455" y="76"/>
                    <a:pt x="1455" y="51"/>
                    <a:pt x="1455" y="26"/>
                  </a:cubicBezTo>
                  <a:cubicBezTo>
                    <a:pt x="1429" y="1"/>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
            <p:cNvSpPr/>
            <p:nvPr/>
          </p:nvSpPr>
          <p:spPr>
            <a:xfrm>
              <a:off x="5115450" y="1380350"/>
              <a:ext cx="40125" cy="18825"/>
            </a:xfrm>
            <a:custGeom>
              <a:avLst/>
              <a:gdLst/>
              <a:ahLst/>
              <a:cxnLst/>
              <a:rect l="l" t="t" r="r" b="b"/>
              <a:pathLst>
                <a:path w="1605" h="753" extrusionOk="0">
                  <a:moveTo>
                    <a:pt x="1529" y="0"/>
                  </a:moveTo>
                  <a:cubicBezTo>
                    <a:pt x="1053" y="301"/>
                    <a:pt x="552" y="502"/>
                    <a:pt x="50" y="677"/>
                  </a:cubicBezTo>
                  <a:cubicBezTo>
                    <a:pt x="25" y="677"/>
                    <a:pt x="0" y="702"/>
                    <a:pt x="0" y="727"/>
                  </a:cubicBezTo>
                  <a:cubicBezTo>
                    <a:pt x="25" y="727"/>
                    <a:pt x="25" y="752"/>
                    <a:pt x="50" y="752"/>
                  </a:cubicBezTo>
                  <a:lnTo>
                    <a:pt x="76" y="752"/>
                  </a:lnTo>
                  <a:cubicBezTo>
                    <a:pt x="602" y="602"/>
                    <a:pt x="1103" y="376"/>
                    <a:pt x="1554" y="76"/>
                  </a:cubicBezTo>
                  <a:cubicBezTo>
                    <a:pt x="1579" y="76"/>
                    <a:pt x="1604" y="51"/>
                    <a:pt x="1579" y="26"/>
                  </a:cubicBezTo>
                  <a:cubicBezTo>
                    <a:pt x="1579" y="0"/>
                    <a:pt x="1529" y="0"/>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
            <p:cNvSpPr/>
            <p:nvPr/>
          </p:nvSpPr>
          <p:spPr>
            <a:xfrm>
              <a:off x="5124225" y="1387875"/>
              <a:ext cx="38250" cy="18825"/>
            </a:xfrm>
            <a:custGeom>
              <a:avLst/>
              <a:gdLst/>
              <a:ahLst/>
              <a:cxnLst/>
              <a:rect l="l" t="t" r="r" b="b"/>
              <a:pathLst>
                <a:path w="1530" h="753" extrusionOk="0">
                  <a:moveTo>
                    <a:pt x="1454" y="0"/>
                  </a:moveTo>
                  <a:cubicBezTo>
                    <a:pt x="1028" y="301"/>
                    <a:pt x="552" y="527"/>
                    <a:pt x="50" y="652"/>
                  </a:cubicBezTo>
                  <a:cubicBezTo>
                    <a:pt x="25" y="652"/>
                    <a:pt x="0" y="677"/>
                    <a:pt x="0" y="702"/>
                  </a:cubicBezTo>
                  <a:cubicBezTo>
                    <a:pt x="25" y="727"/>
                    <a:pt x="25" y="752"/>
                    <a:pt x="50" y="752"/>
                  </a:cubicBezTo>
                  <a:cubicBezTo>
                    <a:pt x="577" y="602"/>
                    <a:pt x="1053" y="376"/>
                    <a:pt x="1504" y="75"/>
                  </a:cubicBezTo>
                  <a:cubicBezTo>
                    <a:pt x="1529" y="75"/>
                    <a:pt x="1529"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
            <p:cNvSpPr/>
            <p:nvPr/>
          </p:nvSpPr>
          <p:spPr>
            <a:xfrm>
              <a:off x="5131100" y="1394475"/>
              <a:ext cx="40750" cy="20350"/>
            </a:xfrm>
            <a:custGeom>
              <a:avLst/>
              <a:gdLst/>
              <a:ahLst/>
              <a:cxnLst/>
              <a:rect l="l" t="t" r="r" b="b"/>
              <a:pathLst>
                <a:path w="1630" h="814" extrusionOk="0">
                  <a:moveTo>
                    <a:pt x="1579" y="1"/>
                  </a:moveTo>
                  <a:cubicBezTo>
                    <a:pt x="1572" y="1"/>
                    <a:pt x="1563" y="4"/>
                    <a:pt x="1555" y="12"/>
                  </a:cubicBezTo>
                  <a:cubicBezTo>
                    <a:pt x="1129" y="363"/>
                    <a:pt x="602" y="613"/>
                    <a:pt x="51" y="739"/>
                  </a:cubicBezTo>
                  <a:cubicBezTo>
                    <a:pt x="26" y="739"/>
                    <a:pt x="1" y="764"/>
                    <a:pt x="26" y="789"/>
                  </a:cubicBezTo>
                  <a:cubicBezTo>
                    <a:pt x="26" y="814"/>
                    <a:pt x="26" y="814"/>
                    <a:pt x="51" y="814"/>
                  </a:cubicBezTo>
                  <a:lnTo>
                    <a:pt x="76" y="814"/>
                  </a:lnTo>
                  <a:cubicBezTo>
                    <a:pt x="627" y="689"/>
                    <a:pt x="1154" y="438"/>
                    <a:pt x="1605" y="87"/>
                  </a:cubicBezTo>
                  <a:cubicBezTo>
                    <a:pt x="1630" y="62"/>
                    <a:pt x="1630" y="37"/>
                    <a:pt x="1605" y="12"/>
                  </a:cubicBezTo>
                  <a:cubicBezTo>
                    <a:pt x="1605" y="12"/>
                    <a:pt x="159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
            <p:cNvSpPr/>
            <p:nvPr/>
          </p:nvSpPr>
          <p:spPr>
            <a:xfrm>
              <a:off x="5134875" y="1402900"/>
              <a:ext cx="40125" cy="21325"/>
            </a:xfrm>
            <a:custGeom>
              <a:avLst/>
              <a:gdLst/>
              <a:ahLst/>
              <a:cxnLst/>
              <a:rect l="l" t="t" r="r" b="b"/>
              <a:pathLst>
                <a:path w="1605" h="853" extrusionOk="0">
                  <a:moveTo>
                    <a:pt x="1529" y="1"/>
                  </a:moveTo>
                  <a:cubicBezTo>
                    <a:pt x="1078" y="352"/>
                    <a:pt x="577" y="627"/>
                    <a:pt x="25" y="778"/>
                  </a:cubicBezTo>
                  <a:cubicBezTo>
                    <a:pt x="25" y="778"/>
                    <a:pt x="0" y="803"/>
                    <a:pt x="0" y="828"/>
                  </a:cubicBezTo>
                  <a:cubicBezTo>
                    <a:pt x="0" y="828"/>
                    <a:pt x="25" y="853"/>
                    <a:pt x="50" y="853"/>
                  </a:cubicBezTo>
                  <a:cubicBezTo>
                    <a:pt x="602" y="702"/>
                    <a:pt x="1128" y="427"/>
                    <a:pt x="1579" y="76"/>
                  </a:cubicBezTo>
                  <a:cubicBezTo>
                    <a:pt x="1579" y="51"/>
                    <a:pt x="1604" y="26"/>
                    <a:pt x="1579" y="26"/>
                  </a:cubicBezTo>
                  <a:cubicBezTo>
                    <a:pt x="1554" y="1"/>
                    <a:pt x="152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
            <p:cNvSpPr/>
            <p:nvPr/>
          </p:nvSpPr>
          <p:spPr>
            <a:xfrm>
              <a:off x="5146150" y="1413725"/>
              <a:ext cx="30100" cy="16775"/>
            </a:xfrm>
            <a:custGeom>
              <a:avLst/>
              <a:gdLst/>
              <a:ahLst/>
              <a:cxnLst/>
              <a:rect l="l" t="t" r="r" b="b"/>
              <a:pathLst>
                <a:path w="1204" h="671" extrusionOk="0">
                  <a:moveTo>
                    <a:pt x="1166" y="0"/>
                  </a:moveTo>
                  <a:cubicBezTo>
                    <a:pt x="1153" y="0"/>
                    <a:pt x="1141" y="6"/>
                    <a:pt x="1128" y="19"/>
                  </a:cubicBezTo>
                  <a:cubicBezTo>
                    <a:pt x="827" y="269"/>
                    <a:pt x="452" y="470"/>
                    <a:pt x="51" y="570"/>
                  </a:cubicBezTo>
                  <a:cubicBezTo>
                    <a:pt x="25" y="595"/>
                    <a:pt x="0" y="620"/>
                    <a:pt x="25" y="645"/>
                  </a:cubicBezTo>
                  <a:cubicBezTo>
                    <a:pt x="25" y="645"/>
                    <a:pt x="51" y="670"/>
                    <a:pt x="51" y="670"/>
                  </a:cubicBezTo>
                  <a:lnTo>
                    <a:pt x="76" y="670"/>
                  </a:lnTo>
                  <a:cubicBezTo>
                    <a:pt x="477" y="545"/>
                    <a:pt x="878" y="345"/>
                    <a:pt x="1203" y="69"/>
                  </a:cubicBezTo>
                  <a:cubicBezTo>
                    <a:pt x="1203" y="69"/>
                    <a:pt x="1203" y="19"/>
                    <a:pt x="1203" y="19"/>
                  </a:cubicBezTo>
                  <a:cubicBezTo>
                    <a:pt x="1191" y="6"/>
                    <a:pt x="1178"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
            <p:cNvSpPr/>
            <p:nvPr/>
          </p:nvSpPr>
          <p:spPr>
            <a:xfrm>
              <a:off x="5151775" y="1423575"/>
              <a:ext cx="28225" cy="14450"/>
            </a:xfrm>
            <a:custGeom>
              <a:avLst/>
              <a:gdLst/>
              <a:ahLst/>
              <a:cxnLst/>
              <a:rect l="l" t="t" r="r" b="b"/>
              <a:pathLst>
                <a:path w="1129" h="578" extrusionOk="0">
                  <a:moveTo>
                    <a:pt x="1054" y="1"/>
                  </a:moveTo>
                  <a:cubicBezTo>
                    <a:pt x="753" y="226"/>
                    <a:pt x="402" y="377"/>
                    <a:pt x="26" y="477"/>
                  </a:cubicBezTo>
                  <a:cubicBezTo>
                    <a:pt x="26" y="502"/>
                    <a:pt x="1" y="527"/>
                    <a:pt x="1" y="527"/>
                  </a:cubicBezTo>
                  <a:cubicBezTo>
                    <a:pt x="1" y="552"/>
                    <a:pt x="26" y="577"/>
                    <a:pt x="51" y="577"/>
                  </a:cubicBezTo>
                  <a:cubicBezTo>
                    <a:pt x="427" y="452"/>
                    <a:pt x="778" y="302"/>
                    <a:pt x="1104" y="76"/>
                  </a:cubicBezTo>
                  <a:cubicBezTo>
                    <a:pt x="1129" y="76"/>
                    <a:pt x="1129" y="51"/>
                    <a:pt x="1104" y="26"/>
                  </a:cubicBezTo>
                  <a:cubicBezTo>
                    <a:pt x="1104" y="1"/>
                    <a:pt x="1079"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
            <p:cNvSpPr/>
            <p:nvPr/>
          </p:nvSpPr>
          <p:spPr>
            <a:xfrm>
              <a:off x="5156800" y="1533850"/>
              <a:ext cx="28850" cy="15075"/>
            </a:xfrm>
            <a:custGeom>
              <a:avLst/>
              <a:gdLst/>
              <a:ahLst/>
              <a:cxnLst/>
              <a:rect l="l" t="t" r="r" b="b"/>
              <a:pathLst>
                <a:path w="1154" h="603" extrusionOk="0">
                  <a:moveTo>
                    <a:pt x="1103" y="1"/>
                  </a:moveTo>
                  <a:lnTo>
                    <a:pt x="26" y="527"/>
                  </a:lnTo>
                  <a:cubicBezTo>
                    <a:pt x="26" y="527"/>
                    <a:pt x="0" y="552"/>
                    <a:pt x="26" y="577"/>
                  </a:cubicBezTo>
                  <a:cubicBezTo>
                    <a:pt x="26" y="602"/>
                    <a:pt x="26" y="602"/>
                    <a:pt x="51" y="602"/>
                  </a:cubicBezTo>
                  <a:lnTo>
                    <a:pt x="76" y="602"/>
                  </a:lnTo>
                  <a:lnTo>
                    <a:pt x="1128" y="76"/>
                  </a:lnTo>
                  <a:cubicBezTo>
                    <a:pt x="1153" y="76"/>
                    <a:pt x="1153" y="51"/>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
            <p:cNvSpPr/>
            <p:nvPr/>
          </p:nvSpPr>
          <p:spPr>
            <a:xfrm>
              <a:off x="5158050" y="1540275"/>
              <a:ext cx="37000" cy="18675"/>
            </a:xfrm>
            <a:custGeom>
              <a:avLst/>
              <a:gdLst/>
              <a:ahLst/>
              <a:cxnLst/>
              <a:rect l="l" t="t" r="r" b="b"/>
              <a:pathLst>
                <a:path w="1480" h="747" extrusionOk="0">
                  <a:moveTo>
                    <a:pt x="1442" y="1"/>
                  </a:moveTo>
                  <a:cubicBezTo>
                    <a:pt x="1429" y="1"/>
                    <a:pt x="1417" y="7"/>
                    <a:pt x="1404" y="20"/>
                  </a:cubicBezTo>
                  <a:cubicBezTo>
                    <a:pt x="1028" y="370"/>
                    <a:pt x="552" y="596"/>
                    <a:pt x="26" y="671"/>
                  </a:cubicBezTo>
                  <a:cubicBezTo>
                    <a:pt x="1" y="671"/>
                    <a:pt x="1" y="696"/>
                    <a:pt x="1" y="696"/>
                  </a:cubicBezTo>
                  <a:cubicBezTo>
                    <a:pt x="1" y="721"/>
                    <a:pt x="26" y="746"/>
                    <a:pt x="26" y="746"/>
                  </a:cubicBezTo>
                  <a:lnTo>
                    <a:pt x="51" y="746"/>
                  </a:lnTo>
                  <a:cubicBezTo>
                    <a:pt x="577" y="671"/>
                    <a:pt x="1078" y="446"/>
                    <a:pt x="1479" y="70"/>
                  </a:cubicBezTo>
                  <a:cubicBezTo>
                    <a:pt x="1479" y="70"/>
                    <a:pt x="1479" y="45"/>
                    <a:pt x="1479" y="20"/>
                  </a:cubicBezTo>
                  <a:cubicBezTo>
                    <a:pt x="1467" y="7"/>
                    <a:pt x="1454"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
            <p:cNvSpPr/>
            <p:nvPr/>
          </p:nvSpPr>
          <p:spPr>
            <a:xfrm>
              <a:off x="5161175" y="1551125"/>
              <a:ext cx="39500" cy="19100"/>
            </a:xfrm>
            <a:custGeom>
              <a:avLst/>
              <a:gdLst/>
              <a:ahLst/>
              <a:cxnLst/>
              <a:rect l="l" t="t" r="r" b="b"/>
              <a:pathLst>
                <a:path w="1580" h="764" extrusionOk="0">
                  <a:moveTo>
                    <a:pt x="1512" y="0"/>
                  </a:moveTo>
                  <a:cubicBezTo>
                    <a:pt x="1507" y="0"/>
                    <a:pt x="1505" y="3"/>
                    <a:pt x="1505" y="12"/>
                  </a:cubicBezTo>
                  <a:cubicBezTo>
                    <a:pt x="1054" y="337"/>
                    <a:pt x="552" y="563"/>
                    <a:pt x="26" y="688"/>
                  </a:cubicBezTo>
                  <a:cubicBezTo>
                    <a:pt x="1" y="688"/>
                    <a:pt x="1" y="713"/>
                    <a:pt x="1" y="738"/>
                  </a:cubicBezTo>
                  <a:cubicBezTo>
                    <a:pt x="1" y="763"/>
                    <a:pt x="26" y="763"/>
                    <a:pt x="51" y="763"/>
                  </a:cubicBezTo>
                  <a:cubicBezTo>
                    <a:pt x="602" y="663"/>
                    <a:pt x="1104" y="413"/>
                    <a:pt x="1555" y="87"/>
                  </a:cubicBezTo>
                  <a:cubicBezTo>
                    <a:pt x="1555" y="62"/>
                    <a:pt x="1580" y="37"/>
                    <a:pt x="1555" y="12"/>
                  </a:cubicBezTo>
                  <a:cubicBezTo>
                    <a:pt x="1538" y="12"/>
                    <a:pt x="152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
            <p:cNvSpPr/>
            <p:nvPr/>
          </p:nvSpPr>
          <p:spPr>
            <a:xfrm>
              <a:off x="5167450" y="1560175"/>
              <a:ext cx="43875" cy="17575"/>
            </a:xfrm>
            <a:custGeom>
              <a:avLst/>
              <a:gdLst/>
              <a:ahLst/>
              <a:cxnLst/>
              <a:rect l="l" t="t" r="r" b="b"/>
              <a:pathLst>
                <a:path w="1755" h="703" extrusionOk="0">
                  <a:moveTo>
                    <a:pt x="1680" y="0"/>
                  </a:moveTo>
                  <a:cubicBezTo>
                    <a:pt x="1128" y="226"/>
                    <a:pt x="577" y="452"/>
                    <a:pt x="26" y="627"/>
                  </a:cubicBezTo>
                  <a:cubicBezTo>
                    <a:pt x="1" y="627"/>
                    <a:pt x="1" y="652"/>
                    <a:pt x="1" y="677"/>
                  </a:cubicBezTo>
                  <a:cubicBezTo>
                    <a:pt x="1" y="702"/>
                    <a:pt x="26" y="702"/>
                    <a:pt x="51" y="702"/>
                  </a:cubicBezTo>
                  <a:cubicBezTo>
                    <a:pt x="602" y="527"/>
                    <a:pt x="1178" y="326"/>
                    <a:pt x="1705" y="101"/>
                  </a:cubicBezTo>
                  <a:cubicBezTo>
                    <a:pt x="1730" y="76"/>
                    <a:pt x="1755" y="51"/>
                    <a:pt x="1730" y="26"/>
                  </a:cubicBezTo>
                  <a:cubicBezTo>
                    <a:pt x="1730" y="0"/>
                    <a:pt x="1705" y="0"/>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
            <p:cNvSpPr/>
            <p:nvPr/>
          </p:nvSpPr>
          <p:spPr>
            <a:xfrm>
              <a:off x="5171200" y="1573325"/>
              <a:ext cx="37625" cy="18200"/>
            </a:xfrm>
            <a:custGeom>
              <a:avLst/>
              <a:gdLst/>
              <a:ahLst/>
              <a:cxnLst/>
              <a:rect l="l" t="t" r="r" b="b"/>
              <a:pathLst>
                <a:path w="1505" h="728" extrusionOk="0">
                  <a:moveTo>
                    <a:pt x="1430" y="1"/>
                  </a:moveTo>
                  <a:cubicBezTo>
                    <a:pt x="1003" y="302"/>
                    <a:pt x="552" y="527"/>
                    <a:pt x="51" y="652"/>
                  </a:cubicBezTo>
                  <a:cubicBezTo>
                    <a:pt x="26" y="652"/>
                    <a:pt x="1" y="678"/>
                    <a:pt x="1" y="703"/>
                  </a:cubicBezTo>
                  <a:cubicBezTo>
                    <a:pt x="1" y="703"/>
                    <a:pt x="26" y="728"/>
                    <a:pt x="51" y="728"/>
                  </a:cubicBezTo>
                  <a:cubicBezTo>
                    <a:pt x="577" y="602"/>
                    <a:pt x="1054" y="377"/>
                    <a:pt x="1480" y="76"/>
                  </a:cubicBezTo>
                  <a:cubicBezTo>
                    <a:pt x="1505" y="51"/>
                    <a:pt x="1505" y="26"/>
                    <a:pt x="1505" y="26"/>
                  </a:cubicBezTo>
                  <a:cubicBezTo>
                    <a:pt x="1480" y="1"/>
                    <a:pt x="1455" y="1"/>
                    <a:pt x="1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
            <p:cNvSpPr/>
            <p:nvPr/>
          </p:nvSpPr>
          <p:spPr>
            <a:xfrm>
              <a:off x="5174350" y="1586200"/>
              <a:ext cx="35100" cy="16600"/>
            </a:xfrm>
            <a:custGeom>
              <a:avLst/>
              <a:gdLst/>
              <a:ahLst/>
              <a:cxnLst/>
              <a:rect l="l" t="t" r="r" b="b"/>
              <a:pathLst>
                <a:path w="1404" h="664" extrusionOk="0">
                  <a:moveTo>
                    <a:pt x="1353" y="1"/>
                  </a:moveTo>
                  <a:cubicBezTo>
                    <a:pt x="1345" y="1"/>
                    <a:pt x="1337" y="4"/>
                    <a:pt x="1329" y="12"/>
                  </a:cubicBezTo>
                  <a:cubicBezTo>
                    <a:pt x="928" y="288"/>
                    <a:pt x="501" y="488"/>
                    <a:pt x="50" y="589"/>
                  </a:cubicBezTo>
                  <a:cubicBezTo>
                    <a:pt x="25" y="589"/>
                    <a:pt x="0" y="614"/>
                    <a:pt x="0" y="639"/>
                  </a:cubicBezTo>
                  <a:cubicBezTo>
                    <a:pt x="25" y="664"/>
                    <a:pt x="25" y="664"/>
                    <a:pt x="50" y="664"/>
                  </a:cubicBezTo>
                  <a:cubicBezTo>
                    <a:pt x="527" y="564"/>
                    <a:pt x="978" y="363"/>
                    <a:pt x="1379" y="87"/>
                  </a:cubicBezTo>
                  <a:cubicBezTo>
                    <a:pt x="1404" y="62"/>
                    <a:pt x="1404" y="37"/>
                    <a:pt x="1379" y="12"/>
                  </a:cubicBezTo>
                  <a:cubicBezTo>
                    <a:pt x="1379" y="12"/>
                    <a:pt x="1368"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
            <p:cNvSpPr/>
            <p:nvPr/>
          </p:nvSpPr>
          <p:spPr>
            <a:xfrm>
              <a:off x="5179975" y="1598125"/>
              <a:ext cx="35125" cy="16575"/>
            </a:xfrm>
            <a:custGeom>
              <a:avLst/>
              <a:gdLst/>
              <a:ahLst/>
              <a:cxnLst/>
              <a:rect l="l" t="t" r="r" b="b"/>
              <a:pathLst>
                <a:path w="1405" h="663" extrusionOk="0">
                  <a:moveTo>
                    <a:pt x="1362" y="0"/>
                  </a:moveTo>
                  <a:cubicBezTo>
                    <a:pt x="1357" y="0"/>
                    <a:pt x="1354" y="3"/>
                    <a:pt x="1354" y="11"/>
                  </a:cubicBezTo>
                  <a:cubicBezTo>
                    <a:pt x="928" y="237"/>
                    <a:pt x="502" y="437"/>
                    <a:pt x="51" y="588"/>
                  </a:cubicBezTo>
                  <a:cubicBezTo>
                    <a:pt x="26" y="588"/>
                    <a:pt x="1" y="613"/>
                    <a:pt x="26" y="638"/>
                  </a:cubicBezTo>
                  <a:cubicBezTo>
                    <a:pt x="26" y="663"/>
                    <a:pt x="51" y="663"/>
                    <a:pt x="51" y="663"/>
                  </a:cubicBezTo>
                  <a:lnTo>
                    <a:pt x="76" y="663"/>
                  </a:lnTo>
                  <a:cubicBezTo>
                    <a:pt x="527" y="513"/>
                    <a:pt x="978" y="312"/>
                    <a:pt x="1379" y="87"/>
                  </a:cubicBezTo>
                  <a:cubicBezTo>
                    <a:pt x="1404" y="61"/>
                    <a:pt x="1404" y="36"/>
                    <a:pt x="1404" y="11"/>
                  </a:cubicBezTo>
                  <a:cubicBezTo>
                    <a:pt x="1388" y="11"/>
                    <a:pt x="137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
            <p:cNvSpPr/>
            <p:nvPr/>
          </p:nvSpPr>
          <p:spPr>
            <a:xfrm>
              <a:off x="5191875" y="1607175"/>
              <a:ext cx="27600" cy="13800"/>
            </a:xfrm>
            <a:custGeom>
              <a:avLst/>
              <a:gdLst/>
              <a:ahLst/>
              <a:cxnLst/>
              <a:rect l="l" t="t" r="r" b="b"/>
              <a:pathLst>
                <a:path w="1104" h="552" extrusionOk="0">
                  <a:moveTo>
                    <a:pt x="1029" y="0"/>
                  </a:moveTo>
                  <a:cubicBezTo>
                    <a:pt x="753" y="251"/>
                    <a:pt x="402" y="426"/>
                    <a:pt x="51" y="476"/>
                  </a:cubicBezTo>
                  <a:cubicBezTo>
                    <a:pt x="26" y="476"/>
                    <a:pt x="1" y="501"/>
                    <a:pt x="1" y="527"/>
                  </a:cubicBezTo>
                  <a:cubicBezTo>
                    <a:pt x="1" y="552"/>
                    <a:pt x="26" y="552"/>
                    <a:pt x="51" y="552"/>
                  </a:cubicBezTo>
                  <a:cubicBezTo>
                    <a:pt x="427" y="501"/>
                    <a:pt x="803" y="326"/>
                    <a:pt x="1079" y="75"/>
                  </a:cubicBezTo>
                  <a:cubicBezTo>
                    <a:pt x="1104" y="50"/>
                    <a:pt x="1104" y="25"/>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
            <p:cNvSpPr/>
            <p:nvPr/>
          </p:nvSpPr>
          <p:spPr>
            <a:xfrm>
              <a:off x="5199400" y="1617200"/>
              <a:ext cx="23850" cy="14425"/>
            </a:xfrm>
            <a:custGeom>
              <a:avLst/>
              <a:gdLst/>
              <a:ahLst/>
              <a:cxnLst/>
              <a:rect l="l" t="t" r="r" b="b"/>
              <a:pathLst>
                <a:path w="954" h="577" extrusionOk="0">
                  <a:moveTo>
                    <a:pt x="878" y="0"/>
                  </a:moveTo>
                  <a:lnTo>
                    <a:pt x="26" y="476"/>
                  </a:lnTo>
                  <a:cubicBezTo>
                    <a:pt x="26" y="501"/>
                    <a:pt x="1" y="527"/>
                    <a:pt x="26" y="552"/>
                  </a:cubicBezTo>
                  <a:cubicBezTo>
                    <a:pt x="26" y="552"/>
                    <a:pt x="51" y="577"/>
                    <a:pt x="51" y="577"/>
                  </a:cubicBezTo>
                  <a:cubicBezTo>
                    <a:pt x="51" y="577"/>
                    <a:pt x="76" y="577"/>
                    <a:pt x="76" y="552"/>
                  </a:cubicBezTo>
                  <a:lnTo>
                    <a:pt x="928" y="75"/>
                  </a:lnTo>
                  <a:cubicBezTo>
                    <a:pt x="953" y="75"/>
                    <a:pt x="953" y="50"/>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
            <p:cNvSpPr/>
            <p:nvPr/>
          </p:nvSpPr>
          <p:spPr>
            <a:xfrm>
              <a:off x="5206300" y="1627225"/>
              <a:ext cx="21950" cy="13175"/>
            </a:xfrm>
            <a:custGeom>
              <a:avLst/>
              <a:gdLst/>
              <a:ahLst/>
              <a:cxnLst/>
              <a:rect l="l" t="t" r="r" b="b"/>
              <a:pathLst>
                <a:path w="878" h="527" extrusionOk="0">
                  <a:moveTo>
                    <a:pt x="802" y="0"/>
                  </a:moveTo>
                  <a:cubicBezTo>
                    <a:pt x="527" y="126"/>
                    <a:pt x="276" y="276"/>
                    <a:pt x="26" y="451"/>
                  </a:cubicBezTo>
                  <a:cubicBezTo>
                    <a:pt x="0" y="476"/>
                    <a:pt x="0" y="501"/>
                    <a:pt x="26" y="527"/>
                  </a:cubicBezTo>
                  <a:lnTo>
                    <a:pt x="76" y="527"/>
                  </a:lnTo>
                  <a:cubicBezTo>
                    <a:pt x="326" y="351"/>
                    <a:pt x="577" y="201"/>
                    <a:pt x="853" y="75"/>
                  </a:cubicBezTo>
                  <a:cubicBezTo>
                    <a:pt x="878" y="75"/>
                    <a:pt x="878" y="50"/>
                    <a:pt x="878" y="25"/>
                  </a:cubicBezTo>
                  <a:cubicBezTo>
                    <a:pt x="853" y="0"/>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
            <p:cNvSpPr/>
            <p:nvPr/>
          </p:nvSpPr>
          <p:spPr>
            <a:xfrm>
              <a:off x="5213825" y="1635375"/>
              <a:ext cx="16300" cy="10050"/>
            </a:xfrm>
            <a:custGeom>
              <a:avLst/>
              <a:gdLst/>
              <a:ahLst/>
              <a:cxnLst/>
              <a:rect l="l" t="t" r="r" b="b"/>
              <a:pathLst>
                <a:path w="652" h="402" extrusionOk="0">
                  <a:moveTo>
                    <a:pt x="577" y="0"/>
                  </a:moveTo>
                  <a:cubicBezTo>
                    <a:pt x="426" y="150"/>
                    <a:pt x="251" y="276"/>
                    <a:pt x="25" y="326"/>
                  </a:cubicBezTo>
                  <a:cubicBezTo>
                    <a:pt x="25" y="326"/>
                    <a:pt x="0" y="351"/>
                    <a:pt x="0" y="376"/>
                  </a:cubicBezTo>
                  <a:cubicBezTo>
                    <a:pt x="0" y="401"/>
                    <a:pt x="25" y="401"/>
                    <a:pt x="50" y="401"/>
                  </a:cubicBezTo>
                  <a:cubicBezTo>
                    <a:pt x="276" y="351"/>
                    <a:pt x="476" y="226"/>
                    <a:pt x="627" y="75"/>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
            <p:cNvSpPr/>
            <p:nvPr/>
          </p:nvSpPr>
          <p:spPr>
            <a:xfrm>
              <a:off x="5153675" y="1526050"/>
              <a:ext cx="21950" cy="11600"/>
            </a:xfrm>
            <a:custGeom>
              <a:avLst/>
              <a:gdLst/>
              <a:ahLst/>
              <a:cxnLst/>
              <a:rect l="l" t="t" r="r" b="b"/>
              <a:pathLst>
                <a:path w="878" h="464" extrusionOk="0">
                  <a:moveTo>
                    <a:pt x="826" y="1"/>
                  </a:moveTo>
                  <a:cubicBezTo>
                    <a:pt x="819" y="1"/>
                    <a:pt x="811" y="4"/>
                    <a:pt x="802" y="12"/>
                  </a:cubicBezTo>
                  <a:cubicBezTo>
                    <a:pt x="552" y="162"/>
                    <a:pt x="301" y="288"/>
                    <a:pt x="25" y="388"/>
                  </a:cubicBezTo>
                  <a:cubicBezTo>
                    <a:pt x="0" y="388"/>
                    <a:pt x="0" y="413"/>
                    <a:pt x="0" y="438"/>
                  </a:cubicBezTo>
                  <a:cubicBezTo>
                    <a:pt x="0" y="463"/>
                    <a:pt x="25" y="463"/>
                    <a:pt x="50" y="463"/>
                  </a:cubicBezTo>
                  <a:cubicBezTo>
                    <a:pt x="326" y="363"/>
                    <a:pt x="602" y="238"/>
                    <a:pt x="852" y="87"/>
                  </a:cubicBezTo>
                  <a:cubicBezTo>
                    <a:pt x="877" y="62"/>
                    <a:pt x="877" y="37"/>
                    <a:pt x="852" y="12"/>
                  </a:cubicBezTo>
                  <a:cubicBezTo>
                    <a:pt x="852" y="12"/>
                    <a:pt x="841"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
            <p:cNvSpPr/>
            <p:nvPr/>
          </p:nvSpPr>
          <p:spPr>
            <a:xfrm>
              <a:off x="5151150" y="1512550"/>
              <a:ext cx="21975" cy="12550"/>
            </a:xfrm>
            <a:custGeom>
              <a:avLst/>
              <a:gdLst/>
              <a:ahLst/>
              <a:cxnLst/>
              <a:rect l="l" t="t" r="r" b="b"/>
              <a:pathLst>
                <a:path w="879" h="502" extrusionOk="0">
                  <a:moveTo>
                    <a:pt x="803" y="1"/>
                  </a:moveTo>
                  <a:cubicBezTo>
                    <a:pt x="577" y="176"/>
                    <a:pt x="302" y="301"/>
                    <a:pt x="51" y="402"/>
                  </a:cubicBezTo>
                  <a:cubicBezTo>
                    <a:pt x="26" y="427"/>
                    <a:pt x="1" y="452"/>
                    <a:pt x="26" y="452"/>
                  </a:cubicBezTo>
                  <a:cubicBezTo>
                    <a:pt x="26" y="477"/>
                    <a:pt x="26" y="502"/>
                    <a:pt x="51" y="502"/>
                  </a:cubicBezTo>
                  <a:cubicBezTo>
                    <a:pt x="51" y="502"/>
                    <a:pt x="76" y="502"/>
                    <a:pt x="76" y="477"/>
                  </a:cubicBezTo>
                  <a:cubicBezTo>
                    <a:pt x="352" y="377"/>
                    <a:pt x="602" y="251"/>
                    <a:pt x="853" y="76"/>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
            <p:cNvSpPr/>
            <p:nvPr/>
          </p:nvSpPr>
          <p:spPr>
            <a:xfrm>
              <a:off x="5151150" y="1504400"/>
              <a:ext cx="11325" cy="7550"/>
            </a:xfrm>
            <a:custGeom>
              <a:avLst/>
              <a:gdLst/>
              <a:ahLst/>
              <a:cxnLst/>
              <a:rect l="l" t="t" r="r" b="b"/>
              <a:pathLst>
                <a:path w="453" h="302" extrusionOk="0">
                  <a:moveTo>
                    <a:pt x="377" y="1"/>
                  </a:moveTo>
                  <a:cubicBezTo>
                    <a:pt x="277" y="101"/>
                    <a:pt x="151" y="176"/>
                    <a:pt x="26" y="201"/>
                  </a:cubicBezTo>
                  <a:cubicBezTo>
                    <a:pt x="1" y="226"/>
                    <a:pt x="1" y="252"/>
                    <a:pt x="1" y="277"/>
                  </a:cubicBezTo>
                  <a:cubicBezTo>
                    <a:pt x="1" y="277"/>
                    <a:pt x="26" y="302"/>
                    <a:pt x="26" y="302"/>
                  </a:cubicBezTo>
                  <a:lnTo>
                    <a:pt x="51" y="302"/>
                  </a:lnTo>
                  <a:cubicBezTo>
                    <a:pt x="201" y="252"/>
                    <a:pt x="327" y="176"/>
                    <a:pt x="427" y="76"/>
                  </a:cubicBezTo>
                  <a:cubicBezTo>
                    <a:pt x="452" y="51"/>
                    <a:pt x="452" y="26"/>
                    <a:pt x="427" y="26"/>
                  </a:cubicBezTo>
                  <a:cubicBezTo>
                    <a:pt x="427" y="1"/>
                    <a:pt x="402"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
            <p:cNvSpPr/>
            <p:nvPr/>
          </p:nvSpPr>
          <p:spPr>
            <a:xfrm>
              <a:off x="4948150" y="1795775"/>
              <a:ext cx="111550" cy="38225"/>
            </a:xfrm>
            <a:custGeom>
              <a:avLst/>
              <a:gdLst/>
              <a:ahLst/>
              <a:cxnLst/>
              <a:rect l="l" t="t" r="r" b="b"/>
              <a:pathLst>
                <a:path w="4462" h="1529" extrusionOk="0">
                  <a:moveTo>
                    <a:pt x="4412" y="0"/>
                  </a:moveTo>
                  <a:cubicBezTo>
                    <a:pt x="3158" y="577"/>
                    <a:pt x="1855" y="1053"/>
                    <a:pt x="502" y="1404"/>
                  </a:cubicBezTo>
                  <a:cubicBezTo>
                    <a:pt x="410" y="1419"/>
                    <a:pt x="319" y="1443"/>
                    <a:pt x="228" y="1443"/>
                  </a:cubicBezTo>
                  <a:cubicBezTo>
                    <a:pt x="169" y="1443"/>
                    <a:pt x="110" y="1433"/>
                    <a:pt x="51" y="1404"/>
                  </a:cubicBezTo>
                  <a:cubicBezTo>
                    <a:pt x="51" y="1396"/>
                    <a:pt x="49" y="1393"/>
                    <a:pt x="45" y="1393"/>
                  </a:cubicBezTo>
                  <a:cubicBezTo>
                    <a:pt x="36" y="1393"/>
                    <a:pt x="18" y="1411"/>
                    <a:pt x="1" y="1429"/>
                  </a:cubicBezTo>
                  <a:cubicBezTo>
                    <a:pt x="1" y="1429"/>
                    <a:pt x="1" y="1454"/>
                    <a:pt x="26" y="1479"/>
                  </a:cubicBezTo>
                  <a:cubicBezTo>
                    <a:pt x="76" y="1504"/>
                    <a:pt x="151" y="1529"/>
                    <a:pt x="251" y="1529"/>
                  </a:cubicBezTo>
                  <a:cubicBezTo>
                    <a:pt x="326" y="1529"/>
                    <a:pt x="427" y="1504"/>
                    <a:pt x="527" y="1479"/>
                  </a:cubicBezTo>
                  <a:cubicBezTo>
                    <a:pt x="1880" y="1128"/>
                    <a:pt x="3184" y="652"/>
                    <a:pt x="4437" y="75"/>
                  </a:cubicBezTo>
                  <a:cubicBezTo>
                    <a:pt x="4462" y="75"/>
                    <a:pt x="4462" y="50"/>
                    <a:pt x="4462" y="25"/>
                  </a:cubicBezTo>
                  <a:cubicBezTo>
                    <a:pt x="4462" y="0"/>
                    <a:pt x="4437" y="0"/>
                    <a:pt x="4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
            <p:cNvSpPr/>
            <p:nvPr/>
          </p:nvSpPr>
          <p:spPr>
            <a:xfrm>
              <a:off x="4950650" y="1788875"/>
              <a:ext cx="96525" cy="36375"/>
            </a:xfrm>
            <a:custGeom>
              <a:avLst/>
              <a:gdLst/>
              <a:ahLst/>
              <a:cxnLst/>
              <a:rect l="l" t="t" r="r" b="b"/>
              <a:pathLst>
                <a:path w="3861" h="1455" extrusionOk="0">
                  <a:moveTo>
                    <a:pt x="3810" y="0"/>
                  </a:moveTo>
                  <a:cubicBezTo>
                    <a:pt x="2607" y="602"/>
                    <a:pt x="1354" y="1078"/>
                    <a:pt x="51" y="1379"/>
                  </a:cubicBezTo>
                  <a:cubicBezTo>
                    <a:pt x="26" y="1379"/>
                    <a:pt x="1" y="1404"/>
                    <a:pt x="1" y="1429"/>
                  </a:cubicBezTo>
                  <a:cubicBezTo>
                    <a:pt x="26" y="1429"/>
                    <a:pt x="26" y="1454"/>
                    <a:pt x="51" y="1454"/>
                  </a:cubicBezTo>
                  <a:lnTo>
                    <a:pt x="76" y="1454"/>
                  </a:lnTo>
                  <a:cubicBezTo>
                    <a:pt x="1379" y="1153"/>
                    <a:pt x="2632" y="702"/>
                    <a:pt x="3835" y="76"/>
                  </a:cubicBezTo>
                  <a:cubicBezTo>
                    <a:pt x="3860" y="76"/>
                    <a:pt x="3860" y="51"/>
                    <a:pt x="3860" y="25"/>
                  </a:cubicBezTo>
                  <a:cubicBezTo>
                    <a:pt x="3835" y="0"/>
                    <a:pt x="3810" y="0"/>
                    <a:pt x="3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
            <p:cNvSpPr/>
            <p:nvPr/>
          </p:nvSpPr>
          <p:spPr>
            <a:xfrm>
              <a:off x="4950025" y="1776975"/>
              <a:ext cx="89625" cy="34475"/>
            </a:xfrm>
            <a:custGeom>
              <a:avLst/>
              <a:gdLst/>
              <a:ahLst/>
              <a:cxnLst/>
              <a:rect l="l" t="t" r="r" b="b"/>
              <a:pathLst>
                <a:path w="3585" h="1379" extrusionOk="0">
                  <a:moveTo>
                    <a:pt x="3510" y="0"/>
                  </a:moveTo>
                  <a:cubicBezTo>
                    <a:pt x="2382" y="527"/>
                    <a:pt x="1229" y="953"/>
                    <a:pt x="51" y="1278"/>
                  </a:cubicBezTo>
                  <a:cubicBezTo>
                    <a:pt x="26" y="1303"/>
                    <a:pt x="1" y="1303"/>
                    <a:pt x="1" y="1329"/>
                  </a:cubicBezTo>
                  <a:cubicBezTo>
                    <a:pt x="26" y="1354"/>
                    <a:pt x="26" y="1379"/>
                    <a:pt x="51" y="1379"/>
                  </a:cubicBezTo>
                  <a:cubicBezTo>
                    <a:pt x="1254" y="1028"/>
                    <a:pt x="2432" y="602"/>
                    <a:pt x="3535" y="75"/>
                  </a:cubicBezTo>
                  <a:cubicBezTo>
                    <a:pt x="3560" y="75"/>
                    <a:pt x="3585" y="50"/>
                    <a:pt x="3560" y="25"/>
                  </a:cubicBezTo>
                  <a:cubicBezTo>
                    <a:pt x="3560" y="0"/>
                    <a:pt x="3535" y="0"/>
                    <a:pt x="3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
            <p:cNvSpPr/>
            <p:nvPr/>
          </p:nvSpPr>
          <p:spPr>
            <a:xfrm>
              <a:off x="4950650" y="1764800"/>
              <a:ext cx="86500" cy="32875"/>
            </a:xfrm>
            <a:custGeom>
              <a:avLst/>
              <a:gdLst/>
              <a:ahLst/>
              <a:cxnLst/>
              <a:rect l="l" t="t" r="r" b="b"/>
              <a:pathLst>
                <a:path w="3460" h="1315" extrusionOk="0">
                  <a:moveTo>
                    <a:pt x="3406" y="1"/>
                  </a:moveTo>
                  <a:cubicBezTo>
                    <a:pt x="3399" y="1"/>
                    <a:pt x="3392" y="4"/>
                    <a:pt x="3384" y="11"/>
                  </a:cubicBezTo>
                  <a:cubicBezTo>
                    <a:pt x="2332" y="537"/>
                    <a:pt x="1204" y="963"/>
                    <a:pt x="26" y="1214"/>
                  </a:cubicBezTo>
                  <a:cubicBezTo>
                    <a:pt x="1" y="1214"/>
                    <a:pt x="1" y="1239"/>
                    <a:pt x="1" y="1264"/>
                  </a:cubicBezTo>
                  <a:cubicBezTo>
                    <a:pt x="1" y="1289"/>
                    <a:pt x="26" y="1314"/>
                    <a:pt x="51" y="1314"/>
                  </a:cubicBezTo>
                  <a:cubicBezTo>
                    <a:pt x="51" y="1314"/>
                    <a:pt x="51" y="1289"/>
                    <a:pt x="51" y="1289"/>
                  </a:cubicBezTo>
                  <a:cubicBezTo>
                    <a:pt x="1229" y="1039"/>
                    <a:pt x="2357" y="638"/>
                    <a:pt x="3409" y="86"/>
                  </a:cubicBezTo>
                  <a:cubicBezTo>
                    <a:pt x="3434" y="86"/>
                    <a:pt x="3459" y="36"/>
                    <a:pt x="3434" y="36"/>
                  </a:cubicBezTo>
                  <a:cubicBezTo>
                    <a:pt x="3434" y="18"/>
                    <a:pt x="3422" y="1"/>
                    <a:pt x="3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
            <p:cNvSpPr/>
            <p:nvPr/>
          </p:nvSpPr>
          <p:spPr>
            <a:xfrm>
              <a:off x="4949400" y="1762550"/>
              <a:ext cx="65200" cy="23225"/>
            </a:xfrm>
            <a:custGeom>
              <a:avLst/>
              <a:gdLst/>
              <a:ahLst/>
              <a:cxnLst/>
              <a:rect l="l" t="t" r="r" b="b"/>
              <a:pathLst>
                <a:path w="2608" h="929" extrusionOk="0">
                  <a:moveTo>
                    <a:pt x="2532" y="1"/>
                  </a:moveTo>
                  <a:cubicBezTo>
                    <a:pt x="1730" y="327"/>
                    <a:pt x="878" y="602"/>
                    <a:pt x="26" y="828"/>
                  </a:cubicBezTo>
                  <a:cubicBezTo>
                    <a:pt x="1" y="853"/>
                    <a:pt x="1" y="878"/>
                    <a:pt x="1" y="903"/>
                  </a:cubicBezTo>
                  <a:cubicBezTo>
                    <a:pt x="1" y="903"/>
                    <a:pt x="26" y="928"/>
                    <a:pt x="51" y="928"/>
                  </a:cubicBezTo>
                  <a:cubicBezTo>
                    <a:pt x="903" y="703"/>
                    <a:pt x="1755" y="427"/>
                    <a:pt x="2557" y="76"/>
                  </a:cubicBezTo>
                  <a:cubicBezTo>
                    <a:pt x="2582" y="76"/>
                    <a:pt x="2607" y="51"/>
                    <a:pt x="2582" y="26"/>
                  </a:cubicBezTo>
                  <a:cubicBezTo>
                    <a:pt x="2582" y="1"/>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
            <p:cNvSpPr/>
            <p:nvPr/>
          </p:nvSpPr>
          <p:spPr>
            <a:xfrm>
              <a:off x="4931225" y="1693175"/>
              <a:ext cx="58300" cy="21775"/>
            </a:xfrm>
            <a:custGeom>
              <a:avLst/>
              <a:gdLst/>
              <a:ahLst/>
              <a:cxnLst/>
              <a:rect l="l" t="t" r="r" b="b"/>
              <a:pathLst>
                <a:path w="2332" h="871" extrusionOk="0">
                  <a:moveTo>
                    <a:pt x="2294" y="0"/>
                  </a:moveTo>
                  <a:cubicBezTo>
                    <a:pt x="2282" y="0"/>
                    <a:pt x="2269" y="6"/>
                    <a:pt x="2257" y="19"/>
                  </a:cubicBezTo>
                  <a:cubicBezTo>
                    <a:pt x="1605" y="420"/>
                    <a:pt x="828" y="696"/>
                    <a:pt x="51" y="796"/>
                  </a:cubicBezTo>
                  <a:cubicBezTo>
                    <a:pt x="26" y="796"/>
                    <a:pt x="1" y="821"/>
                    <a:pt x="1" y="846"/>
                  </a:cubicBezTo>
                  <a:cubicBezTo>
                    <a:pt x="1" y="871"/>
                    <a:pt x="26" y="871"/>
                    <a:pt x="51" y="871"/>
                  </a:cubicBezTo>
                  <a:cubicBezTo>
                    <a:pt x="853" y="771"/>
                    <a:pt x="1630" y="495"/>
                    <a:pt x="2307" y="94"/>
                  </a:cubicBezTo>
                  <a:cubicBezTo>
                    <a:pt x="2332" y="69"/>
                    <a:pt x="2332" y="44"/>
                    <a:pt x="2332" y="19"/>
                  </a:cubicBezTo>
                  <a:cubicBezTo>
                    <a:pt x="2319" y="6"/>
                    <a:pt x="2307"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
            <p:cNvSpPr/>
            <p:nvPr/>
          </p:nvSpPr>
          <p:spPr>
            <a:xfrm>
              <a:off x="5000775" y="1686125"/>
              <a:ext cx="13200" cy="5650"/>
            </a:xfrm>
            <a:custGeom>
              <a:avLst/>
              <a:gdLst/>
              <a:ahLst/>
              <a:cxnLst/>
              <a:rect l="l" t="t" r="r" b="b"/>
              <a:pathLst>
                <a:path w="528" h="226" extrusionOk="0">
                  <a:moveTo>
                    <a:pt x="452" y="0"/>
                  </a:moveTo>
                  <a:cubicBezTo>
                    <a:pt x="327" y="50"/>
                    <a:pt x="176" y="100"/>
                    <a:pt x="26" y="125"/>
                  </a:cubicBezTo>
                  <a:cubicBezTo>
                    <a:pt x="1" y="150"/>
                    <a:pt x="1" y="176"/>
                    <a:pt x="1" y="176"/>
                  </a:cubicBezTo>
                  <a:cubicBezTo>
                    <a:pt x="1" y="201"/>
                    <a:pt x="26" y="226"/>
                    <a:pt x="51" y="226"/>
                  </a:cubicBezTo>
                  <a:cubicBezTo>
                    <a:pt x="201" y="201"/>
                    <a:pt x="352" y="150"/>
                    <a:pt x="502" y="75"/>
                  </a:cubicBezTo>
                  <a:cubicBezTo>
                    <a:pt x="502" y="75"/>
                    <a:pt x="527" y="50"/>
                    <a:pt x="502" y="25"/>
                  </a:cubicBezTo>
                  <a:cubicBezTo>
                    <a:pt x="502" y="0"/>
                    <a:pt x="477"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
            <p:cNvSpPr/>
            <p:nvPr/>
          </p:nvSpPr>
          <p:spPr>
            <a:xfrm>
              <a:off x="4791500" y="1956800"/>
              <a:ext cx="64575" cy="23825"/>
            </a:xfrm>
            <a:custGeom>
              <a:avLst/>
              <a:gdLst/>
              <a:ahLst/>
              <a:cxnLst/>
              <a:rect l="l" t="t" r="r" b="b"/>
              <a:pathLst>
                <a:path w="2583" h="953" extrusionOk="0">
                  <a:moveTo>
                    <a:pt x="2507" y="0"/>
                  </a:moveTo>
                  <a:cubicBezTo>
                    <a:pt x="1680" y="226"/>
                    <a:pt x="853" y="527"/>
                    <a:pt x="51" y="877"/>
                  </a:cubicBezTo>
                  <a:cubicBezTo>
                    <a:pt x="26" y="903"/>
                    <a:pt x="1" y="928"/>
                    <a:pt x="26" y="928"/>
                  </a:cubicBezTo>
                  <a:cubicBezTo>
                    <a:pt x="26" y="953"/>
                    <a:pt x="51" y="953"/>
                    <a:pt x="51" y="953"/>
                  </a:cubicBezTo>
                  <a:lnTo>
                    <a:pt x="76" y="953"/>
                  </a:lnTo>
                  <a:cubicBezTo>
                    <a:pt x="878" y="602"/>
                    <a:pt x="1705" y="326"/>
                    <a:pt x="2532" y="75"/>
                  </a:cubicBezTo>
                  <a:cubicBezTo>
                    <a:pt x="2557" y="75"/>
                    <a:pt x="2582" y="50"/>
                    <a:pt x="2557" y="25"/>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
            <p:cNvSpPr/>
            <p:nvPr/>
          </p:nvSpPr>
          <p:spPr>
            <a:xfrm>
              <a:off x="4794650" y="1961175"/>
              <a:ext cx="72700" cy="27600"/>
            </a:xfrm>
            <a:custGeom>
              <a:avLst/>
              <a:gdLst/>
              <a:ahLst/>
              <a:cxnLst/>
              <a:rect l="l" t="t" r="r" b="b"/>
              <a:pathLst>
                <a:path w="2908" h="1104" extrusionOk="0">
                  <a:moveTo>
                    <a:pt x="2857" y="1"/>
                  </a:moveTo>
                  <a:cubicBezTo>
                    <a:pt x="1930" y="377"/>
                    <a:pt x="1003" y="728"/>
                    <a:pt x="50" y="1003"/>
                  </a:cubicBezTo>
                  <a:cubicBezTo>
                    <a:pt x="25" y="1028"/>
                    <a:pt x="0" y="1053"/>
                    <a:pt x="25" y="1078"/>
                  </a:cubicBezTo>
                  <a:cubicBezTo>
                    <a:pt x="25" y="1078"/>
                    <a:pt x="25" y="1103"/>
                    <a:pt x="50" y="1103"/>
                  </a:cubicBezTo>
                  <a:lnTo>
                    <a:pt x="75" y="1103"/>
                  </a:lnTo>
                  <a:cubicBezTo>
                    <a:pt x="1028" y="803"/>
                    <a:pt x="1955" y="452"/>
                    <a:pt x="2882" y="76"/>
                  </a:cubicBezTo>
                  <a:cubicBezTo>
                    <a:pt x="2907" y="76"/>
                    <a:pt x="2907" y="51"/>
                    <a:pt x="2907" y="26"/>
                  </a:cubicBezTo>
                  <a:cubicBezTo>
                    <a:pt x="2907" y="1"/>
                    <a:pt x="2882" y="1"/>
                    <a:pt x="2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
            <p:cNvSpPr/>
            <p:nvPr/>
          </p:nvSpPr>
          <p:spPr>
            <a:xfrm>
              <a:off x="4802800" y="1969325"/>
              <a:ext cx="70825" cy="28225"/>
            </a:xfrm>
            <a:custGeom>
              <a:avLst/>
              <a:gdLst/>
              <a:ahLst/>
              <a:cxnLst/>
              <a:rect l="l" t="t" r="r" b="b"/>
              <a:pathLst>
                <a:path w="2833" h="1129" extrusionOk="0">
                  <a:moveTo>
                    <a:pt x="2782" y="0"/>
                  </a:moveTo>
                  <a:cubicBezTo>
                    <a:pt x="1880" y="402"/>
                    <a:pt x="952" y="752"/>
                    <a:pt x="25" y="1053"/>
                  </a:cubicBezTo>
                  <a:cubicBezTo>
                    <a:pt x="0" y="1053"/>
                    <a:pt x="0" y="1078"/>
                    <a:pt x="0" y="1103"/>
                  </a:cubicBezTo>
                  <a:cubicBezTo>
                    <a:pt x="0" y="1128"/>
                    <a:pt x="25" y="1128"/>
                    <a:pt x="25" y="1128"/>
                  </a:cubicBezTo>
                  <a:lnTo>
                    <a:pt x="50" y="1128"/>
                  </a:lnTo>
                  <a:cubicBezTo>
                    <a:pt x="977" y="828"/>
                    <a:pt x="1905" y="477"/>
                    <a:pt x="2807" y="101"/>
                  </a:cubicBezTo>
                  <a:cubicBezTo>
                    <a:pt x="2832" y="76"/>
                    <a:pt x="2832" y="51"/>
                    <a:pt x="2832" y="26"/>
                  </a:cubicBezTo>
                  <a:cubicBezTo>
                    <a:pt x="2807" y="0"/>
                    <a:pt x="2782"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
            <p:cNvSpPr/>
            <p:nvPr/>
          </p:nvSpPr>
          <p:spPr>
            <a:xfrm>
              <a:off x="4809050" y="1978100"/>
              <a:ext cx="72700" cy="27600"/>
            </a:xfrm>
            <a:custGeom>
              <a:avLst/>
              <a:gdLst/>
              <a:ahLst/>
              <a:cxnLst/>
              <a:rect l="l" t="t" r="r" b="b"/>
              <a:pathLst>
                <a:path w="2908" h="1104" extrusionOk="0">
                  <a:moveTo>
                    <a:pt x="2833" y="0"/>
                  </a:moveTo>
                  <a:cubicBezTo>
                    <a:pt x="1930" y="426"/>
                    <a:pt x="978" y="752"/>
                    <a:pt x="26" y="1003"/>
                  </a:cubicBezTo>
                  <a:cubicBezTo>
                    <a:pt x="1" y="1028"/>
                    <a:pt x="1" y="1053"/>
                    <a:pt x="1" y="1078"/>
                  </a:cubicBezTo>
                  <a:cubicBezTo>
                    <a:pt x="1" y="1078"/>
                    <a:pt x="26" y="1103"/>
                    <a:pt x="51" y="1103"/>
                  </a:cubicBezTo>
                  <a:cubicBezTo>
                    <a:pt x="1028" y="827"/>
                    <a:pt x="1956" y="502"/>
                    <a:pt x="2883" y="76"/>
                  </a:cubicBezTo>
                  <a:cubicBezTo>
                    <a:pt x="2883" y="76"/>
                    <a:pt x="2908" y="51"/>
                    <a:pt x="2883" y="25"/>
                  </a:cubicBezTo>
                  <a:cubicBezTo>
                    <a:pt x="2883" y="0"/>
                    <a:pt x="2858"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
            <p:cNvSpPr/>
            <p:nvPr/>
          </p:nvSpPr>
          <p:spPr>
            <a:xfrm>
              <a:off x="4813450" y="1989725"/>
              <a:ext cx="72075" cy="24100"/>
            </a:xfrm>
            <a:custGeom>
              <a:avLst/>
              <a:gdLst/>
              <a:ahLst/>
              <a:cxnLst/>
              <a:rect l="l" t="t" r="r" b="b"/>
              <a:pathLst>
                <a:path w="2883" h="964" extrusionOk="0">
                  <a:moveTo>
                    <a:pt x="2840" y="0"/>
                  </a:moveTo>
                  <a:cubicBezTo>
                    <a:pt x="2835" y="0"/>
                    <a:pt x="2832" y="3"/>
                    <a:pt x="2832" y="12"/>
                  </a:cubicBezTo>
                  <a:cubicBezTo>
                    <a:pt x="1930" y="413"/>
                    <a:pt x="1003" y="713"/>
                    <a:pt x="25" y="889"/>
                  </a:cubicBezTo>
                  <a:cubicBezTo>
                    <a:pt x="25" y="889"/>
                    <a:pt x="0" y="914"/>
                    <a:pt x="0" y="939"/>
                  </a:cubicBezTo>
                  <a:cubicBezTo>
                    <a:pt x="0" y="964"/>
                    <a:pt x="25" y="964"/>
                    <a:pt x="50" y="964"/>
                  </a:cubicBezTo>
                  <a:cubicBezTo>
                    <a:pt x="1028" y="789"/>
                    <a:pt x="1955" y="488"/>
                    <a:pt x="2857" y="87"/>
                  </a:cubicBezTo>
                  <a:cubicBezTo>
                    <a:pt x="2882" y="62"/>
                    <a:pt x="2882" y="37"/>
                    <a:pt x="2882" y="12"/>
                  </a:cubicBezTo>
                  <a:cubicBezTo>
                    <a:pt x="2866" y="12"/>
                    <a:pt x="2849" y="0"/>
                    <a:pt x="2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
            <p:cNvSpPr/>
            <p:nvPr/>
          </p:nvSpPr>
          <p:spPr>
            <a:xfrm>
              <a:off x="4815325" y="1998525"/>
              <a:ext cx="74575" cy="28475"/>
            </a:xfrm>
            <a:custGeom>
              <a:avLst/>
              <a:gdLst/>
              <a:ahLst/>
              <a:cxnLst/>
              <a:rect l="l" t="t" r="r" b="b"/>
              <a:pathLst>
                <a:path w="2983" h="1139" extrusionOk="0">
                  <a:moveTo>
                    <a:pt x="2930" y="0"/>
                  </a:moveTo>
                  <a:cubicBezTo>
                    <a:pt x="2922" y="0"/>
                    <a:pt x="2915" y="3"/>
                    <a:pt x="2908" y="10"/>
                  </a:cubicBezTo>
                  <a:cubicBezTo>
                    <a:pt x="2005" y="462"/>
                    <a:pt x="1028" y="812"/>
                    <a:pt x="50" y="1063"/>
                  </a:cubicBezTo>
                  <a:cubicBezTo>
                    <a:pt x="25" y="1063"/>
                    <a:pt x="0" y="1088"/>
                    <a:pt x="25" y="1113"/>
                  </a:cubicBezTo>
                  <a:cubicBezTo>
                    <a:pt x="25" y="1138"/>
                    <a:pt x="50" y="1138"/>
                    <a:pt x="50" y="1138"/>
                  </a:cubicBezTo>
                  <a:lnTo>
                    <a:pt x="75" y="1138"/>
                  </a:lnTo>
                  <a:cubicBezTo>
                    <a:pt x="1078" y="913"/>
                    <a:pt x="2030" y="537"/>
                    <a:pt x="2958" y="86"/>
                  </a:cubicBezTo>
                  <a:cubicBezTo>
                    <a:pt x="2983" y="86"/>
                    <a:pt x="2983" y="61"/>
                    <a:pt x="2983" y="36"/>
                  </a:cubicBezTo>
                  <a:cubicBezTo>
                    <a:pt x="2965" y="18"/>
                    <a:pt x="294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
            <p:cNvSpPr/>
            <p:nvPr/>
          </p:nvSpPr>
          <p:spPr>
            <a:xfrm>
              <a:off x="4817200" y="2006650"/>
              <a:ext cx="83350" cy="31625"/>
            </a:xfrm>
            <a:custGeom>
              <a:avLst/>
              <a:gdLst/>
              <a:ahLst/>
              <a:cxnLst/>
              <a:rect l="l" t="t" r="r" b="b"/>
              <a:pathLst>
                <a:path w="3334" h="1265" extrusionOk="0">
                  <a:moveTo>
                    <a:pt x="3281" y="1"/>
                  </a:moveTo>
                  <a:cubicBezTo>
                    <a:pt x="3273" y="1"/>
                    <a:pt x="3266" y="4"/>
                    <a:pt x="3259" y="11"/>
                  </a:cubicBezTo>
                  <a:cubicBezTo>
                    <a:pt x="2256" y="538"/>
                    <a:pt x="1153" y="939"/>
                    <a:pt x="26" y="1189"/>
                  </a:cubicBezTo>
                  <a:cubicBezTo>
                    <a:pt x="0" y="1189"/>
                    <a:pt x="0" y="1214"/>
                    <a:pt x="0" y="1239"/>
                  </a:cubicBezTo>
                  <a:cubicBezTo>
                    <a:pt x="0" y="1264"/>
                    <a:pt x="26" y="1264"/>
                    <a:pt x="51" y="1264"/>
                  </a:cubicBezTo>
                  <a:cubicBezTo>
                    <a:pt x="1178" y="1014"/>
                    <a:pt x="2281" y="638"/>
                    <a:pt x="3309" y="86"/>
                  </a:cubicBezTo>
                  <a:cubicBezTo>
                    <a:pt x="3334" y="61"/>
                    <a:pt x="3334" y="36"/>
                    <a:pt x="3334" y="36"/>
                  </a:cubicBezTo>
                  <a:cubicBezTo>
                    <a:pt x="3316" y="19"/>
                    <a:pt x="3298" y="1"/>
                    <a:pt x="3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
            <p:cNvSpPr/>
            <p:nvPr/>
          </p:nvSpPr>
          <p:spPr>
            <a:xfrm>
              <a:off x="4817825" y="2017725"/>
              <a:ext cx="89000" cy="33075"/>
            </a:xfrm>
            <a:custGeom>
              <a:avLst/>
              <a:gdLst/>
              <a:ahLst/>
              <a:cxnLst/>
              <a:rect l="l" t="t" r="r" b="b"/>
              <a:pathLst>
                <a:path w="3560" h="1323" extrusionOk="0">
                  <a:moveTo>
                    <a:pt x="3519" y="1"/>
                  </a:moveTo>
                  <a:cubicBezTo>
                    <a:pt x="3509" y="1"/>
                    <a:pt x="3497" y="7"/>
                    <a:pt x="3484" y="19"/>
                  </a:cubicBezTo>
                  <a:cubicBezTo>
                    <a:pt x="2407" y="571"/>
                    <a:pt x="1229" y="997"/>
                    <a:pt x="26" y="1247"/>
                  </a:cubicBezTo>
                  <a:cubicBezTo>
                    <a:pt x="1" y="1247"/>
                    <a:pt x="1" y="1273"/>
                    <a:pt x="1" y="1298"/>
                  </a:cubicBezTo>
                  <a:cubicBezTo>
                    <a:pt x="1" y="1323"/>
                    <a:pt x="26" y="1323"/>
                    <a:pt x="51" y="1323"/>
                  </a:cubicBezTo>
                  <a:cubicBezTo>
                    <a:pt x="1254" y="1072"/>
                    <a:pt x="2432" y="671"/>
                    <a:pt x="3509" y="95"/>
                  </a:cubicBezTo>
                  <a:cubicBezTo>
                    <a:pt x="3534" y="70"/>
                    <a:pt x="3559" y="44"/>
                    <a:pt x="3534" y="19"/>
                  </a:cubicBezTo>
                  <a:cubicBezTo>
                    <a:pt x="3534" y="7"/>
                    <a:pt x="3528" y="1"/>
                    <a:pt x="3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
            <p:cNvSpPr/>
            <p:nvPr/>
          </p:nvSpPr>
          <p:spPr>
            <a:xfrm>
              <a:off x="4825350" y="2025725"/>
              <a:ext cx="92750" cy="35100"/>
            </a:xfrm>
            <a:custGeom>
              <a:avLst/>
              <a:gdLst/>
              <a:ahLst/>
              <a:cxnLst/>
              <a:rect l="l" t="t" r="r" b="b"/>
              <a:pathLst>
                <a:path w="3710" h="1404" extrusionOk="0">
                  <a:moveTo>
                    <a:pt x="3634" y="0"/>
                  </a:moveTo>
                  <a:cubicBezTo>
                    <a:pt x="2481" y="577"/>
                    <a:pt x="1278" y="1003"/>
                    <a:pt x="50" y="1303"/>
                  </a:cubicBezTo>
                  <a:cubicBezTo>
                    <a:pt x="25" y="1303"/>
                    <a:pt x="0" y="1328"/>
                    <a:pt x="0" y="1354"/>
                  </a:cubicBezTo>
                  <a:cubicBezTo>
                    <a:pt x="25" y="1379"/>
                    <a:pt x="25" y="1404"/>
                    <a:pt x="50" y="1404"/>
                  </a:cubicBezTo>
                  <a:cubicBezTo>
                    <a:pt x="50" y="1404"/>
                    <a:pt x="50" y="1404"/>
                    <a:pt x="75" y="1379"/>
                  </a:cubicBezTo>
                  <a:cubicBezTo>
                    <a:pt x="1304" y="1078"/>
                    <a:pt x="2532" y="652"/>
                    <a:pt x="3684" y="75"/>
                  </a:cubicBezTo>
                  <a:cubicBezTo>
                    <a:pt x="3684" y="75"/>
                    <a:pt x="3710" y="50"/>
                    <a:pt x="3684" y="25"/>
                  </a:cubicBezTo>
                  <a:cubicBezTo>
                    <a:pt x="3684" y="0"/>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
            <p:cNvSpPr/>
            <p:nvPr/>
          </p:nvSpPr>
          <p:spPr>
            <a:xfrm>
              <a:off x="4832875" y="2039500"/>
              <a:ext cx="88975" cy="28850"/>
            </a:xfrm>
            <a:custGeom>
              <a:avLst/>
              <a:gdLst/>
              <a:ahLst/>
              <a:cxnLst/>
              <a:rect l="l" t="t" r="r" b="b"/>
              <a:pathLst>
                <a:path w="3559" h="1154" extrusionOk="0">
                  <a:moveTo>
                    <a:pt x="3509" y="1"/>
                  </a:moveTo>
                  <a:cubicBezTo>
                    <a:pt x="2632" y="427"/>
                    <a:pt x="1679" y="702"/>
                    <a:pt x="752" y="953"/>
                  </a:cubicBezTo>
                  <a:cubicBezTo>
                    <a:pt x="577" y="1011"/>
                    <a:pt x="387" y="1069"/>
                    <a:pt x="206" y="1069"/>
                  </a:cubicBezTo>
                  <a:cubicBezTo>
                    <a:pt x="153" y="1069"/>
                    <a:pt x="101" y="1064"/>
                    <a:pt x="50" y="1053"/>
                  </a:cubicBezTo>
                  <a:cubicBezTo>
                    <a:pt x="25" y="1053"/>
                    <a:pt x="0" y="1078"/>
                    <a:pt x="0" y="1103"/>
                  </a:cubicBezTo>
                  <a:cubicBezTo>
                    <a:pt x="0" y="1103"/>
                    <a:pt x="0" y="1128"/>
                    <a:pt x="25" y="1128"/>
                  </a:cubicBezTo>
                  <a:cubicBezTo>
                    <a:pt x="75" y="1153"/>
                    <a:pt x="125" y="1153"/>
                    <a:pt x="201" y="1153"/>
                  </a:cubicBezTo>
                  <a:cubicBezTo>
                    <a:pt x="401" y="1153"/>
                    <a:pt x="602" y="1103"/>
                    <a:pt x="777" y="1053"/>
                  </a:cubicBezTo>
                  <a:cubicBezTo>
                    <a:pt x="1704" y="777"/>
                    <a:pt x="2657" y="502"/>
                    <a:pt x="3534" y="76"/>
                  </a:cubicBezTo>
                  <a:cubicBezTo>
                    <a:pt x="3559" y="76"/>
                    <a:pt x="3559" y="51"/>
                    <a:pt x="3559" y="26"/>
                  </a:cubicBezTo>
                  <a:cubicBezTo>
                    <a:pt x="3534" y="1"/>
                    <a:pt x="3509"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
            <p:cNvSpPr/>
            <p:nvPr/>
          </p:nvSpPr>
          <p:spPr>
            <a:xfrm>
              <a:off x="4846650" y="2048900"/>
              <a:ext cx="87125" cy="30100"/>
            </a:xfrm>
            <a:custGeom>
              <a:avLst/>
              <a:gdLst/>
              <a:ahLst/>
              <a:cxnLst/>
              <a:rect l="l" t="t" r="r" b="b"/>
              <a:pathLst>
                <a:path w="3485" h="1204" extrusionOk="0">
                  <a:moveTo>
                    <a:pt x="3434" y="0"/>
                  </a:moveTo>
                  <a:cubicBezTo>
                    <a:pt x="2331" y="502"/>
                    <a:pt x="1203" y="878"/>
                    <a:pt x="25" y="1103"/>
                  </a:cubicBezTo>
                  <a:cubicBezTo>
                    <a:pt x="25" y="1103"/>
                    <a:pt x="0" y="1128"/>
                    <a:pt x="0" y="1153"/>
                  </a:cubicBezTo>
                  <a:cubicBezTo>
                    <a:pt x="0" y="1178"/>
                    <a:pt x="25" y="1203"/>
                    <a:pt x="51" y="1203"/>
                  </a:cubicBezTo>
                  <a:cubicBezTo>
                    <a:pt x="1228" y="953"/>
                    <a:pt x="2381" y="577"/>
                    <a:pt x="3459" y="76"/>
                  </a:cubicBezTo>
                  <a:cubicBezTo>
                    <a:pt x="3484" y="76"/>
                    <a:pt x="3484" y="51"/>
                    <a:pt x="3484" y="26"/>
                  </a:cubicBezTo>
                  <a:cubicBezTo>
                    <a:pt x="3459" y="0"/>
                    <a:pt x="343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
            <p:cNvSpPr/>
            <p:nvPr/>
          </p:nvSpPr>
          <p:spPr>
            <a:xfrm>
              <a:off x="4845400" y="2053900"/>
              <a:ext cx="108425" cy="35750"/>
            </a:xfrm>
            <a:custGeom>
              <a:avLst/>
              <a:gdLst/>
              <a:ahLst/>
              <a:cxnLst/>
              <a:rect l="l" t="t" r="r" b="b"/>
              <a:pathLst>
                <a:path w="4337" h="1430" extrusionOk="0">
                  <a:moveTo>
                    <a:pt x="4261" y="1"/>
                  </a:moveTo>
                  <a:cubicBezTo>
                    <a:pt x="2908" y="602"/>
                    <a:pt x="1504" y="1054"/>
                    <a:pt x="50" y="1329"/>
                  </a:cubicBezTo>
                  <a:cubicBezTo>
                    <a:pt x="25" y="1329"/>
                    <a:pt x="0" y="1354"/>
                    <a:pt x="0" y="1379"/>
                  </a:cubicBezTo>
                  <a:cubicBezTo>
                    <a:pt x="0" y="1404"/>
                    <a:pt x="25" y="1430"/>
                    <a:pt x="50" y="1430"/>
                  </a:cubicBezTo>
                  <a:cubicBezTo>
                    <a:pt x="1504" y="1129"/>
                    <a:pt x="2958" y="703"/>
                    <a:pt x="4311" y="101"/>
                  </a:cubicBezTo>
                  <a:cubicBezTo>
                    <a:pt x="4336" y="76"/>
                    <a:pt x="4336" y="51"/>
                    <a:pt x="4336" y="26"/>
                  </a:cubicBezTo>
                  <a:cubicBezTo>
                    <a:pt x="4311" y="1"/>
                    <a:pt x="4286" y="1"/>
                    <a:pt x="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
            <p:cNvSpPr/>
            <p:nvPr/>
          </p:nvSpPr>
          <p:spPr>
            <a:xfrm>
              <a:off x="4963825" y="2043875"/>
              <a:ext cx="23825" cy="9425"/>
            </a:xfrm>
            <a:custGeom>
              <a:avLst/>
              <a:gdLst/>
              <a:ahLst/>
              <a:cxnLst/>
              <a:rect l="l" t="t" r="r" b="b"/>
              <a:pathLst>
                <a:path w="953" h="377" extrusionOk="0">
                  <a:moveTo>
                    <a:pt x="877" y="1"/>
                  </a:moveTo>
                  <a:lnTo>
                    <a:pt x="25" y="302"/>
                  </a:lnTo>
                  <a:cubicBezTo>
                    <a:pt x="0" y="302"/>
                    <a:pt x="0" y="327"/>
                    <a:pt x="0" y="352"/>
                  </a:cubicBezTo>
                  <a:cubicBezTo>
                    <a:pt x="0" y="377"/>
                    <a:pt x="25" y="377"/>
                    <a:pt x="50" y="377"/>
                  </a:cubicBezTo>
                  <a:lnTo>
                    <a:pt x="927" y="76"/>
                  </a:lnTo>
                  <a:cubicBezTo>
                    <a:pt x="927" y="76"/>
                    <a:pt x="953" y="51"/>
                    <a:pt x="953"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
            <p:cNvSpPr/>
            <p:nvPr/>
          </p:nvSpPr>
          <p:spPr>
            <a:xfrm>
              <a:off x="4851025" y="2061425"/>
              <a:ext cx="135375" cy="38875"/>
            </a:xfrm>
            <a:custGeom>
              <a:avLst/>
              <a:gdLst/>
              <a:ahLst/>
              <a:cxnLst/>
              <a:rect l="l" t="t" r="r" b="b"/>
              <a:pathLst>
                <a:path w="5415" h="1555" extrusionOk="0">
                  <a:moveTo>
                    <a:pt x="5339" y="1"/>
                  </a:moveTo>
                  <a:cubicBezTo>
                    <a:pt x="3635" y="627"/>
                    <a:pt x="1855" y="1129"/>
                    <a:pt x="51" y="1479"/>
                  </a:cubicBezTo>
                  <a:cubicBezTo>
                    <a:pt x="26" y="1479"/>
                    <a:pt x="1" y="1504"/>
                    <a:pt x="26" y="1530"/>
                  </a:cubicBezTo>
                  <a:cubicBezTo>
                    <a:pt x="26" y="1530"/>
                    <a:pt x="26" y="1555"/>
                    <a:pt x="51" y="1555"/>
                  </a:cubicBezTo>
                  <a:lnTo>
                    <a:pt x="76" y="1555"/>
                  </a:lnTo>
                  <a:cubicBezTo>
                    <a:pt x="1855" y="1204"/>
                    <a:pt x="3660" y="702"/>
                    <a:pt x="5364" y="76"/>
                  </a:cubicBezTo>
                  <a:cubicBezTo>
                    <a:pt x="5389" y="76"/>
                    <a:pt x="5414" y="51"/>
                    <a:pt x="5389" y="26"/>
                  </a:cubicBezTo>
                  <a:cubicBezTo>
                    <a:pt x="5389" y="1"/>
                    <a:pt x="5364" y="1"/>
                    <a:pt x="5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
            <p:cNvSpPr/>
            <p:nvPr/>
          </p:nvSpPr>
          <p:spPr>
            <a:xfrm>
              <a:off x="4864825" y="2065825"/>
              <a:ext cx="139125" cy="44500"/>
            </a:xfrm>
            <a:custGeom>
              <a:avLst/>
              <a:gdLst/>
              <a:ahLst/>
              <a:cxnLst/>
              <a:rect l="l" t="t" r="r" b="b"/>
              <a:pathLst>
                <a:path w="5565" h="1780" extrusionOk="0">
                  <a:moveTo>
                    <a:pt x="5489" y="0"/>
                  </a:moveTo>
                  <a:cubicBezTo>
                    <a:pt x="3735" y="727"/>
                    <a:pt x="1905" y="1303"/>
                    <a:pt x="50" y="1704"/>
                  </a:cubicBezTo>
                  <a:cubicBezTo>
                    <a:pt x="25" y="1704"/>
                    <a:pt x="0" y="1729"/>
                    <a:pt x="25" y="1755"/>
                  </a:cubicBezTo>
                  <a:cubicBezTo>
                    <a:pt x="25" y="1755"/>
                    <a:pt x="50" y="1780"/>
                    <a:pt x="50" y="1780"/>
                  </a:cubicBezTo>
                  <a:lnTo>
                    <a:pt x="75" y="1780"/>
                  </a:lnTo>
                  <a:cubicBezTo>
                    <a:pt x="1930" y="1379"/>
                    <a:pt x="3760" y="827"/>
                    <a:pt x="5514" y="100"/>
                  </a:cubicBezTo>
                  <a:cubicBezTo>
                    <a:pt x="5539" y="75"/>
                    <a:pt x="5564" y="50"/>
                    <a:pt x="5539" y="25"/>
                  </a:cubicBezTo>
                  <a:cubicBezTo>
                    <a:pt x="5539" y="0"/>
                    <a:pt x="5514"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
            <p:cNvSpPr/>
            <p:nvPr/>
          </p:nvSpPr>
          <p:spPr>
            <a:xfrm>
              <a:off x="4864825" y="2069575"/>
              <a:ext cx="171700" cy="52025"/>
            </a:xfrm>
            <a:custGeom>
              <a:avLst/>
              <a:gdLst/>
              <a:ahLst/>
              <a:cxnLst/>
              <a:rect l="l" t="t" r="r" b="b"/>
              <a:pathLst>
                <a:path w="6868" h="2081" extrusionOk="0">
                  <a:moveTo>
                    <a:pt x="6817" y="1"/>
                  </a:moveTo>
                  <a:cubicBezTo>
                    <a:pt x="4612" y="853"/>
                    <a:pt x="2331" y="1529"/>
                    <a:pt x="25" y="1981"/>
                  </a:cubicBezTo>
                  <a:cubicBezTo>
                    <a:pt x="0" y="1981"/>
                    <a:pt x="0" y="2006"/>
                    <a:pt x="0" y="2031"/>
                  </a:cubicBezTo>
                  <a:cubicBezTo>
                    <a:pt x="0" y="2056"/>
                    <a:pt x="25" y="2081"/>
                    <a:pt x="50" y="2081"/>
                  </a:cubicBezTo>
                  <a:cubicBezTo>
                    <a:pt x="2356" y="1605"/>
                    <a:pt x="4637" y="953"/>
                    <a:pt x="6842" y="76"/>
                  </a:cubicBezTo>
                  <a:cubicBezTo>
                    <a:pt x="6867" y="76"/>
                    <a:pt x="6867" y="51"/>
                    <a:pt x="6867" y="26"/>
                  </a:cubicBezTo>
                  <a:cubicBezTo>
                    <a:pt x="6842" y="1"/>
                    <a:pt x="6817" y="1"/>
                    <a:pt x="6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
            <p:cNvSpPr/>
            <p:nvPr/>
          </p:nvSpPr>
          <p:spPr>
            <a:xfrm>
              <a:off x="4877975" y="2079325"/>
              <a:ext cx="160425" cy="50425"/>
            </a:xfrm>
            <a:custGeom>
              <a:avLst/>
              <a:gdLst/>
              <a:ahLst/>
              <a:cxnLst/>
              <a:rect l="l" t="t" r="r" b="b"/>
              <a:pathLst>
                <a:path w="6417" h="2017" extrusionOk="0">
                  <a:moveTo>
                    <a:pt x="6366" y="0"/>
                  </a:moveTo>
                  <a:cubicBezTo>
                    <a:pt x="6358" y="0"/>
                    <a:pt x="6350" y="3"/>
                    <a:pt x="6341" y="12"/>
                  </a:cubicBezTo>
                  <a:cubicBezTo>
                    <a:pt x="4336" y="914"/>
                    <a:pt x="2231" y="1565"/>
                    <a:pt x="51" y="1916"/>
                  </a:cubicBezTo>
                  <a:cubicBezTo>
                    <a:pt x="26" y="1941"/>
                    <a:pt x="1" y="1966"/>
                    <a:pt x="1" y="1966"/>
                  </a:cubicBezTo>
                  <a:cubicBezTo>
                    <a:pt x="1" y="1992"/>
                    <a:pt x="26" y="2017"/>
                    <a:pt x="51" y="2017"/>
                  </a:cubicBezTo>
                  <a:cubicBezTo>
                    <a:pt x="2231" y="1666"/>
                    <a:pt x="4361" y="1014"/>
                    <a:pt x="6392" y="87"/>
                  </a:cubicBezTo>
                  <a:cubicBezTo>
                    <a:pt x="6392" y="62"/>
                    <a:pt x="6417" y="37"/>
                    <a:pt x="6392" y="12"/>
                  </a:cubicBezTo>
                  <a:cubicBezTo>
                    <a:pt x="6392" y="12"/>
                    <a:pt x="6380"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
            <p:cNvSpPr/>
            <p:nvPr/>
          </p:nvSpPr>
          <p:spPr>
            <a:xfrm>
              <a:off x="4889250" y="2093375"/>
              <a:ext cx="158550" cy="45775"/>
            </a:xfrm>
            <a:custGeom>
              <a:avLst/>
              <a:gdLst/>
              <a:ahLst/>
              <a:cxnLst/>
              <a:rect l="l" t="t" r="r" b="b"/>
              <a:pathLst>
                <a:path w="6342" h="1831" extrusionOk="0">
                  <a:moveTo>
                    <a:pt x="6266" y="1"/>
                  </a:moveTo>
                  <a:cubicBezTo>
                    <a:pt x="4261" y="778"/>
                    <a:pt x="2156" y="1354"/>
                    <a:pt x="26" y="1755"/>
                  </a:cubicBezTo>
                  <a:cubicBezTo>
                    <a:pt x="26" y="1755"/>
                    <a:pt x="1" y="1780"/>
                    <a:pt x="1" y="1805"/>
                  </a:cubicBezTo>
                  <a:cubicBezTo>
                    <a:pt x="1" y="1805"/>
                    <a:pt x="26" y="1831"/>
                    <a:pt x="51" y="1831"/>
                  </a:cubicBezTo>
                  <a:cubicBezTo>
                    <a:pt x="2181" y="1430"/>
                    <a:pt x="4286" y="853"/>
                    <a:pt x="6291" y="76"/>
                  </a:cubicBezTo>
                  <a:cubicBezTo>
                    <a:pt x="6316" y="76"/>
                    <a:pt x="6342" y="51"/>
                    <a:pt x="6316" y="26"/>
                  </a:cubicBezTo>
                  <a:cubicBezTo>
                    <a:pt x="6316" y="1"/>
                    <a:pt x="6291" y="1"/>
                    <a:pt x="6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
            <p:cNvSpPr/>
            <p:nvPr/>
          </p:nvSpPr>
          <p:spPr>
            <a:xfrm>
              <a:off x="4904300" y="2107800"/>
              <a:ext cx="172325" cy="47650"/>
            </a:xfrm>
            <a:custGeom>
              <a:avLst/>
              <a:gdLst/>
              <a:ahLst/>
              <a:cxnLst/>
              <a:rect l="l" t="t" r="r" b="b"/>
              <a:pathLst>
                <a:path w="6893" h="1906" extrusionOk="0">
                  <a:moveTo>
                    <a:pt x="6817" y="0"/>
                  </a:moveTo>
                  <a:cubicBezTo>
                    <a:pt x="4637" y="827"/>
                    <a:pt x="2356" y="1429"/>
                    <a:pt x="50" y="1830"/>
                  </a:cubicBezTo>
                  <a:cubicBezTo>
                    <a:pt x="25" y="1830"/>
                    <a:pt x="0" y="1855"/>
                    <a:pt x="0" y="1880"/>
                  </a:cubicBezTo>
                  <a:cubicBezTo>
                    <a:pt x="0" y="1905"/>
                    <a:pt x="25" y="1905"/>
                    <a:pt x="50" y="1905"/>
                  </a:cubicBezTo>
                  <a:cubicBezTo>
                    <a:pt x="2356" y="1529"/>
                    <a:pt x="4662" y="903"/>
                    <a:pt x="6842" y="101"/>
                  </a:cubicBezTo>
                  <a:cubicBezTo>
                    <a:pt x="6867" y="76"/>
                    <a:pt x="6892" y="50"/>
                    <a:pt x="6867" y="25"/>
                  </a:cubicBezTo>
                  <a:cubicBezTo>
                    <a:pt x="6867" y="25"/>
                    <a:pt x="6842"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
            <p:cNvSpPr/>
            <p:nvPr/>
          </p:nvSpPr>
          <p:spPr>
            <a:xfrm>
              <a:off x="4907425" y="2121575"/>
              <a:ext cx="152900" cy="43900"/>
            </a:xfrm>
            <a:custGeom>
              <a:avLst/>
              <a:gdLst/>
              <a:ahLst/>
              <a:cxnLst/>
              <a:rect l="l" t="t" r="r" b="b"/>
              <a:pathLst>
                <a:path w="6116" h="1756" extrusionOk="0">
                  <a:moveTo>
                    <a:pt x="6066" y="1"/>
                  </a:moveTo>
                  <a:cubicBezTo>
                    <a:pt x="4111" y="728"/>
                    <a:pt x="2081" y="1279"/>
                    <a:pt x="51" y="1680"/>
                  </a:cubicBezTo>
                  <a:cubicBezTo>
                    <a:pt x="26" y="1680"/>
                    <a:pt x="0" y="1705"/>
                    <a:pt x="0" y="1730"/>
                  </a:cubicBezTo>
                  <a:cubicBezTo>
                    <a:pt x="0" y="1755"/>
                    <a:pt x="26" y="1755"/>
                    <a:pt x="51" y="1755"/>
                  </a:cubicBezTo>
                  <a:cubicBezTo>
                    <a:pt x="2106" y="1379"/>
                    <a:pt x="4136" y="803"/>
                    <a:pt x="6091" y="76"/>
                  </a:cubicBezTo>
                  <a:cubicBezTo>
                    <a:pt x="6116" y="76"/>
                    <a:pt x="6116" y="51"/>
                    <a:pt x="6116" y="26"/>
                  </a:cubicBezTo>
                  <a:cubicBezTo>
                    <a:pt x="6116" y="1"/>
                    <a:pt x="6091" y="1"/>
                    <a:pt x="6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
            <p:cNvSpPr/>
            <p:nvPr/>
          </p:nvSpPr>
          <p:spPr>
            <a:xfrm>
              <a:off x="4921825" y="2128475"/>
              <a:ext cx="148525" cy="45125"/>
            </a:xfrm>
            <a:custGeom>
              <a:avLst/>
              <a:gdLst/>
              <a:ahLst/>
              <a:cxnLst/>
              <a:rect l="l" t="t" r="r" b="b"/>
              <a:pathLst>
                <a:path w="5941" h="1805" extrusionOk="0">
                  <a:moveTo>
                    <a:pt x="5866" y="0"/>
                  </a:moveTo>
                  <a:cubicBezTo>
                    <a:pt x="4011" y="828"/>
                    <a:pt x="2031" y="1404"/>
                    <a:pt x="26" y="1730"/>
                  </a:cubicBezTo>
                  <a:cubicBezTo>
                    <a:pt x="1" y="1730"/>
                    <a:pt x="1" y="1755"/>
                    <a:pt x="1" y="1780"/>
                  </a:cubicBezTo>
                  <a:cubicBezTo>
                    <a:pt x="1" y="1805"/>
                    <a:pt x="26" y="1805"/>
                    <a:pt x="51" y="1805"/>
                  </a:cubicBezTo>
                  <a:cubicBezTo>
                    <a:pt x="2056" y="1479"/>
                    <a:pt x="4036" y="903"/>
                    <a:pt x="5891" y="76"/>
                  </a:cubicBezTo>
                  <a:cubicBezTo>
                    <a:pt x="5916" y="76"/>
                    <a:pt x="5941" y="51"/>
                    <a:pt x="5916" y="26"/>
                  </a:cubicBezTo>
                  <a:cubicBezTo>
                    <a:pt x="5916" y="0"/>
                    <a:pt x="5891"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
            <p:cNvSpPr/>
            <p:nvPr/>
          </p:nvSpPr>
          <p:spPr>
            <a:xfrm>
              <a:off x="4931225" y="2140750"/>
              <a:ext cx="147275" cy="42875"/>
            </a:xfrm>
            <a:custGeom>
              <a:avLst/>
              <a:gdLst/>
              <a:ahLst/>
              <a:cxnLst/>
              <a:rect l="l" t="t" r="r" b="b"/>
              <a:pathLst>
                <a:path w="5891" h="1715" extrusionOk="0">
                  <a:moveTo>
                    <a:pt x="5862" y="0"/>
                  </a:moveTo>
                  <a:cubicBezTo>
                    <a:pt x="5855" y="0"/>
                    <a:pt x="5848" y="3"/>
                    <a:pt x="5841" y="11"/>
                  </a:cubicBezTo>
                  <a:cubicBezTo>
                    <a:pt x="3986" y="813"/>
                    <a:pt x="2031" y="1364"/>
                    <a:pt x="26" y="1640"/>
                  </a:cubicBezTo>
                  <a:cubicBezTo>
                    <a:pt x="1" y="1640"/>
                    <a:pt x="1" y="1665"/>
                    <a:pt x="1" y="1690"/>
                  </a:cubicBezTo>
                  <a:cubicBezTo>
                    <a:pt x="1" y="1715"/>
                    <a:pt x="26" y="1715"/>
                    <a:pt x="51" y="1715"/>
                  </a:cubicBezTo>
                  <a:cubicBezTo>
                    <a:pt x="2056" y="1439"/>
                    <a:pt x="4011" y="888"/>
                    <a:pt x="5866" y="86"/>
                  </a:cubicBezTo>
                  <a:cubicBezTo>
                    <a:pt x="5891" y="61"/>
                    <a:pt x="5891" y="36"/>
                    <a:pt x="5891" y="36"/>
                  </a:cubicBezTo>
                  <a:cubicBezTo>
                    <a:pt x="5891" y="18"/>
                    <a:pt x="587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
            <p:cNvSpPr/>
            <p:nvPr/>
          </p:nvSpPr>
          <p:spPr>
            <a:xfrm>
              <a:off x="4946275" y="2151650"/>
              <a:ext cx="141625" cy="38250"/>
            </a:xfrm>
            <a:custGeom>
              <a:avLst/>
              <a:gdLst/>
              <a:ahLst/>
              <a:cxnLst/>
              <a:rect l="l" t="t" r="r" b="b"/>
              <a:pathLst>
                <a:path w="5665" h="1530" extrusionOk="0">
                  <a:moveTo>
                    <a:pt x="5614" y="1"/>
                  </a:moveTo>
                  <a:cubicBezTo>
                    <a:pt x="3810" y="652"/>
                    <a:pt x="1930" y="1154"/>
                    <a:pt x="51" y="1454"/>
                  </a:cubicBezTo>
                  <a:cubicBezTo>
                    <a:pt x="25" y="1454"/>
                    <a:pt x="0" y="1479"/>
                    <a:pt x="0" y="1505"/>
                  </a:cubicBezTo>
                  <a:cubicBezTo>
                    <a:pt x="0" y="1530"/>
                    <a:pt x="25" y="1530"/>
                    <a:pt x="51" y="1530"/>
                  </a:cubicBezTo>
                  <a:cubicBezTo>
                    <a:pt x="1955" y="1229"/>
                    <a:pt x="3835" y="753"/>
                    <a:pt x="5640" y="101"/>
                  </a:cubicBezTo>
                  <a:cubicBezTo>
                    <a:pt x="5665" y="76"/>
                    <a:pt x="5665" y="51"/>
                    <a:pt x="5665" y="26"/>
                  </a:cubicBezTo>
                  <a:cubicBezTo>
                    <a:pt x="5640" y="26"/>
                    <a:pt x="5614" y="1"/>
                    <a:pt x="5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
            <p:cNvSpPr/>
            <p:nvPr/>
          </p:nvSpPr>
          <p:spPr>
            <a:xfrm>
              <a:off x="4955675" y="2160800"/>
              <a:ext cx="132225" cy="39750"/>
            </a:xfrm>
            <a:custGeom>
              <a:avLst/>
              <a:gdLst/>
              <a:ahLst/>
              <a:cxnLst/>
              <a:rect l="l" t="t" r="r" b="b"/>
              <a:pathLst>
                <a:path w="5289" h="1590" extrusionOk="0">
                  <a:moveTo>
                    <a:pt x="5260" y="0"/>
                  </a:moveTo>
                  <a:cubicBezTo>
                    <a:pt x="5253" y="0"/>
                    <a:pt x="5246" y="3"/>
                    <a:pt x="5238" y="11"/>
                  </a:cubicBezTo>
                  <a:cubicBezTo>
                    <a:pt x="3534" y="637"/>
                    <a:pt x="1780" y="1139"/>
                    <a:pt x="25" y="1514"/>
                  </a:cubicBezTo>
                  <a:cubicBezTo>
                    <a:pt x="0" y="1514"/>
                    <a:pt x="0" y="1540"/>
                    <a:pt x="0" y="1565"/>
                  </a:cubicBezTo>
                  <a:cubicBezTo>
                    <a:pt x="0" y="1590"/>
                    <a:pt x="25" y="1590"/>
                    <a:pt x="25" y="1590"/>
                  </a:cubicBezTo>
                  <a:lnTo>
                    <a:pt x="50" y="1590"/>
                  </a:lnTo>
                  <a:cubicBezTo>
                    <a:pt x="1805" y="1214"/>
                    <a:pt x="3559" y="712"/>
                    <a:pt x="5264" y="86"/>
                  </a:cubicBezTo>
                  <a:cubicBezTo>
                    <a:pt x="5289" y="61"/>
                    <a:pt x="5289" y="36"/>
                    <a:pt x="5289" y="36"/>
                  </a:cubicBezTo>
                  <a:cubicBezTo>
                    <a:pt x="5289" y="18"/>
                    <a:pt x="5276" y="0"/>
                    <a:pt x="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
            <p:cNvSpPr/>
            <p:nvPr/>
          </p:nvSpPr>
          <p:spPr>
            <a:xfrm>
              <a:off x="4970700" y="2170450"/>
              <a:ext cx="123475" cy="37625"/>
            </a:xfrm>
            <a:custGeom>
              <a:avLst/>
              <a:gdLst/>
              <a:ahLst/>
              <a:cxnLst/>
              <a:rect l="l" t="t" r="r" b="b"/>
              <a:pathLst>
                <a:path w="4939" h="1505" extrusionOk="0">
                  <a:moveTo>
                    <a:pt x="4863" y="1"/>
                  </a:moveTo>
                  <a:cubicBezTo>
                    <a:pt x="3309" y="652"/>
                    <a:pt x="1680" y="1128"/>
                    <a:pt x="26" y="1404"/>
                  </a:cubicBezTo>
                  <a:cubicBezTo>
                    <a:pt x="1" y="1404"/>
                    <a:pt x="1" y="1429"/>
                    <a:pt x="1" y="1454"/>
                  </a:cubicBezTo>
                  <a:cubicBezTo>
                    <a:pt x="1" y="1479"/>
                    <a:pt x="26" y="1504"/>
                    <a:pt x="51" y="1504"/>
                  </a:cubicBezTo>
                  <a:cubicBezTo>
                    <a:pt x="1705" y="1204"/>
                    <a:pt x="3334" y="727"/>
                    <a:pt x="4888" y="76"/>
                  </a:cubicBezTo>
                  <a:cubicBezTo>
                    <a:pt x="4913" y="76"/>
                    <a:pt x="4938" y="51"/>
                    <a:pt x="4913" y="26"/>
                  </a:cubicBezTo>
                  <a:cubicBezTo>
                    <a:pt x="4913" y="1"/>
                    <a:pt x="4888"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
            <p:cNvSpPr/>
            <p:nvPr/>
          </p:nvSpPr>
          <p:spPr>
            <a:xfrm>
              <a:off x="5287750" y="1899775"/>
              <a:ext cx="89625" cy="44500"/>
            </a:xfrm>
            <a:custGeom>
              <a:avLst/>
              <a:gdLst/>
              <a:ahLst/>
              <a:cxnLst/>
              <a:rect l="l" t="t" r="r" b="b"/>
              <a:pathLst>
                <a:path w="3585" h="1780" extrusionOk="0">
                  <a:moveTo>
                    <a:pt x="3509" y="1"/>
                  </a:moveTo>
                  <a:cubicBezTo>
                    <a:pt x="2432" y="702"/>
                    <a:pt x="1254" y="1254"/>
                    <a:pt x="51" y="1680"/>
                  </a:cubicBezTo>
                  <a:cubicBezTo>
                    <a:pt x="26" y="1705"/>
                    <a:pt x="1" y="1730"/>
                    <a:pt x="26" y="1730"/>
                  </a:cubicBezTo>
                  <a:cubicBezTo>
                    <a:pt x="26" y="1755"/>
                    <a:pt x="51" y="1780"/>
                    <a:pt x="51" y="1780"/>
                  </a:cubicBezTo>
                  <a:cubicBezTo>
                    <a:pt x="51" y="1780"/>
                    <a:pt x="76" y="1780"/>
                    <a:pt x="76" y="1755"/>
                  </a:cubicBezTo>
                  <a:cubicBezTo>
                    <a:pt x="1279" y="1329"/>
                    <a:pt x="2457" y="777"/>
                    <a:pt x="3560" y="76"/>
                  </a:cubicBezTo>
                  <a:cubicBezTo>
                    <a:pt x="3585" y="76"/>
                    <a:pt x="3585" y="51"/>
                    <a:pt x="3560" y="26"/>
                  </a:cubicBezTo>
                  <a:cubicBezTo>
                    <a:pt x="3560" y="1"/>
                    <a:pt x="3534"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
            <p:cNvSpPr/>
            <p:nvPr/>
          </p:nvSpPr>
          <p:spPr>
            <a:xfrm>
              <a:off x="5293400" y="1910775"/>
              <a:ext cx="85850" cy="39150"/>
            </a:xfrm>
            <a:custGeom>
              <a:avLst/>
              <a:gdLst/>
              <a:ahLst/>
              <a:cxnLst/>
              <a:rect l="l" t="t" r="r" b="b"/>
              <a:pathLst>
                <a:path w="3434" h="1566" extrusionOk="0">
                  <a:moveTo>
                    <a:pt x="3383" y="1"/>
                  </a:moveTo>
                  <a:cubicBezTo>
                    <a:pt x="3375" y="1"/>
                    <a:pt x="3367" y="3"/>
                    <a:pt x="3359" y="12"/>
                  </a:cubicBezTo>
                  <a:cubicBezTo>
                    <a:pt x="2331" y="688"/>
                    <a:pt x="1228" y="1165"/>
                    <a:pt x="50" y="1490"/>
                  </a:cubicBezTo>
                  <a:cubicBezTo>
                    <a:pt x="25" y="1490"/>
                    <a:pt x="0" y="1515"/>
                    <a:pt x="25" y="1540"/>
                  </a:cubicBezTo>
                  <a:cubicBezTo>
                    <a:pt x="25" y="1566"/>
                    <a:pt x="50" y="1566"/>
                    <a:pt x="50" y="1566"/>
                  </a:cubicBezTo>
                  <a:lnTo>
                    <a:pt x="75" y="1566"/>
                  </a:lnTo>
                  <a:cubicBezTo>
                    <a:pt x="1253" y="1240"/>
                    <a:pt x="2381" y="764"/>
                    <a:pt x="3409" y="87"/>
                  </a:cubicBezTo>
                  <a:cubicBezTo>
                    <a:pt x="3409" y="62"/>
                    <a:pt x="3434" y="37"/>
                    <a:pt x="3409" y="12"/>
                  </a:cubicBezTo>
                  <a:cubicBezTo>
                    <a:pt x="3409" y="12"/>
                    <a:pt x="3398" y="1"/>
                    <a:pt x="3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
            <p:cNvSpPr/>
            <p:nvPr/>
          </p:nvSpPr>
          <p:spPr>
            <a:xfrm>
              <a:off x="5294025" y="1922950"/>
              <a:ext cx="87100" cy="40125"/>
            </a:xfrm>
            <a:custGeom>
              <a:avLst/>
              <a:gdLst/>
              <a:ahLst/>
              <a:cxnLst/>
              <a:rect l="l" t="t" r="r" b="b"/>
              <a:pathLst>
                <a:path w="3484" h="1605" extrusionOk="0">
                  <a:moveTo>
                    <a:pt x="3409" y="1"/>
                  </a:moveTo>
                  <a:cubicBezTo>
                    <a:pt x="2356" y="627"/>
                    <a:pt x="1228" y="1154"/>
                    <a:pt x="50" y="1530"/>
                  </a:cubicBezTo>
                  <a:cubicBezTo>
                    <a:pt x="25" y="1530"/>
                    <a:pt x="0" y="1555"/>
                    <a:pt x="25" y="1580"/>
                  </a:cubicBezTo>
                  <a:cubicBezTo>
                    <a:pt x="25" y="1605"/>
                    <a:pt x="25" y="1605"/>
                    <a:pt x="50" y="1605"/>
                  </a:cubicBezTo>
                  <a:lnTo>
                    <a:pt x="75" y="1605"/>
                  </a:lnTo>
                  <a:cubicBezTo>
                    <a:pt x="1253" y="1229"/>
                    <a:pt x="2381" y="703"/>
                    <a:pt x="3459" y="76"/>
                  </a:cubicBezTo>
                  <a:cubicBezTo>
                    <a:pt x="3484" y="51"/>
                    <a:pt x="3484" y="26"/>
                    <a:pt x="3459" y="26"/>
                  </a:cubicBezTo>
                  <a:cubicBezTo>
                    <a:pt x="3459" y="1"/>
                    <a:pt x="3434"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
            <p:cNvSpPr/>
            <p:nvPr/>
          </p:nvSpPr>
          <p:spPr>
            <a:xfrm>
              <a:off x="5297150" y="1935500"/>
              <a:ext cx="80850" cy="33850"/>
            </a:xfrm>
            <a:custGeom>
              <a:avLst/>
              <a:gdLst/>
              <a:ahLst/>
              <a:cxnLst/>
              <a:rect l="l" t="t" r="r" b="b"/>
              <a:pathLst>
                <a:path w="3234" h="1354" extrusionOk="0">
                  <a:moveTo>
                    <a:pt x="3184" y="0"/>
                  </a:moveTo>
                  <a:cubicBezTo>
                    <a:pt x="2507" y="326"/>
                    <a:pt x="1830" y="652"/>
                    <a:pt x="1128" y="952"/>
                  </a:cubicBezTo>
                  <a:cubicBezTo>
                    <a:pt x="752" y="1128"/>
                    <a:pt x="402" y="1253"/>
                    <a:pt x="51" y="1278"/>
                  </a:cubicBezTo>
                  <a:cubicBezTo>
                    <a:pt x="26" y="1278"/>
                    <a:pt x="1" y="1278"/>
                    <a:pt x="1" y="1303"/>
                  </a:cubicBezTo>
                  <a:cubicBezTo>
                    <a:pt x="1" y="1328"/>
                    <a:pt x="26" y="1353"/>
                    <a:pt x="51" y="1353"/>
                  </a:cubicBezTo>
                  <a:cubicBezTo>
                    <a:pt x="427" y="1353"/>
                    <a:pt x="777" y="1203"/>
                    <a:pt x="1178" y="1028"/>
                  </a:cubicBezTo>
                  <a:cubicBezTo>
                    <a:pt x="1855" y="727"/>
                    <a:pt x="2557" y="401"/>
                    <a:pt x="3209" y="75"/>
                  </a:cubicBezTo>
                  <a:cubicBezTo>
                    <a:pt x="3234" y="75"/>
                    <a:pt x="3234" y="50"/>
                    <a:pt x="3234" y="25"/>
                  </a:cubicBezTo>
                  <a:cubicBezTo>
                    <a:pt x="3209" y="0"/>
                    <a:pt x="3184"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
            <p:cNvSpPr/>
            <p:nvPr/>
          </p:nvSpPr>
          <p:spPr>
            <a:xfrm>
              <a:off x="5294650" y="1947400"/>
              <a:ext cx="83350" cy="33225"/>
            </a:xfrm>
            <a:custGeom>
              <a:avLst/>
              <a:gdLst/>
              <a:ahLst/>
              <a:cxnLst/>
              <a:rect l="l" t="t" r="r" b="b"/>
              <a:pathLst>
                <a:path w="3334" h="1329" extrusionOk="0">
                  <a:moveTo>
                    <a:pt x="3258" y="0"/>
                  </a:moveTo>
                  <a:cubicBezTo>
                    <a:pt x="2933" y="151"/>
                    <a:pt x="2582" y="301"/>
                    <a:pt x="2256" y="451"/>
                  </a:cubicBezTo>
                  <a:cubicBezTo>
                    <a:pt x="1554" y="802"/>
                    <a:pt x="827" y="1128"/>
                    <a:pt x="50" y="1253"/>
                  </a:cubicBezTo>
                  <a:cubicBezTo>
                    <a:pt x="25" y="1253"/>
                    <a:pt x="0" y="1279"/>
                    <a:pt x="25" y="1304"/>
                  </a:cubicBezTo>
                  <a:cubicBezTo>
                    <a:pt x="25" y="1329"/>
                    <a:pt x="25" y="1329"/>
                    <a:pt x="50" y="1329"/>
                  </a:cubicBezTo>
                  <a:cubicBezTo>
                    <a:pt x="852" y="1228"/>
                    <a:pt x="1579" y="877"/>
                    <a:pt x="2306" y="527"/>
                  </a:cubicBezTo>
                  <a:cubicBezTo>
                    <a:pt x="2632" y="376"/>
                    <a:pt x="2958" y="226"/>
                    <a:pt x="3284" y="75"/>
                  </a:cubicBezTo>
                  <a:cubicBezTo>
                    <a:pt x="3309" y="75"/>
                    <a:pt x="3334" y="50"/>
                    <a:pt x="3309" y="25"/>
                  </a:cubicBezTo>
                  <a:cubicBezTo>
                    <a:pt x="3309" y="0"/>
                    <a:pt x="3284"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
            <p:cNvSpPr/>
            <p:nvPr/>
          </p:nvSpPr>
          <p:spPr>
            <a:xfrm>
              <a:off x="5297150" y="1956325"/>
              <a:ext cx="80850" cy="33700"/>
            </a:xfrm>
            <a:custGeom>
              <a:avLst/>
              <a:gdLst/>
              <a:ahLst/>
              <a:cxnLst/>
              <a:rect l="l" t="t" r="r" b="b"/>
              <a:pathLst>
                <a:path w="3234" h="1348" extrusionOk="0">
                  <a:moveTo>
                    <a:pt x="3193" y="0"/>
                  </a:moveTo>
                  <a:cubicBezTo>
                    <a:pt x="3184" y="0"/>
                    <a:pt x="3171" y="7"/>
                    <a:pt x="3158" y="19"/>
                  </a:cubicBezTo>
                  <a:cubicBezTo>
                    <a:pt x="2206" y="621"/>
                    <a:pt x="1153" y="1047"/>
                    <a:pt x="26" y="1272"/>
                  </a:cubicBezTo>
                  <a:cubicBezTo>
                    <a:pt x="1" y="1272"/>
                    <a:pt x="1" y="1297"/>
                    <a:pt x="1" y="1323"/>
                  </a:cubicBezTo>
                  <a:cubicBezTo>
                    <a:pt x="1" y="1348"/>
                    <a:pt x="26" y="1348"/>
                    <a:pt x="51" y="1348"/>
                  </a:cubicBezTo>
                  <a:cubicBezTo>
                    <a:pt x="1178" y="1122"/>
                    <a:pt x="2231" y="696"/>
                    <a:pt x="3209" y="69"/>
                  </a:cubicBezTo>
                  <a:cubicBezTo>
                    <a:pt x="3209" y="69"/>
                    <a:pt x="3234" y="44"/>
                    <a:pt x="3209" y="19"/>
                  </a:cubicBezTo>
                  <a:cubicBezTo>
                    <a:pt x="3209" y="7"/>
                    <a:pt x="3202" y="0"/>
                    <a:pt x="3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
            <p:cNvSpPr/>
            <p:nvPr/>
          </p:nvSpPr>
          <p:spPr>
            <a:xfrm>
              <a:off x="5294025" y="1969050"/>
              <a:ext cx="81475" cy="32875"/>
            </a:xfrm>
            <a:custGeom>
              <a:avLst/>
              <a:gdLst/>
              <a:ahLst/>
              <a:cxnLst/>
              <a:rect l="l" t="t" r="r" b="b"/>
              <a:pathLst>
                <a:path w="3259" h="1315" extrusionOk="0">
                  <a:moveTo>
                    <a:pt x="3208" y="0"/>
                  </a:moveTo>
                  <a:cubicBezTo>
                    <a:pt x="3200" y="0"/>
                    <a:pt x="3192" y="3"/>
                    <a:pt x="3183" y="11"/>
                  </a:cubicBezTo>
                  <a:cubicBezTo>
                    <a:pt x="2206" y="538"/>
                    <a:pt x="1128" y="964"/>
                    <a:pt x="50" y="1240"/>
                  </a:cubicBezTo>
                  <a:cubicBezTo>
                    <a:pt x="25" y="1240"/>
                    <a:pt x="0" y="1265"/>
                    <a:pt x="0" y="1290"/>
                  </a:cubicBezTo>
                  <a:cubicBezTo>
                    <a:pt x="25" y="1290"/>
                    <a:pt x="25" y="1315"/>
                    <a:pt x="50" y="1315"/>
                  </a:cubicBezTo>
                  <a:cubicBezTo>
                    <a:pt x="1178" y="1039"/>
                    <a:pt x="2231" y="613"/>
                    <a:pt x="3233" y="87"/>
                  </a:cubicBezTo>
                  <a:cubicBezTo>
                    <a:pt x="3258" y="62"/>
                    <a:pt x="3258" y="37"/>
                    <a:pt x="3258" y="11"/>
                  </a:cubicBezTo>
                  <a:cubicBezTo>
                    <a:pt x="3242" y="11"/>
                    <a:pt x="3225" y="0"/>
                    <a:pt x="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
            <p:cNvSpPr/>
            <p:nvPr/>
          </p:nvSpPr>
          <p:spPr>
            <a:xfrm>
              <a:off x="5292775" y="1984075"/>
              <a:ext cx="76450" cy="27875"/>
            </a:xfrm>
            <a:custGeom>
              <a:avLst/>
              <a:gdLst/>
              <a:ahLst/>
              <a:cxnLst/>
              <a:rect l="l" t="t" r="r" b="b"/>
              <a:pathLst>
                <a:path w="3058" h="1115" extrusionOk="0">
                  <a:moveTo>
                    <a:pt x="3032" y="1"/>
                  </a:moveTo>
                  <a:cubicBezTo>
                    <a:pt x="3024" y="1"/>
                    <a:pt x="3016" y="4"/>
                    <a:pt x="3008" y="12"/>
                  </a:cubicBezTo>
                  <a:cubicBezTo>
                    <a:pt x="2456" y="263"/>
                    <a:pt x="1880" y="488"/>
                    <a:pt x="1328" y="714"/>
                  </a:cubicBezTo>
                  <a:cubicBezTo>
                    <a:pt x="902" y="889"/>
                    <a:pt x="501" y="1040"/>
                    <a:pt x="75" y="1040"/>
                  </a:cubicBezTo>
                  <a:lnTo>
                    <a:pt x="50" y="1040"/>
                  </a:lnTo>
                  <a:cubicBezTo>
                    <a:pt x="25" y="1040"/>
                    <a:pt x="25" y="1040"/>
                    <a:pt x="25" y="1065"/>
                  </a:cubicBezTo>
                  <a:cubicBezTo>
                    <a:pt x="0" y="1090"/>
                    <a:pt x="25" y="1115"/>
                    <a:pt x="50" y="1115"/>
                  </a:cubicBezTo>
                  <a:lnTo>
                    <a:pt x="75" y="1115"/>
                  </a:lnTo>
                  <a:cubicBezTo>
                    <a:pt x="526" y="1115"/>
                    <a:pt x="927" y="964"/>
                    <a:pt x="1353" y="789"/>
                  </a:cubicBezTo>
                  <a:cubicBezTo>
                    <a:pt x="1930" y="588"/>
                    <a:pt x="2481" y="338"/>
                    <a:pt x="3033" y="87"/>
                  </a:cubicBezTo>
                  <a:cubicBezTo>
                    <a:pt x="3058" y="62"/>
                    <a:pt x="3058" y="37"/>
                    <a:pt x="3058" y="12"/>
                  </a:cubicBezTo>
                  <a:cubicBezTo>
                    <a:pt x="3058" y="12"/>
                    <a:pt x="3047" y="1"/>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
            <p:cNvSpPr/>
            <p:nvPr/>
          </p:nvSpPr>
          <p:spPr>
            <a:xfrm>
              <a:off x="5292150" y="1992225"/>
              <a:ext cx="79600" cy="31625"/>
            </a:xfrm>
            <a:custGeom>
              <a:avLst/>
              <a:gdLst/>
              <a:ahLst/>
              <a:cxnLst/>
              <a:rect l="l" t="t" r="r" b="b"/>
              <a:pathLst>
                <a:path w="3184" h="1265" extrusionOk="0">
                  <a:moveTo>
                    <a:pt x="3133" y="1"/>
                  </a:moveTo>
                  <a:cubicBezTo>
                    <a:pt x="3125" y="1"/>
                    <a:pt x="3116" y="3"/>
                    <a:pt x="3108" y="12"/>
                  </a:cubicBezTo>
                  <a:cubicBezTo>
                    <a:pt x="2181" y="588"/>
                    <a:pt x="1103" y="989"/>
                    <a:pt x="25" y="1165"/>
                  </a:cubicBezTo>
                  <a:cubicBezTo>
                    <a:pt x="0" y="1190"/>
                    <a:pt x="0" y="1190"/>
                    <a:pt x="0" y="1215"/>
                  </a:cubicBezTo>
                  <a:cubicBezTo>
                    <a:pt x="0" y="1240"/>
                    <a:pt x="25" y="1265"/>
                    <a:pt x="25" y="1265"/>
                  </a:cubicBezTo>
                  <a:lnTo>
                    <a:pt x="50" y="1265"/>
                  </a:lnTo>
                  <a:cubicBezTo>
                    <a:pt x="1128" y="1064"/>
                    <a:pt x="2206" y="663"/>
                    <a:pt x="3158" y="87"/>
                  </a:cubicBezTo>
                  <a:cubicBezTo>
                    <a:pt x="3183" y="62"/>
                    <a:pt x="3183" y="37"/>
                    <a:pt x="3183" y="12"/>
                  </a:cubicBezTo>
                  <a:cubicBezTo>
                    <a:pt x="3166" y="12"/>
                    <a:pt x="3150" y="1"/>
                    <a:pt x="3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
            <p:cNvSpPr/>
            <p:nvPr/>
          </p:nvSpPr>
          <p:spPr>
            <a:xfrm>
              <a:off x="5285250" y="2005675"/>
              <a:ext cx="80850" cy="33850"/>
            </a:xfrm>
            <a:custGeom>
              <a:avLst/>
              <a:gdLst/>
              <a:ahLst/>
              <a:cxnLst/>
              <a:rect l="l" t="t" r="r" b="b"/>
              <a:pathLst>
                <a:path w="3234" h="1354" extrusionOk="0">
                  <a:moveTo>
                    <a:pt x="3158" y="0"/>
                  </a:moveTo>
                  <a:cubicBezTo>
                    <a:pt x="2206" y="602"/>
                    <a:pt x="1153" y="1028"/>
                    <a:pt x="50" y="1253"/>
                  </a:cubicBezTo>
                  <a:cubicBezTo>
                    <a:pt x="25" y="1278"/>
                    <a:pt x="0" y="1278"/>
                    <a:pt x="0" y="1303"/>
                  </a:cubicBezTo>
                  <a:cubicBezTo>
                    <a:pt x="0" y="1328"/>
                    <a:pt x="25" y="1354"/>
                    <a:pt x="50" y="1354"/>
                  </a:cubicBezTo>
                  <a:cubicBezTo>
                    <a:pt x="1178" y="1103"/>
                    <a:pt x="2231" y="677"/>
                    <a:pt x="3208" y="75"/>
                  </a:cubicBezTo>
                  <a:cubicBezTo>
                    <a:pt x="3233" y="75"/>
                    <a:pt x="3233" y="50"/>
                    <a:pt x="3233" y="25"/>
                  </a:cubicBezTo>
                  <a:cubicBezTo>
                    <a:pt x="3208" y="0"/>
                    <a:pt x="3183"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
            <p:cNvSpPr/>
            <p:nvPr/>
          </p:nvSpPr>
          <p:spPr>
            <a:xfrm>
              <a:off x="5285875" y="2019450"/>
              <a:ext cx="82100" cy="32600"/>
            </a:xfrm>
            <a:custGeom>
              <a:avLst/>
              <a:gdLst/>
              <a:ahLst/>
              <a:cxnLst/>
              <a:rect l="l" t="t" r="r" b="b"/>
              <a:pathLst>
                <a:path w="3284" h="1304" extrusionOk="0">
                  <a:moveTo>
                    <a:pt x="3208" y="1"/>
                  </a:moveTo>
                  <a:lnTo>
                    <a:pt x="1855" y="602"/>
                  </a:lnTo>
                  <a:cubicBezTo>
                    <a:pt x="1279" y="853"/>
                    <a:pt x="677" y="1128"/>
                    <a:pt x="25" y="1229"/>
                  </a:cubicBezTo>
                  <a:cubicBezTo>
                    <a:pt x="0" y="1229"/>
                    <a:pt x="0" y="1254"/>
                    <a:pt x="0" y="1279"/>
                  </a:cubicBezTo>
                  <a:cubicBezTo>
                    <a:pt x="0" y="1304"/>
                    <a:pt x="25" y="1304"/>
                    <a:pt x="51" y="1304"/>
                  </a:cubicBezTo>
                  <a:cubicBezTo>
                    <a:pt x="702" y="1204"/>
                    <a:pt x="1304" y="953"/>
                    <a:pt x="1880" y="677"/>
                  </a:cubicBezTo>
                  <a:lnTo>
                    <a:pt x="3234" y="76"/>
                  </a:lnTo>
                  <a:cubicBezTo>
                    <a:pt x="3259" y="76"/>
                    <a:pt x="3284" y="51"/>
                    <a:pt x="3259" y="26"/>
                  </a:cubicBezTo>
                  <a:cubicBezTo>
                    <a:pt x="3259" y="1"/>
                    <a:pt x="3234"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
            <p:cNvSpPr/>
            <p:nvPr/>
          </p:nvSpPr>
          <p:spPr>
            <a:xfrm>
              <a:off x="5283375" y="2034500"/>
              <a:ext cx="79600" cy="30100"/>
            </a:xfrm>
            <a:custGeom>
              <a:avLst/>
              <a:gdLst/>
              <a:ahLst/>
              <a:cxnLst/>
              <a:rect l="l" t="t" r="r" b="b"/>
              <a:pathLst>
                <a:path w="3184" h="1204" extrusionOk="0">
                  <a:moveTo>
                    <a:pt x="3108" y="0"/>
                  </a:moveTo>
                  <a:cubicBezTo>
                    <a:pt x="2156" y="526"/>
                    <a:pt x="1103" y="902"/>
                    <a:pt x="50" y="1103"/>
                  </a:cubicBezTo>
                  <a:cubicBezTo>
                    <a:pt x="25" y="1103"/>
                    <a:pt x="0" y="1128"/>
                    <a:pt x="0" y="1153"/>
                  </a:cubicBezTo>
                  <a:cubicBezTo>
                    <a:pt x="25" y="1178"/>
                    <a:pt x="25" y="1203"/>
                    <a:pt x="50" y="1203"/>
                  </a:cubicBezTo>
                  <a:cubicBezTo>
                    <a:pt x="1128" y="977"/>
                    <a:pt x="2181" y="602"/>
                    <a:pt x="3158" y="75"/>
                  </a:cubicBezTo>
                  <a:cubicBezTo>
                    <a:pt x="3183" y="75"/>
                    <a:pt x="3183" y="50"/>
                    <a:pt x="3158" y="25"/>
                  </a:cubicBezTo>
                  <a:cubicBezTo>
                    <a:pt x="3158" y="0"/>
                    <a:pt x="3133"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
            <p:cNvSpPr/>
            <p:nvPr/>
          </p:nvSpPr>
          <p:spPr>
            <a:xfrm>
              <a:off x="5280225" y="2048425"/>
              <a:ext cx="75850" cy="27450"/>
            </a:xfrm>
            <a:custGeom>
              <a:avLst/>
              <a:gdLst/>
              <a:ahLst/>
              <a:cxnLst/>
              <a:rect l="l" t="t" r="r" b="b"/>
              <a:pathLst>
                <a:path w="3034" h="1098" extrusionOk="0">
                  <a:moveTo>
                    <a:pt x="2996" y="1"/>
                  </a:moveTo>
                  <a:cubicBezTo>
                    <a:pt x="2983" y="1"/>
                    <a:pt x="2971" y="7"/>
                    <a:pt x="2958" y="19"/>
                  </a:cubicBezTo>
                  <a:cubicBezTo>
                    <a:pt x="2031" y="446"/>
                    <a:pt x="1053" y="796"/>
                    <a:pt x="26" y="997"/>
                  </a:cubicBezTo>
                  <a:cubicBezTo>
                    <a:pt x="1" y="1022"/>
                    <a:pt x="1" y="1022"/>
                    <a:pt x="1" y="1047"/>
                  </a:cubicBezTo>
                  <a:cubicBezTo>
                    <a:pt x="1" y="1072"/>
                    <a:pt x="26" y="1097"/>
                    <a:pt x="26" y="1097"/>
                  </a:cubicBezTo>
                  <a:lnTo>
                    <a:pt x="51" y="1097"/>
                  </a:lnTo>
                  <a:cubicBezTo>
                    <a:pt x="1079" y="872"/>
                    <a:pt x="2056" y="546"/>
                    <a:pt x="3008" y="95"/>
                  </a:cubicBezTo>
                  <a:cubicBezTo>
                    <a:pt x="3033" y="70"/>
                    <a:pt x="3033" y="45"/>
                    <a:pt x="3033" y="19"/>
                  </a:cubicBezTo>
                  <a:cubicBezTo>
                    <a:pt x="3021" y="7"/>
                    <a:pt x="3008" y="1"/>
                    <a:pt x="2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
            <p:cNvSpPr/>
            <p:nvPr/>
          </p:nvSpPr>
          <p:spPr>
            <a:xfrm>
              <a:off x="5274600" y="2061800"/>
              <a:ext cx="77725" cy="27225"/>
            </a:xfrm>
            <a:custGeom>
              <a:avLst/>
              <a:gdLst/>
              <a:ahLst/>
              <a:cxnLst/>
              <a:rect l="l" t="t" r="r" b="b"/>
              <a:pathLst>
                <a:path w="3109" h="1089" extrusionOk="0">
                  <a:moveTo>
                    <a:pt x="3054" y="0"/>
                  </a:moveTo>
                  <a:cubicBezTo>
                    <a:pt x="3048" y="0"/>
                    <a:pt x="3040" y="3"/>
                    <a:pt x="3033" y="11"/>
                  </a:cubicBezTo>
                  <a:cubicBezTo>
                    <a:pt x="2080" y="487"/>
                    <a:pt x="1078" y="838"/>
                    <a:pt x="25" y="1013"/>
                  </a:cubicBezTo>
                  <a:cubicBezTo>
                    <a:pt x="0" y="1013"/>
                    <a:pt x="0" y="1038"/>
                    <a:pt x="0" y="1063"/>
                  </a:cubicBezTo>
                  <a:cubicBezTo>
                    <a:pt x="0" y="1088"/>
                    <a:pt x="25" y="1088"/>
                    <a:pt x="25" y="1088"/>
                  </a:cubicBezTo>
                  <a:lnTo>
                    <a:pt x="50" y="1088"/>
                  </a:lnTo>
                  <a:cubicBezTo>
                    <a:pt x="1103" y="913"/>
                    <a:pt x="2131" y="587"/>
                    <a:pt x="3083" y="86"/>
                  </a:cubicBezTo>
                  <a:cubicBezTo>
                    <a:pt x="3083" y="86"/>
                    <a:pt x="3108" y="36"/>
                    <a:pt x="3083" y="36"/>
                  </a:cubicBezTo>
                  <a:cubicBezTo>
                    <a:pt x="3083" y="18"/>
                    <a:pt x="3070"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
            <p:cNvSpPr/>
            <p:nvPr/>
          </p:nvSpPr>
          <p:spPr>
            <a:xfrm>
              <a:off x="5269575" y="2071450"/>
              <a:ext cx="80850" cy="30100"/>
            </a:xfrm>
            <a:custGeom>
              <a:avLst/>
              <a:gdLst/>
              <a:ahLst/>
              <a:cxnLst/>
              <a:rect l="l" t="t" r="r" b="b"/>
              <a:pathLst>
                <a:path w="3234" h="1204" extrusionOk="0">
                  <a:moveTo>
                    <a:pt x="3159" y="1"/>
                  </a:moveTo>
                  <a:cubicBezTo>
                    <a:pt x="2181" y="502"/>
                    <a:pt x="1129" y="878"/>
                    <a:pt x="26" y="1103"/>
                  </a:cubicBezTo>
                  <a:cubicBezTo>
                    <a:pt x="26" y="1129"/>
                    <a:pt x="1" y="1154"/>
                    <a:pt x="1" y="1179"/>
                  </a:cubicBezTo>
                  <a:cubicBezTo>
                    <a:pt x="1" y="1179"/>
                    <a:pt x="26" y="1204"/>
                    <a:pt x="51" y="1204"/>
                  </a:cubicBezTo>
                  <a:cubicBezTo>
                    <a:pt x="1154" y="953"/>
                    <a:pt x="2206" y="577"/>
                    <a:pt x="3209" y="76"/>
                  </a:cubicBezTo>
                  <a:cubicBezTo>
                    <a:pt x="3234" y="76"/>
                    <a:pt x="3234" y="51"/>
                    <a:pt x="3234" y="26"/>
                  </a:cubicBezTo>
                  <a:cubicBezTo>
                    <a:pt x="3209" y="1"/>
                    <a:pt x="3184" y="1"/>
                    <a:pt x="3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
            <p:cNvSpPr/>
            <p:nvPr/>
          </p:nvSpPr>
          <p:spPr>
            <a:xfrm>
              <a:off x="5261425" y="2090000"/>
              <a:ext cx="72725" cy="24075"/>
            </a:xfrm>
            <a:custGeom>
              <a:avLst/>
              <a:gdLst/>
              <a:ahLst/>
              <a:cxnLst/>
              <a:rect l="l" t="t" r="r" b="b"/>
              <a:pathLst>
                <a:path w="2909" h="963" extrusionOk="0">
                  <a:moveTo>
                    <a:pt x="2854" y="0"/>
                  </a:moveTo>
                  <a:cubicBezTo>
                    <a:pt x="2848" y="0"/>
                    <a:pt x="2840" y="3"/>
                    <a:pt x="2833" y="11"/>
                  </a:cubicBezTo>
                  <a:cubicBezTo>
                    <a:pt x="1956" y="437"/>
                    <a:pt x="1003" y="712"/>
                    <a:pt x="51" y="888"/>
                  </a:cubicBezTo>
                  <a:cubicBezTo>
                    <a:pt x="26" y="888"/>
                    <a:pt x="1" y="913"/>
                    <a:pt x="1" y="938"/>
                  </a:cubicBezTo>
                  <a:cubicBezTo>
                    <a:pt x="1" y="938"/>
                    <a:pt x="26" y="963"/>
                    <a:pt x="51" y="963"/>
                  </a:cubicBezTo>
                  <a:cubicBezTo>
                    <a:pt x="1029" y="813"/>
                    <a:pt x="1981" y="512"/>
                    <a:pt x="2883" y="86"/>
                  </a:cubicBezTo>
                  <a:cubicBezTo>
                    <a:pt x="2883" y="61"/>
                    <a:pt x="2908" y="36"/>
                    <a:pt x="2883" y="36"/>
                  </a:cubicBezTo>
                  <a:cubicBezTo>
                    <a:pt x="2883" y="18"/>
                    <a:pt x="2871"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
            <p:cNvSpPr/>
            <p:nvPr/>
          </p:nvSpPr>
          <p:spPr>
            <a:xfrm>
              <a:off x="4902400" y="2096250"/>
              <a:ext cx="169825" cy="51050"/>
            </a:xfrm>
            <a:custGeom>
              <a:avLst/>
              <a:gdLst/>
              <a:ahLst/>
              <a:cxnLst/>
              <a:rect l="l" t="t" r="r" b="b"/>
              <a:pathLst>
                <a:path w="6793" h="2042" extrusionOk="0">
                  <a:moveTo>
                    <a:pt x="6749" y="1"/>
                  </a:moveTo>
                  <a:cubicBezTo>
                    <a:pt x="6745" y="1"/>
                    <a:pt x="6743" y="4"/>
                    <a:pt x="6743" y="11"/>
                  </a:cubicBezTo>
                  <a:cubicBezTo>
                    <a:pt x="4562" y="813"/>
                    <a:pt x="2307" y="1490"/>
                    <a:pt x="26" y="1941"/>
                  </a:cubicBezTo>
                  <a:cubicBezTo>
                    <a:pt x="1" y="1966"/>
                    <a:pt x="1" y="1991"/>
                    <a:pt x="1" y="1991"/>
                  </a:cubicBezTo>
                  <a:cubicBezTo>
                    <a:pt x="1" y="2016"/>
                    <a:pt x="26" y="2041"/>
                    <a:pt x="51" y="2041"/>
                  </a:cubicBezTo>
                  <a:cubicBezTo>
                    <a:pt x="2332" y="1565"/>
                    <a:pt x="4587" y="914"/>
                    <a:pt x="6768" y="86"/>
                  </a:cubicBezTo>
                  <a:cubicBezTo>
                    <a:pt x="6793" y="86"/>
                    <a:pt x="6793" y="61"/>
                    <a:pt x="6793" y="36"/>
                  </a:cubicBezTo>
                  <a:cubicBezTo>
                    <a:pt x="6775" y="19"/>
                    <a:pt x="6758" y="1"/>
                    <a:pt x="6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
            <p:cNvSpPr/>
            <p:nvPr/>
          </p:nvSpPr>
          <p:spPr>
            <a:xfrm>
              <a:off x="4984500" y="2174225"/>
              <a:ext cx="139750" cy="41375"/>
            </a:xfrm>
            <a:custGeom>
              <a:avLst/>
              <a:gdLst/>
              <a:ahLst/>
              <a:cxnLst/>
              <a:rect l="l" t="t" r="r" b="b"/>
              <a:pathLst>
                <a:path w="5590" h="1655" extrusionOk="0">
                  <a:moveTo>
                    <a:pt x="5514" y="0"/>
                  </a:moveTo>
                  <a:cubicBezTo>
                    <a:pt x="3760" y="727"/>
                    <a:pt x="1930" y="1253"/>
                    <a:pt x="50" y="1554"/>
                  </a:cubicBezTo>
                  <a:cubicBezTo>
                    <a:pt x="25" y="1554"/>
                    <a:pt x="0" y="1579"/>
                    <a:pt x="0" y="1604"/>
                  </a:cubicBezTo>
                  <a:cubicBezTo>
                    <a:pt x="25" y="1629"/>
                    <a:pt x="25" y="1654"/>
                    <a:pt x="50" y="1654"/>
                  </a:cubicBezTo>
                  <a:cubicBezTo>
                    <a:pt x="1930" y="1328"/>
                    <a:pt x="3785" y="802"/>
                    <a:pt x="5539" y="100"/>
                  </a:cubicBezTo>
                  <a:cubicBezTo>
                    <a:pt x="5564" y="75"/>
                    <a:pt x="5589" y="50"/>
                    <a:pt x="5564" y="25"/>
                  </a:cubicBezTo>
                  <a:cubicBezTo>
                    <a:pt x="5564" y="25"/>
                    <a:pt x="5539"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
            <p:cNvSpPr/>
            <p:nvPr/>
          </p:nvSpPr>
          <p:spPr>
            <a:xfrm>
              <a:off x="5000775" y="2167700"/>
              <a:ext cx="174225" cy="55400"/>
            </a:xfrm>
            <a:custGeom>
              <a:avLst/>
              <a:gdLst/>
              <a:ahLst/>
              <a:cxnLst/>
              <a:rect l="l" t="t" r="r" b="b"/>
              <a:pathLst>
                <a:path w="6969" h="2216" extrusionOk="0">
                  <a:moveTo>
                    <a:pt x="6915" y="0"/>
                  </a:moveTo>
                  <a:cubicBezTo>
                    <a:pt x="6908" y="0"/>
                    <a:pt x="6900" y="3"/>
                    <a:pt x="6893" y="10"/>
                  </a:cubicBezTo>
                  <a:cubicBezTo>
                    <a:pt x="4713" y="963"/>
                    <a:pt x="2382" y="1690"/>
                    <a:pt x="26" y="2116"/>
                  </a:cubicBezTo>
                  <a:cubicBezTo>
                    <a:pt x="1" y="2141"/>
                    <a:pt x="1" y="2166"/>
                    <a:pt x="1" y="2166"/>
                  </a:cubicBezTo>
                  <a:cubicBezTo>
                    <a:pt x="1" y="2191"/>
                    <a:pt x="26" y="2216"/>
                    <a:pt x="26" y="2216"/>
                  </a:cubicBezTo>
                  <a:lnTo>
                    <a:pt x="51" y="2216"/>
                  </a:lnTo>
                  <a:cubicBezTo>
                    <a:pt x="2407" y="1765"/>
                    <a:pt x="4738" y="1063"/>
                    <a:pt x="6943" y="86"/>
                  </a:cubicBezTo>
                  <a:cubicBezTo>
                    <a:pt x="6968" y="86"/>
                    <a:pt x="6968" y="61"/>
                    <a:pt x="6968" y="35"/>
                  </a:cubicBezTo>
                  <a:cubicBezTo>
                    <a:pt x="6951" y="18"/>
                    <a:pt x="6933" y="0"/>
                    <a:pt x="6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
            <p:cNvSpPr/>
            <p:nvPr/>
          </p:nvSpPr>
          <p:spPr>
            <a:xfrm>
              <a:off x="5018325" y="2162925"/>
              <a:ext cx="203650" cy="66450"/>
            </a:xfrm>
            <a:custGeom>
              <a:avLst/>
              <a:gdLst/>
              <a:ahLst/>
              <a:cxnLst/>
              <a:rect l="l" t="t" r="r" b="b"/>
              <a:pathLst>
                <a:path w="8146" h="2658" extrusionOk="0">
                  <a:moveTo>
                    <a:pt x="8096" y="1"/>
                  </a:moveTo>
                  <a:cubicBezTo>
                    <a:pt x="5514" y="1179"/>
                    <a:pt x="2808" y="2056"/>
                    <a:pt x="26" y="2557"/>
                  </a:cubicBezTo>
                  <a:cubicBezTo>
                    <a:pt x="1" y="2557"/>
                    <a:pt x="1" y="2582"/>
                    <a:pt x="1" y="2607"/>
                  </a:cubicBezTo>
                  <a:cubicBezTo>
                    <a:pt x="1" y="2632"/>
                    <a:pt x="26" y="2658"/>
                    <a:pt x="51" y="2658"/>
                  </a:cubicBezTo>
                  <a:cubicBezTo>
                    <a:pt x="2833" y="2131"/>
                    <a:pt x="5539" y="1254"/>
                    <a:pt x="8121" y="76"/>
                  </a:cubicBezTo>
                  <a:cubicBezTo>
                    <a:pt x="8146" y="76"/>
                    <a:pt x="8146"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
            <p:cNvSpPr/>
            <p:nvPr/>
          </p:nvSpPr>
          <p:spPr>
            <a:xfrm>
              <a:off x="5037125" y="2159175"/>
              <a:ext cx="211800" cy="76475"/>
            </a:xfrm>
            <a:custGeom>
              <a:avLst/>
              <a:gdLst/>
              <a:ahLst/>
              <a:cxnLst/>
              <a:rect l="l" t="t" r="r" b="b"/>
              <a:pathLst>
                <a:path w="8472" h="3059" extrusionOk="0">
                  <a:moveTo>
                    <a:pt x="8397" y="1"/>
                  </a:moveTo>
                  <a:cubicBezTo>
                    <a:pt x="5765" y="1379"/>
                    <a:pt x="2958" y="2381"/>
                    <a:pt x="51" y="2983"/>
                  </a:cubicBezTo>
                  <a:cubicBezTo>
                    <a:pt x="26" y="2983"/>
                    <a:pt x="0" y="3008"/>
                    <a:pt x="26" y="3033"/>
                  </a:cubicBezTo>
                  <a:cubicBezTo>
                    <a:pt x="26" y="3033"/>
                    <a:pt x="51" y="3058"/>
                    <a:pt x="51" y="3058"/>
                  </a:cubicBezTo>
                  <a:lnTo>
                    <a:pt x="76" y="3058"/>
                  </a:lnTo>
                  <a:cubicBezTo>
                    <a:pt x="2983" y="2457"/>
                    <a:pt x="5815" y="1454"/>
                    <a:pt x="8447" y="76"/>
                  </a:cubicBezTo>
                  <a:cubicBezTo>
                    <a:pt x="8472" y="76"/>
                    <a:pt x="8472" y="51"/>
                    <a:pt x="8472" y="26"/>
                  </a:cubicBezTo>
                  <a:cubicBezTo>
                    <a:pt x="8447" y="1"/>
                    <a:pt x="8422"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
            <p:cNvSpPr/>
            <p:nvPr/>
          </p:nvSpPr>
          <p:spPr>
            <a:xfrm>
              <a:off x="5051525" y="2156400"/>
              <a:ext cx="229350" cy="88025"/>
            </a:xfrm>
            <a:custGeom>
              <a:avLst/>
              <a:gdLst/>
              <a:ahLst/>
              <a:cxnLst/>
              <a:rect l="l" t="t" r="r" b="b"/>
              <a:pathLst>
                <a:path w="9174" h="3521" extrusionOk="0">
                  <a:moveTo>
                    <a:pt x="9130" y="1"/>
                  </a:moveTo>
                  <a:cubicBezTo>
                    <a:pt x="9126" y="1"/>
                    <a:pt x="9124" y="4"/>
                    <a:pt x="9124" y="11"/>
                  </a:cubicBezTo>
                  <a:cubicBezTo>
                    <a:pt x="6292" y="1615"/>
                    <a:pt x="3234" y="2768"/>
                    <a:pt x="51" y="3445"/>
                  </a:cubicBezTo>
                  <a:cubicBezTo>
                    <a:pt x="26" y="3445"/>
                    <a:pt x="1" y="3470"/>
                    <a:pt x="1" y="3495"/>
                  </a:cubicBezTo>
                  <a:cubicBezTo>
                    <a:pt x="1" y="3495"/>
                    <a:pt x="26" y="3520"/>
                    <a:pt x="51" y="3520"/>
                  </a:cubicBezTo>
                  <a:cubicBezTo>
                    <a:pt x="3259" y="2843"/>
                    <a:pt x="6317" y="1690"/>
                    <a:pt x="9149" y="86"/>
                  </a:cubicBezTo>
                  <a:cubicBezTo>
                    <a:pt x="9174" y="61"/>
                    <a:pt x="9174" y="36"/>
                    <a:pt x="9174" y="36"/>
                  </a:cubicBezTo>
                  <a:cubicBezTo>
                    <a:pt x="9156" y="19"/>
                    <a:pt x="9138" y="1"/>
                    <a:pt x="9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
            <p:cNvSpPr/>
            <p:nvPr/>
          </p:nvSpPr>
          <p:spPr>
            <a:xfrm>
              <a:off x="5086625" y="2152625"/>
              <a:ext cx="216200" cy="92425"/>
            </a:xfrm>
            <a:custGeom>
              <a:avLst/>
              <a:gdLst/>
              <a:ahLst/>
              <a:cxnLst/>
              <a:rect l="l" t="t" r="r" b="b"/>
              <a:pathLst>
                <a:path w="8648" h="3697" extrusionOk="0">
                  <a:moveTo>
                    <a:pt x="8604" y="1"/>
                  </a:moveTo>
                  <a:cubicBezTo>
                    <a:pt x="8600" y="1"/>
                    <a:pt x="8597" y="4"/>
                    <a:pt x="8597" y="12"/>
                  </a:cubicBezTo>
                  <a:cubicBezTo>
                    <a:pt x="5965" y="1716"/>
                    <a:pt x="3083" y="2944"/>
                    <a:pt x="26" y="3621"/>
                  </a:cubicBezTo>
                  <a:cubicBezTo>
                    <a:pt x="0" y="3621"/>
                    <a:pt x="0" y="3646"/>
                    <a:pt x="0" y="3671"/>
                  </a:cubicBezTo>
                  <a:cubicBezTo>
                    <a:pt x="0" y="3696"/>
                    <a:pt x="26" y="3696"/>
                    <a:pt x="26" y="3696"/>
                  </a:cubicBezTo>
                  <a:lnTo>
                    <a:pt x="51" y="3696"/>
                  </a:lnTo>
                  <a:cubicBezTo>
                    <a:pt x="3108" y="3019"/>
                    <a:pt x="5990" y="1791"/>
                    <a:pt x="8622" y="87"/>
                  </a:cubicBezTo>
                  <a:cubicBezTo>
                    <a:pt x="8647" y="62"/>
                    <a:pt x="8647" y="37"/>
                    <a:pt x="8647" y="12"/>
                  </a:cubicBezTo>
                  <a:cubicBezTo>
                    <a:pt x="8630" y="12"/>
                    <a:pt x="8614" y="1"/>
                    <a:pt x="8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
            <p:cNvSpPr/>
            <p:nvPr/>
          </p:nvSpPr>
          <p:spPr>
            <a:xfrm>
              <a:off x="5105425" y="2181725"/>
              <a:ext cx="167950" cy="68325"/>
            </a:xfrm>
            <a:custGeom>
              <a:avLst/>
              <a:gdLst/>
              <a:ahLst/>
              <a:cxnLst/>
              <a:rect l="l" t="t" r="r" b="b"/>
              <a:pathLst>
                <a:path w="6718" h="2733" extrusionOk="0">
                  <a:moveTo>
                    <a:pt x="6642" y="1"/>
                  </a:moveTo>
                  <a:cubicBezTo>
                    <a:pt x="4587" y="1279"/>
                    <a:pt x="2381" y="2156"/>
                    <a:pt x="25" y="2657"/>
                  </a:cubicBezTo>
                  <a:cubicBezTo>
                    <a:pt x="0" y="2657"/>
                    <a:pt x="0" y="2683"/>
                    <a:pt x="0" y="2708"/>
                  </a:cubicBezTo>
                  <a:cubicBezTo>
                    <a:pt x="0" y="2733"/>
                    <a:pt x="25" y="2733"/>
                    <a:pt x="25" y="2733"/>
                  </a:cubicBezTo>
                  <a:lnTo>
                    <a:pt x="50" y="2733"/>
                  </a:lnTo>
                  <a:cubicBezTo>
                    <a:pt x="2406" y="2231"/>
                    <a:pt x="4637" y="1354"/>
                    <a:pt x="6692" y="76"/>
                  </a:cubicBezTo>
                  <a:cubicBezTo>
                    <a:pt x="6717" y="76"/>
                    <a:pt x="6717" y="51"/>
                    <a:pt x="6692" y="26"/>
                  </a:cubicBezTo>
                  <a:cubicBezTo>
                    <a:pt x="6692" y="1"/>
                    <a:pt x="6667" y="1"/>
                    <a:pt x="6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
            <p:cNvSpPr/>
            <p:nvPr/>
          </p:nvSpPr>
          <p:spPr>
            <a:xfrm>
              <a:off x="5140500" y="2211800"/>
              <a:ext cx="102800" cy="38875"/>
            </a:xfrm>
            <a:custGeom>
              <a:avLst/>
              <a:gdLst/>
              <a:ahLst/>
              <a:cxnLst/>
              <a:rect l="l" t="t" r="r" b="b"/>
              <a:pathLst>
                <a:path w="4112" h="1555" extrusionOk="0">
                  <a:moveTo>
                    <a:pt x="4036" y="1"/>
                  </a:moveTo>
                  <a:cubicBezTo>
                    <a:pt x="2783" y="703"/>
                    <a:pt x="1429" y="1204"/>
                    <a:pt x="26" y="1454"/>
                  </a:cubicBezTo>
                  <a:cubicBezTo>
                    <a:pt x="1" y="1480"/>
                    <a:pt x="1" y="1505"/>
                    <a:pt x="1" y="1505"/>
                  </a:cubicBezTo>
                  <a:cubicBezTo>
                    <a:pt x="1" y="1530"/>
                    <a:pt x="26" y="1555"/>
                    <a:pt x="51" y="1555"/>
                  </a:cubicBezTo>
                  <a:cubicBezTo>
                    <a:pt x="1454" y="1279"/>
                    <a:pt x="2808" y="778"/>
                    <a:pt x="4086" y="76"/>
                  </a:cubicBezTo>
                  <a:cubicBezTo>
                    <a:pt x="4111" y="76"/>
                    <a:pt x="4111" y="51"/>
                    <a:pt x="4086" y="26"/>
                  </a:cubicBezTo>
                  <a:cubicBezTo>
                    <a:pt x="4086" y="1"/>
                    <a:pt x="4061"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
            <p:cNvSpPr/>
            <p:nvPr/>
          </p:nvSpPr>
          <p:spPr>
            <a:xfrm>
              <a:off x="5189375" y="2234375"/>
              <a:ext cx="35125" cy="12550"/>
            </a:xfrm>
            <a:custGeom>
              <a:avLst/>
              <a:gdLst/>
              <a:ahLst/>
              <a:cxnLst/>
              <a:rect l="l" t="t" r="r" b="b"/>
              <a:pathLst>
                <a:path w="1405" h="502" extrusionOk="0">
                  <a:moveTo>
                    <a:pt x="1329" y="0"/>
                  </a:moveTo>
                  <a:cubicBezTo>
                    <a:pt x="928" y="175"/>
                    <a:pt x="477" y="326"/>
                    <a:pt x="51" y="426"/>
                  </a:cubicBezTo>
                  <a:cubicBezTo>
                    <a:pt x="26" y="426"/>
                    <a:pt x="1" y="451"/>
                    <a:pt x="26" y="476"/>
                  </a:cubicBezTo>
                  <a:cubicBezTo>
                    <a:pt x="26" y="501"/>
                    <a:pt x="51" y="501"/>
                    <a:pt x="51" y="501"/>
                  </a:cubicBezTo>
                  <a:lnTo>
                    <a:pt x="76" y="501"/>
                  </a:lnTo>
                  <a:cubicBezTo>
                    <a:pt x="502" y="401"/>
                    <a:pt x="953" y="251"/>
                    <a:pt x="1379" y="75"/>
                  </a:cubicBezTo>
                  <a:cubicBezTo>
                    <a:pt x="1379" y="75"/>
                    <a:pt x="1404" y="50"/>
                    <a:pt x="1404" y="25"/>
                  </a:cubicBezTo>
                  <a:cubicBezTo>
                    <a:pt x="1379" y="0"/>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
            <p:cNvSpPr/>
            <p:nvPr/>
          </p:nvSpPr>
          <p:spPr>
            <a:xfrm>
              <a:off x="5256425" y="2095625"/>
              <a:ext cx="78350" cy="32875"/>
            </a:xfrm>
            <a:custGeom>
              <a:avLst/>
              <a:gdLst/>
              <a:ahLst/>
              <a:cxnLst/>
              <a:rect l="l" t="t" r="r" b="b"/>
              <a:pathLst>
                <a:path w="3134" h="1315" extrusionOk="0">
                  <a:moveTo>
                    <a:pt x="3080" y="1"/>
                  </a:moveTo>
                  <a:cubicBezTo>
                    <a:pt x="3073" y="1"/>
                    <a:pt x="3065" y="4"/>
                    <a:pt x="3058" y="11"/>
                  </a:cubicBezTo>
                  <a:cubicBezTo>
                    <a:pt x="2106" y="537"/>
                    <a:pt x="1103" y="964"/>
                    <a:pt x="26" y="1239"/>
                  </a:cubicBezTo>
                  <a:cubicBezTo>
                    <a:pt x="26" y="1239"/>
                    <a:pt x="0" y="1264"/>
                    <a:pt x="0" y="1289"/>
                  </a:cubicBezTo>
                  <a:cubicBezTo>
                    <a:pt x="26" y="1314"/>
                    <a:pt x="26" y="1314"/>
                    <a:pt x="51" y="1314"/>
                  </a:cubicBezTo>
                  <a:cubicBezTo>
                    <a:pt x="1128" y="1039"/>
                    <a:pt x="2156" y="613"/>
                    <a:pt x="3108" y="86"/>
                  </a:cubicBezTo>
                  <a:cubicBezTo>
                    <a:pt x="3133" y="61"/>
                    <a:pt x="3133" y="36"/>
                    <a:pt x="3133" y="36"/>
                  </a:cubicBezTo>
                  <a:cubicBezTo>
                    <a:pt x="3116" y="19"/>
                    <a:pt x="3098" y="1"/>
                    <a:pt x="3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
            <p:cNvSpPr/>
            <p:nvPr/>
          </p:nvSpPr>
          <p:spPr>
            <a:xfrm>
              <a:off x="5232000" y="2111550"/>
              <a:ext cx="90250" cy="40750"/>
            </a:xfrm>
            <a:custGeom>
              <a:avLst/>
              <a:gdLst/>
              <a:ahLst/>
              <a:cxnLst/>
              <a:rect l="l" t="t" r="r" b="b"/>
              <a:pathLst>
                <a:path w="3610" h="1630" extrusionOk="0">
                  <a:moveTo>
                    <a:pt x="3559" y="1"/>
                  </a:moveTo>
                  <a:cubicBezTo>
                    <a:pt x="2481" y="728"/>
                    <a:pt x="1228" y="1154"/>
                    <a:pt x="25" y="1555"/>
                  </a:cubicBezTo>
                  <a:cubicBezTo>
                    <a:pt x="0" y="1555"/>
                    <a:pt x="0" y="1580"/>
                    <a:pt x="0" y="1605"/>
                  </a:cubicBezTo>
                  <a:cubicBezTo>
                    <a:pt x="0" y="1605"/>
                    <a:pt x="25" y="1630"/>
                    <a:pt x="50" y="1630"/>
                  </a:cubicBezTo>
                  <a:cubicBezTo>
                    <a:pt x="1253" y="1229"/>
                    <a:pt x="2531" y="828"/>
                    <a:pt x="3609" y="76"/>
                  </a:cubicBezTo>
                  <a:cubicBezTo>
                    <a:pt x="3609" y="76"/>
                    <a:pt x="3609" y="51"/>
                    <a:pt x="3609" y="26"/>
                  </a:cubicBezTo>
                  <a:cubicBezTo>
                    <a:pt x="3584" y="1"/>
                    <a:pt x="3559" y="1"/>
                    <a:pt x="3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
            <p:cNvSpPr/>
            <p:nvPr/>
          </p:nvSpPr>
          <p:spPr>
            <a:xfrm>
              <a:off x="5256425" y="2126750"/>
              <a:ext cx="64550" cy="28700"/>
            </a:xfrm>
            <a:custGeom>
              <a:avLst/>
              <a:gdLst/>
              <a:ahLst/>
              <a:cxnLst/>
              <a:rect l="l" t="t" r="r" b="b"/>
              <a:pathLst>
                <a:path w="2582" h="1148" extrusionOk="0">
                  <a:moveTo>
                    <a:pt x="2541" y="1"/>
                  </a:moveTo>
                  <a:cubicBezTo>
                    <a:pt x="2532" y="1"/>
                    <a:pt x="2519" y="7"/>
                    <a:pt x="2507" y="19"/>
                  </a:cubicBezTo>
                  <a:cubicBezTo>
                    <a:pt x="1730" y="470"/>
                    <a:pt x="903" y="821"/>
                    <a:pt x="51" y="1047"/>
                  </a:cubicBezTo>
                  <a:cubicBezTo>
                    <a:pt x="26" y="1047"/>
                    <a:pt x="0" y="1072"/>
                    <a:pt x="26" y="1097"/>
                  </a:cubicBezTo>
                  <a:cubicBezTo>
                    <a:pt x="26" y="1122"/>
                    <a:pt x="26" y="1147"/>
                    <a:pt x="51" y="1147"/>
                  </a:cubicBezTo>
                  <a:lnTo>
                    <a:pt x="76" y="1147"/>
                  </a:lnTo>
                  <a:cubicBezTo>
                    <a:pt x="953" y="897"/>
                    <a:pt x="1780" y="546"/>
                    <a:pt x="2557" y="95"/>
                  </a:cubicBezTo>
                  <a:cubicBezTo>
                    <a:pt x="2557" y="69"/>
                    <a:pt x="2582" y="44"/>
                    <a:pt x="2557" y="19"/>
                  </a:cubicBezTo>
                  <a:cubicBezTo>
                    <a:pt x="2557" y="7"/>
                    <a:pt x="2551" y="1"/>
                    <a:pt x="2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
            <p:cNvSpPr/>
            <p:nvPr/>
          </p:nvSpPr>
          <p:spPr>
            <a:xfrm>
              <a:off x="5232000" y="2132600"/>
              <a:ext cx="15050" cy="6550"/>
            </a:xfrm>
            <a:custGeom>
              <a:avLst/>
              <a:gdLst/>
              <a:ahLst/>
              <a:cxnLst/>
              <a:rect l="l" t="t" r="r" b="b"/>
              <a:pathLst>
                <a:path w="602" h="262" extrusionOk="0">
                  <a:moveTo>
                    <a:pt x="548" y="1"/>
                  </a:moveTo>
                  <a:cubicBezTo>
                    <a:pt x="541" y="1"/>
                    <a:pt x="534" y="4"/>
                    <a:pt x="526" y="11"/>
                  </a:cubicBezTo>
                  <a:cubicBezTo>
                    <a:pt x="376" y="86"/>
                    <a:pt x="226" y="161"/>
                    <a:pt x="50" y="186"/>
                  </a:cubicBezTo>
                  <a:cubicBezTo>
                    <a:pt x="25" y="186"/>
                    <a:pt x="0" y="211"/>
                    <a:pt x="0" y="236"/>
                  </a:cubicBezTo>
                  <a:cubicBezTo>
                    <a:pt x="25" y="262"/>
                    <a:pt x="25" y="262"/>
                    <a:pt x="50" y="262"/>
                  </a:cubicBezTo>
                  <a:cubicBezTo>
                    <a:pt x="251" y="236"/>
                    <a:pt x="426" y="161"/>
                    <a:pt x="576" y="86"/>
                  </a:cubicBezTo>
                  <a:cubicBezTo>
                    <a:pt x="602" y="61"/>
                    <a:pt x="602" y="36"/>
                    <a:pt x="602" y="36"/>
                  </a:cubicBezTo>
                  <a:cubicBezTo>
                    <a:pt x="584" y="18"/>
                    <a:pt x="566"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
            <p:cNvSpPr/>
            <p:nvPr/>
          </p:nvSpPr>
          <p:spPr>
            <a:xfrm>
              <a:off x="5183750" y="2144475"/>
              <a:ext cx="42000" cy="19750"/>
            </a:xfrm>
            <a:custGeom>
              <a:avLst/>
              <a:gdLst/>
              <a:ahLst/>
              <a:cxnLst/>
              <a:rect l="l" t="t" r="r" b="b"/>
              <a:pathLst>
                <a:path w="1680" h="790" extrusionOk="0">
                  <a:moveTo>
                    <a:pt x="1629" y="1"/>
                  </a:moveTo>
                  <a:cubicBezTo>
                    <a:pt x="1621" y="1"/>
                    <a:pt x="1613" y="4"/>
                    <a:pt x="1604" y="12"/>
                  </a:cubicBezTo>
                  <a:cubicBezTo>
                    <a:pt x="1128" y="313"/>
                    <a:pt x="577" y="538"/>
                    <a:pt x="25" y="714"/>
                  </a:cubicBezTo>
                  <a:cubicBezTo>
                    <a:pt x="25" y="714"/>
                    <a:pt x="0" y="739"/>
                    <a:pt x="0" y="764"/>
                  </a:cubicBezTo>
                  <a:cubicBezTo>
                    <a:pt x="25" y="789"/>
                    <a:pt x="25" y="789"/>
                    <a:pt x="50" y="789"/>
                  </a:cubicBezTo>
                  <a:cubicBezTo>
                    <a:pt x="627" y="614"/>
                    <a:pt x="1153" y="388"/>
                    <a:pt x="1654" y="87"/>
                  </a:cubicBezTo>
                  <a:cubicBezTo>
                    <a:pt x="1679" y="62"/>
                    <a:pt x="1679" y="37"/>
                    <a:pt x="1679" y="12"/>
                  </a:cubicBezTo>
                  <a:cubicBezTo>
                    <a:pt x="1663" y="12"/>
                    <a:pt x="1646"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
            <p:cNvSpPr/>
            <p:nvPr/>
          </p:nvSpPr>
          <p:spPr>
            <a:xfrm>
              <a:off x="5138625" y="2121925"/>
              <a:ext cx="102150" cy="45425"/>
            </a:xfrm>
            <a:custGeom>
              <a:avLst/>
              <a:gdLst/>
              <a:ahLst/>
              <a:cxnLst/>
              <a:rect l="l" t="t" r="r" b="b"/>
              <a:pathLst>
                <a:path w="4086" h="1817" extrusionOk="0">
                  <a:moveTo>
                    <a:pt x="4024" y="1"/>
                  </a:moveTo>
                  <a:cubicBezTo>
                    <a:pt x="4016" y="1"/>
                    <a:pt x="4011" y="3"/>
                    <a:pt x="4011" y="12"/>
                  </a:cubicBezTo>
                  <a:cubicBezTo>
                    <a:pt x="2758" y="764"/>
                    <a:pt x="1429" y="1340"/>
                    <a:pt x="26" y="1741"/>
                  </a:cubicBezTo>
                  <a:cubicBezTo>
                    <a:pt x="1" y="1741"/>
                    <a:pt x="1" y="1766"/>
                    <a:pt x="1" y="1791"/>
                  </a:cubicBezTo>
                  <a:cubicBezTo>
                    <a:pt x="1" y="1816"/>
                    <a:pt x="26" y="1816"/>
                    <a:pt x="51" y="1816"/>
                  </a:cubicBezTo>
                  <a:cubicBezTo>
                    <a:pt x="1454" y="1415"/>
                    <a:pt x="2808" y="839"/>
                    <a:pt x="4036" y="87"/>
                  </a:cubicBezTo>
                  <a:cubicBezTo>
                    <a:pt x="4061" y="62"/>
                    <a:pt x="4086" y="37"/>
                    <a:pt x="4061" y="12"/>
                  </a:cubicBezTo>
                  <a:cubicBezTo>
                    <a:pt x="4061" y="12"/>
                    <a:pt x="4039"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
            <p:cNvSpPr/>
            <p:nvPr/>
          </p:nvSpPr>
          <p:spPr>
            <a:xfrm>
              <a:off x="5106675" y="2110025"/>
              <a:ext cx="130350" cy="55450"/>
            </a:xfrm>
            <a:custGeom>
              <a:avLst/>
              <a:gdLst/>
              <a:ahLst/>
              <a:cxnLst/>
              <a:rect l="l" t="t" r="r" b="b"/>
              <a:pathLst>
                <a:path w="5214" h="2218" extrusionOk="0">
                  <a:moveTo>
                    <a:pt x="5162" y="0"/>
                  </a:moveTo>
                  <a:cubicBezTo>
                    <a:pt x="5155" y="0"/>
                    <a:pt x="5147" y="3"/>
                    <a:pt x="5138" y="12"/>
                  </a:cubicBezTo>
                  <a:cubicBezTo>
                    <a:pt x="3534" y="964"/>
                    <a:pt x="1830" y="1666"/>
                    <a:pt x="51" y="2142"/>
                  </a:cubicBezTo>
                  <a:cubicBezTo>
                    <a:pt x="26" y="2142"/>
                    <a:pt x="0" y="2167"/>
                    <a:pt x="0" y="2192"/>
                  </a:cubicBezTo>
                  <a:cubicBezTo>
                    <a:pt x="0" y="2217"/>
                    <a:pt x="26" y="2217"/>
                    <a:pt x="51" y="2217"/>
                  </a:cubicBezTo>
                  <a:cubicBezTo>
                    <a:pt x="1855" y="1766"/>
                    <a:pt x="3584" y="1039"/>
                    <a:pt x="5188" y="87"/>
                  </a:cubicBezTo>
                  <a:cubicBezTo>
                    <a:pt x="5188" y="62"/>
                    <a:pt x="5214" y="37"/>
                    <a:pt x="5188" y="12"/>
                  </a:cubicBezTo>
                  <a:cubicBezTo>
                    <a:pt x="5188" y="12"/>
                    <a:pt x="5177" y="0"/>
                    <a:pt x="5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
            <p:cNvSpPr/>
            <p:nvPr/>
          </p:nvSpPr>
          <p:spPr>
            <a:xfrm>
              <a:off x="5136125" y="2090400"/>
              <a:ext cx="119075" cy="52500"/>
            </a:xfrm>
            <a:custGeom>
              <a:avLst/>
              <a:gdLst/>
              <a:ahLst/>
              <a:cxnLst/>
              <a:rect l="l" t="t" r="r" b="b"/>
              <a:pathLst>
                <a:path w="4763" h="2100" extrusionOk="0">
                  <a:moveTo>
                    <a:pt x="4722" y="1"/>
                  </a:moveTo>
                  <a:cubicBezTo>
                    <a:pt x="4712" y="1"/>
                    <a:pt x="4700" y="7"/>
                    <a:pt x="4687" y="20"/>
                  </a:cubicBezTo>
                  <a:cubicBezTo>
                    <a:pt x="3234" y="872"/>
                    <a:pt x="1655" y="1549"/>
                    <a:pt x="25" y="2025"/>
                  </a:cubicBezTo>
                  <a:cubicBezTo>
                    <a:pt x="0" y="2025"/>
                    <a:pt x="0" y="2050"/>
                    <a:pt x="0" y="2075"/>
                  </a:cubicBezTo>
                  <a:cubicBezTo>
                    <a:pt x="0" y="2100"/>
                    <a:pt x="25" y="2100"/>
                    <a:pt x="51" y="2100"/>
                  </a:cubicBezTo>
                  <a:cubicBezTo>
                    <a:pt x="1680" y="1624"/>
                    <a:pt x="3259" y="947"/>
                    <a:pt x="4712" y="70"/>
                  </a:cubicBezTo>
                  <a:cubicBezTo>
                    <a:pt x="4737" y="70"/>
                    <a:pt x="4762" y="45"/>
                    <a:pt x="4737" y="20"/>
                  </a:cubicBezTo>
                  <a:cubicBezTo>
                    <a:pt x="4737" y="7"/>
                    <a:pt x="4731" y="1"/>
                    <a:pt x="4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
            <p:cNvSpPr/>
            <p:nvPr/>
          </p:nvSpPr>
          <p:spPr>
            <a:xfrm>
              <a:off x="5134250" y="2085250"/>
              <a:ext cx="107800" cy="45125"/>
            </a:xfrm>
            <a:custGeom>
              <a:avLst/>
              <a:gdLst/>
              <a:ahLst/>
              <a:cxnLst/>
              <a:rect l="l" t="t" r="r" b="b"/>
              <a:pathLst>
                <a:path w="4312" h="1805" extrusionOk="0">
                  <a:moveTo>
                    <a:pt x="4236" y="0"/>
                  </a:moveTo>
                  <a:cubicBezTo>
                    <a:pt x="2908" y="752"/>
                    <a:pt x="1504" y="1328"/>
                    <a:pt x="25" y="1704"/>
                  </a:cubicBezTo>
                  <a:cubicBezTo>
                    <a:pt x="0" y="1729"/>
                    <a:pt x="0" y="1755"/>
                    <a:pt x="0" y="1755"/>
                  </a:cubicBezTo>
                  <a:cubicBezTo>
                    <a:pt x="0" y="1780"/>
                    <a:pt x="25" y="1805"/>
                    <a:pt x="25" y="1805"/>
                  </a:cubicBezTo>
                  <a:lnTo>
                    <a:pt x="50" y="1805"/>
                  </a:lnTo>
                  <a:cubicBezTo>
                    <a:pt x="1529" y="1404"/>
                    <a:pt x="2958" y="827"/>
                    <a:pt x="4286" y="75"/>
                  </a:cubicBezTo>
                  <a:cubicBezTo>
                    <a:pt x="4311" y="75"/>
                    <a:pt x="4311" y="50"/>
                    <a:pt x="4286" y="25"/>
                  </a:cubicBezTo>
                  <a:cubicBezTo>
                    <a:pt x="4286" y="0"/>
                    <a:pt x="4261" y="0"/>
                    <a:pt x="4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
            <p:cNvSpPr/>
            <p:nvPr/>
          </p:nvSpPr>
          <p:spPr>
            <a:xfrm>
              <a:off x="5129850" y="2076475"/>
              <a:ext cx="101525" cy="42000"/>
            </a:xfrm>
            <a:custGeom>
              <a:avLst/>
              <a:gdLst/>
              <a:ahLst/>
              <a:cxnLst/>
              <a:rect l="l" t="t" r="r" b="b"/>
              <a:pathLst>
                <a:path w="4061" h="1680" extrusionOk="0">
                  <a:moveTo>
                    <a:pt x="3986" y="0"/>
                  </a:moveTo>
                  <a:cubicBezTo>
                    <a:pt x="2758" y="702"/>
                    <a:pt x="1429" y="1253"/>
                    <a:pt x="51" y="1604"/>
                  </a:cubicBezTo>
                  <a:cubicBezTo>
                    <a:pt x="26" y="1604"/>
                    <a:pt x="1" y="1629"/>
                    <a:pt x="1" y="1654"/>
                  </a:cubicBezTo>
                  <a:cubicBezTo>
                    <a:pt x="1" y="1679"/>
                    <a:pt x="26" y="1679"/>
                    <a:pt x="51" y="1679"/>
                  </a:cubicBezTo>
                  <a:cubicBezTo>
                    <a:pt x="1454" y="1329"/>
                    <a:pt x="2783" y="777"/>
                    <a:pt x="4036" y="75"/>
                  </a:cubicBezTo>
                  <a:cubicBezTo>
                    <a:pt x="4061" y="75"/>
                    <a:pt x="4061" y="50"/>
                    <a:pt x="4061" y="25"/>
                  </a:cubicBezTo>
                  <a:cubicBezTo>
                    <a:pt x="4036" y="0"/>
                    <a:pt x="4011" y="0"/>
                    <a:pt x="3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
            <p:cNvSpPr/>
            <p:nvPr/>
          </p:nvSpPr>
          <p:spPr>
            <a:xfrm>
              <a:off x="5121075" y="2070200"/>
              <a:ext cx="94650" cy="40125"/>
            </a:xfrm>
            <a:custGeom>
              <a:avLst/>
              <a:gdLst/>
              <a:ahLst/>
              <a:cxnLst/>
              <a:rect l="l" t="t" r="r" b="b"/>
              <a:pathLst>
                <a:path w="3786" h="1605" extrusionOk="0">
                  <a:moveTo>
                    <a:pt x="3735" y="1"/>
                  </a:moveTo>
                  <a:cubicBezTo>
                    <a:pt x="2557" y="627"/>
                    <a:pt x="1304" y="1128"/>
                    <a:pt x="26" y="1504"/>
                  </a:cubicBezTo>
                  <a:cubicBezTo>
                    <a:pt x="1" y="1504"/>
                    <a:pt x="1" y="1529"/>
                    <a:pt x="1" y="1554"/>
                  </a:cubicBezTo>
                  <a:cubicBezTo>
                    <a:pt x="1" y="1580"/>
                    <a:pt x="26" y="1605"/>
                    <a:pt x="51" y="1605"/>
                  </a:cubicBezTo>
                  <a:cubicBezTo>
                    <a:pt x="51" y="1605"/>
                    <a:pt x="51" y="1605"/>
                    <a:pt x="51" y="1580"/>
                  </a:cubicBezTo>
                  <a:cubicBezTo>
                    <a:pt x="1329" y="1229"/>
                    <a:pt x="2582" y="702"/>
                    <a:pt x="3760" y="76"/>
                  </a:cubicBezTo>
                  <a:cubicBezTo>
                    <a:pt x="3785" y="76"/>
                    <a:pt x="3785" y="51"/>
                    <a:pt x="3785" y="26"/>
                  </a:cubicBezTo>
                  <a:cubicBezTo>
                    <a:pt x="3760" y="1"/>
                    <a:pt x="3735" y="1"/>
                    <a:pt x="3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
            <p:cNvSpPr/>
            <p:nvPr/>
          </p:nvSpPr>
          <p:spPr>
            <a:xfrm>
              <a:off x="5122350" y="2063300"/>
              <a:ext cx="86475" cy="35750"/>
            </a:xfrm>
            <a:custGeom>
              <a:avLst/>
              <a:gdLst/>
              <a:ahLst/>
              <a:cxnLst/>
              <a:rect l="l" t="t" r="r" b="b"/>
              <a:pathLst>
                <a:path w="3459" h="1430" extrusionOk="0">
                  <a:moveTo>
                    <a:pt x="3384" y="1"/>
                  </a:moveTo>
                  <a:cubicBezTo>
                    <a:pt x="2907" y="151"/>
                    <a:pt x="2431" y="377"/>
                    <a:pt x="1980" y="602"/>
                  </a:cubicBezTo>
                  <a:cubicBezTo>
                    <a:pt x="1353" y="903"/>
                    <a:pt x="727" y="1229"/>
                    <a:pt x="25" y="1329"/>
                  </a:cubicBezTo>
                  <a:cubicBezTo>
                    <a:pt x="0" y="1329"/>
                    <a:pt x="0" y="1354"/>
                    <a:pt x="0" y="1379"/>
                  </a:cubicBezTo>
                  <a:cubicBezTo>
                    <a:pt x="0" y="1404"/>
                    <a:pt x="25" y="1429"/>
                    <a:pt x="25" y="1429"/>
                  </a:cubicBezTo>
                  <a:lnTo>
                    <a:pt x="50" y="1429"/>
                  </a:lnTo>
                  <a:cubicBezTo>
                    <a:pt x="752" y="1304"/>
                    <a:pt x="1378" y="978"/>
                    <a:pt x="2005" y="678"/>
                  </a:cubicBezTo>
                  <a:cubicBezTo>
                    <a:pt x="2456" y="477"/>
                    <a:pt x="2932" y="226"/>
                    <a:pt x="3409" y="76"/>
                  </a:cubicBezTo>
                  <a:cubicBezTo>
                    <a:pt x="3434" y="76"/>
                    <a:pt x="3459" y="51"/>
                    <a:pt x="3434" y="26"/>
                  </a:cubicBezTo>
                  <a:cubicBezTo>
                    <a:pt x="3434" y="1"/>
                    <a:pt x="3409"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
            <p:cNvSpPr/>
            <p:nvPr/>
          </p:nvSpPr>
          <p:spPr>
            <a:xfrm>
              <a:off x="5114200" y="2049050"/>
              <a:ext cx="96500" cy="42475"/>
            </a:xfrm>
            <a:custGeom>
              <a:avLst/>
              <a:gdLst/>
              <a:ahLst/>
              <a:cxnLst/>
              <a:rect l="l" t="t" r="r" b="b"/>
              <a:pathLst>
                <a:path w="3860" h="1699" extrusionOk="0">
                  <a:moveTo>
                    <a:pt x="3819" y="1"/>
                  </a:moveTo>
                  <a:cubicBezTo>
                    <a:pt x="3810" y="1"/>
                    <a:pt x="3797" y="7"/>
                    <a:pt x="3785" y="20"/>
                  </a:cubicBezTo>
                  <a:cubicBezTo>
                    <a:pt x="2607" y="671"/>
                    <a:pt x="1329" y="1223"/>
                    <a:pt x="25" y="1598"/>
                  </a:cubicBezTo>
                  <a:cubicBezTo>
                    <a:pt x="0" y="1598"/>
                    <a:pt x="0" y="1624"/>
                    <a:pt x="0" y="1649"/>
                  </a:cubicBezTo>
                  <a:cubicBezTo>
                    <a:pt x="0" y="1674"/>
                    <a:pt x="25" y="1699"/>
                    <a:pt x="50" y="1699"/>
                  </a:cubicBezTo>
                  <a:cubicBezTo>
                    <a:pt x="50" y="1699"/>
                    <a:pt x="50" y="1674"/>
                    <a:pt x="50" y="1674"/>
                  </a:cubicBezTo>
                  <a:cubicBezTo>
                    <a:pt x="1354" y="1298"/>
                    <a:pt x="2632" y="746"/>
                    <a:pt x="3835" y="95"/>
                  </a:cubicBezTo>
                  <a:cubicBezTo>
                    <a:pt x="3860" y="70"/>
                    <a:pt x="3860" y="45"/>
                    <a:pt x="3835" y="20"/>
                  </a:cubicBezTo>
                  <a:cubicBezTo>
                    <a:pt x="3835" y="7"/>
                    <a:pt x="3829" y="1"/>
                    <a:pt x="3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
            <p:cNvSpPr/>
            <p:nvPr/>
          </p:nvSpPr>
          <p:spPr>
            <a:xfrm>
              <a:off x="5107925" y="2040125"/>
              <a:ext cx="95900" cy="39500"/>
            </a:xfrm>
            <a:custGeom>
              <a:avLst/>
              <a:gdLst/>
              <a:ahLst/>
              <a:cxnLst/>
              <a:rect l="l" t="t" r="r" b="b"/>
              <a:pathLst>
                <a:path w="3836" h="1580" extrusionOk="0">
                  <a:moveTo>
                    <a:pt x="3760" y="1"/>
                  </a:moveTo>
                  <a:cubicBezTo>
                    <a:pt x="2582" y="602"/>
                    <a:pt x="1304" y="1103"/>
                    <a:pt x="26" y="1504"/>
                  </a:cubicBezTo>
                  <a:cubicBezTo>
                    <a:pt x="1" y="1504"/>
                    <a:pt x="1" y="1529"/>
                    <a:pt x="1" y="1554"/>
                  </a:cubicBezTo>
                  <a:cubicBezTo>
                    <a:pt x="1" y="1580"/>
                    <a:pt x="26" y="1580"/>
                    <a:pt x="51" y="1580"/>
                  </a:cubicBezTo>
                  <a:cubicBezTo>
                    <a:pt x="1354" y="1179"/>
                    <a:pt x="2607" y="677"/>
                    <a:pt x="3810" y="76"/>
                  </a:cubicBezTo>
                  <a:cubicBezTo>
                    <a:pt x="3835" y="76"/>
                    <a:pt x="3835" y="51"/>
                    <a:pt x="3835" y="26"/>
                  </a:cubicBezTo>
                  <a:cubicBezTo>
                    <a:pt x="3810" y="1"/>
                    <a:pt x="3785" y="1"/>
                    <a:pt x="3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
            <p:cNvSpPr/>
            <p:nvPr/>
          </p:nvSpPr>
          <p:spPr>
            <a:xfrm>
              <a:off x="5084125" y="2025725"/>
              <a:ext cx="127200" cy="51400"/>
            </a:xfrm>
            <a:custGeom>
              <a:avLst/>
              <a:gdLst/>
              <a:ahLst/>
              <a:cxnLst/>
              <a:rect l="l" t="t" r="r" b="b"/>
              <a:pathLst>
                <a:path w="5088" h="2056" extrusionOk="0">
                  <a:moveTo>
                    <a:pt x="5038" y="0"/>
                  </a:moveTo>
                  <a:cubicBezTo>
                    <a:pt x="3434" y="802"/>
                    <a:pt x="1755" y="1454"/>
                    <a:pt x="25" y="1980"/>
                  </a:cubicBezTo>
                  <a:cubicBezTo>
                    <a:pt x="0" y="1980"/>
                    <a:pt x="0" y="2005"/>
                    <a:pt x="0" y="2030"/>
                  </a:cubicBezTo>
                  <a:cubicBezTo>
                    <a:pt x="0" y="2055"/>
                    <a:pt x="25" y="2055"/>
                    <a:pt x="50" y="2055"/>
                  </a:cubicBezTo>
                  <a:cubicBezTo>
                    <a:pt x="1780" y="1529"/>
                    <a:pt x="3459" y="877"/>
                    <a:pt x="5063" y="100"/>
                  </a:cubicBezTo>
                  <a:cubicBezTo>
                    <a:pt x="5088" y="75"/>
                    <a:pt x="5088" y="50"/>
                    <a:pt x="5088" y="25"/>
                  </a:cubicBezTo>
                  <a:cubicBezTo>
                    <a:pt x="5063" y="0"/>
                    <a:pt x="5038" y="0"/>
                    <a:pt x="5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
            <p:cNvSpPr/>
            <p:nvPr/>
          </p:nvSpPr>
          <p:spPr>
            <a:xfrm>
              <a:off x="5065950" y="2003150"/>
              <a:ext cx="164800" cy="65825"/>
            </a:xfrm>
            <a:custGeom>
              <a:avLst/>
              <a:gdLst/>
              <a:ahLst/>
              <a:cxnLst/>
              <a:rect l="l" t="t" r="r" b="b"/>
              <a:pathLst>
                <a:path w="6592" h="2633" extrusionOk="0">
                  <a:moveTo>
                    <a:pt x="6517" y="1"/>
                  </a:moveTo>
                  <a:cubicBezTo>
                    <a:pt x="4487" y="1154"/>
                    <a:pt x="2306" y="2006"/>
                    <a:pt x="25" y="2557"/>
                  </a:cubicBezTo>
                  <a:cubicBezTo>
                    <a:pt x="0" y="2557"/>
                    <a:pt x="0" y="2582"/>
                    <a:pt x="0" y="2607"/>
                  </a:cubicBezTo>
                  <a:cubicBezTo>
                    <a:pt x="0" y="2607"/>
                    <a:pt x="25" y="2632"/>
                    <a:pt x="50" y="2632"/>
                  </a:cubicBezTo>
                  <a:cubicBezTo>
                    <a:pt x="2331" y="2081"/>
                    <a:pt x="4512" y="1229"/>
                    <a:pt x="6542" y="76"/>
                  </a:cubicBezTo>
                  <a:cubicBezTo>
                    <a:pt x="6567" y="76"/>
                    <a:pt x="6592" y="51"/>
                    <a:pt x="6567" y="26"/>
                  </a:cubicBezTo>
                  <a:cubicBezTo>
                    <a:pt x="6567" y="1"/>
                    <a:pt x="6542" y="1"/>
                    <a:pt x="6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
            <p:cNvSpPr/>
            <p:nvPr/>
          </p:nvSpPr>
          <p:spPr>
            <a:xfrm>
              <a:off x="5052150" y="1990000"/>
              <a:ext cx="179850" cy="67075"/>
            </a:xfrm>
            <a:custGeom>
              <a:avLst/>
              <a:gdLst/>
              <a:ahLst/>
              <a:cxnLst/>
              <a:rect l="l" t="t" r="r" b="b"/>
              <a:pathLst>
                <a:path w="7194" h="2683" extrusionOk="0">
                  <a:moveTo>
                    <a:pt x="7119" y="1"/>
                  </a:moveTo>
                  <a:cubicBezTo>
                    <a:pt x="4913" y="1254"/>
                    <a:pt x="2532" y="2131"/>
                    <a:pt x="26" y="2607"/>
                  </a:cubicBezTo>
                  <a:cubicBezTo>
                    <a:pt x="1" y="2607"/>
                    <a:pt x="1" y="2632"/>
                    <a:pt x="1" y="2632"/>
                  </a:cubicBezTo>
                  <a:cubicBezTo>
                    <a:pt x="1" y="2657"/>
                    <a:pt x="26" y="2682"/>
                    <a:pt x="26" y="2682"/>
                  </a:cubicBezTo>
                  <a:lnTo>
                    <a:pt x="51" y="2682"/>
                  </a:lnTo>
                  <a:cubicBezTo>
                    <a:pt x="2557" y="2206"/>
                    <a:pt x="4938" y="1329"/>
                    <a:pt x="7169" y="76"/>
                  </a:cubicBezTo>
                  <a:cubicBezTo>
                    <a:pt x="7194" y="76"/>
                    <a:pt x="7194" y="51"/>
                    <a:pt x="7194" y="26"/>
                  </a:cubicBezTo>
                  <a:cubicBezTo>
                    <a:pt x="7169" y="1"/>
                    <a:pt x="7144" y="1"/>
                    <a:pt x="7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
            <p:cNvSpPr/>
            <p:nvPr/>
          </p:nvSpPr>
          <p:spPr>
            <a:xfrm>
              <a:off x="5039000" y="1959650"/>
              <a:ext cx="219325" cy="88025"/>
            </a:xfrm>
            <a:custGeom>
              <a:avLst/>
              <a:gdLst/>
              <a:ahLst/>
              <a:cxnLst/>
              <a:rect l="l" t="t" r="r" b="b"/>
              <a:pathLst>
                <a:path w="8773" h="3521" extrusionOk="0">
                  <a:moveTo>
                    <a:pt x="8722" y="0"/>
                  </a:moveTo>
                  <a:cubicBezTo>
                    <a:pt x="8714" y="0"/>
                    <a:pt x="8706" y="3"/>
                    <a:pt x="8697" y="12"/>
                  </a:cubicBezTo>
                  <a:cubicBezTo>
                    <a:pt x="6016" y="1641"/>
                    <a:pt x="3108" y="2794"/>
                    <a:pt x="51" y="3445"/>
                  </a:cubicBezTo>
                  <a:cubicBezTo>
                    <a:pt x="26" y="3445"/>
                    <a:pt x="1" y="3470"/>
                    <a:pt x="1" y="3495"/>
                  </a:cubicBezTo>
                  <a:cubicBezTo>
                    <a:pt x="1" y="3520"/>
                    <a:pt x="26" y="3520"/>
                    <a:pt x="51" y="3520"/>
                  </a:cubicBezTo>
                  <a:cubicBezTo>
                    <a:pt x="3134" y="2869"/>
                    <a:pt x="6041" y="1716"/>
                    <a:pt x="8723" y="87"/>
                  </a:cubicBezTo>
                  <a:cubicBezTo>
                    <a:pt x="8748" y="62"/>
                    <a:pt x="8773" y="37"/>
                    <a:pt x="8748" y="12"/>
                  </a:cubicBezTo>
                  <a:cubicBezTo>
                    <a:pt x="8748" y="12"/>
                    <a:pt x="8736" y="0"/>
                    <a:pt x="8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
            <p:cNvSpPr/>
            <p:nvPr/>
          </p:nvSpPr>
          <p:spPr>
            <a:xfrm>
              <a:off x="4921825" y="1674375"/>
              <a:ext cx="80225" cy="31200"/>
            </a:xfrm>
            <a:custGeom>
              <a:avLst/>
              <a:gdLst/>
              <a:ahLst/>
              <a:cxnLst/>
              <a:rect l="l" t="t" r="r" b="b"/>
              <a:pathLst>
                <a:path w="3209" h="1248" extrusionOk="0">
                  <a:moveTo>
                    <a:pt x="3168" y="0"/>
                  </a:moveTo>
                  <a:cubicBezTo>
                    <a:pt x="3159" y="0"/>
                    <a:pt x="3146" y="6"/>
                    <a:pt x="3134" y="19"/>
                  </a:cubicBezTo>
                  <a:cubicBezTo>
                    <a:pt x="2156" y="545"/>
                    <a:pt x="1129" y="946"/>
                    <a:pt x="26" y="1172"/>
                  </a:cubicBezTo>
                  <a:cubicBezTo>
                    <a:pt x="1" y="1172"/>
                    <a:pt x="1" y="1197"/>
                    <a:pt x="1" y="1222"/>
                  </a:cubicBezTo>
                  <a:cubicBezTo>
                    <a:pt x="1" y="1247"/>
                    <a:pt x="26" y="1247"/>
                    <a:pt x="51" y="1247"/>
                  </a:cubicBezTo>
                  <a:cubicBezTo>
                    <a:pt x="1154" y="1021"/>
                    <a:pt x="2206" y="620"/>
                    <a:pt x="3184" y="94"/>
                  </a:cubicBezTo>
                  <a:cubicBezTo>
                    <a:pt x="3209" y="69"/>
                    <a:pt x="3209" y="44"/>
                    <a:pt x="3184" y="19"/>
                  </a:cubicBezTo>
                  <a:cubicBezTo>
                    <a:pt x="3184" y="6"/>
                    <a:pt x="3178"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
            <p:cNvSpPr/>
            <p:nvPr/>
          </p:nvSpPr>
          <p:spPr>
            <a:xfrm>
              <a:off x="4915575" y="1675000"/>
              <a:ext cx="47650" cy="18025"/>
            </a:xfrm>
            <a:custGeom>
              <a:avLst/>
              <a:gdLst/>
              <a:ahLst/>
              <a:cxnLst/>
              <a:rect l="l" t="t" r="r" b="b"/>
              <a:pathLst>
                <a:path w="1906" h="721" extrusionOk="0">
                  <a:moveTo>
                    <a:pt x="1871" y="0"/>
                  </a:moveTo>
                  <a:cubicBezTo>
                    <a:pt x="1861" y="0"/>
                    <a:pt x="1855" y="7"/>
                    <a:pt x="1855" y="19"/>
                  </a:cubicBezTo>
                  <a:cubicBezTo>
                    <a:pt x="1304" y="345"/>
                    <a:pt x="677" y="570"/>
                    <a:pt x="25" y="646"/>
                  </a:cubicBezTo>
                  <a:cubicBezTo>
                    <a:pt x="0" y="646"/>
                    <a:pt x="0" y="671"/>
                    <a:pt x="0" y="696"/>
                  </a:cubicBezTo>
                  <a:cubicBezTo>
                    <a:pt x="0" y="721"/>
                    <a:pt x="25" y="721"/>
                    <a:pt x="50" y="721"/>
                  </a:cubicBezTo>
                  <a:cubicBezTo>
                    <a:pt x="702" y="646"/>
                    <a:pt x="1329" y="420"/>
                    <a:pt x="1880" y="94"/>
                  </a:cubicBezTo>
                  <a:cubicBezTo>
                    <a:pt x="1905" y="69"/>
                    <a:pt x="1905" y="44"/>
                    <a:pt x="1905" y="19"/>
                  </a:cubicBezTo>
                  <a:cubicBezTo>
                    <a:pt x="1893" y="7"/>
                    <a:pt x="188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
            <p:cNvSpPr/>
            <p:nvPr/>
          </p:nvSpPr>
          <p:spPr>
            <a:xfrm>
              <a:off x="5094775" y="2142250"/>
              <a:ext cx="33225" cy="14450"/>
            </a:xfrm>
            <a:custGeom>
              <a:avLst/>
              <a:gdLst/>
              <a:ahLst/>
              <a:cxnLst/>
              <a:rect l="l" t="t" r="r" b="b"/>
              <a:pathLst>
                <a:path w="1329" h="578" extrusionOk="0">
                  <a:moveTo>
                    <a:pt x="1253" y="1"/>
                  </a:moveTo>
                  <a:cubicBezTo>
                    <a:pt x="877" y="226"/>
                    <a:pt x="476" y="377"/>
                    <a:pt x="50" y="502"/>
                  </a:cubicBezTo>
                  <a:cubicBezTo>
                    <a:pt x="25" y="502"/>
                    <a:pt x="0" y="527"/>
                    <a:pt x="25" y="552"/>
                  </a:cubicBezTo>
                  <a:cubicBezTo>
                    <a:pt x="25" y="577"/>
                    <a:pt x="50" y="577"/>
                    <a:pt x="50" y="577"/>
                  </a:cubicBezTo>
                  <a:lnTo>
                    <a:pt x="75" y="577"/>
                  </a:lnTo>
                  <a:cubicBezTo>
                    <a:pt x="502" y="477"/>
                    <a:pt x="903" y="302"/>
                    <a:pt x="1304" y="76"/>
                  </a:cubicBezTo>
                  <a:cubicBezTo>
                    <a:pt x="1304" y="76"/>
                    <a:pt x="1329" y="51"/>
                    <a:pt x="1304" y="26"/>
                  </a:cubicBezTo>
                  <a:cubicBezTo>
                    <a:pt x="1304" y="1"/>
                    <a:pt x="127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
            <p:cNvSpPr/>
            <p:nvPr/>
          </p:nvSpPr>
          <p:spPr>
            <a:xfrm>
              <a:off x="5242025" y="2104200"/>
              <a:ext cx="13175" cy="6750"/>
            </a:xfrm>
            <a:custGeom>
              <a:avLst/>
              <a:gdLst/>
              <a:ahLst/>
              <a:cxnLst/>
              <a:rect l="l" t="t" r="r" b="b"/>
              <a:pathLst>
                <a:path w="527" h="270" extrusionOk="0">
                  <a:moveTo>
                    <a:pt x="467" y="0"/>
                  </a:moveTo>
                  <a:cubicBezTo>
                    <a:pt x="457" y="0"/>
                    <a:pt x="451" y="7"/>
                    <a:pt x="451" y="19"/>
                  </a:cubicBezTo>
                  <a:cubicBezTo>
                    <a:pt x="326" y="94"/>
                    <a:pt x="175" y="144"/>
                    <a:pt x="50" y="194"/>
                  </a:cubicBezTo>
                  <a:cubicBezTo>
                    <a:pt x="25" y="194"/>
                    <a:pt x="0" y="220"/>
                    <a:pt x="0" y="245"/>
                  </a:cubicBezTo>
                  <a:cubicBezTo>
                    <a:pt x="25" y="270"/>
                    <a:pt x="25" y="270"/>
                    <a:pt x="50" y="270"/>
                  </a:cubicBezTo>
                  <a:lnTo>
                    <a:pt x="75" y="270"/>
                  </a:lnTo>
                  <a:cubicBezTo>
                    <a:pt x="226" y="245"/>
                    <a:pt x="351" y="169"/>
                    <a:pt x="476" y="69"/>
                  </a:cubicBezTo>
                  <a:cubicBezTo>
                    <a:pt x="501" y="69"/>
                    <a:pt x="526" y="44"/>
                    <a:pt x="501" y="19"/>
                  </a:cubicBezTo>
                  <a:cubicBezTo>
                    <a:pt x="489" y="7"/>
                    <a:pt x="476"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
            <p:cNvSpPr/>
            <p:nvPr/>
          </p:nvSpPr>
          <p:spPr>
            <a:xfrm>
              <a:off x="5238250" y="1976225"/>
              <a:ext cx="17575" cy="11300"/>
            </a:xfrm>
            <a:custGeom>
              <a:avLst/>
              <a:gdLst/>
              <a:ahLst/>
              <a:cxnLst/>
              <a:rect l="l" t="t" r="r" b="b"/>
              <a:pathLst>
                <a:path w="703" h="452" extrusionOk="0">
                  <a:moveTo>
                    <a:pt x="627" y="0"/>
                  </a:moveTo>
                  <a:cubicBezTo>
                    <a:pt x="427" y="151"/>
                    <a:pt x="226" y="276"/>
                    <a:pt x="26" y="351"/>
                  </a:cubicBezTo>
                  <a:cubicBezTo>
                    <a:pt x="1" y="376"/>
                    <a:pt x="1" y="401"/>
                    <a:pt x="1" y="426"/>
                  </a:cubicBezTo>
                  <a:cubicBezTo>
                    <a:pt x="26" y="426"/>
                    <a:pt x="26" y="451"/>
                    <a:pt x="51" y="451"/>
                  </a:cubicBezTo>
                  <a:lnTo>
                    <a:pt x="76" y="451"/>
                  </a:lnTo>
                  <a:cubicBezTo>
                    <a:pt x="276" y="351"/>
                    <a:pt x="477" y="226"/>
                    <a:pt x="677" y="75"/>
                  </a:cubicBezTo>
                  <a:cubicBezTo>
                    <a:pt x="677" y="75"/>
                    <a:pt x="702"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
            <p:cNvSpPr/>
            <p:nvPr/>
          </p:nvSpPr>
          <p:spPr>
            <a:xfrm>
              <a:off x="5070325" y="1787150"/>
              <a:ext cx="16325" cy="6750"/>
            </a:xfrm>
            <a:custGeom>
              <a:avLst/>
              <a:gdLst/>
              <a:ahLst/>
              <a:cxnLst/>
              <a:rect l="l" t="t" r="r" b="b"/>
              <a:pathLst>
                <a:path w="653" h="270" extrusionOk="0">
                  <a:moveTo>
                    <a:pt x="612" y="0"/>
                  </a:moveTo>
                  <a:cubicBezTo>
                    <a:pt x="602" y="0"/>
                    <a:pt x="590" y="7"/>
                    <a:pt x="577" y="19"/>
                  </a:cubicBezTo>
                  <a:cubicBezTo>
                    <a:pt x="402" y="120"/>
                    <a:pt x="226" y="170"/>
                    <a:pt x="51" y="195"/>
                  </a:cubicBezTo>
                  <a:cubicBezTo>
                    <a:pt x="26" y="195"/>
                    <a:pt x="1" y="220"/>
                    <a:pt x="1" y="220"/>
                  </a:cubicBezTo>
                  <a:cubicBezTo>
                    <a:pt x="1" y="245"/>
                    <a:pt x="26" y="270"/>
                    <a:pt x="51" y="270"/>
                  </a:cubicBezTo>
                  <a:cubicBezTo>
                    <a:pt x="251" y="270"/>
                    <a:pt x="452" y="195"/>
                    <a:pt x="627" y="69"/>
                  </a:cubicBezTo>
                  <a:cubicBezTo>
                    <a:pt x="652" y="69"/>
                    <a:pt x="652" y="44"/>
                    <a:pt x="627" y="19"/>
                  </a:cubicBezTo>
                  <a:cubicBezTo>
                    <a:pt x="627" y="7"/>
                    <a:pt x="62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716"/>
        <p:cNvGrpSpPr/>
        <p:nvPr/>
      </p:nvGrpSpPr>
      <p:grpSpPr>
        <a:xfrm>
          <a:off x="0" y="0"/>
          <a:ext cx="0" cy="0"/>
          <a:chOff x="0" y="0"/>
          <a:chExt cx="0" cy="0"/>
        </a:xfrm>
      </p:grpSpPr>
      <p:sp>
        <p:nvSpPr>
          <p:cNvPr id="4717" name="Google Shape;4717;p14"/>
          <p:cNvSpPr txBox="1">
            <a:spLocks noGrp="1"/>
          </p:cNvSpPr>
          <p:nvPr>
            <p:ph type="title"/>
          </p:nvPr>
        </p:nvSpPr>
        <p:spPr>
          <a:xfrm>
            <a:off x="1749150" y="3093691"/>
            <a:ext cx="5645700" cy="642600"/>
          </a:xfrm>
          <a:prstGeom prst="rect">
            <a:avLst/>
          </a:prstGeom>
          <a:solidFill>
            <a:schemeClr val="dk2"/>
          </a:solidFill>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718" name="Google Shape;4718;p14"/>
          <p:cNvSpPr txBox="1">
            <a:spLocks noGrp="1"/>
          </p:cNvSpPr>
          <p:nvPr>
            <p:ph type="subTitle" idx="1"/>
          </p:nvPr>
        </p:nvSpPr>
        <p:spPr>
          <a:xfrm>
            <a:off x="1749150" y="1407213"/>
            <a:ext cx="5645700" cy="16866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grpSp>
        <p:nvGrpSpPr>
          <p:cNvPr id="4719" name="Google Shape;4719;p14"/>
          <p:cNvGrpSpPr/>
          <p:nvPr/>
        </p:nvGrpSpPr>
        <p:grpSpPr>
          <a:xfrm rot="10478208">
            <a:off x="6331248" y="-456141"/>
            <a:ext cx="3582814" cy="1837537"/>
            <a:chOff x="-626174" y="4331745"/>
            <a:chExt cx="2002880" cy="1027228"/>
          </a:xfrm>
        </p:grpSpPr>
        <p:sp>
          <p:nvSpPr>
            <p:cNvPr id="4720" name="Google Shape;4720;p14"/>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4"/>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4"/>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4"/>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4"/>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4"/>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4"/>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4"/>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4"/>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4"/>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4"/>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4"/>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4"/>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4"/>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4"/>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4"/>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4"/>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4"/>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4"/>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4"/>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4"/>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4"/>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4"/>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4"/>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4"/>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4"/>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4"/>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4"/>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4"/>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4"/>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4"/>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4"/>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4"/>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4"/>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4"/>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4"/>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4"/>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4"/>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4"/>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4"/>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4"/>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4"/>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4"/>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4"/>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4"/>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4"/>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4"/>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4"/>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4"/>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4"/>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4"/>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4"/>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4"/>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4"/>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4"/>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4"/>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4"/>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4"/>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4"/>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4"/>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4"/>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4"/>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4"/>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4"/>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4"/>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4"/>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4"/>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4"/>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4"/>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4"/>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4"/>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4"/>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4"/>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4"/>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4"/>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4"/>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4"/>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4"/>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4"/>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4"/>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4"/>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4"/>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4"/>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4"/>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4"/>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4"/>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4"/>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4"/>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4"/>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4"/>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4"/>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4811"/>
        <p:cNvGrpSpPr/>
        <p:nvPr/>
      </p:nvGrpSpPr>
      <p:grpSpPr>
        <a:xfrm>
          <a:off x="0" y="0"/>
          <a:ext cx="0" cy="0"/>
          <a:chOff x="0" y="0"/>
          <a:chExt cx="0" cy="0"/>
        </a:xfrm>
      </p:grpSpPr>
      <p:grpSp>
        <p:nvGrpSpPr>
          <p:cNvPr id="4812" name="Google Shape;4812;p15"/>
          <p:cNvGrpSpPr/>
          <p:nvPr/>
        </p:nvGrpSpPr>
        <p:grpSpPr>
          <a:xfrm rot="-10478240" flipH="1">
            <a:off x="-904480" y="-425535"/>
            <a:ext cx="2871680" cy="1472814"/>
            <a:chOff x="-626174" y="4331745"/>
            <a:chExt cx="2002880" cy="1027228"/>
          </a:xfrm>
        </p:grpSpPr>
        <p:sp>
          <p:nvSpPr>
            <p:cNvPr id="4813" name="Google Shape;4813;p15"/>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5"/>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5"/>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5"/>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5"/>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5"/>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5"/>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5"/>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5"/>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5"/>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5"/>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5"/>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5"/>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5"/>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5"/>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5"/>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5"/>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5"/>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5"/>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5"/>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5"/>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5"/>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5"/>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5"/>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5"/>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5"/>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5"/>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5"/>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5"/>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5"/>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5"/>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5"/>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5"/>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5"/>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5"/>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5"/>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5"/>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5"/>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5"/>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5"/>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5"/>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5"/>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5"/>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5"/>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5"/>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5"/>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5"/>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5"/>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5"/>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5"/>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5"/>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5"/>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5"/>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5"/>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5"/>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5"/>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5"/>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5"/>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5"/>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5"/>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5"/>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5"/>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5"/>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5"/>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5"/>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5"/>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5"/>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5"/>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5"/>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5"/>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5"/>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5"/>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5"/>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5"/>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5"/>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5"/>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5"/>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5"/>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5"/>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5"/>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5"/>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5"/>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5"/>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5"/>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5"/>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5"/>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5"/>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5"/>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5"/>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5"/>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5"/>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15"/>
          <p:cNvGrpSpPr/>
          <p:nvPr/>
        </p:nvGrpSpPr>
        <p:grpSpPr>
          <a:xfrm rot="1080801" flipH="1">
            <a:off x="265623" y="3929618"/>
            <a:ext cx="894963" cy="791921"/>
            <a:chOff x="678700" y="5425150"/>
            <a:chExt cx="226850" cy="200725"/>
          </a:xfrm>
        </p:grpSpPr>
        <p:sp>
          <p:nvSpPr>
            <p:cNvPr id="4905" name="Google Shape;4905;p15"/>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5"/>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5"/>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5"/>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5"/>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5"/>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5"/>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5"/>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5"/>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5"/>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5"/>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5"/>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5"/>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5"/>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5"/>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5"/>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5"/>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5"/>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5"/>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5"/>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5"/>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5"/>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5"/>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5"/>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5"/>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5"/>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5"/>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5"/>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5"/>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5"/>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5"/>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5"/>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5"/>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5"/>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5"/>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5"/>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5"/>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5"/>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5"/>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5"/>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5"/>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5"/>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5"/>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5"/>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15"/>
          <p:cNvGrpSpPr/>
          <p:nvPr/>
        </p:nvGrpSpPr>
        <p:grpSpPr>
          <a:xfrm rot="528733">
            <a:off x="880788" y="4062266"/>
            <a:ext cx="813835" cy="720173"/>
            <a:chOff x="678700" y="5425150"/>
            <a:chExt cx="226850" cy="200725"/>
          </a:xfrm>
        </p:grpSpPr>
        <p:sp>
          <p:nvSpPr>
            <p:cNvPr id="4950" name="Google Shape;4950;p15"/>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5"/>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5"/>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5"/>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5"/>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5"/>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5"/>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5"/>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5"/>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5"/>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5"/>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5"/>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5"/>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5"/>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5"/>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5"/>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5"/>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5"/>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5"/>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5"/>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5"/>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5"/>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5"/>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5"/>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5"/>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5"/>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5"/>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5"/>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5"/>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5"/>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5"/>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5"/>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5"/>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5"/>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5"/>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5"/>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5"/>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5"/>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5"/>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5"/>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5"/>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5"/>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5"/>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5"/>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4" name="Google Shape;4994;p15"/>
          <p:cNvSpPr txBox="1">
            <a:spLocks noGrp="1"/>
          </p:cNvSpPr>
          <p:nvPr>
            <p:ph type="title"/>
          </p:nvPr>
        </p:nvSpPr>
        <p:spPr>
          <a:xfrm>
            <a:off x="720000" y="1642350"/>
            <a:ext cx="29967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5" name="Google Shape;4995;p15"/>
          <p:cNvSpPr txBox="1">
            <a:spLocks noGrp="1"/>
          </p:cNvSpPr>
          <p:nvPr>
            <p:ph type="subTitle" idx="1"/>
          </p:nvPr>
        </p:nvSpPr>
        <p:spPr>
          <a:xfrm>
            <a:off x="720000" y="2215050"/>
            <a:ext cx="29967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4996"/>
        <p:cNvGrpSpPr/>
        <p:nvPr/>
      </p:nvGrpSpPr>
      <p:grpSpPr>
        <a:xfrm>
          <a:off x="0" y="0"/>
          <a:ext cx="0" cy="0"/>
          <a:chOff x="0" y="0"/>
          <a:chExt cx="0" cy="0"/>
        </a:xfrm>
      </p:grpSpPr>
      <p:sp>
        <p:nvSpPr>
          <p:cNvPr id="4997" name="Google Shape;4997;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8" name="Google Shape;4998;p16"/>
          <p:cNvSpPr txBox="1">
            <a:spLocks noGrp="1"/>
          </p:cNvSpPr>
          <p:nvPr>
            <p:ph type="title" idx="2"/>
          </p:nvPr>
        </p:nvSpPr>
        <p:spPr>
          <a:xfrm>
            <a:off x="2085075" y="3701700"/>
            <a:ext cx="2065200" cy="358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99" name="Google Shape;4999;p16"/>
          <p:cNvSpPr txBox="1">
            <a:spLocks noGrp="1"/>
          </p:cNvSpPr>
          <p:nvPr>
            <p:ph type="subTitle" idx="1"/>
          </p:nvPr>
        </p:nvSpPr>
        <p:spPr>
          <a:xfrm>
            <a:off x="2085075" y="4060500"/>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000" name="Google Shape;5000;p16"/>
          <p:cNvSpPr txBox="1">
            <a:spLocks noGrp="1"/>
          </p:cNvSpPr>
          <p:nvPr>
            <p:ph type="title" idx="3"/>
          </p:nvPr>
        </p:nvSpPr>
        <p:spPr>
          <a:xfrm>
            <a:off x="4993700" y="3701700"/>
            <a:ext cx="2065200" cy="358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001" name="Google Shape;5001;p16"/>
          <p:cNvSpPr txBox="1">
            <a:spLocks noGrp="1"/>
          </p:cNvSpPr>
          <p:nvPr>
            <p:ph type="subTitle" idx="4"/>
          </p:nvPr>
        </p:nvSpPr>
        <p:spPr>
          <a:xfrm>
            <a:off x="4993700" y="4060500"/>
            <a:ext cx="2065200" cy="5436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5002" name="Google Shape;5002;p16"/>
          <p:cNvGrpSpPr/>
          <p:nvPr/>
        </p:nvGrpSpPr>
        <p:grpSpPr>
          <a:xfrm>
            <a:off x="249628" y="445016"/>
            <a:ext cx="792726" cy="2000538"/>
            <a:chOff x="-590375" y="214175"/>
            <a:chExt cx="1514570" cy="3822198"/>
          </a:xfrm>
        </p:grpSpPr>
        <p:sp>
          <p:nvSpPr>
            <p:cNvPr id="5003" name="Google Shape;5003;p16"/>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6"/>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6"/>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6"/>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6"/>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6"/>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6"/>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6"/>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6"/>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6"/>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6"/>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6"/>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6"/>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6"/>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6"/>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6"/>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6"/>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6"/>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6"/>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6"/>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6"/>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6"/>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6"/>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6"/>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6"/>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6"/>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6"/>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6"/>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6"/>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6"/>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6"/>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6"/>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6"/>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6"/>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6"/>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6"/>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6"/>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6"/>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6"/>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6"/>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6"/>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6"/>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6"/>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6"/>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6"/>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6"/>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6"/>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6"/>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6"/>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6"/>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6"/>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6"/>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6"/>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6"/>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6"/>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6"/>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6"/>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6"/>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6"/>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6"/>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6"/>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6"/>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6"/>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6"/>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6"/>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6"/>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6"/>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6"/>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6"/>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6"/>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6"/>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6"/>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6"/>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6"/>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6"/>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6"/>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6"/>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6"/>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6"/>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6"/>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6"/>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6"/>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6"/>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6"/>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6"/>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6"/>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6"/>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6"/>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6"/>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6"/>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6"/>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6"/>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6"/>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6"/>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6"/>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6"/>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6"/>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6"/>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6"/>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6"/>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6"/>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6"/>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6"/>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6"/>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6"/>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6"/>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6"/>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6"/>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6"/>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6"/>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6"/>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6"/>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6"/>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6"/>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6"/>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6"/>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6"/>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6"/>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6"/>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6"/>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6"/>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6"/>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6"/>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6"/>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6"/>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6"/>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6"/>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6"/>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6"/>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6"/>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6"/>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6"/>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6"/>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6"/>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6"/>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6"/>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6"/>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6"/>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6"/>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6"/>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6"/>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6"/>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6"/>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6"/>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6"/>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6"/>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6"/>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6"/>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6"/>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6"/>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6"/>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6"/>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6"/>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6"/>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6"/>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6"/>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6"/>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6"/>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6"/>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6"/>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6"/>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6"/>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6"/>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6"/>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6"/>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6"/>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6"/>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6"/>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6"/>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6"/>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6"/>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6"/>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6"/>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6"/>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6"/>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6"/>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6"/>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6"/>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6"/>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6"/>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6"/>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6"/>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6"/>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6"/>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6"/>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6"/>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6"/>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6"/>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6"/>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6"/>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6"/>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6"/>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6"/>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6"/>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6"/>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6"/>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6"/>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6"/>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6"/>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6"/>
          <p:cNvGrpSpPr/>
          <p:nvPr/>
        </p:nvGrpSpPr>
        <p:grpSpPr>
          <a:xfrm rot="-1856098">
            <a:off x="7998585" y="350805"/>
            <a:ext cx="864646" cy="1778970"/>
            <a:chOff x="3203150" y="327225"/>
            <a:chExt cx="684875" cy="1409100"/>
          </a:xfrm>
        </p:grpSpPr>
        <p:sp>
          <p:nvSpPr>
            <p:cNvPr id="5277" name="Google Shape;5277;p16"/>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6"/>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6"/>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6"/>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6"/>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6"/>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6"/>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6"/>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6"/>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6"/>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6"/>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6"/>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6"/>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6"/>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6"/>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6"/>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6"/>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6"/>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6"/>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6"/>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6"/>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6"/>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6"/>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6"/>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6"/>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6"/>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6"/>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6"/>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6"/>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6"/>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6"/>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6"/>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6"/>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6"/>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6"/>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6"/>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6"/>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6"/>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6"/>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6"/>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6"/>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6"/>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6"/>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6"/>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6"/>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6"/>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6"/>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6"/>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6"/>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6"/>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6"/>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6"/>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6"/>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6"/>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6"/>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6"/>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6"/>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6"/>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6"/>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6"/>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6"/>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6"/>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6"/>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6"/>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6"/>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6"/>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6"/>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6"/>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6"/>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6"/>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6"/>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6"/>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6"/>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6"/>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6"/>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6"/>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6"/>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6"/>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6"/>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6"/>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6"/>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6"/>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6"/>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6"/>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6"/>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6"/>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6"/>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6"/>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6"/>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6"/>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6"/>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6"/>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6"/>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6"/>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6"/>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6"/>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6"/>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6"/>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6"/>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6"/>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6"/>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6"/>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6"/>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6"/>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6"/>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6"/>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6"/>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6"/>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6"/>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6"/>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6"/>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6"/>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6"/>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6"/>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6"/>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6"/>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6"/>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6"/>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6"/>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6"/>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6"/>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6"/>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6"/>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6"/>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6"/>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6"/>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6"/>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6"/>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6"/>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6"/>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6"/>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6"/>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6"/>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6"/>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6"/>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6"/>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6"/>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6"/>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6"/>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6"/>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6"/>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6"/>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6"/>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6"/>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6"/>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6"/>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6"/>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6"/>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6"/>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6"/>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6"/>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6"/>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6"/>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6"/>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6"/>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6"/>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6"/>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6"/>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6"/>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6"/>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6"/>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6"/>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6"/>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6"/>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6"/>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6"/>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6"/>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6"/>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6"/>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6"/>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6"/>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6"/>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6"/>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6"/>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6"/>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6"/>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6"/>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6"/>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6"/>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6"/>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6"/>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6"/>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6"/>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6"/>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6"/>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6"/>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6"/>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6"/>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6"/>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6"/>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6"/>
          <p:cNvGrpSpPr/>
          <p:nvPr/>
        </p:nvGrpSpPr>
        <p:grpSpPr>
          <a:xfrm rot="321926" flipH="1">
            <a:off x="7895119" y="4372775"/>
            <a:ext cx="1895619" cy="972217"/>
            <a:chOff x="-626174" y="4331745"/>
            <a:chExt cx="2002880" cy="1027228"/>
          </a:xfrm>
        </p:grpSpPr>
        <p:sp>
          <p:nvSpPr>
            <p:cNvPr id="5468" name="Google Shape;5468;p16"/>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6"/>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6"/>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6"/>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6"/>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6"/>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6"/>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6"/>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6"/>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6"/>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6"/>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6"/>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6"/>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6"/>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6"/>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6"/>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6"/>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6"/>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6"/>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6"/>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6"/>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6"/>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6"/>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6"/>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6"/>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6"/>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6"/>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6"/>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6"/>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6"/>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6"/>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6"/>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6"/>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6"/>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6"/>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6"/>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6"/>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6"/>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6"/>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6"/>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6"/>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6"/>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6"/>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6"/>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6"/>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6"/>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6"/>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6"/>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6"/>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6"/>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6"/>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6"/>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6"/>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6"/>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6"/>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6"/>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6"/>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6"/>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6"/>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6"/>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6"/>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6"/>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6"/>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6"/>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6"/>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6"/>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6"/>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6"/>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6"/>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6"/>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6"/>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6"/>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6"/>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6"/>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6"/>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6"/>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6"/>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6"/>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6"/>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6"/>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6"/>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6"/>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6"/>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6"/>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6"/>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6"/>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6"/>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6"/>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6"/>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6"/>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6"/>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16"/>
          <p:cNvGrpSpPr/>
          <p:nvPr/>
        </p:nvGrpSpPr>
        <p:grpSpPr>
          <a:xfrm rot="-321926">
            <a:off x="-471631" y="4372775"/>
            <a:ext cx="1895619" cy="972217"/>
            <a:chOff x="-626174" y="4331745"/>
            <a:chExt cx="2002880" cy="1027228"/>
          </a:xfrm>
        </p:grpSpPr>
        <p:sp>
          <p:nvSpPr>
            <p:cNvPr id="5560" name="Google Shape;5560;p16"/>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6"/>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6"/>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6"/>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6"/>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6"/>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6"/>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6"/>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6"/>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6"/>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6"/>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6"/>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6"/>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6"/>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6"/>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6"/>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6"/>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6"/>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6"/>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6"/>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6"/>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6"/>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6"/>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6"/>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6"/>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6"/>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6"/>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6"/>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6"/>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6"/>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6"/>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6"/>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6"/>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6"/>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6"/>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6"/>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6"/>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6"/>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6"/>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6"/>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6"/>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6"/>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6"/>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6"/>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6"/>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6"/>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6"/>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6"/>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6"/>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6"/>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6"/>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6"/>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6"/>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6"/>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6"/>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6"/>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6"/>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6"/>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6"/>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6"/>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6"/>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6"/>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6"/>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6"/>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6"/>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6"/>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6"/>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6"/>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6"/>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6"/>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6"/>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6"/>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6"/>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6"/>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6"/>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6"/>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6"/>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6"/>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6"/>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6"/>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6"/>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6"/>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6"/>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6"/>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6"/>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6"/>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6"/>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6"/>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6"/>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6"/>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6"/>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5651"/>
        <p:cNvGrpSpPr/>
        <p:nvPr/>
      </p:nvGrpSpPr>
      <p:grpSpPr>
        <a:xfrm>
          <a:off x="0" y="0"/>
          <a:ext cx="0" cy="0"/>
          <a:chOff x="0" y="0"/>
          <a:chExt cx="0" cy="0"/>
        </a:xfrm>
      </p:grpSpPr>
      <p:sp>
        <p:nvSpPr>
          <p:cNvPr id="5652" name="Google Shape;5652;p17"/>
          <p:cNvSpPr txBox="1">
            <a:spLocks noGrp="1"/>
          </p:cNvSpPr>
          <p:nvPr>
            <p:ph type="title"/>
          </p:nvPr>
        </p:nvSpPr>
        <p:spPr>
          <a:xfrm>
            <a:off x="720000" y="445025"/>
            <a:ext cx="7704000" cy="5727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53" name="Google Shape;5653;p17"/>
          <p:cNvSpPr txBox="1">
            <a:spLocks noGrp="1"/>
          </p:cNvSpPr>
          <p:nvPr>
            <p:ph type="title" idx="2"/>
          </p:nvPr>
        </p:nvSpPr>
        <p:spPr>
          <a:xfrm>
            <a:off x="720000" y="267692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654" name="Google Shape;5654;p17"/>
          <p:cNvSpPr txBox="1">
            <a:spLocks noGrp="1"/>
          </p:cNvSpPr>
          <p:nvPr>
            <p:ph type="subTitle" idx="1"/>
          </p:nvPr>
        </p:nvSpPr>
        <p:spPr>
          <a:xfrm>
            <a:off x="720000" y="310900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655" name="Google Shape;5655;p17"/>
          <p:cNvSpPr txBox="1">
            <a:spLocks noGrp="1"/>
          </p:cNvSpPr>
          <p:nvPr>
            <p:ph type="title" idx="3"/>
          </p:nvPr>
        </p:nvSpPr>
        <p:spPr>
          <a:xfrm>
            <a:off x="3528596" y="267692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656" name="Google Shape;5656;p17"/>
          <p:cNvSpPr txBox="1">
            <a:spLocks noGrp="1"/>
          </p:cNvSpPr>
          <p:nvPr>
            <p:ph type="subTitle" idx="4"/>
          </p:nvPr>
        </p:nvSpPr>
        <p:spPr>
          <a:xfrm>
            <a:off x="3528596" y="310900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657" name="Google Shape;5657;p17"/>
          <p:cNvSpPr txBox="1">
            <a:spLocks noGrp="1"/>
          </p:cNvSpPr>
          <p:nvPr>
            <p:ph type="title" idx="5"/>
          </p:nvPr>
        </p:nvSpPr>
        <p:spPr>
          <a:xfrm>
            <a:off x="6337199" y="267692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658" name="Google Shape;5658;p17"/>
          <p:cNvSpPr txBox="1">
            <a:spLocks noGrp="1"/>
          </p:cNvSpPr>
          <p:nvPr>
            <p:ph type="subTitle" idx="6"/>
          </p:nvPr>
        </p:nvSpPr>
        <p:spPr>
          <a:xfrm>
            <a:off x="6337199" y="310900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5659" name="Google Shape;5659;p17"/>
          <p:cNvGrpSpPr/>
          <p:nvPr/>
        </p:nvGrpSpPr>
        <p:grpSpPr>
          <a:xfrm>
            <a:off x="178731" y="354263"/>
            <a:ext cx="630717" cy="2252210"/>
            <a:chOff x="1408650" y="1776250"/>
            <a:chExt cx="552050" cy="1971300"/>
          </a:xfrm>
        </p:grpSpPr>
        <p:sp>
          <p:nvSpPr>
            <p:cNvPr id="5660" name="Google Shape;5660;p17"/>
            <p:cNvSpPr/>
            <p:nvPr/>
          </p:nvSpPr>
          <p:spPr>
            <a:xfrm>
              <a:off x="1443125" y="2752550"/>
              <a:ext cx="414800" cy="991875"/>
            </a:xfrm>
            <a:custGeom>
              <a:avLst/>
              <a:gdLst/>
              <a:ahLst/>
              <a:cxnLst/>
              <a:rect l="l" t="t" r="r" b="b"/>
              <a:pathLst>
                <a:path w="16592" h="39675" extrusionOk="0">
                  <a:moveTo>
                    <a:pt x="6406" y="1"/>
                  </a:moveTo>
                  <a:cubicBezTo>
                    <a:pt x="5195" y="1"/>
                    <a:pt x="3957" y="435"/>
                    <a:pt x="2983" y="1153"/>
                  </a:cubicBezTo>
                  <a:cubicBezTo>
                    <a:pt x="1103" y="2531"/>
                    <a:pt x="0" y="4887"/>
                    <a:pt x="75" y="7193"/>
                  </a:cubicBezTo>
                  <a:cubicBezTo>
                    <a:pt x="151" y="9524"/>
                    <a:pt x="1354" y="11779"/>
                    <a:pt x="3183" y="13183"/>
                  </a:cubicBezTo>
                  <a:cubicBezTo>
                    <a:pt x="4211" y="13935"/>
                    <a:pt x="5439" y="14536"/>
                    <a:pt x="6015" y="15664"/>
                  </a:cubicBezTo>
                  <a:cubicBezTo>
                    <a:pt x="6416" y="16416"/>
                    <a:pt x="6441" y="17343"/>
                    <a:pt x="6792" y="18120"/>
                  </a:cubicBezTo>
                  <a:cubicBezTo>
                    <a:pt x="7143" y="18847"/>
                    <a:pt x="7770" y="19449"/>
                    <a:pt x="8020" y="20226"/>
                  </a:cubicBezTo>
                  <a:cubicBezTo>
                    <a:pt x="8346" y="21153"/>
                    <a:pt x="8045" y="22181"/>
                    <a:pt x="7745" y="23133"/>
                  </a:cubicBezTo>
                  <a:cubicBezTo>
                    <a:pt x="7344" y="24436"/>
                    <a:pt x="6767" y="25739"/>
                    <a:pt x="6592" y="27118"/>
                  </a:cubicBezTo>
                  <a:cubicBezTo>
                    <a:pt x="6441" y="28496"/>
                    <a:pt x="6567" y="29925"/>
                    <a:pt x="7269" y="31128"/>
                  </a:cubicBezTo>
                  <a:cubicBezTo>
                    <a:pt x="7845" y="32181"/>
                    <a:pt x="8822" y="32958"/>
                    <a:pt x="9474" y="33960"/>
                  </a:cubicBezTo>
                  <a:cubicBezTo>
                    <a:pt x="10201" y="35063"/>
                    <a:pt x="10552" y="36391"/>
                    <a:pt x="10727" y="37719"/>
                  </a:cubicBezTo>
                  <a:cubicBezTo>
                    <a:pt x="10777" y="38146"/>
                    <a:pt x="10852" y="38647"/>
                    <a:pt x="11203" y="38897"/>
                  </a:cubicBezTo>
                  <a:cubicBezTo>
                    <a:pt x="11353" y="39010"/>
                    <a:pt x="11517" y="39052"/>
                    <a:pt x="11685" y="39108"/>
                  </a:cubicBezTo>
                  <a:lnTo>
                    <a:pt x="11685" y="39108"/>
                  </a:lnTo>
                  <a:cubicBezTo>
                    <a:pt x="11179" y="38804"/>
                    <a:pt x="10867" y="38201"/>
                    <a:pt x="10727" y="37619"/>
                  </a:cubicBezTo>
                  <a:cubicBezTo>
                    <a:pt x="10577" y="36968"/>
                    <a:pt x="10602" y="36115"/>
                    <a:pt x="10451" y="35464"/>
                  </a:cubicBezTo>
                  <a:cubicBezTo>
                    <a:pt x="10025" y="33785"/>
                    <a:pt x="8622" y="32707"/>
                    <a:pt x="7870" y="31128"/>
                  </a:cubicBezTo>
                  <a:cubicBezTo>
                    <a:pt x="7168" y="29649"/>
                    <a:pt x="7218" y="27770"/>
                    <a:pt x="7670" y="26191"/>
                  </a:cubicBezTo>
                  <a:cubicBezTo>
                    <a:pt x="8246" y="24085"/>
                    <a:pt x="9675" y="22306"/>
                    <a:pt x="9449" y="20125"/>
                  </a:cubicBezTo>
                  <a:cubicBezTo>
                    <a:pt x="9374" y="19323"/>
                    <a:pt x="9048" y="18597"/>
                    <a:pt x="8873" y="17820"/>
                  </a:cubicBezTo>
                  <a:cubicBezTo>
                    <a:pt x="8697" y="17068"/>
                    <a:pt x="8697" y="16191"/>
                    <a:pt x="9173" y="15564"/>
                  </a:cubicBezTo>
                  <a:cubicBezTo>
                    <a:pt x="9725" y="14862"/>
                    <a:pt x="10652" y="14687"/>
                    <a:pt x="11479" y="14386"/>
                  </a:cubicBezTo>
                  <a:cubicBezTo>
                    <a:pt x="12256" y="14110"/>
                    <a:pt x="13434" y="13434"/>
                    <a:pt x="14061" y="12882"/>
                  </a:cubicBezTo>
                  <a:cubicBezTo>
                    <a:pt x="15238" y="11880"/>
                    <a:pt x="16166" y="10301"/>
                    <a:pt x="16442" y="8772"/>
                  </a:cubicBezTo>
                  <a:cubicBezTo>
                    <a:pt x="16542" y="8246"/>
                    <a:pt x="16567" y="7694"/>
                    <a:pt x="16592" y="7143"/>
                  </a:cubicBezTo>
                  <a:cubicBezTo>
                    <a:pt x="16592" y="6667"/>
                    <a:pt x="16592" y="6190"/>
                    <a:pt x="16567" y="5714"/>
                  </a:cubicBezTo>
                  <a:cubicBezTo>
                    <a:pt x="16391" y="4060"/>
                    <a:pt x="15564" y="2456"/>
                    <a:pt x="14261" y="1454"/>
                  </a:cubicBezTo>
                  <a:cubicBezTo>
                    <a:pt x="13396" y="800"/>
                    <a:pt x="12248" y="466"/>
                    <a:pt x="11159" y="466"/>
                  </a:cubicBezTo>
                  <a:cubicBezTo>
                    <a:pt x="10954" y="466"/>
                    <a:pt x="10750" y="477"/>
                    <a:pt x="10552" y="501"/>
                  </a:cubicBezTo>
                  <a:cubicBezTo>
                    <a:pt x="10134" y="544"/>
                    <a:pt x="9700" y="621"/>
                    <a:pt x="9282" y="621"/>
                  </a:cubicBezTo>
                  <a:cubicBezTo>
                    <a:pt x="8973" y="621"/>
                    <a:pt x="8673" y="579"/>
                    <a:pt x="8396" y="451"/>
                  </a:cubicBezTo>
                  <a:cubicBezTo>
                    <a:pt x="7778" y="142"/>
                    <a:pt x="7096" y="1"/>
                    <a:pt x="6406" y="1"/>
                  </a:cubicBezTo>
                  <a:close/>
                  <a:moveTo>
                    <a:pt x="11685" y="39108"/>
                  </a:moveTo>
                  <a:cubicBezTo>
                    <a:pt x="11724" y="39132"/>
                    <a:pt x="11764" y="39153"/>
                    <a:pt x="11805" y="39173"/>
                  </a:cubicBezTo>
                  <a:cubicBezTo>
                    <a:pt x="11961" y="39251"/>
                    <a:pt x="12162" y="39389"/>
                    <a:pt x="12220" y="39541"/>
                  </a:cubicBezTo>
                  <a:lnTo>
                    <a:pt x="12220" y="39541"/>
                  </a:lnTo>
                  <a:cubicBezTo>
                    <a:pt x="12175" y="39373"/>
                    <a:pt x="12015" y="39233"/>
                    <a:pt x="11855" y="39173"/>
                  </a:cubicBezTo>
                  <a:cubicBezTo>
                    <a:pt x="11798" y="39148"/>
                    <a:pt x="11741" y="39127"/>
                    <a:pt x="11685" y="39108"/>
                  </a:cubicBezTo>
                  <a:close/>
                  <a:moveTo>
                    <a:pt x="12220" y="39541"/>
                  </a:moveTo>
                  <a:cubicBezTo>
                    <a:pt x="12232" y="39584"/>
                    <a:pt x="12236" y="39629"/>
                    <a:pt x="12231" y="39674"/>
                  </a:cubicBezTo>
                  <a:cubicBezTo>
                    <a:pt x="12242" y="39630"/>
                    <a:pt x="12237" y="39585"/>
                    <a:pt x="12220" y="395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7"/>
            <p:cNvSpPr/>
            <p:nvPr/>
          </p:nvSpPr>
          <p:spPr>
            <a:xfrm>
              <a:off x="1640500" y="1956225"/>
              <a:ext cx="153525" cy="438050"/>
            </a:xfrm>
            <a:custGeom>
              <a:avLst/>
              <a:gdLst/>
              <a:ahLst/>
              <a:cxnLst/>
              <a:rect l="l" t="t" r="r" b="b"/>
              <a:pathLst>
                <a:path w="6141" h="17522" extrusionOk="0">
                  <a:moveTo>
                    <a:pt x="2168" y="1"/>
                  </a:moveTo>
                  <a:cubicBezTo>
                    <a:pt x="1922" y="1"/>
                    <a:pt x="1702" y="212"/>
                    <a:pt x="1554" y="424"/>
                  </a:cubicBezTo>
                  <a:cubicBezTo>
                    <a:pt x="827" y="1427"/>
                    <a:pt x="501" y="2680"/>
                    <a:pt x="376" y="3908"/>
                  </a:cubicBezTo>
                  <a:cubicBezTo>
                    <a:pt x="251" y="5136"/>
                    <a:pt x="301" y="6364"/>
                    <a:pt x="276" y="7617"/>
                  </a:cubicBezTo>
                  <a:cubicBezTo>
                    <a:pt x="251" y="9723"/>
                    <a:pt x="0" y="11903"/>
                    <a:pt x="551" y="13958"/>
                  </a:cubicBezTo>
                  <a:cubicBezTo>
                    <a:pt x="652" y="14334"/>
                    <a:pt x="802" y="14735"/>
                    <a:pt x="1028" y="15061"/>
                  </a:cubicBezTo>
                  <a:cubicBezTo>
                    <a:pt x="1429" y="15687"/>
                    <a:pt x="2130" y="16139"/>
                    <a:pt x="2431" y="16840"/>
                  </a:cubicBezTo>
                  <a:cubicBezTo>
                    <a:pt x="2506" y="17016"/>
                    <a:pt x="2582" y="17367"/>
                    <a:pt x="2782" y="17467"/>
                  </a:cubicBezTo>
                  <a:cubicBezTo>
                    <a:pt x="2844" y="17505"/>
                    <a:pt x="2898" y="17521"/>
                    <a:pt x="2947" y="17521"/>
                  </a:cubicBezTo>
                  <a:cubicBezTo>
                    <a:pt x="3157" y="17521"/>
                    <a:pt x="3266" y="17219"/>
                    <a:pt x="3409" y="17016"/>
                  </a:cubicBezTo>
                  <a:cubicBezTo>
                    <a:pt x="3885" y="16364"/>
                    <a:pt x="4336" y="15713"/>
                    <a:pt x="4812" y="15086"/>
                  </a:cubicBezTo>
                  <a:cubicBezTo>
                    <a:pt x="5063" y="14735"/>
                    <a:pt x="5313" y="14359"/>
                    <a:pt x="5514" y="13983"/>
                  </a:cubicBezTo>
                  <a:cubicBezTo>
                    <a:pt x="5739" y="13482"/>
                    <a:pt x="5865" y="12931"/>
                    <a:pt x="5915" y="12404"/>
                  </a:cubicBezTo>
                  <a:cubicBezTo>
                    <a:pt x="6140" y="10575"/>
                    <a:pt x="5865" y="8720"/>
                    <a:pt x="5364" y="6941"/>
                  </a:cubicBezTo>
                  <a:cubicBezTo>
                    <a:pt x="4837" y="5161"/>
                    <a:pt x="4110" y="3482"/>
                    <a:pt x="3359" y="1803"/>
                  </a:cubicBezTo>
                  <a:cubicBezTo>
                    <a:pt x="3158" y="1352"/>
                    <a:pt x="2957" y="900"/>
                    <a:pt x="2732" y="474"/>
                  </a:cubicBezTo>
                  <a:cubicBezTo>
                    <a:pt x="2632" y="274"/>
                    <a:pt x="2506" y="73"/>
                    <a:pt x="2306" y="23"/>
                  </a:cubicBezTo>
                  <a:cubicBezTo>
                    <a:pt x="2259" y="8"/>
                    <a:pt x="2213" y="1"/>
                    <a:pt x="2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7"/>
            <p:cNvSpPr/>
            <p:nvPr/>
          </p:nvSpPr>
          <p:spPr>
            <a:xfrm>
              <a:off x="1621075" y="2233100"/>
              <a:ext cx="98375" cy="528050"/>
            </a:xfrm>
            <a:custGeom>
              <a:avLst/>
              <a:gdLst/>
              <a:ahLst/>
              <a:cxnLst/>
              <a:rect l="l" t="t" r="r" b="b"/>
              <a:pathLst>
                <a:path w="3935" h="21122" extrusionOk="0">
                  <a:moveTo>
                    <a:pt x="3634" y="1"/>
                  </a:moveTo>
                  <a:cubicBezTo>
                    <a:pt x="3484" y="101"/>
                    <a:pt x="3384" y="201"/>
                    <a:pt x="3484" y="377"/>
                  </a:cubicBezTo>
                  <a:cubicBezTo>
                    <a:pt x="3509" y="2031"/>
                    <a:pt x="3484" y="3685"/>
                    <a:pt x="3359" y="5339"/>
                  </a:cubicBezTo>
                  <a:cubicBezTo>
                    <a:pt x="3283" y="6317"/>
                    <a:pt x="3208" y="7294"/>
                    <a:pt x="2932" y="8247"/>
                  </a:cubicBezTo>
                  <a:cubicBezTo>
                    <a:pt x="2632" y="9399"/>
                    <a:pt x="2105" y="10477"/>
                    <a:pt x="1629" y="11580"/>
                  </a:cubicBezTo>
                  <a:cubicBezTo>
                    <a:pt x="978" y="13059"/>
                    <a:pt x="401" y="14587"/>
                    <a:pt x="201" y="16191"/>
                  </a:cubicBezTo>
                  <a:cubicBezTo>
                    <a:pt x="0" y="17796"/>
                    <a:pt x="226" y="19500"/>
                    <a:pt x="1053" y="20878"/>
                  </a:cubicBezTo>
                  <a:cubicBezTo>
                    <a:pt x="977" y="20993"/>
                    <a:pt x="1190" y="21122"/>
                    <a:pt x="1374" y="21122"/>
                  </a:cubicBezTo>
                  <a:cubicBezTo>
                    <a:pt x="1432" y="21122"/>
                    <a:pt x="1487" y="21109"/>
                    <a:pt x="1529" y="21079"/>
                  </a:cubicBezTo>
                  <a:cubicBezTo>
                    <a:pt x="1679" y="20978"/>
                    <a:pt x="1704" y="20753"/>
                    <a:pt x="1704" y="20577"/>
                  </a:cubicBezTo>
                  <a:cubicBezTo>
                    <a:pt x="1805" y="18422"/>
                    <a:pt x="1454" y="16217"/>
                    <a:pt x="1855" y="14111"/>
                  </a:cubicBezTo>
                  <a:cubicBezTo>
                    <a:pt x="2206" y="12156"/>
                    <a:pt x="3183" y="10377"/>
                    <a:pt x="3609" y="8447"/>
                  </a:cubicBezTo>
                  <a:cubicBezTo>
                    <a:pt x="3935" y="6993"/>
                    <a:pt x="3910" y="5465"/>
                    <a:pt x="3885" y="3961"/>
                  </a:cubicBezTo>
                  <a:cubicBezTo>
                    <a:pt x="3860" y="2633"/>
                    <a:pt x="3835" y="1304"/>
                    <a:pt x="3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7"/>
            <p:cNvSpPr/>
            <p:nvPr/>
          </p:nvSpPr>
          <p:spPr>
            <a:xfrm>
              <a:off x="1760800" y="2185850"/>
              <a:ext cx="162925" cy="301675"/>
            </a:xfrm>
            <a:custGeom>
              <a:avLst/>
              <a:gdLst/>
              <a:ahLst/>
              <a:cxnLst/>
              <a:rect l="l" t="t" r="r" b="b"/>
              <a:pathLst>
                <a:path w="6517" h="12067" extrusionOk="0">
                  <a:moveTo>
                    <a:pt x="5563" y="1"/>
                  </a:moveTo>
                  <a:cubicBezTo>
                    <a:pt x="5183" y="1"/>
                    <a:pt x="4806" y="118"/>
                    <a:pt x="4486" y="337"/>
                  </a:cubicBezTo>
                  <a:cubicBezTo>
                    <a:pt x="3985" y="688"/>
                    <a:pt x="3534" y="1114"/>
                    <a:pt x="3208" y="1640"/>
                  </a:cubicBezTo>
                  <a:cubicBezTo>
                    <a:pt x="2958" y="2066"/>
                    <a:pt x="2782" y="2518"/>
                    <a:pt x="2557" y="2969"/>
                  </a:cubicBezTo>
                  <a:cubicBezTo>
                    <a:pt x="2105" y="3871"/>
                    <a:pt x="1429" y="4648"/>
                    <a:pt x="902" y="5525"/>
                  </a:cubicBezTo>
                  <a:cubicBezTo>
                    <a:pt x="376" y="6377"/>
                    <a:pt x="0" y="7405"/>
                    <a:pt x="201" y="8407"/>
                  </a:cubicBezTo>
                  <a:cubicBezTo>
                    <a:pt x="276" y="8833"/>
                    <a:pt x="451" y="9209"/>
                    <a:pt x="602" y="9610"/>
                  </a:cubicBezTo>
                  <a:cubicBezTo>
                    <a:pt x="877" y="10412"/>
                    <a:pt x="1053" y="11214"/>
                    <a:pt x="1028" y="12066"/>
                  </a:cubicBezTo>
                  <a:cubicBezTo>
                    <a:pt x="1479" y="11390"/>
                    <a:pt x="2256" y="11039"/>
                    <a:pt x="2807" y="10462"/>
                  </a:cubicBezTo>
                  <a:cubicBezTo>
                    <a:pt x="3183" y="10061"/>
                    <a:pt x="3484" y="9585"/>
                    <a:pt x="3735" y="9109"/>
                  </a:cubicBezTo>
                  <a:cubicBezTo>
                    <a:pt x="3910" y="8833"/>
                    <a:pt x="4085" y="8533"/>
                    <a:pt x="4186" y="8232"/>
                  </a:cubicBezTo>
                  <a:cubicBezTo>
                    <a:pt x="4386" y="7630"/>
                    <a:pt x="4361" y="6979"/>
                    <a:pt x="4562" y="6377"/>
                  </a:cubicBezTo>
                  <a:cubicBezTo>
                    <a:pt x="4687" y="6026"/>
                    <a:pt x="4887" y="5726"/>
                    <a:pt x="5063" y="5400"/>
                  </a:cubicBezTo>
                  <a:cubicBezTo>
                    <a:pt x="5564" y="4598"/>
                    <a:pt x="6015" y="3746"/>
                    <a:pt x="6266" y="2843"/>
                  </a:cubicBezTo>
                  <a:cubicBezTo>
                    <a:pt x="6491" y="1941"/>
                    <a:pt x="6516" y="939"/>
                    <a:pt x="6115" y="86"/>
                  </a:cubicBezTo>
                  <a:cubicBezTo>
                    <a:pt x="5935" y="29"/>
                    <a:pt x="5748" y="1"/>
                    <a:pt x="5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7"/>
            <p:cNvSpPr/>
            <p:nvPr/>
          </p:nvSpPr>
          <p:spPr>
            <a:xfrm>
              <a:off x="1664925" y="2367050"/>
              <a:ext cx="164825" cy="397925"/>
            </a:xfrm>
            <a:custGeom>
              <a:avLst/>
              <a:gdLst/>
              <a:ahLst/>
              <a:cxnLst/>
              <a:rect l="l" t="t" r="r" b="b"/>
              <a:pathLst>
                <a:path w="6593" h="15917" extrusionOk="0">
                  <a:moveTo>
                    <a:pt x="6444" y="0"/>
                  </a:moveTo>
                  <a:cubicBezTo>
                    <a:pt x="6285" y="0"/>
                    <a:pt x="6388" y="252"/>
                    <a:pt x="6341" y="483"/>
                  </a:cubicBezTo>
                  <a:cubicBezTo>
                    <a:pt x="5865" y="2763"/>
                    <a:pt x="4336" y="4668"/>
                    <a:pt x="3384" y="6823"/>
                  </a:cubicBezTo>
                  <a:cubicBezTo>
                    <a:pt x="2407" y="8979"/>
                    <a:pt x="2031" y="11435"/>
                    <a:pt x="702" y="13390"/>
                  </a:cubicBezTo>
                  <a:cubicBezTo>
                    <a:pt x="502" y="13691"/>
                    <a:pt x="251" y="13991"/>
                    <a:pt x="151" y="14342"/>
                  </a:cubicBezTo>
                  <a:cubicBezTo>
                    <a:pt x="1" y="14743"/>
                    <a:pt x="76" y="15245"/>
                    <a:pt x="301" y="15620"/>
                  </a:cubicBezTo>
                  <a:cubicBezTo>
                    <a:pt x="376" y="15746"/>
                    <a:pt x="527" y="15871"/>
                    <a:pt x="702" y="15871"/>
                  </a:cubicBezTo>
                  <a:cubicBezTo>
                    <a:pt x="775" y="15902"/>
                    <a:pt x="849" y="15916"/>
                    <a:pt x="923" y="15916"/>
                  </a:cubicBezTo>
                  <a:cubicBezTo>
                    <a:pt x="1203" y="15916"/>
                    <a:pt x="1476" y="15714"/>
                    <a:pt x="1655" y="15495"/>
                  </a:cubicBezTo>
                  <a:cubicBezTo>
                    <a:pt x="2081" y="15019"/>
                    <a:pt x="2306" y="14417"/>
                    <a:pt x="2507" y="13816"/>
                  </a:cubicBezTo>
                  <a:cubicBezTo>
                    <a:pt x="3509" y="10733"/>
                    <a:pt x="3685" y="7425"/>
                    <a:pt x="5013" y="4468"/>
                  </a:cubicBezTo>
                  <a:cubicBezTo>
                    <a:pt x="5665" y="3014"/>
                    <a:pt x="6592" y="1585"/>
                    <a:pt x="6492" y="6"/>
                  </a:cubicBezTo>
                  <a:cubicBezTo>
                    <a:pt x="6474" y="2"/>
                    <a:pt x="6458" y="0"/>
                    <a:pt x="6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7"/>
            <p:cNvSpPr/>
            <p:nvPr/>
          </p:nvSpPr>
          <p:spPr>
            <a:xfrm>
              <a:off x="1674950" y="1837800"/>
              <a:ext cx="285750" cy="531300"/>
            </a:xfrm>
            <a:custGeom>
              <a:avLst/>
              <a:gdLst/>
              <a:ahLst/>
              <a:cxnLst/>
              <a:rect l="l" t="t" r="r" b="b"/>
              <a:pathLst>
                <a:path w="11430" h="21252" extrusionOk="0">
                  <a:moveTo>
                    <a:pt x="1158" y="0"/>
                  </a:moveTo>
                  <a:cubicBezTo>
                    <a:pt x="911" y="0"/>
                    <a:pt x="675" y="61"/>
                    <a:pt x="477" y="224"/>
                  </a:cubicBezTo>
                  <a:cubicBezTo>
                    <a:pt x="176" y="475"/>
                    <a:pt x="101" y="901"/>
                    <a:pt x="76" y="1302"/>
                  </a:cubicBezTo>
                  <a:cubicBezTo>
                    <a:pt x="1" y="2555"/>
                    <a:pt x="126" y="3833"/>
                    <a:pt x="477" y="5061"/>
                  </a:cubicBezTo>
                  <a:cubicBezTo>
                    <a:pt x="577" y="5462"/>
                    <a:pt x="727" y="5888"/>
                    <a:pt x="727" y="6314"/>
                  </a:cubicBezTo>
                  <a:cubicBezTo>
                    <a:pt x="752" y="6665"/>
                    <a:pt x="677" y="7016"/>
                    <a:pt x="677" y="7367"/>
                  </a:cubicBezTo>
                  <a:cubicBezTo>
                    <a:pt x="702" y="8419"/>
                    <a:pt x="1379" y="9297"/>
                    <a:pt x="2056" y="10099"/>
                  </a:cubicBezTo>
                  <a:cubicBezTo>
                    <a:pt x="2306" y="10424"/>
                    <a:pt x="2482" y="10750"/>
                    <a:pt x="2732" y="11076"/>
                  </a:cubicBezTo>
                  <a:cubicBezTo>
                    <a:pt x="2833" y="11226"/>
                    <a:pt x="2958" y="11377"/>
                    <a:pt x="3008" y="11577"/>
                  </a:cubicBezTo>
                  <a:cubicBezTo>
                    <a:pt x="3083" y="11853"/>
                    <a:pt x="2958" y="12179"/>
                    <a:pt x="3083" y="12429"/>
                  </a:cubicBezTo>
                  <a:cubicBezTo>
                    <a:pt x="3133" y="12555"/>
                    <a:pt x="3234" y="12630"/>
                    <a:pt x="3309" y="12730"/>
                  </a:cubicBezTo>
                  <a:cubicBezTo>
                    <a:pt x="3685" y="13231"/>
                    <a:pt x="3760" y="13883"/>
                    <a:pt x="3735" y="14510"/>
                  </a:cubicBezTo>
                  <a:cubicBezTo>
                    <a:pt x="3710" y="15136"/>
                    <a:pt x="3610" y="15763"/>
                    <a:pt x="3685" y="16364"/>
                  </a:cubicBezTo>
                  <a:cubicBezTo>
                    <a:pt x="3735" y="16615"/>
                    <a:pt x="3785" y="16866"/>
                    <a:pt x="3860" y="17141"/>
                  </a:cubicBezTo>
                  <a:cubicBezTo>
                    <a:pt x="4161" y="18219"/>
                    <a:pt x="4336" y="19347"/>
                    <a:pt x="4412" y="20450"/>
                  </a:cubicBezTo>
                  <a:cubicBezTo>
                    <a:pt x="4437" y="20725"/>
                    <a:pt x="4462" y="21051"/>
                    <a:pt x="4662" y="21252"/>
                  </a:cubicBezTo>
                  <a:cubicBezTo>
                    <a:pt x="5138" y="20550"/>
                    <a:pt x="5740" y="19923"/>
                    <a:pt x="6392" y="19397"/>
                  </a:cubicBezTo>
                  <a:cubicBezTo>
                    <a:pt x="6567" y="19247"/>
                    <a:pt x="6742" y="19121"/>
                    <a:pt x="6868" y="18946"/>
                  </a:cubicBezTo>
                  <a:cubicBezTo>
                    <a:pt x="7018" y="18770"/>
                    <a:pt x="7093" y="18545"/>
                    <a:pt x="7169" y="18344"/>
                  </a:cubicBezTo>
                  <a:cubicBezTo>
                    <a:pt x="7419" y="17517"/>
                    <a:pt x="7519" y="16615"/>
                    <a:pt x="8021" y="15938"/>
                  </a:cubicBezTo>
                  <a:cubicBezTo>
                    <a:pt x="8547" y="15236"/>
                    <a:pt x="9424" y="14886"/>
                    <a:pt x="10126" y="14359"/>
                  </a:cubicBezTo>
                  <a:cubicBezTo>
                    <a:pt x="10301" y="14209"/>
                    <a:pt x="10477" y="14059"/>
                    <a:pt x="10602" y="13858"/>
                  </a:cubicBezTo>
                  <a:cubicBezTo>
                    <a:pt x="10752" y="13582"/>
                    <a:pt x="10778" y="13257"/>
                    <a:pt x="10928" y="12956"/>
                  </a:cubicBezTo>
                  <a:cubicBezTo>
                    <a:pt x="11028" y="12730"/>
                    <a:pt x="11179" y="12530"/>
                    <a:pt x="11279" y="12304"/>
                  </a:cubicBezTo>
                  <a:cubicBezTo>
                    <a:pt x="11429" y="11878"/>
                    <a:pt x="11329" y="11427"/>
                    <a:pt x="11254" y="10976"/>
                  </a:cubicBezTo>
                  <a:cubicBezTo>
                    <a:pt x="11229" y="10850"/>
                    <a:pt x="11204" y="10725"/>
                    <a:pt x="11153" y="10625"/>
                  </a:cubicBezTo>
                  <a:cubicBezTo>
                    <a:pt x="10991" y="10369"/>
                    <a:pt x="10677" y="10221"/>
                    <a:pt x="10372" y="10221"/>
                  </a:cubicBezTo>
                  <a:cubicBezTo>
                    <a:pt x="10349" y="10221"/>
                    <a:pt x="10325" y="10222"/>
                    <a:pt x="10301" y="10224"/>
                  </a:cubicBezTo>
                  <a:cubicBezTo>
                    <a:pt x="9976" y="10249"/>
                    <a:pt x="9675" y="10399"/>
                    <a:pt x="9399" y="10550"/>
                  </a:cubicBezTo>
                  <a:cubicBezTo>
                    <a:pt x="9123" y="10700"/>
                    <a:pt x="8823" y="10876"/>
                    <a:pt x="8497" y="10926"/>
                  </a:cubicBezTo>
                  <a:cubicBezTo>
                    <a:pt x="8356" y="10954"/>
                    <a:pt x="8211" y="10957"/>
                    <a:pt x="8067" y="10957"/>
                  </a:cubicBezTo>
                  <a:cubicBezTo>
                    <a:pt x="8019" y="10957"/>
                    <a:pt x="7971" y="10957"/>
                    <a:pt x="7924" y="10957"/>
                  </a:cubicBezTo>
                  <a:cubicBezTo>
                    <a:pt x="7732" y="10957"/>
                    <a:pt x="7544" y="10963"/>
                    <a:pt x="7369" y="11026"/>
                  </a:cubicBezTo>
                  <a:cubicBezTo>
                    <a:pt x="7519" y="10650"/>
                    <a:pt x="7971" y="10374"/>
                    <a:pt x="8221" y="10048"/>
                  </a:cubicBezTo>
                  <a:cubicBezTo>
                    <a:pt x="8547" y="9673"/>
                    <a:pt x="8697" y="9171"/>
                    <a:pt x="8722" y="8670"/>
                  </a:cubicBezTo>
                  <a:cubicBezTo>
                    <a:pt x="8773" y="8194"/>
                    <a:pt x="8722" y="7693"/>
                    <a:pt x="8647" y="7191"/>
                  </a:cubicBezTo>
                  <a:cubicBezTo>
                    <a:pt x="8597" y="6740"/>
                    <a:pt x="8547" y="6289"/>
                    <a:pt x="8296" y="5913"/>
                  </a:cubicBezTo>
                  <a:cubicBezTo>
                    <a:pt x="8171" y="5713"/>
                    <a:pt x="7996" y="5537"/>
                    <a:pt x="7820" y="5362"/>
                  </a:cubicBezTo>
                  <a:cubicBezTo>
                    <a:pt x="6968" y="4384"/>
                    <a:pt x="6642" y="2956"/>
                    <a:pt x="5590" y="2229"/>
                  </a:cubicBezTo>
                  <a:cubicBezTo>
                    <a:pt x="5189" y="1953"/>
                    <a:pt x="4712" y="1803"/>
                    <a:pt x="4236" y="1627"/>
                  </a:cubicBezTo>
                  <a:cubicBezTo>
                    <a:pt x="3610" y="1402"/>
                    <a:pt x="2933" y="1101"/>
                    <a:pt x="2507" y="550"/>
                  </a:cubicBezTo>
                  <a:cubicBezTo>
                    <a:pt x="2457" y="449"/>
                    <a:pt x="2382" y="349"/>
                    <a:pt x="2281" y="274"/>
                  </a:cubicBezTo>
                  <a:cubicBezTo>
                    <a:pt x="2206" y="224"/>
                    <a:pt x="2106" y="199"/>
                    <a:pt x="2006" y="174"/>
                  </a:cubicBezTo>
                  <a:cubicBezTo>
                    <a:pt x="1738" y="80"/>
                    <a:pt x="1441"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7"/>
            <p:cNvSpPr/>
            <p:nvPr/>
          </p:nvSpPr>
          <p:spPr>
            <a:xfrm>
              <a:off x="1416175" y="1783575"/>
              <a:ext cx="334625" cy="630025"/>
            </a:xfrm>
            <a:custGeom>
              <a:avLst/>
              <a:gdLst/>
              <a:ahLst/>
              <a:cxnLst/>
              <a:rect l="l" t="t" r="r" b="b"/>
              <a:pathLst>
                <a:path w="13385" h="25201" extrusionOk="0">
                  <a:moveTo>
                    <a:pt x="4786" y="0"/>
                  </a:moveTo>
                  <a:cubicBezTo>
                    <a:pt x="4369" y="0"/>
                    <a:pt x="3954" y="63"/>
                    <a:pt x="3560" y="187"/>
                  </a:cubicBezTo>
                  <a:cubicBezTo>
                    <a:pt x="3485" y="150"/>
                    <a:pt x="3407" y="134"/>
                    <a:pt x="3327" y="134"/>
                  </a:cubicBezTo>
                  <a:cubicBezTo>
                    <a:pt x="2979" y="134"/>
                    <a:pt x="2601" y="449"/>
                    <a:pt x="2357" y="714"/>
                  </a:cubicBezTo>
                  <a:cubicBezTo>
                    <a:pt x="1880" y="1240"/>
                    <a:pt x="1404" y="1791"/>
                    <a:pt x="1078" y="2418"/>
                  </a:cubicBezTo>
                  <a:cubicBezTo>
                    <a:pt x="702" y="3195"/>
                    <a:pt x="552" y="4072"/>
                    <a:pt x="427" y="4924"/>
                  </a:cubicBezTo>
                  <a:cubicBezTo>
                    <a:pt x="201" y="6428"/>
                    <a:pt x="1" y="8057"/>
                    <a:pt x="803" y="9360"/>
                  </a:cubicBezTo>
                  <a:cubicBezTo>
                    <a:pt x="1003" y="9661"/>
                    <a:pt x="1254" y="9962"/>
                    <a:pt x="1404" y="10288"/>
                  </a:cubicBezTo>
                  <a:cubicBezTo>
                    <a:pt x="1780" y="11265"/>
                    <a:pt x="1179" y="12393"/>
                    <a:pt x="1504" y="13345"/>
                  </a:cubicBezTo>
                  <a:cubicBezTo>
                    <a:pt x="1655" y="13721"/>
                    <a:pt x="1905" y="14022"/>
                    <a:pt x="2181" y="14298"/>
                  </a:cubicBezTo>
                  <a:cubicBezTo>
                    <a:pt x="3108" y="15250"/>
                    <a:pt x="4362" y="15977"/>
                    <a:pt x="4863" y="17205"/>
                  </a:cubicBezTo>
                  <a:cubicBezTo>
                    <a:pt x="4963" y="17405"/>
                    <a:pt x="4813" y="17656"/>
                    <a:pt x="4562" y="17681"/>
                  </a:cubicBezTo>
                  <a:cubicBezTo>
                    <a:pt x="4462" y="17681"/>
                    <a:pt x="4387" y="17656"/>
                    <a:pt x="4286" y="17631"/>
                  </a:cubicBezTo>
                  <a:cubicBezTo>
                    <a:pt x="4036" y="17556"/>
                    <a:pt x="3835" y="17380"/>
                    <a:pt x="3635" y="17205"/>
                  </a:cubicBezTo>
                  <a:cubicBezTo>
                    <a:pt x="3334" y="16929"/>
                    <a:pt x="3008" y="16704"/>
                    <a:pt x="2682" y="16503"/>
                  </a:cubicBezTo>
                  <a:cubicBezTo>
                    <a:pt x="2457" y="16353"/>
                    <a:pt x="2206" y="16228"/>
                    <a:pt x="1930" y="16202"/>
                  </a:cubicBezTo>
                  <a:cubicBezTo>
                    <a:pt x="1890" y="16197"/>
                    <a:pt x="1849" y="16195"/>
                    <a:pt x="1809" y="16195"/>
                  </a:cubicBezTo>
                  <a:cubicBezTo>
                    <a:pt x="1275" y="16195"/>
                    <a:pt x="772" y="16642"/>
                    <a:pt x="702" y="17155"/>
                  </a:cubicBezTo>
                  <a:cubicBezTo>
                    <a:pt x="652" y="17405"/>
                    <a:pt x="727" y="17681"/>
                    <a:pt x="953" y="17756"/>
                  </a:cubicBezTo>
                  <a:cubicBezTo>
                    <a:pt x="2607" y="18533"/>
                    <a:pt x="2958" y="20914"/>
                    <a:pt x="4412" y="22017"/>
                  </a:cubicBezTo>
                  <a:cubicBezTo>
                    <a:pt x="5414" y="22769"/>
                    <a:pt x="6768" y="22969"/>
                    <a:pt x="7695" y="23822"/>
                  </a:cubicBezTo>
                  <a:cubicBezTo>
                    <a:pt x="8096" y="24172"/>
                    <a:pt x="8372" y="24674"/>
                    <a:pt x="8522" y="25200"/>
                  </a:cubicBezTo>
                  <a:cubicBezTo>
                    <a:pt x="8622" y="24448"/>
                    <a:pt x="8873" y="23696"/>
                    <a:pt x="9073" y="22969"/>
                  </a:cubicBezTo>
                  <a:cubicBezTo>
                    <a:pt x="9249" y="22443"/>
                    <a:pt x="9399" y="21892"/>
                    <a:pt x="9575" y="21365"/>
                  </a:cubicBezTo>
                  <a:cubicBezTo>
                    <a:pt x="9625" y="21190"/>
                    <a:pt x="9675" y="21040"/>
                    <a:pt x="9750" y="20889"/>
                  </a:cubicBezTo>
                  <a:cubicBezTo>
                    <a:pt x="9850" y="20639"/>
                    <a:pt x="10026" y="20413"/>
                    <a:pt x="10201" y="20187"/>
                  </a:cubicBezTo>
                  <a:cubicBezTo>
                    <a:pt x="10502" y="19812"/>
                    <a:pt x="10828" y="19436"/>
                    <a:pt x="11204" y="19135"/>
                  </a:cubicBezTo>
                  <a:cubicBezTo>
                    <a:pt x="11705" y="18784"/>
                    <a:pt x="12306" y="18583"/>
                    <a:pt x="12733" y="18132"/>
                  </a:cubicBezTo>
                  <a:cubicBezTo>
                    <a:pt x="13008" y="17857"/>
                    <a:pt x="13209" y="17456"/>
                    <a:pt x="13259" y="17055"/>
                  </a:cubicBezTo>
                  <a:cubicBezTo>
                    <a:pt x="13309" y="16629"/>
                    <a:pt x="13234" y="16202"/>
                    <a:pt x="13259" y="15776"/>
                  </a:cubicBezTo>
                  <a:cubicBezTo>
                    <a:pt x="13284" y="15375"/>
                    <a:pt x="13384" y="14949"/>
                    <a:pt x="13209" y="14624"/>
                  </a:cubicBezTo>
                  <a:cubicBezTo>
                    <a:pt x="13083" y="14348"/>
                    <a:pt x="12808" y="14197"/>
                    <a:pt x="12532" y="14097"/>
                  </a:cubicBezTo>
                  <a:cubicBezTo>
                    <a:pt x="12407" y="14072"/>
                    <a:pt x="12281" y="14047"/>
                    <a:pt x="12181" y="13997"/>
                  </a:cubicBezTo>
                  <a:cubicBezTo>
                    <a:pt x="12056" y="13922"/>
                    <a:pt x="11956" y="13822"/>
                    <a:pt x="11855" y="13746"/>
                  </a:cubicBezTo>
                  <a:cubicBezTo>
                    <a:pt x="11678" y="13624"/>
                    <a:pt x="11464" y="13560"/>
                    <a:pt x="11249" y="13560"/>
                  </a:cubicBezTo>
                  <a:cubicBezTo>
                    <a:pt x="11068" y="13560"/>
                    <a:pt x="10887" y="13605"/>
                    <a:pt x="10727" y="13696"/>
                  </a:cubicBezTo>
                  <a:cubicBezTo>
                    <a:pt x="10602" y="13746"/>
                    <a:pt x="10477" y="13847"/>
                    <a:pt x="10352" y="13922"/>
                  </a:cubicBezTo>
                  <a:cubicBezTo>
                    <a:pt x="10226" y="13947"/>
                    <a:pt x="10101" y="13972"/>
                    <a:pt x="9976" y="13997"/>
                  </a:cubicBezTo>
                  <a:cubicBezTo>
                    <a:pt x="9550" y="14147"/>
                    <a:pt x="9399" y="14924"/>
                    <a:pt x="9224" y="15325"/>
                  </a:cubicBezTo>
                  <a:cubicBezTo>
                    <a:pt x="9324" y="14122"/>
                    <a:pt x="10226" y="13195"/>
                    <a:pt x="10577" y="12017"/>
                  </a:cubicBezTo>
                  <a:cubicBezTo>
                    <a:pt x="10602" y="11917"/>
                    <a:pt x="10627" y="11816"/>
                    <a:pt x="10577" y="11741"/>
                  </a:cubicBezTo>
                  <a:cubicBezTo>
                    <a:pt x="10536" y="11658"/>
                    <a:pt x="10442" y="11610"/>
                    <a:pt x="10355" y="11610"/>
                  </a:cubicBezTo>
                  <a:cubicBezTo>
                    <a:pt x="10337" y="11610"/>
                    <a:pt x="10319" y="11612"/>
                    <a:pt x="10301" y="11616"/>
                  </a:cubicBezTo>
                  <a:cubicBezTo>
                    <a:pt x="10201" y="11616"/>
                    <a:pt x="10101" y="11666"/>
                    <a:pt x="10001" y="11741"/>
                  </a:cubicBezTo>
                  <a:cubicBezTo>
                    <a:pt x="10126" y="11491"/>
                    <a:pt x="10251" y="11265"/>
                    <a:pt x="10377" y="11014"/>
                  </a:cubicBezTo>
                  <a:cubicBezTo>
                    <a:pt x="10477" y="10814"/>
                    <a:pt x="10577" y="10613"/>
                    <a:pt x="10627" y="10388"/>
                  </a:cubicBezTo>
                  <a:cubicBezTo>
                    <a:pt x="10778" y="9761"/>
                    <a:pt x="10452" y="9135"/>
                    <a:pt x="10301" y="8483"/>
                  </a:cubicBezTo>
                  <a:cubicBezTo>
                    <a:pt x="10051" y="7355"/>
                    <a:pt x="10402" y="5601"/>
                    <a:pt x="9825" y="4573"/>
                  </a:cubicBezTo>
                  <a:cubicBezTo>
                    <a:pt x="9550" y="4072"/>
                    <a:pt x="9174" y="3496"/>
                    <a:pt x="8898" y="2994"/>
                  </a:cubicBezTo>
                  <a:cubicBezTo>
                    <a:pt x="8748" y="2669"/>
                    <a:pt x="8597" y="2343"/>
                    <a:pt x="8397" y="2042"/>
                  </a:cubicBezTo>
                  <a:cubicBezTo>
                    <a:pt x="7920" y="1240"/>
                    <a:pt x="7169" y="613"/>
                    <a:pt x="6291" y="288"/>
                  </a:cubicBezTo>
                  <a:cubicBezTo>
                    <a:pt x="5809" y="95"/>
                    <a:pt x="5296" y="0"/>
                    <a:pt x="4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7"/>
            <p:cNvSpPr/>
            <p:nvPr/>
          </p:nvSpPr>
          <p:spPr>
            <a:xfrm>
              <a:off x="1575950" y="2173575"/>
              <a:ext cx="78350" cy="588150"/>
            </a:xfrm>
            <a:custGeom>
              <a:avLst/>
              <a:gdLst/>
              <a:ahLst/>
              <a:cxnLst/>
              <a:rect l="l" t="t" r="r" b="b"/>
              <a:pathLst>
                <a:path w="3134" h="23526" extrusionOk="0">
                  <a:moveTo>
                    <a:pt x="1" y="1"/>
                  </a:moveTo>
                  <a:cubicBezTo>
                    <a:pt x="1" y="5"/>
                    <a:pt x="2" y="10"/>
                    <a:pt x="3" y="14"/>
                  </a:cubicBezTo>
                  <a:lnTo>
                    <a:pt x="3" y="14"/>
                  </a:lnTo>
                  <a:cubicBezTo>
                    <a:pt x="8" y="1"/>
                    <a:pt x="21" y="1"/>
                    <a:pt x="1" y="1"/>
                  </a:cubicBezTo>
                  <a:close/>
                  <a:moveTo>
                    <a:pt x="3" y="14"/>
                  </a:moveTo>
                  <a:lnTo>
                    <a:pt x="3" y="14"/>
                  </a:lnTo>
                  <a:cubicBezTo>
                    <a:pt x="2" y="17"/>
                    <a:pt x="1" y="21"/>
                    <a:pt x="1" y="26"/>
                  </a:cubicBezTo>
                  <a:cubicBezTo>
                    <a:pt x="4" y="36"/>
                    <a:pt x="7" y="46"/>
                    <a:pt x="10" y="57"/>
                  </a:cubicBezTo>
                  <a:lnTo>
                    <a:pt x="10" y="57"/>
                  </a:lnTo>
                  <a:cubicBezTo>
                    <a:pt x="7" y="43"/>
                    <a:pt x="5" y="28"/>
                    <a:pt x="3" y="14"/>
                  </a:cubicBezTo>
                  <a:close/>
                  <a:moveTo>
                    <a:pt x="10" y="57"/>
                  </a:moveTo>
                  <a:cubicBezTo>
                    <a:pt x="457" y="2820"/>
                    <a:pt x="881" y="5583"/>
                    <a:pt x="1304" y="8347"/>
                  </a:cubicBezTo>
                  <a:cubicBezTo>
                    <a:pt x="1630" y="10477"/>
                    <a:pt x="1956" y="12633"/>
                    <a:pt x="1630" y="14738"/>
                  </a:cubicBezTo>
                  <a:cubicBezTo>
                    <a:pt x="1404" y="16141"/>
                    <a:pt x="903" y="17495"/>
                    <a:pt x="627" y="18873"/>
                  </a:cubicBezTo>
                  <a:cubicBezTo>
                    <a:pt x="377" y="20277"/>
                    <a:pt x="753" y="21981"/>
                    <a:pt x="1504" y="23184"/>
                  </a:cubicBezTo>
                  <a:cubicBezTo>
                    <a:pt x="1698" y="23474"/>
                    <a:pt x="2067" y="23526"/>
                    <a:pt x="2453" y="23526"/>
                  </a:cubicBezTo>
                  <a:cubicBezTo>
                    <a:pt x="2667" y="23526"/>
                    <a:pt x="2886" y="23510"/>
                    <a:pt x="3083" y="23510"/>
                  </a:cubicBezTo>
                  <a:cubicBezTo>
                    <a:pt x="3133" y="23109"/>
                    <a:pt x="3083" y="22708"/>
                    <a:pt x="2933" y="22357"/>
                  </a:cubicBezTo>
                  <a:cubicBezTo>
                    <a:pt x="2833" y="22131"/>
                    <a:pt x="2682" y="21906"/>
                    <a:pt x="2557" y="21655"/>
                  </a:cubicBezTo>
                  <a:cubicBezTo>
                    <a:pt x="1956" y="20502"/>
                    <a:pt x="1930" y="19149"/>
                    <a:pt x="2081" y="17846"/>
                  </a:cubicBezTo>
                  <a:cubicBezTo>
                    <a:pt x="2231" y="16567"/>
                    <a:pt x="2557" y="15289"/>
                    <a:pt x="2632" y="13986"/>
                  </a:cubicBezTo>
                  <a:cubicBezTo>
                    <a:pt x="2707" y="12407"/>
                    <a:pt x="2407" y="10853"/>
                    <a:pt x="2106" y="9324"/>
                  </a:cubicBezTo>
                  <a:cubicBezTo>
                    <a:pt x="2031" y="8973"/>
                    <a:pt x="1905" y="8673"/>
                    <a:pt x="1805" y="8322"/>
                  </a:cubicBezTo>
                  <a:cubicBezTo>
                    <a:pt x="1680" y="7821"/>
                    <a:pt x="1529" y="7294"/>
                    <a:pt x="1404" y="6793"/>
                  </a:cubicBezTo>
                  <a:cubicBezTo>
                    <a:pt x="855" y="4548"/>
                    <a:pt x="654" y="2253"/>
                    <a:pt x="10" y="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7"/>
            <p:cNvSpPr/>
            <p:nvPr/>
          </p:nvSpPr>
          <p:spPr>
            <a:xfrm>
              <a:off x="1643625" y="2199275"/>
              <a:ext cx="153525" cy="570450"/>
            </a:xfrm>
            <a:custGeom>
              <a:avLst/>
              <a:gdLst/>
              <a:ahLst/>
              <a:cxnLst/>
              <a:rect l="l" t="t" r="r" b="b"/>
              <a:pathLst>
                <a:path w="6141" h="22818" extrusionOk="0">
                  <a:moveTo>
                    <a:pt x="6015" y="1"/>
                  </a:moveTo>
                  <a:cubicBezTo>
                    <a:pt x="5990" y="1379"/>
                    <a:pt x="5890" y="2783"/>
                    <a:pt x="5740" y="4161"/>
                  </a:cubicBezTo>
                  <a:cubicBezTo>
                    <a:pt x="5640" y="5088"/>
                    <a:pt x="5314" y="6467"/>
                    <a:pt x="5063" y="7219"/>
                  </a:cubicBezTo>
                  <a:cubicBezTo>
                    <a:pt x="4437" y="9199"/>
                    <a:pt x="3609" y="10778"/>
                    <a:pt x="2732" y="12682"/>
                  </a:cubicBezTo>
                  <a:cubicBezTo>
                    <a:pt x="1755" y="14788"/>
                    <a:pt x="627" y="16868"/>
                    <a:pt x="151" y="19149"/>
                  </a:cubicBezTo>
                  <a:cubicBezTo>
                    <a:pt x="51" y="19600"/>
                    <a:pt x="0" y="20051"/>
                    <a:pt x="25" y="20527"/>
                  </a:cubicBezTo>
                  <a:cubicBezTo>
                    <a:pt x="25" y="20803"/>
                    <a:pt x="101" y="21103"/>
                    <a:pt x="151" y="21379"/>
                  </a:cubicBezTo>
                  <a:lnTo>
                    <a:pt x="301" y="22281"/>
                  </a:lnTo>
                  <a:cubicBezTo>
                    <a:pt x="376" y="22632"/>
                    <a:pt x="777" y="22707"/>
                    <a:pt x="1128" y="22783"/>
                  </a:cubicBezTo>
                  <a:cubicBezTo>
                    <a:pt x="1196" y="22805"/>
                    <a:pt x="1268" y="22818"/>
                    <a:pt x="1339" y="22818"/>
                  </a:cubicBezTo>
                  <a:cubicBezTo>
                    <a:pt x="1426" y="22818"/>
                    <a:pt x="1510" y="22799"/>
                    <a:pt x="1579" y="22758"/>
                  </a:cubicBezTo>
                  <a:cubicBezTo>
                    <a:pt x="1680" y="22682"/>
                    <a:pt x="1705" y="22557"/>
                    <a:pt x="1755" y="22432"/>
                  </a:cubicBezTo>
                  <a:cubicBezTo>
                    <a:pt x="1930" y="21830"/>
                    <a:pt x="2106" y="21179"/>
                    <a:pt x="1955" y="20552"/>
                  </a:cubicBezTo>
                  <a:cubicBezTo>
                    <a:pt x="1880" y="20326"/>
                    <a:pt x="1780" y="20101"/>
                    <a:pt x="1705" y="19850"/>
                  </a:cubicBezTo>
                  <a:cubicBezTo>
                    <a:pt x="1479" y="19098"/>
                    <a:pt x="1504" y="18271"/>
                    <a:pt x="1780" y="17494"/>
                  </a:cubicBezTo>
                  <a:cubicBezTo>
                    <a:pt x="2757" y="14913"/>
                    <a:pt x="3760" y="12657"/>
                    <a:pt x="4863" y="10126"/>
                  </a:cubicBezTo>
                  <a:cubicBezTo>
                    <a:pt x="5113" y="9474"/>
                    <a:pt x="5439" y="8522"/>
                    <a:pt x="5640" y="7870"/>
                  </a:cubicBezTo>
                  <a:cubicBezTo>
                    <a:pt x="6091" y="6366"/>
                    <a:pt x="6141" y="4788"/>
                    <a:pt x="6091" y="3209"/>
                  </a:cubicBezTo>
                  <a:cubicBezTo>
                    <a:pt x="6066" y="2131"/>
                    <a:pt x="6141" y="1078"/>
                    <a:pt x="6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7"/>
            <p:cNvSpPr/>
            <p:nvPr/>
          </p:nvSpPr>
          <p:spPr>
            <a:xfrm>
              <a:off x="1436225" y="2745375"/>
              <a:ext cx="418575" cy="994025"/>
            </a:xfrm>
            <a:custGeom>
              <a:avLst/>
              <a:gdLst/>
              <a:ahLst/>
              <a:cxnLst/>
              <a:rect l="l" t="t" r="r" b="b"/>
              <a:pathLst>
                <a:path w="16743" h="39761" extrusionOk="0">
                  <a:moveTo>
                    <a:pt x="11830" y="39235"/>
                  </a:moveTo>
                  <a:lnTo>
                    <a:pt x="11830" y="39235"/>
                  </a:lnTo>
                  <a:cubicBezTo>
                    <a:pt x="11929" y="39296"/>
                    <a:pt x="12045" y="39364"/>
                    <a:pt x="12132" y="39446"/>
                  </a:cubicBezTo>
                  <a:lnTo>
                    <a:pt x="12132" y="39446"/>
                  </a:lnTo>
                  <a:cubicBezTo>
                    <a:pt x="12047" y="39356"/>
                    <a:pt x="11932" y="39286"/>
                    <a:pt x="11830" y="39235"/>
                  </a:cubicBezTo>
                  <a:close/>
                  <a:moveTo>
                    <a:pt x="6436" y="1"/>
                  </a:moveTo>
                  <a:cubicBezTo>
                    <a:pt x="6058" y="1"/>
                    <a:pt x="5679" y="40"/>
                    <a:pt x="5314" y="112"/>
                  </a:cubicBezTo>
                  <a:cubicBezTo>
                    <a:pt x="2156" y="763"/>
                    <a:pt x="1" y="3971"/>
                    <a:pt x="26" y="7104"/>
                  </a:cubicBezTo>
                  <a:cubicBezTo>
                    <a:pt x="51" y="9234"/>
                    <a:pt x="1003" y="11290"/>
                    <a:pt x="2507" y="12718"/>
                  </a:cubicBezTo>
                  <a:cubicBezTo>
                    <a:pt x="3259" y="13470"/>
                    <a:pt x="4211" y="13946"/>
                    <a:pt x="5013" y="14598"/>
                  </a:cubicBezTo>
                  <a:cubicBezTo>
                    <a:pt x="5414" y="14924"/>
                    <a:pt x="5765" y="15325"/>
                    <a:pt x="6016" y="15776"/>
                  </a:cubicBezTo>
                  <a:cubicBezTo>
                    <a:pt x="6467" y="16703"/>
                    <a:pt x="6442" y="17831"/>
                    <a:pt x="7043" y="18708"/>
                  </a:cubicBezTo>
                  <a:cubicBezTo>
                    <a:pt x="7344" y="19134"/>
                    <a:pt x="7670" y="19560"/>
                    <a:pt x="7895" y="20011"/>
                  </a:cubicBezTo>
                  <a:cubicBezTo>
                    <a:pt x="8121" y="20488"/>
                    <a:pt x="8171" y="21014"/>
                    <a:pt x="8121" y="21515"/>
                  </a:cubicBezTo>
                  <a:cubicBezTo>
                    <a:pt x="7920" y="23069"/>
                    <a:pt x="7194" y="24498"/>
                    <a:pt x="6818" y="26001"/>
                  </a:cubicBezTo>
                  <a:cubicBezTo>
                    <a:pt x="6266" y="28006"/>
                    <a:pt x="6417" y="30337"/>
                    <a:pt x="7770" y="31966"/>
                  </a:cubicBezTo>
                  <a:cubicBezTo>
                    <a:pt x="8422" y="32793"/>
                    <a:pt x="9199" y="33495"/>
                    <a:pt x="9725" y="34423"/>
                  </a:cubicBezTo>
                  <a:cubicBezTo>
                    <a:pt x="10377" y="35550"/>
                    <a:pt x="10602" y="36854"/>
                    <a:pt x="10778" y="38157"/>
                  </a:cubicBezTo>
                  <a:cubicBezTo>
                    <a:pt x="10828" y="38407"/>
                    <a:pt x="10903" y="38658"/>
                    <a:pt x="11078" y="38859"/>
                  </a:cubicBezTo>
                  <a:cubicBezTo>
                    <a:pt x="11363" y="39209"/>
                    <a:pt x="12051" y="39138"/>
                    <a:pt x="12219" y="39551"/>
                  </a:cubicBezTo>
                  <a:lnTo>
                    <a:pt x="12219" y="39551"/>
                  </a:lnTo>
                  <a:cubicBezTo>
                    <a:pt x="12196" y="39513"/>
                    <a:pt x="12167" y="39479"/>
                    <a:pt x="12132" y="39446"/>
                  </a:cubicBezTo>
                  <a:lnTo>
                    <a:pt x="12132" y="39446"/>
                  </a:lnTo>
                  <a:cubicBezTo>
                    <a:pt x="12181" y="39497"/>
                    <a:pt x="12219" y="39554"/>
                    <a:pt x="12240" y="39618"/>
                  </a:cubicBezTo>
                  <a:lnTo>
                    <a:pt x="12240" y="39618"/>
                  </a:lnTo>
                  <a:cubicBezTo>
                    <a:pt x="12251" y="39660"/>
                    <a:pt x="12256" y="39706"/>
                    <a:pt x="12256" y="39757"/>
                  </a:cubicBezTo>
                  <a:lnTo>
                    <a:pt x="12256" y="39757"/>
                  </a:lnTo>
                  <a:cubicBezTo>
                    <a:pt x="12256" y="39707"/>
                    <a:pt x="12251" y="39661"/>
                    <a:pt x="12241" y="39619"/>
                  </a:cubicBezTo>
                  <a:lnTo>
                    <a:pt x="12241" y="39619"/>
                  </a:lnTo>
                  <a:cubicBezTo>
                    <a:pt x="12255" y="39663"/>
                    <a:pt x="12261" y="39711"/>
                    <a:pt x="12256" y="39761"/>
                  </a:cubicBezTo>
                  <a:cubicBezTo>
                    <a:pt x="12272" y="39683"/>
                    <a:pt x="12256" y="39614"/>
                    <a:pt x="12220" y="39553"/>
                  </a:cubicBezTo>
                  <a:lnTo>
                    <a:pt x="12220" y="39553"/>
                  </a:lnTo>
                  <a:cubicBezTo>
                    <a:pt x="12055" y="39133"/>
                    <a:pt x="11367" y="39188"/>
                    <a:pt x="11103" y="38859"/>
                  </a:cubicBezTo>
                  <a:cubicBezTo>
                    <a:pt x="10928" y="38658"/>
                    <a:pt x="10853" y="38382"/>
                    <a:pt x="10803" y="38132"/>
                  </a:cubicBezTo>
                  <a:cubicBezTo>
                    <a:pt x="10627" y="36854"/>
                    <a:pt x="10402" y="35550"/>
                    <a:pt x="9750" y="34397"/>
                  </a:cubicBezTo>
                  <a:cubicBezTo>
                    <a:pt x="9249" y="33470"/>
                    <a:pt x="8472" y="32768"/>
                    <a:pt x="7820" y="31941"/>
                  </a:cubicBezTo>
                  <a:cubicBezTo>
                    <a:pt x="6492" y="30312"/>
                    <a:pt x="6367" y="28006"/>
                    <a:pt x="6893" y="26026"/>
                  </a:cubicBezTo>
                  <a:cubicBezTo>
                    <a:pt x="7269" y="24523"/>
                    <a:pt x="8021" y="23094"/>
                    <a:pt x="8221" y="21515"/>
                  </a:cubicBezTo>
                  <a:cubicBezTo>
                    <a:pt x="8271" y="21014"/>
                    <a:pt x="8196" y="20463"/>
                    <a:pt x="7971" y="19986"/>
                  </a:cubicBezTo>
                  <a:cubicBezTo>
                    <a:pt x="7745" y="19485"/>
                    <a:pt x="7419" y="19084"/>
                    <a:pt x="7144" y="18658"/>
                  </a:cubicBezTo>
                  <a:cubicBezTo>
                    <a:pt x="6517" y="17781"/>
                    <a:pt x="6567" y="16678"/>
                    <a:pt x="6091" y="15726"/>
                  </a:cubicBezTo>
                  <a:cubicBezTo>
                    <a:pt x="5865" y="15249"/>
                    <a:pt x="5489" y="14848"/>
                    <a:pt x="5088" y="14523"/>
                  </a:cubicBezTo>
                  <a:cubicBezTo>
                    <a:pt x="4286" y="13846"/>
                    <a:pt x="3334" y="13370"/>
                    <a:pt x="2607" y="12643"/>
                  </a:cubicBezTo>
                  <a:cubicBezTo>
                    <a:pt x="1103" y="11214"/>
                    <a:pt x="176" y="9184"/>
                    <a:pt x="151" y="7104"/>
                  </a:cubicBezTo>
                  <a:cubicBezTo>
                    <a:pt x="126" y="4021"/>
                    <a:pt x="2256" y="888"/>
                    <a:pt x="5364" y="262"/>
                  </a:cubicBezTo>
                  <a:cubicBezTo>
                    <a:pt x="5726" y="190"/>
                    <a:pt x="6098" y="150"/>
                    <a:pt x="6468" y="150"/>
                  </a:cubicBezTo>
                  <a:cubicBezTo>
                    <a:pt x="7125" y="150"/>
                    <a:pt x="7779" y="274"/>
                    <a:pt x="8372" y="563"/>
                  </a:cubicBezTo>
                  <a:cubicBezTo>
                    <a:pt x="8681" y="723"/>
                    <a:pt x="9009" y="774"/>
                    <a:pt x="9343" y="774"/>
                  </a:cubicBezTo>
                  <a:cubicBezTo>
                    <a:pt x="9794" y="774"/>
                    <a:pt x="10256" y="681"/>
                    <a:pt x="10702" y="638"/>
                  </a:cubicBezTo>
                  <a:cubicBezTo>
                    <a:pt x="10894" y="618"/>
                    <a:pt x="11083" y="608"/>
                    <a:pt x="11269" y="608"/>
                  </a:cubicBezTo>
                  <a:cubicBezTo>
                    <a:pt x="14068" y="608"/>
                    <a:pt x="16139" y="2852"/>
                    <a:pt x="16492" y="5625"/>
                  </a:cubicBezTo>
                  <a:cubicBezTo>
                    <a:pt x="16617" y="7154"/>
                    <a:pt x="16617" y="8783"/>
                    <a:pt x="15991" y="10212"/>
                  </a:cubicBezTo>
                  <a:cubicBezTo>
                    <a:pt x="15189" y="12192"/>
                    <a:pt x="13585" y="13570"/>
                    <a:pt x="11630" y="14372"/>
                  </a:cubicBezTo>
                  <a:cubicBezTo>
                    <a:pt x="9900" y="14924"/>
                    <a:pt x="8522" y="15300"/>
                    <a:pt x="8773" y="17480"/>
                  </a:cubicBezTo>
                  <a:cubicBezTo>
                    <a:pt x="8923" y="18508"/>
                    <a:pt x="9449" y="19460"/>
                    <a:pt x="9449" y="20513"/>
                  </a:cubicBezTo>
                  <a:cubicBezTo>
                    <a:pt x="9474" y="21039"/>
                    <a:pt x="9399" y="21540"/>
                    <a:pt x="9274" y="22041"/>
                  </a:cubicBezTo>
                  <a:cubicBezTo>
                    <a:pt x="8998" y="23044"/>
                    <a:pt x="8522" y="23971"/>
                    <a:pt x="8121" y="24949"/>
                  </a:cubicBezTo>
                  <a:cubicBezTo>
                    <a:pt x="7294" y="26828"/>
                    <a:pt x="6968" y="29084"/>
                    <a:pt x="7795" y="31039"/>
                  </a:cubicBezTo>
                  <a:cubicBezTo>
                    <a:pt x="8221" y="32016"/>
                    <a:pt x="8923" y="32818"/>
                    <a:pt x="9524" y="33646"/>
                  </a:cubicBezTo>
                  <a:cubicBezTo>
                    <a:pt x="10126" y="34498"/>
                    <a:pt x="10552" y="35475"/>
                    <a:pt x="10602" y="36528"/>
                  </a:cubicBezTo>
                  <a:cubicBezTo>
                    <a:pt x="10577" y="35475"/>
                    <a:pt x="10151" y="34473"/>
                    <a:pt x="9550" y="33646"/>
                  </a:cubicBezTo>
                  <a:cubicBezTo>
                    <a:pt x="8948" y="32768"/>
                    <a:pt x="8271" y="31991"/>
                    <a:pt x="7845" y="31014"/>
                  </a:cubicBezTo>
                  <a:cubicBezTo>
                    <a:pt x="7244" y="29585"/>
                    <a:pt x="7294" y="27931"/>
                    <a:pt x="7670" y="26453"/>
                  </a:cubicBezTo>
                  <a:cubicBezTo>
                    <a:pt x="8071" y="24924"/>
                    <a:pt x="8923" y="23595"/>
                    <a:pt x="9349" y="22067"/>
                  </a:cubicBezTo>
                  <a:cubicBezTo>
                    <a:pt x="9474" y="21565"/>
                    <a:pt x="9550" y="21039"/>
                    <a:pt x="9550" y="20513"/>
                  </a:cubicBezTo>
                  <a:cubicBezTo>
                    <a:pt x="9524" y="19460"/>
                    <a:pt x="8998" y="18483"/>
                    <a:pt x="8873" y="17455"/>
                  </a:cubicBezTo>
                  <a:cubicBezTo>
                    <a:pt x="8622" y="15325"/>
                    <a:pt x="9976" y="15024"/>
                    <a:pt x="11655" y="14473"/>
                  </a:cubicBezTo>
                  <a:cubicBezTo>
                    <a:pt x="13660" y="13671"/>
                    <a:pt x="15289" y="12267"/>
                    <a:pt x="16116" y="10262"/>
                  </a:cubicBezTo>
                  <a:cubicBezTo>
                    <a:pt x="16743" y="8783"/>
                    <a:pt x="16743" y="7154"/>
                    <a:pt x="16617" y="5600"/>
                  </a:cubicBezTo>
                  <a:cubicBezTo>
                    <a:pt x="16263" y="2742"/>
                    <a:pt x="14127" y="462"/>
                    <a:pt x="11238" y="462"/>
                  </a:cubicBezTo>
                  <a:cubicBezTo>
                    <a:pt x="11062" y="462"/>
                    <a:pt x="10883" y="470"/>
                    <a:pt x="10702" y="487"/>
                  </a:cubicBezTo>
                  <a:cubicBezTo>
                    <a:pt x="10259" y="532"/>
                    <a:pt x="9790" y="628"/>
                    <a:pt x="9336" y="628"/>
                  </a:cubicBezTo>
                  <a:cubicBezTo>
                    <a:pt x="9019" y="628"/>
                    <a:pt x="8710" y="581"/>
                    <a:pt x="8422" y="437"/>
                  </a:cubicBezTo>
                  <a:cubicBezTo>
                    <a:pt x="7808" y="131"/>
                    <a:pt x="7122" y="1"/>
                    <a:pt x="6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7"/>
            <p:cNvSpPr/>
            <p:nvPr/>
          </p:nvSpPr>
          <p:spPr>
            <a:xfrm>
              <a:off x="1537725" y="3447400"/>
              <a:ext cx="64575" cy="81475"/>
            </a:xfrm>
            <a:custGeom>
              <a:avLst/>
              <a:gdLst/>
              <a:ahLst/>
              <a:cxnLst/>
              <a:rect l="l" t="t" r="r" b="b"/>
              <a:pathLst>
                <a:path w="2583" h="3259" extrusionOk="0">
                  <a:moveTo>
                    <a:pt x="2532" y="1"/>
                  </a:moveTo>
                  <a:cubicBezTo>
                    <a:pt x="2507" y="1"/>
                    <a:pt x="2482" y="26"/>
                    <a:pt x="2482" y="51"/>
                  </a:cubicBezTo>
                  <a:cubicBezTo>
                    <a:pt x="2407" y="402"/>
                    <a:pt x="2181" y="753"/>
                    <a:pt x="1780" y="1103"/>
                  </a:cubicBezTo>
                  <a:cubicBezTo>
                    <a:pt x="1655" y="1204"/>
                    <a:pt x="1505" y="1304"/>
                    <a:pt x="1379" y="1404"/>
                  </a:cubicBezTo>
                  <a:cubicBezTo>
                    <a:pt x="1154" y="1580"/>
                    <a:pt x="953" y="1730"/>
                    <a:pt x="753" y="1930"/>
                  </a:cubicBezTo>
                  <a:cubicBezTo>
                    <a:pt x="402" y="2281"/>
                    <a:pt x="151" y="2707"/>
                    <a:pt x="26" y="3184"/>
                  </a:cubicBezTo>
                  <a:cubicBezTo>
                    <a:pt x="1" y="3234"/>
                    <a:pt x="26" y="3259"/>
                    <a:pt x="51" y="3259"/>
                  </a:cubicBezTo>
                  <a:lnTo>
                    <a:pt x="76" y="3259"/>
                  </a:lnTo>
                  <a:cubicBezTo>
                    <a:pt x="101" y="3259"/>
                    <a:pt x="101" y="3234"/>
                    <a:pt x="126" y="3234"/>
                  </a:cubicBezTo>
                  <a:cubicBezTo>
                    <a:pt x="251" y="2758"/>
                    <a:pt x="477" y="2331"/>
                    <a:pt x="828" y="2006"/>
                  </a:cubicBezTo>
                  <a:cubicBezTo>
                    <a:pt x="1003" y="1805"/>
                    <a:pt x="1229" y="1655"/>
                    <a:pt x="1429" y="1504"/>
                  </a:cubicBezTo>
                  <a:cubicBezTo>
                    <a:pt x="1555" y="1379"/>
                    <a:pt x="1705" y="1279"/>
                    <a:pt x="1830" y="1179"/>
                  </a:cubicBezTo>
                  <a:cubicBezTo>
                    <a:pt x="2256" y="803"/>
                    <a:pt x="2507" y="452"/>
                    <a:pt x="2557" y="51"/>
                  </a:cubicBezTo>
                  <a:cubicBezTo>
                    <a:pt x="2582" y="26"/>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7"/>
            <p:cNvSpPr/>
            <p:nvPr/>
          </p:nvSpPr>
          <p:spPr>
            <a:xfrm>
              <a:off x="1656150" y="3186750"/>
              <a:ext cx="37625" cy="38250"/>
            </a:xfrm>
            <a:custGeom>
              <a:avLst/>
              <a:gdLst/>
              <a:ahLst/>
              <a:cxnLst/>
              <a:rect l="l" t="t" r="r" b="b"/>
              <a:pathLst>
                <a:path w="1505" h="1530" extrusionOk="0">
                  <a:moveTo>
                    <a:pt x="76" y="1"/>
                  </a:moveTo>
                  <a:cubicBezTo>
                    <a:pt x="26" y="1"/>
                    <a:pt x="1" y="26"/>
                    <a:pt x="1" y="51"/>
                  </a:cubicBezTo>
                  <a:cubicBezTo>
                    <a:pt x="1" y="76"/>
                    <a:pt x="26" y="101"/>
                    <a:pt x="51" y="101"/>
                  </a:cubicBezTo>
                  <a:lnTo>
                    <a:pt x="76" y="101"/>
                  </a:lnTo>
                  <a:cubicBezTo>
                    <a:pt x="326" y="101"/>
                    <a:pt x="602" y="251"/>
                    <a:pt x="727" y="477"/>
                  </a:cubicBezTo>
                  <a:cubicBezTo>
                    <a:pt x="803" y="602"/>
                    <a:pt x="828" y="727"/>
                    <a:pt x="853" y="853"/>
                  </a:cubicBezTo>
                  <a:cubicBezTo>
                    <a:pt x="878" y="928"/>
                    <a:pt x="903" y="1003"/>
                    <a:pt x="953" y="1103"/>
                  </a:cubicBezTo>
                  <a:cubicBezTo>
                    <a:pt x="1028" y="1304"/>
                    <a:pt x="1204" y="1529"/>
                    <a:pt x="1454" y="1529"/>
                  </a:cubicBezTo>
                  <a:cubicBezTo>
                    <a:pt x="1479" y="1529"/>
                    <a:pt x="1504" y="1504"/>
                    <a:pt x="1504" y="1479"/>
                  </a:cubicBezTo>
                  <a:cubicBezTo>
                    <a:pt x="1504" y="1454"/>
                    <a:pt x="1479" y="1429"/>
                    <a:pt x="1454" y="1429"/>
                  </a:cubicBezTo>
                  <a:cubicBezTo>
                    <a:pt x="1254" y="1429"/>
                    <a:pt x="1103" y="1229"/>
                    <a:pt x="1028" y="1053"/>
                  </a:cubicBezTo>
                  <a:cubicBezTo>
                    <a:pt x="1003" y="978"/>
                    <a:pt x="978" y="903"/>
                    <a:pt x="953" y="828"/>
                  </a:cubicBezTo>
                  <a:cubicBezTo>
                    <a:pt x="928" y="702"/>
                    <a:pt x="878" y="552"/>
                    <a:pt x="828" y="427"/>
                  </a:cubicBezTo>
                  <a:cubicBezTo>
                    <a:pt x="652" y="176"/>
                    <a:pt x="37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7"/>
            <p:cNvSpPr/>
            <p:nvPr/>
          </p:nvSpPr>
          <p:spPr>
            <a:xfrm>
              <a:off x="1527700" y="3113450"/>
              <a:ext cx="43275" cy="52025"/>
            </a:xfrm>
            <a:custGeom>
              <a:avLst/>
              <a:gdLst/>
              <a:ahLst/>
              <a:cxnLst/>
              <a:rect l="l" t="t" r="r" b="b"/>
              <a:pathLst>
                <a:path w="1731" h="2081" extrusionOk="0">
                  <a:moveTo>
                    <a:pt x="1680" y="0"/>
                  </a:moveTo>
                  <a:cubicBezTo>
                    <a:pt x="1655" y="0"/>
                    <a:pt x="1630" y="25"/>
                    <a:pt x="1630" y="50"/>
                  </a:cubicBezTo>
                  <a:cubicBezTo>
                    <a:pt x="1580" y="326"/>
                    <a:pt x="1404" y="552"/>
                    <a:pt x="1279" y="727"/>
                  </a:cubicBezTo>
                  <a:cubicBezTo>
                    <a:pt x="1078" y="953"/>
                    <a:pt x="878" y="1178"/>
                    <a:pt x="627" y="1354"/>
                  </a:cubicBezTo>
                  <a:cubicBezTo>
                    <a:pt x="602" y="1379"/>
                    <a:pt x="577" y="1404"/>
                    <a:pt x="527" y="1429"/>
                  </a:cubicBezTo>
                  <a:cubicBezTo>
                    <a:pt x="327" y="1604"/>
                    <a:pt x="126" y="1780"/>
                    <a:pt x="26" y="2005"/>
                  </a:cubicBezTo>
                  <a:cubicBezTo>
                    <a:pt x="1" y="2030"/>
                    <a:pt x="26" y="2055"/>
                    <a:pt x="51" y="2080"/>
                  </a:cubicBezTo>
                  <a:lnTo>
                    <a:pt x="76" y="2080"/>
                  </a:lnTo>
                  <a:cubicBezTo>
                    <a:pt x="76" y="2080"/>
                    <a:pt x="101" y="2055"/>
                    <a:pt x="101" y="2055"/>
                  </a:cubicBezTo>
                  <a:cubicBezTo>
                    <a:pt x="201" y="1830"/>
                    <a:pt x="402" y="1679"/>
                    <a:pt x="602" y="1529"/>
                  </a:cubicBezTo>
                  <a:cubicBezTo>
                    <a:pt x="627" y="1504"/>
                    <a:pt x="677" y="1454"/>
                    <a:pt x="703" y="1429"/>
                  </a:cubicBezTo>
                  <a:cubicBezTo>
                    <a:pt x="928" y="1253"/>
                    <a:pt x="1154" y="1028"/>
                    <a:pt x="1354" y="777"/>
                  </a:cubicBezTo>
                  <a:cubicBezTo>
                    <a:pt x="1505" y="602"/>
                    <a:pt x="1680" y="351"/>
                    <a:pt x="1730" y="75"/>
                  </a:cubicBezTo>
                  <a:cubicBezTo>
                    <a:pt x="1730" y="50"/>
                    <a:pt x="1705" y="25"/>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7"/>
            <p:cNvSpPr/>
            <p:nvPr/>
          </p:nvSpPr>
          <p:spPr>
            <a:xfrm>
              <a:off x="1667425" y="3623475"/>
              <a:ext cx="25100" cy="41375"/>
            </a:xfrm>
            <a:custGeom>
              <a:avLst/>
              <a:gdLst/>
              <a:ahLst/>
              <a:cxnLst/>
              <a:rect l="l" t="t" r="r" b="b"/>
              <a:pathLst>
                <a:path w="1004" h="1655" extrusionOk="0">
                  <a:moveTo>
                    <a:pt x="828" y="0"/>
                  </a:moveTo>
                  <a:cubicBezTo>
                    <a:pt x="803" y="25"/>
                    <a:pt x="803" y="50"/>
                    <a:pt x="828" y="75"/>
                  </a:cubicBezTo>
                  <a:cubicBezTo>
                    <a:pt x="903" y="226"/>
                    <a:pt x="878" y="426"/>
                    <a:pt x="803" y="602"/>
                  </a:cubicBezTo>
                  <a:cubicBezTo>
                    <a:pt x="728" y="777"/>
                    <a:pt x="602" y="928"/>
                    <a:pt x="477" y="1078"/>
                  </a:cubicBezTo>
                  <a:lnTo>
                    <a:pt x="26" y="1554"/>
                  </a:lnTo>
                  <a:cubicBezTo>
                    <a:pt x="1" y="1579"/>
                    <a:pt x="1" y="1629"/>
                    <a:pt x="26" y="1629"/>
                  </a:cubicBezTo>
                  <a:cubicBezTo>
                    <a:pt x="51" y="1654"/>
                    <a:pt x="51" y="1654"/>
                    <a:pt x="76" y="1654"/>
                  </a:cubicBezTo>
                  <a:cubicBezTo>
                    <a:pt x="76" y="1654"/>
                    <a:pt x="101" y="1654"/>
                    <a:pt x="101" y="1629"/>
                  </a:cubicBezTo>
                  <a:lnTo>
                    <a:pt x="552" y="1128"/>
                  </a:lnTo>
                  <a:cubicBezTo>
                    <a:pt x="677" y="978"/>
                    <a:pt x="803" y="827"/>
                    <a:pt x="903" y="652"/>
                  </a:cubicBezTo>
                  <a:cubicBezTo>
                    <a:pt x="1003" y="426"/>
                    <a:pt x="1003" y="201"/>
                    <a:pt x="903" y="25"/>
                  </a:cubicBezTo>
                  <a:cubicBezTo>
                    <a:pt x="903"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7"/>
            <p:cNvSpPr/>
            <p:nvPr/>
          </p:nvSpPr>
          <p:spPr>
            <a:xfrm>
              <a:off x="1687475" y="3683975"/>
              <a:ext cx="16325" cy="26600"/>
            </a:xfrm>
            <a:custGeom>
              <a:avLst/>
              <a:gdLst/>
              <a:ahLst/>
              <a:cxnLst/>
              <a:rect l="l" t="t" r="r" b="b"/>
              <a:pathLst>
                <a:path w="653" h="1064" extrusionOk="0">
                  <a:moveTo>
                    <a:pt x="601" y="1"/>
                  </a:moveTo>
                  <a:cubicBezTo>
                    <a:pt x="577" y="1"/>
                    <a:pt x="552" y="19"/>
                    <a:pt x="552" y="36"/>
                  </a:cubicBezTo>
                  <a:cubicBezTo>
                    <a:pt x="502" y="137"/>
                    <a:pt x="427" y="212"/>
                    <a:pt x="352" y="312"/>
                  </a:cubicBezTo>
                  <a:cubicBezTo>
                    <a:pt x="302" y="362"/>
                    <a:pt x="251" y="412"/>
                    <a:pt x="201" y="462"/>
                  </a:cubicBezTo>
                  <a:cubicBezTo>
                    <a:pt x="76" y="613"/>
                    <a:pt x="1" y="813"/>
                    <a:pt x="1" y="1014"/>
                  </a:cubicBezTo>
                  <a:cubicBezTo>
                    <a:pt x="1" y="1039"/>
                    <a:pt x="1" y="1064"/>
                    <a:pt x="51" y="1064"/>
                  </a:cubicBezTo>
                  <a:cubicBezTo>
                    <a:pt x="76" y="1064"/>
                    <a:pt x="101" y="1039"/>
                    <a:pt x="101" y="1014"/>
                  </a:cubicBezTo>
                  <a:cubicBezTo>
                    <a:pt x="101" y="838"/>
                    <a:pt x="176" y="663"/>
                    <a:pt x="276" y="513"/>
                  </a:cubicBezTo>
                  <a:cubicBezTo>
                    <a:pt x="327" y="462"/>
                    <a:pt x="377" y="412"/>
                    <a:pt x="402" y="387"/>
                  </a:cubicBezTo>
                  <a:cubicBezTo>
                    <a:pt x="502" y="287"/>
                    <a:pt x="602" y="187"/>
                    <a:pt x="652" y="61"/>
                  </a:cubicBezTo>
                  <a:cubicBezTo>
                    <a:pt x="652" y="36"/>
                    <a:pt x="652" y="11"/>
                    <a:pt x="627" y="11"/>
                  </a:cubicBezTo>
                  <a:cubicBezTo>
                    <a:pt x="620" y="4"/>
                    <a:pt x="61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7"/>
            <p:cNvSpPr/>
            <p:nvPr/>
          </p:nvSpPr>
          <p:spPr>
            <a:xfrm>
              <a:off x="1701275" y="3660800"/>
              <a:ext cx="32600" cy="30375"/>
            </a:xfrm>
            <a:custGeom>
              <a:avLst/>
              <a:gdLst/>
              <a:ahLst/>
              <a:cxnLst/>
              <a:rect l="l" t="t" r="r" b="b"/>
              <a:pathLst>
                <a:path w="1304" h="1215" extrusionOk="0">
                  <a:moveTo>
                    <a:pt x="72" y="1"/>
                  </a:moveTo>
                  <a:cubicBezTo>
                    <a:pt x="65" y="1"/>
                    <a:pt x="58" y="4"/>
                    <a:pt x="50" y="11"/>
                  </a:cubicBezTo>
                  <a:cubicBezTo>
                    <a:pt x="25" y="11"/>
                    <a:pt x="0" y="36"/>
                    <a:pt x="0" y="61"/>
                  </a:cubicBezTo>
                  <a:cubicBezTo>
                    <a:pt x="0" y="161"/>
                    <a:pt x="100" y="287"/>
                    <a:pt x="301" y="387"/>
                  </a:cubicBezTo>
                  <a:cubicBezTo>
                    <a:pt x="351" y="437"/>
                    <a:pt x="426" y="462"/>
                    <a:pt x="501" y="487"/>
                  </a:cubicBezTo>
                  <a:cubicBezTo>
                    <a:pt x="552" y="512"/>
                    <a:pt x="602" y="537"/>
                    <a:pt x="627" y="562"/>
                  </a:cubicBezTo>
                  <a:cubicBezTo>
                    <a:pt x="902" y="688"/>
                    <a:pt x="1103" y="913"/>
                    <a:pt x="1203" y="1189"/>
                  </a:cubicBezTo>
                  <a:cubicBezTo>
                    <a:pt x="1228" y="1214"/>
                    <a:pt x="1228" y="1214"/>
                    <a:pt x="1253" y="1214"/>
                  </a:cubicBezTo>
                  <a:lnTo>
                    <a:pt x="1278" y="1214"/>
                  </a:lnTo>
                  <a:cubicBezTo>
                    <a:pt x="1303" y="1214"/>
                    <a:pt x="1303" y="1189"/>
                    <a:pt x="1303" y="1164"/>
                  </a:cubicBezTo>
                  <a:cubicBezTo>
                    <a:pt x="1203" y="863"/>
                    <a:pt x="978" y="587"/>
                    <a:pt x="677" y="462"/>
                  </a:cubicBezTo>
                  <a:cubicBezTo>
                    <a:pt x="627" y="437"/>
                    <a:pt x="602" y="412"/>
                    <a:pt x="552" y="412"/>
                  </a:cubicBezTo>
                  <a:cubicBezTo>
                    <a:pt x="476" y="362"/>
                    <a:pt x="401" y="337"/>
                    <a:pt x="351" y="312"/>
                  </a:cubicBezTo>
                  <a:cubicBezTo>
                    <a:pt x="201" y="212"/>
                    <a:pt x="100" y="111"/>
                    <a:pt x="100" y="36"/>
                  </a:cubicBezTo>
                  <a:cubicBezTo>
                    <a:pt x="100" y="18"/>
                    <a:pt x="8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7"/>
            <p:cNvSpPr/>
            <p:nvPr/>
          </p:nvSpPr>
          <p:spPr>
            <a:xfrm>
              <a:off x="1740750" y="3735625"/>
              <a:ext cx="10050" cy="11925"/>
            </a:xfrm>
            <a:custGeom>
              <a:avLst/>
              <a:gdLst/>
              <a:ahLst/>
              <a:cxnLst/>
              <a:rect l="l" t="t" r="r" b="b"/>
              <a:pathLst>
                <a:path w="402" h="477" extrusionOk="0">
                  <a:moveTo>
                    <a:pt x="100" y="1"/>
                  </a:moveTo>
                  <a:cubicBezTo>
                    <a:pt x="50" y="1"/>
                    <a:pt x="25" y="1"/>
                    <a:pt x="25" y="26"/>
                  </a:cubicBezTo>
                  <a:cubicBezTo>
                    <a:pt x="0" y="226"/>
                    <a:pt x="151" y="427"/>
                    <a:pt x="351" y="477"/>
                  </a:cubicBezTo>
                  <a:cubicBezTo>
                    <a:pt x="376" y="477"/>
                    <a:pt x="401" y="452"/>
                    <a:pt x="401" y="427"/>
                  </a:cubicBezTo>
                  <a:cubicBezTo>
                    <a:pt x="401" y="402"/>
                    <a:pt x="401" y="376"/>
                    <a:pt x="376" y="376"/>
                  </a:cubicBezTo>
                  <a:cubicBezTo>
                    <a:pt x="226" y="351"/>
                    <a:pt x="125" y="201"/>
                    <a:pt x="125" y="51"/>
                  </a:cubicBezTo>
                  <a:cubicBezTo>
                    <a:pt x="125" y="26"/>
                    <a:pt x="125"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7"/>
            <p:cNvSpPr/>
            <p:nvPr/>
          </p:nvSpPr>
          <p:spPr>
            <a:xfrm>
              <a:off x="1663050" y="3307675"/>
              <a:ext cx="46375" cy="111550"/>
            </a:xfrm>
            <a:custGeom>
              <a:avLst/>
              <a:gdLst/>
              <a:ahLst/>
              <a:cxnLst/>
              <a:rect l="l" t="t" r="r" b="b"/>
              <a:pathLst>
                <a:path w="1855" h="4462" extrusionOk="0">
                  <a:moveTo>
                    <a:pt x="50" y="1"/>
                  </a:moveTo>
                  <a:cubicBezTo>
                    <a:pt x="25" y="1"/>
                    <a:pt x="0" y="26"/>
                    <a:pt x="25" y="51"/>
                  </a:cubicBezTo>
                  <a:cubicBezTo>
                    <a:pt x="101" y="803"/>
                    <a:pt x="376" y="1504"/>
                    <a:pt x="827" y="2106"/>
                  </a:cubicBezTo>
                  <a:cubicBezTo>
                    <a:pt x="878" y="2181"/>
                    <a:pt x="953" y="2281"/>
                    <a:pt x="1003" y="2357"/>
                  </a:cubicBezTo>
                  <a:cubicBezTo>
                    <a:pt x="1103" y="2482"/>
                    <a:pt x="1203" y="2607"/>
                    <a:pt x="1304" y="2732"/>
                  </a:cubicBezTo>
                  <a:cubicBezTo>
                    <a:pt x="1604" y="3234"/>
                    <a:pt x="1755" y="3835"/>
                    <a:pt x="1705" y="4412"/>
                  </a:cubicBezTo>
                  <a:cubicBezTo>
                    <a:pt x="1705" y="4437"/>
                    <a:pt x="1705" y="4462"/>
                    <a:pt x="1730" y="4462"/>
                  </a:cubicBezTo>
                  <a:lnTo>
                    <a:pt x="1755" y="4462"/>
                  </a:lnTo>
                  <a:cubicBezTo>
                    <a:pt x="1780" y="4462"/>
                    <a:pt x="1805" y="4437"/>
                    <a:pt x="1805" y="4412"/>
                  </a:cubicBezTo>
                  <a:cubicBezTo>
                    <a:pt x="1855" y="3810"/>
                    <a:pt x="1705" y="3209"/>
                    <a:pt x="1379" y="2682"/>
                  </a:cubicBezTo>
                  <a:cubicBezTo>
                    <a:pt x="1279" y="2557"/>
                    <a:pt x="1178" y="2407"/>
                    <a:pt x="1078" y="2281"/>
                  </a:cubicBezTo>
                  <a:cubicBezTo>
                    <a:pt x="1028" y="2206"/>
                    <a:pt x="953" y="2131"/>
                    <a:pt x="903" y="2056"/>
                  </a:cubicBezTo>
                  <a:cubicBezTo>
                    <a:pt x="477" y="1454"/>
                    <a:pt x="201" y="753"/>
                    <a:pt x="126" y="51"/>
                  </a:cubicBezTo>
                  <a:cubicBezTo>
                    <a:pt x="101" y="1"/>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7"/>
            <p:cNvSpPr/>
            <p:nvPr/>
          </p:nvSpPr>
          <p:spPr>
            <a:xfrm>
              <a:off x="1635475" y="3240000"/>
              <a:ext cx="26975" cy="3175"/>
            </a:xfrm>
            <a:custGeom>
              <a:avLst/>
              <a:gdLst/>
              <a:ahLst/>
              <a:cxnLst/>
              <a:rect l="l" t="t" r="r" b="b"/>
              <a:pathLst>
                <a:path w="1079" h="127" extrusionOk="0">
                  <a:moveTo>
                    <a:pt x="76" y="1"/>
                  </a:moveTo>
                  <a:cubicBezTo>
                    <a:pt x="51" y="1"/>
                    <a:pt x="26" y="26"/>
                    <a:pt x="26" y="51"/>
                  </a:cubicBezTo>
                  <a:cubicBezTo>
                    <a:pt x="1" y="76"/>
                    <a:pt x="26" y="101"/>
                    <a:pt x="51" y="101"/>
                  </a:cubicBezTo>
                  <a:cubicBezTo>
                    <a:pt x="201" y="126"/>
                    <a:pt x="351" y="126"/>
                    <a:pt x="477" y="126"/>
                  </a:cubicBezTo>
                  <a:cubicBezTo>
                    <a:pt x="677" y="126"/>
                    <a:pt x="853" y="126"/>
                    <a:pt x="1028" y="101"/>
                  </a:cubicBezTo>
                  <a:cubicBezTo>
                    <a:pt x="1053" y="101"/>
                    <a:pt x="1078" y="76"/>
                    <a:pt x="1078" y="51"/>
                  </a:cubicBezTo>
                  <a:cubicBezTo>
                    <a:pt x="1078" y="26"/>
                    <a:pt x="1053" y="1"/>
                    <a:pt x="1028" y="1"/>
                  </a:cubicBezTo>
                  <a:cubicBezTo>
                    <a:pt x="865" y="13"/>
                    <a:pt x="702" y="20"/>
                    <a:pt x="543" y="20"/>
                  </a:cubicBezTo>
                  <a:cubicBezTo>
                    <a:pt x="383" y="20"/>
                    <a:pt x="22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7"/>
            <p:cNvSpPr/>
            <p:nvPr/>
          </p:nvSpPr>
          <p:spPr>
            <a:xfrm>
              <a:off x="1637350" y="3257300"/>
              <a:ext cx="18200" cy="3400"/>
            </a:xfrm>
            <a:custGeom>
              <a:avLst/>
              <a:gdLst/>
              <a:ahLst/>
              <a:cxnLst/>
              <a:rect l="l" t="t" r="r" b="b"/>
              <a:pathLst>
                <a:path w="728" h="136" extrusionOk="0">
                  <a:moveTo>
                    <a:pt x="41" y="1"/>
                  </a:moveTo>
                  <a:cubicBezTo>
                    <a:pt x="14" y="1"/>
                    <a:pt x="1" y="24"/>
                    <a:pt x="1" y="61"/>
                  </a:cubicBezTo>
                  <a:cubicBezTo>
                    <a:pt x="1" y="86"/>
                    <a:pt x="26" y="111"/>
                    <a:pt x="51" y="111"/>
                  </a:cubicBezTo>
                  <a:lnTo>
                    <a:pt x="677" y="136"/>
                  </a:lnTo>
                  <a:cubicBezTo>
                    <a:pt x="703" y="136"/>
                    <a:pt x="728" y="136"/>
                    <a:pt x="728" y="86"/>
                  </a:cubicBezTo>
                  <a:cubicBezTo>
                    <a:pt x="728" y="61"/>
                    <a:pt x="703" y="36"/>
                    <a:pt x="677" y="36"/>
                  </a:cubicBezTo>
                  <a:lnTo>
                    <a:pt x="76" y="11"/>
                  </a:lnTo>
                  <a:cubicBezTo>
                    <a:pt x="63" y="4"/>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7"/>
            <p:cNvSpPr/>
            <p:nvPr/>
          </p:nvSpPr>
          <p:spPr>
            <a:xfrm>
              <a:off x="1654900" y="3263825"/>
              <a:ext cx="11300" cy="3150"/>
            </a:xfrm>
            <a:custGeom>
              <a:avLst/>
              <a:gdLst/>
              <a:ahLst/>
              <a:cxnLst/>
              <a:rect l="l" t="t" r="r" b="b"/>
              <a:pathLst>
                <a:path w="452" h="126" extrusionOk="0">
                  <a:moveTo>
                    <a:pt x="76" y="0"/>
                  </a:moveTo>
                  <a:cubicBezTo>
                    <a:pt x="51" y="0"/>
                    <a:pt x="26" y="25"/>
                    <a:pt x="1" y="50"/>
                  </a:cubicBezTo>
                  <a:cubicBezTo>
                    <a:pt x="1" y="75"/>
                    <a:pt x="26" y="100"/>
                    <a:pt x="51" y="100"/>
                  </a:cubicBezTo>
                  <a:cubicBezTo>
                    <a:pt x="126" y="126"/>
                    <a:pt x="226" y="126"/>
                    <a:pt x="301" y="126"/>
                  </a:cubicBezTo>
                  <a:lnTo>
                    <a:pt x="402" y="126"/>
                  </a:lnTo>
                  <a:cubicBezTo>
                    <a:pt x="427" y="126"/>
                    <a:pt x="452" y="100"/>
                    <a:pt x="452" y="75"/>
                  </a:cubicBezTo>
                  <a:cubicBezTo>
                    <a:pt x="452" y="50"/>
                    <a:pt x="427" y="25"/>
                    <a:pt x="402" y="25"/>
                  </a:cubicBezTo>
                  <a:cubicBezTo>
                    <a:pt x="276" y="25"/>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7"/>
            <p:cNvSpPr/>
            <p:nvPr/>
          </p:nvSpPr>
          <p:spPr>
            <a:xfrm>
              <a:off x="1630475" y="3319575"/>
              <a:ext cx="28825" cy="5050"/>
            </a:xfrm>
            <a:custGeom>
              <a:avLst/>
              <a:gdLst/>
              <a:ahLst/>
              <a:cxnLst/>
              <a:rect l="l" t="t" r="r" b="b"/>
              <a:pathLst>
                <a:path w="1153" h="202" extrusionOk="0">
                  <a:moveTo>
                    <a:pt x="75" y="1"/>
                  </a:moveTo>
                  <a:cubicBezTo>
                    <a:pt x="50" y="1"/>
                    <a:pt x="25" y="1"/>
                    <a:pt x="25" y="26"/>
                  </a:cubicBezTo>
                  <a:cubicBezTo>
                    <a:pt x="0" y="51"/>
                    <a:pt x="0" y="76"/>
                    <a:pt x="25" y="101"/>
                  </a:cubicBezTo>
                  <a:cubicBezTo>
                    <a:pt x="150" y="151"/>
                    <a:pt x="301" y="176"/>
                    <a:pt x="401" y="176"/>
                  </a:cubicBezTo>
                  <a:cubicBezTo>
                    <a:pt x="501" y="176"/>
                    <a:pt x="602" y="201"/>
                    <a:pt x="702" y="201"/>
                  </a:cubicBezTo>
                  <a:cubicBezTo>
                    <a:pt x="802" y="201"/>
                    <a:pt x="877" y="176"/>
                    <a:pt x="978" y="176"/>
                  </a:cubicBezTo>
                  <a:cubicBezTo>
                    <a:pt x="1028" y="176"/>
                    <a:pt x="1078" y="176"/>
                    <a:pt x="1128" y="126"/>
                  </a:cubicBezTo>
                  <a:cubicBezTo>
                    <a:pt x="1153" y="101"/>
                    <a:pt x="1153" y="76"/>
                    <a:pt x="1128" y="51"/>
                  </a:cubicBezTo>
                  <a:cubicBezTo>
                    <a:pt x="1120" y="43"/>
                    <a:pt x="1111" y="40"/>
                    <a:pt x="1103" y="40"/>
                  </a:cubicBezTo>
                  <a:cubicBezTo>
                    <a:pt x="1086" y="40"/>
                    <a:pt x="1069" y="51"/>
                    <a:pt x="1053" y="51"/>
                  </a:cubicBezTo>
                  <a:cubicBezTo>
                    <a:pt x="1028" y="76"/>
                    <a:pt x="1003" y="76"/>
                    <a:pt x="978" y="76"/>
                  </a:cubicBezTo>
                  <a:cubicBezTo>
                    <a:pt x="890" y="89"/>
                    <a:pt x="796" y="95"/>
                    <a:pt x="702" y="95"/>
                  </a:cubicBezTo>
                  <a:cubicBezTo>
                    <a:pt x="608" y="95"/>
                    <a:pt x="514" y="89"/>
                    <a:pt x="426" y="76"/>
                  </a:cubicBezTo>
                  <a:cubicBezTo>
                    <a:pt x="301" y="76"/>
                    <a:pt x="176" y="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7"/>
            <p:cNvSpPr/>
            <p:nvPr/>
          </p:nvSpPr>
          <p:spPr>
            <a:xfrm>
              <a:off x="1629200" y="3336025"/>
              <a:ext cx="13200" cy="4250"/>
            </a:xfrm>
            <a:custGeom>
              <a:avLst/>
              <a:gdLst/>
              <a:ahLst/>
              <a:cxnLst/>
              <a:rect l="l" t="t" r="r" b="b"/>
              <a:pathLst>
                <a:path w="528" h="170" extrusionOk="0">
                  <a:moveTo>
                    <a:pt x="64" y="1"/>
                  </a:moveTo>
                  <a:cubicBezTo>
                    <a:pt x="51" y="1"/>
                    <a:pt x="39" y="7"/>
                    <a:pt x="26" y="20"/>
                  </a:cubicBezTo>
                  <a:cubicBezTo>
                    <a:pt x="1" y="45"/>
                    <a:pt x="26" y="95"/>
                    <a:pt x="51" y="95"/>
                  </a:cubicBezTo>
                  <a:cubicBezTo>
                    <a:pt x="126" y="145"/>
                    <a:pt x="201" y="170"/>
                    <a:pt x="302" y="170"/>
                  </a:cubicBezTo>
                  <a:cubicBezTo>
                    <a:pt x="377" y="170"/>
                    <a:pt x="427" y="170"/>
                    <a:pt x="502" y="145"/>
                  </a:cubicBezTo>
                  <a:cubicBezTo>
                    <a:pt x="527" y="120"/>
                    <a:pt x="527" y="95"/>
                    <a:pt x="527" y="70"/>
                  </a:cubicBezTo>
                  <a:cubicBezTo>
                    <a:pt x="502" y="45"/>
                    <a:pt x="477" y="45"/>
                    <a:pt x="452" y="45"/>
                  </a:cubicBezTo>
                  <a:cubicBezTo>
                    <a:pt x="414" y="64"/>
                    <a:pt x="368" y="72"/>
                    <a:pt x="321" y="72"/>
                  </a:cubicBezTo>
                  <a:cubicBezTo>
                    <a:pt x="244" y="72"/>
                    <a:pt x="163" y="50"/>
                    <a:pt x="101" y="20"/>
                  </a:cubicBezTo>
                  <a:cubicBezTo>
                    <a:pt x="89" y="7"/>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7"/>
            <p:cNvSpPr/>
            <p:nvPr/>
          </p:nvSpPr>
          <p:spPr>
            <a:xfrm>
              <a:off x="1606650" y="3432375"/>
              <a:ext cx="11300" cy="3775"/>
            </a:xfrm>
            <a:custGeom>
              <a:avLst/>
              <a:gdLst/>
              <a:ahLst/>
              <a:cxnLst/>
              <a:rect l="l" t="t" r="r" b="b"/>
              <a:pathLst>
                <a:path w="452" h="151" extrusionOk="0">
                  <a:moveTo>
                    <a:pt x="76" y="0"/>
                  </a:moveTo>
                  <a:cubicBezTo>
                    <a:pt x="26" y="0"/>
                    <a:pt x="1" y="25"/>
                    <a:pt x="1" y="50"/>
                  </a:cubicBezTo>
                  <a:cubicBezTo>
                    <a:pt x="1" y="75"/>
                    <a:pt x="26" y="100"/>
                    <a:pt x="51" y="100"/>
                  </a:cubicBezTo>
                  <a:cubicBezTo>
                    <a:pt x="151" y="125"/>
                    <a:pt x="276" y="150"/>
                    <a:pt x="402" y="150"/>
                  </a:cubicBezTo>
                  <a:cubicBezTo>
                    <a:pt x="427" y="150"/>
                    <a:pt x="452" y="125"/>
                    <a:pt x="452" y="100"/>
                  </a:cubicBezTo>
                  <a:cubicBezTo>
                    <a:pt x="452" y="75"/>
                    <a:pt x="427" y="50"/>
                    <a:pt x="402" y="50"/>
                  </a:cubicBezTo>
                  <a:cubicBezTo>
                    <a:pt x="301" y="50"/>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7"/>
            <p:cNvSpPr/>
            <p:nvPr/>
          </p:nvSpPr>
          <p:spPr>
            <a:xfrm>
              <a:off x="1610425" y="3464325"/>
              <a:ext cx="10050" cy="31975"/>
            </a:xfrm>
            <a:custGeom>
              <a:avLst/>
              <a:gdLst/>
              <a:ahLst/>
              <a:cxnLst/>
              <a:rect l="l" t="t" r="r" b="b"/>
              <a:pathLst>
                <a:path w="402" h="1279" extrusionOk="0">
                  <a:moveTo>
                    <a:pt x="50" y="0"/>
                  </a:moveTo>
                  <a:cubicBezTo>
                    <a:pt x="25" y="0"/>
                    <a:pt x="0" y="25"/>
                    <a:pt x="25" y="50"/>
                  </a:cubicBezTo>
                  <a:cubicBezTo>
                    <a:pt x="50" y="251"/>
                    <a:pt x="75" y="426"/>
                    <a:pt x="100" y="627"/>
                  </a:cubicBezTo>
                  <a:lnTo>
                    <a:pt x="100" y="677"/>
                  </a:lnTo>
                  <a:cubicBezTo>
                    <a:pt x="100" y="727"/>
                    <a:pt x="100" y="777"/>
                    <a:pt x="125" y="827"/>
                  </a:cubicBezTo>
                  <a:cubicBezTo>
                    <a:pt x="125" y="978"/>
                    <a:pt x="201" y="1128"/>
                    <a:pt x="301" y="1253"/>
                  </a:cubicBezTo>
                  <a:cubicBezTo>
                    <a:pt x="301" y="1279"/>
                    <a:pt x="326" y="1279"/>
                    <a:pt x="326" y="1279"/>
                  </a:cubicBezTo>
                  <a:lnTo>
                    <a:pt x="376" y="1279"/>
                  </a:lnTo>
                  <a:cubicBezTo>
                    <a:pt x="401" y="1253"/>
                    <a:pt x="401" y="1228"/>
                    <a:pt x="376" y="1203"/>
                  </a:cubicBezTo>
                  <a:cubicBezTo>
                    <a:pt x="276" y="1078"/>
                    <a:pt x="226" y="953"/>
                    <a:pt x="201" y="802"/>
                  </a:cubicBezTo>
                  <a:cubicBezTo>
                    <a:pt x="201" y="752"/>
                    <a:pt x="201" y="727"/>
                    <a:pt x="201" y="677"/>
                  </a:cubicBezTo>
                  <a:lnTo>
                    <a:pt x="201" y="602"/>
                  </a:lnTo>
                  <a:cubicBezTo>
                    <a:pt x="176" y="426"/>
                    <a:pt x="150" y="226"/>
                    <a:pt x="125" y="50"/>
                  </a:cubicBezTo>
                  <a:cubicBezTo>
                    <a:pt x="100"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7"/>
            <p:cNvSpPr/>
            <p:nvPr/>
          </p:nvSpPr>
          <p:spPr>
            <a:xfrm>
              <a:off x="1617300" y="3501300"/>
              <a:ext cx="3175" cy="7525"/>
            </a:xfrm>
            <a:custGeom>
              <a:avLst/>
              <a:gdLst/>
              <a:ahLst/>
              <a:cxnLst/>
              <a:rect l="l" t="t" r="r" b="b"/>
              <a:pathLst>
                <a:path w="127" h="301" extrusionOk="0">
                  <a:moveTo>
                    <a:pt x="76" y="0"/>
                  </a:moveTo>
                  <a:cubicBezTo>
                    <a:pt x="51" y="0"/>
                    <a:pt x="26" y="0"/>
                    <a:pt x="1" y="25"/>
                  </a:cubicBezTo>
                  <a:cubicBezTo>
                    <a:pt x="1" y="125"/>
                    <a:pt x="1" y="201"/>
                    <a:pt x="26" y="276"/>
                  </a:cubicBezTo>
                  <a:cubicBezTo>
                    <a:pt x="51" y="301"/>
                    <a:pt x="51" y="301"/>
                    <a:pt x="76" y="301"/>
                  </a:cubicBezTo>
                  <a:lnTo>
                    <a:pt x="101" y="301"/>
                  </a:lnTo>
                  <a:cubicBezTo>
                    <a:pt x="126" y="276"/>
                    <a:pt x="126" y="251"/>
                    <a:pt x="126" y="226"/>
                  </a:cubicBezTo>
                  <a:cubicBezTo>
                    <a:pt x="101" y="175"/>
                    <a:pt x="101" y="125"/>
                    <a:pt x="101"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7"/>
            <p:cNvSpPr/>
            <p:nvPr/>
          </p:nvSpPr>
          <p:spPr>
            <a:xfrm>
              <a:off x="1565925" y="3110300"/>
              <a:ext cx="41375" cy="10050"/>
            </a:xfrm>
            <a:custGeom>
              <a:avLst/>
              <a:gdLst/>
              <a:ahLst/>
              <a:cxnLst/>
              <a:rect l="l" t="t" r="r" b="b"/>
              <a:pathLst>
                <a:path w="1655" h="402" extrusionOk="0">
                  <a:moveTo>
                    <a:pt x="76" y="1"/>
                  </a:moveTo>
                  <a:cubicBezTo>
                    <a:pt x="51" y="1"/>
                    <a:pt x="26" y="1"/>
                    <a:pt x="26" y="26"/>
                  </a:cubicBezTo>
                  <a:cubicBezTo>
                    <a:pt x="1" y="51"/>
                    <a:pt x="26" y="76"/>
                    <a:pt x="51" y="101"/>
                  </a:cubicBezTo>
                  <a:cubicBezTo>
                    <a:pt x="552" y="277"/>
                    <a:pt x="1078" y="327"/>
                    <a:pt x="1605" y="402"/>
                  </a:cubicBezTo>
                  <a:cubicBezTo>
                    <a:pt x="1630" y="402"/>
                    <a:pt x="1655" y="377"/>
                    <a:pt x="1655" y="352"/>
                  </a:cubicBezTo>
                  <a:cubicBezTo>
                    <a:pt x="1655" y="327"/>
                    <a:pt x="1655" y="302"/>
                    <a:pt x="1605" y="302"/>
                  </a:cubicBezTo>
                  <a:cubicBezTo>
                    <a:pt x="1103" y="226"/>
                    <a:pt x="577"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7"/>
            <p:cNvSpPr/>
            <p:nvPr/>
          </p:nvSpPr>
          <p:spPr>
            <a:xfrm>
              <a:off x="1626700" y="3110925"/>
              <a:ext cx="68950" cy="5675"/>
            </a:xfrm>
            <a:custGeom>
              <a:avLst/>
              <a:gdLst/>
              <a:ahLst/>
              <a:cxnLst/>
              <a:rect l="l" t="t" r="r" b="b"/>
              <a:pathLst>
                <a:path w="2758" h="227" extrusionOk="0">
                  <a:moveTo>
                    <a:pt x="76" y="1"/>
                  </a:moveTo>
                  <a:cubicBezTo>
                    <a:pt x="51" y="1"/>
                    <a:pt x="26" y="1"/>
                    <a:pt x="26" y="51"/>
                  </a:cubicBezTo>
                  <a:cubicBezTo>
                    <a:pt x="1" y="76"/>
                    <a:pt x="26" y="101"/>
                    <a:pt x="51" y="101"/>
                  </a:cubicBezTo>
                  <a:cubicBezTo>
                    <a:pt x="527" y="201"/>
                    <a:pt x="1003" y="226"/>
                    <a:pt x="1454" y="226"/>
                  </a:cubicBezTo>
                  <a:cubicBezTo>
                    <a:pt x="1880" y="226"/>
                    <a:pt x="2306" y="201"/>
                    <a:pt x="2707" y="126"/>
                  </a:cubicBezTo>
                  <a:cubicBezTo>
                    <a:pt x="2733" y="126"/>
                    <a:pt x="2758" y="101"/>
                    <a:pt x="2758" y="76"/>
                  </a:cubicBezTo>
                  <a:cubicBezTo>
                    <a:pt x="2733" y="51"/>
                    <a:pt x="2707" y="26"/>
                    <a:pt x="2682" y="26"/>
                  </a:cubicBezTo>
                  <a:cubicBezTo>
                    <a:pt x="2273" y="98"/>
                    <a:pt x="1857" y="136"/>
                    <a:pt x="1439" y="136"/>
                  </a:cubicBezTo>
                  <a:cubicBezTo>
                    <a:pt x="987" y="136"/>
                    <a:pt x="531" y="9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7"/>
            <p:cNvSpPr/>
            <p:nvPr/>
          </p:nvSpPr>
          <p:spPr>
            <a:xfrm>
              <a:off x="1628575" y="3120950"/>
              <a:ext cx="38875" cy="6300"/>
            </a:xfrm>
            <a:custGeom>
              <a:avLst/>
              <a:gdLst/>
              <a:ahLst/>
              <a:cxnLst/>
              <a:rect l="l" t="t" r="r" b="b"/>
              <a:pathLst>
                <a:path w="1555" h="252" extrusionOk="0">
                  <a:moveTo>
                    <a:pt x="51" y="1"/>
                  </a:moveTo>
                  <a:cubicBezTo>
                    <a:pt x="26" y="1"/>
                    <a:pt x="1" y="26"/>
                    <a:pt x="1" y="51"/>
                  </a:cubicBezTo>
                  <a:cubicBezTo>
                    <a:pt x="1" y="76"/>
                    <a:pt x="1" y="101"/>
                    <a:pt x="51" y="101"/>
                  </a:cubicBezTo>
                  <a:lnTo>
                    <a:pt x="828" y="226"/>
                  </a:lnTo>
                  <a:cubicBezTo>
                    <a:pt x="953" y="226"/>
                    <a:pt x="1054" y="252"/>
                    <a:pt x="1154" y="252"/>
                  </a:cubicBezTo>
                  <a:cubicBezTo>
                    <a:pt x="1279" y="252"/>
                    <a:pt x="1404" y="226"/>
                    <a:pt x="1530" y="151"/>
                  </a:cubicBezTo>
                  <a:cubicBezTo>
                    <a:pt x="1555" y="151"/>
                    <a:pt x="1555" y="126"/>
                    <a:pt x="1555" y="101"/>
                  </a:cubicBezTo>
                  <a:cubicBezTo>
                    <a:pt x="1537" y="83"/>
                    <a:pt x="1519" y="66"/>
                    <a:pt x="1502" y="66"/>
                  </a:cubicBezTo>
                  <a:cubicBezTo>
                    <a:pt x="1494" y="66"/>
                    <a:pt x="1487" y="69"/>
                    <a:pt x="1480" y="76"/>
                  </a:cubicBezTo>
                  <a:cubicBezTo>
                    <a:pt x="1383" y="132"/>
                    <a:pt x="1270" y="149"/>
                    <a:pt x="1151" y="149"/>
                  </a:cubicBezTo>
                  <a:cubicBezTo>
                    <a:pt x="1055" y="149"/>
                    <a:pt x="954" y="137"/>
                    <a:pt x="85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7"/>
            <p:cNvSpPr/>
            <p:nvPr/>
          </p:nvSpPr>
          <p:spPr>
            <a:xfrm>
              <a:off x="1582225" y="3129100"/>
              <a:ext cx="28225" cy="6300"/>
            </a:xfrm>
            <a:custGeom>
              <a:avLst/>
              <a:gdLst/>
              <a:ahLst/>
              <a:cxnLst/>
              <a:rect l="l" t="t" r="r" b="b"/>
              <a:pathLst>
                <a:path w="1129" h="252" extrusionOk="0">
                  <a:moveTo>
                    <a:pt x="50" y="1"/>
                  </a:moveTo>
                  <a:cubicBezTo>
                    <a:pt x="25" y="1"/>
                    <a:pt x="0" y="1"/>
                    <a:pt x="0" y="51"/>
                  </a:cubicBezTo>
                  <a:cubicBezTo>
                    <a:pt x="0" y="76"/>
                    <a:pt x="0" y="101"/>
                    <a:pt x="25" y="101"/>
                  </a:cubicBezTo>
                  <a:cubicBezTo>
                    <a:pt x="351" y="201"/>
                    <a:pt x="702" y="251"/>
                    <a:pt x="1028" y="251"/>
                  </a:cubicBezTo>
                  <a:lnTo>
                    <a:pt x="1078" y="251"/>
                  </a:lnTo>
                  <a:cubicBezTo>
                    <a:pt x="1103" y="251"/>
                    <a:pt x="1128" y="226"/>
                    <a:pt x="1128" y="201"/>
                  </a:cubicBezTo>
                  <a:cubicBezTo>
                    <a:pt x="1128" y="176"/>
                    <a:pt x="1103" y="151"/>
                    <a:pt x="1078" y="151"/>
                  </a:cubicBezTo>
                  <a:cubicBezTo>
                    <a:pt x="727" y="151"/>
                    <a:pt x="40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7"/>
            <p:cNvSpPr/>
            <p:nvPr/>
          </p:nvSpPr>
          <p:spPr>
            <a:xfrm>
              <a:off x="1637975" y="3136000"/>
              <a:ext cx="7550" cy="3150"/>
            </a:xfrm>
            <a:custGeom>
              <a:avLst/>
              <a:gdLst/>
              <a:ahLst/>
              <a:cxnLst/>
              <a:rect l="l" t="t" r="r" b="b"/>
              <a:pathLst>
                <a:path w="302" h="126" extrusionOk="0">
                  <a:moveTo>
                    <a:pt x="76" y="0"/>
                  </a:moveTo>
                  <a:cubicBezTo>
                    <a:pt x="51" y="0"/>
                    <a:pt x="26" y="25"/>
                    <a:pt x="26" y="51"/>
                  </a:cubicBezTo>
                  <a:cubicBezTo>
                    <a:pt x="1" y="76"/>
                    <a:pt x="26" y="101"/>
                    <a:pt x="51" y="101"/>
                  </a:cubicBezTo>
                  <a:lnTo>
                    <a:pt x="251" y="126"/>
                  </a:lnTo>
                  <a:cubicBezTo>
                    <a:pt x="277" y="126"/>
                    <a:pt x="302" y="126"/>
                    <a:pt x="302" y="101"/>
                  </a:cubicBezTo>
                  <a:cubicBezTo>
                    <a:pt x="302" y="76"/>
                    <a:pt x="277" y="51"/>
                    <a:pt x="251" y="25"/>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7"/>
            <p:cNvSpPr/>
            <p:nvPr/>
          </p:nvSpPr>
          <p:spPr>
            <a:xfrm>
              <a:off x="1598500" y="3161675"/>
              <a:ext cx="21975" cy="4425"/>
            </a:xfrm>
            <a:custGeom>
              <a:avLst/>
              <a:gdLst/>
              <a:ahLst/>
              <a:cxnLst/>
              <a:rect l="l" t="t" r="r" b="b"/>
              <a:pathLst>
                <a:path w="879" h="177" extrusionOk="0">
                  <a:moveTo>
                    <a:pt x="51" y="1"/>
                  </a:moveTo>
                  <a:cubicBezTo>
                    <a:pt x="26" y="1"/>
                    <a:pt x="1" y="1"/>
                    <a:pt x="1" y="26"/>
                  </a:cubicBezTo>
                  <a:cubicBezTo>
                    <a:pt x="1" y="51"/>
                    <a:pt x="1" y="101"/>
                    <a:pt x="26" y="101"/>
                  </a:cubicBezTo>
                  <a:cubicBezTo>
                    <a:pt x="277" y="151"/>
                    <a:pt x="502" y="176"/>
                    <a:pt x="753" y="176"/>
                  </a:cubicBezTo>
                  <a:lnTo>
                    <a:pt x="828" y="176"/>
                  </a:lnTo>
                  <a:cubicBezTo>
                    <a:pt x="853" y="176"/>
                    <a:pt x="878" y="151"/>
                    <a:pt x="878" y="126"/>
                  </a:cubicBezTo>
                  <a:cubicBezTo>
                    <a:pt x="878" y="101"/>
                    <a:pt x="853" y="76"/>
                    <a:pt x="828" y="76"/>
                  </a:cubicBezTo>
                  <a:cubicBezTo>
                    <a:pt x="577" y="76"/>
                    <a:pt x="3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7"/>
            <p:cNvSpPr/>
            <p:nvPr/>
          </p:nvSpPr>
          <p:spPr>
            <a:xfrm>
              <a:off x="1627325" y="3188625"/>
              <a:ext cx="6925" cy="3150"/>
            </a:xfrm>
            <a:custGeom>
              <a:avLst/>
              <a:gdLst/>
              <a:ahLst/>
              <a:cxnLst/>
              <a:rect l="l" t="t" r="r" b="b"/>
              <a:pathLst>
                <a:path w="277" h="126" extrusionOk="0">
                  <a:moveTo>
                    <a:pt x="51" y="1"/>
                  </a:moveTo>
                  <a:cubicBezTo>
                    <a:pt x="26" y="1"/>
                    <a:pt x="1" y="26"/>
                    <a:pt x="1" y="51"/>
                  </a:cubicBezTo>
                  <a:cubicBezTo>
                    <a:pt x="1" y="76"/>
                    <a:pt x="26" y="101"/>
                    <a:pt x="51" y="101"/>
                  </a:cubicBezTo>
                  <a:lnTo>
                    <a:pt x="201" y="126"/>
                  </a:lnTo>
                  <a:cubicBezTo>
                    <a:pt x="226" y="126"/>
                    <a:pt x="251" y="101"/>
                    <a:pt x="251" y="76"/>
                  </a:cubicBezTo>
                  <a:cubicBezTo>
                    <a:pt x="276" y="51"/>
                    <a:pt x="251" y="26"/>
                    <a:pt x="22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7"/>
            <p:cNvSpPr/>
            <p:nvPr/>
          </p:nvSpPr>
          <p:spPr>
            <a:xfrm>
              <a:off x="1606650" y="3175850"/>
              <a:ext cx="13200" cy="27225"/>
            </a:xfrm>
            <a:custGeom>
              <a:avLst/>
              <a:gdLst/>
              <a:ahLst/>
              <a:cxnLst/>
              <a:rect l="l" t="t" r="r" b="b"/>
              <a:pathLst>
                <a:path w="528" h="1089" extrusionOk="0">
                  <a:moveTo>
                    <a:pt x="72" y="0"/>
                  </a:moveTo>
                  <a:cubicBezTo>
                    <a:pt x="66" y="0"/>
                    <a:pt x="58" y="3"/>
                    <a:pt x="51" y="10"/>
                  </a:cubicBezTo>
                  <a:cubicBezTo>
                    <a:pt x="26" y="10"/>
                    <a:pt x="1" y="35"/>
                    <a:pt x="26" y="61"/>
                  </a:cubicBezTo>
                  <a:cubicBezTo>
                    <a:pt x="76" y="386"/>
                    <a:pt x="176" y="787"/>
                    <a:pt x="427" y="1063"/>
                  </a:cubicBezTo>
                  <a:cubicBezTo>
                    <a:pt x="452" y="1088"/>
                    <a:pt x="452" y="1088"/>
                    <a:pt x="477" y="1088"/>
                  </a:cubicBezTo>
                  <a:cubicBezTo>
                    <a:pt x="477" y="1088"/>
                    <a:pt x="502" y="1088"/>
                    <a:pt x="502" y="1063"/>
                  </a:cubicBezTo>
                  <a:cubicBezTo>
                    <a:pt x="527" y="1063"/>
                    <a:pt x="527" y="1013"/>
                    <a:pt x="502" y="1013"/>
                  </a:cubicBezTo>
                  <a:cubicBezTo>
                    <a:pt x="276" y="737"/>
                    <a:pt x="176" y="361"/>
                    <a:pt x="101" y="35"/>
                  </a:cubicBezTo>
                  <a:cubicBezTo>
                    <a:pt x="101" y="18"/>
                    <a:pt x="88"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7"/>
            <p:cNvSpPr/>
            <p:nvPr/>
          </p:nvSpPr>
          <p:spPr>
            <a:xfrm>
              <a:off x="1495750" y="2998775"/>
              <a:ext cx="118450" cy="24475"/>
            </a:xfrm>
            <a:custGeom>
              <a:avLst/>
              <a:gdLst/>
              <a:ahLst/>
              <a:cxnLst/>
              <a:rect l="l" t="t" r="r" b="b"/>
              <a:pathLst>
                <a:path w="4738" h="979" extrusionOk="0">
                  <a:moveTo>
                    <a:pt x="76" y="1"/>
                  </a:moveTo>
                  <a:cubicBezTo>
                    <a:pt x="51" y="1"/>
                    <a:pt x="1" y="1"/>
                    <a:pt x="1" y="26"/>
                  </a:cubicBezTo>
                  <a:cubicBezTo>
                    <a:pt x="1" y="51"/>
                    <a:pt x="1" y="101"/>
                    <a:pt x="51" y="101"/>
                  </a:cubicBezTo>
                  <a:cubicBezTo>
                    <a:pt x="1554" y="552"/>
                    <a:pt x="3108" y="853"/>
                    <a:pt x="4687" y="978"/>
                  </a:cubicBezTo>
                  <a:cubicBezTo>
                    <a:pt x="4712" y="978"/>
                    <a:pt x="4737" y="953"/>
                    <a:pt x="4737" y="928"/>
                  </a:cubicBezTo>
                  <a:cubicBezTo>
                    <a:pt x="4737" y="903"/>
                    <a:pt x="4737" y="878"/>
                    <a:pt x="4687" y="878"/>
                  </a:cubicBezTo>
                  <a:cubicBezTo>
                    <a:pt x="3133" y="753"/>
                    <a:pt x="1580"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7"/>
            <p:cNvSpPr/>
            <p:nvPr/>
          </p:nvSpPr>
          <p:spPr>
            <a:xfrm>
              <a:off x="1606025" y="2990625"/>
              <a:ext cx="20075" cy="5050"/>
            </a:xfrm>
            <a:custGeom>
              <a:avLst/>
              <a:gdLst/>
              <a:ahLst/>
              <a:cxnLst/>
              <a:rect l="l" t="t" r="r" b="b"/>
              <a:pathLst>
                <a:path w="803" h="202" extrusionOk="0">
                  <a:moveTo>
                    <a:pt x="76" y="1"/>
                  </a:moveTo>
                  <a:cubicBezTo>
                    <a:pt x="51" y="1"/>
                    <a:pt x="26" y="1"/>
                    <a:pt x="1" y="26"/>
                  </a:cubicBezTo>
                  <a:cubicBezTo>
                    <a:pt x="1" y="51"/>
                    <a:pt x="26" y="101"/>
                    <a:pt x="51" y="101"/>
                  </a:cubicBezTo>
                  <a:cubicBezTo>
                    <a:pt x="276" y="151"/>
                    <a:pt x="527" y="176"/>
                    <a:pt x="753" y="201"/>
                  </a:cubicBezTo>
                  <a:cubicBezTo>
                    <a:pt x="778" y="201"/>
                    <a:pt x="803" y="176"/>
                    <a:pt x="803" y="151"/>
                  </a:cubicBezTo>
                  <a:cubicBezTo>
                    <a:pt x="803" y="126"/>
                    <a:pt x="803" y="101"/>
                    <a:pt x="753" y="101"/>
                  </a:cubicBezTo>
                  <a:cubicBezTo>
                    <a:pt x="527" y="76"/>
                    <a:pt x="301" y="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7"/>
            <p:cNvSpPr/>
            <p:nvPr/>
          </p:nvSpPr>
          <p:spPr>
            <a:xfrm>
              <a:off x="1703775" y="3002550"/>
              <a:ext cx="97775" cy="8150"/>
            </a:xfrm>
            <a:custGeom>
              <a:avLst/>
              <a:gdLst/>
              <a:ahLst/>
              <a:cxnLst/>
              <a:rect l="l" t="t" r="r" b="b"/>
              <a:pathLst>
                <a:path w="3911" h="326" extrusionOk="0">
                  <a:moveTo>
                    <a:pt x="76" y="0"/>
                  </a:moveTo>
                  <a:cubicBezTo>
                    <a:pt x="51" y="0"/>
                    <a:pt x="25" y="25"/>
                    <a:pt x="0" y="50"/>
                  </a:cubicBezTo>
                  <a:cubicBezTo>
                    <a:pt x="0" y="75"/>
                    <a:pt x="25" y="100"/>
                    <a:pt x="51" y="100"/>
                  </a:cubicBezTo>
                  <a:cubicBezTo>
                    <a:pt x="928" y="251"/>
                    <a:pt x="1805" y="326"/>
                    <a:pt x="2682" y="326"/>
                  </a:cubicBezTo>
                  <a:cubicBezTo>
                    <a:pt x="3058" y="326"/>
                    <a:pt x="3459" y="301"/>
                    <a:pt x="3860" y="276"/>
                  </a:cubicBezTo>
                  <a:cubicBezTo>
                    <a:pt x="3885" y="276"/>
                    <a:pt x="3910" y="251"/>
                    <a:pt x="3885" y="226"/>
                  </a:cubicBezTo>
                  <a:cubicBezTo>
                    <a:pt x="3885" y="201"/>
                    <a:pt x="3860" y="175"/>
                    <a:pt x="3835" y="175"/>
                  </a:cubicBezTo>
                  <a:cubicBezTo>
                    <a:pt x="3428" y="208"/>
                    <a:pt x="3019" y="225"/>
                    <a:pt x="2610" y="225"/>
                  </a:cubicBezTo>
                  <a:cubicBezTo>
                    <a:pt x="1757" y="225"/>
                    <a:pt x="905" y="15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7"/>
            <p:cNvSpPr/>
            <p:nvPr/>
          </p:nvSpPr>
          <p:spPr>
            <a:xfrm>
              <a:off x="1721325" y="2845275"/>
              <a:ext cx="25075" cy="3775"/>
            </a:xfrm>
            <a:custGeom>
              <a:avLst/>
              <a:gdLst/>
              <a:ahLst/>
              <a:cxnLst/>
              <a:rect l="l" t="t" r="r" b="b"/>
              <a:pathLst>
                <a:path w="1003" h="151" extrusionOk="0">
                  <a:moveTo>
                    <a:pt x="50" y="0"/>
                  </a:moveTo>
                  <a:cubicBezTo>
                    <a:pt x="25" y="0"/>
                    <a:pt x="0" y="25"/>
                    <a:pt x="0" y="50"/>
                  </a:cubicBezTo>
                  <a:cubicBezTo>
                    <a:pt x="0" y="75"/>
                    <a:pt x="25" y="101"/>
                    <a:pt x="50" y="101"/>
                  </a:cubicBezTo>
                  <a:cubicBezTo>
                    <a:pt x="351" y="101"/>
                    <a:pt x="652" y="126"/>
                    <a:pt x="953" y="151"/>
                  </a:cubicBezTo>
                  <a:cubicBezTo>
                    <a:pt x="978" y="151"/>
                    <a:pt x="1003" y="151"/>
                    <a:pt x="1003" y="101"/>
                  </a:cubicBezTo>
                  <a:cubicBezTo>
                    <a:pt x="1003" y="75"/>
                    <a:pt x="978" y="50"/>
                    <a:pt x="953" y="50"/>
                  </a:cubicBezTo>
                  <a:cubicBezTo>
                    <a:pt x="652" y="25"/>
                    <a:pt x="351"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7"/>
            <p:cNvSpPr/>
            <p:nvPr/>
          </p:nvSpPr>
          <p:spPr>
            <a:xfrm>
              <a:off x="1742000" y="2854675"/>
              <a:ext cx="13175" cy="2525"/>
            </a:xfrm>
            <a:custGeom>
              <a:avLst/>
              <a:gdLst/>
              <a:ahLst/>
              <a:cxnLst/>
              <a:rect l="l" t="t" r="r" b="b"/>
              <a:pathLst>
                <a:path w="527" h="101" extrusionOk="0">
                  <a:moveTo>
                    <a:pt x="75" y="0"/>
                  </a:moveTo>
                  <a:cubicBezTo>
                    <a:pt x="25" y="0"/>
                    <a:pt x="25" y="25"/>
                    <a:pt x="25" y="50"/>
                  </a:cubicBezTo>
                  <a:cubicBezTo>
                    <a:pt x="0" y="75"/>
                    <a:pt x="25" y="100"/>
                    <a:pt x="50" y="100"/>
                  </a:cubicBezTo>
                  <a:lnTo>
                    <a:pt x="476" y="100"/>
                  </a:lnTo>
                  <a:cubicBezTo>
                    <a:pt x="502" y="100"/>
                    <a:pt x="527" y="100"/>
                    <a:pt x="527" y="75"/>
                  </a:cubicBezTo>
                  <a:cubicBezTo>
                    <a:pt x="527" y="25"/>
                    <a:pt x="502"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7"/>
            <p:cNvSpPr/>
            <p:nvPr/>
          </p:nvSpPr>
          <p:spPr>
            <a:xfrm>
              <a:off x="1514550" y="2829600"/>
              <a:ext cx="16950" cy="3175"/>
            </a:xfrm>
            <a:custGeom>
              <a:avLst/>
              <a:gdLst/>
              <a:ahLst/>
              <a:cxnLst/>
              <a:rect l="l" t="t" r="r" b="b"/>
              <a:pathLst>
                <a:path w="678" h="127" extrusionOk="0">
                  <a:moveTo>
                    <a:pt x="51" y="1"/>
                  </a:moveTo>
                  <a:cubicBezTo>
                    <a:pt x="26" y="1"/>
                    <a:pt x="0" y="26"/>
                    <a:pt x="0" y="51"/>
                  </a:cubicBezTo>
                  <a:cubicBezTo>
                    <a:pt x="0" y="76"/>
                    <a:pt x="26" y="101"/>
                    <a:pt x="51" y="101"/>
                  </a:cubicBezTo>
                  <a:lnTo>
                    <a:pt x="627" y="126"/>
                  </a:lnTo>
                  <a:cubicBezTo>
                    <a:pt x="652" y="126"/>
                    <a:pt x="677" y="101"/>
                    <a:pt x="677" y="76"/>
                  </a:cubicBezTo>
                  <a:cubicBezTo>
                    <a:pt x="677" y="51"/>
                    <a:pt x="652" y="26"/>
                    <a:pt x="627"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7"/>
            <p:cNvSpPr/>
            <p:nvPr/>
          </p:nvSpPr>
          <p:spPr>
            <a:xfrm>
              <a:off x="1614175" y="3098150"/>
              <a:ext cx="27600" cy="5300"/>
            </a:xfrm>
            <a:custGeom>
              <a:avLst/>
              <a:gdLst/>
              <a:ahLst/>
              <a:cxnLst/>
              <a:rect l="l" t="t" r="r" b="b"/>
              <a:pathLst>
                <a:path w="1104" h="212" extrusionOk="0">
                  <a:moveTo>
                    <a:pt x="54" y="0"/>
                  </a:moveTo>
                  <a:cubicBezTo>
                    <a:pt x="38" y="0"/>
                    <a:pt x="26" y="18"/>
                    <a:pt x="26" y="36"/>
                  </a:cubicBezTo>
                  <a:cubicBezTo>
                    <a:pt x="0" y="61"/>
                    <a:pt x="26" y="86"/>
                    <a:pt x="51" y="111"/>
                  </a:cubicBezTo>
                  <a:cubicBezTo>
                    <a:pt x="376" y="161"/>
                    <a:pt x="727" y="211"/>
                    <a:pt x="1053" y="211"/>
                  </a:cubicBezTo>
                  <a:cubicBezTo>
                    <a:pt x="1078" y="211"/>
                    <a:pt x="1103" y="186"/>
                    <a:pt x="1103" y="161"/>
                  </a:cubicBezTo>
                  <a:cubicBezTo>
                    <a:pt x="1103" y="136"/>
                    <a:pt x="1103" y="111"/>
                    <a:pt x="1053" y="111"/>
                  </a:cubicBezTo>
                  <a:cubicBezTo>
                    <a:pt x="727" y="111"/>
                    <a:pt x="401" y="61"/>
                    <a:pt x="76" y="11"/>
                  </a:cubicBezTo>
                  <a:cubicBezTo>
                    <a:pt x="68"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7"/>
            <p:cNvSpPr/>
            <p:nvPr/>
          </p:nvSpPr>
          <p:spPr>
            <a:xfrm>
              <a:off x="1693125" y="3096525"/>
              <a:ext cx="5650" cy="3150"/>
            </a:xfrm>
            <a:custGeom>
              <a:avLst/>
              <a:gdLst/>
              <a:ahLst/>
              <a:cxnLst/>
              <a:rect l="l" t="t" r="r" b="b"/>
              <a:pathLst>
                <a:path w="226" h="126" extrusionOk="0">
                  <a:moveTo>
                    <a:pt x="151" y="0"/>
                  </a:moveTo>
                  <a:lnTo>
                    <a:pt x="50" y="26"/>
                  </a:lnTo>
                  <a:cubicBezTo>
                    <a:pt x="25" y="26"/>
                    <a:pt x="0" y="51"/>
                    <a:pt x="25" y="76"/>
                  </a:cubicBezTo>
                  <a:cubicBezTo>
                    <a:pt x="25" y="101"/>
                    <a:pt x="50" y="126"/>
                    <a:pt x="76" y="126"/>
                  </a:cubicBezTo>
                  <a:lnTo>
                    <a:pt x="176" y="101"/>
                  </a:lnTo>
                  <a:cubicBezTo>
                    <a:pt x="201" y="101"/>
                    <a:pt x="226" y="76"/>
                    <a:pt x="226" y="51"/>
                  </a:cubicBezTo>
                  <a:cubicBezTo>
                    <a:pt x="201" y="26"/>
                    <a:pt x="201"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7"/>
            <p:cNvSpPr/>
            <p:nvPr/>
          </p:nvSpPr>
          <p:spPr>
            <a:xfrm>
              <a:off x="1748250" y="2961175"/>
              <a:ext cx="28850" cy="4425"/>
            </a:xfrm>
            <a:custGeom>
              <a:avLst/>
              <a:gdLst/>
              <a:ahLst/>
              <a:cxnLst/>
              <a:rect l="l" t="t" r="r" b="b"/>
              <a:pathLst>
                <a:path w="1154" h="177" extrusionOk="0">
                  <a:moveTo>
                    <a:pt x="51" y="1"/>
                  </a:moveTo>
                  <a:cubicBezTo>
                    <a:pt x="26" y="1"/>
                    <a:pt x="1" y="26"/>
                    <a:pt x="1" y="51"/>
                  </a:cubicBezTo>
                  <a:cubicBezTo>
                    <a:pt x="1" y="76"/>
                    <a:pt x="26" y="101"/>
                    <a:pt x="51" y="101"/>
                  </a:cubicBezTo>
                  <a:lnTo>
                    <a:pt x="1079" y="176"/>
                  </a:lnTo>
                  <a:lnTo>
                    <a:pt x="1104" y="176"/>
                  </a:lnTo>
                  <a:cubicBezTo>
                    <a:pt x="1129" y="176"/>
                    <a:pt x="1154" y="151"/>
                    <a:pt x="1154" y="126"/>
                  </a:cubicBezTo>
                  <a:cubicBezTo>
                    <a:pt x="1154" y="101"/>
                    <a:pt x="1129" y="76"/>
                    <a:pt x="1104"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7"/>
            <p:cNvSpPr/>
            <p:nvPr/>
          </p:nvSpPr>
          <p:spPr>
            <a:xfrm>
              <a:off x="1761425" y="2969325"/>
              <a:ext cx="15050" cy="3175"/>
            </a:xfrm>
            <a:custGeom>
              <a:avLst/>
              <a:gdLst/>
              <a:ahLst/>
              <a:cxnLst/>
              <a:rect l="l" t="t" r="r" b="b"/>
              <a:pathLst>
                <a:path w="602" h="127" extrusionOk="0">
                  <a:moveTo>
                    <a:pt x="75" y="1"/>
                  </a:moveTo>
                  <a:cubicBezTo>
                    <a:pt x="25" y="1"/>
                    <a:pt x="0" y="26"/>
                    <a:pt x="0" y="51"/>
                  </a:cubicBezTo>
                  <a:cubicBezTo>
                    <a:pt x="0" y="76"/>
                    <a:pt x="25" y="101"/>
                    <a:pt x="50" y="101"/>
                  </a:cubicBezTo>
                  <a:cubicBezTo>
                    <a:pt x="151" y="126"/>
                    <a:pt x="276" y="126"/>
                    <a:pt x="376" y="126"/>
                  </a:cubicBezTo>
                  <a:lnTo>
                    <a:pt x="552" y="126"/>
                  </a:lnTo>
                  <a:cubicBezTo>
                    <a:pt x="577" y="126"/>
                    <a:pt x="602" y="101"/>
                    <a:pt x="602" y="76"/>
                  </a:cubicBezTo>
                  <a:cubicBezTo>
                    <a:pt x="602" y="51"/>
                    <a:pt x="577" y="26"/>
                    <a:pt x="552" y="26"/>
                  </a:cubicBezTo>
                  <a:cubicBezTo>
                    <a:pt x="500" y="33"/>
                    <a:pt x="451" y="36"/>
                    <a:pt x="403" y="36"/>
                  </a:cubicBezTo>
                  <a:cubicBezTo>
                    <a:pt x="288" y="36"/>
                    <a:pt x="182" y="18"/>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7"/>
            <p:cNvSpPr/>
            <p:nvPr/>
          </p:nvSpPr>
          <p:spPr>
            <a:xfrm>
              <a:off x="1617300" y="3170450"/>
              <a:ext cx="15700" cy="3175"/>
            </a:xfrm>
            <a:custGeom>
              <a:avLst/>
              <a:gdLst/>
              <a:ahLst/>
              <a:cxnLst/>
              <a:rect l="l" t="t" r="r" b="b"/>
              <a:pathLst>
                <a:path w="628" h="127" extrusionOk="0">
                  <a:moveTo>
                    <a:pt x="51" y="1"/>
                  </a:moveTo>
                  <a:cubicBezTo>
                    <a:pt x="26" y="1"/>
                    <a:pt x="1" y="1"/>
                    <a:pt x="1" y="26"/>
                  </a:cubicBezTo>
                  <a:cubicBezTo>
                    <a:pt x="1" y="51"/>
                    <a:pt x="1" y="76"/>
                    <a:pt x="26" y="101"/>
                  </a:cubicBezTo>
                  <a:cubicBezTo>
                    <a:pt x="176" y="101"/>
                    <a:pt x="327" y="126"/>
                    <a:pt x="477" y="126"/>
                  </a:cubicBezTo>
                  <a:lnTo>
                    <a:pt x="577" y="126"/>
                  </a:lnTo>
                  <a:cubicBezTo>
                    <a:pt x="602" y="126"/>
                    <a:pt x="627" y="101"/>
                    <a:pt x="627" y="76"/>
                  </a:cubicBezTo>
                  <a:cubicBezTo>
                    <a:pt x="627" y="26"/>
                    <a:pt x="602" y="26"/>
                    <a:pt x="577" y="26"/>
                  </a:cubicBezTo>
                  <a:cubicBezTo>
                    <a:pt x="402" y="26"/>
                    <a:pt x="22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7"/>
            <p:cNvSpPr/>
            <p:nvPr/>
          </p:nvSpPr>
          <p:spPr>
            <a:xfrm>
              <a:off x="1636725" y="3154175"/>
              <a:ext cx="9425" cy="3150"/>
            </a:xfrm>
            <a:custGeom>
              <a:avLst/>
              <a:gdLst/>
              <a:ahLst/>
              <a:cxnLst/>
              <a:rect l="l" t="t" r="r" b="b"/>
              <a:pathLst>
                <a:path w="377" h="126" extrusionOk="0">
                  <a:moveTo>
                    <a:pt x="76" y="0"/>
                  </a:moveTo>
                  <a:cubicBezTo>
                    <a:pt x="51" y="0"/>
                    <a:pt x="26" y="0"/>
                    <a:pt x="26" y="25"/>
                  </a:cubicBezTo>
                  <a:cubicBezTo>
                    <a:pt x="1" y="75"/>
                    <a:pt x="26" y="100"/>
                    <a:pt x="51" y="100"/>
                  </a:cubicBezTo>
                  <a:cubicBezTo>
                    <a:pt x="101" y="126"/>
                    <a:pt x="176" y="126"/>
                    <a:pt x="226" y="126"/>
                  </a:cubicBezTo>
                  <a:lnTo>
                    <a:pt x="352" y="126"/>
                  </a:lnTo>
                  <a:cubicBezTo>
                    <a:pt x="377" y="100"/>
                    <a:pt x="377" y="75"/>
                    <a:pt x="377" y="50"/>
                  </a:cubicBezTo>
                  <a:cubicBezTo>
                    <a:pt x="377" y="33"/>
                    <a:pt x="364" y="15"/>
                    <a:pt x="348" y="15"/>
                  </a:cubicBezTo>
                  <a:cubicBezTo>
                    <a:pt x="341" y="15"/>
                    <a:pt x="334" y="18"/>
                    <a:pt x="327" y="25"/>
                  </a:cubicBezTo>
                  <a:cubicBezTo>
                    <a:pt x="251" y="25"/>
                    <a:pt x="151"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7"/>
            <p:cNvSpPr/>
            <p:nvPr/>
          </p:nvSpPr>
          <p:spPr>
            <a:xfrm>
              <a:off x="1643000" y="3195525"/>
              <a:ext cx="13800" cy="3150"/>
            </a:xfrm>
            <a:custGeom>
              <a:avLst/>
              <a:gdLst/>
              <a:ahLst/>
              <a:cxnLst/>
              <a:rect l="l" t="t" r="r" b="b"/>
              <a:pathLst>
                <a:path w="552" h="126" extrusionOk="0">
                  <a:moveTo>
                    <a:pt x="50" y="0"/>
                  </a:moveTo>
                  <a:cubicBezTo>
                    <a:pt x="25" y="0"/>
                    <a:pt x="0" y="0"/>
                    <a:pt x="0" y="51"/>
                  </a:cubicBezTo>
                  <a:cubicBezTo>
                    <a:pt x="0" y="76"/>
                    <a:pt x="25" y="101"/>
                    <a:pt x="50" y="101"/>
                  </a:cubicBezTo>
                  <a:lnTo>
                    <a:pt x="502" y="126"/>
                  </a:lnTo>
                  <a:cubicBezTo>
                    <a:pt x="527" y="126"/>
                    <a:pt x="552" y="101"/>
                    <a:pt x="552" y="76"/>
                  </a:cubicBezTo>
                  <a:cubicBezTo>
                    <a:pt x="552" y="51"/>
                    <a:pt x="527" y="25"/>
                    <a:pt x="502" y="25"/>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7"/>
            <p:cNvSpPr/>
            <p:nvPr/>
          </p:nvSpPr>
          <p:spPr>
            <a:xfrm>
              <a:off x="1701275" y="3072100"/>
              <a:ext cx="15675" cy="3775"/>
            </a:xfrm>
            <a:custGeom>
              <a:avLst/>
              <a:gdLst/>
              <a:ahLst/>
              <a:cxnLst/>
              <a:rect l="l" t="t" r="r" b="b"/>
              <a:pathLst>
                <a:path w="627" h="151" extrusionOk="0">
                  <a:moveTo>
                    <a:pt x="75" y="0"/>
                  </a:moveTo>
                  <a:cubicBezTo>
                    <a:pt x="50" y="0"/>
                    <a:pt x="25" y="0"/>
                    <a:pt x="0" y="25"/>
                  </a:cubicBezTo>
                  <a:cubicBezTo>
                    <a:pt x="0" y="50"/>
                    <a:pt x="25" y="100"/>
                    <a:pt x="50" y="100"/>
                  </a:cubicBezTo>
                  <a:cubicBezTo>
                    <a:pt x="176" y="125"/>
                    <a:pt x="326" y="150"/>
                    <a:pt x="476" y="150"/>
                  </a:cubicBezTo>
                  <a:lnTo>
                    <a:pt x="577" y="150"/>
                  </a:lnTo>
                  <a:cubicBezTo>
                    <a:pt x="602" y="150"/>
                    <a:pt x="627" y="125"/>
                    <a:pt x="627" y="100"/>
                  </a:cubicBezTo>
                  <a:cubicBezTo>
                    <a:pt x="627" y="75"/>
                    <a:pt x="602" y="50"/>
                    <a:pt x="577" y="50"/>
                  </a:cubicBezTo>
                  <a:cubicBezTo>
                    <a:pt x="530" y="57"/>
                    <a:pt x="483" y="60"/>
                    <a:pt x="436" y="60"/>
                  </a:cubicBezTo>
                  <a:cubicBezTo>
                    <a:pt x="309" y="60"/>
                    <a:pt x="185" y="37"/>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7"/>
            <p:cNvSpPr/>
            <p:nvPr/>
          </p:nvSpPr>
          <p:spPr>
            <a:xfrm>
              <a:off x="1646125" y="3209300"/>
              <a:ext cx="19450" cy="3800"/>
            </a:xfrm>
            <a:custGeom>
              <a:avLst/>
              <a:gdLst/>
              <a:ahLst/>
              <a:cxnLst/>
              <a:rect l="l" t="t" r="r" b="b"/>
              <a:pathLst>
                <a:path w="778" h="152" extrusionOk="0">
                  <a:moveTo>
                    <a:pt x="51" y="1"/>
                  </a:moveTo>
                  <a:cubicBezTo>
                    <a:pt x="26" y="1"/>
                    <a:pt x="1" y="1"/>
                    <a:pt x="1" y="26"/>
                  </a:cubicBezTo>
                  <a:cubicBezTo>
                    <a:pt x="1" y="51"/>
                    <a:pt x="1" y="76"/>
                    <a:pt x="26" y="76"/>
                  </a:cubicBezTo>
                  <a:cubicBezTo>
                    <a:pt x="226" y="126"/>
                    <a:pt x="427" y="151"/>
                    <a:pt x="627" y="151"/>
                  </a:cubicBezTo>
                  <a:lnTo>
                    <a:pt x="753" y="151"/>
                  </a:lnTo>
                  <a:cubicBezTo>
                    <a:pt x="753" y="151"/>
                    <a:pt x="778" y="151"/>
                    <a:pt x="778" y="126"/>
                  </a:cubicBezTo>
                  <a:cubicBezTo>
                    <a:pt x="778" y="101"/>
                    <a:pt x="753" y="101"/>
                    <a:pt x="727" y="101"/>
                  </a:cubicBezTo>
                  <a:cubicBezTo>
                    <a:pt x="502" y="101"/>
                    <a:pt x="27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7"/>
            <p:cNvSpPr/>
            <p:nvPr/>
          </p:nvSpPr>
          <p:spPr>
            <a:xfrm>
              <a:off x="1641750" y="3218700"/>
              <a:ext cx="21325" cy="2525"/>
            </a:xfrm>
            <a:custGeom>
              <a:avLst/>
              <a:gdLst/>
              <a:ahLst/>
              <a:cxnLst/>
              <a:rect l="l" t="t" r="r" b="b"/>
              <a:pathLst>
                <a:path w="853" h="101" extrusionOk="0">
                  <a:moveTo>
                    <a:pt x="50" y="1"/>
                  </a:moveTo>
                  <a:cubicBezTo>
                    <a:pt x="25" y="1"/>
                    <a:pt x="0" y="1"/>
                    <a:pt x="0" y="26"/>
                  </a:cubicBezTo>
                  <a:cubicBezTo>
                    <a:pt x="0" y="51"/>
                    <a:pt x="25" y="51"/>
                    <a:pt x="25" y="76"/>
                  </a:cubicBezTo>
                  <a:cubicBezTo>
                    <a:pt x="301" y="76"/>
                    <a:pt x="552" y="76"/>
                    <a:pt x="827" y="101"/>
                  </a:cubicBezTo>
                  <a:cubicBezTo>
                    <a:pt x="852" y="101"/>
                    <a:pt x="852" y="76"/>
                    <a:pt x="852" y="51"/>
                  </a:cubicBezTo>
                  <a:cubicBezTo>
                    <a:pt x="852" y="26"/>
                    <a:pt x="852" y="26"/>
                    <a:pt x="827" y="26"/>
                  </a:cubicBezTo>
                  <a:cubicBezTo>
                    <a:pt x="577" y="26"/>
                    <a:pt x="30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7"/>
            <p:cNvSpPr/>
            <p:nvPr/>
          </p:nvSpPr>
          <p:spPr>
            <a:xfrm>
              <a:off x="1647375" y="3224975"/>
              <a:ext cx="20700" cy="1900"/>
            </a:xfrm>
            <a:custGeom>
              <a:avLst/>
              <a:gdLst/>
              <a:ahLst/>
              <a:cxnLst/>
              <a:rect l="l" t="t" r="r" b="b"/>
              <a:pathLst>
                <a:path w="828" h="76" extrusionOk="0">
                  <a:moveTo>
                    <a:pt x="26" y="0"/>
                  </a:moveTo>
                  <a:cubicBezTo>
                    <a:pt x="26" y="0"/>
                    <a:pt x="1" y="0"/>
                    <a:pt x="1" y="25"/>
                  </a:cubicBezTo>
                  <a:cubicBezTo>
                    <a:pt x="1" y="50"/>
                    <a:pt x="1" y="76"/>
                    <a:pt x="26" y="76"/>
                  </a:cubicBezTo>
                  <a:lnTo>
                    <a:pt x="803" y="76"/>
                  </a:lnTo>
                  <a:cubicBezTo>
                    <a:pt x="803" y="76"/>
                    <a:pt x="828"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7"/>
            <p:cNvSpPr/>
            <p:nvPr/>
          </p:nvSpPr>
          <p:spPr>
            <a:xfrm>
              <a:off x="1651775" y="3231875"/>
              <a:ext cx="15675" cy="2525"/>
            </a:xfrm>
            <a:custGeom>
              <a:avLst/>
              <a:gdLst/>
              <a:ahLst/>
              <a:cxnLst/>
              <a:rect l="l" t="t" r="r" b="b"/>
              <a:pathLst>
                <a:path w="627" h="101" extrusionOk="0">
                  <a:moveTo>
                    <a:pt x="577" y="0"/>
                  </a:moveTo>
                  <a:lnTo>
                    <a:pt x="50" y="25"/>
                  </a:lnTo>
                  <a:cubicBezTo>
                    <a:pt x="25" y="25"/>
                    <a:pt x="0" y="25"/>
                    <a:pt x="0" y="50"/>
                  </a:cubicBezTo>
                  <a:cubicBezTo>
                    <a:pt x="0" y="75"/>
                    <a:pt x="25" y="100"/>
                    <a:pt x="50" y="100"/>
                  </a:cubicBezTo>
                  <a:lnTo>
                    <a:pt x="577" y="75"/>
                  </a:lnTo>
                  <a:cubicBezTo>
                    <a:pt x="602" y="75"/>
                    <a:pt x="627" y="50"/>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7"/>
            <p:cNvSpPr/>
            <p:nvPr/>
          </p:nvSpPr>
          <p:spPr>
            <a:xfrm>
              <a:off x="1658025" y="3281350"/>
              <a:ext cx="12575" cy="2550"/>
            </a:xfrm>
            <a:custGeom>
              <a:avLst/>
              <a:gdLst/>
              <a:ahLst/>
              <a:cxnLst/>
              <a:rect l="l" t="t" r="r" b="b"/>
              <a:pathLst>
                <a:path w="503" h="102" extrusionOk="0">
                  <a:moveTo>
                    <a:pt x="51" y="1"/>
                  </a:moveTo>
                  <a:cubicBezTo>
                    <a:pt x="26" y="1"/>
                    <a:pt x="26" y="26"/>
                    <a:pt x="1" y="51"/>
                  </a:cubicBezTo>
                  <a:cubicBezTo>
                    <a:pt x="1" y="51"/>
                    <a:pt x="26" y="76"/>
                    <a:pt x="51" y="76"/>
                  </a:cubicBezTo>
                  <a:cubicBezTo>
                    <a:pt x="101" y="76"/>
                    <a:pt x="151" y="101"/>
                    <a:pt x="226" y="101"/>
                  </a:cubicBezTo>
                  <a:cubicBezTo>
                    <a:pt x="302" y="101"/>
                    <a:pt x="377" y="76"/>
                    <a:pt x="477" y="51"/>
                  </a:cubicBezTo>
                  <a:cubicBezTo>
                    <a:pt x="502" y="51"/>
                    <a:pt x="502" y="51"/>
                    <a:pt x="502" y="26"/>
                  </a:cubicBezTo>
                  <a:cubicBezTo>
                    <a:pt x="502" y="1"/>
                    <a:pt x="477" y="1"/>
                    <a:pt x="452" y="1"/>
                  </a:cubicBezTo>
                  <a:cubicBezTo>
                    <a:pt x="389" y="14"/>
                    <a:pt x="320" y="20"/>
                    <a:pt x="251" y="20"/>
                  </a:cubicBezTo>
                  <a:cubicBezTo>
                    <a:pt x="183" y="20"/>
                    <a:pt x="114"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7"/>
            <p:cNvSpPr/>
            <p:nvPr/>
          </p:nvSpPr>
          <p:spPr>
            <a:xfrm>
              <a:off x="1658025" y="3288250"/>
              <a:ext cx="12575" cy="2525"/>
            </a:xfrm>
            <a:custGeom>
              <a:avLst/>
              <a:gdLst/>
              <a:ahLst/>
              <a:cxnLst/>
              <a:rect l="l" t="t" r="r" b="b"/>
              <a:pathLst>
                <a:path w="503" h="101" extrusionOk="0">
                  <a:moveTo>
                    <a:pt x="26" y="1"/>
                  </a:moveTo>
                  <a:cubicBezTo>
                    <a:pt x="26" y="1"/>
                    <a:pt x="1" y="1"/>
                    <a:pt x="1" y="26"/>
                  </a:cubicBezTo>
                  <a:cubicBezTo>
                    <a:pt x="1" y="51"/>
                    <a:pt x="1" y="51"/>
                    <a:pt x="26" y="76"/>
                  </a:cubicBezTo>
                  <a:cubicBezTo>
                    <a:pt x="126" y="76"/>
                    <a:pt x="226" y="101"/>
                    <a:pt x="327" y="101"/>
                  </a:cubicBezTo>
                  <a:lnTo>
                    <a:pt x="452" y="101"/>
                  </a:lnTo>
                  <a:cubicBezTo>
                    <a:pt x="477" y="76"/>
                    <a:pt x="502" y="76"/>
                    <a:pt x="502" y="51"/>
                  </a:cubicBezTo>
                  <a:cubicBezTo>
                    <a:pt x="502" y="26"/>
                    <a:pt x="477" y="26"/>
                    <a:pt x="452" y="26"/>
                  </a:cubicBezTo>
                  <a:cubicBezTo>
                    <a:pt x="327" y="26"/>
                    <a:pt x="176" y="2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7"/>
            <p:cNvSpPr/>
            <p:nvPr/>
          </p:nvSpPr>
          <p:spPr>
            <a:xfrm>
              <a:off x="1654275" y="3297650"/>
              <a:ext cx="12550" cy="3150"/>
            </a:xfrm>
            <a:custGeom>
              <a:avLst/>
              <a:gdLst/>
              <a:ahLst/>
              <a:cxnLst/>
              <a:rect l="l" t="t" r="r" b="b"/>
              <a:pathLst>
                <a:path w="502" h="126" extrusionOk="0">
                  <a:moveTo>
                    <a:pt x="76" y="1"/>
                  </a:moveTo>
                  <a:cubicBezTo>
                    <a:pt x="51" y="1"/>
                    <a:pt x="26" y="26"/>
                    <a:pt x="26" y="26"/>
                  </a:cubicBezTo>
                  <a:cubicBezTo>
                    <a:pt x="0" y="51"/>
                    <a:pt x="26" y="76"/>
                    <a:pt x="26" y="76"/>
                  </a:cubicBezTo>
                  <a:cubicBezTo>
                    <a:pt x="126" y="101"/>
                    <a:pt x="201" y="126"/>
                    <a:pt x="301" y="126"/>
                  </a:cubicBezTo>
                  <a:cubicBezTo>
                    <a:pt x="351" y="126"/>
                    <a:pt x="427" y="126"/>
                    <a:pt x="477" y="101"/>
                  </a:cubicBezTo>
                  <a:cubicBezTo>
                    <a:pt x="502" y="101"/>
                    <a:pt x="502" y="76"/>
                    <a:pt x="502" y="76"/>
                  </a:cubicBezTo>
                  <a:cubicBezTo>
                    <a:pt x="502" y="58"/>
                    <a:pt x="489" y="40"/>
                    <a:pt x="473" y="40"/>
                  </a:cubicBezTo>
                  <a:cubicBezTo>
                    <a:pt x="466" y="40"/>
                    <a:pt x="459" y="43"/>
                    <a:pt x="452" y="51"/>
                  </a:cubicBezTo>
                  <a:cubicBezTo>
                    <a:pt x="406" y="60"/>
                    <a:pt x="357" y="66"/>
                    <a:pt x="308" y="66"/>
                  </a:cubicBezTo>
                  <a:cubicBezTo>
                    <a:pt x="223" y="66"/>
                    <a:pt x="139" y="48"/>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7"/>
            <p:cNvSpPr/>
            <p:nvPr/>
          </p:nvSpPr>
          <p:spPr>
            <a:xfrm>
              <a:off x="1611050" y="3417950"/>
              <a:ext cx="13800" cy="3150"/>
            </a:xfrm>
            <a:custGeom>
              <a:avLst/>
              <a:gdLst/>
              <a:ahLst/>
              <a:cxnLst/>
              <a:rect l="l" t="t" r="r" b="b"/>
              <a:pathLst>
                <a:path w="552" h="126" extrusionOk="0">
                  <a:moveTo>
                    <a:pt x="75" y="1"/>
                  </a:moveTo>
                  <a:cubicBezTo>
                    <a:pt x="50" y="1"/>
                    <a:pt x="25" y="1"/>
                    <a:pt x="25" y="26"/>
                  </a:cubicBezTo>
                  <a:cubicBezTo>
                    <a:pt x="0" y="51"/>
                    <a:pt x="25" y="51"/>
                    <a:pt x="25" y="76"/>
                  </a:cubicBezTo>
                  <a:cubicBezTo>
                    <a:pt x="125" y="101"/>
                    <a:pt x="226" y="126"/>
                    <a:pt x="326" y="126"/>
                  </a:cubicBezTo>
                  <a:cubicBezTo>
                    <a:pt x="401" y="126"/>
                    <a:pt x="451" y="126"/>
                    <a:pt x="526" y="101"/>
                  </a:cubicBezTo>
                  <a:cubicBezTo>
                    <a:pt x="526" y="101"/>
                    <a:pt x="552" y="76"/>
                    <a:pt x="552" y="51"/>
                  </a:cubicBezTo>
                  <a:cubicBezTo>
                    <a:pt x="526" y="51"/>
                    <a:pt x="526" y="26"/>
                    <a:pt x="501" y="26"/>
                  </a:cubicBezTo>
                  <a:cubicBezTo>
                    <a:pt x="444" y="45"/>
                    <a:pt x="387" y="53"/>
                    <a:pt x="330" y="53"/>
                  </a:cubicBezTo>
                  <a:cubicBezTo>
                    <a:pt x="240" y="53"/>
                    <a:pt x="153" y="3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7"/>
            <p:cNvSpPr/>
            <p:nvPr/>
          </p:nvSpPr>
          <p:spPr>
            <a:xfrm>
              <a:off x="1610425" y="3423950"/>
              <a:ext cx="11925" cy="2800"/>
            </a:xfrm>
            <a:custGeom>
              <a:avLst/>
              <a:gdLst/>
              <a:ahLst/>
              <a:cxnLst/>
              <a:rect l="l" t="t" r="r" b="b"/>
              <a:pathLst>
                <a:path w="477" h="112" extrusionOk="0">
                  <a:moveTo>
                    <a:pt x="33" y="1"/>
                  </a:moveTo>
                  <a:cubicBezTo>
                    <a:pt x="23" y="1"/>
                    <a:pt x="18" y="19"/>
                    <a:pt x="0" y="36"/>
                  </a:cubicBezTo>
                  <a:cubicBezTo>
                    <a:pt x="0" y="36"/>
                    <a:pt x="0" y="61"/>
                    <a:pt x="25" y="61"/>
                  </a:cubicBezTo>
                  <a:cubicBezTo>
                    <a:pt x="125" y="112"/>
                    <a:pt x="201" y="112"/>
                    <a:pt x="301" y="112"/>
                  </a:cubicBezTo>
                  <a:lnTo>
                    <a:pt x="451" y="112"/>
                  </a:lnTo>
                  <a:cubicBezTo>
                    <a:pt x="451" y="86"/>
                    <a:pt x="476" y="86"/>
                    <a:pt x="476" y="61"/>
                  </a:cubicBezTo>
                  <a:cubicBezTo>
                    <a:pt x="476" y="36"/>
                    <a:pt x="451" y="36"/>
                    <a:pt x="426" y="36"/>
                  </a:cubicBezTo>
                  <a:cubicBezTo>
                    <a:pt x="389" y="44"/>
                    <a:pt x="353" y="47"/>
                    <a:pt x="316" y="47"/>
                  </a:cubicBezTo>
                  <a:cubicBezTo>
                    <a:pt x="227" y="47"/>
                    <a:pt x="139" y="29"/>
                    <a:pt x="50" y="11"/>
                  </a:cubicBezTo>
                  <a:cubicBezTo>
                    <a:pt x="43" y="4"/>
                    <a:pt x="3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7"/>
            <p:cNvSpPr/>
            <p:nvPr/>
          </p:nvSpPr>
          <p:spPr>
            <a:xfrm>
              <a:off x="1623575" y="3380350"/>
              <a:ext cx="10675" cy="2550"/>
            </a:xfrm>
            <a:custGeom>
              <a:avLst/>
              <a:gdLst/>
              <a:ahLst/>
              <a:cxnLst/>
              <a:rect l="l" t="t" r="r" b="b"/>
              <a:pathLst>
                <a:path w="427" h="102" extrusionOk="0">
                  <a:moveTo>
                    <a:pt x="51" y="1"/>
                  </a:moveTo>
                  <a:cubicBezTo>
                    <a:pt x="25" y="1"/>
                    <a:pt x="0" y="26"/>
                    <a:pt x="0" y="51"/>
                  </a:cubicBezTo>
                  <a:cubicBezTo>
                    <a:pt x="0" y="76"/>
                    <a:pt x="25" y="76"/>
                    <a:pt x="51" y="76"/>
                  </a:cubicBezTo>
                  <a:lnTo>
                    <a:pt x="376" y="101"/>
                  </a:lnTo>
                  <a:cubicBezTo>
                    <a:pt x="401" y="101"/>
                    <a:pt x="426" y="101"/>
                    <a:pt x="426" y="76"/>
                  </a:cubicBezTo>
                  <a:cubicBezTo>
                    <a:pt x="426" y="51"/>
                    <a:pt x="401" y="26"/>
                    <a:pt x="37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7"/>
            <p:cNvSpPr/>
            <p:nvPr/>
          </p:nvSpPr>
          <p:spPr>
            <a:xfrm>
              <a:off x="1626075" y="3373200"/>
              <a:ext cx="10675" cy="2800"/>
            </a:xfrm>
            <a:custGeom>
              <a:avLst/>
              <a:gdLst/>
              <a:ahLst/>
              <a:cxnLst/>
              <a:rect l="l" t="t" r="r" b="b"/>
              <a:pathLst>
                <a:path w="427" h="112" extrusionOk="0">
                  <a:moveTo>
                    <a:pt x="27" y="0"/>
                  </a:moveTo>
                  <a:cubicBezTo>
                    <a:pt x="12" y="0"/>
                    <a:pt x="1" y="11"/>
                    <a:pt x="1" y="11"/>
                  </a:cubicBezTo>
                  <a:cubicBezTo>
                    <a:pt x="1" y="36"/>
                    <a:pt x="1" y="61"/>
                    <a:pt x="26" y="61"/>
                  </a:cubicBezTo>
                  <a:cubicBezTo>
                    <a:pt x="76" y="86"/>
                    <a:pt x="151" y="111"/>
                    <a:pt x="226" y="111"/>
                  </a:cubicBezTo>
                  <a:cubicBezTo>
                    <a:pt x="276" y="111"/>
                    <a:pt x="352" y="86"/>
                    <a:pt x="402" y="86"/>
                  </a:cubicBezTo>
                  <a:cubicBezTo>
                    <a:pt x="427" y="61"/>
                    <a:pt x="427" y="61"/>
                    <a:pt x="427" y="36"/>
                  </a:cubicBezTo>
                  <a:cubicBezTo>
                    <a:pt x="427" y="11"/>
                    <a:pt x="402" y="11"/>
                    <a:pt x="377" y="11"/>
                  </a:cubicBezTo>
                  <a:cubicBezTo>
                    <a:pt x="326" y="24"/>
                    <a:pt x="270" y="30"/>
                    <a:pt x="214" y="30"/>
                  </a:cubicBezTo>
                  <a:cubicBezTo>
                    <a:pt x="157" y="30"/>
                    <a:pt x="101" y="24"/>
                    <a:pt x="51" y="11"/>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7"/>
            <p:cNvSpPr/>
            <p:nvPr/>
          </p:nvSpPr>
          <p:spPr>
            <a:xfrm>
              <a:off x="1628575" y="3365700"/>
              <a:ext cx="11325" cy="2150"/>
            </a:xfrm>
            <a:custGeom>
              <a:avLst/>
              <a:gdLst/>
              <a:ahLst/>
              <a:cxnLst/>
              <a:rect l="l" t="t" r="r" b="b"/>
              <a:pathLst>
                <a:path w="453" h="86" extrusionOk="0">
                  <a:moveTo>
                    <a:pt x="30" y="0"/>
                  </a:moveTo>
                  <a:cubicBezTo>
                    <a:pt x="13" y="0"/>
                    <a:pt x="1" y="18"/>
                    <a:pt x="1" y="36"/>
                  </a:cubicBezTo>
                  <a:cubicBezTo>
                    <a:pt x="1" y="61"/>
                    <a:pt x="1" y="61"/>
                    <a:pt x="26" y="61"/>
                  </a:cubicBezTo>
                  <a:cubicBezTo>
                    <a:pt x="126" y="86"/>
                    <a:pt x="226" y="86"/>
                    <a:pt x="327" y="86"/>
                  </a:cubicBezTo>
                  <a:lnTo>
                    <a:pt x="402" y="86"/>
                  </a:lnTo>
                  <a:cubicBezTo>
                    <a:pt x="427" y="86"/>
                    <a:pt x="452" y="61"/>
                    <a:pt x="452" y="61"/>
                  </a:cubicBezTo>
                  <a:cubicBezTo>
                    <a:pt x="452" y="36"/>
                    <a:pt x="427" y="10"/>
                    <a:pt x="402" y="10"/>
                  </a:cubicBezTo>
                  <a:lnTo>
                    <a:pt x="51" y="10"/>
                  </a:ln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7"/>
            <p:cNvSpPr/>
            <p:nvPr/>
          </p:nvSpPr>
          <p:spPr>
            <a:xfrm>
              <a:off x="1632975" y="3358425"/>
              <a:ext cx="8800" cy="2525"/>
            </a:xfrm>
            <a:custGeom>
              <a:avLst/>
              <a:gdLst/>
              <a:ahLst/>
              <a:cxnLst/>
              <a:rect l="l" t="t" r="r" b="b"/>
              <a:pathLst>
                <a:path w="352" h="101" extrusionOk="0">
                  <a:moveTo>
                    <a:pt x="301" y="1"/>
                  </a:moveTo>
                  <a:cubicBezTo>
                    <a:pt x="226" y="26"/>
                    <a:pt x="126" y="26"/>
                    <a:pt x="25" y="26"/>
                  </a:cubicBezTo>
                  <a:cubicBezTo>
                    <a:pt x="25" y="18"/>
                    <a:pt x="23" y="15"/>
                    <a:pt x="20" y="15"/>
                  </a:cubicBezTo>
                  <a:cubicBezTo>
                    <a:pt x="13" y="15"/>
                    <a:pt x="0" y="33"/>
                    <a:pt x="0" y="51"/>
                  </a:cubicBezTo>
                  <a:cubicBezTo>
                    <a:pt x="0" y="76"/>
                    <a:pt x="0" y="76"/>
                    <a:pt x="25" y="76"/>
                  </a:cubicBezTo>
                  <a:cubicBezTo>
                    <a:pt x="50" y="101"/>
                    <a:pt x="101" y="101"/>
                    <a:pt x="126" y="101"/>
                  </a:cubicBezTo>
                  <a:cubicBezTo>
                    <a:pt x="201" y="101"/>
                    <a:pt x="276" y="76"/>
                    <a:pt x="326" y="76"/>
                  </a:cubicBezTo>
                  <a:cubicBezTo>
                    <a:pt x="351" y="76"/>
                    <a:pt x="351" y="51"/>
                    <a:pt x="351"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7"/>
            <p:cNvSpPr/>
            <p:nvPr/>
          </p:nvSpPr>
          <p:spPr>
            <a:xfrm>
              <a:off x="1634225" y="3159800"/>
              <a:ext cx="21950" cy="3175"/>
            </a:xfrm>
            <a:custGeom>
              <a:avLst/>
              <a:gdLst/>
              <a:ahLst/>
              <a:cxnLst/>
              <a:rect l="l" t="t" r="r" b="b"/>
              <a:pathLst>
                <a:path w="878" h="127" extrusionOk="0">
                  <a:moveTo>
                    <a:pt x="828" y="1"/>
                  </a:moveTo>
                  <a:cubicBezTo>
                    <a:pt x="690" y="42"/>
                    <a:pt x="544" y="61"/>
                    <a:pt x="395" y="61"/>
                  </a:cubicBezTo>
                  <a:cubicBezTo>
                    <a:pt x="273" y="61"/>
                    <a:pt x="149" y="48"/>
                    <a:pt x="26" y="26"/>
                  </a:cubicBezTo>
                  <a:cubicBezTo>
                    <a:pt x="26" y="26"/>
                    <a:pt x="0" y="51"/>
                    <a:pt x="0" y="51"/>
                  </a:cubicBezTo>
                  <a:cubicBezTo>
                    <a:pt x="0" y="76"/>
                    <a:pt x="0" y="101"/>
                    <a:pt x="26" y="101"/>
                  </a:cubicBezTo>
                  <a:cubicBezTo>
                    <a:pt x="126" y="126"/>
                    <a:pt x="226" y="126"/>
                    <a:pt x="351" y="126"/>
                  </a:cubicBezTo>
                  <a:cubicBezTo>
                    <a:pt x="502" y="126"/>
                    <a:pt x="677" y="101"/>
                    <a:pt x="853" y="51"/>
                  </a:cubicBezTo>
                  <a:cubicBezTo>
                    <a:pt x="853" y="51"/>
                    <a:pt x="878" y="26"/>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7"/>
            <p:cNvSpPr/>
            <p:nvPr/>
          </p:nvSpPr>
          <p:spPr>
            <a:xfrm>
              <a:off x="1638600" y="3166700"/>
              <a:ext cx="16950" cy="2525"/>
            </a:xfrm>
            <a:custGeom>
              <a:avLst/>
              <a:gdLst/>
              <a:ahLst/>
              <a:cxnLst/>
              <a:rect l="l" t="t" r="r" b="b"/>
              <a:pathLst>
                <a:path w="678" h="101" extrusionOk="0">
                  <a:moveTo>
                    <a:pt x="51" y="0"/>
                  </a:moveTo>
                  <a:cubicBezTo>
                    <a:pt x="26" y="0"/>
                    <a:pt x="26" y="0"/>
                    <a:pt x="1" y="26"/>
                  </a:cubicBezTo>
                  <a:cubicBezTo>
                    <a:pt x="1" y="51"/>
                    <a:pt x="26" y="51"/>
                    <a:pt x="26" y="76"/>
                  </a:cubicBezTo>
                  <a:cubicBezTo>
                    <a:pt x="151" y="101"/>
                    <a:pt x="277" y="101"/>
                    <a:pt x="402" y="101"/>
                  </a:cubicBezTo>
                  <a:cubicBezTo>
                    <a:pt x="477" y="101"/>
                    <a:pt x="577" y="101"/>
                    <a:pt x="653" y="76"/>
                  </a:cubicBezTo>
                  <a:cubicBezTo>
                    <a:pt x="678" y="76"/>
                    <a:pt x="678" y="76"/>
                    <a:pt x="678" y="51"/>
                  </a:cubicBezTo>
                  <a:cubicBezTo>
                    <a:pt x="678" y="33"/>
                    <a:pt x="678" y="15"/>
                    <a:pt x="669" y="15"/>
                  </a:cubicBezTo>
                  <a:cubicBezTo>
                    <a:pt x="665" y="15"/>
                    <a:pt x="660" y="18"/>
                    <a:pt x="653" y="26"/>
                  </a:cubicBezTo>
                  <a:cubicBezTo>
                    <a:pt x="569" y="36"/>
                    <a:pt x="486" y="42"/>
                    <a:pt x="403" y="42"/>
                  </a:cubicBezTo>
                  <a:cubicBezTo>
                    <a:pt x="286" y="42"/>
                    <a:pt x="168"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7"/>
            <p:cNvSpPr/>
            <p:nvPr/>
          </p:nvSpPr>
          <p:spPr>
            <a:xfrm>
              <a:off x="1641125" y="3172700"/>
              <a:ext cx="14425" cy="2800"/>
            </a:xfrm>
            <a:custGeom>
              <a:avLst/>
              <a:gdLst/>
              <a:ahLst/>
              <a:cxnLst/>
              <a:rect l="l" t="t" r="r" b="b"/>
              <a:pathLst>
                <a:path w="577" h="112" extrusionOk="0">
                  <a:moveTo>
                    <a:pt x="20" y="1"/>
                  </a:moveTo>
                  <a:cubicBezTo>
                    <a:pt x="13" y="1"/>
                    <a:pt x="0" y="18"/>
                    <a:pt x="0" y="36"/>
                  </a:cubicBezTo>
                  <a:cubicBezTo>
                    <a:pt x="0" y="36"/>
                    <a:pt x="0" y="61"/>
                    <a:pt x="25" y="61"/>
                  </a:cubicBezTo>
                  <a:cubicBezTo>
                    <a:pt x="201" y="111"/>
                    <a:pt x="376" y="111"/>
                    <a:pt x="552" y="111"/>
                  </a:cubicBezTo>
                  <a:cubicBezTo>
                    <a:pt x="577" y="111"/>
                    <a:pt x="577" y="111"/>
                    <a:pt x="577" y="86"/>
                  </a:cubicBezTo>
                  <a:cubicBezTo>
                    <a:pt x="577" y="61"/>
                    <a:pt x="577" y="61"/>
                    <a:pt x="552" y="61"/>
                  </a:cubicBezTo>
                  <a:cubicBezTo>
                    <a:pt x="376" y="36"/>
                    <a:pt x="201" y="36"/>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7"/>
            <p:cNvSpPr/>
            <p:nvPr/>
          </p:nvSpPr>
          <p:spPr>
            <a:xfrm>
              <a:off x="1642375" y="3179850"/>
              <a:ext cx="12550" cy="1900"/>
            </a:xfrm>
            <a:custGeom>
              <a:avLst/>
              <a:gdLst/>
              <a:ahLst/>
              <a:cxnLst/>
              <a:rect l="l" t="t" r="r" b="b"/>
              <a:pathLst>
                <a:path w="502" h="76" extrusionOk="0">
                  <a:moveTo>
                    <a:pt x="25" y="1"/>
                  </a:moveTo>
                  <a:cubicBezTo>
                    <a:pt x="0" y="1"/>
                    <a:pt x="0" y="26"/>
                    <a:pt x="0" y="26"/>
                  </a:cubicBezTo>
                  <a:cubicBezTo>
                    <a:pt x="0" y="51"/>
                    <a:pt x="0" y="76"/>
                    <a:pt x="25" y="76"/>
                  </a:cubicBezTo>
                  <a:lnTo>
                    <a:pt x="476" y="76"/>
                  </a:lnTo>
                  <a:cubicBezTo>
                    <a:pt x="502" y="76"/>
                    <a:pt x="502" y="51"/>
                    <a:pt x="502" y="26"/>
                  </a:cubicBezTo>
                  <a:cubicBezTo>
                    <a:pt x="502" y="1"/>
                    <a:pt x="476" y="1"/>
                    <a:pt x="451" y="1"/>
                  </a:cubicBezTo>
                  <a:cubicBezTo>
                    <a:pt x="389" y="13"/>
                    <a:pt x="320" y="20"/>
                    <a:pt x="248" y="20"/>
                  </a:cubicBezTo>
                  <a:cubicBezTo>
                    <a:pt x="176" y="20"/>
                    <a:pt x="101"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7"/>
            <p:cNvSpPr/>
            <p:nvPr/>
          </p:nvSpPr>
          <p:spPr>
            <a:xfrm>
              <a:off x="1622950" y="3128475"/>
              <a:ext cx="36350" cy="3800"/>
            </a:xfrm>
            <a:custGeom>
              <a:avLst/>
              <a:gdLst/>
              <a:ahLst/>
              <a:cxnLst/>
              <a:rect l="l" t="t" r="r" b="b"/>
              <a:pathLst>
                <a:path w="1454" h="152" extrusionOk="0">
                  <a:moveTo>
                    <a:pt x="25" y="1"/>
                  </a:moveTo>
                  <a:cubicBezTo>
                    <a:pt x="0" y="1"/>
                    <a:pt x="0" y="26"/>
                    <a:pt x="0" y="51"/>
                  </a:cubicBezTo>
                  <a:cubicBezTo>
                    <a:pt x="0" y="51"/>
                    <a:pt x="0" y="76"/>
                    <a:pt x="25" y="76"/>
                  </a:cubicBezTo>
                  <a:cubicBezTo>
                    <a:pt x="477" y="126"/>
                    <a:pt x="953" y="151"/>
                    <a:pt x="1404" y="151"/>
                  </a:cubicBezTo>
                  <a:cubicBezTo>
                    <a:pt x="1429" y="151"/>
                    <a:pt x="1454" y="151"/>
                    <a:pt x="1454" y="126"/>
                  </a:cubicBezTo>
                  <a:cubicBezTo>
                    <a:pt x="1454" y="101"/>
                    <a:pt x="1429" y="101"/>
                    <a:pt x="1404" y="101"/>
                  </a:cubicBezTo>
                  <a:cubicBezTo>
                    <a:pt x="953" y="76"/>
                    <a:pt x="477" y="5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7"/>
            <p:cNvSpPr/>
            <p:nvPr/>
          </p:nvSpPr>
          <p:spPr>
            <a:xfrm>
              <a:off x="1598500" y="3151025"/>
              <a:ext cx="14450" cy="2550"/>
            </a:xfrm>
            <a:custGeom>
              <a:avLst/>
              <a:gdLst/>
              <a:ahLst/>
              <a:cxnLst/>
              <a:rect l="l" t="t" r="r" b="b"/>
              <a:pathLst>
                <a:path w="578" h="102" extrusionOk="0">
                  <a:moveTo>
                    <a:pt x="51" y="1"/>
                  </a:moveTo>
                  <a:cubicBezTo>
                    <a:pt x="26" y="1"/>
                    <a:pt x="26" y="1"/>
                    <a:pt x="1" y="26"/>
                  </a:cubicBezTo>
                  <a:cubicBezTo>
                    <a:pt x="1" y="51"/>
                    <a:pt x="26" y="76"/>
                    <a:pt x="26" y="76"/>
                  </a:cubicBezTo>
                  <a:cubicBezTo>
                    <a:pt x="151" y="101"/>
                    <a:pt x="302" y="101"/>
                    <a:pt x="427" y="101"/>
                  </a:cubicBezTo>
                  <a:lnTo>
                    <a:pt x="552" y="101"/>
                  </a:lnTo>
                  <a:cubicBezTo>
                    <a:pt x="577" y="101"/>
                    <a:pt x="577" y="101"/>
                    <a:pt x="577" y="76"/>
                  </a:cubicBezTo>
                  <a:cubicBezTo>
                    <a:pt x="577" y="51"/>
                    <a:pt x="577" y="26"/>
                    <a:pt x="552" y="26"/>
                  </a:cubicBezTo>
                  <a:cubicBezTo>
                    <a:pt x="501" y="33"/>
                    <a:pt x="452" y="36"/>
                    <a:pt x="403" y="36"/>
                  </a:cubicBezTo>
                  <a:cubicBezTo>
                    <a:pt x="287" y="36"/>
                    <a:pt x="175" y="1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7"/>
            <p:cNvSpPr/>
            <p:nvPr/>
          </p:nvSpPr>
          <p:spPr>
            <a:xfrm>
              <a:off x="1668675" y="3103425"/>
              <a:ext cx="54550" cy="4400"/>
            </a:xfrm>
            <a:custGeom>
              <a:avLst/>
              <a:gdLst/>
              <a:ahLst/>
              <a:cxnLst/>
              <a:rect l="l" t="t" r="r" b="b"/>
              <a:pathLst>
                <a:path w="2182" h="176" extrusionOk="0">
                  <a:moveTo>
                    <a:pt x="2156" y="0"/>
                  </a:moveTo>
                  <a:cubicBezTo>
                    <a:pt x="1761" y="71"/>
                    <a:pt x="1365" y="102"/>
                    <a:pt x="970" y="102"/>
                  </a:cubicBezTo>
                  <a:cubicBezTo>
                    <a:pt x="664" y="102"/>
                    <a:pt x="357" y="83"/>
                    <a:pt x="51" y="50"/>
                  </a:cubicBezTo>
                  <a:cubicBezTo>
                    <a:pt x="44" y="43"/>
                    <a:pt x="39" y="40"/>
                    <a:pt x="34" y="40"/>
                  </a:cubicBezTo>
                  <a:cubicBezTo>
                    <a:pt x="24" y="40"/>
                    <a:pt x="19" y="58"/>
                    <a:pt x="1" y="75"/>
                  </a:cubicBezTo>
                  <a:cubicBezTo>
                    <a:pt x="1" y="100"/>
                    <a:pt x="26" y="100"/>
                    <a:pt x="51" y="100"/>
                  </a:cubicBezTo>
                  <a:cubicBezTo>
                    <a:pt x="352" y="151"/>
                    <a:pt x="678" y="176"/>
                    <a:pt x="978" y="176"/>
                  </a:cubicBezTo>
                  <a:cubicBezTo>
                    <a:pt x="1379" y="176"/>
                    <a:pt x="1780" y="151"/>
                    <a:pt x="2156" y="75"/>
                  </a:cubicBezTo>
                  <a:cubicBezTo>
                    <a:pt x="2181" y="75"/>
                    <a:pt x="2181" y="50"/>
                    <a:pt x="2181" y="25"/>
                  </a:cubicBezTo>
                  <a:cubicBezTo>
                    <a:pt x="2181" y="25"/>
                    <a:pt x="2156"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7"/>
            <p:cNvSpPr/>
            <p:nvPr/>
          </p:nvSpPr>
          <p:spPr>
            <a:xfrm>
              <a:off x="1754525" y="3035750"/>
              <a:ext cx="54525" cy="4400"/>
            </a:xfrm>
            <a:custGeom>
              <a:avLst/>
              <a:gdLst/>
              <a:ahLst/>
              <a:cxnLst/>
              <a:rect l="l" t="t" r="r" b="b"/>
              <a:pathLst>
                <a:path w="2181" h="176" extrusionOk="0">
                  <a:moveTo>
                    <a:pt x="51" y="0"/>
                  </a:moveTo>
                  <a:cubicBezTo>
                    <a:pt x="26" y="0"/>
                    <a:pt x="1" y="0"/>
                    <a:pt x="1" y="25"/>
                  </a:cubicBezTo>
                  <a:cubicBezTo>
                    <a:pt x="1" y="50"/>
                    <a:pt x="26" y="50"/>
                    <a:pt x="26" y="50"/>
                  </a:cubicBezTo>
                  <a:cubicBezTo>
                    <a:pt x="702" y="126"/>
                    <a:pt x="1404" y="176"/>
                    <a:pt x="2081" y="176"/>
                  </a:cubicBezTo>
                  <a:lnTo>
                    <a:pt x="2156" y="176"/>
                  </a:lnTo>
                  <a:cubicBezTo>
                    <a:pt x="2181" y="176"/>
                    <a:pt x="2181" y="151"/>
                    <a:pt x="2181" y="126"/>
                  </a:cubicBezTo>
                  <a:cubicBezTo>
                    <a:pt x="2181" y="126"/>
                    <a:pt x="2181" y="101"/>
                    <a:pt x="2156" y="101"/>
                  </a:cubicBezTo>
                  <a:cubicBezTo>
                    <a:pt x="1454" y="101"/>
                    <a:pt x="752"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7"/>
            <p:cNvSpPr/>
            <p:nvPr/>
          </p:nvSpPr>
          <p:spPr>
            <a:xfrm>
              <a:off x="1755775" y="3042650"/>
              <a:ext cx="52025" cy="4400"/>
            </a:xfrm>
            <a:custGeom>
              <a:avLst/>
              <a:gdLst/>
              <a:ahLst/>
              <a:cxnLst/>
              <a:rect l="l" t="t" r="r" b="b"/>
              <a:pathLst>
                <a:path w="2081" h="176" extrusionOk="0">
                  <a:moveTo>
                    <a:pt x="51" y="0"/>
                  </a:moveTo>
                  <a:cubicBezTo>
                    <a:pt x="26" y="0"/>
                    <a:pt x="1" y="25"/>
                    <a:pt x="1" y="50"/>
                  </a:cubicBezTo>
                  <a:cubicBezTo>
                    <a:pt x="1" y="50"/>
                    <a:pt x="26" y="75"/>
                    <a:pt x="26" y="75"/>
                  </a:cubicBezTo>
                  <a:cubicBezTo>
                    <a:pt x="502" y="150"/>
                    <a:pt x="953" y="175"/>
                    <a:pt x="1404" y="175"/>
                  </a:cubicBezTo>
                  <a:cubicBezTo>
                    <a:pt x="1630" y="175"/>
                    <a:pt x="1830" y="150"/>
                    <a:pt x="2031" y="150"/>
                  </a:cubicBezTo>
                  <a:cubicBezTo>
                    <a:pt x="2056" y="150"/>
                    <a:pt x="2081" y="125"/>
                    <a:pt x="2081" y="100"/>
                  </a:cubicBezTo>
                  <a:cubicBezTo>
                    <a:pt x="2081" y="100"/>
                    <a:pt x="2056" y="75"/>
                    <a:pt x="2031" y="75"/>
                  </a:cubicBezTo>
                  <a:cubicBezTo>
                    <a:pt x="1814" y="92"/>
                    <a:pt x="1594" y="100"/>
                    <a:pt x="1373" y="100"/>
                  </a:cubicBezTo>
                  <a:cubicBezTo>
                    <a:pt x="931" y="100"/>
                    <a:pt x="485" y="6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7"/>
            <p:cNvSpPr/>
            <p:nvPr/>
          </p:nvSpPr>
          <p:spPr>
            <a:xfrm>
              <a:off x="1750775" y="3048275"/>
              <a:ext cx="52025" cy="3775"/>
            </a:xfrm>
            <a:custGeom>
              <a:avLst/>
              <a:gdLst/>
              <a:ahLst/>
              <a:cxnLst/>
              <a:rect l="l" t="t" r="r" b="b"/>
              <a:pathLst>
                <a:path w="2081" h="151" extrusionOk="0">
                  <a:moveTo>
                    <a:pt x="50" y="1"/>
                  </a:moveTo>
                  <a:cubicBezTo>
                    <a:pt x="25" y="1"/>
                    <a:pt x="0" y="26"/>
                    <a:pt x="0" y="51"/>
                  </a:cubicBezTo>
                  <a:cubicBezTo>
                    <a:pt x="0" y="51"/>
                    <a:pt x="25" y="76"/>
                    <a:pt x="25" y="76"/>
                  </a:cubicBezTo>
                  <a:cubicBezTo>
                    <a:pt x="401" y="126"/>
                    <a:pt x="777" y="151"/>
                    <a:pt x="1178" y="151"/>
                  </a:cubicBezTo>
                  <a:cubicBezTo>
                    <a:pt x="1454" y="151"/>
                    <a:pt x="1755" y="126"/>
                    <a:pt x="2030" y="101"/>
                  </a:cubicBezTo>
                  <a:cubicBezTo>
                    <a:pt x="2055" y="101"/>
                    <a:pt x="2080" y="76"/>
                    <a:pt x="2080" y="76"/>
                  </a:cubicBezTo>
                  <a:cubicBezTo>
                    <a:pt x="2080" y="51"/>
                    <a:pt x="2055" y="26"/>
                    <a:pt x="2030" y="26"/>
                  </a:cubicBezTo>
                  <a:cubicBezTo>
                    <a:pt x="1728" y="61"/>
                    <a:pt x="1420" y="79"/>
                    <a:pt x="1112" y="79"/>
                  </a:cubicBezTo>
                  <a:cubicBezTo>
                    <a:pt x="756" y="79"/>
                    <a:pt x="399" y="5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7"/>
            <p:cNvSpPr/>
            <p:nvPr/>
          </p:nvSpPr>
          <p:spPr>
            <a:xfrm>
              <a:off x="1745125" y="3053925"/>
              <a:ext cx="48275" cy="5025"/>
            </a:xfrm>
            <a:custGeom>
              <a:avLst/>
              <a:gdLst/>
              <a:ahLst/>
              <a:cxnLst/>
              <a:rect l="l" t="t" r="r" b="b"/>
              <a:pathLst>
                <a:path w="1931" h="201" extrusionOk="0">
                  <a:moveTo>
                    <a:pt x="26" y="0"/>
                  </a:moveTo>
                  <a:cubicBezTo>
                    <a:pt x="26" y="0"/>
                    <a:pt x="1" y="0"/>
                    <a:pt x="1" y="25"/>
                  </a:cubicBezTo>
                  <a:cubicBezTo>
                    <a:pt x="1" y="50"/>
                    <a:pt x="1" y="50"/>
                    <a:pt x="26" y="75"/>
                  </a:cubicBezTo>
                  <a:cubicBezTo>
                    <a:pt x="477" y="151"/>
                    <a:pt x="928" y="201"/>
                    <a:pt x="1379" y="201"/>
                  </a:cubicBezTo>
                  <a:cubicBezTo>
                    <a:pt x="1554" y="201"/>
                    <a:pt x="1730" y="176"/>
                    <a:pt x="1880" y="176"/>
                  </a:cubicBezTo>
                  <a:cubicBezTo>
                    <a:pt x="1905" y="176"/>
                    <a:pt x="1930" y="151"/>
                    <a:pt x="1930" y="126"/>
                  </a:cubicBezTo>
                  <a:cubicBezTo>
                    <a:pt x="1930" y="126"/>
                    <a:pt x="1905" y="100"/>
                    <a:pt x="1880" y="100"/>
                  </a:cubicBezTo>
                  <a:cubicBezTo>
                    <a:pt x="1719" y="114"/>
                    <a:pt x="1556" y="120"/>
                    <a:pt x="1392" y="120"/>
                  </a:cubicBezTo>
                  <a:cubicBezTo>
                    <a:pt x="943" y="120"/>
                    <a:pt x="484" y="7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7"/>
            <p:cNvSpPr/>
            <p:nvPr/>
          </p:nvSpPr>
          <p:spPr>
            <a:xfrm>
              <a:off x="1734475" y="3060175"/>
              <a:ext cx="50150" cy="4425"/>
            </a:xfrm>
            <a:custGeom>
              <a:avLst/>
              <a:gdLst/>
              <a:ahLst/>
              <a:cxnLst/>
              <a:rect l="l" t="t" r="r" b="b"/>
              <a:pathLst>
                <a:path w="2006" h="177" extrusionOk="0">
                  <a:moveTo>
                    <a:pt x="26" y="1"/>
                  </a:moveTo>
                  <a:cubicBezTo>
                    <a:pt x="1" y="1"/>
                    <a:pt x="1" y="26"/>
                    <a:pt x="1" y="51"/>
                  </a:cubicBezTo>
                  <a:cubicBezTo>
                    <a:pt x="1" y="51"/>
                    <a:pt x="1" y="76"/>
                    <a:pt x="26" y="76"/>
                  </a:cubicBezTo>
                  <a:cubicBezTo>
                    <a:pt x="376" y="101"/>
                    <a:pt x="727" y="151"/>
                    <a:pt x="1078" y="176"/>
                  </a:cubicBezTo>
                  <a:lnTo>
                    <a:pt x="1479" y="176"/>
                  </a:lnTo>
                  <a:cubicBezTo>
                    <a:pt x="1655" y="176"/>
                    <a:pt x="1830" y="176"/>
                    <a:pt x="1980" y="126"/>
                  </a:cubicBezTo>
                  <a:cubicBezTo>
                    <a:pt x="2006" y="126"/>
                    <a:pt x="2006" y="101"/>
                    <a:pt x="2006" y="76"/>
                  </a:cubicBezTo>
                  <a:cubicBezTo>
                    <a:pt x="2006" y="51"/>
                    <a:pt x="1980" y="51"/>
                    <a:pt x="1980" y="51"/>
                  </a:cubicBezTo>
                  <a:cubicBezTo>
                    <a:pt x="1814" y="106"/>
                    <a:pt x="1640" y="123"/>
                    <a:pt x="1471" y="123"/>
                  </a:cubicBezTo>
                  <a:cubicBezTo>
                    <a:pt x="1335" y="123"/>
                    <a:pt x="1201" y="112"/>
                    <a:pt x="1078" y="101"/>
                  </a:cubicBezTo>
                  <a:cubicBezTo>
                    <a:pt x="727" y="76"/>
                    <a:pt x="376"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7"/>
            <p:cNvSpPr/>
            <p:nvPr/>
          </p:nvSpPr>
          <p:spPr>
            <a:xfrm>
              <a:off x="1730100" y="3067700"/>
              <a:ext cx="46375" cy="4425"/>
            </a:xfrm>
            <a:custGeom>
              <a:avLst/>
              <a:gdLst/>
              <a:ahLst/>
              <a:cxnLst/>
              <a:rect l="l" t="t" r="r" b="b"/>
              <a:pathLst>
                <a:path w="1855" h="177" extrusionOk="0">
                  <a:moveTo>
                    <a:pt x="50" y="1"/>
                  </a:moveTo>
                  <a:cubicBezTo>
                    <a:pt x="25" y="1"/>
                    <a:pt x="0" y="26"/>
                    <a:pt x="0" y="26"/>
                  </a:cubicBezTo>
                  <a:cubicBezTo>
                    <a:pt x="0" y="51"/>
                    <a:pt x="0" y="76"/>
                    <a:pt x="25" y="76"/>
                  </a:cubicBezTo>
                  <a:cubicBezTo>
                    <a:pt x="376" y="126"/>
                    <a:pt x="752" y="176"/>
                    <a:pt x="1103" y="176"/>
                  </a:cubicBezTo>
                  <a:cubicBezTo>
                    <a:pt x="1353" y="176"/>
                    <a:pt x="1579" y="151"/>
                    <a:pt x="1830" y="126"/>
                  </a:cubicBezTo>
                  <a:cubicBezTo>
                    <a:pt x="1855" y="126"/>
                    <a:pt x="1855" y="101"/>
                    <a:pt x="1855" y="76"/>
                  </a:cubicBezTo>
                  <a:cubicBezTo>
                    <a:pt x="1855" y="76"/>
                    <a:pt x="1855" y="51"/>
                    <a:pt x="1830" y="51"/>
                  </a:cubicBezTo>
                  <a:cubicBezTo>
                    <a:pt x="1592" y="80"/>
                    <a:pt x="1355" y="94"/>
                    <a:pt x="1119" y="94"/>
                  </a:cubicBezTo>
                  <a:cubicBezTo>
                    <a:pt x="758" y="94"/>
                    <a:pt x="399" y="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7"/>
            <p:cNvSpPr/>
            <p:nvPr/>
          </p:nvSpPr>
          <p:spPr>
            <a:xfrm>
              <a:off x="1731350" y="3075225"/>
              <a:ext cx="35100" cy="4400"/>
            </a:xfrm>
            <a:custGeom>
              <a:avLst/>
              <a:gdLst/>
              <a:ahLst/>
              <a:cxnLst/>
              <a:rect l="l" t="t" r="r" b="b"/>
              <a:pathLst>
                <a:path w="1404" h="176" extrusionOk="0">
                  <a:moveTo>
                    <a:pt x="50" y="0"/>
                  </a:moveTo>
                  <a:cubicBezTo>
                    <a:pt x="25" y="0"/>
                    <a:pt x="25" y="0"/>
                    <a:pt x="0" y="25"/>
                  </a:cubicBezTo>
                  <a:cubicBezTo>
                    <a:pt x="0" y="50"/>
                    <a:pt x="25" y="76"/>
                    <a:pt x="25" y="76"/>
                  </a:cubicBezTo>
                  <a:cubicBezTo>
                    <a:pt x="376" y="126"/>
                    <a:pt x="702" y="176"/>
                    <a:pt x="1028" y="176"/>
                  </a:cubicBezTo>
                  <a:cubicBezTo>
                    <a:pt x="1153" y="176"/>
                    <a:pt x="1253" y="176"/>
                    <a:pt x="1354" y="151"/>
                  </a:cubicBezTo>
                  <a:cubicBezTo>
                    <a:pt x="1379" y="151"/>
                    <a:pt x="1404" y="151"/>
                    <a:pt x="1404" y="126"/>
                  </a:cubicBezTo>
                  <a:cubicBezTo>
                    <a:pt x="1404" y="101"/>
                    <a:pt x="1379" y="76"/>
                    <a:pt x="1354" y="76"/>
                  </a:cubicBezTo>
                  <a:cubicBezTo>
                    <a:pt x="1235" y="90"/>
                    <a:pt x="1114" y="96"/>
                    <a:pt x="992" y="96"/>
                  </a:cubicBezTo>
                  <a:cubicBezTo>
                    <a:pt x="678" y="96"/>
                    <a:pt x="357" y="5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7"/>
            <p:cNvSpPr/>
            <p:nvPr/>
          </p:nvSpPr>
          <p:spPr>
            <a:xfrm>
              <a:off x="1728200" y="3080575"/>
              <a:ext cx="30725" cy="4700"/>
            </a:xfrm>
            <a:custGeom>
              <a:avLst/>
              <a:gdLst/>
              <a:ahLst/>
              <a:cxnLst/>
              <a:rect l="l" t="t" r="r" b="b"/>
              <a:pathLst>
                <a:path w="1229" h="188" extrusionOk="0">
                  <a:moveTo>
                    <a:pt x="27" y="1"/>
                  </a:moveTo>
                  <a:cubicBezTo>
                    <a:pt x="12" y="1"/>
                    <a:pt x="1" y="12"/>
                    <a:pt x="1" y="12"/>
                  </a:cubicBezTo>
                  <a:cubicBezTo>
                    <a:pt x="1" y="37"/>
                    <a:pt x="1" y="62"/>
                    <a:pt x="26" y="62"/>
                  </a:cubicBezTo>
                  <a:cubicBezTo>
                    <a:pt x="252" y="162"/>
                    <a:pt x="502" y="187"/>
                    <a:pt x="753" y="187"/>
                  </a:cubicBezTo>
                  <a:lnTo>
                    <a:pt x="1204" y="187"/>
                  </a:lnTo>
                  <a:cubicBezTo>
                    <a:pt x="1229" y="187"/>
                    <a:pt x="1229" y="162"/>
                    <a:pt x="1229" y="137"/>
                  </a:cubicBezTo>
                  <a:cubicBezTo>
                    <a:pt x="1229" y="112"/>
                    <a:pt x="1229" y="112"/>
                    <a:pt x="1204" y="112"/>
                  </a:cubicBezTo>
                  <a:cubicBezTo>
                    <a:pt x="1062" y="122"/>
                    <a:pt x="913" y="131"/>
                    <a:pt x="763" y="131"/>
                  </a:cubicBezTo>
                  <a:cubicBezTo>
                    <a:pt x="517" y="131"/>
                    <a:pt x="269" y="105"/>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7"/>
            <p:cNvSpPr/>
            <p:nvPr/>
          </p:nvSpPr>
          <p:spPr>
            <a:xfrm>
              <a:off x="1719425" y="3087125"/>
              <a:ext cx="32000" cy="4400"/>
            </a:xfrm>
            <a:custGeom>
              <a:avLst/>
              <a:gdLst/>
              <a:ahLst/>
              <a:cxnLst/>
              <a:rect l="l" t="t" r="r" b="b"/>
              <a:pathLst>
                <a:path w="1280" h="176" extrusionOk="0">
                  <a:moveTo>
                    <a:pt x="51" y="1"/>
                  </a:moveTo>
                  <a:cubicBezTo>
                    <a:pt x="26" y="1"/>
                    <a:pt x="26" y="1"/>
                    <a:pt x="26" y="26"/>
                  </a:cubicBezTo>
                  <a:cubicBezTo>
                    <a:pt x="1" y="51"/>
                    <a:pt x="26" y="76"/>
                    <a:pt x="51" y="76"/>
                  </a:cubicBezTo>
                  <a:lnTo>
                    <a:pt x="1254" y="176"/>
                  </a:lnTo>
                  <a:cubicBezTo>
                    <a:pt x="1254" y="176"/>
                    <a:pt x="1279" y="151"/>
                    <a:pt x="1279" y="151"/>
                  </a:cubicBezTo>
                  <a:cubicBezTo>
                    <a:pt x="1279" y="126"/>
                    <a:pt x="1279" y="101"/>
                    <a:pt x="1254"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7"/>
            <p:cNvSpPr/>
            <p:nvPr/>
          </p:nvSpPr>
          <p:spPr>
            <a:xfrm>
              <a:off x="1709400" y="3094025"/>
              <a:ext cx="26350" cy="3775"/>
            </a:xfrm>
            <a:custGeom>
              <a:avLst/>
              <a:gdLst/>
              <a:ahLst/>
              <a:cxnLst/>
              <a:rect l="l" t="t" r="r" b="b"/>
              <a:pathLst>
                <a:path w="1054" h="151" extrusionOk="0">
                  <a:moveTo>
                    <a:pt x="51" y="0"/>
                  </a:moveTo>
                  <a:cubicBezTo>
                    <a:pt x="26" y="0"/>
                    <a:pt x="1" y="25"/>
                    <a:pt x="1" y="25"/>
                  </a:cubicBezTo>
                  <a:cubicBezTo>
                    <a:pt x="1" y="50"/>
                    <a:pt x="26" y="75"/>
                    <a:pt x="26" y="75"/>
                  </a:cubicBezTo>
                  <a:cubicBezTo>
                    <a:pt x="327" y="126"/>
                    <a:pt x="603" y="151"/>
                    <a:pt x="903" y="151"/>
                  </a:cubicBezTo>
                  <a:lnTo>
                    <a:pt x="1029" y="151"/>
                  </a:lnTo>
                  <a:cubicBezTo>
                    <a:pt x="1029" y="151"/>
                    <a:pt x="1054" y="151"/>
                    <a:pt x="1054" y="126"/>
                  </a:cubicBezTo>
                  <a:cubicBezTo>
                    <a:pt x="1054" y="100"/>
                    <a:pt x="1029" y="100"/>
                    <a:pt x="1029" y="100"/>
                  </a:cubicBezTo>
                  <a:cubicBezTo>
                    <a:pt x="703" y="100"/>
                    <a:pt x="377"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7"/>
            <p:cNvSpPr/>
            <p:nvPr/>
          </p:nvSpPr>
          <p:spPr>
            <a:xfrm>
              <a:off x="1796500" y="2877850"/>
              <a:ext cx="50150" cy="4400"/>
            </a:xfrm>
            <a:custGeom>
              <a:avLst/>
              <a:gdLst/>
              <a:ahLst/>
              <a:cxnLst/>
              <a:rect l="l" t="t" r="r" b="b"/>
              <a:pathLst>
                <a:path w="2006" h="176" extrusionOk="0">
                  <a:moveTo>
                    <a:pt x="26" y="1"/>
                  </a:moveTo>
                  <a:cubicBezTo>
                    <a:pt x="26" y="1"/>
                    <a:pt x="1" y="26"/>
                    <a:pt x="1" y="26"/>
                  </a:cubicBezTo>
                  <a:cubicBezTo>
                    <a:pt x="1" y="51"/>
                    <a:pt x="1" y="76"/>
                    <a:pt x="26" y="76"/>
                  </a:cubicBezTo>
                  <a:cubicBezTo>
                    <a:pt x="552" y="151"/>
                    <a:pt x="1053" y="176"/>
                    <a:pt x="1580" y="176"/>
                  </a:cubicBezTo>
                  <a:lnTo>
                    <a:pt x="1981" y="176"/>
                  </a:lnTo>
                  <a:cubicBezTo>
                    <a:pt x="2006" y="176"/>
                    <a:pt x="2006" y="151"/>
                    <a:pt x="2006" y="126"/>
                  </a:cubicBezTo>
                  <a:cubicBezTo>
                    <a:pt x="2006" y="101"/>
                    <a:pt x="2006" y="101"/>
                    <a:pt x="1981" y="101"/>
                  </a:cubicBezTo>
                  <a:cubicBezTo>
                    <a:pt x="1865" y="105"/>
                    <a:pt x="1750" y="107"/>
                    <a:pt x="1634" y="107"/>
                  </a:cubicBezTo>
                  <a:cubicBezTo>
                    <a:pt x="1098" y="107"/>
                    <a:pt x="562" y="6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7"/>
            <p:cNvSpPr/>
            <p:nvPr/>
          </p:nvSpPr>
          <p:spPr>
            <a:xfrm>
              <a:off x="1796500" y="2884750"/>
              <a:ext cx="48275" cy="4400"/>
            </a:xfrm>
            <a:custGeom>
              <a:avLst/>
              <a:gdLst/>
              <a:ahLst/>
              <a:cxnLst/>
              <a:rect l="l" t="t" r="r" b="b"/>
              <a:pathLst>
                <a:path w="1931" h="176" extrusionOk="0">
                  <a:moveTo>
                    <a:pt x="51" y="0"/>
                  </a:moveTo>
                  <a:cubicBezTo>
                    <a:pt x="26" y="0"/>
                    <a:pt x="26" y="0"/>
                    <a:pt x="26" y="25"/>
                  </a:cubicBezTo>
                  <a:cubicBezTo>
                    <a:pt x="1" y="50"/>
                    <a:pt x="26" y="50"/>
                    <a:pt x="51" y="50"/>
                  </a:cubicBezTo>
                  <a:cubicBezTo>
                    <a:pt x="652" y="126"/>
                    <a:pt x="1279" y="151"/>
                    <a:pt x="1880" y="176"/>
                  </a:cubicBezTo>
                  <a:cubicBezTo>
                    <a:pt x="1905" y="176"/>
                    <a:pt x="1931" y="151"/>
                    <a:pt x="1931" y="151"/>
                  </a:cubicBezTo>
                  <a:cubicBezTo>
                    <a:pt x="1931" y="126"/>
                    <a:pt x="1905" y="100"/>
                    <a:pt x="1880" y="100"/>
                  </a:cubicBezTo>
                  <a:cubicBezTo>
                    <a:pt x="1279" y="75"/>
                    <a:pt x="6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7"/>
            <p:cNvSpPr/>
            <p:nvPr/>
          </p:nvSpPr>
          <p:spPr>
            <a:xfrm>
              <a:off x="1803400" y="2893525"/>
              <a:ext cx="47025" cy="2525"/>
            </a:xfrm>
            <a:custGeom>
              <a:avLst/>
              <a:gdLst/>
              <a:ahLst/>
              <a:cxnLst/>
              <a:rect l="l" t="t" r="r" b="b"/>
              <a:pathLst>
                <a:path w="1881" h="101" extrusionOk="0">
                  <a:moveTo>
                    <a:pt x="51" y="0"/>
                  </a:moveTo>
                  <a:cubicBezTo>
                    <a:pt x="25" y="0"/>
                    <a:pt x="0" y="25"/>
                    <a:pt x="0" y="25"/>
                  </a:cubicBezTo>
                  <a:cubicBezTo>
                    <a:pt x="0" y="50"/>
                    <a:pt x="25" y="75"/>
                    <a:pt x="25" y="75"/>
                  </a:cubicBezTo>
                  <a:cubicBezTo>
                    <a:pt x="351" y="100"/>
                    <a:pt x="652" y="100"/>
                    <a:pt x="953" y="100"/>
                  </a:cubicBezTo>
                  <a:cubicBezTo>
                    <a:pt x="1254" y="100"/>
                    <a:pt x="1554" y="100"/>
                    <a:pt x="1830" y="75"/>
                  </a:cubicBezTo>
                  <a:cubicBezTo>
                    <a:pt x="1855" y="75"/>
                    <a:pt x="1880" y="50"/>
                    <a:pt x="1880" y="50"/>
                  </a:cubicBezTo>
                  <a:cubicBezTo>
                    <a:pt x="1880" y="25"/>
                    <a:pt x="1855" y="0"/>
                    <a:pt x="1830" y="0"/>
                  </a:cubicBezTo>
                  <a:cubicBezTo>
                    <a:pt x="1529" y="25"/>
                    <a:pt x="1228" y="38"/>
                    <a:pt x="931" y="38"/>
                  </a:cubicBezTo>
                  <a:cubicBezTo>
                    <a:pt x="633" y="38"/>
                    <a:pt x="33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7"/>
            <p:cNvSpPr/>
            <p:nvPr/>
          </p:nvSpPr>
          <p:spPr>
            <a:xfrm>
              <a:off x="1800900" y="2898900"/>
              <a:ext cx="47000" cy="4675"/>
            </a:xfrm>
            <a:custGeom>
              <a:avLst/>
              <a:gdLst/>
              <a:ahLst/>
              <a:cxnLst/>
              <a:rect l="l" t="t" r="r" b="b"/>
              <a:pathLst>
                <a:path w="1880" h="187" extrusionOk="0">
                  <a:moveTo>
                    <a:pt x="29" y="0"/>
                  </a:moveTo>
                  <a:cubicBezTo>
                    <a:pt x="13" y="0"/>
                    <a:pt x="0" y="18"/>
                    <a:pt x="0" y="36"/>
                  </a:cubicBezTo>
                  <a:cubicBezTo>
                    <a:pt x="0" y="36"/>
                    <a:pt x="0" y="61"/>
                    <a:pt x="25" y="61"/>
                  </a:cubicBezTo>
                  <a:cubicBezTo>
                    <a:pt x="401" y="136"/>
                    <a:pt x="777" y="186"/>
                    <a:pt x="1128" y="186"/>
                  </a:cubicBezTo>
                  <a:cubicBezTo>
                    <a:pt x="1379" y="186"/>
                    <a:pt x="1604" y="161"/>
                    <a:pt x="1830" y="136"/>
                  </a:cubicBezTo>
                  <a:cubicBezTo>
                    <a:pt x="1855" y="136"/>
                    <a:pt x="1880" y="111"/>
                    <a:pt x="1855" y="111"/>
                  </a:cubicBezTo>
                  <a:cubicBezTo>
                    <a:pt x="1855" y="86"/>
                    <a:pt x="1855" y="61"/>
                    <a:pt x="1830" y="61"/>
                  </a:cubicBezTo>
                  <a:cubicBezTo>
                    <a:pt x="1579" y="103"/>
                    <a:pt x="1328" y="123"/>
                    <a:pt x="1078" y="123"/>
                  </a:cubicBezTo>
                  <a:cubicBezTo>
                    <a:pt x="730" y="123"/>
                    <a:pt x="386" y="84"/>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7"/>
            <p:cNvSpPr/>
            <p:nvPr/>
          </p:nvSpPr>
          <p:spPr>
            <a:xfrm>
              <a:off x="1799000" y="2905425"/>
              <a:ext cx="47025" cy="4400"/>
            </a:xfrm>
            <a:custGeom>
              <a:avLst/>
              <a:gdLst/>
              <a:ahLst/>
              <a:cxnLst/>
              <a:rect l="l" t="t" r="r" b="b"/>
              <a:pathLst>
                <a:path w="1881" h="176" extrusionOk="0">
                  <a:moveTo>
                    <a:pt x="26" y="0"/>
                  </a:moveTo>
                  <a:cubicBezTo>
                    <a:pt x="1" y="0"/>
                    <a:pt x="1" y="0"/>
                    <a:pt x="1" y="25"/>
                  </a:cubicBezTo>
                  <a:cubicBezTo>
                    <a:pt x="1" y="50"/>
                    <a:pt x="1" y="75"/>
                    <a:pt x="26" y="75"/>
                  </a:cubicBezTo>
                  <a:cubicBezTo>
                    <a:pt x="552" y="126"/>
                    <a:pt x="1104" y="176"/>
                    <a:pt x="1655" y="176"/>
                  </a:cubicBezTo>
                  <a:lnTo>
                    <a:pt x="1831" y="176"/>
                  </a:lnTo>
                  <a:cubicBezTo>
                    <a:pt x="1856" y="176"/>
                    <a:pt x="1881" y="151"/>
                    <a:pt x="1881" y="126"/>
                  </a:cubicBezTo>
                  <a:cubicBezTo>
                    <a:pt x="1881" y="126"/>
                    <a:pt x="1856" y="101"/>
                    <a:pt x="1831" y="101"/>
                  </a:cubicBezTo>
                  <a:cubicBezTo>
                    <a:pt x="1229" y="101"/>
                    <a:pt x="628" y="7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7"/>
            <p:cNvSpPr/>
            <p:nvPr/>
          </p:nvSpPr>
          <p:spPr>
            <a:xfrm>
              <a:off x="1799650" y="2912300"/>
              <a:ext cx="49500" cy="4425"/>
            </a:xfrm>
            <a:custGeom>
              <a:avLst/>
              <a:gdLst/>
              <a:ahLst/>
              <a:cxnLst/>
              <a:rect l="l" t="t" r="r" b="b"/>
              <a:pathLst>
                <a:path w="1980" h="177" extrusionOk="0">
                  <a:moveTo>
                    <a:pt x="25" y="1"/>
                  </a:moveTo>
                  <a:cubicBezTo>
                    <a:pt x="0" y="1"/>
                    <a:pt x="0" y="26"/>
                    <a:pt x="0" y="26"/>
                  </a:cubicBezTo>
                  <a:cubicBezTo>
                    <a:pt x="0" y="51"/>
                    <a:pt x="25" y="76"/>
                    <a:pt x="25" y="76"/>
                  </a:cubicBezTo>
                  <a:cubicBezTo>
                    <a:pt x="78" y="71"/>
                    <a:pt x="130" y="69"/>
                    <a:pt x="183" y="69"/>
                  </a:cubicBezTo>
                  <a:cubicBezTo>
                    <a:pt x="405" y="69"/>
                    <a:pt x="624" y="106"/>
                    <a:pt x="827" y="126"/>
                  </a:cubicBezTo>
                  <a:cubicBezTo>
                    <a:pt x="1053" y="151"/>
                    <a:pt x="1303" y="176"/>
                    <a:pt x="1529" y="176"/>
                  </a:cubicBezTo>
                  <a:cubicBezTo>
                    <a:pt x="1679" y="176"/>
                    <a:pt x="1805" y="151"/>
                    <a:pt x="1930" y="151"/>
                  </a:cubicBezTo>
                  <a:cubicBezTo>
                    <a:pt x="1955" y="126"/>
                    <a:pt x="1980" y="126"/>
                    <a:pt x="1955" y="101"/>
                  </a:cubicBezTo>
                  <a:cubicBezTo>
                    <a:pt x="1955" y="76"/>
                    <a:pt x="1955" y="76"/>
                    <a:pt x="1930" y="76"/>
                  </a:cubicBezTo>
                  <a:cubicBezTo>
                    <a:pt x="1796" y="95"/>
                    <a:pt x="1658" y="104"/>
                    <a:pt x="1520" y="104"/>
                  </a:cubicBezTo>
                  <a:cubicBezTo>
                    <a:pt x="1295" y="104"/>
                    <a:pt x="1069" y="82"/>
                    <a:pt x="852" y="51"/>
                  </a:cubicBezTo>
                  <a:cubicBezTo>
                    <a:pt x="576" y="26"/>
                    <a:pt x="30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7"/>
            <p:cNvSpPr/>
            <p:nvPr/>
          </p:nvSpPr>
          <p:spPr>
            <a:xfrm>
              <a:off x="1797750" y="2919575"/>
              <a:ext cx="46400" cy="5300"/>
            </a:xfrm>
            <a:custGeom>
              <a:avLst/>
              <a:gdLst/>
              <a:ahLst/>
              <a:cxnLst/>
              <a:rect l="l" t="t" r="r" b="b"/>
              <a:pathLst>
                <a:path w="1856" h="212" extrusionOk="0">
                  <a:moveTo>
                    <a:pt x="30" y="0"/>
                  </a:moveTo>
                  <a:cubicBezTo>
                    <a:pt x="13" y="0"/>
                    <a:pt x="1" y="18"/>
                    <a:pt x="1" y="36"/>
                  </a:cubicBezTo>
                  <a:cubicBezTo>
                    <a:pt x="1" y="61"/>
                    <a:pt x="1" y="61"/>
                    <a:pt x="26" y="61"/>
                  </a:cubicBezTo>
                  <a:cubicBezTo>
                    <a:pt x="527" y="161"/>
                    <a:pt x="1053" y="211"/>
                    <a:pt x="1555" y="211"/>
                  </a:cubicBezTo>
                  <a:lnTo>
                    <a:pt x="1805" y="211"/>
                  </a:lnTo>
                  <a:cubicBezTo>
                    <a:pt x="1830" y="211"/>
                    <a:pt x="1855" y="186"/>
                    <a:pt x="1855" y="161"/>
                  </a:cubicBezTo>
                  <a:cubicBezTo>
                    <a:pt x="1855" y="136"/>
                    <a:pt x="1830" y="136"/>
                    <a:pt x="1805" y="136"/>
                  </a:cubicBezTo>
                  <a:cubicBezTo>
                    <a:pt x="1706" y="140"/>
                    <a:pt x="1607" y="142"/>
                    <a:pt x="1507" y="142"/>
                  </a:cubicBezTo>
                  <a:cubicBezTo>
                    <a:pt x="1023" y="142"/>
                    <a:pt x="529" y="94"/>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7"/>
            <p:cNvSpPr/>
            <p:nvPr/>
          </p:nvSpPr>
          <p:spPr>
            <a:xfrm>
              <a:off x="1797750" y="2924575"/>
              <a:ext cx="47025" cy="6550"/>
            </a:xfrm>
            <a:custGeom>
              <a:avLst/>
              <a:gdLst/>
              <a:ahLst/>
              <a:cxnLst/>
              <a:rect l="l" t="t" r="r" b="b"/>
              <a:pathLst>
                <a:path w="1881" h="262" extrusionOk="0">
                  <a:moveTo>
                    <a:pt x="21" y="1"/>
                  </a:moveTo>
                  <a:cubicBezTo>
                    <a:pt x="13" y="1"/>
                    <a:pt x="1" y="19"/>
                    <a:pt x="1" y="36"/>
                  </a:cubicBezTo>
                  <a:cubicBezTo>
                    <a:pt x="1" y="36"/>
                    <a:pt x="1" y="61"/>
                    <a:pt x="26" y="61"/>
                  </a:cubicBezTo>
                  <a:cubicBezTo>
                    <a:pt x="502" y="187"/>
                    <a:pt x="978" y="262"/>
                    <a:pt x="1454" y="262"/>
                  </a:cubicBezTo>
                  <a:cubicBezTo>
                    <a:pt x="1580" y="262"/>
                    <a:pt x="1730" y="262"/>
                    <a:pt x="1855" y="237"/>
                  </a:cubicBezTo>
                  <a:cubicBezTo>
                    <a:pt x="1881" y="237"/>
                    <a:pt x="1881" y="237"/>
                    <a:pt x="1881" y="212"/>
                  </a:cubicBezTo>
                  <a:cubicBezTo>
                    <a:pt x="1881" y="187"/>
                    <a:pt x="1855" y="187"/>
                    <a:pt x="1855" y="187"/>
                  </a:cubicBezTo>
                  <a:cubicBezTo>
                    <a:pt x="1754" y="191"/>
                    <a:pt x="1653" y="193"/>
                    <a:pt x="1552" y="193"/>
                  </a:cubicBezTo>
                  <a:cubicBezTo>
                    <a:pt x="1034" y="193"/>
                    <a:pt x="530" y="137"/>
                    <a:pt x="26" y="11"/>
                  </a:cubicBez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7"/>
            <p:cNvSpPr/>
            <p:nvPr/>
          </p:nvSpPr>
          <p:spPr>
            <a:xfrm>
              <a:off x="1799650" y="2932725"/>
              <a:ext cx="50775" cy="3425"/>
            </a:xfrm>
            <a:custGeom>
              <a:avLst/>
              <a:gdLst/>
              <a:ahLst/>
              <a:cxnLst/>
              <a:rect l="l" t="t" r="r" b="b"/>
              <a:pathLst>
                <a:path w="2031" h="137" extrusionOk="0">
                  <a:moveTo>
                    <a:pt x="9" y="1"/>
                  </a:moveTo>
                  <a:cubicBezTo>
                    <a:pt x="0" y="1"/>
                    <a:pt x="0" y="18"/>
                    <a:pt x="0" y="36"/>
                  </a:cubicBezTo>
                  <a:cubicBezTo>
                    <a:pt x="0" y="61"/>
                    <a:pt x="0" y="61"/>
                    <a:pt x="25" y="61"/>
                  </a:cubicBezTo>
                  <a:cubicBezTo>
                    <a:pt x="476" y="111"/>
                    <a:pt x="927" y="136"/>
                    <a:pt x="1378" y="136"/>
                  </a:cubicBezTo>
                  <a:lnTo>
                    <a:pt x="2005" y="136"/>
                  </a:lnTo>
                  <a:cubicBezTo>
                    <a:pt x="2005" y="136"/>
                    <a:pt x="2030" y="111"/>
                    <a:pt x="2030" y="86"/>
                  </a:cubicBezTo>
                  <a:cubicBezTo>
                    <a:pt x="2030" y="61"/>
                    <a:pt x="2005" y="61"/>
                    <a:pt x="1980" y="61"/>
                  </a:cubicBezTo>
                  <a:cubicBezTo>
                    <a:pt x="1812" y="68"/>
                    <a:pt x="1641" y="71"/>
                    <a:pt x="1467" y="71"/>
                  </a:cubicBezTo>
                  <a:cubicBezTo>
                    <a:pt x="993" y="71"/>
                    <a:pt x="502" y="48"/>
                    <a:pt x="25" y="11"/>
                  </a:cubicBezTo>
                  <a:cubicBezTo>
                    <a:pt x="18" y="4"/>
                    <a:pt x="1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7"/>
            <p:cNvSpPr/>
            <p:nvPr/>
          </p:nvSpPr>
          <p:spPr>
            <a:xfrm>
              <a:off x="1799650" y="2938350"/>
              <a:ext cx="49500" cy="6575"/>
            </a:xfrm>
            <a:custGeom>
              <a:avLst/>
              <a:gdLst/>
              <a:ahLst/>
              <a:cxnLst/>
              <a:rect l="l" t="t" r="r" b="b"/>
              <a:pathLst>
                <a:path w="1980" h="263" extrusionOk="0">
                  <a:moveTo>
                    <a:pt x="26" y="0"/>
                  </a:moveTo>
                  <a:cubicBezTo>
                    <a:pt x="11" y="0"/>
                    <a:pt x="0" y="12"/>
                    <a:pt x="0" y="12"/>
                  </a:cubicBezTo>
                  <a:cubicBezTo>
                    <a:pt x="0" y="37"/>
                    <a:pt x="0" y="62"/>
                    <a:pt x="25" y="62"/>
                  </a:cubicBezTo>
                  <a:cubicBezTo>
                    <a:pt x="401" y="187"/>
                    <a:pt x="777" y="262"/>
                    <a:pt x="1153" y="262"/>
                  </a:cubicBezTo>
                  <a:cubicBezTo>
                    <a:pt x="1429" y="262"/>
                    <a:pt x="1679" y="212"/>
                    <a:pt x="1955" y="162"/>
                  </a:cubicBezTo>
                  <a:cubicBezTo>
                    <a:pt x="1980" y="162"/>
                    <a:pt x="1980" y="137"/>
                    <a:pt x="1980" y="112"/>
                  </a:cubicBezTo>
                  <a:cubicBezTo>
                    <a:pt x="1980" y="112"/>
                    <a:pt x="1955" y="87"/>
                    <a:pt x="1930" y="87"/>
                  </a:cubicBezTo>
                  <a:cubicBezTo>
                    <a:pt x="1661" y="151"/>
                    <a:pt x="1388" y="183"/>
                    <a:pt x="1116" y="183"/>
                  </a:cubicBezTo>
                  <a:cubicBezTo>
                    <a:pt x="754" y="183"/>
                    <a:pt x="394" y="126"/>
                    <a:pt x="50" y="12"/>
                  </a:cubicBezTo>
                  <a:cubicBezTo>
                    <a:pt x="42" y="3"/>
                    <a:pt x="3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7"/>
            <p:cNvSpPr/>
            <p:nvPr/>
          </p:nvSpPr>
          <p:spPr>
            <a:xfrm>
              <a:off x="1799650" y="2945525"/>
              <a:ext cx="49500" cy="5650"/>
            </a:xfrm>
            <a:custGeom>
              <a:avLst/>
              <a:gdLst/>
              <a:ahLst/>
              <a:cxnLst/>
              <a:rect l="l" t="t" r="r" b="b"/>
              <a:pathLst>
                <a:path w="1980" h="226" extrusionOk="0">
                  <a:moveTo>
                    <a:pt x="50" y="0"/>
                  </a:moveTo>
                  <a:cubicBezTo>
                    <a:pt x="25" y="0"/>
                    <a:pt x="0" y="0"/>
                    <a:pt x="0" y="25"/>
                  </a:cubicBezTo>
                  <a:cubicBezTo>
                    <a:pt x="0" y="50"/>
                    <a:pt x="25" y="76"/>
                    <a:pt x="50" y="76"/>
                  </a:cubicBezTo>
                  <a:cubicBezTo>
                    <a:pt x="677" y="151"/>
                    <a:pt x="1303" y="201"/>
                    <a:pt x="1930" y="226"/>
                  </a:cubicBezTo>
                  <a:cubicBezTo>
                    <a:pt x="1955" y="226"/>
                    <a:pt x="1980" y="201"/>
                    <a:pt x="1980" y="176"/>
                  </a:cubicBezTo>
                  <a:cubicBezTo>
                    <a:pt x="1980" y="176"/>
                    <a:pt x="1955" y="151"/>
                    <a:pt x="1930" y="151"/>
                  </a:cubicBezTo>
                  <a:cubicBezTo>
                    <a:pt x="1303" y="126"/>
                    <a:pt x="677"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7"/>
            <p:cNvSpPr/>
            <p:nvPr/>
          </p:nvSpPr>
          <p:spPr>
            <a:xfrm>
              <a:off x="1800900" y="2953675"/>
              <a:ext cx="45750" cy="5025"/>
            </a:xfrm>
            <a:custGeom>
              <a:avLst/>
              <a:gdLst/>
              <a:ahLst/>
              <a:cxnLst/>
              <a:rect l="l" t="t" r="r" b="b"/>
              <a:pathLst>
                <a:path w="1830" h="201" extrusionOk="0">
                  <a:moveTo>
                    <a:pt x="50" y="0"/>
                  </a:moveTo>
                  <a:cubicBezTo>
                    <a:pt x="25" y="0"/>
                    <a:pt x="0" y="0"/>
                    <a:pt x="0" y="25"/>
                  </a:cubicBezTo>
                  <a:cubicBezTo>
                    <a:pt x="0" y="50"/>
                    <a:pt x="25" y="75"/>
                    <a:pt x="25" y="75"/>
                  </a:cubicBezTo>
                  <a:cubicBezTo>
                    <a:pt x="426" y="151"/>
                    <a:pt x="827" y="201"/>
                    <a:pt x="1228" y="201"/>
                  </a:cubicBezTo>
                  <a:cubicBezTo>
                    <a:pt x="1429" y="201"/>
                    <a:pt x="1604" y="201"/>
                    <a:pt x="1805" y="176"/>
                  </a:cubicBezTo>
                  <a:cubicBezTo>
                    <a:pt x="1830" y="176"/>
                    <a:pt x="1830" y="151"/>
                    <a:pt x="1830" y="125"/>
                  </a:cubicBezTo>
                  <a:cubicBezTo>
                    <a:pt x="1830" y="125"/>
                    <a:pt x="1805" y="100"/>
                    <a:pt x="1805" y="100"/>
                  </a:cubicBezTo>
                  <a:cubicBezTo>
                    <a:pt x="1612" y="124"/>
                    <a:pt x="1422" y="136"/>
                    <a:pt x="1233" y="136"/>
                  </a:cubicBezTo>
                  <a:cubicBezTo>
                    <a:pt x="834" y="136"/>
                    <a:pt x="442" y="8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7"/>
            <p:cNvSpPr/>
            <p:nvPr/>
          </p:nvSpPr>
          <p:spPr>
            <a:xfrm>
              <a:off x="1795250" y="2961800"/>
              <a:ext cx="51400" cy="5050"/>
            </a:xfrm>
            <a:custGeom>
              <a:avLst/>
              <a:gdLst/>
              <a:ahLst/>
              <a:cxnLst/>
              <a:rect l="l" t="t" r="r" b="b"/>
              <a:pathLst>
                <a:path w="2056" h="202" extrusionOk="0">
                  <a:moveTo>
                    <a:pt x="51" y="1"/>
                  </a:moveTo>
                  <a:cubicBezTo>
                    <a:pt x="26" y="1"/>
                    <a:pt x="1" y="1"/>
                    <a:pt x="1" y="26"/>
                  </a:cubicBezTo>
                  <a:cubicBezTo>
                    <a:pt x="1" y="51"/>
                    <a:pt x="1" y="51"/>
                    <a:pt x="26" y="76"/>
                  </a:cubicBezTo>
                  <a:cubicBezTo>
                    <a:pt x="402" y="151"/>
                    <a:pt x="803" y="201"/>
                    <a:pt x="1204" y="201"/>
                  </a:cubicBezTo>
                  <a:cubicBezTo>
                    <a:pt x="1479" y="201"/>
                    <a:pt x="1755" y="176"/>
                    <a:pt x="2006" y="151"/>
                  </a:cubicBezTo>
                  <a:cubicBezTo>
                    <a:pt x="2031" y="126"/>
                    <a:pt x="2056" y="126"/>
                    <a:pt x="2031" y="101"/>
                  </a:cubicBezTo>
                  <a:cubicBezTo>
                    <a:pt x="2031" y="76"/>
                    <a:pt x="2031" y="76"/>
                    <a:pt x="2006" y="76"/>
                  </a:cubicBezTo>
                  <a:cubicBezTo>
                    <a:pt x="1745" y="116"/>
                    <a:pt x="1480" y="136"/>
                    <a:pt x="1216" y="136"/>
                  </a:cubicBezTo>
                  <a:cubicBezTo>
                    <a:pt x="821" y="136"/>
                    <a:pt x="427" y="9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7"/>
            <p:cNvSpPr/>
            <p:nvPr/>
          </p:nvSpPr>
          <p:spPr>
            <a:xfrm>
              <a:off x="1796500" y="2967450"/>
              <a:ext cx="50775" cy="5675"/>
            </a:xfrm>
            <a:custGeom>
              <a:avLst/>
              <a:gdLst/>
              <a:ahLst/>
              <a:cxnLst/>
              <a:rect l="l" t="t" r="r" b="b"/>
              <a:pathLst>
                <a:path w="2031" h="227" extrusionOk="0">
                  <a:moveTo>
                    <a:pt x="26" y="1"/>
                  </a:moveTo>
                  <a:cubicBezTo>
                    <a:pt x="26" y="1"/>
                    <a:pt x="1" y="1"/>
                    <a:pt x="1" y="26"/>
                  </a:cubicBezTo>
                  <a:cubicBezTo>
                    <a:pt x="1" y="51"/>
                    <a:pt x="1" y="51"/>
                    <a:pt x="26" y="51"/>
                  </a:cubicBezTo>
                  <a:cubicBezTo>
                    <a:pt x="427" y="151"/>
                    <a:pt x="878" y="226"/>
                    <a:pt x="1304" y="226"/>
                  </a:cubicBezTo>
                  <a:cubicBezTo>
                    <a:pt x="1530" y="226"/>
                    <a:pt x="1755" y="201"/>
                    <a:pt x="1981" y="151"/>
                  </a:cubicBezTo>
                  <a:cubicBezTo>
                    <a:pt x="2006" y="151"/>
                    <a:pt x="2031" y="126"/>
                    <a:pt x="2006" y="101"/>
                  </a:cubicBezTo>
                  <a:cubicBezTo>
                    <a:pt x="2006" y="76"/>
                    <a:pt x="1981" y="76"/>
                    <a:pt x="1981" y="76"/>
                  </a:cubicBezTo>
                  <a:cubicBezTo>
                    <a:pt x="1763" y="134"/>
                    <a:pt x="1543" y="156"/>
                    <a:pt x="1323" y="156"/>
                  </a:cubicBezTo>
                  <a:cubicBezTo>
                    <a:pt x="883" y="156"/>
                    <a:pt x="443" y="67"/>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7"/>
            <p:cNvSpPr/>
            <p:nvPr/>
          </p:nvSpPr>
          <p:spPr>
            <a:xfrm>
              <a:off x="1793375" y="2972825"/>
              <a:ext cx="49525" cy="5925"/>
            </a:xfrm>
            <a:custGeom>
              <a:avLst/>
              <a:gdLst/>
              <a:ahLst/>
              <a:cxnLst/>
              <a:rect l="l" t="t" r="r" b="b"/>
              <a:pathLst>
                <a:path w="1981" h="237" extrusionOk="0">
                  <a:moveTo>
                    <a:pt x="45" y="1"/>
                  </a:moveTo>
                  <a:cubicBezTo>
                    <a:pt x="38" y="1"/>
                    <a:pt x="25" y="18"/>
                    <a:pt x="25" y="36"/>
                  </a:cubicBezTo>
                  <a:cubicBezTo>
                    <a:pt x="0" y="36"/>
                    <a:pt x="25" y="61"/>
                    <a:pt x="51" y="61"/>
                  </a:cubicBezTo>
                  <a:cubicBezTo>
                    <a:pt x="426" y="187"/>
                    <a:pt x="827" y="237"/>
                    <a:pt x="1203" y="237"/>
                  </a:cubicBezTo>
                  <a:cubicBezTo>
                    <a:pt x="1454" y="237"/>
                    <a:pt x="1705" y="212"/>
                    <a:pt x="1955" y="161"/>
                  </a:cubicBezTo>
                  <a:cubicBezTo>
                    <a:pt x="1980" y="161"/>
                    <a:pt x="1980" y="136"/>
                    <a:pt x="1980" y="136"/>
                  </a:cubicBezTo>
                  <a:cubicBezTo>
                    <a:pt x="1980" y="119"/>
                    <a:pt x="1968" y="101"/>
                    <a:pt x="1952" y="101"/>
                  </a:cubicBezTo>
                  <a:cubicBezTo>
                    <a:pt x="1945" y="101"/>
                    <a:pt x="1938" y="104"/>
                    <a:pt x="1930" y="111"/>
                  </a:cubicBezTo>
                  <a:cubicBezTo>
                    <a:pt x="1689" y="150"/>
                    <a:pt x="1448" y="170"/>
                    <a:pt x="1206" y="170"/>
                  </a:cubicBezTo>
                  <a:cubicBezTo>
                    <a:pt x="821" y="170"/>
                    <a:pt x="436" y="119"/>
                    <a:pt x="51" y="11"/>
                  </a:cubicBez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7"/>
            <p:cNvSpPr/>
            <p:nvPr/>
          </p:nvSpPr>
          <p:spPr>
            <a:xfrm>
              <a:off x="1788975" y="2980975"/>
              <a:ext cx="50150" cy="4675"/>
            </a:xfrm>
            <a:custGeom>
              <a:avLst/>
              <a:gdLst/>
              <a:ahLst/>
              <a:cxnLst/>
              <a:rect l="l" t="t" r="r" b="b"/>
              <a:pathLst>
                <a:path w="2006" h="187" extrusionOk="0">
                  <a:moveTo>
                    <a:pt x="30" y="1"/>
                  </a:moveTo>
                  <a:cubicBezTo>
                    <a:pt x="14" y="1"/>
                    <a:pt x="1" y="18"/>
                    <a:pt x="1" y="36"/>
                  </a:cubicBezTo>
                  <a:cubicBezTo>
                    <a:pt x="1" y="61"/>
                    <a:pt x="1" y="61"/>
                    <a:pt x="26" y="61"/>
                  </a:cubicBezTo>
                  <a:cubicBezTo>
                    <a:pt x="552" y="136"/>
                    <a:pt x="1079" y="186"/>
                    <a:pt x="1605" y="186"/>
                  </a:cubicBezTo>
                  <a:lnTo>
                    <a:pt x="1956" y="186"/>
                  </a:lnTo>
                  <a:cubicBezTo>
                    <a:pt x="1981" y="186"/>
                    <a:pt x="2006" y="161"/>
                    <a:pt x="2006" y="136"/>
                  </a:cubicBezTo>
                  <a:cubicBezTo>
                    <a:pt x="2006" y="136"/>
                    <a:pt x="1981" y="111"/>
                    <a:pt x="1956" y="111"/>
                  </a:cubicBezTo>
                  <a:cubicBezTo>
                    <a:pt x="1845" y="116"/>
                    <a:pt x="1733" y="118"/>
                    <a:pt x="1621" y="118"/>
                  </a:cubicBezTo>
                  <a:cubicBezTo>
                    <a:pt x="1099" y="118"/>
                    <a:pt x="567" y="73"/>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7"/>
            <p:cNvSpPr/>
            <p:nvPr/>
          </p:nvSpPr>
          <p:spPr>
            <a:xfrm>
              <a:off x="1786475" y="2990000"/>
              <a:ext cx="48900" cy="5050"/>
            </a:xfrm>
            <a:custGeom>
              <a:avLst/>
              <a:gdLst/>
              <a:ahLst/>
              <a:cxnLst/>
              <a:rect l="l" t="t" r="r" b="b"/>
              <a:pathLst>
                <a:path w="1956" h="202" extrusionOk="0">
                  <a:moveTo>
                    <a:pt x="51" y="1"/>
                  </a:moveTo>
                  <a:cubicBezTo>
                    <a:pt x="26" y="1"/>
                    <a:pt x="1" y="1"/>
                    <a:pt x="1" y="26"/>
                  </a:cubicBezTo>
                  <a:cubicBezTo>
                    <a:pt x="1" y="51"/>
                    <a:pt x="26" y="51"/>
                    <a:pt x="26" y="51"/>
                  </a:cubicBezTo>
                  <a:cubicBezTo>
                    <a:pt x="502" y="151"/>
                    <a:pt x="978" y="201"/>
                    <a:pt x="1454" y="201"/>
                  </a:cubicBezTo>
                  <a:cubicBezTo>
                    <a:pt x="1605" y="201"/>
                    <a:pt x="1755" y="201"/>
                    <a:pt x="1931" y="176"/>
                  </a:cubicBezTo>
                  <a:cubicBezTo>
                    <a:pt x="1931" y="176"/>
                    <a:pt x="1956" y="151"/>
                    <a:pt x="1956" y="151"/>
                  </a:cubicBezTo>
                  <a:cubicBezTo>
                    <a:pt x="1956" y="126"/>
                    <a:pt x="1931" y="101"/>
                    <a:pt x="1905" y="101"/>
                  </a:cubicBezTo>
                  <a:cubicBezTo>
                    <a:pt x="1744" y="114"/>
                    <a:pt x="1581" y="121"/>
                    <a:pt x="1417" y="121"/>
                  </a:cubicBezTo>
                  <a:cubicBezTo>
                    <a:pt x="968" y="121"/>
                    <a:pt x="510" y="7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7"/>
            <p:cNvSpPr/>
            <p:nvPr/>
          </p:nvSpPr>
          <p:spPr>
            <a:xfrm>
              <a:off x="1785850" y="2998150"/>
              <a:ext cx="40750" cy="4425"/>
            </a:xfrm>
            <a:custGeom>
              <a:avLst/>
              <a:gdLst/>
              <a:ahLst/>
              <a:cxnLst/>
              <a:rect l="l" t="t" r="r" b="b"/>
              <a:pathLst>
                <a:path w="1630" h="177" extrusionOk="0">
                  <a:moveTo>
                    <a:pt x="51" y="1"/>
                  </a:moveTo>
                  <a:cubicBezTo>
                    <a:pt x="26" y="1"/>
                    <a:pt x="26" y="1"/>
                    <a:pt x="1" y="26"/>
                  </a:cubicBezTo>
                  <a:cubicBezTo>
                    <a:pt x="1" y="51"/>
                    <a:pt x="26" y="51"/>
                    <a:pt x="26" y="76"/>
                  </a:cubicBezTo>
                  <a:cubicBezTo>
                    <a:pt x="427" y="151"/>
                    <a:pt x="803" y="176"/>
                    <a:pt x="1204" y="176"/>
                  </a:cubicBezTo>
                  <a:lnTo>
                    <a:pt x="1605" y="176"/>
                  </a:lnTo>
                  <a:cubicBezTo>
                    <a:pt x="1630" y="176"/>
                    <a:pt x="1630" y="151"/>
                    <a:pt x="1630" y="126"/>
                  </a:cubicBezTo>
                  <a:cubicBezTo>
                    <a:pt x="1630" y="101"/>
                    <a:pt x="1605" y="101"/>
                    <a:pt x="1605" y="101"/>
                  </a:cubicBezTo>
                  <a:cubicBezTo>
                    <a:pt x="1480" y="107"/>
                    <a:pt x="1356" y="110"/>
                    <a:pt x="1232" y="110"/>
                  </a:cubicBezTo>
                  <a:cubicBezTo>
                    <a:pt x="831" y="110"/>
                    <a:pt x="434"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7"/>
            <p:cNvSpPr/>
            <p:nvPr/>
          </p:nvSpPr>
          <p:spPr>
            <a:xfrm>
              <a:off x="1768925" y="3028225"/>
              <a:ext cx="49525" cy="5050"/>
            </a:xfrm>
            <a:custGeom>
              <a:avLst/>
              <a:gdLst/>
              <a:ahLst/>
              <a:cxnLst/>
              <a:rect l="l" t="t" r="r" b="b"/>
              <a:pathLst>
                <a:path w="1981" h="202" extrusionOk="0">
                  <a:moveTo>
                    <a:pt x="51" y="1"/>
                  </a:moveTo>
                  <a:cubicBezTo>
                    <a:pt x="26" y="1"/>
                    <a:pt x="26" y="1"/>
                    <a:pt x="1" y="26"/>
                  </a:cubicBezTo>
                  <a:cubicBezTo>
                    <a:pt x="1" y="51"/>
                    <a:pt x="26" y="51"/>
                    <a:pt x="51" y="76"/>
                  </a:cubicBezTo>
                  <a:cubicBezTo>
                    <a:pt x="427" y="151"/>
                    <a:pt x="803" y="201"/>
                    <a:pt x="1204" y="201"/>
                  </a:cubicBezTo>
                  <a:cubicBezTo>
                    <a:pt x="1455" y="201"/>
                    <a:pt x="1705" y="176"/>
                    <a:pt x="1956" y="151"/>
                  </a:cubicBezTo>
                  <a:cubicBezTo>
                    <a:pt x="1956" y="151"/>
                    <a:pt x="1981" y="126"/>
                    <a:pt x="1981" y="101"/>
                  </a:cubicBezTo>
                  <a:cubicBezTo>
                    <a:pt x="1981" y="76"/>
                    <a:pt x="1956" y="76"/>
                    <a:pt x="1931" y="76"/>
                  </a:cubicBezTo>
                  <a:cubicBezTo>
                    <a:pt x="1696" y="104"/>
                    <a:pt x="1461" y="118"/>
                    <a:pt x="1226" y="118"/>
                  </a:cubicBezTo>
                  <a:cubicBezTo>
                    <a:pt x="834" y="118"/>
                    <a:pt x="443" y="7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7"/>
            <p:cNvSpPr/>
            <p:nvPr/>
          </p:nvSpPr>
          <p:spPr>
            <a:xfrm>
              <a:off x="1780225" y="3023225"/>
              <a:ext cx="42625" cy="2525"/>
            </a:xfrm>
            <a:custGeom>
              <a:avLst/>
              <a:gdLst/>
              <a:ahLst/>
              <a:cxnLst/>
              <a:rect l="l" t="t" r="r" b="b"/>
              <a:pathLst>
                <a:path w="1705" h="101" extrusionOk="0">
                  <a:moveTo>
                    <a:pt x="1654" y="0"/>
                  </a:moveTo>
                  <a:cubicBezTo>
                    <a:pt x="1282" y="18"/>
                    <a:pt x="897" y="36"/>
                    <a:pt x="518" y="36"/>
                  </a:cubicBezTo>
                  <a:cubicBezTo>
                    <a:pt x="361" y="36"/>
                    <a:pt x="204" y="33"/>
                    <a:pt x="50" y="25"/>
                  </a:cubicBezTo>
                  <a:cubicBezTo>
                    <a:pt x="25" y="25"/>
                    <a:pt x="25" y="50"/>
                    <a:pt x="0" y="50"/>
                  </a:cubicBezTo>
                  <a:cubicBezTo>
                    <a:pt x="0" y="75"/>
                    <a:pt x="25" y="100"/>
                    <a:pt x="50" y="100"/>
                  </a:cubicBezTo>
                  <a:lnTo>
                    <a:pt x="577" y="100"/>
                  </a:lnTo>
                  <a:cubicBezTo>
                    <a:pt x="952" y="100"/>
                    <a:pt x="1303" y="100"/>
                    <a:pt x="1654" y="75"/>
                  </a:cubicBezTo>
                  <a:cubicBezTo>
                    <a:pt x="1679" y="75"/>
                    <a:pt x="1704" y="50"/>
                    <a:pt x="1704" y="25"/>
                  </a:cubicBezTo>
                  <a:cubicBezTo>
                    <a:pt x="1704" y="0"/>
                    <a:pt x="167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7"/>
            <p:cNvSpPr/>
            <p:nvPr/>
          </p:nvSpPr>
          <p:spPr>
            <a:xfrm>
              <a:off x="1788975" y="3015075"/>
              <a:ext cx="37625" cy="3775"/>
            </a:xfrm>
            <a:custGeom>
              <a:avLst/>
              <a:gdLst/>
              <a:ahLst/>
              <a:cxnLst/>
              <a:rect l="l" t="t" r="r" b="b"/>
              <a:pathLst>
                <a:path w="1505" h="151" extrusionOk="0">
                  <a:moveTo>
                    <a:pt x="1455" y="0"/>
                  </a:moveTo>
                  <a:cubicBezTo>
                    <a:pt x="1116" y="57"/>
                    <a:pt x="764" y="85"/>
                    <a:pt x="408" y="85"/>
                  </a:cubicBezTo>
                  <a:cubicBezTo>
                    <a:pt x="289" y="85"/>
                    <a:pt x="170" y="82"/>
                    <a:pt x="51" y="75"/>
                  </a:cubicBezTo>
                  <a:cubicBezTo>
                    <a:pt x="44" y="68"/>
                    <a:pt x="36" y="65"/>
                    <a:pt x="30" y="65"/>
                  </a:cubicBezTo>
                  <a:cubicBezTo>
                    <a:pt x="14" y="65"/>
                    <a:pt x="1" y="83"/>
                    <a:pt x="1" y="101"/>
                  </a:cubicBezTo>
                  <a:cubicBezTo>
                    <a:pt x="1" y="126"/>
                    <a:pt x="26" y="126"/>
                    <a:pt x="26" y="126"/>
                  </a:cubicBezTo>
                  <a:cubicBezTo>
                    <a:pt x="201" y="151"/>
                    <a:pt x="352" y="151"/>
                    <a:pt x="527" y="151"/>
                  </a:cubicBezTo>
                  <a:cubicBezTo>
                    <a:pt x="828" y="151"/>
                    <a:pt x="1154" y="126"/>
                    <a:pt x="1480" y="75"/>
                  </a:cubicBezTo>
                  <a:cubicBezTo>
                    <a:pt x="1505" y="75"/>
                    <a:pt x="1505" y="50"/>
                    <a:pt x="1505" y="25"/>
                  </a:cubicBezTo>
                  <a:cubicBezTo>
                    <a:pt x="1505" y="25"/>
                    <a:pt x="1480"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7"/>
            <p:cNvSpPr/>
            <p:nvPr/>
          </p:nvSpPr>
          <p:spPr>
            <a:xfrm>
              <a:off x="1807775" y="3006925"/>
              <a:ext cx="20700" cy="3775"/>
            </a:xfrm>
            <a:custGeom>
              <a:avLst/>
              <a:gdLst/>
              <a:ahLst/>
              <a:cxnLst/>
              <a:rect l="l" t="t" r="r" b="b"/>
              <a:pathLst>
                <a:path w="828" h="151" extrusionOk="0">
                  <a:moveTo>
                    <a:pt x="778" y="0"/>
                  </a:moveTo>
                  <a:lnTo>
                    <a:pt x="26" y="76"/>
                  </a:lnTo>
                  <a:cubicBezTo>
                    <a:pt x="26" y="76"/>
                    <a:pt x="1" y="101"/>
                    <a:pt x="1" y="126"/>
                  </a:cubicBezTo>
                  <a:cubicBezTo>
                    <a:pt x="1" y="126"/>
                    <a:pt x="26" y="151"/>
                    <a:pt x="51" y="151"/>
                  </a:cubicBezTo>
                  <a:lnTo>
                    <a:pt x="803" y="76"/>
                  </a:lnTo>
                  <a:cubicBezTo>
                    <a:pt x="803" y="76"/>
                    <a:pt x="828" y="51"/>
                    <a:pt x="828" y="51"/>
                  </a:cubicBezTo>
                  <a:cubicBezTo>
                    <a:pt x="828" y="26"/>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7"/>
            <p:cNvSpPr/>
            <p:nvPr/>
          </p:nvSpPr>
          <p:spPr>
            <a:xfrm>
              <a:off x="1730725" y="2809925"/>
              <a:ext cx="80225" cy="3425"/>
            </a:xfrm>
            <a:custGeom>
              <a:avLst/>
              <a:gdLst/>
              <a:ahLst/>
              <a:cxnLst/>
              <a:rect l="l" t="t" r="r" b="b"/>
              <a:pathLst>
                <a:path w="3209" h="137" extrusionOk="0">
                  <a:moveTo>
                    <a:pt x="20" y="0"/>
                  </a:moveTo>
                  <a:cubicBezTo>
                    <a:pt x="13" y="0"/>
                    <a:pt x="0" y="18"/>
                    <a:pt x="0" y="36"/>
                  </a:cubicBezTo>
                  <a:cubicBezTo>
                    <a:pt x="0" y="61"/>
                    <a:pt x="0" y="61"/>
                    <a:pt x="25" y="61"/>
                  </a:cubicBezTo>
                  <a:cubicBezTo>
                    <a:pt x="577" y="111"/>
                    <a:pt x="1103" y="136"/>
                    <a:pt x="1654" y="136"/>
                  </a:cubicBezTo>
                  <a:cubicBezTo>
                    <a:pt x="2156" y="136"/>
                    <a:pt x="2657" y="111"/>
                    <a:pt x="3183" y="86"/>
                  </a:cubicBezTo>
                  <a:cubicBezTo>
                    <a:pt x="3183" y="86"/>
                    <a:pt x="3208" y="61"/>
                    <a:pt x="3208" y="36"/>
                  </a:cubicBezTo>
                  <a:cubicBezTo>
                    <a:pt x="3208" y="11"/>
                    <a:pt x="3183" y="11"/>
                    <a:pt x="3158" y="11"/>
                  </a:cubicBezTo>
                  <a:cubicBezTo>
                    <a:pt x="2644" y="48"/>
                    <a:pt x="2124" y="67"/>
                    <a:pt x="1601" y="67"/>
                  </a:cubicBezTo>
                  <a:cubicBezTo>
                    <a:pt x="1078" y="67"/>
                    <a:pt x="552" y="48"/>
                    <a:pt x="25" y="11"/>
                  </a:cubicBezTo>
                  <a:cubicBezTo>
                    <a:pt x="25" y="3"/>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7"/>
            <p:cNvSpPr/>
            <p:nvPr/>
          </p:nvSpPr>
          <p:spPr>
            <a:xfrm>
              <a:off x="1745750" y="2818325"/>
              <a:ext cx="72075" cy="3150"/>
            </a:xfrm>
            <a:custGeom>
              <a:avLst/>
              <a:gdLst/>
              <a:ahLst/>
              <a:cxnLst/>
              <a:rect l="l" t="t" r="r" b="b"/>
              <a:pathLst>
                <a:path w="2883" h="126" extrusionOk="0">
                  <a:moveTo>
                    <a:pt x="26" y="1"/>
                  </a:moveTo>
                  <a:cubicBezTo>
                    <a:pt x="26" y="1"/>
                    <a:pt x="1" y="26"/>
                    <a:pt x="1" y="51"/>
                  </a:cubicBezTo>
                  <a:cubicBezTo>
                    <a:pt x="1" y="51"/>
                    <a:pt x="26" y="76"/>
                    <a:pt x="26" y="76"/>
                  </a:cubicBezTo>
                  <a:cubicBezTo>
                    <a:pt x="502" y="101"/>
                    <a:pt x="1003" y="126"/>
                    <a:pt x="1479" y="126"/>
                  </a:cubicBezTo>
                  <a:cubicBezTo>
                    <a:pt x="1930" y="126"/>
                    <a:pt x="2382" y="101"/>
                    <a:pt x="2833" y="76"/>
                  </a:cubicBezTo>
                  <a:cubicBezTo>
                    <a:pt x="2858" y="76"/>
                    <a:pt x="2883" y="51"/>
                    <a:pt x="2858" y="51"/>
                  </a:cubicBezTo>
                  <a:cubicBezTo>
                    <a:pt x="2858" y="26"/>
                    <a:pt x="2858" y="1"/>
                    <a:pt x="2833" y="1"/>
                  </a:cubicBezTo>
                  <a:cubicBezTo>
                    <a:pt x="2414" y="35"/>
                    <a:pt x="1990" y="48"/>
                    <a:pt x="1566" y="48"/>
                  </a:cubicBezTo>
                  <a:cubicBezTo>
                    <a:pt x="1051" y="48"/>
                    <a:pt x="534" y="28"/>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7"/>
            <p:cNvSpPr/>
            <p:nvPr/>
          </p:nvSpPr>
          <p:spPr>
            <a:xfrm>
              <a:off x="1768300" y="2824600"/>
              <a:ext cx="55800" cy="4400"/>
            </a:xfrm>
            <a:custGeom>
              <a:avLst/>
              <a:gdLst/>
              <a:ahLst/>
              <a:cxnLst/>
              <a:rect l="l" t="t" r="r" b="b"/>
              <a:pathLst>
                <a:path w="2232" h="176" extrusionOk="0">
                  <a:moveTo>
                    <a:pt x="51" y="0"/>
                  </a:moveTo>
                  <a:cubicBezTo>
                    <a:pt x="26" y="0"/>
                    <a:pt x="26" y="25"/>
                    <a:pt x="26" y="25"/>
                  </a:cubicBezTo>
                  <a:cubicBezTo>
                    <a:pt x="1" y="50"/>
                    <a:pt x="26" y="75"/>
                    <a:pt x="51" y="75"/>
                  </a:cubicBezTo>
                  <a:cubicBezTo>
                    <a:pt x="402" y="151"/>
                    <a:pt x="753" y="176"/>
                    <a:pt x="1129" y="176"/>
                  </a:cubicBezTo>
                  <a:cubicBezTo>
                    <a:pt x="1480" y="176"/>
                    <a:pt x="1830" y="151"/>
                    <a:pt x="2206" y="75"/>
                  </a:cubicBezTo>
                  <a:cubicBezTo>
                    <a:pt x="2206" y="75"/>
                    <a:pt x="2231" y="50"/>
                    <a:pt x="2231" y="25"/>
                  </a:cubicBezTo>
                  <a:cubicBezTo>
                    <a:pt x="2231" y="25"/>
                    <a:pt x="2206" y="0"/>
                    <a:pt x="2181" y="0"/>
                  </a:cubicBezTo>
                  <a:cubicBezTo>
                    <a:pt x="1830" y="63"/>
                    <a:pt x="1473" y="94"/>
                    <a:pt x="1116" y="94"/>
                  </a:cubicBezTo>
                  <a:cubicBezTo>
                    <a:pt x="759" y="94"/>
                    <a:pt x="402"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7"/>
            <p:cNvSpPr/>
            <p:nvPr/>
          </p:nvSpPr>
          <p:spPr>
            <a:xfrm>
              <a:off x="1778950" y="2832100"/>
              <a:ext cx="49525" cy="3800"/>
            </a:xfrm>
            <a:custGeom>
              <a:avLst/>
              <a:gdLst/>
              <a:ahLst/>
              <a:cxnLst/>
              <a:rect l="l" t="t" r="r" b="b"/>
              <a:pathLst>
                <a:path w="1981" h="152" extrusionOk="0">
                  <a:moveTo>
                    <a:pt x="1931" y="1"/>
                  </a:moveTo>
                  <a:cubicBezTo>
                    <a:pt x="1304" y="51"/>
                    <a:pt x="678" y="76"/>
                    <a:pt x="51" y="76"/>
                  </a:cubicBezTo>
                  <a:cubicBezTo>
                    <a:pt x="26" y="76"/>
                    <a:pt x="1" y="76"/>
                    <a:pt x="1" y="101"/>
                  </a:cubicBezTo>
                  <a:cubicBezTo>
                    <a:pt x="1" y="126"/>
                    <a:pt x="26" y="151"/>
                    <a:pt x="51" y="151"/>
                  </a:cubicBezTo>
                  <a:cubicBezTo>
                    <a:pt x="678" y="151"/>
                    <a:pt x="1304" y="126"/>
                    <a:pt x="1956" y="76"/>
                  </a:cubicBezTo>
                  <a:cubicBezTo>
                    <a:pt x="1956" y="76"/>
                    <a:pt x="1981" y="51"/>
                    <a:pt x="1981" y="26"/>
                  </a:cubicBezTo>
                  <a:cubicBezTo>
                    <a:pt x="1981" y="1"/>
                    <a:pt x="195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7"/>
            <p:cNvSpPr/>
            <p:nvPr/>
          </p:nvSpPr>
          <p:spPr>
            <a:xfrm>
              <a:off x="1791500" y="2838375"/>
              <a:ext cx="40125" cy="3775"/>
            </a:xfrm>
            <a:custGeom>
              <a:avLst/>
              <a:gdLst/>
              <a:ahLst/>
              <a:cxnLst/>
              <a:rect l="l" t="t" r="r" b="b"/>
              <a:pathLst>
                <a:path w="1605" h="151" extrusionOk="0">
                  <a:moveTo>
                    <a:pt x="1554" y="1"/>
                  </a:moveTo>
                  <a:cubicBezTo>
                    <a:pt x="1053" y="51"/>
                    <a:pt x="552" y="76"/>
                    <a:pt x="25" y="76"/>
                  </a:cubicBezTo>
                  <a:cubicBezTo>
                    <a:pt x="0" y="76"/>
                    <a:pt x="0" y="101"/>
                    <a:pt x="0" y="126"/>
                  </a:cubicBezTo>
                  <a:cubicBezTo>
                    <a:pt x="0" y="151"/>
                    <a:pt x="0" y="151"/>
                    <a:pt x="25" y="151"/>
                  </a:cubicBezTo>
                  <a:cubicBezTo>
                    <a:pt x="552" y="151"/>
                    <a:pt x="1053" y="126"/>
                    <a:pt x="1579" y="51"/>
                  </a:cubicBezTo>
                  <a:cubicBezTo>
                    <a:pt x="1579" y="51"/>
                    <a:pt x="1604"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7"/>
            <p:cNvSpPr/>
            <p:nvPr/>
          </p:nvSpPr>
          <p:spPr>
            <a:xfrm>
              <a:off x="1797125" y="2844375"/>
              <a:ext cx="37625" cy="4050"/>
            </a:xfrm>
            <a:custGeom>
              <a:avLst/>
              <a:gdLst/>
              <a:ahLst/>
              <a:cxnLst/>
              <a:rect l="l" t="t" r="r" b="b"/>
              <a:pathLst>
                <a:path w="1505" h="162" extrusionOk="0">
                  <a:moveTo>
                    <a:pt x="1471" y="1"/>
                  </a:moveTo>
                  <a:cubicBezTo>
                    <a:pt x="1467" y="1"/>
                    <a:pt x="1462" y="4"/>
                    <a:pt x="1454" y="11"/>
                  </a:cubicBezTo>
                  <a:cubicBezTo>
                    <a:pt x="1066" y="52"/>
                    <a:pt x="677" y="93"/>
                    <a:pt x="302" y="93"/>
                  </a:cubicBezTo>
                  <a:cubicBezTo>
                    <a:pt x="217" y="93"/>
                    <a:pt x="134" y="91"/>
                    <a:pt x="51" y="86"/>
                  </a:cubicBezTo>
                  <a:cubicBezTo>
                    <a:pt x="26" y="86"/>
                    <a:pt x="1" y="111"/>
                    <a:pt x="1" y="137"/>
                  </a:cubicBezTo>
                  <a:cubicBezTo>
                    <a:pt x="1" y="162"/>
                    <a:pt x="26" y="162"/>
                    <a:pt x="51" y="162"/>
                  </a:cubicBezTo>
                  <a:lnTo>
                    <a:pt x="151" y="162"/>
                  </a:lnTo>
                  <a:cubicBezTo>
                    <a:pt x="577" y="162"/>
                    <a:pt x="1028" y="137"/>
                    <a:pt x="1454" y="61"/>
                  </a:cubicBezTo>
                  <a:cubicBezTo>
                    <a:pt x="1479" y="61"/>
                    <a:pt x="1505" y="61"/>
                    <a:pt x="1505" y="36"/>
                  </a:cubicBezTo>
                  <a:cubicBezTo>
                    <a:pt x="1487" y="19"/>
                    <a:pt x="1482" y="1"/>
                    <a:pt x="1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7"/>
            <p:cNvSpPr/>
            <p:nvPr/>
          </p:nvSpPr>
          <p:spPr>
            <a:xfrm>
              <a:off x="1803400" y="2852800"/>
              <a:ext cx="33225" cy="3150"/>
            </a:xfrm>
            <a:custGeom>
              <a:avLst/>
              <a:gdLst/>
              <a:ahLst/>
              <a:cxnLst/>
              <a:rect l="l" t="t" r="r" b="b"/>
              <a:pathLst>
                <a:path w="1329" h="126" extrusionOk="0">
                  <a:moveTo>
                    <a:pt x="25" y="0"/>
                  </a:moveTo>
                  <a:cubicBezTo>
                    <a:pt x="0" y="0"/>
                    <a:pt x="0" y="25"/>
                    <a:pt x="0" y="50"/>
                  </a:cubicBezTo>
                  <a:cubicBezTo>
                    <a:pt x="0" y="50"/>
                    <a:pt x="0" y="75"/>
                    <a:pt x="25" y="75"/>
                  </a:cubicBezTo>
                  <a:lnTo>
                    <a:pt x="752" y="125"/>
                  </a:lnTo>
                  <a:lnTo>
                    <a:pt x="978" y="125"/>
                  </a:lnTo>
                  <a:cubicBezTo>
                    <a:pt x="1103" y="125"/>
                    <a:pt x="1203" y="125"/>
                    <a:pt x="1304" y="100"/>
                  </a:cubicBezTo>
                  <a:cubicBezTo>
                    <a:pt x="1329" y="75"/>
                    <a:pt x="1329" y="50"/>
                    <a:pt x="1329" y="50"/>
                  </a:cubicBezTo>
                  <a:cubicBezTo>
                    <a:pt x="1329" y="25"/>
                    <a:pt x="1304" y="25"/>
                    <a:pt x="1279" y="25"/>
                  </a:cubicBezTo>
                  <a:cubicBezTo>
                    <a:pt x="1203" y="50"/>
                    <a:pt x="1116" y="56"/>
                    <a:pt x="1025" y="56"/>
                  </a:cubicBezTo>
                  <a:cubicBezTo>
                    <a:pt x="934" y="56"/>
                    <a:pt x="840" y="50"/>
                    <a:pt x="752" y="50"/>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7"/>
            <p:cNvSpPr/>
            <p:nvPr/>
          </p:nvSpPr>
          <p:spPr>
            <a:xfrm>
              <a:off x="1805900" y="2860675"/>
              <a:ext cx="34500" cy="2800"/>
            </a:xfrm>
            <a:custGeom>
              <a:avLst/>
              <a:gdLst/>
              <a:ahLst/>
              <a:cxnLst/>
              <a:rect l="l" t="t" r="r" b="b"/>
              <a:pathLst>
                <a:path w="1380" h="112" extrusionOk="0">
                  <a:moveTo>
                    <a:pt x="29" y="0"/>
                  </a:moveTo>
                  <a:cubicBezTo>
                    <a:pt x="13" y="0"/>
                    <a:pt x="1" y="18"/>
                    <a:pt x="1" y="36"/>
                  </a:cubicBezTo>
                  <a:cubicBezTo>
                    <a:pt x="1" y="61"/>
                    <a:pt x="26" y="61"/>
                    <a:pt x="51" y="61"/>
                  </a:cubicBezTo>
                  <a:cubicBezTo>
                    <a:pt x="276" y="86"/>
                    <a:pt x="502" y="111"/>
                    <a:pt x="727" y="111"/>
                  </a:cubicBezTo>
                  <a:cubicBezTo>
                    <a:pt x="928" y="111"/>
                    <a:pt x="1128" y="86"/>
                    <a:pt x="1329" y="86"/>
                  </a:cubicBezTo>
                  <a:cubicBezTo>
                    <a:pt x="1354" y="86"/>
                    <a:pt x="1379" y="61"/>
                    <a:pt x="1354" y="36"/>
                  </a:cubicBezTo>
                  <a:cubicBezTo>
                    <a:pt x="1354" y="11"/>
                    <a:pt x="1354" y="11"/>
                    <a:pt x="1329" y="11"/>
                  </a:cubicBezTo>
                  <a:cubicBezTo>
                    <a:pt x="1116" y="23"/>
                    <a:pt x="903" y="30"/>
                    <a:pt x="690" y="30"/>
                  </a:cubicBezTo>
                  <a:cubicBezTo>
                    <a:pt x="477" y="30"/>
                    <a:pt x="264" y="23"/>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7"/>
            <p:cNvSpPr/>
            <p:nvPr/>
          </p:nvSpPr>
          <p:spPr>
            <a:xfrm>
              <a:off x="1803400" y="2867825"/>
              <a:ext cx="38250" cy="3150"/>
            </a:xfrm>
            <a:custGeom>
              <a:avLst/>
              <a:gdLst/>
              <a:ahLst/>
              <a:cxnLst/>
              <a:rect l="l" t="t" r="r" b="b"/>
              <a:pathLst>
                <a:path w="1530" h="126" extrusionOk="0">
                  <a:moveTo>
                    <a:pt x="25" y="1"/>
                  </a:moveTo>
                  <a:cubicBezTo>
                    <a:pt x="25" y="1"/>
                    <a:pt x="0" y="26"/>
                    <a:pt x="0" y="26"/>
                  </a:cubicBezTo>
                  <a:cubicBezTo>
                    <a:pt x="0" y="51"/>
                    <a:pt x="25" y="76"/>
                    <a:pt x="51" y="76"/>
                  </a:cubicBezTo>
                  <a:cubicBezTo>
                    <a:pt x="226" y="76"/>
                    <a:pt x="426" y="76"/>
                    <a:pt x="602" y="101"/>
                  </a:cubicBezTo>
                  <a:cubicBezTo>
                    <a:pt x="752" y="126"/>
                    <a:pt x="928" y="126"/>
                    <a:pt x="1103" y="126"/>
                  </a:cubicBezTo>
                  <a:cubicBezTo>
                    <a:pt x="1228" y="126"/>
                    <a:pt x="1354" y="126"/>
                    <a:pt x="1479" y="101"/>
                  </a:cubicBezTo>
                  <a:cubicBezTo>
                    <a:pt x="1504" y="101"/>
                    <a:pt x="1529" y="76"/>
                    <a:pt x="1504" y="51"/>
                  </a:cubicBezTo>
                  <a:cubicBezTo>
                    <a:pt x="1504" y="26"/>
                    <a:pt x="1504" y="26"/>
                    <a:pt x="1479" y="26"/>
                  </a:cubicBezTo>
                  <a:cubicBezTo>
                    <a:pt x="1352" y="47"/>
                    <a:pt x="1229" y="55"/>
                    <a:pt x="1107" y="55"/>
                  </a:cubicBezTo>
                  <a:cubicBezTo>
                    <a:pt x="941" y="55"/>
                    <a:pt x="776" y="40"/>
                    <a:pt x="602" y="26"/>
                  </a:cubicBezTo>
                  <a:cubicBezTo>
                    <a:pt x="426" y="26"/>
                    <a:pt x="22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7"/>
            <p:cNvSpPr/>
            <p:nvPr/>
          </p:nvSpPr>
          <p:spPr>
            <a:xfrm>
              <a:off x="1807150" y="2872575"/>
              <a:ext cx="36375" cy="4675"/>
            </a:xfrm>
            <a:custGeom>
              <a:avLst/>
              <a:gdLst/>
              <a:ahLst/>
              <a:cxnLst/>
              <a:rect l="l" t="t" r="r" b="b"/>
              <a:pathLst>
                <a:path w="1455" h="187" extrusionOk="0">
                  <a:moveTo>
                    <a:pt x="34" y="1"/>
                  </a:moveTo>
                  <a:cubicBezTo>
                    <a:pt x="24" y="1"/>
                    <a:pt x="19" y="18"/>
                    <a:pt x="1" y="36"/>
                  </a:cubicBezTo>
                  <a:cubicBezTo>
                    <a:pt x="1" y="36"/>
                    <a:pt x="26" y="61"/>
                    <a:pt x="26" y="61"/>
                  </a:cubicBezTo>
                  <a:cubicBezTo>
                    <a:pt x="302" y="161"/>
                    <a:pt x="602" y="186"/>
                    <a:pt x="878" y="186"/>
                  </a:cubicBezTo>
                  <a:cubicBezTo>
                    <a:pt x="1053" y="186"/>
                    <a:pt x="1229" y="161"/>
                    <a:pt x="1429" y="136"/>
                  </a:cubicBezTo>
                  <a:cubicBezTo>
                    <a:pt x="1429" y="136"/>
                    <a:pt x="1454" y="111"/>
                    <a:pt x="1454" y="111"/>
                  </a:cubicBezTo>
                  <a:cubicBezTo>
                    <a:pt x="1454" y="86"/>
                    <a:pt x="1429" y="61"/>
                    <a:pt x="1404" y="61"/>
                  </a:cubicBezTo>
                  <a:cubicBezTo>
                    <a:pt x="1216" y="103"/>
                    <a:pt x="1028" y="123"/>
                    <a:pt x="839" y="123"/>
                  </a:cubicBezTo>
                  <a:cubicBezTo>
                    <a:pt x="577" y="123"/>
                    <a:pt x="314" y="84"/>
                    <a:pt x="51" y="11"/>
                  </a:cubicBezTo>
                  <a:cubicBezTo>
                    <a:pt x="44"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7"/>
            <p:cNvSpPr/>
            <p:nvPr/>
          </p:nvSpPr>
          <p:spPr>
            <a:xfrm>
              <a:off x="1489475" y="2809275"/>
              <a:ext cx="18825" cy="5325"/>
            </a:xfrm>
            <a:custGeom>
              <a:avLst/>
              <a:gdLst/>
              <a:ahLst/>
              <a:cxnLst/>
              <a:rect l="l" t="t" r="r" b="b"/>
              <a:pathLst>
                <a:path w="753" h="213" extrusionOk="0">
                  <a:moveTo>
                    <a:pt x="44" y="1"/>
                  </a:moveTo>
                  <a:cubicBezTo>
                    <a:pt x="34" y="1"/>
                    <a:pt x="18" y="12"/>
                    <a:pt x="1" y="12"/>
                  </a:cubicBezTo>
                  <a:cubicBezTo>
                    <a:pt x="1" y="37"/>
                    <a:pt x="1" y="62"/>
                    <a:pt x="26" y="62"/>
                  </a:cubicBezTo>
                  <a:cubicBezTo>
                    <a:pt x="227" y="162"/>
                    <a:pt x="427" y="212"/>
                    <a:pt x="653" y="212"/>
                  </a:cubicBezTo>
                  <a:cubicBezTo>
                    <a:pt x="678" y="212"/>
                    <a:pt x="703" y="212"/>
                    <a:pt x="728" y="187"/>
                  </a:cubicBezTo>
                  <a:cubicBezTo>
                    <a:pt x="728" y="187"/>
                    <a:pt x="753" y="187"/>
                    <a:pt x="753" y="162"/>
                  </a:cubicBezTo>
                  <a:cubicBezTo>
                    <a:pt x="753" y="137"/>
                    <a:pt x="728" y="137"/>
                    <a:pt x="703" y="137"/>
                  </a:cubicBezTo>
                  <a:cubicBezTo>
                    <a:pt x="477" y="137"/>
                    <a:pt x="252" y="87"/>
                    <a:pt x="51" y="12"/>
                  </a:cubicBezTo>
                  <a:cubicBezTo>
                    <a:pt x="51" y="3"/>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7"/>
            <p:cNvSpPr/>
            <p:nvPr/>
          </p:nvSpPr>
          <p:spPr>
            <a:xfrm>
              <a:off x="1490750" y="2801750"/>
              <a:ext cx="25700" cy="6575"/>
            </a:xfrm>
            <a:custGeom>
              <a:avLst/>
              <a:gdLst/>
              <a:ahLst/>
              <a:cxnLst/>
              <a:rect l="l" t="t" r="r" b="b"/>
              <a:pathLst>
                <a:path w="1028" h="263" extrusionOk="0">
                  <a:moveTo>
                    <a:pt x="26" y="1"/>
                  </a:moveTo>
                  <a:cubicBezTo>
                    <a:pt x="11" y="1"/>
                    <a:pt x="0" y="12"/>
                    <a:pt x="0" y="12"/>
                  </a:cubicBezTo>
                  <a:cubicBezTo>
                    <a:pt x="0" y="37"/>
                    <a:pt x="0" y="62"/>
                    <a:pt x="25" y="62"/>
                  </a:cubicBezTo>
                  <a:cubicBezTo>
                    <a:pt x="326" y="187"/>
                    <a:pt x="652" y="263"/>
                    <a:pt x="1003" y="263"/>
                  </a:cubicBezTo>
                  <a:cubicBezTo>
                    <a:pt x="1028" y="263"/>
                    <a:pt x="1028" y="263"/>
                    <a:pt x="1028" y="238"/>
                  </a:cubicBezTo>
                  <a:cubicBezTo>
                    <a:pt x="1028" y="212"/>
                    <a:pt x="1028" y="212"/>
                    <a:pt x="1003" y="212"/>
                  </a:cubicBezTo>
                  <a:cubicBezTo>
                    <a:pt x="677" y="187"/>
                    <a:pt x="351" y="112"/>
                    <a:pt x="50" y="12"/>
                  </a:cubicBez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7"/>
            <p:cNvSpPr/>
            <p:nvPr/>
          </p:nvSpPr>
          <p:spPr>
            <a:xfrm>
              <a:off x="1496375" y="2796125"/>
              <a:ext cx="21325" cy="7825"/>
            </a:xfrm>
            <a:custGeom>
              <a:avLst/>
              <a:gdLst/>
              <a:ahLst/>
              <a:cxnLst/>
              <a:rect l="l" t="t" r="r" b="b"/>
              <a:pathLst>
                <a:path w="853" h="313" extrusionOk="0">
                  <a:moveTo>
                    <a:pt x="43" y="0"/>
                  </a:moveTo>
                  <a:cubicBezTo>
                    <a:pt x="34" y="0"/>
                    <a:pt x="17" y="11"/>
                    <a:pt x="1" y="11"/>
                  </a:cubicBezTo>
                  <a:cubicBezTo>
                    <a:pt x="1" y="36"/>
                    <a:pt x="1" y="62"/>
                    <a:pt x="26" y="62"/>
                  </a:cubicBezTo>
                  <a:cubicBezTo>
                    <a:pt x="276" y="187"/>
                    <a:pt x="552" y="262"/>
                    <a:pt x="828" y="312"/>
                  </a:cubicBezTo>
                  <a:cubicBezTo>
                    <a:pt x="853" y="312"/>
                    <a:pt x="853" y="287"/>
                    <a:pt x="853" y="262"/>
                  </a:cubicBezTo>
                  <a:cubicBezTo>
                    <a:pt x="853" y="237"/>
                    <a:pt x="853" y="237"/>
                    <a:pt x="828" y="237"/>
                  </a:cubicBezTo>
                  <a:cubicBezTo>
                    <a:pt x="552" y="212"/>
                    <a:pt x="301" y="137"/>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7"/>
            <p:cNvSpPr/>
            <p:nvPr/>
          </p:nvSpPr>
          <p:spPr>
            <a:xfrm>
              <a:off x="1503900" y="2792350"/>
              <a:ext cx="18825" cy="6575"/>
            </a:xfrm>
            <a:custGeom>
              <a:avLst/>
              <a:gdLst/>
              <a:ahLst/>
              <a:cxnLst/>
              <a:rect l="l" t="t" r="r" b="b"/>
              <a:pathLst>
                <a:path w="753" h="263" extrusionOk="0">
                  <a:moveTo>
                    <a:pt x="32" y="1"/>
                  </a:moveTo>
                  <a:cubicBezTo>
                    <a:pt x="23" y="1"/>
                    <a:pt x="17" y="12"/>
                    <a:pt x="0" y="12"/>
                  </a:cubicBezTo>
                  <a:cubicBezTo>
                    <a:pt x="0" y="37"/>
                    <a:pt x="0" y="62"/>
                    <a:pt x="25" y="62"/>
                  </a:cubicBezTo>
                  <a:cubicBezTo>
                    <a:pt x="251" y="162"/>
                    <a:pt x="477" y="238"/>
                    <a:pt x="727" y="263"/>
                  </a:cubicBezTo>
                  <a:cubicBezTo>
                    <a:pt x="727" y="263"/>
                    <a:pt x="752" y="263"/>
                    <a:pt x="752" y="238"/>
                  </a:cubicBezTo>
                  <a:cubicBezTo>
                    <a:pt x="752" y="213"/>
                    <a:pt x="752" y="213"/>
                    <a:pt x="727" y="213"/>
                  </a:cubicBezTo>
                  <a:cubicBezTo>
                    <a:pt x="502" y="162"/>
                    <a:pt x="276" y="112"/>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7"/>
            <p:cNvSpPr/>
            <p:nvPr/>
          </p:nvSpPr>
          <p:spPr>
            <a:xfrm>
              <a:off x="1510800" y="2787625"/>
              <a:ext cx="16925" cy="6300"/>
            </a:xfrm>
            <a:custGeom>
              <a:avLst/>
              <a:gdLst/>
              <a:ahLst/>
              <a:cxnLst/>
              <a:rect l="l" t="t" r="r" b="b"/>
              <a:pathLst>
                <a:path w="677" h="252" extrusionOk="0">
                  <a:moveTo>
                    <a:pt x="50" y="1"/>
                  </a:moveTo>
                  <a:cubicBezTo>
                    <a:pt x="25" y="1"/>
                    <a:pt x="0" y="1"/>
                    <a:pt x="0" y="26"/>
                  </a:cubicBezTo>
                  <a:cubicBezTo>
                    <a:pt x="0" y="26"/>
                    <a:pt x="0" y="51"/>
                    <a:pt x="25" y="51"/>
                  </a:cubicBezTo>
                  <a:lnTo>
                    <a:pt x="627" y="251"/>
                  </a:lnTo>
                  <a:cubicBezTo>
                    <a:pt x="652" y="251"/>
                    <a:pt x="652" y="226"/>
                    <a:pt x="652" y="226"/>
                  </a:cubicBezTo>
                  <a:cubicBezTo>
                    <a:pt x="677" y="201"/>
                    <a:pt x="652" y="176"/>
                    <a:pt x="627" y="17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7"/>
            <p:cNvSpPr/>
            <p:nvPr/>
          </p:nvSpPr>
          <p:spPr>
            <a:xfrm>
              <a:off x="1517675" y="2782325"/>
              <a:ext cx="13825" cy="5950"/>
            </a:xfrm>
            <a:custGeom>
              <a:avLst/>
              <a:gdLst/>
              <a:ahLst/>
              <a:cxnLst/>
              <a:rect l="l" t="t" r="r" b="b"/>
              <a:pathLst>
                <a:path w="553" h="238" extrusionOk="0">
                  <a:moveTo>
                    <a:pt x="43" y="1"/>
                  </a:moveTo>
                  <a:cubicBezTo>
                    <a:pt x="34" y="1"/>
                    <a:pt x="17" y="12"/>
                    <a:pt x="1" y="12"/>
                  </a:cubicBezTo>
                  <a:cubicBezTo>
                    <a:pt x="1" y="37"/>
                    <a:pt x="1" y="62"/>
                    <a:pt x="26" y="62"/>
                  </a:cubicBezTo>
                  <a:cubicBezTo>
                    <a:pt x="176" y="137"/>
                    <a:pt x="327" y="213"/>
                    <a:pt x="502" y="238"/>
                  </a:cubicBezTo>
                  <a:cubicBezTo>
                    <a:pt x="527" y="238"/>
                    <a:pt x="527" y="238"/>
                    <a:pt x="552" y="213"/>
                  </a:cubicBezTo>
                  <a:cubicBezTo>
                    <a:pt x="552" y="187"/>
                    <a:pt x="527" y="162"/>
                    <a:pt x="502" y="162"/>
                  </a:cubicBezTo>
                  <a:cubicBezTo>
                    <a:pt x="352" y="137"/>
                    <a:pt x="201" y="87"/>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7"/>
            <p:cNvSpPr/>
            <p:nvPr/>
          </p:nvSpPr>
          <p:spPr>
            <a:xfrm>
              <a:off x="1526450" y="2777750"/>
              <a:ext cx="11300" cy="5525"/>
            </a:xfrm>
            <a:custGeom>
              <a:avLst/>
              <a:gdLst/>
              <a:ahLst/>
              <a:cxnLst/>
              <a:rect l="l" t="t" r="r" b="b"/>
              <a:pathLst>
                <a:path w="452" h="221" extrusionOk="0">
                  <a:moveTo>
                    <a:pt x="35" y="1"/>
                  </a:moveTo>
                  <a:cubicBezTo>
                    <a:pt x="26" y="1"/>
                    <a:pt x="13" y="7"/>
                    <a:pt x="1" y="20"/>
                  </a:cubicBezTo>
                  <a:cubicBezTo>
                    <a:pt x="1" y="45"/>
                    <a:pt x="1" y="70"/>
                    <a:pt x="26" y="70"/>
                  </a:cubicBezTo>
                  <a:cubicBezTo>
                    <a:pt x="151" y="145"/>
                    <a:pt x="276" y="195"/>
                    <a:pt x="402" y="220"/>
                  </a:cubicBezTo>
                  <a:lnTo>
                    <a:pt x="427" y="220"/>
                  </a:lnTo>
                  <a:cubicBezTo>
                    <a:pt x="427" y="220"/>
                    <a:pt x="452" y="220"/>
                    <a:pt x="452" y="195"/>
                  </a:cubicBezTo>
                  <a:cubicBezTo>
                    <a:pt x="452" y="170"/>
                    <a:pt x="452" y="170"/>
                    <a:pt x="427" y="145"/>
                  </a:cubicBezTo>
                  <a:cubicBezTo>
                    <a:pt x="301" y="120"/>
                    <a:pt x="176" y="70"/>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7"/>
            <p:cNvSpPr/>
            <p:nvPr/>
          </p:nvSpPr>
          <p:spPr>
            <a:xfrm>
              <a:off x="1447500" y="2907025"/>
              <a:ext cx="12550" cy="4050"/>
            </a:xfrm>
            <a:custGeom>
              <a:avLst/>
              <a:gdLst/>
              <a:ahLst/>
              <a:cxnLst/>
              <a:rect l="l" t="t" r="r" b="b"/>
              <a:pathLst>
                <a:path w="502" h="162" extrusionOk="0">
                  <a:moveTo>
                    <a:pt x="44" y="0"/>
                  </a:moveTo>
                  <a:cubicBezTo>
                    <a:pt x="37" y="0"/>
                    <a:pt x="26" y="11"/>
                    <a:pt x="26" y="11"/>
                  </a:cubicBezTo>
                  <a:cubicBezTo>
                    <a:pt x="1" y="37"/>
                    <a:pt x="1" y="62"/>
                    <a:pt x="26" y="62"/>
                  </a:cubicBezTo>
                  <a:cubicBezTo>
                    <a:pt x="151" y="137"/>
                    <a:pt x="301" y="162"/>
                    <a:pt x="427" y="162"/>
                  </a:cubicBezTo>
                  <a:lnTo>
                    <a:pt x="477" y="162"/>
                  </a:lnTo>
                  <a:cubicBezTo>
                    <a:pt x="477" y="162"/>
                    <a:pt x="502" y="137"/>
                    <a:pt x="502" y="137"/>
                  </a:cubicBezTo>
                  <a:cubicBezTo>
                    <a:pt x="502" y="112"/>
                    <a:pt x="477" y="87"/>
                    <a:pt x="452" y="87"/>
                  </a:cubicBezTo>
                  <a:cubicBezTo>
                    <a:pt x="327" y="87"/>
                    <a:pt x="176" y="62"/>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7"/>
            <p:cNvSpPr/>
            <p:nvPr/>
          </p:nvSpPr>
          <p:spPr>
            <a:xfrm>
              <a:off x="1446250" y="2913275"/>
              <a:ext cx="15700" cy="4075"/>
            </a:xfrm>
            <a:custGeom>
              <a:avLst/>
              <a:gdLst/>
              <a:ahLst/>
              <a:cxnLst/>
              <a:rect l="l" t="t" r="r" b="b"/>
              <a:pathLst>
                <a:path w="628" h="163" extrusionOk="0">
                  <a:moveTo>
                    <a:pt x="43" y="1"/>
                  </a:moveTo>
                  <a:cubicBezTo>
                    <a:pt x="34" y="1"/>
                    <a:pt x="17" y="12"/>
                    <a:pt x="1" y="12"/>
                  </a:cubicBezTo>
                  <a:cubicBezTo>
                    <a:pt x="1" y="37"/>
                    <a:pt x="26" y="62"/>
                    <a:pt x="26" y="62"/>
                  </a:cubicBezTo>
                  <a:cubicBezTo>
                    <a:pt x="201" y="137"/>
                    <a:pt x="402" y="163"/>
                    <a:pt x="577" y="163"/>
                  </a:cubicBezTo>
                  <a:cubicBezTo>
                    <a:pt x="602" y="163"/>
                    <a:pt x="627" y="163"/>
                    <a:pt x="627" y="137"/>
                  </a:cubicBezTo>
                  <a:cubicBezTo>
                    <a:pt x="627" y="112"/>
                    <a:pt x="602" y="112"/>
                    <a:pt x="577" y="112"/>
                  </a:cubicBezTo>
                  <a:cubicBezTo>
                    <a:pt x="402" y="112"/>
                    <a:pt x="226" y="62"/>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7"/>
            <p:cNvSpPr/>
            <p:nvPr/>
          </p:nvSpPr>
          <p:spPr>
            <a:xfrm>
              <a:off x="1445000" y="2920825"/>
              <a:ext cx="16950" cy="3425"/>
            </a:xfrm>
            <a:custGeom>
              <a:avLst/>
              <a:gdLst/>
              <a:ahLst/>
              <a:cxnLst/>
              <a:rect l="l" t="t" r="r" b="b"/>
              <a:pathLst>
                <a:path w="678" h="137" extrusionOk="0">
                  <a:moveTo>
                    <a:pt x="29" y="0"/>
                  </a:moveTo>
                  <a:cubicBezTo>
                    <a:pt x="13" y="0"/>
                    <a:pt x="0" y="18"/>
                    <a:pt x="0" y="36"/>
                  </a:cubicBezTo>
                  <a:cubicBezTo>
                    <a:pt x="0" y="36"/>
                    <a:pt x="26" y="61"/>
                    <a:pt x="26" y="61"/>
                  </a:cubicBezTo>
                  <a:cubicBezTo>
                    <a:pt x="226" y="111"/>
                    <a:pt x="452" y="136"/>
                    <a:pt x="652" y="136"/>
                  </a:cubicBezTo>
                  <a:cubicBezTo>
                    <a:pt x="677" y="136"/>
                    <a:pt x="677" y="136"/>
                    <a:pt x="677" y="111"/>
                  </a:cubicBezTo>
                  <a:cubicBezTo>
                    <a:pt x="677" y="86"/>
                    <a:pt x="677" y="86"/>
                    <a:pt x="652" y="86"/>
                  </a:cubicBezTo>
                  <a:cubicBezTo>
                    <a:pt x="452" y="61"/>
                    <a:pt x="251" y="36"/>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7"/>
            <p:cNvSpPr/>
            <p:nvPr/>
          </p:nvSpPr>
          <p:spPr>
            <a:xfrm>
              <a:off x="1446250" y="2927975"/>
              <a:ext cx="17575" cy="4400"/>
            </a:xfrm>
            <a:custGeom>
              <a:avLst/>
              <a:gdLst/>
              <a:ahLst/>
              <a:cxnLst/>
              <a:rect l="l" t="t" r="r" b="b"/>
              <a:pathLst>
                <a:path w="703" h="176" extrusionOk="0">
                  <a:moveTo>
                    <a:pt x="51" y="1"/>
                  </a:moveTo>
                  <a:cubicBezTo>
                    <a:pt x="26" y="1"/>
                    <a:pt x="1" y="26"/>
                    <a:pt x="1" y="26"/>
                  </a:cubicBezTo>
                  <a:cubicBezTo>
                    <a:pt x="1" y="51"/>
                    <a:pt x="1" y="76"/>
                    <a:pt x="26" y="76"/>
                  </a:cubicBezTo>
                  <a:cubicBezTo>
                    <a:pt x="226" y="151"/>
                    <a:pt x="427" y="176"/>
                    <a:pt x="627" y="176"/>
                  </a:cubicBezTo>
                  <a:lnTo>
                    <a:pt x="652" y="176"/>
                  </a:lnTo>
                  <a:cubicBezTo>
                    <a:pt x="677" y="176"/>
                    <a:pt x="702" y="176"/>
                    <a:pt x="702" y="151"/>
                  </a:cubicBezTo>
                  <a:cubicBezTo>
                    <a:pt x="702" y="133"/>
                    <a:pt x="690" y="116"/>
                    <a:pt x="674" y="116"/>
                  </a:cubicBezTo>
                  <a:cubicBezTo>
                    <a:pt x="667" y="116"/>
                    <a:pt x="660" y="119"/>
                    <a:pt x="652" y="126"/>
                  </a:cubicBezTo>
                  <a:cubicBezTo>
                    <a:pt x="452"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7"/>
            <p:cNvSpPr/>
            <p:nvPr/>
          </p:nvSpPr>
          <p:spPr>
            <a:xfrm>
              <a:off x="1446875" y="2935500"/>
              <a:ext cx="16325" cy="3775"/>
            </a:xfrm>
            <a:custGeom>
              <a:avLst/>
              <a:gdLst/>
              <a:ahLst/>
              <a:cxnLst/>
              <a:rect l="l" t="t" r="r" b="b"/>
              <a:pathLst>
                <a:path w="653" h="151" extrusionOk="0">
                  <a:moveTo>
                    <a:pt x="51" y="0"/>
                  </a:moveTo>
                  <a:cubicBezTo>
                    <a:pt x="26" y="0"/>
                    <a:pt x="1" y="0"/>
                    <a:pt x="1" y="25"/>
                  </a:cubicBezTo>
                  <a:cubicBezTo>
                    <a:pt x="1" y="25"/>
                    <a:pt x="1" y="50"/>
                    <a:pt x="26" y="50"/>
                  </a:cubicBezTo>
                  <a:cubicBezTo>
                    <a:pt x="201" y="126"/>
                    <a:pt x="402" y="151"/>
                    <a:pt x="627" y="151"/>
                  </a:cubicBezTo>
                  <a:cubicBezTo>
                    <a:pt x="627" y="151"/>
                    <a:pt x="652" y="151"/>
                    <a:pt x="652" y="126"/>
                  </a:cubicBezTo>
                  <a:cubicBezTo>
                    <a:pt x="652" y="101"/>
                    <a:pt x="627" y="76"/>
                    <a:pt x="627" y="76"/>
                  </a:cubicBezTo>
                  <a:cubicBezTo>
                    <a:pt x="427" y="76"/>
                    <a:pt x="2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7"/>
            <p:cNvSpPr/>
            <p:nvPr/>
          </p:nvSpPr>
          <p:spPr>
            <a:xfrm>
              <a:off x="1446875" y="2942125"/>
              <a:ext cx="16950" cy="4050"/>
            </a:xfrm>
            <a:custGeom>
              <a:avLst/>
              <a:gdLst/>
              <a:ahLst/>
              <a:cxnLst/>
              <a:rect l="l" t="t" r="r" b="b"/>
              <a:pathLst>
                <a:path w="678" h="162" extrusionOk="0">
                  <a:moveTo>
                    <a:pt x="34" y="1"/>
                  </a:moveTo>
                  <a:cubicBezTo>
                    <a:pt x="24" y="1"/>
                    <a:pt x="18" y="18"/>
                    <a:pt x="1" y="36"/>
                  </a:cubicBezTo>
                  <a:cubicBezTo>
                    <a:pt x="1" y="36"/>
                    <a:pt x="26" y="61"/>
                    <a:pt x="26" y="61"/>
                  </a:cubicBezTo>
                  <a:cubicBezTo>
                    <a:pt x="226" y="136"/>
                    <a:pt x="427" y="161"/>
                    <a:pt x="627" y="161"/>
                  </a:cubicBezTo>
                  <a:cubicBezTo>
                    <a:pt x="652" y="161"/>
                    <a:pt x="677" y="136"/>
                    <a:pt x="677" y="136"/>
                  </a:cubicBezTo>
                  <a:cubicBezTo>
                    <a:pt x="677" y="111"/>
                    <a:pt x="652" y="86"/>
                    <a:pt x="627" y="86"/>
                  </a:cubicBezTo>
                  <a:cubicBezTo>
                    <a:pt x="427" y="86"/>
                    <a:pt x="251" y="61"/>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7"/>
            <p:cNvSpPr/>
            <p:nvPr/>
          </p:nvSpPr>
          <p:spPr>
            <a:xfrm>
              <a:off x="1448125" y="2949900"/>
              <a:ext cx="17575" cy="3800"/>
            </a:xfrm>
            <a:custGeom>
              <a:avLst/>
              <a:gdLst/>
              <a:ahLst/>
              <a:cxnLst/>
              <a:rect l="l" t="t" r="r" b="b"/>
              <a:pathLst>
                <a:path w="703" h="152" extrusionOk="0">
                  <a:moveTo>
                    <a:pt x="51" y="1"/>
                  </a:moveTo>
                  <a:cubicBezTo>
                    <a:pt x="26" y="1"/>
                    <a:pt x="1" y="1"/>
                    <a:pt x="1" y="26"/>
                  </a:cubicBezTo>
                  <a:cubicBezTo>
                    <a:pt x="1" y="51"/>
                    <a:pt x="1" y="51"/>
                    <a:pt x="26" y="76"/>
                  </a:cubicBezTo>
                  <a:cubicBezTo>
                    <a:pt x="226" y="126"/>
                    <a:pt x="452" y="151"/>
                    <a:pt x="652" y="151"/>
                  </a:cubicBezTo>
                  <a:lnTo>
                    <a:pt x="678" y="151"/>
                  </a:lnTo>
                  <a:cubicBezTo>
                    <a:pt x="703" y="151"/>
                    <a:pt x="703" y="151"/>
                    <a:pt x="703" y="126"/>
                  </a:cubicBezTo>
                  <a:cubicBezTo>
                    <a:pt x="703" y="101"/>
                    <a:pt x="703" y="101"/>
                    <a:pt x="678" y="101"/>
                  </a:cubicBezTo>
                  <a:lnTo>
                    <a:pt x="652" y="101"/>
                  </a:lnTo>
                  <a:cubicBezTo>
                    <a:pt x="452" y="101"/>
                    <a:pt x="25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7"/>
            <p:cNvSpPr/>
            <p:nvPr/>
          </p:nvSpPr>
          <p:spPr>
            <a:xfrm>
              <a:off x="1448750" y="2957425"/>
              <a:ext cx="18825" cy="5050"/>
            </a:xfrm>
            <a:custGeom>
              <a:avLst/>
              <a:gdLst/>
              <a:ahLst/>
              <a:cxnLst/>
              <a:rect l="l" t="t" r="r" b="b"/>
              <a:pathLst>
                <a:path w="753" h="202" extrusionOk="0">
                  <a:moveTo>
                    <a:pt x="51" y="1"/>
                  </a:moveTo>
                  <a:cubicBezTo>
                    <a:pt x="26" y="1"/>
                    <a:pt x="1" y="1"/>
                    <a:pt x="1" y="26"/>
                  </a:cubicBezTo>
                  <a:cubicBezTo>
                    <a:pt x="1" y="51"/>
                    <a:pt x="1" y="76"/>
                    <a:pt x="26" y="76"/>
                  </a:cubicBezTo>
                  <a:cubicBezTo>
                    <a:pt x="251" y="151"/>
                    <a:pt x="477" y="201"/>
                    <a:pt x="703" y="201"/>
                  </a:cubicBezTo>
                  <a:cubicBezTo>
                    <a:pt x="728" y="201"/>
                    <a:pt x="753" y="176"/>
                    <a:pt x="753" y="151"/>
                  </a:cubicBezTo>
                  <a:cubicBezTo>
                    <a:pt x="753" y="126"/>
                    <a:pt x="728" y="126"/>
                    <a:pt x="728" y="126"/>
                  </a:cubicBezTo>
                  <a:lnTo>
                    <a:pt x="703" y="126"/>
                  </a:lnTo>
                  <a:cubicBezTo>
                    <a:pt x="477"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7"/>
            <p:cNvSpPr/>
            <p:nvPr/>
          </p:nvSpPr>
          <p:spPr>
            <a:xfrm>
              <a:off x="1450000" y="2964050"/>
              <a:ext cx="17575" cy="4675"/>
            </a:xfrm>
            <a:custGeom>
              <a:avLst/>
              <a:gdLst/>
              <a:ahLst/>
              <a:cxnLst/>
              <a:rect l="l" t="t" r="r" b="b"/>
              <a:pathLst>
                <a:path w="703" h="187" extrusionOk="0">
                  <a:moveTo>
                    <a:pt x="44" y="0"/>
                  </a:moveTo>
                  <a:cubicBezTo>
                    <a:pt x="34" y="0"/>
                    <a:pt x="18" y="11"/>
                    <a:pt x="1" y="11"/>
                  </a:cubicBezTo>
                  <a:cubicBezTo>
                    <a:pt x="1" y="36"/>
                    <a:pt x="26" y="61"/>
                    <a:pt x="26" y="61"/>
                  </a:cubicBezTo>
                  <a:cubicBezTo>
                    <a:pt x="227" y="137"/>
                    <a:pt x="402" y="187"/>
                    <a:pt x="603" y="187"/>
                  </a:cubicBezTo>
                  <a:lnTo>
                    <a:pt x="678" y="187"/>
                  </a:lnTo>
                  <a:cubicBezTo>
                    <a:pt x="678" y="187"/>
                    <a:pt x="703" y="162"/>
                    <a:pt x="703" y="137"/>
                  </a:cubicBezTo>
                  <a:cubicBezTo>
                    <a:pt x="703" y="111"/>
                    <a:pt x="678" y="111"/>
                    <a:pt x="653" y="111"/>
                  </a:cubicBezTo>
                  <a:cubicBezTo>
                    <a:pt x="452" y="111"/>
                    <a:pt x="252" y="86"/>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7"/>
            <p:cNvSpPr/>
            <p:nvPr/>
          </p:nvSpPr>
          <p:spPr>
            <a:xfrm>
              <a:off x="1451900" y="2971200"/>
              <a:ext cx="20075" cy="4425"/>
            </a:xfrm>
            <a:custGeom>
              <a:avLst/>
              <a:gdLst/>
              <a:ahLst/>
              <a:cxnLst/>
              <a:rect l="l" t="t" r="r" b="b"/>
              <a:pathLst>
                <a:path w="803" h="177" extrusionOk="0">
                  <a:moveTo>
                    <a:pt x="50" y="1"/>
                  </a:moveTo>
                  <a:cubicBezTo>
                    <a:pt x="50" y="1"/>
                    <a:pt x="25" y="1"/>
                    <a:pt x="25" y="26"/>
                  </a:cubicBezTo>
                  <a:cubicBezTo>
                    <a:pt x="0" y="51"/>
                    <a:pt x="25" y="51"/>
                    <a:pt x="50" y="76"/>
                  </a:cubicBezTo>
                  <a:cubicBezTo>
                    <a:pt x="276" y="126"/>
                    <a:pt x="501" y="176"/>
                    <a:pt x="752" y="176"/>
                  </a:cubicBezTo>
                  <a:cubicBezTo>
                    <a:pt x="777" y="176"/>
                    <a:pt x="802" y="176"/>
                    <a:pt x="802" y="151"/>
                  </a:cubicBezTo>
                  <a:cubicBezTo>
                    <a:pt x="802" y="126"/>
                    <a:pt x="777" y="126"/>
                    <a:pt x="752" y="126"/>
                  </a:cubicBezTo>
                  <a:cubicBezTo>
                    <a:pt x="527" y="101"/>
                    <a:pt x="2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7"/>
            <p:cNvSpPr/>
            <p:nvPr/>
          </p:nvSpPr>
          <p:spPr>
            <a:xfrm>
              <a:off x="1451900" y="2978725"/>
              <a:ext cx="22575" cy="4425"/>
            </a:xfrm>
            <a:custGeom>
              <a:avLst/>
              <a:gdLst/>
              <a:ahLst/>
              <a:cxnLst/>
              <a:rect l="l" t="t" r="r" b="b"/>
              <a:pathLst>
                <a:path w="903" h="177" extrusionOk="0">
                  <a:moveTo>
                    <a:pt x="50" y="1"/>
                  </a:moveTo>
                  <a:cubicBezTo>
                    <a:pt x="25" y="1"/>
                    <a:pt x="0" y="1"/>
                    <a:pt x="0" y="26"/>
                  </a:cubicBezTo>
                  <a:cubicBezTo>
                    <a:pt x="0" y="51"/>
                    <a:pt x="0" y="51"/>
                    <a:pt x="25" y="76"/>
                  </a:cubicBezTo>
                  <a:cubicBezTo>
                    <a:pt x="276" y="151"/>
                    <a:pt x="527" y="176"/>
                    <a:pt x="777" y="176"/>
                  </a:cubicBezTo>
                  <a:lnTo>
                    <a:pt x="852" y="176"/>
                  </a:lnTo>
                  <a:cubicBezTo>
                    <a:pt x="877" y="176"/>
                    <a:pt x="902" y="176"/>
                    <a:pt x="902" y="151"/>
                  </a:cubicBezTo>
                  <a:cubicBezTo>
                    <a:pt x="885" y="133"/>
                    <a:pt x="880" y="116"/>
                    <a:pt x="869" y="116"/>
                  </a:cubicBezTo>
                  <a:cubicBezTo>
                    <a:pt x="865" y="116"/>
                    <a:pt x="860" y="119"/>
                    <a:pt x="852" y="126"/>
                  </a:cubicBezTo>
                  <a:cubicBezTo>
                    <a:pt x="577" y="126"/>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7"/>
            <p:cNvSpPr/>
            <p:nvPr/>
          </p:nvSpPr>
          <p:spPr>
            <a:xfrm>
              <a:off x="1463800" y="2991600"/>
              <a:ext cx="14425" cy="5325"/>
            </a:xfrm>
            <a:custGeom>
              <a:avLst/>
              <a:gdLst/>
              <a:ahLst/>
              <a:cxnLst/>
              <a:rect l="l" t="t" r="r" b="b"/>
              <a:pathLst>
                <a:path w="577" h="213" extrusionOk="0">
                  <a:moveTo>
                    <a:pt x="44" y="1"/>
                  </a:moveTo>
                  <a:cubicBezTo>
                    <a:pt x="37" y="1"/>
                    <a:pt x="25" y="12"/>
                    <a:pt x="25" y="12"/>
                  </a:cubicBezTo>
                  <a:cubicBezTo>
                    <a:pt x="0" y="37"/>
                    <a:pt x="25" y="62"/>
                    <a:pt x="25" y="62"/>
                  </a:cubicBezTo>
                  <a:cubicBezTo>
                    <a:pt x="201" y="137"/>
                    <a:pt x="376" y="187"/>
                    <a:pt x="552" y="212"/>
                  </a:cubicBezTo>
                  <a:cubicBezTo>
                    <a:pt x="577" y="212"/>
                    <a:pt x="577" y="187"/>
                    <a:pt x="577" y="187"/>
                  </a:cubicBezTo>
                  <a:cubicBezTo>
                    <a:pt x="577" y="162"/>
                    <a:pt x="577" y="137"/>
                    <a:pt x="552" y="137"/>
                  </a:cubicBezTo>
                  <a:cubicBezTo>
                    <a:pt x="376" y="137"/>
                    <a:pt x="201" y="87"/>
                    <a:pt x="51" y="12"/>
                  </a:cubicBezTo>
                  <a:cubicBezTo>
                    <a:pt x="51"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7"/>
            <p:cNvSpPr/>
            <p:nvPr/>
          </p:nvSpPr>
          <p:spPr>
            <a:xfrm>
              <a:off x="1465675" y="3000025"/>
              <a:ext cx="14450" cy="4425"/>
            </a:xfrm>
            <a:custGeom>
              <a:avLst/>
              <a:gdLst/>
              <a:ahLst/>
              <a:cxnLst/>
              <a:rect l="l" t="t" r="r" b="b"/>
              <a:pathLst>
                <a:path w="578" h="177" extrusionOk="0">
                  <a:moveTo>
                    <a:pt x="76" y="1"/>
                  </a:moveTo>
                  <a:cubicBezTo>
                    <a:pt x="51" y="1"/>
                    <a:pt x="26" y="1"/>
                    <a:pt x="26" y="26"/>
                  </a:cubicBezTo>
                  <a:cubicBezTo>
                    <a:pt x="1" y="26"/>
                    <a:pt x="26" y="51"/>
                    <a:pt x="26" y="51"/>
                  </a:cubicBezTo>
                  <a:cubicBezTo>
                    <a:pt x="201" y="126"/>
                    <a:pt x="351" y="176"/>
                    <a:pt x="527" y="176"/>
                  </a:cubicBezTo>
                  <a:cubicBezTo>
                    <a:pt x="552" y="176"/>
                    <a:pt x="577" y="176"/>
                    <a:pt x="577" y="151"/>
                  </a:cubicBezTo>
                  <a:cubicBezTo>
                    <a:pt x="577" y="126"/>
                    <a:pt x="552" y="101"/>
                    <a:pt x="527" y="101"/>
                  </a:cubicBezTo>
                  <a:cubicBezTo>
                    <a:pt x="377" y="101"/>
                    <a:pt x="22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7"/>
            <p:cNvSpPr/>
            <p:nvPr/>
          </p:nvSpPr>
          <p:spPr>
            <a:xfrm>
              <a:off x="1478200" y="3021950"/>
              <a:ext cx="27600" cy="4425"/>
            </a:xfrm>
            <a:custGeom>
              <a:avLst/>
              <a:gdLst/>
              <a:ahLst/>
              <a:cxnLst/>
              <a:rect l="l" t="t" r="r" b="b"/>
              <a:pathLst>
                <a:path w="1104" h="177" extrusionOk="0">
                  <a:moveTo>
                    <a:pt x="51" y="1"/>
                  </a:moveTo>
                  <a:cubicBezTo>
                    <a:pt x="26" y="1"/>
                    <a:pt x="26" y="1"/>
                    <a:pt x="26" y="26"/>
                  </a:cubicBezTo>
                  <a:cubicBezTo>
                    <a:pt x="1" y="51"/>
                    <a:pt x="26" y="76"/>
                    <a:pt x="51" y="76"/>
                  </a:cubicBezTo>
                  <a:cubicBezTo>
                    <a:pt x="277" y="126"/>
                    <a:pt x="527" y="176"/>
                    <a:pt x="778" y="176"/>
                  </a:cubicBezTo>
                  <a:cubicBezTo>
                    <a:pt x="878" y="176"/>
                    <a:pt x="978" y="151"/>
                    <a:pt x="1053" y="151"/>
                  </a:cubicBezTo>
                  <a:cubicBezTo>
                    <a:pt x="1079" y="151"/>
                    <a:pt x="1104" y="126"/>
                    <a:pt x="1104" y="126"/>
                  </a:cubicBezTo>
                  <a:cubicBezTo>
                    <a:pt x="1104" y="101"/>
                    <a:pt x="1079" y="76"/>
                    <a:pt x="1053" y="76"/>
                  </a:cubicBezTo>
                  <a:cubicBezTo>
                    <a:pt x="972" y="82"/>
                    <a:pt x="889" y="86"/>
                    <a:pt x="805" y="86"/>
                  </a:cubicBezTo>
                  <a:cubicBezTo>
                    <a:pt x="554" y="86"/>
                    <a:pt x="295"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7"/>
            <p:cNvSpPr/>
            <p:nvPr/>
          </p:nvSpPr>
          <p:spPr>
            <a:xfrm>
              <a:off x="1486975" y="3029475"/>
              <a:ext cx="20075" cy="3800"/>
            </a:xfrm>
            <a:custGeom>
              <a:avLst/>
              <a:gdLst/>
              <a:ahLst/>
              <a:cxnLst/>
              <a:rect l="l" t="t" r="r" b="b"/>
              <a:pathLst>
                <a:path w="803" h="152" extrusionOk="0">
                  <a:moveTo>
                    <a:pt x="51" y="1"/>
                  </a:moveTo>
                  <a:cubicBezTo>
                    <a:pt x="26" y="1"/>
                    <a:pt x="26" y="26"/>
                    <a:pt x="26" y="51"/>
                  </a:cubicBezTo>
                  <a:cubicBezTo>
                    <a:pt x="1" y="51"/>
                    <a:pt x="26" y="76"/>
                    <a:pt x="51" y="76"/>
                  </a:cubicBezTo>
                  <a:cubicBezTo>
                    <a:pt x="276" y="126"/>
                    <a:pt x="527" y="151"/>
                    <a:pt x="753" y="151"/>
                  </a:cubicBezTo>
                  <a:cubicBezTo>
                    <a:pt x="778" y="151"/>
                    <a:pt x="803" y="151"/>
                    <a:pt x="803" y="126"/>
                  </a:cubicBezTo>
                  <a:cubicBezTo>
                    <a:pt x="803" y="101"/>
                    <a:pt x="778" y="101"/>
                    <a:pt x="753"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7"/>
            <p:cNvSpPr/>
            <p:nvPr/>
          </p:nvSpPr>
          <p:spPr>
            <a:xfrm>
              <a:off x="1494500" y="3035125"/>
              <a:ext cx="20700" cy="5025"/>
            </a:xfrm>
            <a:custGeom>
              <a:avLst/>
              <a:gdLst/>
              <a:ahLst/>
              <a:cxnLst/>
              <a:rect l="l" t="t" r="r" b="b"/>
              <a:pathLst>
                <a:path w="828" h="201" extrusionOk="0">
                  <a:moveTo>
                    <a:pt x="51" y="0"/>
                  </a:moveTo>
                  <a:cubicBezTo>
                    <a:pt x="26" y="0"/>
                    <a:pt x="0" y="25"/>
                    <a:pt x="0" y="25"/>
                  </a:cubicBezTo>
                  <a:cubicBezTo>
                    <a:pt x="0" y="50"/>
                    <a:pt x="26" y="75"/>
                    <a:pt x="26" y="75"/>
                  </a:cubicBezTo>
                  <a:cubicBezTo>
                    <a:pt x="276" y="126"/>
                    <a:pt x="527" y="176"/>
                    <a:pt x="777" y="201"/>
                  </a:cubicBezTo>
                  <a:cubicBezTo>
                    <a:pt x="802" y="201"/>
                    <a:pt x="802" y="176"/>
                    <a:pt x="802" y="176"/>
                  </a:cubicBezTo>
                  <a:cubicBezTo>
                    <a:pt x="828" y="151"/>
                    <a:pt x="802" y="126"/>
                    <a:pt x="777" y="126"/>
                  </a:cubicBezTo>
                  <a:cubicBezTo>
                    <a:pt x="527" y="101"/>
                    <a:pt x="27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7"/>
            <p:cNvSpPr/>
            <p:nvPr/>
          </p:nvSpPr>
          <p:spPr>
            <a:xfrm>
              <a:off x="1500150" y="3043000"/>
              <a:ext cx="20075" cy="4050"/>
            </a:xfrm>
            <a:custGeom>
              <a:avLst/>
              <a:gdLst/>
              <a:ahLst/>
              <a:cxnLst/>
              <a:rect l="l" t="t" r="r" b="b"/>
              <a:pathLst>
                <a:path w="803" h="162" extrusionOk="0">
                  <a:moveTo>
                    <a:pt x="45" y="1"/>
                  </a:moveTo>
                  <a:cubicBezTo>
                    <a:pt x="38" y="1"/>
                    <a:pt x="25" y="18"/>
                    <a:pt x="25" y="36"/>
                  </a:cubicBezTo>
                  <a:cubicBezTo>
                    <a:pt x="0" y="36"/>
                    <a:pt x="25" y="61"/>
                    <a:pt x="25" y="61"/>
                  </a:cubicBezTo>
                  <a:cubicBezTo>
                    <a:pt x="201" y="136"/>
                    <a:pt x="376" y="161"/>
                    <a:pt x="551" y="161"/>
                  </a:cubicBezTo>
                  <a:cubicBezTo>
                    <a:pt x="627" y="161"/>
                    <a:pt x="702" y="161"/>
                    <a:pt x="777" y="136"/>
                  </a:cubicBezTo>
                  <a:cubicBezTo>
                    <a:pt x="802" y="136"/>
                    <a:pt x="802" y="111"/>
                    <a:pt x="802" y="111"/>
                  </a:cubicBezTo>
                  <a:cubicBezTo>
                    <a:pt x="802" y="86"/>
                    <a:pt x="777" y="61"/>
                    <a:pt x="777" y="61"/>
                  </a:cubicBezTo>
                  <a:cubicBezTo>
                    <a:pt x="688" y="79"/>
                    <a:pt x="599" y="87"/>
                    <a:pt x="512" y="87"/>
                  </a:cubicBezTo>
                  <a:cubicBezTo>
                    <a:pt x="352" y="87"/>
                    <a:pt x="196" y="60"/>
                    <a:pt x="50" y="11"/>
                  </a:cubicBezTo>
                  <a:cubicBezTo>
                    <a:pt x="50"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7"/>
            <p:cNvSpPr/>
            <p:nvPr/>
          </p:nvSpPr>
          <p:spPr>
            <a:xfrm>
              <a:off x="1505150" y="3050150"/>
              <a:ext cx="23825" cy="3800"/>
            </a:xfrm>
            <a:custGeom>
              <a:avLst/>
              <a:gdLst/>
              <a:ahLst/>
              <a:cxnLst/>
              <a:rect l="l" t="t" r="r" b="b"/>
              <a:pathLst>
                <a:path w="953" h="152" extrusionOk="0">
                  <a:moveTo>
                    <a:pt x="51" y="1"/>
                  </a:moveTo>
                  <a:cubicBezTo>
                    <a:pt x="26" y="1"/>
                    <a:pt x="26" y="26"/>
                    <a:pt x="1" y="26"/>
                  </a:cubicBezTo>
                  <a:cubicBezTo>
                    <a:pt x="1" y="51"/>
                    <a:pt x="26" y="76"/>
                    <a:pt x="51" y="76"/>
                  </a:cubicBezTo>
                  <a:cubicBezTo>
                    <a:pt x="276" y="126"/>
                    <a:pt x="502" y="151"/>
                    <a:pt x="727" y="151"/>
                  </a:cubicBezTo>
                  <a:lnTo>
                    <a:pt x="903" y="151"/>
                  </a:lnTo>
                  <a:cubicBezTo>
                    <a:pt x="928" y="151"/>
                    <a:pt x="953" y="126"/>
                    <a:pt x="953" y="101"/>
                  </a:cubicBezTo>
                  <a:cubicBezTo>
                    <a:pt x="953" y="76"/>
                    <a:pt x="928" y="76"/>
                    <a:pt x="903" y="76"/>
                  </a:cubicBezTo>
                  <a:cubicBezTo>
                    <a:pt x="627" y="76"/>
                    <a:pt x="32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7"/>
            <p:cNvSpPr/>
            <p:nvPr/>
          </p:nvSpPr>
          <p:spPr>
            <a:xfrm>
              <a:off x="1512050" y="3058300"/>
              <a:ext cx="24450" cy="2525"/>
            </a:xfrm>
            <a:custGeom>
              <a:avLst/>
              <a:gdLst/>
              <a:ahLst/>
              <a:cxnLst/>
              <a:rect l="l" t="t" r="r" b="b"/>
              <a:pathLst>
                <a:path w="978" h="101" extrusionOk="0">
                  <a:moveTo>
                    <a:pt x="50" y="1"/>
                  </a:moveTo>
                  <a:cubicBezTo>
                    <a:pt x="25" y="1"/>
                    <a:pt x="0" y="26"/>
                    <a:pt x="0" y="51"/>
                  </a:cubicBezTo>
                  <a:cubicBezTo>
                    <a:pt x="0" y="76"/>
                    <a:pt x="25" y="76"/>
                    <a:pt x="25" y="76"/>
                  </a:cubicBezTo>
                  <a:lnTo>
                    <a:pt x="953" y="101"/>
                  </a:lnTo>
                  <a:cubicBezTo>
                    <a:pt x="978" y="101"/>
                    <a:pt x="978" y="76"/>
                    <a:pt x="978" y="51"/>
                  </a:cubicBezTo>
                  <a:cubicBezTo>
                    <a:pt x="978" y="51"/>
                    <a:pt x="978" y="26"/>
                    <a:pt x="953" y="2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7"/>
            <p:cNvSpPr/>
            <p:nvPr/>
          </p:nvSpPr>
          <p:spPr>
            <a:xfrm>
              <a:off x="1517675" y="3065825"/>
              <a:ext cx="23225" cy="4400"/>
            </a:xfrm>
            <a:custGeom>
              <a:avLst/>
              <a:gdLst/>
              <a:ahLst/>
              <a:cxnLst/>
              <a:rect l="l" t="t" r="r" b="b"/>
              <a:pathLst>
                <a:path w="929" h="176" extrusionOk="0">
                  <a:moveTo>
                    <a:pt x="51" y="0"/>
                  </a:moveTo>
                  <a:cubicBezTo>
                    <a:pt x="26" y="0"/>
                    <a:pt x="1" y="0"/>
                    <a:pt x="1" y="25"/>
                  </a:cubicBezTo>
                  <a:cubicBezTo>
                    <a:pt x="1" y="51"/>
                    <a:pt x="1" y="76"/>
                    <a:pt x="26" y="76"/>
                  </a:cubicBezTo>
                  <a:cubicBezTo>
                    <a:pt x="251" y="126"/>
                    <a:pt x="477" y="176"/>
                    <a:pt x="728" y="176"/>
                  </a:cubicBezTo>
                  <a:cubicBezTo>
                    <a:pt x="778" y="176"/>
                    <a:pt x="828" y="151"/>
                    <a:pt x="903" y="151"/>
                  </a:cubicBezTo>
                  <a:cubicBezTo>
                    <a:pt x="903" y="151"/>
                    <a:pt x="928" y="151"/>
                    <a:pt x="928" y="126"/>
                  </a:cubicBezTo>
                  <a:cubicBezTo>
                    <a:pt x="928" y="101"/>
                    <a:pt x="903" y="101"/>
                    <a:pt x="878" y="101"/>
                  </a:cubicBezTo>
                  <a:cubicBezTo>
                    <a:pt x="602" y="101"/>
                    <a:pt x="327"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7"/>
            <p:cNvSpPr/>
            <p:nvPr/>
          </p:nvSpPr>
          <p:spPr>
            <a:xfrm>
              <a:off x="1526450" y="3074600"/>
              <a:ext cx="27600" cy="3775"/>
            </a:xfrm>
            <a:custGeom>
              <a:avLst/>
              <a:gdLst/>
              <a:ahLst/>
              <a:cxnLst/>
              <a:rect l="l" t="t" r="r" b="b"/>
              <a:pathLst>
                <a:path w="1104" h="151" extrusionOk="0">
                  <a:moveTo>
                    <a:pt x="26" y="0"/>
                  </a:moveTo>
                  <a:cubicBezTo>
                    <a:pt x="1" y="0"/>
                    <a:pt x="1" y="25"/>
                    <a:pt x="1" y="50"/>
                  </a:cubicBezTo>
                  <a:cubicBezTo>
                    <a:pt x="1" y="50"/>
                    <a:pt x="1" y="75"/>
                    <a:pt x="26" y="75"/>
                  </a:cubicBezTo>
                  <a:cubicBezTo>
                    <a:pt x="377" y="101"/>
                    <a:pt x="727" y="126"/>
                    <a:pt x="1078" y="151"/>
                  </a:cubicBezTo>
                  <a:cubicBezTo>
                    <a:pt x="1103" y="151"/>
                    <a:pt x="1103" y="126"/>
                    <a:pt x="1103" y="101"/>
                  </a:cubicBezTo>
                  <a:cubicBezTo>
                    <a:pt x="1103" y="75"/>
                    <a:pt x="1103" y="75"/>
                    <a:pt x="1078" y="75"/>
                  </a:cubicBezTo>
                  <a:cubicBezTo>
                    <a:pt x="727" y="50"/>
                    <a:pt x="377" y="5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7"/>
            <p:cNvSpPr/>
            <p:nvPr/>
          </p:nvSpPr>
          <p:spPr>
            <a:xfrm>
              <a:off x="1544000" y="3082750"/>
              <a:ext cx="26975" cy="3775"/>
            </a:xfrm>
            <a:custGeom>
              <a:avLst/>
              <a:gdLst/>
              <a:ahLst/>
              <a:cxnLst/>
              <a:rect l="l" t="t" r="r" b="b"/>
              <a:pathLst>
                <a:path w="1079" h="151" extrusionOk="0">
                  <a:moveTo>
                    <a:pt x="51" y="0"/>
                  </a:moveTo>
                  <a:cubicBezTo>
                    <a:pt x="25" y="0"/>
                    <a:pt x="0" y="25"/>
                    <a:pt x="0" y="25"/>
                  </a:cubicBezTo>
                  <a:cubicBezTo>
                    <a:pt x="0" y="50"/>
                    <a:pt x="0" y="75"/>
                    <a:pt x="25" y="75"/>
                  </a:cubicBezTo>
                  <a:cubicBezTo>
                    <a:pt x="276" y="125"/>
                    <a:pt x="527" y="150"/>
                    <a:pt x="777" y="150"/>
                  </a:cubicBezTo>
                  <a:lnTo>
                    <a:pt x="1028" y="150"/>
                  </a:lnTo>
                  <a:cubicBezTo>
                    <a:pt x="1053" y="150"/>
                    <a:pt x="1078" y="125"/>
                    <a:pt x="1078" y="100"/>
                  </a:cubicBezTo>
                  <a:cubicBezTo>
                    <a:pt x="1053" y="100"/>
                    <a:pt x="1053" y="75"/>
                    <a:pt x="1028" y="75"/>
                  </a:cubicBezTo>
                  <a:cubicBezTo>
                    <a:pt x="947" y="82"/>
                    <a:pt x="865" y="85"/>
                    <a:pt x="784" y="85"/>
                  </a:cubicBezTo>
                  <a:cubicBezTo>
                    <a:pt x="539" y="85"/>
                    <a:pt x="295" y="5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7"/>
            <p:cNvSpPr/>
            <p:nvPr/>
          </p:nvSpPr>
          <p:spPr>
            <a:xfrm>
              <a:off x="1549625" y="3090250"/>
              <a:ext cx="27600" cy="3800"/>
            </a:xfrm>
            <a:custGeom>
              <a:avLst/>
              <a:gdLst/>
              <a:ahLst/>
              <a:cxnLst/>
              <a:rect l="l" t="t" r="r" b="b"/>
              <a:pathLst>
                <a:path w="1104" h="152" extrusionOk="0">
                  <a:moveTo>
                    <a:pt x="51" y="1"/>
                  </a:moveTo>
                  <a:cubicBezTo>
                    <a:pt x="26" y="1"/>
                    <a:pt x="1" y="26"/>
                    <a:pt x="1" y="51"/>
                  </a:cubicBezTo>
                  <a:cubicBezTo>
                    <a:pt x="1" y="51"/>
                    <a:pt x="26" y="76"/>
                    <a:pt x="51" y="76"/>
                  </a:cubicBezTo>
                  <a:lnTo>
                    <a:pt x="1079" y="151"/>
                  </a:lnTo>
                  <a:cubicBezTo>
                    <a:pt x="1104" y="151"/>
                    <a:pt x="1104" y="126"/>
                    <a:pt x="1104" y="126"/>
                  </a:cubicBezTo>
                  <a:cubicBezTo>
                    <a:pt x="1104" y="101"/>
                    <a:pt x="1104" y="76"/>
                    <a:pt x="1079"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7"/>
            <p:cNvSpPr/>
            <p:nvPr/>
          </p:nvSpPr>
          <p:spPr>
            <a:xfrm>
              <a:off x="1559025" y="3097150"/>
              <a:ext cx="25725" cy="4400"/>
            </a:xfrm>
            <a:custGeom>
              <a:avLst/>
              <a:gdLst/>
              <a:ahLst/>
              <a:cxnLst/>
              <a:rect l="l" t="t" r="r" b="b"/>
              <a:pathLst>
                <a:path w="1029" h="176" extrusionOk="0">
                  <a:moveTo>
                    <a:pt x="51" y="1"/>
                  </a:moveTo>
                  <a:cubicBezTo>
                    <a:pt x="26" y="1"/>
                    <a:pt x="1" y="26"/>
                    <a:pt x="1" y="51"/>
                  </a:cubicBezTo>
                  <a:cubicBezTo>
                    <a:pt x="1" y="51"/>
                    <a:pt x="26" y="76"/>
                    <a:pt x="26" y="76"/>
                  </a:cubicBezTo>
                  <a:lnTo>
                    <a:pt x="1003" y="176"/>
                  </a:lnTo>
                  <a:cubicBezTo>
                    <a:pt x="1028" y="176"/>
                    <a:pt x="1028" y="176"/>
                    <a:pt x="1028" y="151"/>
                  </a:cubicBezTo>
                  <a:cubicBezTo>
                    <a:pt x="1028" y="126"/>
                    <a:pt x="1028" y="126"/>
                    <a:pt x="100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7"/>
            <p:cNvSpPr/>
            <p:nvPr/>
          </p:nvSpPr>
          <p:spPr>
            <a:xfrm>
              <a:off x="1569675" y="3105300"/>
              <a:ext cx="25100" cy="3775"/>
            </a:xfrm>
            <a:custGeom>
              <a:avLst/>
              <a:gdLst/>
              <a:ahLst/>
              <a:cxnLst/>
              <a:rect l="l" t="t" r="r" b="b"/>
              <a:pathLst>
                <a:path w="1004" h="151" extrusionOk="0">
                  <a:moveTo>
                    <a:pt x="26" y="0"/>
                  </a:moveTo>
                  <a:cubicBezTo>
                    <a:pt x="26" y="0"/>
                    <a:pt x="1" y="25"/>
                    <a:pt x="1" y="25"/>
                  </a:cubicBezTo>
                  <a:cubicBezTo>
                    <a:pt x="1" y="50"/>
                    <a:pt x="1" y="76"/>
                    <a:pt x="26" y="76"/>
                  </a:cubicBezTo>
                  <a:lnTo>
                    <a:pt x="978" y="151"/>
                  </a:lnTo>
                  <a:cubicBezTo>
                    <a:pt x="1004" y="151"/>
                    <a:pt x="1004" y="151"/>
                    <a:pt x="1004" y="126"/>
                  </a:cubicBezTo>
                  <a:cubicBezTo>
                    <a:pt x="1004" y="101"/>
                    <a:pt x="1004" y="101"/>
                    <a:pt x="978" y="101"/>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7"/>
            <p:cNvSpPr/>
            <p:nvPr/>
          </p:nvSpPr>
          <p:spPr>
            <a:xfrm>
              <a:off x="1607275" y="3082125"/>
              <a:ext cx="100275" cy="11925"/>
            </a:xfrm>
            <a:custGeom>
              <a:avLst/>
              <a:gdLst/>
              <a:ahLst/>
              <a:cxnLst/>
              <a:rect l="l" t="t" r="r" b="b"/>
              <a:pathLst>
                <a:path w="4011" h="477" extrusionOk="0">
                  <a:moveTo>
                    <a:pt x="26" y="0"/>
                  </a:moveTo>
                  <a:cubicBezTo>
                    <a:pt x="26" y="0"/>
                    <a:pt x="1" y="0"/>
                    <a:pt x="1" y="25"/>
                  </a:cubicBezTo>
                  <a:cubicBezTo>
                    <a:pt x="1" y="50"/>
                    <a:pt x="1" y="75"/>
                    <a:pt x="26" y="75"/>
                  </a:cubicBezTo>
                  <a:cubicBezTo>
                    <a:pt x="1129" y="276"/>
                    <a:pt x="2256" y="476"/>
                    <a:pt x="3409" y="476"/>
                  </a:cubicBezTo>
                  <a:cubicBezTo>
                    <a:pt x="3585" y="476"/>
                    <a:pt x="3785" y="451"/>
                    <a:pt x="3961" y="451"/>
                  </a:cubicBezTo>
                  <a:cubicBezTo>
                    <a:pt x="3986" y="451"/>
                    <a:pt x="4011" y="426"/>
                    <a:pt x="4011" y="401"/>
                  </a:cubicBezTo>
                  <a:cubicBezTo>
                    <a:pt x="4011" y="401"/>
                    <a:pt x="3986" y="376"/>
                    <a:pt x="3961" y="376"/>
                  </a:cubicBezTo>
                  <a:cubicBezTo>
                    <a:pt x="3754" y="392"/>
                    <a:pt x="3547" y="399"/>
                    <a:pt x="3340" y="399"/>
                  </a:cubicBezTo>
                  <a:cubicBezTo>
                    <a:pt x="2219" y="399"/>
                    <a:pt x="1105" y="19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7"/>
            <p:cNvSpPr/>
            <p:nvPr/>
          </p:nvSpPr>
          <p:spPr>
            <a:xfrm>
              <a:off x="1636725" y="3078975"/>
              <a:ext cx="75850" cy="7550"/>
            </a:xfrm>
            <a:custGeom>
              <a:avLst/>
              <a:gdLst/>
              <a:ahLst/>
              <a:cxnLst/>
              <a:rect l="l" t="t" r="r" b="b"/>
              <a:pathLst>
                <a:path w="3034" h="302" extrusionOk="0">
                  <a:moveTo>
                    <a:pt x="51" y="1"/>
                  </a:moveTo>
                  <a:cubicBezTo>
                    <a:pt x="26" y="1"/>
                    <a:pt x="1" y="1"/>
                    <a:pt x="1" y="26"/>
                  </a:cubicBezTo>
                  <a:cubicBezTo>
                    <a:pt x="1" y="51"/>
                    <a:pt x="1" y="76"/>
                    <a:pt x="26" y="76"/>
                  </a:cubicBezTo>
                  <a:cubicBezTo>
                    <a:pt x="928" y="226"/>
                    <a:pt x="1780" y="301"/>
                    <a:pt x="2557" y="301"/>
                  </a:cubicBezTo>
                  <a:lnTo>
                    <a:pt x="3008" y="301"/>
                  </a:lnTo>
                  <a:cubicBezTo>
                    <a:pt x="3033" y="301"/>
                    <a:pt x="3033" y="276"/>
                    <a:pt x="3033" y="276"/>
                  </a:cubicBezTo>
                  <a:cubicBezTo>
                    <a:pt x="3033" y="251"/>
                    <a:pt x="3033" y="226"/>
                    <a:pt x="3008" y="226"/>
                  </a:cubicBezTo>
                  <a:cubicBezTo>
                    <a:pt x="2828" y="236"/>
                    <a:pt x="2643" y="241"/>
                    <a:pt x="2455" y="241"/>
                  </a:cubicBezTo>
                  <a:cubicBezTo>
                    <a:pt x="1703" y="241"/>
                    <a:pt x="893" y="16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7"/>
            <p:cNvSpPr/>
            <p:nvPr/>
          </p:nvSpPr>
          <p:spPr>
            <a:xfrm>
              <a:off x="1532100" y="2773850"/>
              <a:ext cx="10050" cy="4400"/>
            </a:xfrm>
            <a:custGeom>
              <a:avLst/>
              <a:gdLst/>
              <a:ahLst/>
              <a:cxnLst/>
              <a:rect l="l" t="t" r="r" b="b"/>
              <a:pathLst>
                <a:path w="402" h="176" extrusionOk="0">
                  <a:moveTo>
                    <a:pt x="75" y="0"/>
                  </a:moveTo>
                  <a:cubicBezTo>
                    <a:pt x="50" y="0"/>
                    <a:pt x="25" y="0"/>
                    <a:pt x="25" y="25"/>
                  </a:cubicBezTo>
                  <a:cubicBezTo>
                    <a:pt x="0" y="50"/>
                    <a:pt x="25" y="75"/>
                    <a:pt x="25" y="75"/>
                  </a:cubicBezTo>
                  <a:cubicBezTo>
                    <a:pt x="126" y="125"/>
                    <a:pt x="251" y="150"/>
                    <a:pt x="351" y="176"/>
                  </a:cubicBezTo>
                  <a:lnTo>
                    <a:pt x="376" y="176"/>
                  </a:lnTo>
                  <a:cubicBezTo>
                    <a:pt x="376" y="176"/>
                    <a:pt x="401" y="150"/>
                    <a:pt x="401" y="125"/>
                  </a:cubicBezTo>
                  <a:cubicBezTo>
                    <a:pt x="401" y="125"/>
                    <a:pt x="376" y="100"/>
                    <a:pt x="376" y="100"/>
                  </a:cubicBezTo>
                  <a:cubicBezTo>
                    <a:pt x="251" y="100"/>
                    <a:pt x="151" y="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7"/>
            <p:cNvSpPr/>
            <p:nvPr/>
          </p:nvSpPr>
          <p:spPr>
            <a:xfrm>
              <a:off x="1537725" y="2769600"/>
              <a:ext cx="13200" cy="5525"/>
            </a:xfrm>
            <a:custGeom>
              <a:avLst/>
              <a:gdLst/>
              <a:ahLst/>
              <a:cxnLst/>
              <a:rect l="l" t="t" r="r" b="b"/>
              <a:pathLst>
                <a:path w="528" h="221" extrusionOk="0">
                  <a:moveTo>
                    <a:pt x="35" y="1"/>
                  </a:moveTo>
                  <a:cubicBezTo>
                    <a:pt x="26" y="1"/>
                    <a:pt x="13" y="7"/>
                    <a:pt x="1" y="20"/>
                  </a:cubicBezTo>
                  <a:cubicBezTo>
                    <a:pt x="1" y="45"/>
                    <a:pt x="1" y="70"/>
                    <a:pt x="26" y="70"/>
                  </a:cubicBezTo>
                  <a:cubicBezTo>
                    <a:pt x="151" y="170"/>
                    <a:pt x="327" y="220"/>
                    <a:pt x="477" y="220"/>
                  </a:cubicBezTo>
                  <a:cubicBezTo>
                    <a:pt x="502" y="220"/>
                    <a:pt x="527" y="195"/>
                    <a:pt x="527" y="170"/>
                  </a:cubicBezTo>
                  <a:cubicBezTo>
                    <a:pt x="527" y="145"/>
                    <a:pt x="502" y="145"/>
                    <a:pt x="477" y="145"/>
                  </a:cubicBezTo>
                  <a:cubicBezTo>
                    <a:pt x="327" y="145"/>
                    <a:pt x="176" y="95"/>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7"/>
            <p:cNvSpPr/>
            <p:nvPr/>
          </p:nvSpPr>
          <p:spPr>
            <a:xfrm>
              <a:off x="1740125" y="2989375"/>
              <a:ext cx="36350" cy="4425"/>
            </a:xfrm>
            <a:custGeom>
              <a:avLst/>
              <a:gdLst/>
              <a:ahLst/>
              <a:cxnLst/>
              <a:rect l="l" t="t" r="r" b="b"/>
              <a:pathLst>
                <a:path w="1454" h="177" extrusionOk="0">
                  <a:moveTo>
                    <a:pt x="50" y="1"/>
                  </a:moveTo>
                  <a:cubicBezTo>
                    <a:pt x="25" y="1"/>
                    <a:pt x="25" y="26"/>
                    <a:pt x="25" y="26"/>
                  </a:cubicBezTo>
                  <a:cubicBezTo>
                    <a:pt x="0" y="51"/>
                    <a:pt x="25" y="76"/>
                    <a:pt x="50" y="76"/>
                  </a:cubicBezTo>
                  <a:cubicBezTo>
                    <a:pt x="401" y="126"/>
                    <a:pt x="777" y="176"/>
                    <a:pt x="1153" y="176"/>
                  </a:cubicBezTo>
                  <a:cubicBezTo>
                    <a:pt x="1253" y="176"/>
                    <a:pt x="1328" y="176"/>
                    <a:pt x="1429" y="151"/>
                  </a:cubicBezTo>
                  <a:cubicBezTo>
                    <a:pt x="1429" y="151"/>
                    <a:pt x="1454" y="151"/>
                    <a:pt x="1454" y="126"/>
                  </a:cubicBezTo>
                  <a:cubicBezTo>
                    <a:pt x="1454" y="101"/>
                    <a:pt x="1429" y="101"/>
                    <a:pt x="1429" y="101"/>
                  </a:cubicBezTo>
                  <a:lnTo>
                    <a:pt x="1404" y="101"/>
                  </a:lnTo>
                  <a:cubicBezTo>
                    <a:pt x="952" y="101"/>
                    <a:pt x="5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7"/>
            <p:cNvSpPr/>
            <p:nvPr/>
          </p:nvSpPr>
          <p:spPr>
            <a:xfrm>
              <a:off x="1744500" y="2997525"/>
              <a:ext cx="26975" cy="3150"/>
            </a:xfrm>
            <a:custGeom>
              <a:avLst/>
              <a:gdLst/>
              <a:ahLst/>
              <a:cxnLst/>
              <a:rect l="l" t="t" r="r" b="b"/>
              <a:pathLst>
                <a:path w="1079" h="126" extrusionOk="0">
                  <a:moveTo>
                    <a:pt x="51" y="1"/>
                  </a:moveTo>
                  <a:cubicBezTo>
                    <a:pt x="26" y="1"/>
                    <a:pt x="1" y="26"/>
                    <a:pt x="1" y="51"/>
                  </a:cubicBezTo>
                  <a:cubicBezTo>
                    <a:pt x="1" y="51"/>
                    <a:pt x="1" y="76"/>
                    <a:pt x="26" y="76"/>
                  </a:cubicBezTo>
                  <a:cubicBezTo>
                    <a:pt x="176" y="101"/>
                    <a:pt x="351" y="126"/>
                    <a:pt x="502" y="126"/>
                  </a:cubicBezTo>
                  <a:cubicBezTo>
                    <a:pt x="677" y="126"/>
                    <a:pt x="853" y="101"/>
                    <a:pt x="1053" y="76"/>
                  </a:cubicBezTo>
                  <a:cubicBezTo>
                    <a:pt x="1053" y="76"/>
                    <a:pt x="1078" y="51"/>
                    <a:pt x="1078" y="26"/>
                  </a:cubicBezTo>
                  <a:cubicBezTo>
                    <a:pt x="1078" y="1"/>
                    <a:pt x="1053" y="1"/>
                    <a:pt x="1028" y="1"/>
                  </a:cubicBezTo>
                  <a:cubicBezTo>
                    <a:pt x="865" y="26"/>
                    <a:pt x="702" y="38"/>
                    <a:pt x="539" y="38"/>
                  </a:cubicBezTo>
                  <a:cubicBezTo>
                    <a:pt x="376" y="38"/>
                    <a:pt x="21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7"/>
            <p:cNvSpPr/>
            <p:nvPr/>
          </p:nvSpPr>
          <p:spPr>
            <a:xfrm>
              <a:off x="1531475" y="2976225"/>
              <a:ext cx="46375" cy="9425"/>
            </a:xfrm>
            <a:custGeom>
              <a:avLst/>
              <a:gdLst/>
              <a:ahLst/>
              <a:cxnLst/>
              <a:rect l="l" t="t" r="r" b="b"/>
              <a:pathLst>
                <a:path w="1855" h="377" extrusionOk="0">
                  <a:moveTo>
                    <a:pt x="50" y="0"/>
                  </a:moveTo>
                  <a:cubicBezTo>
                    <a:pt x="25" y="0"/>
                    <a:pt x="0" y="0"/>
                    <a:pt x="0" y="25"/>
                  </a:cubicBezTo>
                  <a:cubicBezTo>
                    <a:pt x="0" y="51"/>
                    <a:pt x="0" y="76"/>
                    <a:pt x="25" y="76"/>
                  </a:cubicBezTo>
                  <a:cubicBezTo>
                    <a:pt x="602" y="251"/>
                    <a:pt x="1203" y="351"/>
                    <a:pt x="1805" y="376"/>
                  </a:cubicBezTo>
                  <a:cubicBezTo>
                    <a:pt x="1830" y="376"/>
                    <a:pt x="1830" y="376"/>
                    <a:pt x="1830" y="351"/>
                  </a:cubicBezTo>
                  <a:cubicBezTo>
                    <a:pt x="1855" y="326"/>
                    <a:pt x="1830" y="301"/>
                    <a:pt x="1805" y="301"/>
                  </a:cubicBezTo>
                  <a:cubicBezTo>
                    <a:pt x="1203" y="301"/>
                    <a:pt x="602"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7"/>
            <p:cNvSpPr/>
            <p:nvPr/>
          </p:nvSpPr>
          <p:spPr>
            <a:xfrm>
              <a:off x="1461925" y="2865950"/>
              <a:ext cx="20700" cy="4400"/>
            </a:xfrm>
            <a:custGeom>
              <a:avLst/>
              <a:gdLst/>
              <a:ahLst/>
              <a:cxnLst/>
              <a:rect l="l" t="t" r="r" b="b"/>
              <a:pathLst>
                <a:path w="828" h="176" extrusionOk="0">
                  <a:moveTo>
                    <a:pt x="50" y="0"/>
                  </a:moveTo>
                  <a:cubicBezTo>
                    <a:pt x="25" y="0"/>
                    <a:pt x="0" y="25"/>
                    <a:pt x="0" y="25"/>
                  </a:cubicBezTo>
                  <a:cubicBezTo>
                    <a:pt x="0" y="50"/>
                    <a:pt x="0" y="76"/>
                    <a:pt x="25" y="76"/>
                  </a:cubicBezTo>
                  <a:cubicBezTo>
                    <a:pt x="226" y="151"/>
                    <a:pt x="451" y="176"/>
                    <a:pt x="652" y="176"/>
                  </a:cubicBezTo>
                  <a:lnTo>
                    <a:pt x="777" y="176"/>
                  </a:lnTo>
                  <a:cubicBezTo>
                    <a:pt x="802" y="176"/>
                    <a:pt x="827" y="176"/>
                    <a:pt x="802" y="151"/>
                  </a:cubicBezTo>
                  <a:cubicBezTo>
                    <a:pt x="802" y="133"/>
                    <a:pt x="802" y="115"/>
                    <a:pt x="793" y="115"/>
                  </a:cubicBezTo>
                  <a:cubicBezTo>
                    <a:pt x="790" y="115"/>
                    <a:pt x="784" y="118"/>
                    <a:pt x="777" y="126"/>
                  </a:cubicBezTo>
                  <a:cubicBezTo>
                    <a:pt x="527" y="126"/>
                    <a:pt x="276" y="1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7"/>
            <p:cNvSpPr/>
            <p:nvPr/>
          </p:nvSpPr>
          <p:spPr>
            <a:xfrm>
              <a:off x="1744500" y="2803025"/>
              <a:ext cx="68325" cy="3425"/>
            </a:xfrm>
            <a:custGeom>
              <a:avLst/>
              <a:gdLst/>
              <a:ahLst/>
              <a:cxnLst/>
              <a:rect l="l" t="t" r="r" b="b"/>
              <a:pathLst>
                <a:path w="2733" h="137" extrusionOk="0">
                  <a:moveTo>
                    <a:pt x="29" y="1"/>
                  </a:moveTo>
                  <a:cubicBezTo>
                    <a:pt x="13" y="1"/>
                    <a:pt x="1" y="18"/>
                    <a:pt x="1" y="36"/>
                  </a:cubicBezTo>
                  <a:cubicBezTo>
                    <a:pt x="1" y="61"/>
                    <a:pt x="26" y="61"/>
                    <a:pt x="51" y="61"/>
                  </a:cubicBezTo>
                  <a:cubicBezTo>
                    <a:pt x="502" y="111"/>
                    <a:pt x="953" y="136"/>
                    <a:pt x="1429" y="136"/>
                  </a:cubicBezTo>
                  <a:cubicBezTo>
                    <a:pt x="1855" y="136"/>
                    <a:pt x="2281" y="111"/>
                    <a:pt x="2682" y="86"/>
                  </a:cubicBezTo>
                  <a:cubicBezTo>
                    <a:pt x="2707" y="86"/>
                    <a:pt x="2732" y="61"/>
                    <a:pt x="2732" y="36"/>
                  </a:cubicBezTo>
                  <a:cubicBezTo>
                    <a:pt x="2732" y="11"/>
                    <a:pt x="2707" y="11"/>
                    <a:pt x="2682" y="11"/>
                  </a:cubicBezTo>
                  <a:cubicBezTo>
                    <a:pt x="2286" y="45"/>
                    <a:pt x="1890" y="59"/>
                    <a:pt x="1494" y="59"/>
                  </a:cubicBezTo>
                  <a:cubicBezTo>
                    <a:pt x="1013" y="59"/>
                    <a:pt x="532" y="39"/>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7"/>
            <p:cNvSpPr/>
            <p:nvPr/>
          </p:nvSpPr>
          <p:spPr>
            <a:xfrm>
              <a:off x="1670575" y="2772575"/>
              <a:ext cx="100900" cy="8175"/>
            </a:xfrm>
            <a:custGeom>
              <a:avLst/>
              <a:gdLst/>
              <a:ahLst/>
              <a:cxnLst/>
              <a:rect l="l" t="t" r="r" b="b"/>
              <a:pathLst>
                <a:path w="4036" h="327" extrusionOk="0">
                  <a:moveTo>
                    <a:pt x="50" y="1"/>
                  </a:moveTo>
                  <a:cubicBezTo>
                    <a:pt x="25" y="1"/>
                    <a:pt x="25" y="1"/>
                    <a:pt x="0" y="26"/>
                  </a:cubicBezTo>
                  <a:cubicBezTo>
                    <a:pt x="0" y="51"/>
                    <a:pt x="25" y="76"/>
                    <a:pt x="25" y="76"/>
                  </a:cubicBezTo>
                  <a:cubicBezTo>
                    <a:pt x="902" y="227"/>
                    <a:pt x="1780" y="327"/>
                    <a:pt x="2682" y="327"/>
                  </a:cubicBezTo>
                  <a:cubicBezTo>
                    <a:pt x="3108" y="327"/>
                    <a:pt x="3559" y="302"/>
                    <a:pt x="3985" y="252"/>
                  </a:cubicBezTo>
                  <a:cubicBezTo>
                    <a:pt x="4010" y="252"/>
                    <a:pt x="4035" y="227"/>
                    <a:pt x="4035" y="227"/>
                  </a:cubicBezTo>
                  <a:cubicBezTo>
                    <a:pt x="4035" y="201"/>
                    <a:pt x="4010" y="176"/>
                    <a:pt x="3985" y="176"/>
                  </a:cubicBezTo>
                  <a:cubicBezTo>
                    <a:pt x="3531" y="220"/>
                    <a:pt x="3074" y="242"/>
                    <a:pt x="2616" y="242"/>
                  </a:cubicBezTo>
                  <a:cubicBezTo>
                    <a:pt x="1759" y="242"/>
                    <a:pt x="899" y="1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7"/>
            <p:cNvSpPr/>
            <p:nvPr/>
          </p:nvSpPr>
          <p:spPr>
            <a:xfrm>
              <a:off x="1704400" y="2781975"/>
              <a:ext cx="80225" cy="4425"/>
            </a:xfrm>
            <a:custGeom>
              <a:avLst/>
              <a:gdLst/>
              <a:ahLst/>
              <a:cxnLst/>
              <a:rect l="l" t="t" r="r" b="b"/>
              <a:pathLst>
                <a:path w="3209" h="177" extrusionOk="0">
                  <a:moveTo>
                    <a:pt x="3183" y="1"/>
                  </a:moveTo>
                  <a:cubicBezTo>
                    <a:pt x="2605" y="70"/>
                    <a:pt x="2027" y="108"/>
                    <a:pt x="1448" y="108"/>
                  </a:cubicBezTo>
                  <a:cubicBezTo>
                    <a:pt x="974" y="108"/>
                    <a:pt x="500" y="82"/>
                    <a:pt x="26" y="26"/>
                  </a:cubicBezTo>
                  <a:cubicBezTo>
                    <a:pt x="26" y="26"/>
                    <a:pt x="0" y="26"/>
                    <a:pt x="0" y="51"/>
                  </a:cubicBezTo>
                  <a:cubicBezTo>
                    <a:pt x="0" y="76"/>
                    <a:pt x="0" y="76"/>
                    <a:pt x="26" y="101"/>
                  </a:cubicBezTo>
                  <a:cubicBezTo>
                    <a:pt x="527" y="151"/>
                    <a:pt x="1003" y="176"/>
                    <a:pt x="1504" y="176"/>
                  </a:cubicBezTo>
                  <a:cubicBezTo>
                    <a:pt x="2056" y="176"/>
                    <a:pt x="2632" y="151"/>
                    <a:pt x="3183" y="51"/>
                  </a:cubicBezTo>
                  <a:cubicBezTo>
                    <a:pt x="3209" y="51"/>
                    <a:pt x="3209" y="51"/>
                    <a:pt x="3209" y="26"/>
                  </a:cubicBezTo>
                  <a:cubicBezTo>
                    <a:pt x="3209" y="1"/>
                    <a:pt x="3209" y="1"/>
                    <a:pt x="3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7"/>
            <p:cNvSpPr/>
            <p:nvPr/>
          </p:nvSpPr>
          <p:spPr>
            <a:xfrm>
              <a:off x="1733225" y="2788625"/>
              <a:ext cx="63925" cy="4025"/>
            </a:xfrm>
            <a:custGeom>
              <a:avLst/>
              <a:gdLst/>
              <a:ahLst/>
              <a:cxnLst/>
              <a:rect l="l" t="t" r="r" b="b"/>
              <a:pathLst>
                <a:path w="2557" h="161" extrusionOk="0">
                  <a:moveTo>
                    <a:pt x="2528" y="0"/>
                  </a:moveTo>
                  <a:cubicBezTo>
                    <a:pt x="2521" y="0"/>
                    <a:pt x="2514" y="3"/>
                    <a:pt x="2507" y="11"/>
                  </a:cubicBezTo>
                  <a:cubicBezTo>
                    <a:pt x="2093" y="73"/>
                    <a:pt x="1680" y="105"/>
                    <a:pt x="1266" y="105"/>
                  </a:cubicBezTo>
                  <a:cubicBezTo>
                    <a:pt x="853" y="105"/>
                    <a:pt x="439" y="73"/>
                    <a:pt x="25" y="11"/>
                  </a:cubicBezTo>
                  <a:cubicBezTo>
                    <a:pt x="0" y="11"/>
                    <a:pt x="0" y="36"/>
                    <a:pt x="0" y="36"/>
                  </a:cubicBezTo>
                  <a:cubicBezTo>
                    <a:pt x="0" y="61"/>
                    <a:pt x="0" y="86"/>
                    <a:pt x="25" y="86"/>
                  </a:cubicBezTo>
                  <a:cubicBezTo>
                    <a:pt x="426" y="136"/>
                    <a:pt x="827" y="161"/>
                    <a:pt x="1228" y="161"/>
                  </a:cubicBezTo>
                  <a:cubicBezTo>
                    <a:pt x="1655" y="161"/>
                    <a:pt x="2081" y="136"/>
                    <a:pt x="2532" y="61"/>
                  </a:cubicBezTo>
                  <a:cubicBezTo>
                    <a:pt x="2532" y="61"/>
                    <a:pt x="2557" y="36"/>
                    <a:pt x="2557" y="36"/>
                  </a:cubicBezTo>
                  <a:cubicBezTo>
                    <a:pt x="2557" y="18"/>
                    <a:pt x="2544" y="0"/>
                    <a:pt x="2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7"/>
            <p:cNvSpPr/>
            <p:nvPr/>
          </p:nvSpPr>
          <p:spPr>
            <a:xfrm>
              <a:off x="1750150" y="2795775"/>
              <a:ext cx="48250" cy="4400"/>
            </a:xfrm>
            <a:custGeom>
              <a:avLst/>
              <a:gdLst/>
              <a:ahLst/>
              <a:cxnLst/>
              <a:rect l="l" t="t" r="r" b="b"/>
              <a:pathLst>
                <a:path w="1930" h="176" extrusionOk="0">
                  <a:moveTo>
                    <a:pt x="1880" y="0"/>
                  </a:moveTo>
                  <a:cubicBezTo>
                    <a:pt x="1504" y="79"/>
                    <a:pt x="1118" y="118"/>
                    <a:pt x="729" y="118"/>
                  </a:cubicBezTo>
                  <a:cubicBezTo>
                    <a:pt x="495" y="118"/>
                    <a:pt x="260" y="104"/>
                    <a:pt x="25" y="76"/>
                  </a:cubicBezTo>
                  <a:cubicBezTo>
                    <a:pt x="25" y="68"/>
                    <a:pt x="23" y="65"/>
                    <a:pt x="20" y="65"/>
                  </a:cubicBezTo>
                  <a:cubicBezTo>
                    <a:pt x="13" y="65"/>
                    <a:pt x="0" y="83"/>
                    <a:pt x="0" y="101"/>
                  </a:cubicBezTo>
                  <a:cubicBezTo>
                    <a:pt x="0" y="126"/>
                    <a:pt x="0" y="126"/>
                    <a:pt x="25" y="126"/>
                  </a:cubicBezTo>
                  <a:cubicBezTo>
                    <a:pt x="276" y="176"/>
                    <a:pt x="526" y="176"/>
                    <a:pt x="777" y="176"/>
                  </a:cubicBezTo>
                  <a:cubicBezTo>
                    <a:pt x="1153" y="176"/>
                    <a:pt x="1529" y="151"/>
                    <a:pt x="1880" y="76"/>
                  </a:cubicBezTo>
                  <a:cubicBezTo>
                    <a:pt x="1905" y="76"/>
                    <a:pt x="1930" y="50"/>
                    <a:pt x="1930" y="25"/>
                  </a:cubicBezTo>
                  <a:cubicBezTo>
                    <a:pt x="1905" y="25"/>
                    <a:pt x="1905"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7"/>
            <p:cNvSpPr/>
            <p:nvPr/>
          </p:nvSpPr>
          <p:spPr>
            <a:xfrm>
              <a:off x="1708150" y="2770075"/>
              <a:ext cx="37625" cy="3800"/>
            </a:xfrm>
            <a:custGeom>
              <a:avLst/>
              <a:gdLst/>
              <a:ahLst/>
              <a:cxnLst/>
              <a:rect l="l" t="t" r="r" b="b"/>
              <a:pathLst>
                <a:path w="1505" h="152" extrusionOk="0">
                  <a:moveTo>
                    <a:pt x="1480" y="1"/>
                  </a:moveTo>
                  <a:cubicBezTo>
                    <a:pt x="1224" y="54"/>
                    <a:pt x="969" y="79"/>
                    <a:pt x="714" y="79"/>
                  </a:cubicBezTo>
                  <a:cubicBezTo>
                    <a:pt x="493" y="79"/>
                    <a:pt x="272" y="61"/>
                    <a:pt x="51" y="26"/>
                  </a:cubicBezTo>
                  <a:cubicBezTo>
                    <a:pt x="44" y="18"/>
                    <a:pt x="38" y="15"/>
                    <a:pt x="34" y="15"/>
                  </a:cubicBezTo>
                  <a:cubicBezTo>
                    <a:pt x="24" y="15"/>
                    <a:pt x="19" y="33"/>
                    <a:pt x="1" y="51"/>
                  </a:cubicBezTo>
                  <a:cubicBezTo>
                    <a:pt x="1" y="51"/>
                    <a:pt x="26" y="76"/>
                    <a:pt x="26" y="76"/>
                  </a:cubicBezTo>
                  <a:cubicBezTo>
                    <a:pt x="277" y="126"/>
                    <a:pt x="502" y="151"/>
                    <a:pt x="728" y="151"/>
                  </a:cubicBezTo>
                  <a:cubicBezTo>
                    <a:pt x="978" y="151"/>
                    <a:pt x="1229" y="126"/>
                    <a:pt x="1480" y="76"/>
                  </a:cubicBezTo>
                  <a:cubicBezTo>
                    <a:pt x="1505" y="76"/>
                    <a:pt x="1505" y="51"/>
                    <a:pt x="1505" y="26"/>
                  </a:cubicBezTo>
                  <a:cubicBezTo>
                    <a:pt x="1505" y="1"/>
                    <a:pt x="148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7"/>
            <p:cNvSpPr/>
            <p:nvPr/>
          </p:nvSpPr>
          <p:spPr>
            <a:xfrm>
              <a:off x="1547750" y="2764450"/>
              <a:ext cx="14450" cy="3775"/>
            </a:xfrm>
            <a:custGeom>
              <a:avLst/>
              <a:gdLst/>
              <a:ahLst/>
              <a:cxnLst/>
              <a:rect l="l" t="t" r="r" b="b"/>
              <a:pathLst>
                <a:path w="578" h="151" extrusionOk="0">
                  <a:moveTo>
                    <a:pt x="51" y="0"/>
                  </a:moveTo>
                  <a:cubicBezTo>
                    <a:pt x="26" y="0"/>
                    <a:pt x="1" y="0"/>
                    <a:pt x="1" y="25"/>
                  </a:cubicBezTo>
                  <a:cubicBezTo>
                    <a:pt x="1" y="25"/>
                    <a:pt x="1" y="50"/>
                    <a:pt x="26" y="50"/>
                  </a:cubicBezTo>
                  <a:cubicBezTo>
                    <a:pt x="151" y="125"/>
                    <a:pt x="327" y="151"/>
                    <a:pt x="477" y="151"/>
                  </a:cubicBezTo>
                  <a:lnTo>
                    <a:pt x="552" y="151"/>
                  </a:lnTo>
                  <a:cubicBezTo>
                    <a:pt x="577" y="151"/>
                    <a:pt x="577" y="151"/>
                    <a:pt x="577" y="125"/>
                  </a:cubicBezTo>
                  <a:cubicBezTo>
                    <a:pt x="577" y="100"/>
                    <a:pt x="552" y="100"/>
                    <a:pt x="552" y="100"/>
                  </a:cubicBezTo>
                  <a:cubicBezTo>
                    <a:pt x="377" y="10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7"/>
            <p:cNvSpPr/>
            <p:nvPr/>
          </p:nvSpPr>
          <p:spPr>
            <a:xfrm>
              <a:off x="1559650" y="2760050"/>
              <a:ext cx="8800" cy="3175"/>
            </a:xfrm>
            <a:custGeom>
              <a:avLst/>
              <a:gdLst/>
              <a:ahLst/>
              <a:cxnLst/>
              <a:rect l="l" t="t" r="r" b="b"/>
              <a:pathLst>
                <a:path w="352" h="127" extrusionOk="0">
                  <a:moveTo>
                    <a:pt x="51" y="1"/>
                  </a:moveTo>
                  <a:cubicBezTo>
                    <a:pt x="26" y="1"/>
                    <a:pt x="1" y="1"/>
                    <a:pt x="1" y="26"/>
                  </a:cubicBezTo>
                  <a:cubicBezTo>
                    <a:pt x="1" y="51"/>
                    <a:pt x="26" y="51"/>
                    <a:pt x="26" y="76"/>
                  </a:cubicBezTo>
                  <a:lnTo>
                    <a:pt x="302" y="126"/>
                  </a:lnTo>
                  <a:cubicBezTo>
                    <a:pt x="327" y="126"/>
                    <a:pt x="327" y="126"/>
                    <a:pt x="352" y="101"/>
                  </a:cubicBezTo>
                  <a:cubicBezTo>
                    <a:pt x="352" y="76"/>
                    <a:pt x="327" y="76"/>
                    <a:pt x="327"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7"/>
            <p:cNvSpPr/>
            <p:nvPr/>
          </p:nvSpPr>
          <p:spPr>
            <a:xfrm>
              <a:off x="1728200" y="2872850"/>
              <a:ext cx="55175" cy="6275"/>
            </a:xfrm>
            <a:custGeom>
              <a:avLst/>
              <a:gdLst/>
              <a:ahLst/>
              <a:cxnLst/>
              <a:rect l="l" t="t" r="r" b="b"/>
              <a:pathLst>
                <a:path w="2207" h="251" extrusionOk="0">
                  <a:moveTo>
                    <a:pt x="51" y="0"/>
                  </a:moveTo>
                  <a:cubicBezTo>
                    <a:pt x="26" y="0"/>
                    <a:pt x="26" y="25"/>
                    <a:pt x="26" y="50"/>
                  </a:cubicBezTo>
                  <a:cubicBezTo>
                    <a:pt x="1" y="50"/>
                    <a:pt x="26" y="75"/>
                    <a:pt x="51" y="75"/>
                  </a:cubicBezTo>
                  <a:cubicBezTo>
                    <a:pt x="753" y="175"/>
                    <a:pt x="1455" y="226"/>
                    <a:pt x="2156" y="251"/>
                  </a:cubicBezTo>
                  <a:cubicBezTo>
                    <a:pt x="2181" y="251"/>
                    <a:pt x="2206" y="226"/>
                    <a:pt x="2206" y="226"/>
                  </a:cubicBezTo>
                  <a:cubicBezTo>
                    <a:pt x="2206" y="201"/>
                    <a:pt x="2181" y="175"/>
                    <a:pt x="2156" y="175"/>
                  </a:cubicBezTo>
                  <a:cubicBezTo>
                    <a:pt x="1455" y="150"/>
                    <a:pt x="753"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7"/>
            <p:cNvSpPr/>
            <p:nvPr/>
          </p:nvSpPr>
          <p:spPr>
            <a:xfrm>
              <a:off x="1634850" y="3069325"/>
              <a:ext cx="55800" cy="10300"/>
            </a:xfrm>
            <a:custGeom>
              <a:avLst/>
              <a:gdLst/>
              <a:ahLst/>
              <a:cxnLst/>
              <a:rect l="l" t="t" r="r" b="b"/>
              <a:pathLst>
                <a:path w="2232" h="412" extrusionOk="0">
                  <a:moveTo>
                    <a:pt x="29" y="0"/>
                  </a:moveTo>
                  <a:cubicBezTo>
                    <a:pt x="13" y="0"/>
                    <a:pt x="1" y="18"/>
                    <a:pt x="1" y="36"/>
                  </a:cubicBezTo>
                  <a:cubicBezTo>
                    <a:pt x="1" y="36"/>
                    <a:pt x="1" y="61"/>
                    <a:pt x="26" y="61"/>
                  </a:cubicBezTo>
                  <a:cubicBezTo>
                    <a:pt x="727" y="261"/>
                    <a:pt x="1454" y="362"/>
                    <a:pt x="2181" y="412"/>
                  </a:cubicBezTo>
                  <a:cubicBezTo>
                    <a:pt x="2206" y="412"/>
                    <a:pt x="2231" y="387"/>
                    <a:pt x="2231" y="362"/>
                  </a:cubicBezTo>
                  <a:cubicBezTo>
                    <a:pt x="2231" y="362"/>
                    <a:pt x="2206" y="337"/>
                    <a:pt x="2181" y="337"/>
                  </a:cubicBezTo>
                  <a:cubicBezTo>
                    <a:pt x="1454" y="312"/>
                    <a:pt x="752" y="1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7"/>
            <p:cNvSpPr/>
            <p:nvPr/>
          </p:nvSpPr>
          <p:spPr>
            <a:xfrm>
              <a:off x="1696250" y="3042000"/>
              <a:ext cx="35750" cy="6925"/>
            </a:xfrm>
            <a:custGeom>
              <a:avLst/>
              <a:gdLst/>
              <a:ahLst/>
              <a:cxnLst/>
              <a:rect l="l" t="t" r="r" b="b"/>
              <a:pathLst>
                <a:path w="1430" h="277" extrusionOk="0">
                  <a:moveTo>
                    <a:pt x="51" y="1"/>
                  </a:moveTo>
                  <a:cubicBezTo>
                    <a:pt x="51" y="1"/>
                    <a:pt x="26" y="1"/>
                    <a:pt x="26" y="26"/>
                  </a:cubicBezTo>
                  <a:cubicBezTo>
                    <a:pt x="1" y="51"/>
                    <a:pt x="26" y="76"/>
                    <a:pt x="51" y="76"/>
                  </a:cubicBezTo>
                  <a:cubicBezTo>
                    <a:pt x="477" y="201"/>
                    <a:pt x="928" y="277"/>
                    <a:pt x="1404" y="277"/>
                  </a:cubicBezTo>
                  <a:cubicBezTo>
                    <a:pt x="1404" y="277"/>
                    <a:pt x="1429" y="252"/>
                    <a:pt x="1429" y="227"/>
                  </a:cubicBezTo>
                  <a:cubicBezTo>
                    <a:pt x="1429" y="227"/>
                    <a:pt x="1404" y="201"/>
                    <a:pt x="1404" y="201"/>
                  </a:cubicBezTo>
                  <a:cubicBezTo>
                    <a:pt x="953" y="201"/>
                    <a:pt x="50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7"/>
            <p:cNvSpPr/>
            <p:nvPr/>
          </p:nvSpPr>
          <p:spPr>
            <a:xfrm>
              <a:off x="1662425" y="1952575"/>
              <a:ext cx="19450" cy="24300"/>
            </a:xfrm>
            <a:custGeom>
              <a:avLst/>
              <a:gdLst/>
              <a:ahLst/>
              <a:cxnLst/>
              <a:rect l="l" t="t" r="r" b="b"/>
              <a:pathLst>
                <a:path w="778" h="972" extrusionOk="0">
                  <a:moveTo>
                    <a:pt x="702" y="0"/>
                  </a:moveTo>
                  <a:cubicBezTo>
                    <a:pt x="683" y="0"/>
                    <a:pt x="664" y="6"/>
                    <a:pt x="652" y="19"/>
                  </a:cubicBezTo>
                  <a:cubicBezTo>
                    <a:pt x="552" y="94"/>
                    <a:pt x="451" y="194"/>
                    <a:pt x="351" y="320"/>
                  </a:cubicBezTo>
                  <a:cubicBezTo>
                    <a:pt x="226" y="495"/>
                    <a:pt x="126" y="670"/>
                    <a:pt x="25" y="871"/>
                  </a:cubicBezTo>
                  <a:cubicBezTo>
                    <a:pt x="0" y="896"/>
                    <a:pt x="0" y="946"/>
                    <a:pt x="50" y="971"/>
                  </a:cubicBezTo>
                  <a:lnTo>
                    <a:pt x="75" y="971"/>
                  </a:lnTo>
                  <a:cubicBezTo>
                    <a:pt x="101" y="971"/>
                    <a:pt x="126" y="971"/>
                    <a:pt x="151" y="946"/>
                  </a:cubicBezTo>
                  <a:cubicBezTo>
                    <a:pt x="251" y="746"/>
                    <a:pt x="351" y="570"/>
                    <a:pt x="476" y="420"/>
                  </a:cubicBezTo>
                  <a:cubicBezTo>
                    <a:pt x="577" y="295"/>
                    <a:pt x="652" y="194"/>
                    <a:pt x="752" y="119"/>
                  </a:cubicBezTo>
                  <a:cubicBezTo>
                    <a:pt x="777" y="94"/>
                    <a:pt x="777" y="44"/>
                    <a:pt x="752" y="19"/>
                  </a:cubicBezTo>
                  <a:cubicBezTo>
                    <a:pt x="740" y="6"/>
                    <a:pt x="721"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7"/>
            <p:cNvSpPr/>
            <p:nvPr/>
          </p:nvSpPr>
          <p:spPr>
            <a:xfrm>
              <a:off x="1709400" y="2295775"/>
              <a:ext cx="65825" cy="94000"/>
            </a:xfrm>
            <a:custGeom>
              <a:avLst/>
              <a:gdLst/>
              <a:ahLst/>
              <a:cxnLst/>
              <a:rect l="l" t="t" r="r" b="b"/>
              <a:pathLst>
                <a:path w="2633" h="3760" extrusionOk="0">
                  <a:moveTo>
                    <a:pt x="2582" y="0"/>
                  </a:moveTo>
                  <a:cubicBezTo>
                    <a:pt x="2532" y="0"/>
                    <a:pt x="2507" y="0"/>
                    <a:pt x="2482" y="50"/>
                  </a:cubicBezTo>
                  <a:cubicBezTo>
                    <a:pt x="2457" y="75"/>
                    <a:pt x="2457" y="100"/>
                    <a:pt x="2432" y="151"/>
                  </a:cubicBezTo>
                  <a:cubicBezTo>
                    <a:pt x="2257" y="527"/>
                    <a:pt x="1981" y="902"/>
                    <a:pt x="1730" y="1253"/>
                  </a:cubicBezTo>
                  <a:lnTo>
                    <a:pt x="352" y="3158"/>
                  </a:lnTo>
                  <a:cubicBezTo>
                    <a:pt x="302" y="3233"/>
                    <a:pt x="277" y="3283"/>
                    <a:pt x="227" y="3359"/>
                  </a:cubicBezTo>
                  <a:cubicBezTo>
                    <a:pt x="176" y="3459"/>
                    <a:pt x="101" y="3559"/>
                    <a:pt x="26" y="3609"/>
                  </a:cubicBezTo>
                  <a:cubicBezTo>
                    <a:pt x="1" y="3634"/>
                    <a:pt x="1" y="3684"/>
                    <a:pt x="26" y="3710"/>
                  </a:cubicBezTo>
                  <a:cubicBezTo>
                    <a:pt x="51" y="3735"/>
                    <a:pt x="51" y="3760"/>
                    <a:pt x="76" y="3760"/>
                  </a:cubicBezTo>
                  <a:cubicBezTo>
                    <a:pt x="101" y="3760"/>
                    <a:pt x="126" y="3735"/>
                    <a:pt x="126" y="3735"/>
                  </a:cubicBezTo>
                  <a:cubicBezTo>
                    <a:pt x="227" y="3659"/>
                    <a:pt x="277" y="3559"/>
                    <a:pt x="352" y="3434"/>
                  </a:cubicBezTo>
                  <a:cubicBezTo>
                    <a:pt x="402" y="3384"/>
                    <a:pt x="427" y="3308"/>
                    <a:pt x="477" y="3258"/>
                  </a:cubicBezTo>
                  <a:lnTo>
                    <a:pt x="1856" y="1329"/>
                  </a:lnTo>
                  <a:cubicBezTo>
                    <a:pt x="2131" y="978"/>
                    <a:pt x="2382" y="627"/>
                    <a:pt x="2582" y="201"/>
                  </a:cubicBezTo>
                  <a:cubicBezTo>
                    <a:pt x="2582" y="176"/>
                    <a:pt x="2608" y="151"/>
                    <a:pt x="2608" y="100"/>
                  </a:cubicBezTo>
                  <a:cubicBezTo>
                    <a:pt x="2633" y="75"/>
                    <a:pt x="2608"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7"/>
            <p:cNvSpPr/>
            <p:nvPr/>
          </p:nvSpPr>
          <p:spPr>
            <a:xfrm>
              <a:off x="1648625" y="2306175"/>
              <a:ext cx="50775" cy="74200"/>
            </a:xfrm>
            <a:custGeom>
              <a:avLst/>
              <a:gdLst/>
              <a:ahLst/>
              <a:cxnLst/>
              <a:rect l="l" t="t" r="r" b="b"/>
              <a:pathLst>
                <a:path w="2031" h="2968" extrusionOk="0">
                  <a:moveTo>
                    <a:pt x="90" y="0"/>
                  </a:moveTo>
                  <a:cubicBezTo>
                    <a:pt x="78" y="0"/>
                    <a:pt x="64" y="4"/>
                    <a:pt x="51" y="10"/>
                  </a:cubicBezTo>
                  <a:cubicBezTo>
                    <a:pt x="26" y="35"/>
                    <a:pt x="1" y="60"/>
                    <a:pt x="1" y="111"/>
                  </a:cubicBezTo>
                  <a:cubicBezTo>
                    <a:pt x="126" y="411"/>
                    <a:pt x="226" y="687"/>
                    <a:pt x="377" y="887"/>
                  </a:cubicBezTo>
                  <a:cubicBezTo>
                    <a:pt x="552" y="1163"/>
                    <a:pt x="778" y="1414"/>
                    <a:pt x="1003" y="1639"/>
                  </a:cubicBezTo>
                  <a:cubicBezTo>
                    <a:pt x="1329" y="1965"/>
                    <a:pt x="1605" y="2266"/>
                    <a:pt x="1780" y="2642"/>
                  </a:cubicBezTo>
                  <a:cubicBezTo>
                    <a:pt x="1805" y="2692"/>
                    <a:pt x="1830" y="2742"/>
                    <a:pt x="1830" y="2792"/>
                  </a:cubicBezTo>
                  <a:cubicBezTo>
                    <a:pt x="1856" y="2817"/>
                    <a:pt x="1881" y="2867"/>
                    <a:pt x="1881" y="2918"/>
                  </a:cubicBezTo>
                  <a:cubicBezTo>
                    <a:pt x="1906" y="2943"/>
                    <a:pt x="1931" y="2968"/>
                    <a:pt x="1956" y="2968"/>
                  </a:cubicBezTo>
                  <a:lnTo>
                    <a:pt x="1981" y="2968"/>
                  </a:lnTo>
                  <a:cubicBezTo>
                    <a:pt x="2031" y="2943"/>
                    <a:pt x="2031" y="2892"/>
                    <a:pt x="2031" y="2867"/>
                  </a:cubicBezTo>
                  <a:cubicBezTo>
                    <a:pt x="2006" y="2817"/>
                    <a:pt x="2006" y="2767"/>
                    <a:pt x="1981" y="2742"/>
                  </a:cubicBezTo>
                  <a:cubicBezTo>
                    <a:pt x="1956" y="2692"/>
                    <a:pt x="1931" y="2642"/>
                    <a:pt x="1931" y="2592"/>
                  </a:cubicBezTo>
                  <a:cubicBezTo>
                    <a:pt x="1755" y="2166"/>
                    <a:pt x="1429" y="1840"/>
                    <a:pt x="1129" y="1539"/>
                  </a:cubicBezTo>
                  <a:cubicBezTo>
                    <a:pt x="903" y="1314"/>
                    <a:pt x="678" y="1063"/>
                    <a:pt x="502" y="812"/>
                  </a:cubicBezTo>
                  <a:cubicBezTo>
                    <a:pt x="377" y="612"/>
                    <a:pt x="252" y="361"/>
                    <a:pt x="151" y="60"/>
                  </a:cubicBezTo>
                  <a:cubicBezTo>
                    <a:pt x="151" y="24"/>
                    <a:pt x="12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7"/>
            <p:cNvSpPr/>
            <p:nvPr/>
          </p:nvSpPr>
          <p:spPr>
            <a:xfrm>
              <a:off x="1710050" y="2253325"/>
              <a:ext cx="55775" cy="49350"/>
            </a:xfrm>
            <a:custGeom>
              <a:avLst/>
              <a:gdLst/>
              <a:ahLst/>
              <a:cxnLst/>
              <a:rect l="l" t="t" r="r" b="b"/>
              <a:pathLst>
                <a:path w="2231" h="1974" extrusionOk="0">
                  <a:moveTo>
                    <a:pt x="2155" y="0"/>
                  </a:moveTo>
                  <a:cubicBezTo>
                    <a:pt x="2137" y="0"/>
                    <a:pt x="2118" y="6"/>
                    <a:pt x="2105" y="19"/>
                  </a:cubicBezTo>
                  <a:cubicBezTo>
                    <a:pt x="1328" y="520"/>
                    <a:pt x="627" y="1147"/>
                    <a:pt x="25" y="1849"/>
                  </a:cubicBezTo>
                  <a:cubicBezTo>
                    <a:pt x="0" y="1874"/>
                    <a:pt x="0" y="1924"/>
                    <a:pt x="25" y="1949"/>
                  </a:cubicBezTo>
                  <a:cubicBezTo>
                    <a:pt x="50" y="1949"/>
                    <a:pt x="75" y="1974"/>
                    <a:pt x="75" y="1974"/>
                  </a:cubicBezTo>
                  <a:cubicBezTo>
                    <a:pt x="100" y="1974"/>
                    <a:pt x="125" y="1949"/>
                    <a:pt x="150" y="1949"/>
                  </a:cubicBezTo>
                  <a:cubicBezTo>
                    <a:pt x="752" y="1247"/>
                    <a:pt x="1429" y="646"/>
                    <a:pt x="2181" y="144"/>
                  </a:cubicBezTo>
                  <a:cubicBezTo>
                    <a:pt x="2231" y="119"/>
                    <a:pt x="2231" y="69"/>
                    <a:pt x="2206" y="19"/>
                  </a:cubicBezTo>
                  <a:cubicBezTo>
                    <a:pt x="2193" y="6"/>
                    <a:pt x="2174"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7"/>
            <p:cNvSpPr/>
            <p:nvPr/>
          </p:nvSpPr>
          <p:spPr>
            <a:xfrm>
              <a:off x="1673700" y="2269050"/>
              <a:ext cx="28850" cy="36775"/>
            </a:xfrm>
            <a:custGeom>
              <a:avLst/>
              <a:gdLst/>
              <a:ahLst/>
              <a:cxnLst/>
              <a:rect l="l" t="t" r="r" b="b"/>
              <a:pathLst>
                <a:path w="1154" h="1471" extrusionOk="0">
                  <a:moveTo>
                    <a:pt x="66" y="0"/>
                  </a:moveTo>
                  <a:cubicBezTo>
                    <a:pt x="51" y="0"/>
                    <a:pt x="36" y="6"/>
                    <a:pt x="25" y="17"/>
                  </a:cubicBezTo>
                  <a:cubicBezTo>
                    <a:pt x="0" y="42"/>
                    <a:pt x="0" y="92"/>
                    <a:pt x="25" y="142"/>
                  </a:cubicBezTo>
                  <a:cubicBezTo>
                    <a:pt x="376" y="543"/>
                    <a:pt x="702" y="994"/>
                    <a:pt x="1003" y="1445"/>
                  </a:cubicBezTo>
                  <a:cubicBezTo>
                    <a:pt x="1028" y="1445"/>
                    <a:pt x="1053" y="1470"/>
                    <a:pt x="1078" y="1470"/>
                  </a:cubicBezTo>
                  <a:cubicBezTo>
                    <a:pt x="1078" y="1470"/>
                    <a:pt x="1103" y="1470"/>
                    <a:pt x="1128" y="1445"/>
                  </a:cubicBezTo>
                  <a:cubicBezTo>
                    <a:pt x="1153" y="1420"/>
                    <a:pt x="1153" y="1370"/>
                    <a:pt x="1128" y="1345"/>
                  </a:cubicBezTo>
                  <a:cubicBezTo>
                    <a:pt x="827" y="919"/>
                    <a:pt x="502" y="468"/>
                    <a:pt x="126" y="42"/>
                  </a:cubicBezTo>
                  <a:cubicBezTo>
                    <a:pt x="111" y="12"/>
                    <a:pt x="88"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7"/>
            <p:cNvSpPr/>
            <p:nvPr/>
          </p:nvSpPr>
          <p:spPr>
            <a:xfrm>
              <a:off x="1740125" y="2177350"/>
              <a:ext cx="22575" cy="16950"/>
            </a:xfrm>
            <a:custGeom>
              <a:avLst/>
              <a:gdLst/>
              <a:ahLst/>
              <a:cxnLst/>
              <a:rect l="l" t="t" r="r" b="b"/>
              <a:pathLst>
                <a:path w="903" h="678" extrusionOk="0">
                  <a:moveTo>
                    <a:pt x="777" y="0"/>
                  </a:moveTo>
                  <a:cubicBezTo>
                    <a:pt x="501" y="201"/>
                    <a:pt x="301" y="351"/>
                    <a:pt x="50" y="552"/>
                  </a:cubicBezTo>
                  <a:cubicBezTo>
                    <a:pt x="25" y="577"/>
                    <a:pt x="0" y="627"/>
                    <a:pt x="25" y="652"/>
                  </a:cubicBezTo>
                  <a:cubicBezTo>
                    <a:pt x="50" y="677"/>
                    <a:pt x="75" y="677"/>
                    <a:pt x="100" y="677"/>
                  </a:cubicBezTo>
                  <a:lnTo>
                    <a:pt x="150" y="677"/>
                  </a:lnTo>
                  <a:cubicBezTo>
                    <a:pt x="376" y="477"/>
                    <a:pt x="602" y="326"/>
                    <a:pt x="852" y="126"/>
                  </a:cubicBezTo>
                  <a:cubicBezTo>
                    <a:pt x="902" y="126"/>
                    <a:pt x="902" y="76"/>
                    <a:pt x="877" y="25"/>
                  </a:cubicBezTo>
                  <a:cubicBezTo>
                    <a:pt x="852"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7"/>
            <p:cNvSpPr/>
            <p:nvPr/>
          </p:nvSpPr>
          <p:spPr>
            <a:xfrm>
              <a:off x="1718800" y="2111925"/>
              <a:ext cx="23850" cy="19700"/>
            </a:xfrm>
            <a:custGeom>
              <a:avLst/>
              <a:gdLst/>
              <a:ahLst/>
              <a:cxnLst/>
              <a:rect l="l" t="t" r="r" b="b"/>
              <a:pathLst>
                <a:path w="954" h="788" extrusionOk="0">
                  <a:moveTo>
                    <a:pt x="855" y="0"/>
                  </a:moveTo>
                  <a:cubicBezTo>
                    <a:pt x="845" y="0"/>
                    <a:pt x="835" y="3"/>
                    <a:pt x="828" y="11"/>
                  </a:cubicBezTo>
                  <a:cubicBezTo>
                    <a:pt x="577" y="211"/>
                    <a:pt x="302" y="437"/>
                    <a:pt x="51" y="662"/>
                  </a:cubicBezTo>
                  <a:cubicBezTo>
                    <a:pt x="1" y="688"/>
                    <a:pt x="1" y="738"/>
                    <a:pt x="26" y="763"/>
                  </a:cubicBezTo>
                  <a:cubicBezTo>
                    <a:pt x="51" y="788"/>
                    <a:pt x="76" y="788"/>
                    <a:pt x="101" y="788"/>
                  </a:cubicBezTo>
                  <a:lnTo>
                    <a:pt x="151" y="788"/>
                  </a:lnTo>
                  <a:cubicBezTo>
                    <a:pt x="402" y="562"/>
                    <a:pt x="678" y="312"/>
                    <a:pt x="903" y="136"/>
                  </a:cubicBezTo>
                  <a:cubicBezTo>
                    <a:pt x="953" y="111"/>
                    <a:pt x="953" y="61"/>
                    <a:pt x="928" y="36"/>
                  </a:cubicBezTo>
                  <a:cubicBezTo>
                    <a:pt x="911" y="18"/>
                    <a:pt x="880"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7"/>
            <p:cNvSpPr/>
            <p:nvPr/>
          </p:nvSpPr>
          <p:spPr>
            <a:xfrm>
              <a:off x="1673075" y="2074750"/>
              <a:ext cx="25700" cy="31825"/>
            </a:xfrm>
            <a:custGeom>
              <a:avLst/>
              <a:gdLst/>
              <a:ahLst/>
              <a:cxnLst/>
              <a:rect l="l" t="t" r="r" b="b"/>
              <a:pathLst>
                <a:path w="1028" h="1273" extrusionOk="0">
                  <a:moveTo>
                    <a:pt x="76" y="0"/>
                  </a:moveTo>
                  <a:cubicBezTo>
                    <a:pt x="57" y="0"/>
                    <a:pt x="38" y="7"/>
                    <a:pt x="25" y="19"/>
                  </a:cubicBezTo>
                  <a:cubicBezTo>
                    <a:pt x="0" y="69"/>
                    <a:pt x="0" y="119"/>
                    <a:pt x="25" y="144"/>
                  </a:cubicBezTo>
                  <a:cubicBezTo>
                    <a:pt x="251" y="320"/>
                    <a:pt x="426" y="545"/>
                    <a:pt x="602" y="796"/>
                  </a:cubicBezTo>
                  <a:cubicBezTo>
                    <a:pt x="702" y="921"/>
                    <a:pt x="802" y="1097"/>
                    <a:pt x="878" y="1247"/>
                  </a:cubicBezTo>
                  <a:cubicBezTo>
                    <a:pt x="903" y="1247"/>
                    <a:pt x="928" y="1272"/>
                    <a:pt x="953" y="1272"/>
                  </a:cubicBezTo>
                  <a:lnTo>
                    <a:pt x="978" y="1272"/>
                  </a:lnTo>
                  <a:cubicBezTo>
                    <a:pt x="1028" y="1247"/>
                    <a:pt x="1028" y="1197"/>
                    <a:pt x="1003" y="1147"/>
                  </a:cubicBezTo>
                  <a:cubicBezTo>
                    <a:pt x="928" y="997"/>
                    <a:pt x="827" y="846"/>
                    <a:pt x="727" y="696"/>
                  </a:cubicBezTo>
                  <a:cubicBezTo>
                    <a:pt x="552" y="445"/>
                    <a:pt x="351" y="220"/>
                    <a:pt x="126" y="19"/>
                  </a:cubicBezTo>
                  <a:cubicBezTo>
                    <a:pt x="113" y="7"/>
                    <a:pt x="9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7"/>
            <p:cNvSpPr/>
            <p:nvPr/>
          </p:nvSpPr>
          <p:spPr>
            <a:xfrm>
              <a:off x="1694375" y="2050150"/>
              <a:ext cx="5675" cy="68950"/>
            </a:xfrm>
            <a:custGeom>
              <a:avLst/>
              <a:gdLst/>
              <a:ahLst/>
              <a:cxnLst/>
              <a:rect l="l" t="t" r="r" b="b"/>
              <a:pathLst>
                <a:path w="227" h="2758" extrusionOk="0">
                  <a:moveTo>
                    <a:pt x="76" y="1"/>
                  </a:moveTo>
                  <a:cubicBezTo>
                    <a:pt x="26" y="1"/>
                    <a:pt x="0" y="26"/>
                    <a:pt x="0" y="76"/>
                  </a:cubicBezTo>
                  <a:cubicBezTo>
                    <a:pt x="26" y="652"/>
                    <a:pt x="26" y="1254"/>
                    <a:pt x="51" y="1855"/>
                  </a:cubicBezTo>
                  <a:cubicBezTo>
                    <a:pt x="51" y="2131"/>
                    <a:pt x="51" y="2407"/>
                    <a:pt x="76" y="2682"/>
                  </a:cubicBezTo>
                  <a:cubicBezTo>
                    <a:pt x="76" y="2732"/>
                    <a:pt x="101" y="2758"/>
                    <a:pt x="151" y="2758"/>
                  </a:cubicBezTo>
                  <a:cubicBezTo>
                    <a:pt x="201" y="2758"/>
                    <a:pt x="226" y="2732"/>
                    <a:pt x="226" y="2682"/>
                  </a:cubicBezTo>
                  <a:cubicBezTo>
                    <a:pt x="226" y="2407"/>
                    <a:pt x="201" y="2131"/>
                    <a:pt x="201" y="1830"/>
                  </a:cubicBezTo>
                  <a:cubicBezTo>
                    <a:pt x="176" y="1254"/>
                    <a:pt x="176" y="652"/>
                    <a:pt x="151" y="76"/>
                  </a:cubicBezTo>
                  <a:cubicBezTo>
                    <a:pt x="15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7"/>
            <p:cNvSpPr/>
            <p:nvPr/>
          </p:nvSpPr>
          <p:spPr>
            <a:xfrm>
              <a:off x="1654900" y="2244400"/>
              <a:ext cx="59550" cy="377825"/>
            </a:xfrm>
            <a:custGeom>
              <a:avLst/>
              <a:gdLst/>
              <a:ahLst/>
              <a:cxnLst/>
              <a:rect l="l" t="t" r="r" b="b"/>
              <a:pathLst>
                <a:path w="2382" h="15113" extrusionOk="0">
                  <a:moveTo>
                    <a:pt x="2131" y="0"/>
                  </a:moveTo>
                  <a:cubicBezTo>
                    <a:pt x="2081" y="0"/>
                    <a:pt x="2056" y="25"/>
                    <a:pt x="2081" y="75"/>
                  </a:cubicBezTo>
                  <a:cubicBezTo>
                    <a:pt x="2181" y="1128"/>
                    <a:pt x="2206" y="2231"/>
                    <a:pt x="2206" y="3283"/>
                  </a:cubicBezTo>
                  <a:cubicBezTo>
                    <a:pt x="2231" y="4787"/>
                    <a:pt x="2256" y="6316"/>
                    <a:pt x="1955" y="7770"/>
                  </a:cubicBezTo>
                  <a:cubicBezTo>
                    <a:pt x="1755" y="8697"/>
                    <a:pt x="1404" y="9599"/>
                    <a:pt x="1078" y="10476"/>
                  </a:cubicBezTo>
                  <a:cubicBezTo>
                    <a:pt x="727" y="11429"/>
                    <a:pt x="376" y="12406"/>
                    <a:pt x="176" y="13434"/>
                  </a:cubicBezTo>
                  <a:cubicBezTo>
                    <a:pt x="76" y="13910"/>
                    <a:pt x="26" y="14461"/>
                    <a:pt x="1" y="15038"/>
                  </a:cubicBezTo>
                  <a:cubicBezTo>
                    <a:pt x="1" y="15063"/>
                    <a:pt x="26" y="15088"/>
                    <a:pt x="51" y="15113"/>
                  </a:cubicBezTo>
                  <a:lnTo>
                    <a:pt x="76" y="15113"/>
                  </a:lnTo>
                  <a:cubicBezTo>
                    <a:pt x="101" y="15113"/>
                    <a:pt x="126" y="15088"/>
                    <a:pt x="126" y="15038"/>
                  </a:cubicBezTo>
                  <a:cubicBezTo>
                    <a:pt x="151" y="14461"/>
                    <a:pt x="201" y="13935"/>
                    <a:pt x="301" y="13459"/>
                  </a:cubicBezTo>
                  <a:cubicBezTo>
                    <a:pt x="477" y="12456"/>
                    <a:pt x="853" y="11454"/>
                    <a:pt x="1204" y="10526"/>
                  </a:cubicBezTo>
                  <a:cubicBezTo>
                    <a:pt x="1529" y="9649"/>
                    <a:pt x="1855" y="8722"/>
                    <a:pt x="2056" y="7795"/>
                  </a:cubicBezTo>
                  <a:cubicBezTo>
                    <a:pt x="2381" y="6316"/>
                    <a:pt x="2356" y="4787"/>
                    <a:pt x="2331" y="3283"/>
                  </a:cubicBezTo>
                  <a:cubicBezTo>
                    <a:pt x="2331" y="2231"/>
                    <a:pt x="2306" y="1128"/>
                    <a:pt x="2181" y="50"/>
                  </a:cubicBezTo>
                  <a:cubicBezTo>
                    <a:pt x="2181" y="25"/>
                    <a:pt x="2156" y="0"/>
                    <a:pt x="2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7"/>
            <p:cNvSpPr/>
            <p:nvPr/>
          </p:nvSpPr>
          <p:spPr>
            <a:xfrm>
              <a:off x="1618550" y="2247525"/>
              <a:ext cx="85250" cy="386625"/>
            </a:xfrm>
            <a:custGeom>
              <a:avLst/>
              <a:gdLst/>
              <a:ahLst/>
              <a:cxnLst/>
              <a:rect l="l" t="t" r="r" b="b"/>
              <a:pathLst>
                <a:path w="3410" h="15465" extrusionOk="0">
                  <a:moveTo>
                    <a:pt x="3334" y="0"/>
                  </a:moveTo>
                  <a:cubicBezTo>
                    <a:pt x="3309" y="0"/>
                    <a:pt x="3284" y="25"/>
                    <a:pt x="3284" y="76"/>
                  </a:cubicBezTo>
                  <a:cubicBezTo>
                    <a:pt x="3309" y="1554"/>
                    <a:pt x="3259" y="3058"/>
                    <a:pt x="3159" y="4537"/>
                  </a:cubicBezTo>
                  <a:cubicBezTo>
                    <a:pt x="3084" y="5489"/>
                    <a:pt x="2983" y="6492"/>
                    <a:pt x="2733" y="7444"/>
                  </a:cubicBezTo>
                  <a:cubicBezTo>
                    <a:pt x="2482" y="8396"/>
                    <a:pt x="2081" y="9324"/>
                    <a:pt x="1680" y="10226"/>
                  </a:cubicBezTo>
                  <a:cubicBezTo>
                    <a:pt x="1580" y="10401"/>
                    <a:pt x="1505" y="10577"/>
                    <a:pt x="1429" y="10752"/>
                  </a:cubicBezTo>
                  <a:cubicBezTo>
                    <a:pt x="828" y="12106"/>
                    <a:pt x="201" y="13710"/>
                    <a:pt x="1" y="15389"/>
                  </a:cubicBezTo>
                  <a:cubicBezTo>
                    <a:pt x="1" y="15439"/>
                    <a:pt x="26" y="15464"/>
                    <a:pt x="51" y="15464"/>
                  </a:cubicBezTo>
                  <a:cubicBezTo>
                    <a:pt x="76" y="15464"/>
                    <a:pt x="101" y="15439"/>
                    <a:pt x="126" y="15414"/>
                  </a:cubicBezTo>
                  <a:cubicBezTo>
                    <a:pt x="327" y="13735"/>
                    <a:pt x="953" y="12156"/>
                    <a:pt x="1530" y="10802"/>
                  </a:cubicBezTo>
                  <a:cubicBezTo>
                    <a:pt x="1630" y="10627"/>
                    <a:pt x="1705" y="10452"/>
                    <a:pt x="1780" y="10276"/>
                  </a:cubicBezTo>
                  <a:cubicBezTo>
                    <a:pt x="2181" y="9374"/>
                    <a:pt x="2607" y="8447"/>
                    <a:pt x="2858" y="7469"/>
                  </a:cubicBezTo>
                  <a:cubicBezTo>
                    <a:pt x="3109" y="6517"/>
                    <a:pt x="3209" y="5489"/>
                    <a:pt x="3284" y="4537"/>
                  </a:cubicBezTo>
                  <a:cubicBezTo>
                    <a:pt x="3384" y="3058"/>
                    <a:pt x="3409" y="1554"/>
                    <a:pt x="3409" y="51"/>
                  </a:cubicBezTo>
                  <a:cubicBezTo>
                    <a:pt x="3409" y="25"/>
                    <a:pt x="3384" y="0"/>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7"/>
            <p:cNvSpPr/>
            <p:nvPr/>
          </p:nvSpPr>
          <p:spPr>
            <a:xfrm>
              <a:off x="1753275" y="2316650"/>
              <a:ext cx="26350" cy="75000"/>
            </a:xfrm>
            <a:custGeom>
              <a:avLst/>
              <a:gdLst/>
              <a:ahLst/>
              <a:cxnLst/>
              <a:rect l="l" t="t" r="r" b="b"/>
              <a:pathLst>
                <a:path w="1054" h="3000" extrusionOk="0">
                  <a:moveTo>
                    <a:pt x="944" y="1"/>
                  </a:moveTo>
                  <a:cubicBezTo>
                    <a:pt x="920" y="1"/>
                    <a:pt x="903" y="13"/>
                    <a:pt x="903" y="42"/>
                  </a:cubicBezTo>
                  <a:cubicBezTo>
                    <a:pt x="251" y="1095"/>
                    <a:pt x="0" y="2072"/>
                    <a:pt x="151" y="2925"/>
                  </a:cubicBezTo>
                  <a:cubicBezTo>
                    <a:pt x="176" y="2975"/>
                    <a:pt x="201" y="3000"/>
                    <a:pt x="226" y="3000"/>
                  </a:cubicBezTo>
                  <a:lnTo>
                    <a:pt x="251" y="3000"/>
                  </a:lnTo>
                  <a:cubicBezTo>
                    <a:pt x="276" y="2975"/>
                    <a:pt x="326" y="2950"/>
                    <a:pt x="301" y="2900"/>
                  </a:cubicBezTo>
                  <a:cubicBezTo>
                    <a:pt x="151" y="2072"/>
                    <a:pt x="401" y="1145"/>
                    <a:pt x="1028" y="118"/>
                  </a:cubicBezTo>
                  <a:cubicBezTo>
                    <a:pt x="1053" y="67"/>
                    <a:pt x="1028" y="17"/>
                    <a:pt x="1003" y="17"/>
                  </a:cubicBezTo>
                  <a:cubicBezTo>
                    <a:pt x="982" y="7"/>
                    <a:pt x="961"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7"/>
            <p:cNvSpPr/>
            <p:nvPr/>
          </p:nvSpPr>
          <p:spPr>
            <a:xfrm>
              <a:off x="1767050" y="2418575"/>
              <a:ext cx="14450" cy="45775"/>
            </a:xfrm>
            <a:custGeom>
              <a:avLst/>
              <a:gdLst/>
              <a:ahLst/>
              <a:cxnLst/>
              <a:rect l="l" t="t" r="r" b="b"/>
              <a:pathLst>
                <a:path w="578" h="1831" extrusionOk="0">
                  <a:moveTo>
                    <a:pt x="76" y="1"/>
                  </a:moveTo>
                  <a:cubicBezTo>
                    <a:pt x="26" y="26"/>
                    <a:pt x="1" y="76"/>
                    <a:pt x="26" y="101"/>
                  </a:cubicBezTo>
                  <a:cubicBezTo>
                    <a:pt x="251" y="727"/>
                    <a:pt x="377" y="1254"/>
                    <a:pt x="427" y="1780"/>
                  </a:cubicBezTo>
                  <a:cubicBezTo>
                    <a:pt x="427" y="1805"/>
                    <a:pt x="452" y="1830"/>
                    <a:pt x="502" y="1830"/>
                  </a:cubicBezTo>
                  <a:cubicBezTo>
                    <a:pt x="552" y="1830"/>
                    <a:pt x="577" y="1805"/>
                    <a:pt x="577" y="1755"/>
                  </a:cubicBezTo>
                  <a:cubicBezTo>
                    <a:pt x="527" y="1229"/>
                    <a:pt x="402" y="702"/>
                    <a:pt x="176" y="51"/>
                  </a:cubicBezTo>
                  <a:cubicBezTo>
                    <a:pt x="151" y="1"/>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7"/>
            <p:cNvSpPr/>
            <p:nvPr/>
          </p:nvSpPr>
          <p:spPr>
            <a:xfrm>
              <a:off x="1778325" y="2196150"/>
              <a:ext cx="140375" cy="287625"/>
            </a:xfrm>
            <a:custGeom>
              <a:avLst/>
              <a:gdLst/>
              <a:ahLst/>
              <a:cxnLst/>
              <a:rect l="l" t="t" r="r" b="b"/>
              <a:pathLst>
                <a:path w="5615" h="11505" extrusionOk="0">
                  <a:moveTo>
                    <a:pt x="5364" y="0"/>
                  </a:moveTo>
                  <a:cubicBezTo>
                    <a:pt x="5314" y="25"/>
                    <a:pt x="5289" y="50"/>
                    <a:pt x="5314" y="100"/>
                  </a:cubicBezTo>
                  <a:cubicBezTo>
                    <a:pt x="5465" y="727"/>
                    <a:pt x="5440" y="1454"/>
                    <a:pt x="5239" y="2206"/>
                  </a:cubicBezTo>
                  <a:cubicBezTo>
                    <a:pt x="4988" y="3108"/>
                    <a:pt x="4537" y="3960"/>
                    <a:pt x="4061" y="4737"/>
                  </a:cubicBezTo>
                  <a:lnTo>
                    <a:pt x="4011" y="4787"/>
                  </a:lnTo>
                  <a:cubicBezTo>
                    <a:pt x="3836" y="5088"/>
                    <a:pt x="3660" y="5389"/>
                    <a:pt x="3535" y="5740"/>
                  </a:cubicBezTo>
                  <a:cubicBezTo>
                    <a:pt x="3435" y="6040"/>
                    <a:pt x="3384" y="6366"/>
                    <a:pt x="3334" y="6667"/>
                  </a:cubicBezTo>
                  <a:cubicBezTo>
                    <a:pt x="3309" y="6968"/>
                    <a:pt x="3259" y="7293"/>
                    <a:pt x="3159" y="7569"/>
                  </a:cubicBezTo>
                  <a:cubicBezTo>
                    <a:pt x="3059" y="7895"/>
                    <a:pt x="2883" y="8171"/>
                    <a:pt x="2733" y="8446"/>
                  </a:cubicBezTo>
                  <a:cubicBezTo>
                    <a:pt x="2457" y="8923"/>
                    <a:pt x="2181" y="9399"/>
                    <a:pt x="1805" y="9775"/>
                  </a:cubicBezTo>
                  <a:cubicBezTo>
                    <a:pt x="1580" y="10025"/>
                    <a:pt x="1304" y="10226"/>
                    <a:pt x="1054" y="10401"/>
                  </a:cubicBezTo>
                  <a:cubicBezTo>
                    <a:pt x="678" y="10702"/>
                    <a:pt x="302" y="10978"/>
                    <a:pt x="26" y="11379"/>
                  </a:cubicBezTo>
                  <a:cubicBezTo>
                    <a:pt x="1" y="11429"/>
                    <a:pt x="1" y="11454"/>
                    <a:pt x="26" y="11479"/>
                  </a:cubicBezTo>
                  <a:cubicBezTo>
                    <a:pt x="51" y="11504"/>
                    <a:pt x="76" y="11504"/>
                    <a:pt x="76" y="11504"/>
                  </a:cubicBezTo>
                  <a:cubicBezTo>
                    <a:pt x="101" y="11504"/>
                    <a:pt x="126" y="11504"/>
                    <a:pt x="151" y="11479"/>
                  </a:cubicBezTo>
                  <a:cubicBezTo>
                    <a:pt x="402" y="11103"/>
                    <a:pt x="778" y="10827"/>
                    <a:pt x="1154" y="10527"/>
                  </a:cubicBezTo>
                  <a:cubicBezTo>
                    <a:pt x="1404" y="10326"/>
                    <a:pt x="1680" y="10126"/>
                    <a:pt x="1906" y="9900"/>
                  </a:cubicBezTo>
                  <a:cubicBezTo>
                    <a:pt x="2307" y="9499"/>
                    <a:pt x="2582" y="8998"/>
                    <a:pt x="2858" y="8522"/>
                  </a:cubicBezTo>
                  <a:cubicBezTo>
                    <a:pt x="3034" y="8246"/>
                    <a:pt x="3184" y="7945"/>
                    <a:pt x="3309" y="7619"/>
                  </a:cubicBezTo>
                  <a:cubicBezTo>
                    <a:pt x="3409" y="7319"/>
                    <a:pt x="3460" y="7018"/>
                    <a:pt x="3485" y="6692"/>
                  </a:cubicBezTo>
                  <a:cubicBezTo>
                    <a:pt x="3535" y="6391"/>
                    <a:pt x="3585" y="6065"/>
                    <a:pt x="3685" y="5790"/>
                  </a:cubicBezTo>
                  <a:cubicBezTo>
                    <a:pt x="3810" y="5464"/>
                    <a:pt x="3986" y="5163"/>
                    <a:pt x="4161" y="4887"/>
                  </a:cubicBezTo>
                  <a:lnTo>
                    <a:pt x="4186" y="4812"/>
                  </a:lnTo>
                  <a:cubicBezTo>
                    <a:pt x="4663" y="4035"/>
                    <a:pt x="5139" y="3158"/>
                    <a:pt x="5389" y="2231"/>
                  </a:cubicBezTo>
                  <a:cubicBezTo>
                    <a:pt x="5590" y="1479"/>
                    <a:pt x="5615" y="727"/>
                    <a:pt x="5465" y="50"/>
                  </a:cubicBezTo>
                  <a:cubicBezTo>
                    <a:pt x="5440" y="25"/>
                    <a:pt x="5414"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7"/>
            <p:cNvSpPr/>
            <p:nvPr/>
          </p:nvSpPr>
          <p:spPr>
            <a:xfrm>
              <a:off x="1678075" y="2360050"/>
              <a:ext cx="144775" cy="331725"/>
            </a:xfrm>
            <a:custGeom>
              <a:avLst/>
              <a:gdLst/>
              <a:ahLst/>
              <a:cxnLst/>
              <a:rect l="l" t="t" r="r" b="b"/>
              <a:pathLst>
                <a:path w="5791" h="13269" extrusionOk="0">
                  <a:moveTo>
                    <a:pt x="5680" y="0"/>
                  </a:moveTo>
                  <a:cubicBezTo>
                    <a:pt x="5636" y="0"/>
                    <a:pt x="5600" y="18"/>
                    <a:pt x="5565" y="36"/>
                  </a:cubicBezTo>
                  <a:cubicBezTo>
                    <a:pt x="5490" y="86"/>
                    <a:pt x="5515" y="186"/>
                    <a:pt x="5515" y="311"/>
                  </a:cubicBezTo>
                  <a:cubicBezTo>
                    <a:pt x="5515" y="362"/>
                    <a:pt x="5515" y="462"/>
                    <a:pt x="5515" y="537"/>
                  </a:cubicBezTo>
                  <a:cubicBezTo>
                    <a:pt x="5214" y="1991"/>
                    <a:pt x="4437" y="3319"/>
                    <a:pt x="3710" y="4622"/>
                  </a:cubicBezTo>
                  <a:cubicBezTo>
                    <a:pt x="3309" y="5349"/>
                    <a:pt x="2883" y="6101"/>
                    <a:pt x="2557" y="6853"/>
                  </a:cubicBezTo>
                  <a:cubicBezTo>
                    <a:pt x="2181" y="7680"/>
                    <a:pt x="1906" y="8557"/>
                    <a:pt x="1630" y="9384"/>
                  </a:cubicBezTo>
                  <a:cubicBezTo>
                    <a:pt x="1204" y="10687"/>
                    <a:pt x="753" y="12016"/>
                    <a:pt x="26" y="13194"/>
                  </a:cubicBezTo>
                  <a:cubicBezTo>
                    <a:pt x="1" y="13219"/>
                    <a:pt x="26" y="13244"/>
                    <a:pt x="51" y="13269"/>
                  </a:cubicBezTo>
                  <a:lnTo>
                    <a:pt x="76" y="13269"/>
                  </a:lnTo>
                  <a:cubicBezTo>
                    <a:pt x="101" y="13269"/>
                    <a:pt x="126" y="13269"/>
                    <a:pt x="126" y="13244"/>
                  </a:cubicBezTo>
                  <a:cubicBezTo>
                    <a:pt x="878" y="12066"/>
                    <a:pt x="1304" y="10738"/>
                    <a:pt x="1730" y="9434"/>
                  </a:cubicBezTo>
                  <a:cubicBezTo>
                    <a:pt x="2006" y="8582"/>
                    <a:pt x="2282" y="7730"/>
                    <a:pt x="2658" y="6903"/>
                  </a:cubicBezTo>
                  <a:cubicBezTo>
                    <a:pt x="2983" y="6151"/>
                    <a:pt x="3409" y="5399"/>
                    <a:pt x="3835" y="4672"/>
                  </a:cubicBezTo>
                  <a:cubicBezTo>
                    <a:pt x="4562" y="3369"/>
                    <a:pt x="5314" y="2041"/>
                    <a:pt x="5615" y="537"/>
                  </a:cubicBezTo>
                  <a:cubicBezTo>
                    <a:pt x="5640" y="462"/>
                    <a:pt x="5640" y="362"/>
                    <a:pt x="5640" y="286"/>
                  </a:cubicBezTo>
                  <a:cubicBezTo>
                    <a:pt x="5640" y="236"/>
                    <a:pt x="5615" y="136"/>
                    <a:pt x="5640" y="136"/>
                  </a:cubicBezTo>
                  <a:cubicBezTo>
                    <a:pt x="5640" y="136"/>
                    <a:pt x="5651" y="125"/>
                    <a:pt x="5673" y="125"/>
                  </a:cubicBezTo>
                  <a:cubicBezTo>
                    <a:pt x="5685" y="125"/>
                    <a:pt x="5698" y="128"/>
                    <a:pt x="5715" y="136"/>
                  </a:cubicBezTo>
                  <a:cubicBezTo>
                    <a:pt x="5740" y="136"/>
                    <a:pt x="5765" y="111"/>
                    <a:pt x="5790" y="86"/>
                  </a:cubicBezTo>
                  <a:cubicBezTo>
                    <a:pt x="5790" y="61"/>
                    <a:pt x="5765" y="11"/>
                    <a:pt x="5740" y="11"/>
                  </a:cubicBezTo>
                  <a:cubicBezTo>
                    <a:pt x="5718" y="3"/>
                    <a:pt x="5698"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7"/>
            <p:cNvSpPr/>
            <p:nvPr/>
          </p:nvSpPr>
          <p:spPr>
            <a:xfrm>
              <a:off x="1809025" y="2386350"/>
              <a:ext cx="40775" cy="34750"/>
            </a:xfrm>
            <a:custGeom>
              <a:avLst/>
              <a:gdLst/>
              <a:ahLst/>
              <a:cxnLst/>
              <a:rect l="l" t="t" r="r" b="b"/>
              <a:pathLst>
                <a:path w="1631" h="1390" extrusionOk="0">
                  <a:moveTo>
                    <a:pt x="1532" y="1"/>
                  </a:moveTo>
                  <a:cubicBezTo>
                    <a:pt x="1522" y="1"/>
                    <a:pt x="1512" y="4"/>
                    <a:pt x="1505" y="11"/>
                  </a:cubicBezTo>
                  <a:cubicBezTo>
                    <a:pt x="953" y="337"/>
                    <a:pt x="452" y="763"/>
                    <a:pt x="26" y="1264"/>
                  </a:cubicBezTo>
                  <a:cubicBezTo>
                    <a:pt x="1" y="1290"/>
                    <a:pt x="26" y="1340"/>
                    <a:pt x="51" y="1365"/>
                  </a:cubicBezTo>
                  <a:cubicBezTo>
                    <a:pt x="51" y="1365"/>
                    <a:pt x="76" y="1390"/>
                    <a:pt x="101" y="1390"/>
                  </a:cubicBezTo>
                  <a:cubicBezTo>
                    <a:pt x="126" y="1390"/>
                    <a:pt x="126" y="1365"/>
                    <a:pt x="151" y="1365"/>
                  </a:cubicBezTo>
                  <a:cubicBezTo>
                    <a:pt x="552" y="863"/>
                    <a:pt x="1029" y="462"/>
                    <a:pt x="1580" y="137"/>
                  </a:cubicBezTo>
                  <a:cubicBezTo>
                    <a:pt x="1605" y="137"/>
                    <a:pt x="1630" y="87"/>
                    <a:pt x="1605" y="36"/>
                  </a:cubicBezTo>
                  <a:cubicBezTo>
                    <a:pt x="1587" y="19"/>
                    <a:pt x="1557"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7"/>
            <p:cNvSpPr/>
            <p:nvPr/>
          </p:nvSpPr>
          <p:spPr>
            <a:xfrm>
              <a:off x="1821575" y="2285325"/>
              <a:ext cx="73325" cy="58075"/>
            </a:xfrm>
            <a:custGeom>
              <a:avLst/>
              <a:gdLst/>
              <a:ahLst/>
              <a:cxnLst/>
              <a:rect l="l" t="t" r="r" b="b"/>
              <a:pathLst>
                <a:path w="2933" h="2323" extrusionOk="0">
                  <a:moveTo>
                    <a:pt x="2848" y="1"/>
                  </a:moveTo>
                  <a:cubicBezTo>
                    <a:pt x="2832" y="1"/>
                    <a:pt x="2818" y="7"/>
                    <a:pt x="2807" y="17"/>
                  </a:cubicBezTo>
                  <a:cubicBezTo>
                    <a:pt x="1805" y="644"/>
                    <a:pt x="877" y="1371"/>
                    <a:pt x="25" y="2198"/>
                  </a:cubicBezTo>
                  <a:cubicBezTo>
                    <a:pt x="0" y="2223"/>
                    <a:pt x="0" y="2273"/>
                    <a:pt x="25" y="2298"/>
                  </a:cubicBezTo>
                  <a:cubicBezTo>
                    <a:pt x="50" y="2323"/>
                    <a:pt x="50" y="2323"/>
                    <a:pt x="75" y="2323"/>
                  </a:cubicBezTo>
                  <a:cubicBezTo>
                    <a:pt x="100" y="2323"/>
                    <a:pt x="126" y="2323"/>
                    <a:pt x="126" y="2298"/>
                  </a:cubicBezTo>
                  <a:cubicBezTo>
                    <a:pt x="978" y="1471"/>
                    <a:pt x="1880" y="744"/>
                    <a:pt x="2882" y="143"/>
                  </a:cubicBezTo>
                  <a:cubicBezTo>
                    <a:pt x="2908" y="117"/>
                    <a:pt x="2933" y="67"/>
                    <a:pt x="2908" y="42"/>
                  </a:cubicBezTo>
                  <a:cubicBezTo>
                    <a:pt x="2893" y="13"/>
                    <a:pt x="2870" y="1"/>
                    <a:pt x="2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7"/>
            <p:cNvSpPr/>
            <p:nvPr/>
          </p:nvSpPr>
          <p:spPr>
            <a:xfrm>
              <a:off x="1856650" y="2228100"/>
              <a:ext cx="45775" cy="25075"/>
            </a:xfrm>
            <a:custGeom>
              <a:avLst/>
              <a:gdLst/>
              <a:ahLst/>
              <a:cxnLst/>
              <a:rect l="l" t="t" r="r" b="b"/>
              <a:pathLst>
                <a:path w="1831" h="1003" extrusionOk="0">
                  <a:moveTo>
                    <a:pt x="1705" y="0"/>
                  </a:moveTo>
                  <a:cubicBezTo>
                    <a:pt x="1179" y="226"/>
                    <a:pt x="552" y="477"/>
                    <a:pt x="51" y="878"/>
                  </a:cubicBezTo>
                  <a:cubicBezTo>
                    <a:pt x="1" y="903"/>
                    <a:pt x="1" y="928"/>
                    <a:pt x="26" y="978"/>
                  </a:cubicBezTo>
                  <a:cubicBezTo>
                    <a:pt x="51" y="1003"/>
                    <a:pt x="76" y="1003"/>
                    <a:pt x="101" y="1003"/>
                  </a:cubicBezTo>
                  <a:cubicBezTo>
                    <a:pt x="101" y="1003"/>
                    <a:pt x="126" y="1003"/>
                    <a:pt x="126" y="978"/>
                  </a:cubicBezTo>
                  <a:cubicBezTo>
                    <a:pt x="627" y="602"/>
                    <a:pt x="1229" y="376"/>
                    <a:pt x="1780" y="151"/>
                  </a:cubicBezTo>
                  <a:cubicBezTo>
                    <a:pt x="1805" y="126"/>
                    <a:pt x="1830" y="101"/>
                    <a:pt x="1805" y="51"/>
                  </a:cubicBezTo>
                  <a:cubicBezTo>
                    <a:pt x="1805" y="25"/>
                    <a:pt x="1755"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7"/>
            <p:cNvSpPr/>
            <p:nvPr/>
          </p:nvSpPr>
          <p:spPr>
            <a:xfrm>
              <a:off x="1781475" y="2370950"/>
              <a:ext cx="23200" cy="46400"/>
            </a:xfrm>
            <a:custGeom>
              <a:avLst/>
              <a:gdLst/>
              <a:ahLst/>
              <a:cxnLst/>
              <a:rect l="l" t="t" r="r" b="b"/>
              <a:pathLst>
                <a:path w="928" h="1856" extrusionOk="0">
                  <a:moveTo>
                    <a:pt x="50" y="1"/>
                  </a:moveTo>
                  <a:cubicBezTo>
                    <a:pt x="25" y="26"/>
                    <a:pt x="0" y="76"/>
                    <a:pt x="25" y="101"/>
                  </a:cubicBezTo>
                  <a:cubicBezTo>
                    <a:pt x="276" y="677"/>
                    <a:pt x="527" y="1229"/>
                    <a:pt x="777" y="1805"/>
                  </a:cubicBezTo>
                  <a:cubicBezTo>
                    <a:pt x="777" y="1830"/>
                    <a:pt x="802" y="1855"/>
                    <a:pt x="827" y="1855"/>
                  </a:cubicBezTo>
                  <a:lnTo>
                    <a:pt x="852" y="1855"/>
                  </a:lnTo>
                  <a:cubicBezTo>
                    <a:pt x="902" y="1830"/>
                    <a:pt x="928" y="1780"/>
                    <a:pt x="902" y="1755"/>
                  </a:cubicBezTo>
                  <a:cubicBezTo>
                    <a:pt x="677" y="1179"/>
                    <a:pt x="426" y="602"/>
                    <a:pt x="151" y="51"/>
                  </a:cubicBezTo>
                  <a:cubicBezTo>
                    <a:pt x="151" y="1"/>
                    <a:pt x="10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7"/>
            <p:cNvSpPr/>
            <p:nvPr/>
          </p:nvSpPr>
          <p:spPr>
            <a:xfrm>
              <a:off x="1815300" y="2323725"/>
              <a:ext cx="8175" cy="21575"/>
            </a:xfrm>
            <a:custGeom>
              <a:avLst/>
              <a:gdLst/>
              <a:ahLst/>
              <a:cxnLst/>
              <a:rect l="l" t="t" r="r" b="b"/>
              <a:pathLst>
                <a:path w="327" h="863" extrusionOk="0">
                  <a:moveTo>
                    <a:pt x="100" y="0"/>
                  </a:moveTo>
                  <a:cubicBezTo>
                    <a:pt x="91" y="0"/>
                    <a:pt x="83" y="3"/>
                    <a:pt x="76" y="10"/>
                  </a:cubicBezTo>
                  <a:cubicBezTo>
                    <a:pt x="26" y="35"/>
                    <a:pt x="1" y="60"/>
                    <a:pt x="26" y="110"/>
                  </a:cubicBezTo>
                  <a:cubicBezTo>
                    <a:pt x="101" y="311"/>
                    <a:pt x="176" y="561"/>
                    <a:pt x="176" y="787"/>
                  </a:cubicBezTo>
                  <a:cubicBezTo>
                    <a:pt x="176" y="837"/>
                    <a:pt x="201" y="862"/>
                    <a:pt x="251" y="862"/>
                  </a:cubicBezTo>
                  <a:cubicBezTo>
                    <a:pt x="301" y="862"/>
                    <a:pt x="326" y="837"/>
                    <a:pt x="326" y="787"/>
                  </a:cubicBezTo>
                  <a:cubicBezTo>
                    <a:pt x="326" y="536"/>
                    <a:pt x="251" y="261"/>
                    <a:pt x="176" y="60"/>
                  </a:cubicBezTo>
                  <a:cubicBezTo>
                    <a:pt x="158" y="23"/>
                    <a:pt x="126"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7"/>
            <p:cNvSpPr/>
            <p:nvPr/>
          </p:nvSpPr>
          <p:spPr>
            <a:xfrm>
              <a:off x="1817800" y="2314950"/>
              <a:ext cx="11300" cy="49775"/>
            </a:xfrm>
            <a:custGeom>
              <a:avLst/>
              <a:gdLst/>
              <a:ahLst/>
              <a:cxnLst/>
              <a:rect l="l" t="t" r="r" b="b"/>
              <a:pathLst>
                <a:path w="452" h="1991" extrusionOk="0">
                  <a:moveTo>
                    <a:pt x="363" y="0"/>
                  </a:moveTo>
                  <a:cubicBezTo>
                    <a:pt x="328" y="0"/>
                    <a:pt x="302" y="24"/>
                    <a:pt x="302" y="60"/>
                  </a:cubicBezTo>
                  <a:cubicBezTo>
                    <a:pt x="151" y="662"/>
                    <a:pt x="76" y="1288"/>
                    <a:pt x="1" y="1890"/>
                  </a:cubicBezTo>
                  <a:cubicBezTo>
                    <a:pt x="1" y="1940"/>
                    <a:pt x="26" y="1965"/>
                    <a:pt x="76" y="1965"/>
                  </a:cubicBezTo>
                  <a:cubicBezTo>
                    <a:pt x="76" y="1990"/>
                    <a:pt x="76" y="1990"/>
                    <a:pt x="76" y="1990"/>
                  </a:cubicBezTo>
                  <a:cubicBezTo>
                    <a:pt x="126" y="1990"/>
                    <a:pt x="151" y="1940"/>
                    <a:pt x="151" y="1915"/>
                  </a:cubicBezTo>
                  <a:cubicBezTo>
                    <a:pt x="226" y="1313"/>
                    <a:pt x="302" y="687"/>
                    <a:pt x="452" y="85"/>
                  </a:cubicBezTo>
                  <a:cubicBezTo>
                    <a:pt x="452" y="60"/>
                    <a:pt x="427" y="10"/>
                    <a:pt x="402" y="10"/>
                  </a:cubicBezTo>
                  <a:cubicBezTo>
                    <a:pt x="388" y="3"/>
                    <a:pt x="375"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7"/>
            <p:cNvSpPr/>
            <p:nvPr/>
          </p:nvSpPr>
          <p:spPr>
            <a:xfrm>
              <a:off x="1678700" y="2360300"/>
              <a:ext cx="146025" cy="401025"/>
            </a:xfrm>
            <a:custGeom>
              <a:avLst/>
              <a:gdLst/>
              <a:ahLst/>
              <a:cxnLst/>
              <a:rect l="l" t="t" r="r" b="b"/>
              <a:pathLst>
                <a:path w="5841" h="16041" extrusionOk="0">
                  <a:moveTo>
                    <a:pt x="5690" y="1"/>
                  </a:moveTo>
                  <a:cubicBezTo>
                    <a:pt x="5665" y="1"/>
                    <a:pt x="5640" y="26"/>
                    <a:pt x="5640" y="76"/>
                  </a:cubicBezTo>
                  <a:cubicBezTo>
                    <a:pt x="5715" y="1304"/>
                    <a:pt x="5139" y="2457"/>
                    <a:pt x="4587" y="3585"/>
                  </a:cubicBezTo>
                  <a:cubicBezTo>
                    <a:pt x="4437" y="3885"/>
                    <a:pt x="4287" y="4211"/>
                    <a:pt x="4136" y="4512"/>
                  </a:cubicBezTo>
                  <a:cubicBezTo>
                    <a:pt x="3384" y="6241"/>
                    <a:pt x="2983" y="8121"/>
                    <a:pt x="2607" y="9951"/>
                  </a:cubicBezTo>
                  <a:cubicBezTo>
                    <a:pt x="2332" y="11229"/>
                    <a:pt x="2056" y="12582"/>
                    <a:pt x="1655" y="13860"/>
                  </a:cubicBezTo>
                  <a:cubicBezTo>
                    <a:pt x="1455" y="14437"/>
                    <a:pt x="1229" y="15038"/>
                    <a:pt x="803" y="15515"/>
                  </a:cubicBezTo>
                  <a:cubicBezTo>
                    <a:pt x="577" y="15790"/>
                    <a:pt x="302" y="15916"/>
                    <a:pt x="76" y="15916"/>
                  </a:cubicBezTo>
                  <a:cubicBezTo>
                    <a:pt x="26" y="15916"/>
                    <a:pt x="1" y="15941"/>
                    <a:pt x="1" y="15966"/>
                  </a:cubicBezTo>
                  <a:cubicBezTo>
                    <a:pt x="1" y="15991"/>
                    <a:pt x="26" y="16016"/>
                    <a:pt x="51" y="16041"/>
                  </a:cubicBezTo>
                  <a:lnTo>
                    <a:pt x="101" y="16041"/>
                  </a:lnTo>
                  <a:cubicBezTo>
                    <a:pt x="352" y="16041"/>
                    <a:pt x="653" y="15865"/>
                    <a:pt x="903" y="15590"/>
                  </a:cubicBezTo>
                  <a:cubicBezTo>
                    <a:pt x="1329" y="15114"/>
                    <a:pt x="1580" y="14487"/>
                    <a:pt x="1755" y="13885"/>
                  </a:cubicBezTo>
                  <a:cubicBezTo>
                    <a:pt x="2181" y="12607"/>
                    <a:pt x="2457" y="11254"/>
                    <a:pt x="2733" y="9951"/>
                  </a:cubicBezTo>
                  <a:cubicBezTo>
                    <a:pt x="3109" y="8146"/>
                    <a:pt x="3485" y="6266"/>
                    <a:pt x="4262" y="4562"/>
                  </a:cubicBezTo>
                  <a:cubicBezTo>
                    <a:pt x="4387" y="4261"/>
                    <a:pt x="4537" y="3936"/>
                    <a:pt x="4688" y="3635"/>
                  </a:cubicBezTo>
                  <a:cubicBezTo>
                    <a:pt x="5264" y="2507"/>
                    <a:pt x="5841" y="1329"/>
                    <a:pt x="5765" y="51"/>
                  </a:cubicBezTo>
                  <a:cubicBezTo>
                    <a:pt x="5765" y="26"/>
                    <a:pt x="5715" y="1"/>
                    <a:pt x="5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7"/>
            <p:cNvSpPr/>
            <p:nvPr/>
          </p:nvSpPr>
          <p:spPr>
            <a:xfrm>
              <a:off x="1666800" y="1830850"/>
              <a:ext cx="289500" cy="533875"/>
            </a:xfrm>
            <a:custGeom>
              <a:avLst/>
              <a:gdLst/>
              <a:ahLst/>
              <a:cxnLst/>
              <a:rect l="l" t="t" r="r" b="b"/>
              <a:pathLst>
                <a:path w="11580" h="21355" extrusionOk="0">
                  <a:moveTo>
                    <a:pt x="1216" y="0"/>
                  </a:moveTo>
                  <a:cubicBezTo>
                    <a:pt x="953" y="0"/>
                    <a:pt x="705" y="59"/>
                    <a:pt x="502" y="226"/>
                  </a:cubicBezTo>
                  <a:cubicBezTo>
                    <a:pt x="176" y="502"/>
                    <a:pt x="101" y="953"/>
                    <a:pt x="76" y="1379"/>
                  </a:cubicBezTo>
                  <a:cubicBezTo>
                    <a:pt x="1" y="2632"/>
                    <a:pt x="126" y="3910"/>
                    <a:pt x="477" y="5138"/>
                  </a:cubicBezTo>
                  <a:lnTo>
                    <a:pt x="527" y="5339"/>
                  </a:lnTo>
                  <a:cubicBezTo>
                    <a:pt x="627" y="5665"/>
                    <a:pt x="728" y="6041"/>
                    <a:pt x="728" y="6392"/>
                  </a:cubicBezTo>
                  <a:cubicBezTo>
                    <a:pt x="728" y="6567"/>
                    <a:pt x="728" y="6743"/>
                    <a:pt x="702" y="6918"/>
                  </a:cubicBezTo>
                  <a:cubicBezTo>
                    <a:pt x="702" y="7093"/>
                    <a:pt x="677" y="7269"/>
                    <a:pt x="677" y="7444"/>
                  </a:cubicBezTo>
                  <a:cubicBezTo>
                    <a:pt x="702" y="8472"/>
                    <a:pt x="1354" y="9324"/>
                    <a:pt x="2056" y="10201"/>
                  </a:cubicBezTo>
                  <a:cubicBezTo>
                    <a:pt x="2206" y="10402"/>
                    <a:pt x="2332" y="10577"/>
                    <a:pt x="2457" y="10753"/>
                  </a:cubicBezTo>
                  <a:cubicBezTo>
                    <a:pt x="2557" y="10903"/>
                    <a:pt x="2632" y="11028"/>
                    <a:pt x="2758" y="11179"/>
                  </a:cubicBezTo>
                  <a:cubicBezTo>
                    <a:pt x="2858" y="11329"/>
                    <a:pt x="2958" y="11479"/>
                    <a:pt x="3008" y="11655"/>
                  </a:cubicBezTo>
                  <a:cubicBezTo>
                    <a:pt x="3033" y="11755"/>
                    <a:pt x="3033" y="11880"/>
                    <a:pt x="3033" y="12006"/>
                  </a:cubicBezTo>
                  <a:cubicBezTo>
                    <a:pt x="3008" y="12181"/>
                    <a:pt x="3008" y="12357"/>
                    <a:pt x="3083" y="12532"/>
                  </a:cubicBezTo>
                  <a:cubicBezTo>
                    <a:pt x="3134" y="12632"/>
                    <a:pt x="3209" y="12707"/>
                    <a:pt x="3259" y="12783"/>
                  </a:cubicBezTo>
                  <a:cubicBezTo>
                    <a:pt x="3284" y="12808"/>
                    <a:pt x="3284" y="12808"/>
                    <a:pt x="3309" y="12833"/>
                  </a:cubicBezTo>
                  <a:cubicBezTo>
                    <a:pt x="3635" y="13234"/>
                    <a:pt x="3760" y="13810"/>
                    <a:pt x="3735" y="14562"/>
                  </a:cubicBezTo>
                  <a:cubicBezTo>
                    <a:pt x="3710" y="14738"/>
                    <a:pt x="3710" y="14938"/>
                    <a:pt x="3685" y="15113"/>
                  </a:cubicBezTo>
                  <a:cubicBezTo>
                    <a:pt x="3660" y="15540"/>
                    <a:pt x="3635" y="15991"/>
                    <a:pt x="3685" y="16442"/>
                  </a:cubicBezTo>
                  <a:cubicBezTo>
                    <a:pt x="3710" y="16667"/>
                    <a:pt x="3785" y="16893"/>
                    <a:pt x="3835" y="17119"/>
                  </a:cubicBezTo>
                  <a:lnTo>
                    <a:pt x="3860" y="17219"/>
                  </a:lnTo>
                  <a:cubicBezTo>
                    <a:pt x="4086" y="18021"/>
                    <a:pt x="4236" y="18848"/>
                    <a:pt x="4337" y="19650"/>
                  </a:cubicBezTo>
                  <a:lnTo>
                    <a:pt x="4487" y="19625"/>
                  </a:lnTo>
                  <a:cubicBezTo>
                    <a:pt x="4387" y="18823"/>
                    <a:pt x="4236" y="17996"/>
                    <a:pt x="4011" y="17169"/>
                  </a:cubicBezTo>
                  <a:lnTo>
                    <a:pt x="3986" y="17093"/>
                  </a:lnTo>
                  <a:cubicBezTo>
                    <a:pt x="3936" y="16868"/>
                    <a:pt x="3860" y="16642"/>
                    <a:pt x="3835" y="16417"/>
                  </a:cubicBezTo>
                  <a:cubicBezTo>
                    <a:pt x="3785" y="15991"/>
                    <a:pt x="3810" y="15540"/>
                    <a:pt x="3835" y="15113"/>
                  </a:cubicBezTo>
                  <a:cubicBezTo>
                    <a:pt x="3860" y="14938"/>
                    <a:pt x="3885" y="14763"/>
                    <a:pt x="3885" y="14562"/>
                  </a:cubicBezTo>
                  <a:cubicBezTo>
                    <a:pt x="3911" y="13760"/>
                    <a:pt x="3760" y="13184"/>
                    <a:pt x="3434" y="12758"/>
                  </a:cubicBezTo>
                  <a:cubicBezTo>
                    <a:pt x="3409" y="12733"/>
                    <a:pt x="3384" y="12707"/>
                    <a:pt x="3384" y="12682"/>
                  </a:cubicBezTo>
                  <a:cubicBezTo>
                    <a:pt x="3309" y="12607"/>
                    <a:pt x="3259" y="12532"/>
                    <a:pt x="3234" y="12457"/>
                  </a:cubicBezTo>
                  <a:cubicBezTo>
                    <a:pt x="3159" y="12332"/>
                    <a:pt x="3184" y="12181"/>
                    <a:pt x="3184" y="12006"/>
                  </a:cubicBezTo>
                  <a:cubicBezTo>
                    <a:pt x="3184" y="11880"/>
                    <a:pt x="3184" y="11755"/>
                    <a:pt x="3159" y="11605"/>
                  </a:cubicBezTo>
                  <a:cubicBezTo>
                    <a:pt x="3109" y="11404"/>
                    <a:pt x="2983" y="11254"/>
                    <a:pt x="2858" y="11078"/>
                  </a:cubicBezTo>
                  <a:cubicBezTo>
                    <a:pt x="2758" y="10953"/>
                    <a:pt x="2657" y="10803"/>
                    <a:pt x="2582" y="10677"/>
                  </a:cubicBezTo>
                  <a:cubicBezTo>
                    <a:pt x="2457" y="10502"/>
                    <a:pt x="2332" y="10301"/>
                    <a:pt x="2181" y="10126"/>
                  </a:cubicBezTo>
                  <a:cubicBezTo>
                    <a:pt x="1479" y="9249"/>
                    <a:pt x="853" y="8422"/>
                    <a:pt x="828" y="7444"/>
                  </a:cubicBezTo>
                  <a:cubicBezTo>
                    <a:pt x="828" y="7269"/>
                    <a:pt x="853" y="7093"/>
                    <a:pt x="853" y="6918"/>
                  </a:cubicBezTo>
                  <a:cubicBezTo>
                    <a:pt x="878" y="6743"/>
                    <a:pt x="878" y="6567"/>
                    <a:pt x="878" y="6367"/>
                  </a:cubicBezTo>
                  <a:cubicBezTo>
                    <a:pt x="878" y="6016"/>
                    <a:pt x="778" y="5640"/>
                    <a:pt x="677" y="5289"/>
                  </a:cubicBezTo>
                  <a:lnTo>
                    <a:pt x="602" y="5088"/>
                  </a:lnTo>
                  <a:cubicBezTo>
                    <a:pt x="276" y="3885"/>
                    <a:pt x="151" y="2632"/>
                    <a:pt x="226" y="1379"/>
                  </a:cubicBezTo>
                  <a:cubicBezTo>
                    <a:pt x="251" y="1003"/>
                    <a:pt x="327" y="577"/>
                    <a:pt x="602" y="326"/>
                  </a:cubicBezTo>
                  <a:cubicBezTo>
                    <a:pt x="770" y="192"/>
                    <a:pt x="978" y="143"/>
                    <a:pt x="1202" y="143"/>
                  </a:cubicBezTo>
                  <a:cubicBezTo>
                    <a:pt x="1478" y="143"/>
                    <a:pt x="1779" y="218"/>
                    <a:pt x="2056" y="301"/>
                  </a:cubicBezTo>
                  <a:cubicBezTo>
                    <a:pt x="2156" y="326"/>
                    <a:pt x="2231" y="351"/>
                    <a:pt x="2307" y="402"/>
                  </a:cubicBezTo>
                  <a:cubicBezTo>
                    <a:pt x="2382" y="452"/>
                    <a:pt x="2432" y="527"/>
                    <a:pt x="2482" y="602"/>
                  </a:cubicBezTo>
                  <a:lnTo>
                    <a:pt x="2532" y="652"/>
                  </a:lnTo>
                  <a:cubicBezTo>
                    <a:pt x="2983" y="1229"/>
                    <a:pt x="3685" y="1529"/>
                    <a:pt x="4286" y="1755"/>
                  </a:cubicBezTo>
                  <a:lnTo>
                    <a:pt x="4487" y="1830"/>
                  </a:lnTo>
                  <a:cubicBezTo>
                    <a:pt x="4888" y="1981"/>
                    <a:pt x="5264" y="2106"/>
                    <a:pt x="5615" y="2357"/>
                  </a:cubicBezTo>
                  <a:cubicBezTo>
                    <a:pt x="6241" y="2783"/>
                    <a:pt x="6592" y="3434"/>
                    <a:pt x="6968" y="4111"/>
                  </a:cubicBezTo>
                  <a:cubicBezTo>
                    <a:pt x="7219" y="4587"/>
                    <a:pt x="7495" y="5063"/>
                    <a:pt x="7845" y="5464"/>
                  </a:cubicBezTo>
                  <a:cubicBezTo>
                    <a:pt x="7896" y="5514"/>
                    <a:pt x="7946" y="5565"/>
                    <a:pt x="7996" y="5615"/>
                  </a:cubicBezTo>
                  <a:cubicBezTo>
                    <a:pt x="8121" y="5740"/>
                    <a:pt x="8221" y="5865"/>
                    <a:pt x="8322" y="6016"/>
                  </a:cubicBezTo>
                  <a:cubicBezTo>
                    <a:pt x="8547" y="6392"/>
                    <a:pt x="8597" y="6843"/>
                    <a:pt x="8647" y="7269"/>
                  </a:cubicBezTo>
                  <a:cubicBezTo>
                    <a:pt x="8723" y="7745"/>
                    <a:pt x="8773" y="8246"/>
                    <a:pt x="8723" y="8748"/>
                  </a:cubicBezTo>
                  <a:cubicBezTo>
                    <a:pt x="8698" y="9274"/>
                    <a:pt x="8522" y="9750"/>
                    <a:pt x="8246" y="10076"/>
                  </a:cubicBezTo>
                  <a:cubicBezTo>
                    <a:pt x="8146" y="10176"/>
                    <a:pt x="8046" y="10301"/>
                    <a:pt x="7921" y="10402"/>
                  </a:cubicBezTo>
                  <a:cubicBezTo>
                    <a:pt x="7695" y="10602"/>
                    <a:pt x="7469" y="10803"/>
                    <a:pt x="7369" y="11053"/>
                  </a:cubicBezTo>
                  <a:lnTo>
                    <a:pt x="7319" y="11229"/>
                  </a:lnTo>
                  <a:lnTo>
                    <a:pt x="7469" y="11154"/>
                  </a:lnTo>
                  <a:cubicBezTo>
                    <a:pt x="7670" y="11103"/>
                    <a:pt x="7870" y="11103"/>
                    <a:pt x="8096" y="11103"/>
                  </a:cubicBezTo>
                  <a:cubicBezTo>
                    <a:pt x="8271" y="11103"/>
                    <a:pt x="8422" y="11078"/>
                    <a:pt x="8597" y="11053"/>
                  </a:cubicBezTo>
                  <a:cubicBezTo>
                    <a:pt x="8898" y="11003"/>
                    <a:pt x="9199" y="10853"/>
                    <a:pt x="9449" y="10702"/>
                  </a:cubicBezTo>
                  <a:lnTo>
                    <a:pt x="9500" y="10677"/>
                  </a:lnTo>
                  <a:cubicBezTo>
                    <a:pt x="9800" y="10527"/>
                    <a:pt x="10076" y="10402"/>
                    <a:pt x="10402" y="10377"/>
                  </a:cubicBezTo>
                  <a:cubicBezTo>
                    <a:pt x="10429" y="10374"/>
                    <a:pt x="10456" y="10373"/>
                    <a:pt x="10484" y="10373"/>
                  </a:cubicBezTo>
                  <a:cubicBezTo>
                    <a:pt x="10740" y="10373"/>
                    <a:pt x="11018" y="10479"/>
                    <a:pt x="11154" y="10727"/>
                  </a:cubicBezTo>
                  <a:cubicBezTo>
                    <a:pt x="11204" y="10828"/>
                    <a:pt x="11229" y="10953"/>
                    <a:pt x="11254" y="11053"/>
                  </a:cubicBezTo>
                  <a:cubicBezTo>
                    <a:pt x="11329" y="11454"/>
                    <a:pt x="11429" y="11931"/>
                    <a:pt x="11279" y="12357"/>
                  </a:cubicBezTo>
                  <a:cubicBezTo>
                    <a:pt x="11229" y="12457"/>
                    <a:pt x="11154" y="12582"/>
                    <a:pt x="11078" y="12682"/>
                  </a:cubicBezTo>
                  <a:cubicBezTo>
                    <a:pt x="11028" y="12783"/>
                    <a:pt x="10978" y="12883"/>
                    <a:pt x="10928" y="13008"/>
                  </a:cubicBezTo>
                  <a:cubicBezTo>
                    <a:pt x="10878" y="13134"/>
                    <a:pt x="10828" y="13259"/>
                    <a:pt x="10778" y="13409"/>
                  </a:cubicBezTo>
                  <a:cubicBezTo>
                    <a:pt x="10728" y="13585"/>
                    <a:pt x="10703" y="13735"/>
                    <a:pt x="10602" y="13885"/>
                  </a:cubicBezTo>
                  <a:cubicBezTo>
                    <a:pt x="10477" y="14086"/>
                    <a:pt x="10302" y="14236"/>
                    <a:pt x="10151" y="14362"/>
                  </a:cubicBezTo>
                  <a:cubicBezTo>
                    <a:pt x="9926" y="14537"/>
                    <a:pt x="9650" y="14687"/>
                    <a:pt x="9399" y="14863"/>
                  </a:cubicBezTo>
                  <a:cubicBezTo>
                    <a:pt x="8898" y="15164"/>
                    <a:pt x="8397" y="15489"/>
                    <a:pt x="8046" y="15966"/>
                  </a:cubicBezTo>
                  <a:cubicBezTo>
                    <a:pt x="7670" y="16442"/>
                    <a:pt x="7520" y="17068"/>
                    <a:pt x="7369" y="17670"/>
                  </a:cubicBezTo>
                  <a:cubicBezTo>
                    <a:pt x="7294" y="17895"/>
                    <a:pt x="7244" y="18146"/>
                    <a:pt x="7169" y="18397"/>
                  </a:cubicBezTo>
                  <a:cubicBezTo>
                    <a:pt x="7093" y="18572"/>
                    <a:pt x="7018" y="18773"/>
                    <a:pt x="6893" y="18948"/>
                  </a:cubicBezTo>
                  <a:cubicBezTo>
                    <a:pt x="6768" y="19098"/>
                    <a:pt x="6617" y="19224"/>
                    <a:pt x="6467" y="19349"/>
                  </a:cubicBezTo>
                  <a:lnTo>
                    <a:pt x="6417" y="19399"/>
                  </a:lnTo>
                  <a:cubicBezTo>
                    <a:pt x="5740" y="19926"/>
                    <a:pt x="5164" y="20552"/>
                    <a:pt x="4662" y="21279"/>
                  </a:cubicBezTo>
                  <a:lnTo>
                    <a:pt x="4788" y="21354"/>
                  </a:lnTo>
                  <a:cubicBezTo>
                    <a:pt x="5289" y="20652"/>
                    <a:pt x="5865" y="20051"/>
                    <a:pt x="6517" y="19499"/>
                  </a:cubicBezTo>
                  <a:lnTo>
                    <a:pt x="6567" y="19474"/>
                  </a:lnTo>
                  <a:cubicBezTo>
                    <a:pt x="6718" y="19349"/>
                    <a:pt x="6893" y="19224"/>
                    <a:pt x="7018" y="19048"/>
                  </a:cubicBezTo>
                  <a:cubicBezTo>
                    <a:pt x="7169" y="18848"/>
                    <a:pt x="7244" y="18622"/>
                    <a:pt x="7319" y="18422"/>
                  </a:cubicBezTo>
                  <a:cubicBezTo>
                    <a:pt x="7394" y="18196"/>
                    <a:pt x="7444" y="17946"/>
                    <a:pt x="7520" y="17695"/>
                  </a:cubicBezTo>
                  <a:cubicBezTo>
                    <a:pt x="7645" y="17119"/>
                    <a:pt x="7795" y="16517"/>
                    <a:pt x="8171" y="16041"/>
                  </a:cubicBezTo>
                  <a:cubicBezTo>
                    <a:pt x="8497" y="15590"/>
                    <a:pt x="8973" y="15289"/>
                    <a:pt x="9474" y="14988"/>
                  </a:cubicBezTo>
                  <a:cubicBezTo>
                    <a:pt x="9750" y="14813"/>
                    <a:pt x="10001" y="14662"/>
                    <a:pt x="10251" y="14487"/>
                  </a:cubicBezTo>
                  <a:cubicBezTo>
                    <a:pt x="10402" y="14362"/>
                    <a:pt x="10602" y="14186"/>
                    <a:pt x="10728" y="13961"/>
                  </a:cubicBezTo>
                  <a:cubicBezTo>
                    <a:pt x="10828" y="13785"/>
                    <a:pt x="10878" y="13610"/>
                    <a:pt x="10928" y="13434"/>
                  </a:cubicBezTo>
                  <a:cubicBezTo>
                    <a:pt x="10978" y="13309"/>
                    <a:pt x="11003" y="13184"/>
                    <a:pt x="11053" y="13058"/>
                  </a:cubicBezTo>
                  <a:cubicBezTo>
                    <a:pt x="11104" y="12958"/>
                    <a:pt x="11154" y="12858"/>
                    <a:pt x="11229" y="12783"/>
                  </a:cubicBezTo>
                  <a:cubicBezTo>
                    <a:pt x="11279" y="12657"/>
                    <a:pt x="11354" y="12532"/>
                    <a:pt x="11404" y="12407"/>
                  </a:cubicBezTo>
                  <a:cubicBezTo>
                    <a:pt x="11580" y="11956"/>
                    <a:pt x="11479" y="11429"/>
                    <a:pt x="11404" y="11028"/>
                  </a:cubicBezTo>
                  <a:cubicBezTo>
                    <a:pt x="11379" y="10903"/>
                    <a:pt x="11354" y="10778"/>
                    <a:pt x="11279" y="10652"/>
                  </a:cubicBezTo>
                  <a:cubicBezTo>
                    <a:pt x="11118" y="10353"/>
                    <a:pt x="10767" y="10223"/>
                    <a:pt x="10458" y="10223"/>
                  </a:cubicBezTo>
                  <a:cubicBezTo>
                    <a:pt x="10431" y="10223"/>
                    <a:pt x="10404" y="10224"/>
                    <a:pt x="10377" y="10226"/>
                  </a:cubicBezTo>
                  <a:cubicBezTo>
                    <a:pt x="10051" y="10251"/>
                    <a:pt x="9725" y="10402"/>
                    <a:pt x="9449" y="10552"/>
                  </a:cubicBezTo>
                  <a:lnTo>
                    <a:pt x="9399" y="10577"/>
                  </a:lnTo>
                  <a:cubicBezTo>
                    <a:pt x="9124" y="10727"/>
                    <a:pt x="8848" y="10853"/>
                    <a:pt x="8572" y="10903"/>
                  </a:cubicBezTo>
                  <a:cubicBezTo>
                    <a:pt x="8422" y="10928"/>
                    <a:pt x="8246" y="10953"/>
                    <a:pt x="8096" y="10953"/>
                  </a:cubicBezTo>
                  <a:cubicBezTo>
                    <a:pt x="7921" y="10953"/>
                    <a:pt x="7745" y="10953"/>
                    <a:pt x="7595" y="10978"/>
                  </a:cubicBezTo>
                  <a:cubicBezTo>
                    <a:pt x="7695" y="10803"/>
                    <a:pt x="7870" y="10652"/>
                    <a:pt x="8021" y="10502"/>
                  </a:cubicBezTo>
                  <a:cubicBezTo>
                    <a:pt x="8146" y="10402"/>
                    <a:pt x="8246" y="10301"/>
                    <a:pt x="8347" y="10176"/>
                  </a:cubicBezTo>
                  <a:cubicBezTo>
                    <a:pt x="8647" y="9825"/>
                    <a:pt x="8848" y="9324"/>
                    <a:pt x="8873" y="8748"/>
                  </a:cubicBezTo>
                  <a:cubicBezTo>
                    <a:pt x="8923" y="8246"/>
                    <a:pt x="8873" y="7745"/>
                    <a:pt x="8798" y="7244"/>
                  </a:cubicBezTo>
                  <a:cubicBezTo>
                    <a:pt x="8748" y="6818"/>
                    <a:pt x="8698" y="6316"/>
                    <a:pt x="8447" y="5941"/>
                  </a:cubicBezTo>
                  <a:cubicBezTo>
                    <a:pt x="8347" y="5790"/>
                    <a:pt x="8221" y="5640"/>
                    <a:pt x="8096" y="5514"/>
                  </a:cubicBezTo>
                  <a:cubicBezTo>
                    <a:pt x="8046" y="5464"/>
                    <a:pt x="7996" y="5414"/>
                    <a:pt x="7971" y="5364"/>
                  </a:cubicBezTo>
                  <a:cubicBezTo>
                    <a:pt x="7620" y="4963"/>
                    <a:pt x="7369" y="4512"/>
                    <a:pt x="7093" y="4036"/>
                  </a:cubicBezTo>
                  <a:cubicBezTo>
                    <a:pt x="6743" y="3359"/>
                    <a:pt x="6342" y="2657"/>
                    <a:pt x="5690" y="2231"/>
                  </a:cubicBezTo>
                  <a:cubicBezTo>
                    <a:pt x="5339" y="1981"/>
                    <a:pt x="4938" y="1830"/>
                    <a:pt x="4537" y="1705"/>
                  </a:cubicBezTo>
                  <a:lnTo>
                    <a:pt x="4337" y="1630"/>
                  </a:lnTo>
                  <a:cubicBezTo>
                    <a:pt x="3735" y="1404"/>
                    <a:pt x="3083" y="1103"/>
                    <a:pt x="2657" y="577"/>
                  </a:cubicBezTo>
                  <a:lnTo>
                    <a:pt x="2607" y="527"/>
                  </a:lnTo>
                  <a:cubicBezTo>
                    <a:pt x="2557" y="427"/>
                    <a:pt x="2482" y="351"/>
                    <a:pt x="2407" y="276"/>
                  </a:cubicBezTo>
                  <a:cubicBezTo>
                    <a:pt x="2307" y="226"/>
                    <a:pt x="2206" y="176"/>
                    <a:pt x="2106" y="151"/>
                  </a:cubicBezTo>
                  <a:cubicBezTo>
                    <a:pt x="1817" y="72"/>
                    <a:pt x="150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7"/>
            <p:cNvSpPr/>
            <p:nvPr/>
          </p:nvSpPr>
          <p:spPr>
            <a:xfrm>
              <a:off x="1635475" y="2192375"/>
              <a:ext cx="154175" cy="529475"/>
            </a:xfrm>
            <a:custGeom>
              <a:avLst/>
              <a:gdLst/>
              <a:ahLst/>
              <a:cxnLst/>
              <a:rect l="l" t="t" r="r" b="b"/>
              <a:pathLst>
                <a:path w="6167" h="21179" extrusionOk="0">
                  <a:moveTo>
                    <a:pt x="6091" y="1"/>
                  </a:moveTo>
                  <a:cubicBezTo>
                    <a:pt x="6066" y="1"/>
                    <a:pt x="6041" y="26"/>
                    <a:pt x="6041" y="51"/>
                  </a:cubicBezTo>
                  <a:cubicBezTo>
                    <a:pt x="5991" y="1480"/>
                    <a:pt x="5890" y="2883"/>
                    <a:pt x="5740" y="4211"/>
                  </a:cubicBezTo>
                  <a:cubicBezTo>
                    <a:pt x="5640" y="5114"/>
                    <a:pt x="5339" y="6492"/>
                    <a:pt x="5088" y="7244"/>
                  </a:cubicBezTo>
                  <a:cubicBezTo>
                    <a:pt x="4587" y="8823"/>
                    <a:pt x="3961" y="10126"/>
                    <a:pt x="3309" y="11530"/>
                  </a:cubicBezTo>
                  <a:cubicBezTo>
                    <a:pt x="3133" y="11906"/>
                    <a:pt x="2933" y="12307"/>
                    <a:pt x="2757" y="12708"/>
                  </a:cubicBezTo>
                  <a:cubicBezTo>
                    <a:pt x="2582" y="13109"/>
                    <a:pt x="2382" y="13510"/>
                    <a:pt x="2181" y="13911"/>
                  </a:cubicBezTo>
                  <a:cubicBezTo>
                    <a:pt x="1379" y="15590"/>
                    <a:pt x="552" y="17344"/>
                    <a:pt x="176" y="19199"/>
                  </a:cubicBezTo>
                  <a:cubicBezTo>
                    <a:pt x="101" y="19575"/>
                    <a:pt x="1" y="20076"/>
                    <a:pt x="26" y="20602"/>
                  </a:cubicBezTo>
                  <a:cubicBezTo>
                    <a:pt x="51" y="20753"/>
                    <a:pt x="76" y="20928"/>
                    <a:pt x="101" y="21129"/>
                  </a:cubicBezTo>
                  <a:cubicBezTo>
                    <a:pt x="101" y="21154"/>
                    <a:pt x="126" y="21179"/>
                    <a:pt x="151" y="21179"/>
                  </a:cubicBezTo>
                  <a:lnTo>
                    <a:pt x="176" y="21179"/>
                  </a:lnTo>
                  <a:cubicBezTo>
                    <a:pt x="201" y="21179"/>
                    <a:pt x="226" y="21154"/>
                    <a:pt x="226" y="21104"/>
                  </a:cubicBezTo>
                  <a:cubicBezTo>
                    <a:pt x="176" y="20903"/>
                    <a:pt x="151" y="20728"/>
                    <a:pt x="151" y="20577"/>
                  </a:cubicBezTo>
                  <a:cubicBezTo>
                    <a:pt x="126" y="20076"/>
                    <a:pt x="201" y="19600"/>
                    <a:pt x="276" y="19224"/>
                  </a:cubicBezTo>
                  <a:cubicBezTo>
                    <a:pt x="677" y="17369"/>
                    <a:pt x="1504" y="15640"/>
                    <a:pt x="2306" y="13961"/>
                  </a:cubicBezTo>
                  <a:cubicBezTo>
                    <a:pt x="2482" y="13560"/>
                    <a:pt x="2682" y="13159"/>
                    <a:pt x="2858" y="12758"/>
                  </a:cubicBezTo>
                  <a:cubicBezTo>
                    <a:pt x="3058" y="12357"/>
                    <a:pt x="3234" y="11956"/>
                    <a:pt x="3409" y="11580"/>
                  </a:cubicBezTo>
                  <a:cubicBezTo>
                    <a:pt x="4086" y="10176"/>
                    <a:pt x="4712" y="8873"/>
                    <a:pt x="5214" y="7294"/>
                  </a:cubicBezTo>
                  <a:cubicBezTo>
                    <a:pt x="5439" y="6542"/>
                    <a:pt x="5765" y="5139"/>
                    <a:pt x="5865" y="4211"/>
                  </a:cubicBezTo>
                  <a:cubicBezTo>
                    <a:pt x="6016" y="2883"/>
                    <a:pt x="6116" y="1505"/>
                    <a:pt x="6166" y="76"/>
                  </a:cubicBezTo>
                  <a:cubicBezTo>
                    <a:pt x="6166" y="26"/>
                    <a:pt x="61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7"/>
            <p:cNvSpPr/>
            <p:nvPr/>
          </p:nvSpPr>
          <p:spPr>
            <a:xfrm>
              <a:off x="1646125" y="2192375"/>
              <a:ext cx="146025" cy="573350"/>
            </a:xfrm>
            <a:custGeom>
              <a:avLst/>
              <a:gdLst/>
              <a:ahLst/>
              <a:cxnLst/>
              <a:rect l="l" t="t" r="r" b="b"/>
              <a:pathLst>
                <a:path w="5841" h="22934" extrusionOk="0">
                  <a:moveTo>
                    <a:pt x="5665" y="1"/>
                  </a:moveTo>
                  <a:cubicBezTo>
                    <a:pt x="5640" y="1"/>
                    <a:pt x="5615" y="26"/>
                    <a:pt x="5615" y="76"/>
                  </a:cubicBezTo>
                  <a:cubicBezTo>
                    <a:pt x="5690" y="778"/>
                    <a:pt x="5690" y="1480"/>
                    <a:pt x="5690" y="2181"/>
                  </a:cubicBezTo>
                  <a:cubicBezTo>
                    <a:pt x="5690" y="2532"/>
                    <a:pt x="5690" y="2908"/>
                    <a:pt x="5690" y="3284"/>
                  </a:cubicBezTo>
                  <a:cubicBezTo>
                    <a:pt x="5740" y="4688"/>
                    <a:pt x="5715" y="6367"/>
                    <a:pt x="5239" y="7921"/>
                  </a:cubicBezTo>
                  <a:cubicBezTo>
                    <a:pt x="5088" y="8347"/>
                    <a:pt x="4763" y="9450"/>
                    <a:pt x="4437" y="10151"/>
                  </a:cubicBezTo>
                  <a:cubicBezTo>
                    <a:pt x="4286" y="10527"/>
                    <a:pt x="4111" y="10903"/>
                    <a:pt x="3961" y="11279"/>
                  </a:cubicBezTo>
                  <a:cubicBezTo>
                    <a:pt x="3058" y="13359"/>
                    <a:pt x="2206" y="15339"/>
                    <a:pt x="1379" y="17545"/>
                  </a:cubicBezTo>
                  <a:cubicBezTo>
                    <a:pt x="1078" y="18322"/>
                    <a:pt x="1053" y="19149"/>
                    <a:pt x="1304" y="19951"/>
                  </a:cubicBezTo>
                  <a:cubicBezTo>
                    <a:pt x="1329" y="20051"/>
                    <a:pt x="1379" y="20151"/>
                    <a:pt x="1404" y="20227"/>
                  </a:cubicBezTo>
                  <a:cubicBezTo>
                    <a:pt x="1454" y="20377"/>
                    <a:pt x="1504" y="20502"/>
                    <a:pt x="1529" y="20628"/>
                  </a:cubicBezTo>
                  <a:cubicBezTo>
                    <a:pt x="1705" y="21254"/>
                    <a:pt x="1504" y="21906"/>
                    <a:pt x="1329" y="22482"/>
                  </a:cubicBezTo>
                  <a:cubicBezTo>
                    <a:pt x="1304" y="22607"/>
                    <a:pt x="1279" y="22708"/>
                    <a:pt x="1204" y="22758"/>
                  </a:cubicBezTo>
                  <a:cubicBezTo>
                    <a:pt x="1148" y="22799"/>
                    <a:pt x="1078" y="22818"/>
                    <a:pt x="1001" y="22818"/>
                  </a:cubicBezTo>
                  <a:cubicBezTo>
                    <a:pt x="938" y="22818"/>
                    <a:pt x="870" y="22805"/>
                    <a:pt x="803" y="22783"/>
                  </a:cubicBezTo>
                  <a:cubicBezTo>
                    <a:pt x="527" y="22733"/>
                    <a:pt x="251" y="22683"/>
                    <a:pt x="126" y="22507"/>
                  </a:cubicBezTo>
                  <a:cubicBezTo>
                    <a:pt x="113" y="22495"/>
                    <a:pt x="95" y="22488"/>
                    <a:pt x="76" y="22488"/>
                  </a:cubicBezTo>
                  <a:cubicBezTo>
                    <a:pt x="57" y="22488"/>
                    <a:pt x="38" y="22495"/>
                    <a:pt x="26" y="22507"/>
                  </a:cubicBezTo>
                  <a:cubicBezTo>
                    <a:pt x="1" y="22532"/>
                    <a:pt x="1" y="22582"/>
                    <a:pt x="26" y="22607"/>
                  </a:cubicBezTo>
                  <a:cubicBezTo>
                    <a:pt x="201" y="22783"/>
                    <a:pt x="477" y="22858"/>
                    <a:pt x="778" y="22908"/>
                  </a:cubicBezTo>
                  <a:cubicBezTo>
                    <a:pt x="853" y="22933"/>
                    <a:pt x="928" y="22933"/>
                    <a:pt x="1003" y="22933"/>
                  </a:cubicBezTo>
                  <a:cubicBezTo>
                    <a:pt x="1103" y="22933"/>
                    <a:pt x="1204" y="22908"/>
                    <a:pt x="1279" y="22858"/>
                  </a:cubicBezTo>
                  <a:cubicBezTo>
                    <a:pt x="1379" y="22783"/>
                    <a:pt x="1429" y="22633"/>
                    <a:pt x="1454" y="22532"/>
                  </a:cubicBezTo>
                  <a:cubicBezTo>
                    <a:pt x="1605" y="21956"/>
                    <a:pt x="1830" y="21254"/>
                    <a:pt x="1655" y="20602"/>
                  </a:cubicBezTo>
                  <a:cubicBezTo>
                    <a:pt x="1630" y="20452"/>
                    <a:pt x="1580" y="20327"/>
                    <a:pt x="1529" y="20201"/>
                  </a:cubicBezTo>
                  <a:cubicBezTo>
                    <a:pt x="1479" y="20101"/>
                    <a:pt x="1454" y="20001"/>
                    <a:pt x="1429" y="19901"/>
                  </a:cubicBezTo>
                  <a:cubicBezTo>
                    <a:pt x="1179" y="19124"/>
                    <a:pt x="1204" y="18322"/>
                    <a:pt x="1479" y="17595"/>
                  </a:cubicBezTo>
                  <a:cubicBezTo>
                    <a:pt x="2306" y="15389"/>
                    <a:pt x="3159" y="13409"/>
                    <a:pt x="4061" y="11329"/>
                  </a:cubicBezTo>
                  <a:cubicBezTo>
                    <a:pt x="4236" y="10953"/>
                    <a:pt x="4387" y="10577"/>
                    <a:pt x="4562" y="10201"/>
                  </a:cubicBezTo>
                  <a:cubicBezTo>
                    <a:pt x="4863" y="9475"/>
                    <a:pt x="5214" y="8397"/>
                    <a:pt x="5339" y="7946"/>
                  </a:cubicBezTo>
                  <a:cubicBezTo>
                    <a:pt x="5815" y="6367"/>
                    <a:pt x="5840" y="4713"/>
                    <a:pt x="5815" y="3284"/>
                  </a:cubicBezTo>
                  <a:cubicBezTo>
                    <a:pt x="5790" y="2908"/>
                    <a:pt x="5790" y="2532"/>
                    <a:pt x="5790" y="2181"/>
                  </a:cubicBezTo>
                  <a:cubicBezTo>
                    <a:pt x="5815" y="1480"/>
                    <a:pt x="5815" y="753"/>
                    <a:pt x="5740" y="51"/>
                  </a:cubicBezTo>
                  <a:cubicBezTo>
                    <a:pt x="5715" y="26"/>
                    <a:pt x="5690"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7"/>
            <p:cNvSpPr/>
            <p:nvPr/>
          </p:nvSpPr>
          <p:spPr>
            <a:xfrm>
              <a:off x="1691250" y="1834600"/>
              <a:ext cx="102775" cy="367200"/>
            </a:xfrm>
            <a:custGeom>
              <a:avLst/>
              <a:gdLst/>
              <a:ahLst/>
              <a:cxnLst/>
              <a:rect l="l" t="t" r="r" b="b"/>
              <a:pathLst>
                <a:path w="4111" h="14688" extrusionOk="0">
                  <a:moveTo>
                    <a:pt x="75" y="1"/>
                  </a:moveTo>
                  <a:cubicBezTo>
                    <a:pt x="25" y="1"/>
                    <a:pt x="0" y="26"/>
                    <a:pt x="0" y="76"/>
                  </a:cubicBezTo>
                  <a:cubicBezTo>
                    <a:pt x="0" y="1329"/>
                    <a:pt x="276" y="2608"/>
                    <a:pt x="752" y="3785"/>
                  </a:cubicBezTo>
                  <a:cubicBezTo>
                    <a:pt x="1003" y="4412"/>
                    <a:pt x="1354" y="5039"/>
                    <a:pt x="1654" y="5615"/>
                  </a:cubicBezTo>
                  <a:cubicBezTo>
                    <a:pt x="1880" y="6016"/>
                    <a:pt x="2080" y="6417"/>
                    <a:pt x="2281" y="6818"/>
                  </a:cubicBezTo>
                  <a:cubicBezTo>
                    <a:pt x="3434" y="9174"/>
                    <a:pt x="3960" y="11956"/>
                    <a:pt x="3785" y="14613"/>
                  </a:cubicBezTo>
                  <a:cubicBezTo>
                    <a:pt x="3785" y="14638"/>
                    <a:pt x="3810" y="14688"/>
                    <a:pt x="3860" y="14688"/>
                  </a:cubicBezTo>
                  <a:cubicBezTo>
                    <a:pt x="3885" y="14688"/>
                    <a:pt x="3935" y="14663"/>
                    <a:pt x="3935" y="14613"/>
                  </a:cubicBezTo>
                  <a:cubicBezTo>
                    <a:pt x="4110" y="11931"/>
                    <a:pt x="3584" y="9149"/>
                    <a:pt x="2431" y="6743"/>
                  </a:cubicBezTo>
                  <a:cubicBezTo>
                    <a:pt x="2231" y="6342"/>
                    <a:pt x="2005" y="5941"/>
                    <a:pt x="1805" y="5540"/>
                  </a:cubicBezTo>
                  <a:cubicBezTo>
                    <a:pt x="1479" y="4963"/>
                    <a:pt x="1153" y="4362"/>
                    <a:pt x="877" y="3735"/>
                  </a:cubicBezTo>
                  <a:cubicBezTo>
                    <a:pt x="401" y="2582"/>
                    <a:pt x="151" y="1304"/>
                    <a:pt x="151" y="76"/>
                  </a:cubicBezTo>
                  <a:cubicBezTo>
                    <a:pt x="151" y="26"/>
                    <a:pt x="125"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7"/>
            <p:cNvSpPr/>
            <p:nvPr/>
          </p:nvSpPr>
          <p:spPr>
            <a:xfrm>
              <a:off x="1782100" y="1988575"/>
              <a:ext cx="81475" cy="119875"/>
            </a:xfrm>
            <a:custGeom>
              <a:avLst/>
              <a:gdLst/>
              <a:ahLst/>
              <a:cxnLst/>
              <a:rect l="l" t="t" r="r" b="b"/>
              <a:pathLst>
                <a:path w="3259" h="4795" extrusionOk="0">
                  <a:moveTo>
                    <a:pt x="3167" y="1"/>
                  </a:moveTo>
                  <a:cubicBezTo>
                    <a:pt x="3141" y="1"/>
                    <a:pt x="3108" y="37"/>
                    <a:pt x="3108" y="58"/>
                  </a:cubicBezTo>
                  <a:cubicBezTo>
                    <a:pt x="2958" y="1060"/>
                    <a:pt x="2306" y="1937"/>
                    <a:pt x="1830" y="2489"/>
                  </a:cubicBezTo>
                  <a:cubicBezTo>
                    <a:pt x="1654" y="2714"/>
                    <a:pt x="1454" y="2915"/>
                    <a:pt x="1253" y="3140"/>
                  </a:cubicBezTo>
                  <a:cubicBezTo>
                    <a:pt x="827" y="3616"/>
                    <a:pt x="376" y="4118"/>
                    <a:pt x="0" y="4669"/>
                  </a:cubicBezTo>
                  <a:cubicBezTo>
                    <a:pt x="0" y="4719"/>
                    <a:pt x="0" y="4769"/>
                    <a:pt x="25" y="4769"/>
                  </a:cubicBezTo>
                  <a:cubicBezTo>
                    <a:pt x="50" y="4794"/>
                    <a:pt x="50" y="4794"/>
                    <a:pt x="75" y="4794"/>
                  </a:cubicBezTo>
                  <a:cubicBezTo>
                    <a:pt x="101" y="4794"/>
                    <a:pt x="126" y="4769"/>
                    <a:pt x="151" y="4769"/>
                  </a:cubicBezTo>
                  <a:cubicBezTo>
                    <a:pt x="476" y="4218"/>
                    <a:pt x="928" y="3717"/>
                    <a:pt x="1379" y="3241"/>
                  </a:cubicBezTo>
                  <a:cubicBezTo>
                    <a:pt x="1554" y="3015"/>
                    <a:pt x="1755" y="2814"/>
                    <a:pt x="1930" y="2589"/>
                  </a:cubicBezTo>
                  <a:cubicBezTo>
                    <a:pt x="2431" y="2012"/>
                    <a:pt x="3108" y="1135"/>
                    <a:pt x="3258" y="83"/>
                  </a:cubicBezTo>
                  <a:cubicBezTo>
                    <a:pt x="3258" y="33"/>
                    <a:pt x="3233" y="7"/>
                    <a:pt x="3183" y="7"/>
                  </a:cubicBezTo>
                  <a:cubicBezTo>
                    <a:pt x="3178" y="3"/>
                    <a:pt x="3173"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7"/>
            <p:cNvSpPr/>
            <p:nvPr/>
          </p:nvSpPr>
          <p:spPr>
            <a:xfrm>
              <a:off x="1760800" y="1900400"/>
              <a:ext cx="40125" cy="134125"/>
            </a:xfrm>
            <a:custGeom>
              <a:avLst/>
              <a:gdLst/>
              <a:ahLst/>
              <a:cxnLst/>
              <a:rect l="l" t="t" r="r" b="b"/>
              <a:pathLst>
                <a:path w="1605" h="5365" extrusionOk="0">
                  <a:moveTo>
                    <a:pt x="1529" y="1"/>
                  </a:moveTo>
                  <a:cubicBezTo>
                    <a:pt x="1504" y="1"/>
                    <a:pt x="1454" y="26"/>
                    <a:pt x="1454" y="76"/>
                  </a:cubicBezTo>
                  <a:cubicBezTo>
                    <a:pt x="1429" y="853"/>
                    <a:pt x="1328" y="1880"/>
                    <a:pt x="877" y="2783"/>
                  </a:cubicBezTo>
                  <a:cubicBezTo>
                    <a:pt x="802" y="2933"/>
                    <a:pt x="727" y="3083"/>
                    <a:pt x="627" y="3234"/>
                  </a:cubicBezTo>
                  <a:cubicBezTo>
                    <a:pt x="526" y="3409"/>
                    <a:pt x="426" y="3585"/>
                    <a:pt x="351" y="3785"/>
                  </a:cubicBezTo>
                  <a:cubicBezTo>
                    <a:pt x="125" y="4261"/>
                    <a:pt x="0" y="4788"/>
                    <a:pt x="0" y="5289"/>
                  </a:cubicBezTo>
                  <a:cubicBezTo>
                    <a:pt x="0" y="5339"/>
                    <a:pt x="25" y="5364"/>
                    <a:pt x="75" y="5364"/>
                  </a:cubicBezTo>
                  <a:cubicBezTo>
                    <a:pt x="125" y="5364"/>
                    <a:pt x="151" y="5339"/>
                    <a:pt x="151" y="5314"/>
                  </a:cubicBezTo>
                  <a:cubicBezTo>
                    <a:pt x="151" y="4813"/>
                    <a:pt x="276" y="4286"/>
                    <a:pt x="476" y="3835"/>
                  </a:cubicBezTo>
                  <a:cubicBezTo>
                    <a:pt x="577" y="3660"/>
                    <a:pt x="677" y="3484"/>
                    <a:pt x="777" y="3309"/>
                  </a:cubicBezTo>
                  <a:cubicBezTo>
                    <a:pt x="852" y="3159"/>
                    <a:pt x="953" y="3008"/>
                    <a:pt x="1028" y="2833"/>
                  </a:cubicBezTo>
                  <a:cubicBezTo>
                    <a:pt x="1479" y="1905"/>
                    <a:pt x="1579" y="878"/>
                    <a:pt x="1604" y="76"/>
                  </a:cubicBezTo>
                  <a:cubicBezTo>
                    <a:pt x="1604" y="51"/>
                    <a:pt x="157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7"/>
            <p:cNvSpPr/>
            <p:nvPr/>
          </p:nvSpPr>
          <p:spPr>
            <a:xfrm>
              <a:off x="1716300" y="1867825"/>
              <a:ext cx="28850" cy="77725"/>
            </a:xfrm>
            <a:custGeom>
              <a:avLst/>
              <a:gdLst/>
              <a:ahLst/>
              <a:cxnLst/>
              <a:rect l="l" t="t" r="r" b="b"/>
              <a:pathLst>
                <a:path w="1154" h="3109" extrusionOk="0">
                  <a:moveTo>
                    <a:pt x="1078" y="0"/>
                  </a:moveTo>
                  <a:cubicBezTo>
                    <a:pt x="1028" y="0"/>
                    <a:pt x="1003" y="25"/>
                    <a:pt x="1003" y="76"/>
                  </a:cubicBezTo>
                  <a:cubicBezTo>
                    <a:pt x="1003" y="627"/>
                    <a:pt x="853" y="1178"/>
                    <a:pt x="602" y="1680"/>
                  </a:cubicBezTo>
                  <a:cubicBezTo>
                    <a:pt x="527" y="1780"/>
                    <a:pt x="477" y="1880"/>
                    <a:pt x="427" y="1980"/>
                  </a:cubicBezTo>
                  <a:cubicBezTo>
                    <a:pt x="226" y="2306"/>
                    <a:pt x="26" y="2657"/>
                    <a:pt x="1" y="3033"/>
                  </a:cubicBezTo>
                  <a:cubicBezTo>
                    <a:pt x="1" y="3083"/>
                    <a:pt x="26" y="3108"/>
                    <a:pt x="76" y="3108"/>
                  </a:cubicBezTo>
                  <a:cubicBezTo>
                    <a:pt x="126" y="3108"/>
                    <a:pt x="151" y="3083"/>
                    <a:pt x="151" y="3058"/>
                  </a:cubicBezTo>
                  <a:cubicBezTo>
                    <a:pt x="176" y="2707"/>
                    <a:pt x="352" y="2381"/>
                    <a:pt x="552" y="2055"/>
                  </a:cubicBezTo>
                  <a:cubicBezTo>
                    <a:pt x="602" y="1955"/>
                    <a:pt x="677" y="1855"/>
                    <a:pt x="728" y="1755"/>
                  </a:cubicBezTo>
                  <a:cubicBezTo>
                    <a:pt x="1003" y="1228"/>
                    <a:pt x="1154" y="652"/>
                    <a:pt x="1154" y="76"/>
                  </a:cubicBezTo>
                  <a:cubicBezTo>
                    <a:pt x="1154" y="50"/>
                    <a:pt x="1129"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7"/>
            <p:cNvSpPr/>
            <p:nvPr/>
          </p:nvSpPr>
          <p:spPr>
            <a:xfrm>
              <a:off x="1691875" y="1985350"/>
              <a:ext cx="75200" cy="57925"/>
            </a:xfrm>
            <a:custGeom>
              <a:avLst/>
              <a:gdLst/>
              <a:ahLst/>
              <a:cxnLst/>
              <a:rect l="l" t="t" r="r" b="b"/>
              <a:pathLst>
                <a:path w="3008" h="2317" extrusionOk="0">
                  <a:moveTo>
                    <a:pt x="78" y="1"/>
                  </a:moveTo>
                  <a:cubicBezTo>
                    <a:pt x="67" y="1"/>
                    <a:pt x="58" y="4"/>
                    <a:pt x="50" y="11"/>
                  </a:cubicBezTo>
                  <a:cubicBezTo>
                    <a:pt x="0" y="36"/>
                    <a:pt x="0" y="86"/>
                    <a:pt x="0" y="111"/>
                  </a:cubicBezTo>
                  <a:cubicBezTo>
                    <a:pt x="126" y="312"/>
                    <a:pt x="276" y="512"/>
                    <a:pt x="451" y="688"/>
                  </a:cubicBezTo>
                  <a:cubicBezTo>
                    <a:pt x="677" y="888"/>
                    <a:pt x="928" y="1039"/>
                    <a:pt x="1153" y="1189"/>
                  </a:cubicBezTo>
                  <a:lnTo>
                    <a:pt x="2882" y="2292"/>
                  </a:lnTo>
                  <a:cubicBezTo>
                    <a:pt x="2908" y="2292"/>
                    <a:pt x="2908" y="2317"/>
                    <a:pt x="2933" y="2317"/>
                  </a:cubicBezTo>
                  <a:cubicBezTo>
                    <a:pt x="2958" y="2317"/>
                    <a:pt x="2983" y="2292"/>
                    <a:pt x="2983" y="2267"/>
                  </a:cubicBezTo>
                  <a:cubicBezTo>
                    <a:pt x="3008" y="2242"/>
                    <a:pt x="3008" y="2192"/>
                    <a:pt x="2958" y="2167"/>
                  </a:cubicBezTo>
                  <a:lnTo>
                    <a:pt x="1253" y="1064"/>
                  </a:lnTo>
                  <a:cubicBezTo>
                    <a:pt x="1003" y="913"/>
                    <a:pt x="752" y="763"/>
                    <a:pt x="552" y="563"/>
                  </a:cubicBezTo>
                  <a:cubicBezTo>
                    <a:pt x="401" y="412"/>
                    <a:pt x="251" y="237"/>
                    <a:pt x="151" y="36"/>
                  </a:cubicBezTo>
                  <a:cubicBezTo>
                    <a:pt x="133" y="18"/>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7"/>
            <p:cNvSpPr/>
            <p:nvPr/>
          </p:nvSpPr>
          <p:spPr>
            <a:xfrm>
              <a:off x="1674950" y="1912050"/>
              <a:ext cx="42625" cy="30975"/>
            </a:xfrm>
            <a:custGeom>
              <a:avLst/>
              <a:gdLst/>
              <a:ahLst/>
              <a:cxnLst/>
              <a:rect l="l" t="t" r="r" b="b"/>
              <a:pathLst>
                <a:path w="1705" h="1239" extrusionOk="0">
                  <a:moveTo>
                    <a:pt x="108" y="0"/>
                  </a:moveTo>
                  <a:cubicBezTo>
                    <a:pt x="74" y="0"/>
                    <a:pt x="43" y="18"/>
                    <a:pt x="26" y="36"/>
                  </a:cubicBezTo>
                  <a:cubicBezTo>
                    <a:pt x="1" y="61"/>
                    <a:pt x="26" y="111"/>
                    <a:pt x="51" y="136"/>
                  </a:cubicBezTo>
                  <a:lnTo>
                    <a:pt x="1579" y="1239"/>
                  </a:lnTo>
                  <a:lnTo>
                    <a:pt x="1630" y="1239"/>
                  </a:lnTo>
                  <a:cubicBezTo>
                    <a:pt x="1655" y="1239"/>
                    <a:pt x="1680" y="1239"/>
                    <a:pt x="1680" y="1214"/>
                  </a:cubicBezTo>
                  <a:cubicBezTo>
                    <a:pt x="1705" y="1164"/>
                    <a:pt x="1705" y="1139"/>
                    <a:pt x="1680" y="1114"/>
                  </a:cubicBezTo>
                  <a:lnTo>
                    <a:pt x="151" y="11"/>
                  </a:lnTo>
                  <a:cubicBezTo>
                    <a:pt x="136" y="3"/>
                    <a:pt x="122"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7"/>
            <p:cNvSpPr/>
            <p:nvPr/>
          </p:nvSpPr>
          <p:spPr>
            <a:xfrm>
              <a:off x="1715050" y="2071600"/>
              <a:ext cx="73325" cy="58775"/>
            </a:xfrm>
            <a:custGeom>
              <a:avLst/>
              <a:gdLst/>
              <a:ahLst/>
              <a:cxnLst/>
              <a:rect l="l" t="t" r="r" b="b"/>
              <a:pathLst>
                <a:path w="2933" h="2351" extrusionOk="0">
                  <a:moveTo>
                    <a:pt x="101" y="1"/>
                  </a:moveTo>
                  <a:cubicBezTo>
                    <a:pt x="82" y="1"/>
                    <a:pt x="63" y="7"/>
                    <a:pt x="51" y="20"/>
                  </a:cubicBezTo>
                  <a:cubicBezTo>
                    <a:pt x="1" y="45"/>
                    <a:pt x="1" y="95"/>
                    <a:pt x="26" y="120"/>
                  </a:cubicBezTo>
                  <a:cubicBezTo>
                    <a:pt x="226" y="346"/>
                    <a:pt x="477" y="496"/>
                    <a:pt x="727" y="621"/>
                  </a:cubicBezTo>
                  <a:cubicBezTo>
                    <a:pt x="828" y="671"/>
                    <a:pt x="953" y="747"/>
                    <a:pt x="1053" y="822"/>
                  </a:cubicBezTo>
                  <a:cubicBezTo>
                    <a:pt x="1279" y="947"/>
                    <a:pt x="1479" y="1123"/>
                    <a:pt x="1655" y="1298"/>
                  </a:cubicBezTo>
                  <a:lnTo>
                    <a:pt x="2808" y="2351"/>
                  </a:lnTo>
                  <a:lnTo>
                    <a:pt x="2858" y="2351"/>
                  </a:lnTo>
                  <a:cubicBezTo>
                    <a:pt x="2883" y="2351"/>
                    <a:pt x="2883" y="2351"/>
                    <a:pt x="2908" y="2326"/>
                  </a:cubicBezTo>
                  <a:cubicBezTo>
                    <a:pt x="2933" y="2301"/>
                    <a:pt x="2933" y="2250"/>
                    <a:pt x="2908" y="2225"/>
                  </a:cubicBezTo>
                  <a:lnTo>
                    <a:pt x="1755" y="1173"/>
                  </a:lnTo>
                  <a:cubicBezTo>
                    <a:pt x="1554" y="997"/>
                    <a:pt x="1354" y="822"/>
                    <a:pt x="1128" y="671"/>
                  </a:cubicBezTo>
                  <a:cubicBezTo>
                    <a:pt x="1028" y="621"/>
                    <a:pt x="903" y="546"/>
                    <a:pt x="803" y="496"/>
                  </a:cubicBezTo>
                  <a:cubicBezTo>
                    <a:pt x="552" y="346"/>
                    <a:pt x="301" y="245"/>
                    <a:pt x="151" y="20"/>
                  </a:cubicBezTo>
                  <a:cubicBezTo>
                    <a:pt x="138" y="7"/>
                    <a:pt x="120"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7"/>
            <p:cNvSpPr/>
            <p:nvPr/>
          </p:nvSpPr>
          <p:spPr>
            <a:xfrm>
              <a:off x="1787100" y="2106275"/>
              <a:ext cx="65200" cy="58575"/>
            </a:xfrm>
            <a:custGeom>
              <a:avLst/>
              <a:gdLst/>
              <a:ahLst/>
              <a:cxnLst/>
              <a:rect l="l" t="t" r="r" b="b"/>
              <a:pathLst>
                <a:path w="2608" h="2343" extrusionOk="0">
                  <a:moveTo>
                    <a:pt x="2534" y="1"/>
                  </a:moveTo>
                  <a:cubicBezTo>
                    <a:pt x="2524" y="1"/>
                    <a:pt x="2514" y="4"/>
                    <a:pt x="2507" y="11"/>
                  </a:cubicBezTo>
                  <a:cubicBezTo>
                    <a:pt x="2156" y="187"/>
                    <a:pt x="1830" y="412"/>
                    <a:pt x="1555" y="713"/>
                  </a:cubicBezTo>
                  <a:cubicBezTo>
                    <a:pt x="1505" y="738"/>
                    <a:pt x="1479" y="788"/>
                    <a:pt x="1429" y="838"/>
                  </a:cubicBezTo>
                  <a:cubicBezTo>
                    <a:pt x="1379" y="914"/>
                    <a:pt x="1304" y="989"/>
                    <a:pt x="1229" y="1064"/>
                  </a:cubicBezTo>
                  <a:cubicBezTo>
                    <a:pt x="1129" y="1139"/>
                    <a:pt x="1028" y="1214"/>
                    <a:pt x="928" y="1289"/>
                  </a:cubicBezTo>
                  <a:cubicBezTo>
                    <a:pt x="853" y="1365"/>
                    <a:pt x="778" y="1415"/>
                    <a:pt x="703" y="1465"/>
                  </a:cubicBezTo>
                  <a:cubicBezTo>
                    <a:pt x="452" y="1690"/>
                    <a:pt x="226" y="1966"/>
                    <a:pt x="26" y="2217"/>
                  </a:cubicBezTo>
                  <a:cubicBezTo>
                    <a:pt x="1" y="2242"/>
                    <a:pt x="1" y="2292"/>
                    <a:pt x="51" y="2317"/>
                  </a:cubicBezTo>
                  <a:cubicBezTo>
                    <a:pt x="51" y="2342"/>
                    <a:pt x="76" y="2342"/>
                    <a:pt x="76" y="2342"/>
                  </a:cubicBezTo>
                  <a:cubicBezTo>
                    <a:pt x="101" y="2342"/>
                    <a:pt x="126" y="2317"/>
                    <a:pt x="151" y="2317"/>
                  </a:cubicBezTo>
                  <a:cubicBezTo>
                    <a:pt x="352" y="2066"/>
                    <a:pt x="552" y="1791"/>
                    <a:pt x="803" y="1590"/>
                  </a:cubicBezTo>
                  <a:cubicBezTo>
                    <a:pt x="878" y="1540"/>
                    <a:pt x="953" y="1465"/>
                    <a:pt x="1028" y="1415"/>
                  </a:cubicBezTo>
                  <a:cubicBezTo>
                    <a:pt x="1129" y="1340"/>
                    <a:pt x="1229" y="1264"/>
                    <a:pt x="1329" y="1164"/>
                  </a:cubicBezTo>
                  <a:cubicBezTo>
                    <a:pt x="1404" y="1089"/>
                    <a:pt x="1479" y="1014"/>
                    <a:pt x="1555" y="939"/>
                  </a:cubicBezTo>
                  <a:cubicBezTo>
                    <a:pt x="1580" y="888"/>
                    <a:pt x="1630" y="838"/>
                    <a:pt x="1655" y="813"/>
                  </a:cubicBezTo>
                  <a:cubicBezTo>
                    <a:pt x="1931" y="538"/>
                    <a:pt x="2231" y="312"/>
                    <a:pt x="2557" y="137"/>
                  </a:cubicBezTo>
                  <a:cubicBezTo>
                    <a:pt x="2607" y="137"/>
                    <a:pt x="2607" y="86"/>
                    <a:pt x="2607" y="36"/>
                  </a:cubicBezTo>
                  <a:cubicBezTo>
                    <a:pt x="2590" y="19"/>
                    <a:pt x="2559"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7"/>
            <p:cNvSpPr/>
            <p:nvPr/>
          </p:nvSpPr>
          <p:spPr>
            <a:xfrm>
              <a:off x="1789625" y="2132400"/>
              <a:ext cx="120950" cy="93850"/>
            </a:xfrm>
            <a:custGeom>
              <a:avLst/>
              <a:gdLst/>
              <a:ahLst/>
              <a:cxnLst/>
              <a:rect l="l" t="t" r="r" b="b"/>
              <a:pathLst>
                <a:path w="4838" h="3754" extrusionOk="0">
                  <a:moveTo>
                    <a:pt x="4762" y="0"/>
                  </a:moveTo>
                  <a:cubicBezTo>
                    <a:pt x="4743" y="0"/>
                    <a:pt x="4724" y="6"/>
                    <a:pt x="4712" y="19"/>
                  </a:cubicBezTo>
                  <a:cubicBezTo>
                    <a:pt x="4386" y="395"/>
                    <a:pt x="3935" y="645"/>
                    <a:pt x="3484" y="871"/>
                  </a:cubicBezTo>
                  <a:cubicBezTo>
                    <a:pt x="3358" y="946"/>
                    <a:pt x="3233" y="996"/>
                    <a:pt x="3108" y="1072"/>
                  </a:cubicBezTo>
                  <a:cubicBezTo>
                    <a:pt x="1930" y="1723"/>
                    <a:pt x="977" y="2701"/>
                    <a:pt x="50" y="3628"/>
                  </a:cubicBezTo>
                  <a:cubicBezTo>
                    <a:pt x="0" y="3653"/>
                    <a:pt x="0" y="3703"/>
                    <a:pt x="50" y="3728"/>
                  </a:cubicBezTo>
                  <a:cubicBezTo>
                    <a:pt x="50" y="3753"/>
                    <a:pt x="75" y="3753"/>
                    <a:pt x="100" y="3753"/>
                  </a:cubicBezTo>
                  <a:cubicBezTo>
                    <a:pt x="100" y="3753"/>
                    <a:pt x="125" y="3753"/>
                    <a:pt x="150" y="3728"/>
                  </a:cubicBezTo>
                  <a:cubicBezTo>
                    <a:pt x="1078" y="2801"/>
                    <a:pt x="2030" y="1848"/>
                    <a:pt x="3183" y="1197"/>
                  </a:cubicBezTo>
                  <a:cubicBezTo>
                    <a:pt x="3308" y="1122"/>
                    <a:pt x="3434" y="1072"/>
                    <a:pt x="3559" y="996"/>
                  </a:cubicBezTo>
                  <a:cubicBezTo>
                    <a:pt x="4010" y="771"/>
                    <a:pt x="4486" y="520"/>
                    <a:pt x="4812" y="119"/>
                  </a:cubicBezTo>
                  <a:cubicBezTo>
                    <a:pt x="4837" y="94"/>
                    <a:pt x="4837" y="44"/>
                    <a:pt x="4812" y="19"/>
                  </a:cubicBezTo>
                  <a:cubicBezTo>
                    <a:pt x="4800" y="6"/>
                    <a:pt x="4781" y="0"/>
                    <a:pt x="4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7"/>
            <p:cNvSpPr/>
            <p:nvPr/>
          </p:nvSpPr>
          <p:spPr>
            <a:xfrm>
              <a:off x="1789625" y="2241425"/>
              <a:ext cx="71450" cy="50600"/>
            </a:xfrm>
            <a:custGeom>
              <a:avLst/>
              <a:gdLst/>
              <a:ahLst/>
              <a:cxnLst/>
              <a:rect l="l" t="t" r="r" b="b"/>
              <a:pathLst>
                <a:path w="2858" h="2024" extrusionOk="0">
                  <a:moveTo>
                    <a:pt x="2760" y="0"/>
                  </a:moveTo>
                  <a:cubicBezTo>
                    <a:pt x="2738" y="0"/>
                    <a:pt x="2719" y="6"/>
                    <a:pt x="2707" y="19"/>
                  </a:cubicBezTo>
                  <a:cubicBezTo>
                    <a:pt x="2607" y="144"/>
                    <a:pt x="2481" y="219"/>
                    <a:pt x="2356" y="295"/>
                  </a:cubicBezTo>
                  <a:cubicBezTo>
                    <a:pt x="2231" y="370"/>
                    <a:pt x="2080" y="445"/>
                    <a:pt x="1955" y="520"/>
                  </a:cubicBezTo>
                  <a:cubicBezTo>
                    <a:pt x="1278" y="921"/>
                    <a:pt x="602" y="1347"/>
                    <a:pt x="25" y="1899"/>
                  </a:cubicBezTo>
                  <a:cubicBezTo>
                    <a:pt x="0" y="1924"/>
                    <a:pt x="0" y="1974"/>
                    <a:pt x="25" y="1999"/>
                  </a:cubicBezTo>
                  <a:cubicBezTo>
                    <a:pt x="50" y="2024"/>
                    <a:pt x="75" y="2024"/>
                    <a:pt x="75" y="2024"/>
                  </a:cubicBezTo>
                  <a:cubicBezTo>
                    <a:pt x="100" y="2024"/>
                    <a:pt x="125" y="2024"/>
                    <a:pt x="125" y="1999"/>
                  </a:cubicBezTo>
                  <a:cubicBezTo>
                    <a:pt x="677" y="1447"/>
                    <a:pt x="1378" y="1046"/>
                    <a:pt x="2030" y="670"/>
                  </a:cubicBezTo>
                  <a:cubicBezTo>
                    <a:pt x="2180" y="595"/>
                    <a:pt x="2306" y="520"/>
                    <a:pt x="2431" y="420"/>
                  </a:cubicBezTo>
                  <a:cubicBezTo>
                    <a:pt x="2582" y="345"/>
                    <a:pt x="2707" y="244"/>
                    <a:pt x="2832" y="119"/>
                  </a:cubicBezTo>
                  <a:cubicBezTo>
                    <a:pt x="2857" y="94"/>
                    <a:pt x="2857" y="44"/>
                    <a:pt x="2832" y="19"/>
                  </a:cubicBezTo>
                  <a:cubicBezTo>
                    <a:pt x="2807" y="6"/>
                    <a:pt x="2782" y="0"/>
                    <a:pt x="2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7"/>
            <p:cNvSpPr/>
            <p:nvPr/>
          </p:nvSpPr>
          <p:spPr>
            <a:xfrm>
              <a:off x="1762050" y="2207175"/>
              <a:ext cx="25075" cy="22825"/>
            </a:xfrm>
            <a:custGeom>
              <a:avLst/>
              <a:gdLst/>
              <a:ahLst/>
              <a:cxnLst/>
              <a:rect l="l" t="t" r="r" b="b"/>
              <a:pathLst>
                <a:path w="1003" h="913" extrusionOk="0">
                  <a:moveTo>
                    <a:pt x="76" y="1"/>
                  </a:moveTo>
                  <a:cubicBezTo>
                    <a:pt x="50" y="1"/>
                    <a:pt x="19" y="24"/>
                    <a:pt x="0" y="60"/>
                  </a:cubicBezTo>
                  <a:cubicBezTo>
                    <a:pt x="0" y="86"/>
                    <a:pt x="25" y="136"/>
                    <a:pt x="75" y="136"/>
                  </a:cubicBezTo>
                  <a:cubicBezTo>
                    <a:pt x="201" y="186"/>
                    <a:pt x="276" y="311"/>
                    <a:pt x="376" y="436"/>
                  </a:cubicBezTo>
                  <a:lnTo>
                    <a:pt x="426" y="487"/>
                  </a:lnTo>
                  <a:cubicBezTo>
                    <a:pt x="552" y="637"/>
                    <a:pt x="702" y="787"/>
                    <a:pt x="877" y="888"/>
                  </a:cubicBezTo>
                  <a:cubicBezTo>
                    <a:pt x="877" y="913"/>
                    <a:pt x="903" y="913"/>
                    <a:pt x="903" y="913"/>
                  </a:cubicBezTo>
                  <a:cubicBezTo>
                    <a:pt x="928" y="913"/>
                    <a:pt x="953" y="888"/>
                    <a:pt x="978" y="888"/>
                  </a:cubicBezTo>
                  <a:cubicBezTo>
                    <a:pt x="1003" y="837"/>
                    <a:pt x="1003" y="787"/>
                    <a:pt x="953" y="762"/>
                  </a:cubicBezTo>
                  <a:cubicBezTo>
                    <a:pt x="802" y="662"/>
                    <a:pt x="677" y="537"/>
                    <a:pt x="552" y="386"/>
                  </a:cubicBezTo>
                  <a:lnTo>
                    <a:pt x="502" y="336"/>
                  </a:lnTo>
                  <a:cubicBezTo>
                    <a:pt x="401" y="211"/>
                    <a:pt x="276" y="60"/>
                    <a:pt x="101" y="10"/>
                  </a:cubicBezTo>
                  <a:cubicBezTo>
                    <a:pt x="94" y="4"/>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7"/>
            <p:cNvSpPr/>
            <p:nvPr/>
          </p:nvSpPr>
          <p:spPr>
            <a:xfrm>
              <a:off x="1758275" y="2157025"/>
              <a:ext cx="31375" cy="20975"/>
            </a:xfrm>
            <a:custGeom>
              <a:avLst/>
              <a:gdLst/>
              <a:ahLst/>
              <a:cxnLst/>
              <a:rect l="l" t="t" r="r" b="b"/>
              <a:pathLst>
                <a:path w="1255" h="839" extrusionOk="0">
                  <a:moveTo>
                    <a:pt x="78" y="1"/>
                  </a:moveTo>
                  <a:cubicBezTo>
                    <a:pt x="68" y="1"/>
                    <a:pt x="58" y="4"/>
                    <a:pt x="51" y="11"/>
                  </a:cubicBezTo>
                  <a:cubicBezTo>
                    <a:pt x="1" y="11"/>
                    <a:pt x="1" y="61"/>
                    <a:pt x="1" y="112"/>
                  </a:cubicBezTo>
                  <a:cubicBezTo>
                    <a:pt x="76" y="262"/>
                    <a:pt x="226" y="337"/>
                    <a:pt x="327" y="412"/>
                  </a:cubicBezTo>
                  <a:lnTo>
                    <a:pt x="1129" y="838"/>
                  </a:lnTo>
                  <a:lnTo>
                    <a:pt x="1154" y="838"/>
                  </a:lnTo>
                  <a:cubicBezTo>
                    <a:pt x="1179" y="838"/>
                    <a:pt x="1204" y="838"/>
                    <a:pt x="1229" y="813"/>
                  </a:cubicBezTo>
                  <a:cubicBezTo>
                    <a:pt x="1254" y="763"/>
                    <a:pt x="1229" y="738"/>
                    <a:pt x="1204" y="713"/>
                  </a:cubicBezTo>
                  <a:lnTo>
                    <a:pt x="402" y="262"/>
                  </a:lnTo>
                  <a:cubicBezTo>
                    <a:pt x="277" y="212"/>
                    <a:pt x="176" y="137"/>
                    <a:pt x="151" y="36"/>
                  </a:cubicBezTo>
                  <a:cubicBezTo>
                    <a:pt x="134" y="19"/>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7"/>
            <p:cNvSpPr/>
            <p:nvPr/>
          </p:nvSpPr>
          <p:spPr>
            <a:xfrm>
              <a:off x="1710050" y="2291375"/>
              <a:ext cx="24450" cy="20075"/>
            </a:xfrm>
            <a:custGeom>
              <a:avLst/>
              <a:gdLst/>
              <a:ahLst/>
              <a:cxnLst/>
              <a:rect l="l" t="t" r="r" b="b"/>
              <a:pathLst>
                <a:path w="978" h="803" extrusionOk="0">
                  <a:moveTo>
                    <a:pt x="927" y="1"/>
                  </a:moveTo>
                  <a:cubicBezTo>
                    <a:pt x="602" y="226"/>
                    <a:pt x="301" y="452"/>
                    <a:pt x="25" y="728"/>
                  </a:cubicBezTo>
                  <a:cubicBezTo>
                    <a:pt x="0" y="753"/>
                    <a:pt x="0" y="778"/>
                    <a:pt x="25" y="778"/>
                  </a:cubicBezTo>
                  <a:cubicBezTo>
                    <a:pt x="25" y="803"/>
                    <a:pt x="50" y="803"/>
                    <a:pt x="50" y="803"/>
                  </a:cubicBezTo>
                  <a:cubicBezTo>
                    <a:pt x="50" y="803"/>
                    <a:pt x="75" y="803"/>
                    <a:pt x="75" y="778"/>
                  </a:cubicBezTo>
                  <a:cubicBezTo>
                    <a:pt x="351" y="502"/>
                    <a:pt x="652" y="276"/>
                    <a:pt x="952" y="76"/>
                  </a:cubicBezTo>
                  <a:cubicBezTo>
                    <a:pt x="978" y="51"/>
                    <a:pt x="978" y="51"/>
                    <a:pt x="978" y="26"/>
                  </a:cubicBezTo>
                  <a:cubicBezTo>
                    <a:pt x="952" y="1"/>
                    <a:pt x="952"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7"/>
            <p:cNvSpPr/>
            <p:nvPr/>
          </p:nvSpPr>
          <p:spPr>
            <a:xfrm>
              <a:off x="1712550" y="2301400"/>
              <a:ext cx="23200" cy="18200"/>
            </a:xfrm>
            <a:custGeom>
              <a:avLst/>
              <a:gdLst/>
              <a:ahLst/>
              <a:cxnLst/>
              <a:rect l="l" t="t" r="r" b="b"/>
              <a:pathLst>
                <a:path w="928" h="728" extrusionOk="0">
                  <a:moveTo>
                    <a:pt x="852" y="1"/>
                  </a:moveTo>
                  <a:cubicBezTo>
                    <a:pt x="552" y="201"/>
                    <a:pt x="276" y="427"/>
                    <a:pt x="25" y="652"/>
                  </a:cubicBezTo>
                  <a:cubicBezTo>
                    <a:pt x="0" y="677"/>
                    <a:pt x="0" y="703"/>
                    <a:pt x="25" y="703"/>
                  </a:cubicBezTo>
                  <a:cubicBezTo>
                    <a:pt x="25" y="728"/>
                    <a:pt x="25" y="728"/>
                    <a:pt x="50" y="728"/>
                  </a:cubicBezTo>
                  <a:cubicBezTo>
                    <a:pt x="50" y="728"/>
                    <a:pt x="50" y="728"/>
                    <a:pt x="75" y="703"/>
                  </a:cubicBezTo>
                  <a:cubicBezTo>
                    <a:pt x="326" y="477"/>
                    <a:pt x="602" y="251"/>
                    <a:pt x="903" y="76"/>
                  </a:cubicBezTo>
                  <a:cubicBezTo>
                    <a:pt x="903" y="51"/>
                    <a:pt x="928" y="51"/>
                    <a:pt x="903" y="26"/>
                  </a:cubicBezTo>
                  <a:cubicBezTo>
                    <a:pt x="903" y="1"/>
                    <a:pt x="878"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7"/>
            <p:cNvSpPr/>
            <p:nvPr/>
          </p:nvSpPr>
          <p:spPr>
            <a:xfrm>
              <a:off x="1712550" y="2312050"/>
              <a:ext cx="21325" cy="18825"/>
            </a:xfrm>
            <a:custGeom>
              <a:avLst/>
              <a:gdLst/>
              <a:ahLst/>
              <a:cxnLst/>
              <a:rect l="l" t="t" r="r" b="b"/>
              <a:pathLst>
                <a:path w="853" h="753" extrusionOk="0">
                  <a:moveTo>
                    <a:pt x="802" y="1"/>
                  </a:moveTo>
                  <a:cubicBezTo>
                    <a:pt x="502" y="201"/>
                    <a:pt x="251" y="427"/>
                    <a:pt x="0" y="678"/>
                  </a:cubicBezTo>
                  <a:cubicBezTo>
                    <a:pt x="0" y="703"/>
                    <a:pt x="0" y="728"/>
                    <a:pt x="25" y="728"/>
                  </a:cubicBezTo>
                  <a:cubicBezTo>
                    <a:pt x="25" y="753"/>
                    <a:pt x="25" y="753"/>
                    <a:pt x="25" y="753"/>
                  </a:cubicBezTo>
                  <a:cubicBezTo>
                    <a:pt x="50" y="753"/>
                    <a:pt x="50" y="753"/>
                    <a:pt x="75" y="728"/>
                  </a:cubicBezTo>
                  <a:cubicBezTo>
                    <a:pt x="301" y="477"/>
                    <a:pt x="552" y="251"/>
                    <a:pt x="827" y="76"/>
                  </a:cubicBezTo>
                  <a:cubicBezTo>
                    <a:pt x="852" y="51"/>
                    <a:pt x="852" y="26"/>
                    <a:pt x="852" y="26"/>
                  </a:cubicBezTo>
                  <a:cubicBezTo>
                    <a:pt x="827" y="1"/>
                    <a:pt x="802"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7"/>
            <p:cNvSpPr/>
            <p:nvPr/>
          </p:nvSpPr>
          <p:spPr>
            <a:xfrm>
              <a:off x="1713175" y="2330850"/>
              <a:ext cx="13175" cy="11925"/>
            </a:xfrm>
            <a:custGeom>
              <a:avLst/>
              <a:gdLst/>
              <a:ahLst/>
              <a:cxnLst/>
              <a:rect l="l" t="t" r="r" b="b"/>
              <a:pathLst>
                <a:path w="527" h="477" extrusionOk="0">
                  <a:moveTo>
                    <a:pt x="452" y="1"/>
                  </a:moveTo>
                  <a:cubicBezTo>
                    <a:pt x="301" y="126"/>
                    <a:pt x="151" y="251"/>
                    <a:pt x="25" y="427"/>
                  </a:cubicBezTo>
                  <a:cubicBezTo>
                    <a:pt x="0" y="427"/>
                    <a:pt x="0" y="452"/>
                    <a:pt x="25" y="477"/>
                  </a:cubicBezTo>
                  <a:lnTo>
                    <a:pt x="50" y="477"/>
                  </a:lnTo>
                  <a:cubicBezTo>
                    <a:pt x="50" y="477"/>
                    <a:pt x="76" y="477"/>
                    <a:pt x="76" y="452"/>
                  </a:cubicBezTo>
                  <a:cubicBezTo>
                    <a:pt x="201" y="301"/>
                    <a:pt x="351" y="176"/>
                    <a:pt x="502" y="76"/>
                  </a:cubicBezTo>
                  <a:cubicBezTo>
                    <a:pt x="527" y="51"/>
                    <a:pt x="527" y="26"/>
                    <a:pt x="502" y="26"/>
                  </a:cubicBezTo>
                  <a:cubicBezTo>
                    <a:pt x="502" y="1"/>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7"/>
            <p:cNvSpPr/>
            <p:nvPr/>
          </p:nvSpPr>
          <p:spPr>
            <a:xfrm>
              <a:off x="1713175" y="2339000"/>
              <a:ext cx="20700" cy="25100"/>
            </a:xfrm>
            <a:custGeom>
              <a:avLst/>
              <a:gdLst/>
              <a:ahLst/>
              <a:cxnLst/>
              <a:rect l="l" t="t" r="r" b="b"/>
              <a:pathLst>
                <a:path w="828" h="1004" extrusionOk="0">
                  <a:moveTo>
                    <a:pt x="827" y="1"/>
                  </a:moveTo>
                  <a:cubicBezTo>
                    <a:pt x="802" y="1"/>
                    <a:pt x="777" y="1"/>
                    <a:pt x="777" y="26"/>
                  </a:cubicBezTo>
                  <a:cubicBezTo>
                    <a:pt x="577" y="376"/>
                    <a:pt x="326" y="702"/>
                    <a:pt x="0" y="928"/>
                  </a:cubicBezTo>
                  <a:cubicBezTo>
                    <a:pt x="0" y="953"/>
                    <a:pt x="0" y="978"/>
                    <a:pt x="0" y="978"/>
                  </a:cubicBezTo>
                  <a:cubicBezTo>
                    <a:pt x="0" y="1003"/>
                    <a:pt x="25" y="1003"/>
                    <a:pt x="25" y="1003"/>
                  </a:cubicBezTo>
                  <a:lnTo>
                    <a:pt x="50" y="1003"/>
                  </a:lnTo>
                  <a:cubicBezTo>
                    <a:pt x="376" y="727"/>
                    <a:pt x="627" y="427"/>
                    <a:pt x="827" y="51"/>
                  </a:cubicBezTo>
                  <a:cubicBezTo>
                    <a:pt x="827" y="51"/>
                    <a:pt x="827" y="26"/>
                    <a:pt x="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7"/>
            <p:cNvSpPr/>
            <p:nvPr/>
          </p:nvSpPr>
          <p:spPr>
            <a:xfrm>
              <a:off x="1711925" y="2362975"/>
              <a:ext cx="11925" cy="12400"/>
            </a:xfrm>
            <a:custGeom>
              <a:avLst/>
              <a:gdLst/>
              <a:ahLst/>
              <a:cxnLst/>
              <a:rect l="l" t="t" r="r" b="b"/>
              <a:pathLst>
                <a:path w="477" h="496" extrusionOk="0">
                  <a:moveTo>
                    <a:pt x="442" y="0"/>
                  </a:moveTo>
                  <a:cubicBezTo>
                    <a:pt x="433" y="0"/>
                    <a:pt x="426" y="6"/>
                    <a:pt x="426" y="19"/>
                  </a:cubicBezTo>
                  <a:cubicBezTo>
                    <a:pt x="301" y="169"/>
                    <a:pt x="176" y="320"/>
                    <a:pt x="25" y="420"/>
                  </a:cubicBezTo>
                  <a:cubicBezTo>
                    <a:pt x="0" y="445"/>
                    <a:pt x="0" y="470"/>
                    <a:pt x="25" y="470"/>
                  </a:cubicBezTo>
                  <a:cubicBezTo>
                    <a:pt x="25" y="495"/>
                    <a:pt x="25" y="495"/>
                    <a:pt x="50" y="495"/>
                  </a:cubicBezTo>
                  <a:cubicBezTo>
                    <a:pt x="50" y="495"/>
                    <a:pt x="50" y="495"/>
                    <a:pt x="75" y="470"/>
                  </a:cubicBezTo>
                  <a:cubicBezTo>
                    <a:pt x="226" y="370"/>
                    <a:pt x="351" y="219"/>
                    <a:pt x="476" y="69"/>
                  </a:cubicBezTo>
                  <a:cubicBezTo>
                    <a:pt x="476" y="44"/>
                    <a:pt x="476" y="19"/>
                    <a:pt x="476" y="19"/>
                  </a:cubicBezTo>
                  <a:cubicBezTo>
                    <a:pt x="464" y="6"/>
                    <a:pt x="451"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7"/>
            <p:cNvSpPr/>
            <p:nvPr/>
          </p:nvSpPr>
          <p:spPr>
            <a:xfrm>
              <a:off x="1741375" y="2261925"/>
              <a:ext cx="25075" cy="21325"/>
            </a:xfrm>
            <a:custGeom>
              <a:avLst/>
              <a:gdLst/>
              <a:ahLst/>
              <a:cxnLst/>
              <a:rect l="l" t="t" r="r" b="b"/>
              <a:pathLst>
                <a:path w="1003" h="853" extrusionOk="0">
                  <a:moveTo>
                    <a:pt x="953" y="1"/>
                  </a:moveTo>
                  <a:cubicBezTo>
                    <a:pt x="627" y="251"/>
                    <a:pt x="326" y="502"/>
                    <a:pt x="25" y="778"/>
                  </a:cubicBezTo>
                  <a:cubicBezTo>
                    <a:pt x="0" y="803"/>
                    <a:pt x="0" y="828"/>
                    <a:pt x="25" y="828"/>
                  </a:cubicBezTo>
                  <a:cubicBezTo>
                    <a:pt x="25" y="828"/>
                    <a:pt x="50" y="853"/>
                    <a:pt x="50" y="853"/>
                  </a:cubicBezTo>
                  <a:cubicBezTo>
                    <a:pt x="50" y="853"/>
                    <a:pt x="75" y="828"/>
                    <a:pt x="75" y="828"/>
                  </a:cubicBezTo>
                  <a:cubicBezTo>
                    <a:pt x="351" y="552"/>
                    <a:pt x="677" y="302"/>
                    <a:pt x="978" y="51"/>
                  </a:cubicBezTo>
                  <a:cubicBezTo>
                    <a:pt x="1003" y="51"/>
                    <a:pt x="1003" y="26"/>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7"/>
            <p:cNvSpPr/>
            <p:nvPr/>
          </p:nvSpPr>
          <p:spPr>
            <a:xfrm>
              <a:off x="1747625" y="2270075"/>
              <a:ext cx="21325" cy="17575"/>
            </a:xfrm>
            <a:custGeom>
              <a:avLst/>
              <a:gdLst/>
              <a:ahLst/>
              <a:cxnLst/>
              <a:rect l="l" t="t" r="r" b="b"/>
              <a:pathLst>
                <a:path w="853" h="703" extrusionOk="0">
                  <a:moveTo>
                    <a:pt x="778" y="1"/>
                  </a:moveTo>
                  <a:cubicBezTo>
                    <a:pt x="527" y="201"/>
                    <a:pt x="251" y="427"/>
                    <a:pt x="1" y="627"/>
                  </a:cubicBezTo>
                  <a:cubicBezTo>
                    <a:pt x="1" y="652"/>
                    <a:pt x="1" y="652"/>
                    <a:pt x="1" y="677"/>
                  </a:cubicBezTo>
                  <a:cubicBezTo>
                    <a:pt x="1" y="677"/>
                    <a:pt x="26" y="702"/>
                    <a:pt x="26" y="702"/>
                  </a:cubicBezTo>
                  <a:cubicBezTo>
                    <a:pt x="26" y="702"/>
                    <a:pt x="51" y="677"/>
                    <a:pt x="51" y="677"/>
                  </a:cubicBezTo>
                  <a:cubicBezTo>
                    <a:pt x="302" y="477"/>
                    <a:pt x="552" y="251"/>
                    <a:pt x="828" y="76"/>
                  </a:cubicBezTo>
                  <a:cubicBezTo>
                    <a:pt x="853"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7"/>
            <p:cNvSpPr/>
            <p:nvPr/>
          </p:nvSpPr>
          <p:spPr>
            <a:xfrm>
              <a:off x="1746375" y="2277600"/>
              <a:ext cx="25100" cy="19450"/>
            </a:xfrm>
            <a:custGeom>
              <a:avLst/>
              <a:gdLst/>
              <a:ahLst/>
              <a:cxnLst/>
              <a:rect l="l" t="t" r="r" b="b"/>
              <a:pathLst>
                <a:path w="1004" h="778" extrusionOk="0">
                  <a:moveTo>
                    <a:pt x="928" y="0"/>
                  </a:moveTo>
                  <a:cubicBezTo>
                    <a:pt x="627" y="251"/>
                    <a:pt x="327" y="502"/>
                    <a:pt x="1" y="727"/>
                  </a:cubicBezTo>
                  <a:cubicBezTo>
                    <a:pt x="1" y="727"/>
                    <a:pt x="1" y="752"/>
                    <a:pt x="1" y="777"/>
                  </a:cubicBezTo>
                  <a:lnTo>
                    <a:pt x="51" y="777"/>
                  </a:lnTo>
                  <a:cubicBezTo>
                    <a:pt x="352" y="552"/>
                    <a:pt x="677" y="301"/>
                    <a:pt x="978" y="51"/>
                  </a:cubicBezTo>
                  <a:cubicBezTo>
                    <a:pt x="1003" y="51"/>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7"/>
            <p:cNvSpPr/>
            <p:nvPr/>
          </p:nvSpPr>
          <p:spPr>
            <a:xfrm>
              <a:off x="1748250" y="2287000"/>
              <a:ext cx="22600" cy="18825"/>
            </a:xfrm>
            <a:custGeom>
              <a:avLst/>
              <a:gdLst/>
              <a:ahLst/>
              <a:cxnLst/>
              <a:rect l="l" t="t" r="r" b="b"/>
              <a:pathLst>
                <a:path w="904" h="753" extrusionOk="0">
                  <a:moveTo>
                    <a:pt x="828" y="0"/>
                  </a:moveTo>
                  <a:cubicBezTo>
                    <a:pt x="602" y="276"/>
                    <a:pt x="327" y="502"/>
                    <a:pt x="26" y="677"/>
                  </a:cubicBezTo>
                  <a:cubicBezTo>
                    <a:pt x="1" y="702"/>
                    <a:pt x="1" y="702"/>
                    <a:pt x="1" y="727"/>
                  </a:cubicBezTo>
                  <a:cubicBezTo>
                    <a:pt x="26" y="727"/>
                    <a:pt x="26" y="752"/>
                    <a:pt x="26" y="752"/>
                  </a:cubicBezTo>
                  <a:cubicBezTo>
                    <a:pt x="51" y="752"/>
                    <a:pt x="51" y="752"/>
                    <a:pt x="51" y="727"/>
                  </a:cubicBezTo>
                  <a:cubicBezTo>
                    <a:pt x="352" y="552"/>
                    <a:pt x="653" y="326"/>
                    <a:pt x="878" y="50"/>
                  </a:cubicBezTo>
                  <a:cubicBezTo>
                    <a:pt x="903" y="50"/>
                    <a:pt x="903" y="25"/>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7"/>
            <p:cNvSpPr/>
            <p:nvPr/>
          </p:nvSpPr>
          <p:spPr>
            <a:xfrm>
              <a:off x="1752650" y="2301750"/>
              <a:ext cx="11925" cy="10325"/>
            </a:xfrm>
            <a:custGeom>
              <a:avLst/>
              <a:gdLst/>
              <a:ahLst/>
              <a:cxnLst/>
              <a:rect l="l" t="t" r="r" b="b"/>
              <a:pathLst>
                <a:path w="477" h="413" extrusionOk="0">
                  <a:moveTo>
                    <a:pt x="427" y="1"/>
                  </a:moveTo>
                  <a:cubicBezTo>
                    <a:pt x="412" y="1"/>
                    <a:pt x="401" y="12"/>
                    <a:pt x="401" y="12"/>
                  </a:cubicBezTo>
                  <a:cubicBezTo>
                    <a:pt x="301" y="137"/>
                    <a:pt x="176" y="262"/>
                    <a:pt x="25" y="338"/>
                  </a:cubicBezTo>
                  <a:cubicBezTo>
                    <a:pt x="0" y="338"/>
                    <a:pt x="0" y="363"/>
                    <a:pt x="25" y="388"/>
                  </a:cubicBezTo>
                  <a:cubicBezTo>
                    <a:pt x="25" y="388"/>
                    <a:pt x="25" y="413"/>
                    <a:pt x="50" y="413"/>
                  </a:cubicBezTo>
                  <a:cubicBezTo>
                    <a:pt x="50" y="413"/>
                    <a:pt x="50" y="413"/>
                    <a:pt x="76" y="388"/>
                  </a:cubicBezTo>
                  <a:cubicBezTo>
                    <a:pt x="226" y="313"/>
                    <a:pt x="351" y="187"/>
                    <a:pt x="451" y="62"/>
                  </a:cubicBezTo>
                  <a:cubicBezTo>
                    <a:pt x="477" y="37"/>
                    <a:pt x="451" y="12"/>
                    <a:pt x="451" y="12"/>
                  </a:cubicBezTo>
                  <a:cubicBezTo>
                    <a:pt x="443" y="3"/>
                    <a:pt x="435"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7"/>
            <p:cNvSpPr/>
            <p:nvPr/>
          </p:nvSpPr>
          <p:spPr>
            <a:xfrm>
              <a:off x="1668675" y="2276975"/>
              <a:ext cx="26975" cy="30725"/>
            </a:xfrm>
            <a:custGeom>
              <a:avLst/>
              <a:gdLst/>
              <a:ahLst/>
              <a:cxnLst/>
              <a:rect l="l" t="t" r="r" b="b"/>
              <a:pathLst>
                <a:path w="1079" h="1229" extrusionOk="0">
                  <a:moveTo>
                    <a:pt x="1" y="0"/>
                  </a:moveTo>
                  <a:cubicBezTo>
                    <a:pt x="1" y="25"/>
                    <a:pt x="1" y="50"/>
                    <a:pt x="1" y="50"/>
                  </a:cubicBezTo>
                  <a:cubicBezTo>
                    <a:pt x="352" y="426"/>
                    <a:pt x="703" y="827"/>
                    <a:pt x="1003" y="1228"/>
                  </a:cubicBezTo>
                  <a:lnTo>
                    <a:pt x="1054" y="1228"/>
                  </a:lnTo>
                  <a:cubicBezTo>
                    <a:pt x="1079" y="1203"/>
                    <a:pt x="1079" y="1178"/>
                    <a:pt x="1079" y="1178"/>
                  </a:cubicBezTo>
                  <a:cubicBezTo>
                    <a:pt x="753" y="777"/>
                    <a:pt x="402" y="3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7"/>
            <p:cNvSpPr/>
            <p:nvPr/>
          </p:nvSpPr>
          <p:spPr>
            <a:xfrm>
              <a:off x="1671200" y="2292975"/>
              <a:ext cx="26325" cy="28500"/>
            </a:xfrm>
            <a:custGeom>
              <a:avLst/>
              <a:gdLst/>
              <a:ahLst/>
              <a:cxnLst/>
              <a:rect l="l" t="t" r="r" b="b"/>
              <a:pathLst>
                <a:path w="1053" h="1140" extrusionOk="0">
                  <a:moveTo>
                    <a:pt x="51" y="1"/>
                  </a:moveTo>
                  <a:cubicBezTo>
                    <a:pt x="36" y="1"/>
                    <a:pt x="25" y="12"/>
                    <a:pt x="25" y="12"/>
                  </a:cubicBezTo>
                  <a:cubicBezTo>
                    <a:pt x="0" y="37"/>
                    <a:pt x="0" y="62"/>
                    <a:pt x="25" y="62"/>
                  </a:cubicBezTo>
                  <a:cubicBezTo>
                    <a:pt x="401" y="363"/>
                    <a:pt x="727" y="714"/>
                    <a:pt x="1003" y="1115"/>
                  </a:cubicBezTo>
                  <a:cubicBezTo>
                    <a:pt x="1003" y="1140"/>
                    <a:pt x="1003" y="1140"/>
                    <a:pt x="1028" y="1140"/>
                  </a:cubicBezTo>
                  <a:lnTo>
                    <a:pt x="1053" y="1140"/>
                  </a:lnTo>
                  <a:cubicBezTo>
                    <a:pt x="1053" y="1115"/>
                    <a:pt x="1053" y="1090"/>
                    <a:pt x="1053" y="1090"/>
                  </a:cubicBezTo>
                  <a:cubicBezTo>
                    <a:pt x="777" y="689"/>
                    <a:pt x="451" y="313"/>
                    <a:pt x="75"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7"/>
            <p:cNvSpPr/>
            <p:nvPr/>
          </p:nvSpPr>
          <p:spPr>
            <a:xfrm>
              <a:off x="1681850" y="2315350"/>
              <a:ext cx="15050" cy="16775"/>
            </a:xfrm>
            <a:custGeom>
              <a:avLst/>
              <a:gdLst/>
              <a:ahLst/>
              <a:cxnLst/>
              <a:rect l="l" t="t" r="r" b="b"/>
              <a:pathLst>
                <a:path w="602" h="671" extrusionOk="0">
                  <a:moveTo>
                    <a:pt x="35" y="0"/>
                  </a:moveTo>
                  <a:cubicBezTo>
                    <a:pt x="25" y="0"/>
                    <a:pt x="13" y="7"/>
                    <a:pt x="0" y="19"/>
                  </a:cubicBezTo>
                  <a:cubicBezTo>
                    <a:pt x="0" y="19"/>
                    <a:pt x="0" y="44"/>
                    <a:pt x="0" y="69"/>
                  </a:cubicBezTo>
                  <a:cubicBezTo>
                    <a:pt x="176" y="245"/>
                    <a:pt x="351" y="470"/>
                    <a:pt x="527" y="671"/>
                  </a:cubicBezTo>
                  <a:lnTo>
                    <a:pt x="577" y="671"/>
                  </a:lnTo>
                  <a:cubicBezTo>
                    <a:pt x="602" y="671"/>
                    <a:pt x="602" y="646"/>
                    <a:pt x="577" y="621"/>
                  </a:cubicBezTo>
                  <a:cubicBezTo>
                    <a:pt x="401" y="420"/>
                    <a:pt x="226" y="2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7"/>
            <p:cNvSpPr/>
            <p:nvPr/>
          </p:nvSpPr>
          <p:spPr>
            <a:xfrm>
              <a:off x="1678075" y="2339625"/>
              <a:ext cx="16950" cy="21325"/>
            </a:xfrm>
            <a:custGeom>
              <a:avLst/>
              <a:gdLst/>
              <a:ahLst/>
              <a:cxnLst/>
              <a:rect l="l" t="t" r="r" b="b"/>
              <a:pathLst>
                <a:path w="678" h="853" extrusionOk="0">
                  <a:moveTo>
                    <a:pt x="26" y="1"/>
                  </a:moveTo>
                  <a:cubicBezTo>
                    <a:pt x="1" y="26"/>
                    <a:pt x="1" y="51"/>
                    <a:pt x="1" y="51"/>
                  </a:cubicBezTo>
                  <a:cubicBezTo>
                    <a:pt x="226" y="301"/>
                    <a:pt x="477" y="552"/>
                    <a:pt x="627" y="828"/>
                  </a:cubicBezTo>
                  <a:cubicBezTo>
                    <a:pt x="627" y="853"/>
                    <a:pt x="627" y="853"/>
                    <a:pt x="652" y="853"/>
                  </a:cubicBezTo>
                  <a:cubicBezTo>
                    <a:pt x="678" y="853"/>
                    <a:pt x="678" y="828"/>
                    <a:pt x="678" y="803"/>
                  </a:cubicBezTo>
                  <a:cubicBezTo>
                    <a:pt x="527" y="502"/>
                    <a:pt x="302"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7"/>
            <p:cNvSpPr/>
            <p:nvPr/>
          </p:nvSpPr>
          <p:spPr>
            <a:xfrm>
              <a:off x="1680600" y="2333350"/>
              <a:ext cx="16300" cy="20075"/>
            </a:xfrm>
            <a:custGeom>
              <a:avLst/>
              <a:gdLst/>
              <a:ahLst/>
              <a:cxnLst/>
              <a:rect l="l" t="t" r="r" b="b"/>
              <a:pathLst>
                <a:path w="652" h="803" extrusionOk="0">
                  <a:moveTo>
                    <a:pt x="25" y="1"/>
                  </a:moveTo>
                  <a:cubicBezTo>
                    <a:pt x="0" y="26"/>
                    <a:pt x="0" y="51"/>
                    <a:pt x="25" y="51"/>
                  </a:cubicBezTo>
                  <a:cubicBezTo>
                    <a:pt x="251" y="277"/>
                    <a:pt x="451" y="502"/>
                    <a:pt x="577" y="778"/>
                  </a:cubicBezTo>
                  <a:cubicBezTo>
                    <a:pt x="602" y="803"/>
                    <a:pt x="602" y="803"/>
                    <a:pt x="627" y="803"/>
                  </a:cubicBezTo>
                  <a:cubicBezTo>
                    <a:pt x="652" y="803"/>
                    <a:pt x="652" y="778"/>
                    <a:pt x="652" y="753"/>
                  </a:cubicBezTo>
                  <a:cubicBezTo>
                    <a:pt x="501" y="477"/>
                    <a:pt x="301" y="22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7"/>
            <p:cNvSpPr/>
            <p:nvPr/>
          </p:nvSpPr>
          <p:spPr>
            <a:xfrm>
              <a:off x="1713800" y="2268825"/>
              <a:ext cx="22575" cy="18825"/>
            </a:xfrm>
            <a:custGeom>
              <a:avLst/>
              <a:gdLst/>
              <a:ahLst/>
              <a:cxnLst/>
              <a:rect l="l" t="t" r="r" b="b"/>
              <a:pathLst>
                <a:path w="903" h="753" extrusionOk="0">
                  <a:moveTo>
                    <a:pt x="853" y="1"/>
                  </a:moveTo>
                  <a:cubicBezTo>
                    <a:pt x="527" y="201"/>
                    <a:pt x="251" y="427"/>
                    <a:pt x="0" y="702"/>
                  </a:cubicBezTo>
                  <a:cubicBezTo>
                    <a:pt x="0" y="727"/>
                    <a:pt x="0" y="752"/>
                    <a:pt x="0" y="752"/>
                  </a:cubicBezTo>
                  <a:lnTo>
                    <a:pt x="51" y="752"/>
                  </a:lnTo>
                  <a:cubicBezTo>
                    <a:pt x="301" y="477"/>
                    <a:pt x="577" y="251"/>
                    <a:pt x="878" y="76"/>
                  </a:cubicBezTo>
                  <a:cubicBezTo>
                    <a:pt x="903" y="51"/>
                    <a:pt x="903" y="26"/>
                    <a:pt x="903" y="26"/>
                  </a:cubicBezTo>
                  <a:cubicBezTo>
                    <a:pt x="878" y="1"/>
                    <a:pt x="85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7"/>
            <p:cNvSpPr/>
            <p:nvPr/>
          </p:nvSpPr>
          <p:spPr>
            <a:xfrm>
              <a:off x="1709400" y="2228725"/>
              <a:ext cx="28225" cy="22575"/>
            </a:xfrm>
            <a:custGeom>
              <a:avLst/>
              <a:gdLst/>
              <a:ahLst/>
              <a:cxnLst/>
              <a:rect l="l" t="t" r="r" b="b"/>
              <a:pathLst>
                <a:path w="1129" h="903" extrusionOk="0">
                  <a:moveTo>
                    <a:pt x="1054" y="0"/>
                  </a:moveTo>
                  <a:lnTo>
                    <a:pt x="26" y="853"/>
                  </a:lnTo>
                  <a:cubicBezTo>
                    <a:pt x="26" y="853"/>
                    <a:pt x="1" y="878"/>
                    <a:pt x="26" y="903"/>
                  </a:cubicBezTo>
                  <a:lnTo>
                    <a:pt x="76" y="903"/>
                  </a:lnTo>
                  <a:lnTo>
                    <a:pt x="1104" y="51"/>
                  </a:lnTo>
                  <a:cubicBezTo>
                    <a:pt x="1129" y="51"/>
                    <a:pt x="1129" y="26"/>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7"/>
            <p:cNvSpPr/>
            <p:nvPr/>
          </p:nvSpPr>
          <p:spPr>
            <a:xfrm>
              <a:off x="1708775" y="2244400"/>
              <a:ext cx="21975" cy="16300"/>
            </a:xfrm>
            <a:custGeom>
              <a:avLst/>
              <a:gdLst/>
              <a:ahLst/>
              <a:cxnLst/>
              <a:rect l="l" t="t" r="r" b="b"/>
              <a:pathLst>
                <a:path w="879" h="652" extrusionOk="0">
                  <a:moveTo>
                    <a:pt x="828" y="0"/>
                  </a:moveTo>
                  <a:cubicBezTo>
                    <a:pt x="527" y="150"/>
                    <a:pt x="252" y="351"/>
                    <a:pt x="1" y="602"/>
                  </a:cubicBezTo>
                  <a:cubicBezTo>
                    <a:pt x="1" y="602"/>
                    <a:pt x="1" y="627"/>
                    <a:pt x="26" y="652"/>
                  </a:cubicBezTo>
                  <a:lnTo>
                    <a:pt x="76" y="652"/>
                  </a:lnTo>
                  <a:cubicBezTo>
                    <a:pt x="277" y="401"/>
                    <a:pt x="552" y="201"/>
                    <a:pt x="853" y="75"/>
                  </a:cubicBezTo>
                  <a:cubicBezTo>
                    <a:pt x="878" y="50"/>
                    <a:pt x="878" y="25"/>
                    <a:pt x="878" y="25"/>
                  </a:cubicBezTo>
                  <a:cubicBezTo>
                    <a:pt x="878"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7"/>
            <p:cNvSpPr/>
            <p:nvPr/>
          </p:nvSpPr>
          <p:spPr>
            <a:xfrm>
              <a:off x="1710050" y="2256300"/>
              <a:ext cx="14425" cy="11925"/>
            </a:xfrm>
            <a:custGeom>
              <a:avLst/>
              <a:gdLst/>
              <a:ahLst/>
              <a:cxnLst/>
              <a:rect l="l" t="t" r="r" b="b"/>
              <a:pathLst>
                <a:path w="577" h="477" extrusionOk="0">
                  <a:moveTo>
                    <a:pt x="501" y="0"/>
                  </a:moveTo>
                  <a:cubicBezTo>
                    <a:pt x="326" y="101"/>
                    <a:pt x="150" y="251"/>
                    <a:pt x="0" y="426"/>
                  </a:cubicBezTo>
                  <a:cubicBezTo>
                    <a:pt x="0" y="426"/>
                    <a:pt x="0" y="451"/>
                    <a:pt x="25" y="476"/>
                  </a:cubicBezTo>
                  <a:cubicBezTo>
                    <a:pt x="50" y="476"/>
                    <a:pt x="50" y="476"/>
                    <a:pt x="50" y="451"/>
                  </a:cubicBezTo>
                  <a:cubicBezTo>
                    <a:pt x="201" y="301"/>
                    <a:pt x="351" y="176"/>
                    <a:pt x="551" y="75"/>
                  </a:cubicBezTo>
                  <a:cubicBezTo>
                    <a:pt x="551" y="50"/>
                    <a:pt x="577" y="25"/>
                    <a:pt x="551" y="25"/>
                  </a:cubicBezTo>
                  <a:cubicBezTo>
                    <a:pt x="551" y="0"/>
                    <a:pt x="52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7"/>
            <p:cNvSpPr/>
            <p:nvPr/>
          </p:nvSpPr>
          <p:spPr>
            <a:xfrm>
              <a:off x="1739500" y="2189875"/>
              <a:ext cx="23200" cy="18200"/>
            </a:xfrm>
            <a:custGeom>
              <a:avLst/>
              <a:gdLst/>
              <a:ahLst/>
              <a:cxnLst/>
              <a:rect l="l" t="t" r="r" b="b"/>
              <a:pathLst>
                <a:path w="928" h="728" extrusionOk="0">
                  <a:moveTo>
                    <a:pt x="877" y="1"/>
                  </a:moveTo>
                  <a:cubicBezTo>
                    <a:pt x="526" y="226"/>
                    <a:pt x="276" y="377"/>
                    <a:pt x="25" y="677"/>
                  </a:cubicBezTo>
                  <a:cubicBezTo>
                    <a:pt x="0" y="677"/>
                    <a:pt x="0" y="702"/>
                    <a:pt x="25" y="727"/>
                  </a:cubicBezTo>
                  <a:lnTo>
                    <a:pt x="75" y="727"/>
                  </a:lnTo>
                  <a:cubicBezTo>
                    <a:pt x="326" y="427"/>
                    <a:pt x="551" y="276"/>
                    <a:pt x="927" y="76"/>
                  </a:cubicBezTo>
                  <a:cubicBezTo>
                    <a:pt x="927" y="51"/>
                    <a:pt x="927" y="51"/>
                    <a:pt x="927"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7"/>
            <p:cNvSpPr/>
            <p:nvPr/>
          </p:nvSpPr>
          <p:spPr>
            <a:xfrm>
              <a:off x="1742625" y="2198650"/>
              <a:ext cx="20075" cy="14425"/>
            </a:xfrm>
            <a:custGeom>
              <a:avLst/>
              <a:gdLst/>
              <a:ahLst/>
              <a:cxnLst/>
              <a:rect l="l" t="t" r="r" b="b"/>
              <a:pathLst>
                <a:path w="803" h="577" extrusionOk="0">
                  <a:moveTo>
                    <a:pt x="752" y="0"/>
                  </a:moveTo>
                  <a:cubicBezTo>
                    <a:pt x="502" y="151"/>
                    <a:pt x="251" y="326"/>
                    <a:pt x="25" y="502"/>
                  </a:cubicBezTo>
                  <a:cubicBezTo>
                    <a:pt x="0" y="527"/>
                    <a:pt x="0" y="552"/>
                    <a:pt x="0" y="552"/>
                  </a:cubicBezTo>
                  <a:cubicBezTo>
                    <a:pt x="25" y="577"/>
                    <a:pt x="25" y="577"/>
                    <a:pt x="25" y="577"/>
                  </a:cubicBezTo>
                  <a:lnTo>
                    <a:pt x="50" y="577"/>
                  </a:lnTo>
                  <a:cubicBezTo>
                    <a:pt x="301" y="376"/>
                    <a:pt x="527" y="226"/>
                    <a:pt x="802" y="76"/>
                  </a:cubicBezTo>
                  <a:cubicBezTo>
                    <a:pt x="802" y="51"/>
                    <a:pt x="802" y="26"/>
                    <a:pt x="802" y="26"/>
                  </a:cubicBezTo>
                  <a:cubicBezTo>
                    <a:pt x="802" y="0"/>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7"/>
            <p:cNvSpPr/>
            <p:nvPr/>
          </p:nvSpPr>
          <p:spPr>
            <a:xfrm>
              <a:off x="1743250" y="2208050"/>
              <a:ext cx="22575" cy="15050"/>
            </a:xfrm>
            <a:custGeom>
              <a:avLst/>
              <a:gdLst/>
              <a:ahLst/>
              <a:cxnLst/>
              <a:rect l="l" t="t" r="r" b="b"/>
              <a:pathLst>
                <a:path w="903" h="602" extrusionOk="0">
                  <a:moveTo>
                    <a:pt x="827" y="0"/>
                  </a:moveTo>
                  <a:lnTo>
                    <a:pt x="25" y="527"/>
                  </a:lnTo>
                  <a:cubicBezTo>
                    <a:pt x="0" y="527"/>
                    <a:pt x="0" y="552"/>
                    <a:pt x="0" y="577"/>
                  </a:cubicBezTo>
                  <a:cubicBezTo>
                    <a:pt x="25" y="577"/>
                    <a:pt x="25" y="602"/>
                    <a:pt x="25" y="602"/>
                  </a:cubicBezTo>
                  <a:cubicBezTo>
                    <a:pt x="51" y="602"/>
                    <a:pt x="51" y="602"/>
                    <a:pt x="51" y="577"/>
                  </a:cubicBezTo>
                  <a:lnTo>
                    <a:pt x="878" y="76"/>
                  </a:lnTo>
                  <a:cubicBezTo>
                    <a:pt x="878" y="51"/>
                    <a:pt x="903" y="25"/>
                    <a:pt x="878" y="25"/>
                  </a:cubicBezTo>
                  <a:cubicBezTo>
                    <a:pt x="878" y="0"/>
                    <a:pt x="85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7"/>
            <p:cNvSpPr/>
            <p:nvPr/>
          </p:nvSpPr>
          <p:spPr>
            <a:xfrm>
              <a:off x="1745125" y="2220575"/>
              <a:ext cx="16325" cy="10675"/>
            </a:xfrm>
            <a:custGeom>
              <a:avLst/>
              <a:gdLst/>
              <a:ahLst/>
              <a:cxnLst/>
              <a:rect l="l" t="t" r="r" b="b"/>
              <a:pathLst>
                <a:path w="653" h="427" extrusionOk="0">
                  <a:moveTo>
                    <a:pt x="577" y="1"/>
                  </a:moveTo>
                  <a:cubicBezTo>
                    <a:pt x="377" y="101"/>
                    <a:pt x="201" y="226"/>
                    <a:pt x="26" y="352"/>
                  </a:cubicBezTo>
                  <a:cubicBezTo>
                    <a:pt x="1" y="377"/>
                    <a:pt x="1" y="402"/>
                    <a:pt x="26" y="402"/>
                  </a:cubicBezTo>
                  <a:cubicBezTo>
                    <a:pt x="26" y="427"/>
                    <a:pt x="26" y="427"/>
                    <a:pt x="51" y="427"/>
                  </a:cubicBezTo>
                  <a:cubicBezTo>
                    <a:pt x="51" y="427"/>
                    <a:pt x="51" y="427"/>
                    <a:pt x="76" y="402"/>
                  </a:cubicBezTo>
                  <a:cubicBezTo>
                    <a:pt x="226" y="276"/>
                    <a:pt x="427" y="151"/>
                    <a:pt x="627" y="76"/>
                  </a:cubicBezTo>
                  <a:cubicBezTo>
                    <a:pt x="627" y="51"/>
                    <a:pt x="652" y="51"/>
                    <a:pt x="627" y="26"/>
                  </a:cubicBezTo>
                  <a:cubicBezTo>
                    <a:pt x="627"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7"/>
            <p:cNvSpPr/>
            <p:nvPr/>
          </p:nvSpPr>
          <p:spPr>
            <a:xfrm>
              <a:off x="1748250" y="2229700"/>
              <a:ext cx="13200" cy="9700"/>
            </a:xfrm>
            <a:custGeom>
              <a:avLst/>
              <a:gdLst/>
              <a:ahLst/>
              <a:cxnLst/>
              <a:rect l="l" t="t" r="r" b="b"/>
              <a:pathLst>
                <a:path w="528" h="388" extrusionOk="0">
                  <a:moveTo>
                    <a:pt x="476" y="0"/>
                  </a:moveTo>
                  <a:cubicBezTo>
                    <a:pt x="469" y="0"/>
                    <a:pt x="460" y="3"/>
                    <a:pt x="452" y="12"/>
                  </a:cubicBezTo>
                  <a:cubicBezTo>
                    <a:pt x="302" y="87"/>
                    <a:pt x="151" y="212"/>
                    <a:pt x="26" y="337"/>
                  </a:cubicBezTo>
                  <a:cubicBezTo>
                    <a:pt x="1" y="337"/>
                    <a:pt x="1" y="362"/>
                    <a:pt x="26" y="388"/>
                  </a:cubicBezTo>
                  <a:lnTo>
                    <a:pt x="76" y="388"/>
                  </a:lnTo>
                  <a:cubicBezTo>
                    <a:pt x="201" y="262"/>
                    <a:pt x="352" y="162"/>
                    <a:pt x="502" y="62"/>
                  </a:cubicBezTo>
                  <a:cubicBezTo>
                    <a:pt x="527" y="62"/>
                    <a:pt x="527" y="37"/>
                    <a:pt x="502" y="12"/>
                  </a:cubicBezTo>
                  <a:cubicBezTo>
                    <a:pt x="502" y="12"/>
                    <a:pt x="491"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7"/>
            <p:cNvSpPr/>
            <p:nvPr/>
          </p:nvSpPr>
          <p:spPr>
            <a:xfrm>
              <a:off x="1708150" y="2087275"/>
              <a:ext cx="15075" cy="13650"/>
            </a:xfrm>
            <a:custGeom>
              <a:avLst/>
              <a:gdLst/>
              <a:ahLst/>
              <a:cxnLst/>
              <a:rect l="l" t="t" r="r" b="b"/>
              <a:pathLst>
                <a:path w="603" h="546" extrusionOk="0">
                  <a:moveTo>
                    <a:pt x="587" y="1"/>
                  </a:moveTo>
                  <a:cubicBezTo>
                    <a:pt x="577" y="1"/>
                    <a:pt x="565" y="7"/>
                    <a:pt x="552" y="19"/>
                  </a:cubicBezTo>
                  <a:cubicBezTo>
                    <a:pt x="352" y="145"/>
                    <a:pt x="176" y="320"/>
                    <a:pt x="1" y="496"/>
                  </a:cubicBezTo>
                  <a:cubicBezTo>
                    <a:pt x="1" y="496"/>
                    <a:pt x="1" y="521"/>
                    <a:pt x="1" y="546"/>
                  </a:cubicBezTo>
                  <a:lnTo>
                    <a:pt x="51" y="546"/>
                  </a:lnTo>
                  <a:cubicBezTo>
                    <a:pt x="226" y="370"/>
                    <a:pt x="402" y="220"/>
                    <a:pt x="602" y="69"/>
                  </a:cubicBezTo>
                  <a:cubicBezTo>
                    <a:pt x="602" y="69"/>
                    <a:pt x="602" y="44"/>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7"/>
            <p:cNvSpPr/>
            <p:nvPr/>
          </p:nvSpPr>
          <p:spPr>
            <a:xfrm>
              <a:off x="1708775" y="2094000"/>
              <a:ext cx="18825" cy="16325"/>
            </a:xfrm>
            <a:custGeom>
              <a:avLst/>
              <a:gdLst/>
              <a:ahLst/>
              <a:cxnLst/>
              <a:rect l="l" t="t" r="r" b="b"/>
              <a:pathLst>
                <a:path w="753" h="653" extrusionOk="0">
                  <a:moveTo>
                    <a:pt x="678" y="1"/>
                  </a:moveTo>
                  <a:cubicBezTo>
                    <a:pt x="427" y="176"/>
                    <a:pt x="201" y="377"/>
                    <a:pt x="1" y="577"/>
                  </a:cubicBezTo>
                  <a:cubicBezTo>
                    <a:pt x="1" y="602"/>
                    <a:pt x="1" y="628"/>
                    <a:pt x="1" y="628"/>
                  </a:cubicBezTo>
                  <a:cubicBezTo>
                    <a:pt x="1" y="653"/>
                    <a:pt x="26" y="653"/>
                    <a:pt x="26" y="653"/>
                  </a:cubicBezTo>
                  <a:cubicBezTo>
                    <a:pt x="26" y="653"/>
                    <a:pt x="51" y="653"/>
                    <a:pt x="51" y="628"/>
                  </a:cubicBezTo>
                  <a:cubicBezTo>
                    <a:pt x="252" y="427"/>
                    <a:pt x="477" y="227"/>
                    <a:pt x="728" y="51"/>
                  </a:cubicBezTo>
                  <a:cubicBezTo>
                    <a:pt x="753" y="51"/>
                    <a:pt x="753" y="26"/>
                    <a:pt x="728" y="26"/>
                  </a:cubicBezTo>
                  <a:cubicBezTo>
                    <a:pt x="728" y="1"/>
                    <a:pt x="703"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7"/>
            <p:cNvSpPr/>
            <p:nvPr/>
          </p:nvSpPr>
          <p:spPr>
            <a:xfrm>
              <a:off x="1708150" y="2100425"/>
              <a:ext cx="24475" cy="19300"/>
            </a:xfrm>
            <a:custGeom>
              <a:avLst/>
              <a:gdLst/>
              <a:ahLst/>
              <a:cxnLst/>
              <a:rect l="l" t="t" r="r" b="b"/>
              <a:pathLst>
                <a:path w="979" h="772" extrusionOk="0">
                  <a:moveTo>
                    <a:pt x="944" y="1"/>
                  </a:moveTo>
                  <a:cubicBezTo>
                    <a:pt x="934" y="1"/>
                    <a:pt x="928" y="7"/>
                    <a:pt x="928" y="20"/>
                  </a:cubicBezTo>
                  <a:cubicBezTo>
                    <a:pt x="602" y="220"/>
                    <a:pt x="302" y="471"/>
                    <a:pt x="26" y="721"/>
                  </a:cubicBezTo>
                  <a:cubicBezTo>
                    <a:pt x="1" y="721"/>
                    <a:pt x="1" y="747"/>
                    <a:pt x="26" y="772"/>
                  </a:cubicBezTo>
                  <a:lnTo>
                    <a:pt x="76" y="772"/>
                  </a:lnTo>
                  <a:cubicBezTo>
                    <a:pt x="352" y="521"/>
                    <a:pt x="653" y="270"/>
                    <a:pt x="953" y="70"/>
                  </a:cubicBezTo>
                  <a:cubicBezTo>
                    <a:pt x="978" y="45"/>
                    <a:pt x="978" y="45"/>
                    <a:pt x="978" y="20"/>
                  </a:cubicBezTo>
                  <a:cubicBezTo>
                    <a:pt x="966" y="7"/>
                    <a:pt x="953"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7"/>
            <p:cNvSpPr/>
            <p:nvPr/>
          </p:nvSpPr>
          <p:spPr>
            <a:xfrm>
              <a:off x="1736350" y="2131325"/>
              <a:ext cx="8800" cy="7200"/>
            </a:xfrm>
            <a:custGeom>
              <a:avLst/>
              <a:gdLst/>
              <a:ahLst/>
              <a:cxnLst/>
              <a:rect l="l" t="t" r="r" b="b"/>
              <a:pathLst>
                <a:path w="352" h="288" extrusionOk="0">
                  <a:moveTo>
                    <a:pt x="320" y="1"/>
                  </a:moveTo>
                  <a:cubicBezTo>
                    <a:pt x="315" y="1"/>
                    <a:pt x="310" y="3"/>
                    <a:pt x="301" y="12"/>
                  </a:cubicBezTo>
                  <a:cubicBezTo>
                    <a:pt x="201" y="62"/>
                    <a:pt x="126" y="137"/>
                    <a:pt x="1" y="237"/>
                  </a:cubicBezTo>
                  <a:cubicBezTo>
                    <a:pt x="1" y="237"/>
                    <a:pt x="1" y="262"/>
                    <a:pt x="1" y="287"/>
                  </a:cubicBezTo>
                  <a:lnTo>
                    <a:pt x="51" y="287"/>
                  </a:lnTo>
                  <a:cubicBezTo>
                    <a:pt x="176" y="187"/>
                    <a:pt x="251" y="112"/>
                    <a:pt x="327" y="62"/>
                  </a:cubicBezTo>
                  <a:cubicBezTo>
                    <a:pt x="352" y="62"/>
                    <a:pt x="352" y="37"/>
                    <a:pt x="352" y="12"/>
                  </a:cubicBezTo>
                  <a:cubicBezTo>
                    <a:pt x="335" y="12"/>
                    <a:pt x="329"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7"/>
            <p:cNvSpPr/>
            <p:nvPr/>
          </p:nvSpPr>
          <p:spPr>
            <a:xfrm>
              <a:off x="1740750" y="2142250"/>
              <a:ext cx="6900" cy="5050"/>
            </a:xfrm>
            <a:custGeom>
              <a:avLst/>
              <a:gdLst/>
              <a:ahLst/>
              <a:cxnLst/>
              <a:rect l="l" t="t" r="r" b="b"/>
              <a:pathLst>
                <a:path w="276" h="202" extrusionOk="0">
                  <a:moveTo>
                    <a:pt x="226" y="1"/>
                  </a:moveTo>
                  <a:cubicBezTo>
                    <a:pt x="151" y="51"/>
                    <a:pt x="75" y="101"/>
                    <a:pt x="25" y="151"/>
                  </a:cubicBezTo>
                  <a:cubicBezTo>
                    <a:pt x="0" y="151"/>
                    <a:pt x="0" y="176"/>
                    <a:pt x="0" y="201"/>
                  </a:cubicBezTo>
                  <a:lnTo>
                    <a:pt x="50" y="201"/>
                  </a:lnTo>
                  <a:cubicBezTo>
                    <a:pt x="125" y="151"/>
                    <a:pt x="176" y="101"/>
                    <a:pt x="251" y="76"/>
                  </a:cubicBezTo>
                  <a:cubicBezTo>
                    <a:pt x="276" y="51"/>
                    <a:pt x="276" y="51"/>
                    <a:pt x="276" y="26"/>
                  </a:cubicBezTo>
                  <a:cubicBezTo>
                    <a:pt x="251" y="1"/>
                    <a:pt x="226"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7"/>
            <p:cNvSpPr/>
            <p:nvPr/>
          </p:nvSpPr>
          <p:spPr>
            <a:xfrm>
              <a:off x="1742000" y="2148875"/>
              <a:ext cx="9425" cy="7200"/>
            </a:xfrm>
            <a:custGeom>
              <a:avLst/>
              <a:gdLst/>
              <a:ahLst/>
              <a:cxnLst/>
              <a:rect l="l" t="t" r="r" b="b"/>
              <a:pathLst>
                <a:path w="377" h="288" extrusionOk="0">
                  <a:moveTo>
                    <a:pt x="334" y="0"/>
                  </a:moveTo>
                  <a:cubicBezTo>
                    <a:pt x="329" y="0"/>
                    <a:pt x="326" y="3"/>
                    <a:pt x="326" y="12"/>
                  </a:cubicBezTo>
                  <a:cubicBezTo>
                    <a:pt x="226" y="62"/>
                    <a:pt x="151" y="112"/>
                    <a:pt x="25" y="212"/>
                  </a:cubicBezTo>
                  <a:cubicBezTo>
                    <a:pt x="0" y="237"/>
                    <a:pt x="0" y="237"/>
                    <a:pt x="0" y="262"/>
                  </a:cubicBezTo>
                  <a:cubicBezTo>
                    <a:pt x="25" y="262"/>
                    <a:pt x="25" y="287"/>
                    <a:pt x="25" y="287"/>
                  </a:cubicBezTo>
                  <a:cubicBezTo>
                    <a:pt x="50" y="287"/>
                    <a:pt x="50" y="287"/>
                    <a:pt x="50" y="262"/>
                  </a:cubicBezTo>
                  <a:cubicBezTo>
                    <a:pt x="176" y="187"/>
                    <a:pt x="276" y="112"/>
                    <a:pt x="351" y="62"/>
                  </a:cubicBezTo>
                  <a:cubicBezTo>
                    <a:pt x="376" y="62"/>
                    <a:pt x="376" y="37"/>
                    <a:pt x="376" y="12"/>
                  </a:cubicBezTo>
                  <a:cubicBezTo>
                    <a:pt x="359" y="12"/>
                    <a:pt x="343"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7"/>
            <p:cNvSpPr/>
            <p:nvPr/>
          </p:nvSpPr>
          <p:spPr>
            <a:xfrm>
              <a:off x="1740125" y="2155150"/>
              <a:ext cx="15675" cy="9700"/>
            </a:xfrm>
            <a:custGeom>
              <a:avLst/>
              <a:gdLst/>
              <a:ahLst/>
              <a:cxnLst/>
              <a:rect l="l" t="t" r="r" b="b"/>
              <a:pathLst>
                <a:path w="627" h="388" extrusionOk="0">
                  <a:moveTo>
                    <a:pt x="582" y="1"/>
                  </a:moveTo>
                  <a:cubicBezTo>
                    <a:pt x="579" y="1"/>
                    <a:pt x="577" y="4"/>
                    <a:pt x="577" y="11"/>
                  </a:cubicBezTo>
                  <a:lnTo>
                    <a:pt x="526" y="36"/>
                  </a:lnTo>
                  <a:cubicBezTo>
                    <a:pt x="351" y="111"/>
                    <a:pt x="201" y="162"/>
                    <a:pt x="0" y="337"/>
                  </a:cubicBezTo>
                  <a:cubicBezTo>
                    <a:pt x="0" y="337"/>
                    <a:pt x="0" y="362"/>
                    <a:pt x="0" y="387"/>
                  </a:cubicBezTo>
                  <a:lnTo>
                    <a:pt x="50" y="387"/>
                  </a:lnTo>
                  <a:cubicBezTo>
                    <a:pt x="251" y="237"/>
                    <a:pt x="376" y="162"/>
                    <a:pt x="551" y="86"/>
                  </a:cubicBezTo>
                  <a:lnTo>
                    <a:pt x="602" y="61"/>
                  </a:lnTo>
                  <a:cubicBezTo>
                    <a:pt x="627" y="61"/>
                    <a:pt x="627" y="36"/>
                    <a:pt x="627" y="36"/>
                  </a:cubicBezTo>
                  <a:cubicBezTo>
                    <a:pt x="609" y="18"/>
                    <a:pt x="59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7"/>
            <p:cNvSpPr/>
            <p:nvPr/>
          </p:nvSpPr>
          <p:spPr>
            <a:xfrm>
              <a:off x="1738850" y="2159800"/>
              <a:ext cx="23225" cy="15700"/>
            </a:xfrm>
            <a:custGeom>
              <a:avLst/>
              <a:gdLst/>
              <a:ahLst/>
              <a:cxnLst/>
              <a:rect l="l" t="t" r="r" b="b"/>
              <a:pathLst>
                <a:path w="929" h="628" extrusionOk="0">
                  <a:moveTo>
                    <a:pt x="878" y="1"/>
                  </a:moveTo>
                  <a:lnTo>
                    <a:pt x="26" y="552"/>
                  </a:lnTo>
                  <a:cubicBezTo>
                    <a:pt x="26" y="577"/>
                    <a:pt x="1" y="602"/>
                    <a:pt x="26" y="602"/>
                  </a:cubicBezTo>
                  <a:cubicBezTo>
                    <a:pt x="26" y="627"/>
                    <a:pt x="51" y="627"/>
                    <a:pt x="51" y="627"/>
                  </a:cubicBezTo>
                  <a:lnTo>
                    <a:pt x="76" y="627"/>
                  </a:lnTo>
                  <a:lnTo>
                    <a:pt x="903" y="76"/>
                  </a:lnTo>
                  <a:cubicBezTo>
                    <a:pt x="928" y="51"/>
                    <a:pt x="928" y="26"/>
                    <a:pt x="928"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7"/>
            <p:cNvSpPr/>
            <p:nvPr/>
          </p:nvSpPr>
          <p:spPr>
            <a:xfrm>
              <a:off x="1657400" y="2114225"/>
              <a:ext cx="16325" cy="10525"/>
            </a:xfrm>
            <a:custGeom>
              <a:avLst/>
              <a:gdLst/>
              <a:ahLst/>
              <a:cxnLst/>
              <a:rect l="l" t="t" r="r" b="b"/>
              <a:pathLst>
                <a:path w="653" h="421" extrusionOk="0">
                  <a:moveTo>
                    <a:pt x="42" y="0"/>
                  </a:moveTo>
                  <a:cubicBezTo>
                    <a:pt x="32" y="0"/>
                    <a:pt x="26" y="7"/>
                    <a:pt x="26" y="19"/>
                  </a:cubicBezTo>
                  <a:cubicBezTo>
                    <a:pt x="1" y="44"/>
                    <a:pt x="26" y="69"/>
                    <a:pt x="26" y="69"/>
                  </a:cubicBezTo>
                  <a:cubicBezTo>
                    <a:pt x="226" y="169"/>
                    <a:pt x="427" y="270"/>
                    <a:pt x="602" y="420"/>
                  </a:cubicBezTo>
                  <a:lnTo>
                    <a:pt x="627" y="420"/>
                  </a:lnTo>
                  <a:cubicBezTo>
                    <a:pt x="627" y="420"/>
                    <a:pt x="627" y="420"/>
                    <a:pt x="652" y="395"/>
                  </a:cubicBezTo>
                  <a:cubicBezTo>
                    <a:pt x="652" y="395"/>
                    <a:pt x="652" y="370"/>
                    <a:pt x="627" y="345"/>
                  </a:cubicBezTo>
                  <a:cubicBezTo>
                    <a:pt x="452" y="220"/>
                    <a:pt x="276" y="94"/>
                    <a:pt x="76" y="19"/>
                  </a:cubicBezTo>
                  <a:cubicBezTo>
                    <a:pt x="63"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7"/>
            <p:cNvSpPr/>
            <p:nvPr/>
          </p:nvSpPr>
          <p:spPr>
            <a:xfrm>
              <a:off x="1659925" y="2107800"/>
              <a:ext cx="20075" cy="13800"/>
            </a:xfrm>
            <a:custGeom>
              <a:avLst/>
              <a:gdLst/>
              <a:ahLst/>
              <a:cxnLst/>
              <a:rect l="l" t="t" r="r" b="b"/>
              <a:pathLst>
                <a:path w="803" h="552" extrusionOk="0">
                  <a:moveTo>
                    <a:pt x="50" y="0"/>
                  </a:moveTo>
                  <a:cubicBezTo>
                    <a:pt x="25" y="0"/>
                    <a:pt x="0" y="0"/>
                    <a:pt x="0" y="25"/>
                  </a:cubicBezTo>
                  <a:cubicBezTo>
                    <a:pt x="0" y="50"/>
                    <a:pt x="0" y="76"/>
                    <a:pt x="25" y="76"/>
                  </a:cubicBezTo>
                  <a:cubicBezTo>
                    <a:pt x="301" y="176"/>
                    <a:pt x="526" y="351"/>
                    <a:pt x="752" y="552"/>
                  </a:cubicBezTo>
                  <a:lnTo>
                    <a:pt x="802" y="552"/>
                  </a:lnTo>
                  <a:cubicBezTo>
                    <a:pt x="802" y="527"/>
                    <a:pt x="802" y="502"/>
                    <a:pt x="802" y="502"/>
                  </a:cubicBezTo>
                  <a:cubicBezTo>
                    <a:pt x="576" y="301"/>
                    <a:pt x="326"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7"/>
            <p:cNvSpPr/>
            <p:nvPr/>
          </p:nvSpPr>
          <p:spPr>
            <a:xfrm>
              <a:off x="1664925" y="2099800"/>
              <a:ext cx="18825" cy="13650"/>
            </a:xfrm>
            <a:custGeom>
              <a:avLst/>
              <a:gdLst/>
              <a:ahLst/>
              <a:cxnLst/>
              <a:rect l="l" t="t" r="r" b="b"/>
              <a:pathLst>
                <a:path w="753" h="546" extrusionOk="0">
                  <a:moveTo>
                    <a:pt x="35" y="1"/>
                  </a:moveTo>
                  <a:cubicBezTo>
                    <a:pt x="26" y="1"/>
                    <a:pt x="13" y="7"/>
                    <a:pt x="1" y="20"/>
                  </a:cubicBezTo>
                  <a:cubicBezTo>
                    <a:pt x="1" y="45"/>
                    <a:pt x="1" y="70"/>
                    <a:pt x="26" y="70"/>
                  </a:cubicBezTo>
                  <a:cubicBezTo>
                    <a:pt x="276" y="195"/>
                    <a:pt x="502" y="345"/>
                    <a:pt x="702" y="546"/>
                  </a:cubicBezTo>
                  <a:lnTo>
                    <a:pt x="727" y="546"/>
                  </a:lnTo>
                  <a:cubicBezTo>
                    <a:pt x="727" y="546"/>
                    <a:pt x="752" y="546"/>
                    <a:pt x="752" y="521"/>
                  </a:cubicBezTo>
                  <a:cubicBezTo>
                    <a:pt x="752" y="521"/>
                    <a:pt x="752" y="496"/>
                    <a:pt x="752" y="471"/>
                  </a:cubicBezTo>
                  <a:cubicBezTo>
                    <a:pt x="527" y="295"/>
                    <a:pt x="301" y="145"/>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7"/>
            <p:cNvSpPr/>
            <p:nvPr/>
          </p:nvSpPr>
          <p:spPr>
            <a:xfrm>
              <a:off x="1673075" y="2094000"/>
              <a:ext cx="10675" cy="7550"/>
            </a:xfrm>
            <a:custGeom>
              <a:avLst/>
              <a:gdLst/>
              <a:ahLst/>
              <a:cxnLst/>
              <a:rect l="l" t="t" r="r" b="b"/>
              <a:pathLst>
                <a:path w="427" h="302" extrusionOk="0">
                  <a:moveTo>
                    <a:pt x="50" y="1"/>
                  </a:moveTo>
                  <a:cubicBezTo>
                    <a:pt x="25" y="1"/>
                    <a:pt x="0" y="1"/>
                    <a:pt x="0" y="26"/>
                  </a:cubicBezTo>
                  <a:cubicBezTo>
                    <a:pt x="0" y="51"/>
                    <a:pt x="0" y="76"/>
                    <a:pt x="25" y="76"/>
                  </a:cubicBezTo>
                  <a:cubicBezTo>
                    <a:pt x="151" y="126"/>
                    <a:pt x="276" y="201"/>
                    <a:pt x="376" y="302"/>
                  </a:cubicBezTo>
                  <a:lnTo>
                    <a:pt x="426" y="302"/>
                  </a:lnTo>
                  <a:cubicBezTo>
                    <a:pt x="426" y="277"/>
                    <a:pt x="426" y="252"/>
                    <a:pt x="426" y="252"/>
                  </a:cubicBezTo>
                  <a:cubicBezTo>
                    <a:pt x="301" y="151"/>
                    <a:pt x="1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7"/>
            <p:cNvSpPr/>
            <p:nvPr/>
          </p:nvSpPr>
          <p:spPr>
            <a:xfrm>
              <a:off x="1671825" y="2051550"/>
              <a:ext cx="26325" cy="28700"/>
            </a:xfrm>
            <a:custGeom>
              <a:avLst/>
              <a:gdLst/>
              <a:ahLst/>
              <a:cxnLst/>
              <a:rect l="l" t="t" r="r" b="b"/>
              <a:pathLst>
                <a:path w="1053" h="1148" extrusionOk="0">
                  <a:moveTo>
                    <a:pt x="35" y="1"/>
                  </a:moveTo>
                  <a:cubicBezTo>
                    <a:pt x="25" y="1"/>
                    <a:pt x="13" y="7"/>
                    <a:pt x="0" y="20"/>
                  </a:cubicBezTo>
                  <a:cubicBezTo>
                    <a:pt x="0" y="20"/>
                    <a:pt x="0" y="45"/>
                    <a:pt x="0" y="70"/>
                  </a:cubicBezTo>
                  <a:cubicBezTo>
                    <a:pt x="351" y="396"/>
                    <a:pt x="677" y="747"/>
                    <a:pt x="978" y="1148"/>
                  </a:cubicBezTo>
                  <a:lnTo>
                    <a:pt x="1028" y="1148"/>
                  </a:lnTo>
                  <a:cubicBezTo>
                    <a:pt x="1028" y="1123"/>
                    <a:pt x="1053" y="1097"/>
                    <a:pt x="1028" y="1097"/>
                  </a:cubicBezTo>
                  <a:cubicBezTo>
                    <a:pt x="752" y="696"/>
                    <a:pt x="401" y="3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7"/>
            <p:cNvSpPr/>
            <p:nvPr/>
          </p:nvSpPr>
          <p:spPr>
            <a:xfrm>
              <a:off x="1678075" y="2047025"/>
              <a:ext cx="18200" cy="16925"/>
            </a:xfrm>
            <a:custGeom>
              <a:avLst/>
              <a:gdLst/>
              <a:ahLst/>
              <a:cxnLst/>
              <a:rect l="l" t="t" r="r" b="b"/>
              <a:pathLst>
                <a:path w="728" h="677" extrusionOk="0">
                  <a:moveTo>
                    <a:pt x="76" y="0"/>
                  </a:moveTo>
                  <a:cubicBezTo>
                    <a:pt x="51" y="0"/>
                    <a:pt x="26" y="0"/>
                    <a:pt x="26" y="25"/>
                  </a:cubicBezTo>
                  <a:cubicBezTo>
                    <a:pt x="1" y="25"/>
                    <a:pt x="1" y="50"/>
                    <a:pt x="26" y="75"/>
                  </a:cubicBezTo>
                  <a:cubicBezTo>
                    <a:pt x="251" y="251"/>
                    <a:pt x="477" y="451"/>
                    <a:pt x="678" y="677"/>
                  </a:cubicBezTo>
                  <a:lnTo>
                    <a:pt x="728" y="677"/>
                  </a:lnTo>
                  <a:cubicBezTo>
                    <a:pt x="728" y="652"/>
                    <a:pt x="728" y="652"/>
                    <a:pt x="728" y="627"/>
                  </a:cubicBezTo>
                  <a:cubicBezTo>
                    <a:pt x="527" y="40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7"/>
            <p:cNvSpPr/>
            <p:nvPr/>
          </p:nvSpPr>
          <p:spPr>
            <a:xfrm>
              <a:off x="1673075" y="1988275"/>
              <a:ext cx="21950" cy="21175"/>
            </a:xfrm>
            <a:custGeom>
              <a:avLst/>
              <a:gdLst/>
              <a:ahLst/>
              <a:cxnLst/>
              <a:rect l="l" t="t" r="r" b="b"/>
              <a:pathLst>
                <a:path w="878" h="847" extrusionOk="0">
                  <a:moveTo>
                    <a:pt x="41" y="1"/>
                  </a:moveTo>
                  <a:cubicBezTo>
                    <a:pt x="32" y="1"/>
                    <a:pt x="25" y="7"/>
                    <a:pt x="25" y="19"/>
                  </a:cubicBezTo>
                  <a:cubicBezTo>
                    <a:pt x="0" y="19"/>
                    <a:pt x="0" y="45"/>
                    <a:pt x="25" y="70"/>
                  </a:cubicBezTo>
                  <a:cubicBezTo>
                    <a:pt x="126" y="170"/>
                    <a:pt x="226" y="270"/>
                    <a:pt x="351" y="370"/>
                  </a:cubicBezTo>
                  <a:cubicBezTo>
                    <a:pt x="527" y="521"/>
                    <a:pt x="702" y="646"/>
                    <a:pt x="802" y="821"/>
                  </a:cubicBezTo>
                  <a:cubicBezTo>
                    <a:pt x="827" y="847"/>
                    <a:pt x="827" y="847"/>
                    <a:pt x="852" y="847"/>
                  </a:cubicBezTo>
                  <a:cubicBezTo>
                    <a:pt x="878" y="821"/>
                    <a:pt x="878" y="796"/>
                    <a:pt x="878" y="796"/>
                  </a:cubicBezTo>
                  <a:cubicBezTo>
                    <a:pt x="752" y="596"/>
                    <a:pt x="577" y="446"/>
                    <a:pt x="401" y="320"/>
                  </a:cubicBezTo>
                  <a:cubicBezTo>
                    <a:pt x="276" y="220"/>
                    <a:pt x="176" y="120"/>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7"/>
            <p:cNvSpPr/>
            <p:nvPr/>
          </p:nvSpPr>
          <p:spPr>
            <a:xfrm>
              <a:off x="1671825" y="1977825"/>
              <a:ext cx="21950" cy="19100"/>
            </a:xfrm>
            <a:custGeom>
              <a:avLst/>
              <a:gdLst/>
              <a:ahLst/>
              <a:cxnLst/>
              <a:rect l="l" t="t" r="r" b="b"/>
              <a:pathLst>
                <a:path w="878" h="764" extrusionOk="0">
                  <a:moveTo>
                    <a:pt x="51" y="0"/>
                  </a:moveTo>
                  <a:cubicBezTo>
                    <a:pt x="36" y="0"/>
                    <a:pt x="25" y="11"/>
                    <a:pt x="25" y="11"/>
                  </a:cubicBezTo>
                  <a:cubicBezTo>
                    <a:pt x="0" y="36"/>
                    <a:pt x="0" y="62"/>
                    <a:pt x="25" y="62"/>
                  </a:cubicBezTo>
                  <a:cubicBezTo>
                    <a:pt x="326" y="262"/>
                    <a:pt x="577" y="488"/>
                    <a:pt x="802" y="763"/>
                  </a:cubicBezTo>
                  <a:lnTo>
                    <a:pt x="852" y="763"/>
                  </a:lnTo>
                  <a:cubicBezTo>
                    <a:pt x="877" y="738"/>
                    <a:pt x="877" y="713"/>
                    <a:pt x="852" y="713"/>
                  </a:cubicBezTo>
                  <a:cubicBezTo>
                    <a:pt x="627" y="437"/>
                    <a:pt x="351" y="212"/>
                    <a:pt x="75" y="11"/>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7"/>
            <p:cNvSpPr/>
            <p:nvPr/>
          </p:nvSpPr>
          <p:spPr>
            <a:xfrm>
              <a:off x="1673700" y="1971550"/>
              <a:ext cx="15675" cy="13475"/>
            </a:xfrm>
            <a:custGeom>
              <a:avLst/>
              <a:gdLst/>
              <a:ahLst/>
              <a:cxnLst/>
              <a:rect l="l" t="t" r="r" b="b"/>
              <a:pathLst>
                <a:path w="627" h="539" extrusionOk="0">
                  <a:moveTo>
                    <a:pt x="51" y="1"/>
                  </a:moveTo>
                  <a:cubicBezTo>
                    <a:pt x="37" y="1"/>
                    <a:pt x="25" y="12"/>
                    <a:pt x="25" y="12"/>
                  </a:cubicBezTo>
                  <a:cubicBezTo>
                    <a:pt x="0" y="37"/>
                    <a:pt x="0" y="62"/>
                    <a:pt x="25" y="62"/>
                  </a:cubicBezTo>
                  <a:cubicBezTo>
                    <a:pt x="201" y="237"/>
                    <a:pt x="376" y="388"/>
                    <a:pt x="552" y="538"/>
                  </a:cubicBezTo>
                  <a:lnTo>
                    <a:pt x="602" y="538"/>
                  </a:lnTo>
                  <a:cubicBezTo>
                    <a:pt x="627" y="513"/>
                    <a:pt x="627" y="488"/>
                    <a:pt x="602" y="488"/>
                  </a:cubicBezTo>
                  <a:cubicBezTo>
                    <a:pt x="426" y="338"/>
                    <a:pt x="226" y="187"/>
                    <a:pt x="76"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7"/>
            <p:cNvSpPr/>
            <p:nvPr/>
          </p:nvSpPr>
          <p:spPr>
            <a:xfrm>
              <a:off x="1820325" y="2327725"/>
              <a:ext cx="30100" cy="23825"/>
            </a:xfrm>
            <a:custGeom>
              <a:avLst/>
              <a:gdLst/>
              <a:ahLst/>
              <a:cxnLst/>
              <a:rect l="l" t="t" r="r" b="b"/>
              <a:pathLst>
                <a:path w="1204" h="953" extrusionOk="0">
                  <a:moveTo>
                    <a:pt x="1153" y="0"/>
                  </a:moveTo>
                  <a:cubicBezTo>
                    <a:pt x="752" y="276"/>
                    <a:pt x="376" y="577"/>
                    <a:pt x="25" y="878"/>
                  </a:cubicBezTo>
                  <a:cubicBezTo>
                    <a:pt x="25" y="903"/>
                    <a:pt x="0" y="928"/>
                    <a:pt x="25" y="928"/>
                  </a:cubicBezTo>
                  <a:cubicBezTo>
                    <a:pt x="25" y="928"/>
                    <a:pt x="50" y="953"/>
                    <a:pt x="50" y="953"/>
                  </a:cubicBezTo>
                  <a:cubicBezTo>
                    <a:pt x="50" y="953"/>
                    <a:pt x="75" y="928"/>
                    <a:pt x="75" y="928"/>
                  </a:cubicBezTo>
                  <a:cubicBezTo>
                    <a:pt x="426" y="627"/>
                    <a:pt x="802" y="326"/>
                    <a:pt x="1178" y="51"/>
                  </a:cubicBezTo>
                  <a:cubicBezTo>
                    <a:pt x="1203" y="51"/>
                    <a:pt x="1203" y="25"/>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7"/>
            <p:cNvSpPr/>
            <p:nvPr/>
          </p:nvSpPr>
          <p:spPr>
            <a:xfrm>
              <a:off x="1819700" y="2344025"/>
              <a:ext cx="21950" cy="16925"/>
            </a:xfrm>
            <a:custGeom>
              <a:avLst/>
              <a:gdLst/>
              <a:ahLst/>
              <a:cxnLst/>
              <a:rect l="l" t="t" r="r" b="b"/>
              <a:pathLst>
                <a:path w="878" h="677" extrusionOk="0">
                  <a:moveTo>
                    <a:pt x="827" y="0"/>
                  </a:moveTo>
                  <a:cubicBezTo>
                    <a:pt x="526" y="150"/>
                    <a:pt x="226" y="351"/>
                    <a:pt x="0" y="602"/>
                  </a:cubicBezTo>
                  <a:cubicBezTo>
                    <a:pt x="0" y="627"/>
                    <a:pt x="0" y="652"/>
                    <a:pt x="25" y="652"/>
                  </a:cubicBezTo>
                  <a:cubicBezTo>
                    <a:pt x="25" y="677"/>
                    <a:pt x="25" y="677"/>
                    <a:pt x="50" y="677"/>
                  </a:cubicBezTo>
                  <a:cubicBezTo>
                    <a:pt x="50" y="677"/>
                    <a:pt x="50" y="677"/>
                    <a:pt x="75" y="652"/>
                  </a:cubicBezTo>
                  <a:cubicBezTo>
                    <a:pt x="276" y="401"/>
                    <a:pt x="551" y="201"/>
                    <a:pt x="852" y="75"/>
                  </a:cubicBezTo>
                  <a:cubicBezTo>
                    <a:pt x="877" y="75"/>
                    <a:pt x="877" y="50"/>
                    <a:pt x="877" y="25"/>
                  </a:cubicBezTo>
                  <a:cubicBezTo>
                    <a:pt x="852"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7"/>
            <p:cNvSpPr/>
            <p:nvPr/>
          </p:nvSpPr>
          <p:spPr>
            <a:xfrm>
              <a:off x="1819700" y="2353400"/>
              <a:ext cx="21950" cy="16325"/>
            </a:xfrm>
            <a:custGeom>
              <a:avLst/>
              <a:gdLst/>
              <a:ahLst/>
              <a:cxnLst/>
              <a:rect l="l" t="t" r="r" b="b"/>
              <a:pathLst>
                <a:path w="878" h="653" extrusionOk="0">
                  <a:moveTo>
                    <a:pt x="802" y="1"/>
                  </a:moveTo>
                  <a:cubicBezTo>
                    <a:pt x="501" y="151"/>
                    <a:pt x="251" y="352"/>
                    <a:pt x="25" y="602"/>
                  </a:cubicBezTo>
                  <a:cubicBezTo>
                    <a:pt x="0" y="602"/>
                    <a:pt x="0" y="628"/>
                    <a:pt x="25" y="653"/>
                  </a:cubicBezTo>
                  <a:lnTo>
                    <a:pt x="75" y="653"/>
                  </a:lnTo>
                  <a:cubicBezTo>
                    <a:pt x="301" y="402"/>
                    <a:pt x="551" y="201"/>
                    <a:pt x="852" y="51"/>
                  </a:cubicBezTo>
                  <a:cubicBezTo>
                    <a:pt x="852" y="51"/>
                    <a:pt x="877" y="26"/>
                    <a:pt x="852" y="26"/>
                  </a:cubicBezTo>
                  <a:cubicBezTo>
                    <a:pt x="852" y="1"/>
                    <a:pt x="82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7"/>
            <p:cNvSpPr/>
            <p:nvPr/>
          </p:nvSpPr>
          <p:spPr>
            <a:xfrm>
              <a:off x="1819050" y="2363425"/>
              <a:ext cx="20075" cy="15075"/>
            </a:xfrm>
            <a:custGeom>
              <a:avLst/>
              <a:gdLst/>
              <a:ahLst/>
              <a:cxnLst/>
              <a:rect l="l" t="t" r="r" b="b"/>
              <a:pathLst>
                <a:path w="803" h="603" extrusionOk="0">
                  <a:moveTo>
                    <a:pt x="753" y="1"/>
                  </a:moveTo>
                  <a:cubicBezTo>
                    <a:pt x="502" y="176"/>
                    <a:pt x="252" y="352"/>
                    <a:pt x="26" y="552"/>
                  </a:cubicBezTo>
                  <a:cubicBezTo>
                    <a:pt x="1" y="552"/>
                    <a:pt x="1" y="577"/>
                    <a:pt x="26" y="602"/>
                  </a:cubicBezTo>
                  <a:lnTo>
                    <a:pt x="76" y="602"/>
                  </a:lnTo>
                  <a:cubicBezTo>
                    <a:pt x="302" y="402"/>
                    <a:pt x="552" y="227"/>
                    <a:pt x="803" y="51"/>
                  </a:cubicBezTo>
                  <a:cubicBezTo>
                    <a:pt x="803" y="51"/>
                    <a:pt x="803" y="26"/>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7"/>
            <p:cNvSpPr/>
            <p:nvPr/>
          </p:nvSpPr>
          <p:spPr>
            <a:xfrm>
              <a:off x="1817175" y="2375350"/>
              <a:ext cx="20075" cy="15050"/>
            </a:xfrm>
            <a:custGeom>
              <a:avLst/>
              <a:gdLst/>
              <a:ahLst/>
              <a:cxnLst/>
              <a:rect l="l" t="t" r="r" b="b"/>
              <a:pathLst>
                <a:path w="803" h="602" extrusionOk="0">
                  <a:moveTo>
                    <a:pt x="753" y="0"/>
                  </a:moveTo>
                  <a:cubicBezTo>
                    <a:pt x="477" y="151"/>
                    <a:pt x="226" y="326"/>
                    <a:pt x="1" y="552"/>
                  </a:cubicBezTo>
                  <a:cubicBezTo>
                    <a:pt x="1" y="552"/>
                    <a:pt x="1" y="577"/>
                    <a:pt x="1" y="602"/>
                  </a:cubicBezTo>
                  <a:lnTo>
                    <a:pt x="51" y="602"/>
                  </a:lnTo>
                  <a:cubicBezTo>
                    <a:pt x="276" y="401"/>
                    <a:pt x="527" y="226"/>
                    <a:pt x="778" y="75"/>
                  </a:cubicBezTo>
                  <a:cubicBezTo>
                    <a:pt x="803" y="75"/>
                    <a:pt x="803" y="50"/>
                    <a:pt x="803" y="25"/>
                  </a:cubicBezTo>
                  <a:cubicBezTo>
                    <a:pt x="778"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7"/>
            <p:cNvSpPr/>
            <p:nvPr/>
          </p:nvSpPr>
          <p:spPr>
            <a:xfrm>
              <a:off x="1815300" y="2382850"/>
              <a:ext cx="22575" cy="16325"/>
            </a:xfrm>
            <a:custGeom>
              <a:avLst/>
              <a:gdLst/>
              <a:ahLst/>
              <a:cxnLst/>
              <a:rect l="l" t="t" r="r" b="b"/>
              <a:pathLst>
                <a:path w="903" h="653" extrusionOk="0">
                  <a:moveTo>
                    <a:pt x="853" y="1"/>
                  </a:moveTo>
                  <a:cubicBezTo>
                    <a:pt x="552" y="176"/>
                    <a:pt x="276" y="377"/>
                    <a:pt x="26" y="602"/>
                  </a:cubicBezTo>
                  <a:cubicBezTo>
                    <a:pt x="26" y="602"/>
                    <a:pt x="1" y="628"/>
                    <a:pt x="26" y="653"/>
                  </a:cubicBezTo>
                  <a:lnTo>
                    <a:pt x="76" y="653"/>
                  </a:lnTo>
                  <a:cubicBezTo>
                    <a:pt x="326" y="427"/>
                    <a:pt x="602" y="227"/>
                    <a:pt x="878" y="51"/>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7"/>
            <p:cNvSpPr/>
            <p:nvPr/>
          </p:nvSpPr>
          <p:spPr>
            <a:xfrm>
              <a:off x="1805275" y="2418300"/>
              <a:ext cx="18825" cy="15350"/>
            </a:xfrm>
            <a:custGeom>
              <a:avLst/>
              <a:gdLst/>
              <a:ahLst/>
              <a:cxnLst/>
              <a:rect l="l" t="t" r="r" b="b"/>
              <a:pathLst>
                <a:path w="753" h="614" extrusionOk="0">
                  <a:moveTo>
                    <a:pt x="701" y="0"/>
                  </a:moveTo>
                  <a:cubicBezTo>
                    <a:pt x="694" y="0"/>
                    <a:pt x="686" y="3"/>
                    <a:pt x="677" y="12"/>
                  </a:cubicBezTo>
                  <a:cubicBezTo>
                    <a:pt x="427" y="162"/>
                    <a:pt x="201" y="337"/>
                    <a:pt x="1" y="538"/>
                  </a:cubicBezTo>
                  <a:cubicBezTo>
                    <a:pt x="1" y="563"/>
                    <a:pt x="1" y="588"/>
                    <a:pt x="1" y="588"/>
                  </a:cubicBezTo>
                  <a:cubicBezTo>
                    <a:pt x="26" y="588"/>
                    <a:pt x="26" y="613"/>
                    <a:pt x="26" y="613"/>
                  </a:cubicBezTo>
                  <a:cubicBezTo>
                    <a:pt x="51" y="613"/>
                    <a:pt x="51" y="588"/>
                    <a:pt x="51" y="588"/>
                  </a:cubicBezTo>
                  <a:cubicBezTo>
                    <a:pt x="251" y="387"/>
                    <a:pt x="477" y="212"/>
                    <a:pt x="727" y="62"/>
                  </a:cubicBezTo>
                  <a:cubicBezTo>
                    <a:pt x="727" y="62"/>
                    <a:pt x="752" y="37"/>
                    <a:pt x="727" y="12"/>
                  </a:cubicBezTo>
                  <a:cubicBezTo>
                    <a:pt x="727" y="12"/>
                    <a:pt x="71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7"/>
            <p:cNvSpPr/>
            <p:nvPr/>
          </p:nvSpPr>
          <p:spPr>
            <a:xfrm>
              <a:off x="1800275" y="2431100"/>
              <a:ext cx="16925" cy="13200"/>
            </a:xfrm>
            <a:custGeom>
              <a:avLst/>
              <a:gdLst/>
              <a:ahLst/>
              <a:cxnLst/>
              <a:rect l="l" t="t" r="r" b="b"/>
              <a:pathLst>
                <a:path w="677" h="528" extrusionOk="0">
                  <a:moveTo>
                    <a:pt x="627" y="1"/>
                  </a:moveTo>
                  <a:cubicBezTo>
                    <a:pt x="401" y="151"/>
                    <a:pt x="201" y="302"/>
                    <a:pt x="25" y="477"/>
                  </a:cubicBezTo>
                  <a:cubicBezTo>
                    <a:pt x="0" y="477"/>
                    <a:pt x="0" y="502"/>
                    <a:pt x="0" y="527"/>
                  </a:cubicBezTo>
                  <a:lnTo>
                    <a:pt x="50" y="527"/>
                  </a:lnTo>
                  <a:cubicBezTo>
                    <a:pt x="251" y="352"/>
                    <a:pt x="451" y="201"/>
                    <a:pt x="652" y="51"/>
                  </a:cubicBezTo>
                  <a:cubicBezTo>
                    <a:pt x="677" y="51"/>
                    <a:pt x="677" y="26"/>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7"/>
            <p:cNvSpPr/>
            <p:nvPr/>
          </p:nvSpPr>
          <p:spPr>
            <a:xfrm>
              <a:off x="1794625" y="2445250"/>
              <a:ext cx="14425" cy="10950"/>
            </a:xfrm>
            <a:custGeom>
              <a:avLst/>
              <a:gdLst/>
              <a:ahLst/>
              <a:cxnLst/>
              <a:rect l="l" t="t" r="r" b="b"/>
              <a:pathLst>
                <a:path w="577" h="438" extrusionOk="0">
                  <a:moveTo>
                    <a:pt x="526" y="0"/>
                  </a:moveTo>
                  <a:cubicBezTo>
                    <a:pt x="518" y="0"/>
                    <a:pt x="510" y="3"/>
                    <a:pt x="502" y="11"/>
                  </a:cubicBezTo>
                  <a:cubicBezTo>
                    <a:pt x="326" y="111"/>
                    <a:pt x="176" y="237"/>
                    <a:pt x="26" y="362"/>
                  </a:cubicBezTo>
                  <a:cubicBezTo>
                    <a:pt x="1" y="387"/>
                    <a:pt x="1" y="412"/>
                    <a:pt x="26" y="412"/>
                  </a:cubicBezTo>
                  <a:cubicBezTo>
                    <a:pt x="26" y="437"/>
                    <a:pt x="26" y="437"/>
                    <a:pt x="51" y="437"/>
                  </a:cubicBezTo>
                  <a:cubicBezTo>
                    <a:pt x="51" y="437"/>
                    <a:pt x="51" y="437"/>
                    <a:pt x="76" y="412"/>
                  </a:cubicBezTo>
                  <a:cubicBezTo>
                    <a:pt x="201" y="287"/>
                    <a:pt x="376" y="162"/>
                    <a:pt x="552" y="61"/>
                  </a:cubicBezTo>
                  <a:cubicBezTo>
                    <a:pt x="552" y="61"/>
                    <a:pt x="577" y="36"/>
                    <a:pt x="552" y="11"/>
                  </a:cubicBezTo>
                  <a:cubicBezTo>
                    <a:pt x="552" y="11"/>
                    <a:pt x="541"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7"/>
            <p:cNvSpPr/>
            <p:nvPr/>
          </p:nvSpPr>
          <p:spPr>
            <a:xfrm>
              <a:off x="1777075" y="2428600"/>
              <a:ext cx="8800" cy="21325"/>
            </a:xfrm>
            <a:custGeom>
              <a:avLst/>
              <a:gdLst/>
              <a:ahLst/>
              <a:cxnLst/>
              <a:rect l="l" t="t" r="r" b="b"/>
              <a:pathLst>
                <a:path w="352" h="853" extrusionOk="0">
                  <a:moveTo>
                    <a:pt x="26" y="1"/>
                  </a:moveTo>
                  <a:cubicBezTo>
                    <a:pt x="1" y="1"/>
                    <a:pt x="1" y="26"/>
                    <a:pt x="1" y="51"/>
                  </a:cubicBezTo>
                  <a:cubicBezTo>
                    <a:pt x="126" y="301"/>
                    <a:pt x="226" y="552"/>
                    <a:pt x="276" y="828"/>
                  </a:cubicBezTo>
                  <a:cubicBezTo>
                    <a:pt x="276" y="853"/>
                    <a:pt x="302" y="853"/>
                    <a:pt x="302" y="853"/>
                  </a:cubicBezTo>
                  <a:lnTo>
                    <a:pt x="327" y="853"/>
                  </a:lnTo>
                  <a:cubicBezTo>
                    <a:pt x="327" y="853"/>
                    <a:pt x="352" y="828"/>
                    <a:pt x="352" y="828"/>
                  </a:cubicBezTo>
                  <a:cubicBezTo>
                    <a:pt x="302" y="527"/>
                    <a:pt x="201"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7"/>
            <p:cNvSpPr/>
            <p:nvPr/>
          </p:nvSpPr>
          <p:spPr>
            <a:xfrm>
              <a:off x="1778325" y="2421075"/>
              <a:ext cx="11325" cy="21325"/>
            </a:xfrm>
            <a:custGeom>
              <a:avLst/>
              <a:gdLst/>
              <a:ahLst/>
              <a:cxnLst/>
              <a:rect l="l" t="t" r="r" b="b"/>
              <a:pathLst>
                <a:path w="453" h="853" extrusionOk="0">
                  <a:moveTo>
                    <a:pt x="1" y="1"/>
                  </a:moveTo>
                  <a:cubicBezTo>
                    <a:pt x="1" y="26"/>
                    <a:pt x="1" y="51"/>
                    <a:pt x="1" y="51"/>
                  </a:cubicBezTo>
                  <a:cubicBezTo>
                    <a:pt x="201" y="276"/>
                    <a:pt x="327" y="527"/>
                    <a:pt x="377" y="828"/>
                  </a:cubicBezTo>
                  <a:cubicBezTo>
                    <a:pt x="377" y="828"/>
                    <a:pt x="402" y="853"/>
                    <a:pt x="402" y="853"/>
                  </a:cubicBezTo>
                  <a:cubicBezTo>
                    <a:pt x="427" y="853"/>
                    <a:pt x="452" y="828"/>
                    <a:pt x="452" y="803"/>
                  </a:cubicBezTo>
                  <a:cubicBezTo>
                    <a:pt x="377" y="502"/>
                    <a:pt x="252"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7"/>
            <p:cNvSpPr/>
            <p:nvPr/>
          </p:nvSpPr>
          <p:spPr>
            <a:xfrm>
              <a:off x="1782100" y="2412475"/>
              <a:ext cx="11300" cy="23050"/>
            </a:xfrm>
            <a:custGeom>
              <a:avLst/>
              <a:gdLst/>
              <a:ahLst/>
              <a:cxnLst/>
              <a:rect l="l" t="t" r="r" b="b"/>
              <a:pathLst>
                <a:path w="452" h="922" extrusionOk="0">
                  <a:moveTo>
                    <a:pt x="35" y="0"/>
                  </a:moveTo>
                  <a:cubicBezTo>
                    <a:pt x="25" y="0"/>
                    <a:pt x="13" y="6"/>
                    <a:pt x="0" y="19"/>
                  </a:cubicBezTo>
                  <a:cubicBezTo>
                    <a:pt x="0" y="19"/>
                    <a:pt x="0" y="44"/>
                    <a:pt x="0" y="69"/>
                  </a:cubicBezTo>
                  <a:cubicBezTo>
                    <a:pt x="176" y="320"/>
                    <a:pt x="301" y="595"/>
                    <a:pt x="376" y="896"/>
                  </a:cubicBezTo>
                  <a:cubicBezTo>
                    <a:pt x="376" y="921"/>
                    <a:pt x="401" y="921"/>
                    <a:pt x="426" y="921"/>
                  </a:cubicBezTo>
                  <a:cubicBezTo>
                    <a:pt x="451" y="921"/>
                    <a:pt x="451" y="921"/>
                    <a:pt x="451" y="896"/>
                  </a:cubicBezTo>
                  <a:cubicBezTo>
                    <a:pt x="376" y="570"/>
                    <a:pt x="251" y="27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7"/>
            <p:cNvSpPr/>
            <p:nvPr/>
          </p:nvSpPr>
          <p:spPr>
            <a:xfrm>
              <a:off x="1783975" y="2402450"/>
              <a:ext cx="13175" cy="27425"/>
            </a:xfrm>
            <a:custGeom>
              <a:avLst/>
              <a:gdLst/>
              <a:ahLst/>
              <a:cxnLst/>
              <a:rect l="l" t="t" r="r" b="b"/>
              <a:pathLst>
                <a:path w="527" h="1097" extrusionOk="0">
                  <a:moveTo>
                    <a:pt x="41" y="0"/>
                  </a:moveTo>
                  <a:cubicBezTo>
                    <a:pt x="32" y="0"/>
                    <a:pt x="26" y="6"/>
                    <a:pt x="26" y="19"/>
                  </a:cubicBezTo>
                  <a:cubicBezTo>
                    <a:pt x="0" y="19"/>
                    <a:pt x="0" y="44"/>
                    <a:pt x="0" y="69"/>
                  </a:cubicBezTo>
                  <a:cubicBezTo>
                    <a:pt x="251" y="395"/>
                    <a:pt x="452" y="721"/>
                    <a:pt x="452" y="1072"/>
                  </a:cubicBezTo>
                  <a:cubicBezTo>
                    <a:pt x="452" y="1097"/>
                    <a:pt x="452" y="1097"/>
                    <a:pt x="477" y="1097"/>
                  </a:cubicBezTo>
                  <a:cubicBezTo>
                    <a:pt x="502" y="1097"/>
                    <a:pt x="502" y="1097"/>
                    <a:pt x="527" y="1072"/>
                  </a:cubicBezTo>
                  <a:cubicBezTo>
                    <a:pt x="527" y="696"/>
                    <a:pt x="301" y="345"/>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7"/>
            <p:cNvSpPr/>
            <p:nvPr/>
          </p:nvSpPr>
          <p:spPr>
            <a:xfrm>
              <a:off x="1797125" y="2382850"/>
              <a:ext cx="10050" cy="19450"/>
            </a:xfrm>
            <a:custGeom>
              <a:avLst/>
              <a:gdLst/>
              <a:ahLst/>
              <a:cxnLst/>
              <a:rect l="l" t="t" r="r" b="b"/>
              <a:pathLst>
                <a:path w="402" h="778" extrusionOk="0">
                  <a:moveTo>
                    <a:pt x="26" y="1"/>
                  </a:moveTo>
                  <a:cubicBezTo>
                    <a:pt x="26" y="26"/>
                    <a:pt x="1" y="26"/>
                    <a:pt x="26" y="51"/>
                  </a:cubicBezTo>
                  <a:cubicBezTo>
                    <a:pt x="176" y="252"/>
                    <a:pt x="302" y="502"/>
                    <a:pt x="327" y="753"/>
                  </a:cubicBezTo>
                  <a:cubicBezTo>
                    <a:pt x="327" y="778"/>
                    <a:pt x="352" y="778"/>
                    <a:pt x="377" y="778"/>
                  </a:cubicBezTo>
                  <a:cubicBezTo>
                    <a:pt x="402" y="778"/>
                    <a:pt x="402" y="753"/>
                    <a:pt x="402" y="728"/>
                  </a:cubicBezTo>
                  <a:cubicBezTo>
                    <a:pt x="352" y="477"/>
                    <a:pt x="251"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7"/>
            <p:cNvSpPr/>
            <p:nvPr/>
          </p:nvSpPr>
          <p:spPr>
            <a:xfrm>
              <a:off x="1797750" y="2370325"/>
              <a:ext cx="10675" cy="21325"/>
            </a:xfrm>
            <a:custGeom>
              <a:avLst/>
              <a:gdLst/>
              <a:ahLst/>
              <a:cxnLst/>
              <a:rect l="l" t="t" r="r" b="b"/>
              <a:pathLst>
                <a:path w="427" h="853" extrusionOk="0">
                  <a:moveTo>
                    <a:pt x="26" y="1"/>
                  </a:moveTo>
                  <a:cubicBezTo>
                    <a:pt x="1" y="26"/>
                    <a:pt x="1" y="51"/>
                    <a:pt x="26" y="51"/>
                  </a:cubicBezTo>
                  <a:cubicBezTo>
                    <a:pt x="201" y="276"/>
                    <a:pt x="327" y="552"/>
                    <a:pt x="352" y="828"/>
                  </a:cubicBezTo>
                  <a:cubicBezTo>
                    <a:pt x="352" y="853"/>
                    <a:pt x="377" y="853"/>
                    <a:pt x="377" y="853"/>
                  </a:cubicBezTo>
                  <a:cubicBezTo>
                    <a:pt x="402" y="853"/>
                    <a:pt x="427" y="853"/>
                    <a:pt x="427" y="828"/>
                  </a:cubicBezTo>
                  <a:cubicBezTo>
                    <a:pt x="402" y="527"/>
                    <a:pt x="277" y="226"/>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7"/>
            <p:cNvSpPr/>
            <p:nvPr/>
          </p:nvSpPr>
          <p:spPr>
            <a:xfrm>
              <a:off x="1801525" y="2359675"/>
              <a:ext cx="10050" cy="21950"/>
            </a:xfrm>
            <a:custGeom>
              <a:avLst/>
              <a:gdLst/>
              <a:ahLst/>
              <a:cxnLst/>
              <a:rect l="l" t="t" r="r" b="b"/>
              <a:pathLst>
                <a:path w="402" h="878" extrusionOk="0">
                  <a:moveTo>
                    <a:pt x="25" y="1"/>
                  </a:moveTo>
                  <a:cubicBezTo>
                    <a:pt x="0" y="26"/>
                    <a:pt x="0" y="26"/>
                    <a:pt x="25" y="51"/>
                  </a:cubicBezTo>
                  <a:cubicBezTo>
                    <a:pt x="176" y="301"/>
                    <a:pt x="276" y="577"/>
                    <a:pt x="326" y="853"/>
                  </a:cubicBezTo>
                  <a:cubicBezTo>
                    <a:pt x="326" y="853"/>
                    <a:pt x="351" y="878"/>
                    <a:pt x="351" y="878"/>
                  </a:cubicBezTo>
                  <a:lnTo>
                    <a:pt x="376" y="878"/>
                  </a:lnTo>
                  <a:cubicBezTo>
                    <a:pt x="401" y="878"/>
                    <a:pt x="401" y="853"/>
                    <a:pt x="401" y="828"/>
                  </a:cubicBezTo>
                  <a:cubicBezTo>
                    <a:pt x="351" y="552"/>
                    <a:pt x="226" y="251"/>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7"/>
            <p:cNvSpPr/>
            <p:nvPr/>
          </p:nvSpPr>
          <p:spPr>
            <a:xfrm>
              <a:off x="1801525" y="2351075"/>
              <a:ext cx="12550" cy="23050"/>
            </a:xfrm>
            <a:custGeom>
              <a:avLst/>
              <a:gdLst/>
              <a:ahLst/>
              <a:cxnLst/>
              <a:rect l="l" t="t" r="r" b="b"/>
              <a:pathLst>
                <a:path w="502" h="922" extrusionOk="0">
                  <a:moveTo>
                    <a:pt x="50" y="0"/>
                  </a:moveTo>
                  <a:cubicBezTo>
                    <a:pt x="44" y="0"/>
                    <a:pt x="38" y="6"/>
                    <a:pt x="25" y="19"/>
                  </a:cubicBezTo>
                  <a:cubicBezTo>
                    <a:pt x="0" y="19"/>
                    <a:pt x="0" y="44"/>
                    <a:pt x="25" y="69"/>
                  </a:cubicBezTo>
                  <a:cubicBezTo>
                    <a:pt x="251" y="294"/>
                    <a:pt x="401" y="570"/>
                    <a:pt x="426" y="896"/>
                  </a:cubicBezTo>
                  <a:cubicBezTo>
                    <a:pt x="451" y="896"/>
                    <a:pt x="451" y="921"/>
                    <a:pt x="476" y="921"/>
                  </a:cubicBezTo>
                  <a:cubicBezTo>
                    <a:pt x="501" y="921"/>
                    <a:pt x="501" y="896"/>
                    <a:pt x="501" y="871"/>
                  </a:cubicBezTo>
                  <a:cubicBezTo>
                    <a:pt x="451" y="545"/>
                    <a:pt x="301" y="244"/>
                    <a:pt x="75" y="19"/>
                  </a:cubicBezTo>
                  <a:cubicBezTo>
                    <a:pt x="63" y="6"/>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7"/>
            <p:cNvSpPr/>
            <p:nvPr/>
          </p:nvSpPr>
          <p:spPr>
            <a:xfrm>
              <a:off x="1804025" y="2341025"/>
              <a:ext cx="12550" cy="22425"/>
            </a:xfrm>
            <a:custGeom>
              <a:avLst/>
              <a:gdLst/>
              <a:ahLst/>
              <a:cxnLst/>
              <a:rect l="l" t="t" r="r" b="b"/>
              <a:pathLst>
                <a:path w="502" h="897" extrusionOk="0">
                  <a:moveTo>
                    <a:pt x="41" y="1"/>
                  </a:moveTo>
                  <a:cubicBezTo>
                    <a:pt x="32" y="1"/>
                    <a:pt x="26" y="7"/>
                    <a:pt x="26" y="20"/>
                  </a:cubicBezTo>
                  <a:cubicBezTo>
                    <a:pt x="0" y="20"/>
                    <a:pt x="0" y="45"/>
                    <a:pt x="26" y="70"/>
                  </a:cubicBezTo>
                  <a:cubicBezTo>
                    <a:pt x="201" y="295"/>
                    <a:pt x="351" y="571"/>
                    <a:pt x="427" y="847"/>
                  </a:cubicBezTo>
                  <a:cubicBezTo>
                    <a:pt x="427" y="872"/>
                    <a:pt x="452" y="897"/>
                    <a:pt x="477" y="897"/>
                  </a:cubicBezTo>
                  <a:cubicBezTo>
                    <a:pt x="477" y="897"/>
                    <a:pt x="477" y="872"/>
                    <a:pt x="477" y="872"/>
                  </a:cubicBezTo>
                  <a:cubicBezTo>
                    <a:pt x="502" y="872"/>
                    <a:pt x="502" y="847"/>
                    <a:pt x="502" y="847"/>
                  </a:cubicBezTo>
                  <a:cubicBezTo>
                    <a:pt x="427" y="546"/>
                    <a:pt x="276" y="24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7"/>
            <p:cNvSpPr/>
            <p:nvPr/>
          </p:nvSpPr>
          <p:spPr>
            <a:xfrm>
              <a:off x="1830350" y="2292000"/>
              <a:ext cx="43875" cy="33250"/>
            </a:xfrm>
            <a:custGeom>
              <a:avLst/>
              <a:gdLst/>
              <a:ahLst/>
              <a:cxnLst/>
              <a:rect l="l" t="t" r="r" b="b"/>
              <a:pathLst>
                <a:path w="1755" h="1330" extrusionOk="0">
                  <a:moveTo>
                    <a:pt x="1679" y="1"/>
                  </a:moveTo>
                  <a:cubicBezTo>
                    <a:pt x="1078" y="377"/>
                    <a:pt x="526" y="803"/>
                    <a:pt x="25" y="1279"/>
                  </a:cubicBezTo>
                  <a:cubicBezTo>
                    <a:pt x="0" y="1279"/>
                    <a:pt x="0" y="1304"/>
                    <a:pt x="25" y="1304"/>
                  </a:cubicBezTo>
                  <a:cubicBezTo>
                    <a:pt x="25" y="1329"/>
                    <a:pt x="25" y="1329"/>
                    <a:pt x="50" y="1329"/>
                  </a:cubicBezTo>
                  <a:lnTo>
                    <a:pt x="75" y="1329"/>
                  </a:lnTo>
                  <a:cubicBezTo>
                    <a:pt x="577" y="853"/>
                    <a:pt x="1128" y="427"/>
                    <a:pt x="1729" y="76"/>
                  </a:cubicBezTo>
                  <a:cubicBezTo>
                    <a:pt x="1729" y="51"/>
                    <a:pt x="1755" y="51"/>
                    <a:pt x="1729" y="26"/>
                  </a:cubicBezTo>
                  <a:cubicBezTo>
                    <a:pt x="1729" y="1"/>
                    <a:pt x="1704" y="1"/>
                    <a:pt x="1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7"/>
            <p:cNvSpPr/>
            <p:nvPr/>
          </p:nvSpPr>
          <p:spPr>
            <a:xfrm>
              <a:off x="1843500" y="2276975"/>
              <a:ext cx="39500" cy="28850"/>
            </a:xfrm>
            <a:custGeom>
              <a:avLst/>
              <a:gdLst/>
              <a:ahLst/>
              <a:cxnLst/>
              <a:rect l="l" t="t" r="r" b="b"/>
              <a:pathLst>
                <a:path w="1580" h="1154" extrusionOk="0">
                  <a:moveTo>
                    <a:pt x="1504" y="0"/>
                  </a:moveTo>
                  <a:cubicBezTo>
                    <a:pt x="978" y="301"/>
                    <a:pt x="477" y="677"/>
                    <a:pt x="25" y="1103"/>
                  </a:cubicBezTo>
                  <a:cubicBezTo>
                    <a:pt x="0" y="1103"/>
                    <a:pt x="0" y="1128"/>
                    <a:pt x="25" y="1153"/>
                  </a:cubicBezTo>
                  <a:lnTo>
                    <a:pt x="76" y="1153"/>
                  </a:lnTo>
                  <a:cubicBezTo>
                    <a:pt x="527" y="727"/>
                    <a:pt x="1028" y="376"/>
                    <a:pt x="1554" y="76"/>
                  </a:cubicBezTo>
                  <a:cubicBezTo>
                    <a:pt x="1554" y="50"/>
                    <a:pt x="1579" y="25"/>
                    <a:pt x="1554" y="25"/>
                  </a:cubicBezTo>
                  <a:cubicBezTo>
                    <a:pt x="1554" y="0"/>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7"/>
            <p:cNvSpPr/>
            <p:nvPr/>
          </p:nvSpPr>
          <p:spPr>
            <a:xfrm>
              <a:off x="1846625" y="2271950"/>
              <a:ext cx="31350" cy="20075"/>
            </a:xfrm>
            <a:custGeom>
              <a:avLst/>
              <a:gdLst/>
              <a:ahLst/>
              <a:cxnLst/>
              <a:rect l="l" t="t" r="r" b="b"/>
              <a:pathLst>
                <a:path w="1254" h="803" extrusionOk="0">
                  <a:moveTo>
                    <a:pt x="1204" y="1"/>
                  </a:moveTo>
                  <a:cubicBezTo>
                    <a:pt x="778" y="201"/>
                    <a:pt x="377" y="452"/>
                    <a:pt x="26" y="753"/>
                  </a:cubicBezTo>
                  <a:cubicBezTo>
                    <a:pt x="1" y="753"/>
                    <a:pt x="1" y="778"/>
                    <a:pt x="1" y="803"/>
                  </a:cubicBezTo>
                  <a:lnTo>
                    <a:pt x="51" y="803"/>
                  </a:lnTo>
                  <a:cubicBezTo>
                    <a:pt x="427" y="527"/>
                    <a:pt x="803" y="277"/>
                    <a:pt x="1229" y="76"/>
                  </a:cubicBezTo>
                  <a:cubicBezTo>
                    <a:pt x="1254" y="51"/>
                    <a:pt x="1254" y="26"/>
                    <a:pt x="1254" y="26"/>
                  </a:cubicBezTo>
                  <a:cubicBezTo>
                    <a:pt x="1229" y="1"/>
                    <a:pt x="122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7"/>
            <p:cNvSpPr/>
            <p:nvPr/>
          </p:nvSpPr>
          <p:spPr>
            <a:xfrm>
              <a:off x="1852900" y="2262300"/>
              <a:ext cx="27600" cy="15950"/>
            </a:xfrm>
            <a:custGeom>
              <a:avLst/>
              <a:gdLst/>
              <a:ahLst/>
              <a:cxnLst/>
              <a:rect l="l" t="t" r="r" b="b"/>
              <a:pathLst>
                <a:path w="1104" h="638" extrusionOk="0">
                  <a:moveTo>
                    <a:pt x="1059" y="1"/>
                  </a:moveTo>
                  <a:cubicBezTo>
                    <a:pt x="1055" y="1"/>
                    <a:pt x="1053" y="4"/>
                    <a:pt x="1053" y="11"/>
                  </a:cubicBezTo>
                  <a:cubicBezTo>
                    <a:pt x="677" y="161"/>
                    <a:pt x="301" y="312"/>
                    <a:pt x="0" y="587"/>
                  </a:cubicBezTo>
                  <a:cubicBezTo>
                    <a:pt x="0" y="587"/>
                    <a:pt x="0" y="612"/>
                    <a:pt x="0" y="637"/>
                  </a:cubicBezTo>
                  <a:lnTo>
                    <a:pt x="51" y="637"/>
                  </a:lnTo>
                  <a:cubicBezTo>
                    <a:pt x="351" y="387"/>
                    <a:pt x="727" y="211"/>
                    <a:pt x="1078" y="61"/>
                  </a:cubicBezTo>
                  <a:cubicBezTo>
                    <a:pt x="1078" y="61"/>
                    <a:pt x="1103" y="36"/>
                    <a:pt x="1103" y="36"/>
                  </a:cubicBezTo>
                  <a:cubicBezTo>
                    <a:pt x="1085" y="18"/>
                    <a:pt x="1068"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7"/>
            <p:cNvSpPr/>
            <p:nvPr/>
          </p:nvSpPr>
          <p:spPr>
            <a:xfrm>
              <a:off x="1852900" y="2251625"/>
              <a:ext cx="28225" cy="17850"/>
            </a:xfrm>
            <a:custGeom>
              <a:avLst/>
              <a:gdLst/>
              <a:ahLst/>
              <a:cxnLst/>
              <a:rect l="l" t="t" r="r" b="b"/>
              <a:pathLst>
                <a:path w="1129" h="714" extrusionOk="0">
                  <a:moveTo>
                    <a:pt x="1102" y="1"/>
                  </a:moveTo>
                  <a:cubicBezTo>
                    <a:pt x="1095" y="1"/>
                    <a:pt x="1086" y="3"/>
                    <a:pt x="1078" y="12"/>
                  </a:cubicBezTo>
                  <a:cubicBezTo>
                    <a:pt x="702" y="162"/>
                    <a:pt x="326" y="363"/>
                    <a:pt x="0" y="638"/>
                  </a:cubicBezTo>
                  <a:cubicBezTo>
                    <a:pt x="0" y="663"/>
                    <a:pt x="0" y="689"/>
                    <a:pt x="0" y="689"/>
                  </a:cubicBezTo>
                  <a:cubicBezTo>
                    <a:pt x="0" y="689"/>
                    <a:pt x="25" y="714"/>
                    <a:pt x="25" y="714"/>
                  </a:cubicBezTo>
                  <a:cubicBezTo>
                    <a:pt x="51" y="714"/>
                    <a:pt x="51" y="714"/>
                    <a:pt x="51" y="689"/>
                  </a:cubicBezTo>
                  <a:cubicBezTo>
                    <a:pt x="376" y="438"/>
                    <a:pt x="727" y="212"/>
                    <a:pt x="1103" y="62"/>
                  </a:cubicBezTo>
                  <a:cubicBezTo>
                    <a:pt x="1128" y="62"/>
                    <a:pt x="1128" y="37"/>
                    <a:pt x="1128" y="12"/>
                  </a:cubicBezTo>
                  <a:cubicBezTo>
                    <a:pt x="1128" y="12"/>
                    <a:pt x="1117" y="1"/>
                    <a:pt x="1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7"/>
            <p:cNvSpPr/>
            <p:nvPr/>
          </p:nvSpPr>
          <p:spPr>
            <a:xfrm>
              <a:off x="1854775" y="2242500"/>
              <a:ext cx="28850" cy="16950"/>
            </a:xfrm>
            <a:custGeom>
              <a:avLst/>
              <a:gdLst/>
              <a:ahLst/>
              <a:cxnLst/>
              <a:rect l="l" t="t" r="r" b="b"/>
              <a:pathLst>
                <a:path w="1154" h="678" extrusionOk="0">
                  <a:moveTo>
                    <a:pt x="1103" y="1"/>
                  </a:moveTo>
                  <a:cubicBezTo>
                    <a:pt x="727" y="176"/>
                    <a:pt x="326" y="327"/>
                    <a:pt x="26" y="602"/>
                  </a:cubicBezTo>
                  <a:cubicBezTo>
                    <a:pt x="1" y="627"/>
                    <a:pt x="1" y="653"/>
                    <a:pt x="26" y="653"/>
                  </a:cubicBezTo>
                  <a:cubicBezTo>
                    <a:pt x="26" y="678"/>
                    <a:pt x="26" y="678"/>
                    <a:pt x="51" y="678"/>
                  </a:cubicBezTo>
                  <a:cubicBezTo>
                    <a:pt x="51" y="678"/>
                    <a:pt x="51" y="678"/>
                    <a:pt x="76" y="653"/>
                  </a:cubicBezTo>
                  <a:cubicBezTo>
                    <a:pt x="377" y="402"/>
                    <a:pt x="752" y="226"/>
                    <a:pt x="1128" y="76"/>
                  </a:cubicBezTo>
                  <a:cubicBezTo>
                    <a:pt x="1128" y="76"/>
                    <a:pt x="1153" y="51"/>
                    <a:pt x="1128" y="26"/>
                  </a:cubicBezTo>
                  <a:cubicBezTo>
                    <a:pt x="1128" y="1"/>
                    <a:pt x="110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7"/>
            <p:cNvSpPr/>
            <p:nvPr/>
          </p:nvSpPr>
          <p:spPr>
            <a:xfrm>
              <a:off x="1866675" y="2220300"/>
              <a:ext cx="31975" cy="15975"/>
            </a:xfrm>
            <a:custGeom>
              <a:avLst/>
              <a:gdLst/>
              <a:ahLst/>
              <a:cxnLst/>
              <a:rect l="l" t="t" r="r" b="b"/>
              <a:pathLst>
                <a:path w="1279" h="639" extrusionOk="0">
                  <a:moveTo>
                    <a:pt x="1253" y="1"/>
                  </a:moveTo>
                  <a:cubicBezTo>
                    <a:pt x="1246" y="1"/>
                    <a:pt x="1237" y="3"/>
                    <a:pt x="1229" y="12"/>
                  </a:cubicBezTo>
                  <a:cubicBezTo>
                    <a:pt x="803" y="137"/>
                    <a:pt x="402" y="337"/>
                    <a:pt x="1" y="563"/>
                  </a:cubicBezTo>
                  <a:cubicBezTo>
                    <a:pt x="1" y="588"/>
                    <a:pt x="1" y="588"/>
                    <a:pt x="1" y="613"/>
                  </a:cubicBezTo>
                  <a:cubicBezTo>
                    <a:pt x="1" y="613"/>
                    <a:pt x="26" y="638"/>
                    <a:pt x="26" y="638"/>
                  </a:cubicBezTo>
                  <a:lnTo>
                    <a:pt x="51" y="638"/>
                  </a:lnTo>
                  <a:cubicBezTo>
                    <a:pt x="427" y="413"/>
                    <a:pt x="828" y="212"/>
                    <a:pt x="1254" y="62"/>
                  </a:cubicBezTo>
                  <a:cubicBezTo>
                    <a:pt x="1279" y="62"/>
                    <a:pt x="1279" y="37"/>
                    <a:pt x="1279" y="12"/>
                  </a:cubicBezTo>
                  <a:cubicBezTo>
                    <a:pt x="1279" y="12"/>
                    <a:pt x="126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7"/>
            <p:cNvSpPr/>
            <p:nvPr/>
          </p:nvSpPr>
          <p:spPr>
            <a:xfrm>
              <a:off x="1877950" y="2213675"/>
              <a:ext cx="23225" cy="9425"/>
            </a:xfrm>
            <a:custGeom>
              <a:avLst/>
              <a:gdLst/>
              <a:ahLst/>
              <a:cxnLst/>
              <a:rect l="l" t="t" r="r" b="b"/>
              <a:pathLst>
                <a:path w="929" h="377" extrusionOk="0">
                  <a:moveTo>
                    <a:pt x="878" y="1"/>
                  </a:moveTo>
                  <a:cubicBezTo>
                    <a:pt x="577" y="26"/>
                    <a:pt x="277" y="126"/>
                    <a:pt x="26" y="302"/>
                  </a:cubicBezTo>
                  <a:cubicBezTo>
                    <a:pt x="1" y="302"/>
                    <a:pt x="1" y="327"/>
                    <a:pt x="26" y="352"/>
                  </a:cubicBezTo>
                  <a:cubicBezTo>
                    <a:pt x="26" y="352"/>
                    <a:pt x="26" y="377"/>
                    <a:pt x="51" y="377"/>
                  </a:cubicBezTo>
                  <a:cubicBezTo>
                    <a:pt x="51" y="377"/>
                    <a:pt x="51" y="352"/>
                    <a:pt x="76" y="352"/>
                  </a:cubicBezTo>
                  <a:cubicBezTo>
                    <a:pt x="302" y="201"/>
                    <a:pt x="602" y="101"/>
                    <a:pt x="878" y="76"/>
                  </a:cubicBezTo>
                  <a:cubicBezTo>
                    <a:pt x="903" y="76"/>
                    <a:pt x="928" y="76"/>
                    <a:pt x="928" y="51"/>
                  </a:cubicBezTo>
                  <a:cubicBezTo>
                    <a:pt x="903" y="26"/>
                    <a:pt x="903"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7"/>
            <p:cNvSpPr/>
            <p:nvPr/>
          </p:nvSpPr>
          <p:spPr>
            <a:xfrm>
              <a:off x="1892375" y="2249250"/>
              <a:ext cx="11925" cy="4550"/>
            </a:xfrm>
            <a:custGeom>
              <a:avLst/>
              <a:gdLst/>
              <a:ahLst/>
              <a:cxnLst/>
              <a:rect l="l" t="t" r="r" b="b"/>
              <a:pathLst>
                <a:path w="477" h="182" extrusionOk="0">
                  <a:moveTo>
                    <a:pt x="372" y="0"/>
                  </a:moveTo>
                  <a:cubicBezTo>
                    <a:pt x="249" y="0"/>
                    <a:pt x="129" y="45"/>
                    <a:pt x="25" y="107"/>
                  </a:cubicBezTo>
                  <a:cubicBezTo>
                    <a:pt x="0" y="107"/>
                    <a:pt x="0" y="132"/>
                    <a:pt x="0" y="157"/>
                  </a:cubicBezTo>
                  <a:cubicBezTo>
                    <a:pt x="0" y="157"/>
                    <a:pt x="25" y="182"/>
                    <a:pt x="25" y="182"/>
                  </a:cubicBezTo>
                  <a:cubicBezTo>
                    <a:pt x="50" y="182"/>
                    <a:pt x="50" y="182"/>
                    <a:pt x="50" y="157"/>
                  </a:cubicBezTo>
                  <a:cubicBezTo>
                    <a:pt x="144" y="101"/>
                    <a:pt x="238" y="72"/>
                    <a:pt x="343" y="72"/>
                  </a:cubicBezTo>
                  <a:cubicBezTo>
                    <a:pt x="378" y="72"/>
                    <a:pt x="414" y="75"/>
                    <a:pt x="451" y="82"/>
                  </a:cubicBezTo>
                  <a:cubicBezTo>
                    <a:pt x="451" y="82"/>
                    <a:pt x="477" y="57"/>
                    <a:pt x="477" y="32"/>
                  </a:cubicBezTo>
                  <a:cubicBezTo>
                    <a:pt x="477" y="32"/>
                    <a:pt x="477" y="7"/>
                    <a:pt x="451" y="7"/>
                  </a:cubicBezTo>
                  <a:cubicBezTo>
                    <a:pt x="425" y="2"/>
                    <a:pt x="398"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7"/>
            <p:cNvSpPr/>
            <p:nvPr/>
          </p:nvSpPr>
          <p:spPr>
            <a:xfrm>
              <a:off x="1890500" y="2255675"/>
              <a:ext cx="11925" cy="3775"/>
            </a:xfrm>
            <a:custGeom>
              <a:avLst/>
              <a:gdLst/>
              <a:ahLst/>
              <a:cxnLst/>
              <a:rect l="l" t="t" r="r" b="b"/>
              <a:pathLst>
                <a:path w="477" h="151" extrusionOk="0">
                  <a:moveTo>
                    <a:pt x="451" y="0"/>
                  </a:moveTo>
                  <a:cubicBezTo>
                    <a:pt x="301" y="0"/>
                    <a:pt x="151" y="25"/>
                    <a:pt x="25" y="100"/>
                  </a:cubicBezTo>
                  <a:cubicBezTo>
                    <a:pt x="0" y="100"/>
                    <a:pt x="0" y="126"/>
                    <a:pt x="0" y="151"/>
                  </a:cubicBezTo>
                  <a:lnTo>
                    <a:pt x="50" y="151"/>
                  </a:lnTo>
                  <a:cubicBezTo>
                    <a:pt x="176" y="100"/>
                    <a:pt x="326" y="75"/>
                    <a:pt x="451" y="75"/>
                  </a:cubicBezTo>
                  <a:cubicBezTo>
                    <a:pt x="476" y="75"/>
                    <a:pt x="476" y="50"/>
                    <a:pt x="476" y="25"/>
                  </a:cubicBezTo>
                  <a:cubicBezTo>
                    <a:pt x="476" y="25"/>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7"/>
            <p:cNvSpPr/>
            <p:nvPr/>
          </p:nvSpPr>
          <p:spPr>
            <a:xfrm>
              <a:off x="1891125" y="2262550"/>
              <a:ext cx="10050" cy="3800"/>
            </a:xfrm>
            <a:custGeom>
              <a:avLst/>
              <a:gdLst/>
              <a:ahLst/>
              <a:cxnLst/>
              <a:rect l="l" t="t" r="r" b="b"/>
              <a:pathLst>
                <a:path w="402" h="152" extrusionOk="0">
                  <a:moveTo>
                    <a:pt x="376" y="1"/>
                  </a:moveTo>
                  <a:cubicBezTo>
                    <a:pt x="251" y="1"/>
                    <a:pt x="126" y="26"/>
                    <a:pt x="25" y="76"/>
                  </a:cubicBezTo>
                  <a:cubicBezTo>
                    <a:pt x="0" y="76"/>
                    <a:pt x="0" y="101"/>
                    <a:pt x="0" y="126"/>
                  </a:cubicBezTo>
                  <a:cubicBezTo>
                    <a:pt x="0" y="126"/>
                    <a:pt x="25" y="151"/>
                    <a:pt x="25" y="151"/>
                  </a:cubicBezTo>
                  <a:lnTo>
                    <a:pt x="50" y="151"/>
                  </a:lnTo>
                  <a:cubicBezTo>
                    <a:pt x="151" y="101"/>
                    <a:pt x="251" y="76"/>
                    <a:pt x="376" y="51"/>
                  </a:cubicBezTo>
                  <a:cubicBezTo>
                    <a:pt x="401" y="51"/>
                    <a:pt x="401" y="51"/>
                    <a:pt x="401" y="26"/>
                  </a:cubicBezTo>
                  <a:cubicBezTo>
                    <a:pt x="401" y="1"/>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7"/>
            <p:cNvSpPr/>
            <p:nvPr/>
          </p:nvSpPr>
          <p:spPr>
            <a:xfrm>
              <a:off x="1890500" y="2269450"/>
              <a:ext cx="9425" cy="3150"/>
            </a:xfrm>
            <a:custGeom>
              <a:avLst/>
              <a:gdLst/>
              <a:ahLst/>
              <a:cxnLst/>
              <a:rect l="l" t="t" r="r" b="b"/>
              <a:pathLst>
                <a:path w="377" h="126" extrusionOk="0">
                  <a:moveTo>
                    <a:pt x="326" y="1"/>
                  </a:moveTo>
                  <a:lnTo>
                    <a:pt x="25" y="76"/>
                  </a:lnTo>
                  <a:cubicBezTo>
                    <a:pt x="0" y="76"/>
                    <a:pt x="0" y="101"/>
                    <a:pt x="0" y="101"/>
                  </a:cubicBezTo>
                  <a:cubicBezTo>
                    <a:pt x="0" y="126"/>
                    <a:pt x="25" y="126"/>
                    <a:pt x="25" y="126"/>
                  </a:cubicBezTo>
                  <a:lnTo>
                    <a:pt x="50" y="126"/>
                  </a:lnTo>
                  <a:lnTo>
                    <a:pt x="326" y="76"/>
                  </a:lnTo>
                  <a:cubicBezTo>
                    <a:pt x="351" y="76"/>
                    <a:pt x="376" y="51"/>
                    <a:pt x="376" y="26"/>
                  </a:cubicBezTo>
                  <a:cubicBezTo>
                    <a:pt x="351" y="1"/>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7"/>
            <p:cNvSpPr/>
            <p:nvPr/>
          </p:nvSpPr>
          <p:spPr>
            <a:xfrm>
              <a:off x="1849125" y="2369700"/>
              <a:ext cx="8800" cy="6925"/>
            </a:xfrm>
            <a:custGeom>
              <a:avLst/>
              <a:gdLst/>
              <a:ahLst/>
              <a:cxnLst/>
              <a:rect l="l" t="t" r="r" b="b"/>
              <a:pathLst>
                <a:path w="352" h="277" extrusionOk="0">
                  <a:moveTo>
                    <a:pt x="277" y="1"/>
                  </a:moveTo>
                  <a:lnTo>
                    <a:pt x="1" y="201"/>
                  </a:lnTo>
                  <a:cubicBezTo>
                    <a:pt x="1" y="226"/>
                    <a:pt x="1" y="251"/>
                    <a:pt x="1" y="251"/>
                  </a:cubicBezTo>
                  <a:cubicBezTo>
                    <a:pt x="1" y="276"/>
                    <a:pt x="26" y="276"/>
                    <a:pt x="26" y="276"/>
                  </a:cubicBezTo>
                  <a:lnTo>
                    <a:pt x="51" y="276"/>
                  </a:lnTo>
                  <a:lnTo>
                    <a:pt x="327" y="76"/>
                  </a:lnTo>
                  <a:cubicBezTo>
                    <a:pt x="327" y="51"/>
                    <a:pt x="352" y="26"/>
                    <a:pt x="327" y="26"/>
                  </a:cubicBezTo>
                  <a:cubicBezTo>
                    <a:pt x="327" y="1"/>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7"/>
            <p:cNvSpPr/>
            <p:nvPr/>
          </p:nvSpPr>
          <p:spPr>
            <a:xfrm>
              <a:off x="1559650" y="1811425"/>
              <a:ext cx="15075" cy="25100"/>
            </a:xfrm>
            <a:custGeom>
              <a:avLst/>
              <a:gdLst/>
              <a:ahLst/>
              <a:cxnLst/>
              <a:rect l="l" t="t" r="r" b="b"/>
              <a:pathLst>
                <a:path w="603" h="1004" extrusionOk="0">
                  <a:moveTo>
                    <a:pt x="577" y="1"/>
                  </a:moveTo>
                  <a:cubicBezTo>
                    <a:pt x="552" y="1"/>
                    <a:pt x="527" y="1"/>
                    <a:pt x="527" y="26"/>
                  </a:cubicBezTo>
                  <a:cubicBezTo>
                    <a:pt x="402" y="352"/>
                    <a:pt x="252" y="677"/>
                    <a:pt x="1" y="953"/>
                  </a:cubicBezTo>
                  <a:cubicBezTo>
                    <a:pt x="1" y="978"/>
                    <a:pt x="1" y="978"/>
                    <a:pt x="1" y="1003"/>
                  </a:cubicBezTo>
                  <a:lnTo>
                    <a:pt x="51" y="1003"/>
                  </a:lnTo>
                  <a:cubicBezTo>
                    <a:pt x="302" y="727"/>
                    <a:pt x="452" y="377"/>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7"/>
            <p:cNvSpPr/>
            <p:nvPr/>
          </p:nvSpPr>
          <p:spPr>
            <a:xfrm>
              <a:off x="1594750" y="1902275"/>
              <a:ext cx="19450" cy="25725"/>
            </a:xfrm>
            <a:custGeom>
              <a:avLst/>
              <a:gdLst/>
              <a:ahLst/>
              <a:cxnLst/>
              <a:rect l="l" t="t" r="r" b="b"/>
              <a:pathLst>
                <a:path w="778" h="1029" extrusionOk="0">
                  <a:moveTo>
                    <a:pt x="752" y="1"/>
                  </a:moveTo>
                  <a:cubicBezTo>
                    <a:pt x="727" y="1"/>
                    <a:pt x="727" y="1"/>
                    <a:pt x="702" y="26"/>
                  </a:cubicBezTo>
                  <a:cubicBezTo>
                    <a:pt x="502" y="377"/>
                    <a:pt x="276" y="677"/>
                    <a:pt x="26" y="978"/>
                  </a:cubicBezTo>
                  <a:cubicBezTo>
                    <a:pt x="1" y="1003"/>
                    <a:pt x="1" y="1028"/>
                    <a:pt x="26" y="1028"/>
                  </a:cubicBezTo>
                  <a:lnTo>
                    <a:pt x="76" y="1028"/>
                  </a:lnTo>
                  <a:cubicBezTo>
                    <a:pt x="326" y="728"/>
                    <a:pt x="577" y="402"/>
                    <a:pt x="777" y="51"/>
                  </a:cubicBezTo>
                  <a:cubicBezTo>
                    <a:pt x="777" y="51"/>
                    <a:pt x="777"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7"/>
            <p:cNvSpPr/>
            <p:nvPr/>
          </p:nvSpPr>
          <p:spPr>
            <a:xfrm>
              <a:off x="1594125" y="1904500"/>
              <a:ext cx="24450" cy="33525"/>
            </a:xfrm>
            <a:custGeom>
              <a:avLst/>
              <a:gdLst/>
              <a:ahLst/>
              <a:cxnLst/>
              <a:rect l="l" t="t" r="r" b="b"/>
              <a:pathLst>
                <a:path w="978" h="1341" extrusionOk="0">
                  <a:moveTo>
                    <a:pt x="946" y="1"/>
                  </a:moveTo>
                  <a:cubicBezTo>
                    <a:pt x="939" y="1"/>
                    <a:pt x="928" y="12"/>
                    <a:pt x="928" y="12"/>
                  </a:cubicBezTo>
                  <a:cubicBezTo>
                    <a:pt x="677" y="488"/>
                    <a:pt x="376" y="914"/>
                    <a:pt x="26" y="1265"/>
                  </a:cubicBezTo>
                  <a:cubicBezTo>
                    <a:pt x="0" y="1290"/>
                    <a:pt x="0" y="1315"/>
                    <a:pt x="26" y="1315"/>
                  </a:cubicBezTo>
                  <a:cubicBezTo>
                    <a:pt x="26" y="1340"/>
                    <a:pt x="51" y="1340"/>
                    <a:pt x="51" y="1340"/>
                  </a:cubicBezTo>
                  <a:cubicBezTo>
                    <a:pt x="51" y="1340"/>
                    <a:pt x="76" y="1340"/>
                    <a:pt x="76" y="1315"/>
                  </a:cubicBezTo>
                  <a:cubicBezTo>
                    <a:pt x="427" y="939"/>
                    <a:pt x="752" y="513"/>
                    <a:pt x="978" y="62"/>
                  </a:cubicBezTo>
                  <a:cubicBezTo>
                    <a:pt x="978" y="37"/>
                    <a:pt x="978" y="12"/>
                    <a:pt x="953" y="12"/>
                  </a:cubicBezTo>
                  <a:cubicBezTo>
                    <a:pt x="953" y="4"/>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7"/>
            <p:cNvSpPr/>
            <p:nvPr/>
          </p:nvSpPr>
          <p:spPr>
            <a:xfrm>
              <a:off x="1601650" y="1849650"/>
              <a:ext cx="15050" cy="26350"/>
            </a:xfrm>
            <a:custGeom>
              <a:avLst/>
              <a:gdLst/>
              <a:ahLst/>
              <a:cxnLst/>
              <a:rect l="l" t="t" r="r" b="b"/>
              <a:pathLst>
                <a:path w="602" h="1054" extrusionOk="0">
                  <a:moveTo>
                    <a:pt x="577" y="1"/>
                  </a:moveTo>
                  <a:cubicBezTo>
                    <a:pt x="577" y="1"/>
                    <a:pt x="552" y="1"/>
                    <a:pt x="552" y="26"/>
                  </a:cubicBezTo>
                  <a:cubicBezTo>
                    <a:pt x="426" y="376"/>
                    <a:pt x="251" y="702"/>
                    <a:pt x="0" y="978"/>
                  </a:cubicBezTo>
                  <a:cubicBezTo>
                    <a:pt x="0" y="1003"/>
                    <a:pt x="0" y="1028"/>
                    <a:pt x="0" y="1028"/>
                  </a:cubicBezTo>
                  <a:cubicBezTo>
                    <a:pt x="25" y="1053"/>
                    <a:pt x="25" y="1053"/>
                    <a:pt x="25" y="1053"/>
                  </a:cubicBezTo>
                  <a:cubicBezTo>
                    <a:pt x="50" y="1053"/>
                    <a:pt x="50" y="1053"/>
                    <a:pt x="50" y="1028"/>
                  </a:cubicBezTo>
                  <a:cubicBezTo>
                    <a:pt x="301" y="752"/>
                    <a:pt x="476" y="402"/>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7"/>
            <p:cNvSpPr/>
            <p:nvPr/>
          </p:nvSpPr>
          <p:spPr>
            <a:xfrm>
              <a:off x="1562175" y="1836500"/>
              <a:ext cx="38875" cy="60175"/>
            </a:xfrm>
            <a:custGeom>
              <a:avLst/>
              <a:gdLst/>
              <a:ahLst/>
              <a:cxnLst/>
              <a:rect l="l" t="t" r="r" b="b"/>
              <a:pathLst>
                <a:path w="1555" h="2407" extrusionOk="0">
                  <a:moveTo>
                    <a:pt x="1529" y="0"/>
                  </a:moveTo>
                  <a:cubicBezTo>
                    <a:pt x="1529" y="0"/>
                    <a:pt x="1504" y="0"/>
                    <a:pt x="1504" y="25"/>
                  </a:cubicBezTo>
                  <a:cubicBezTo>
                    <a:pt x="1153" y="877"/>
                    <a:pt x="652" y="1679"/>
                    <a:pt x="0" y="2356"/>
                  </a:cubicBezTo>
                  <a:cubicBezTo>
                    <a:pt x="0" y="2356"/>
                    <a:pt x="0" y="2381"/>
                    <a:pt x="0" y="2406"/>
                  </a:cubicBezTo>
                  <a:lnTo>
                    <a:pt x="50" y="2406"/>
                  </a:lnTo>
                  <a:cubicBezTo>
                    <a:pt x="702" y="1730"/>
                    <a:pt x="1228" y="928"/>
                    <a:pt x="1554" y="50"/>
                  </a:cubicBezTo>
                  <a:cubicBezTo>
                    <a:pt x="1554" y="25"/>
                    <a:pt x="1554" y="25"/>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7"/>
            <p:cNvSpPr/>
            <p:nvPr/>
          </p:nvSpPr>
          <p:spPr>
            <a:xfrm>
              <a:off x="1565925" y="1809550"/>
              <a:ext cx="18825" cy="29475"/>
            </a:xfrm>
            <a:custGeom>
              <a:avLst/>
              <a:gdLst/>
              <a:ahLst/>
              <a:cxnLst/>
              <a:rect l="l" t="t" r="r" b="b"/>
              <a:pathLst>
                <a:path w="753" h="1179" extrusionOk="0">
                  <a:moveTo>
                    <a:pt x="727" y="0"/>
                  </a:moveTo>
                  <a:cubicBezTo>
                    <a:pt x="702" y="0"/>
                    <a:pt x="677" y="0"/>
                    <a:pt x="677" y="26"/>
                  </a:cubicBezTo>
                  <a:cubicBezTo>
                    <a:pt x="527" y="427"/>
                    <a:pt x="301" y="802"/>
                    <a:pt x="26" y="1128"/>
                  </a:cubicBezTo>
                  <a:cubicBezTo>
                    <a:pt x="1" y="1128"/>
                    <a:pt x="26" y="1153"/>
                    <a:pt x="26" y="1178"/>
                  </a:cubicBezTo>
                  <a:lnTo>
                    <a:pt x="76" y="1178"/>
                  </a:lnTo>
                  <a:cubicBezTo>
                    <a:pt x="377" y="853"/>
                    <a:pt x="602" y="452"/>
                    <a:pt x="752" y="51"/>
                  </a:cubicBezTo>
                  <a:cubicBezTo>
                    <a:pt x="752" y="26"/>
                    <a:pt x="727" y="26"/>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7"/>
            <p:cNvSpPr/>
            <p:nvPr/>
          </p:nvSpPr>
          <p:spPr>
            <a:xfrm>
              <a:off x="1567800" y="1819950"/>
              <a:ext cx="18825" cy="29100"/>
            </a:xfrm>
            <a:custGeom>
              <a:avLst/>
              <a:gdLst/>
              <a:ahLst/>
              <a:cxnLst/>
              <a:rect l="l" t="t" r="r" b="b"/>
              <a:pathLst>
                <a:path w="753" h="1164" extrusionOk="0">
                  <a:moveTo>
                    <a:pt x="711" y="0"/>
                  </a:moveTo>
                  <a:cubicBezTo>
                    <a:pt x="700" y="0"/>
                    <a:pt x="695" y="18"/>
                    <a:pt x="677" y="36"/>
                  </a:cubicBezTo>
                  <a:cubicBezTo>
                    <a:pt x="527" y="412"/>
                    <a:pt x="302" y="787"/>
                    <a:pt x="1" y="1113"/>
                  </a:cubicBezTo>
                  <a:cubicBezTo>
                    <a:pt x="1" y="1113"/>
                    <a:pt x="1" y="1138"/>
                    <a:pt x="1" y="1163"/>
                  </a:cubicBezTo>
                  <a:lnTo>
                    <a:pt x="51" y="1163"/>
                  </a:lnTo>
                  <a:cubicBezTo>
                    <a:pt x="352" y="838"/>
                    <a:pt x="602" y="462"/>
                    <a:pt x="753" y="61"/>
                  </a:cubicBezTo>
                  <a:cubicBezTo>
                    <a:pt x="753" y="36"/>
                    <a:pt x="753" y="11"/>
                    <a:pt x="728" y="11"/>
                  </a:cubicBezTo>
                  <a:cubicBezTo>
                    <a:pt x="720" y="3"/>
                    <a:pt x="71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7"/>
            <p:cNvSpPr/>
            <p:nvPr/>
          </p:nvSpPr>
          <p:spPr>
            <a:xfrm>
              <a:off x="1552150" y="1858575"/>
              <a:ext cx="14425" cy="15525"/>
            </a:xfrm>
            <a:custGeom>
              <a:avLst/>
              <a:gdLst/>
              <a:ahLst/>
              <a:cxnLst/>
              <a:rect l="l" t="t" r="r" b="b"/>
              <a:pathLst>
                <a:path w="577" h="621" extrusionOk="0">
                  <a:moveTo>
                    <a:pt x="542" y="1"/>
                  </a:moveTo>
                  <a:cubicBezTo>
                    <a:pt x="533" y="1"/>
                    <a:pt x="527" y="7"/>
                    <a:pt x="527" y="19"/>
                  </a:cubicBezTo>
                  <a:lnTo>
                    <a:pt x="25" y="571"/>
                  </a:lnTo>
                  <a:cubicBezTo>
                    <a:pt x="0" y="596"/>
                    <a:pt x="0" y="596"/>
                    <a:pt x="25" y="621"/>
                  </a:cubicBezTo>
                  <a:lnTo>
                    <a:pt x="75" y="621"/>
                  </a:lnTo>
                  <a:lnTo>
                    <a:pt x="577" y="70"/>
                  </a:lnTo>
                  <a:cubicBezTo>
                    <a:pt x="577" y="45"/>
                    <a:pt x="577" y="19"/>
                    <a:pt x="577" y="19"/>
                  </a:cubicBezTo>
                  <a:cubicBezTo>
                    <a:pt x="564" y="7"/>
                    <a:pt x="552"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7"/>
            <p:cNvSpPr/>
            <p:nvPr/>
          </p:nvSpPr>
          <p:spPr>
            <a:xfrm>
              <a:off x="1560925" y="1906675"/>
              <a:ext cx="14425" cy="16925"/>
            </a:xfrm>
            <a:custGeom>
              <a:avLst/>
              <a:gdLst/>
              <a:ahLst/>
              <a:cxnLst/>
              <a:rect l="l" t="t" r="r" b="b"/>
              <a:pathLst>
                <a:path w="577" h="677" extrusionOk="0">
                  <a:moveTo>
                    <a:pt x="501" y="0"/>
                  </a:moveTo>
                  <a:cubicBezTo>
                    <a:pt x="351" y="226"/>
                    <a:pt x="176" y="426"/>
                    <a:pt x="0" y="627"/>
                  </a:cubicBezTo>
                  <a:cubicBezTo>
                    <a:pt x="0" y="627"/>
                    <a:pt x="0" y="652"/>
                    <a:pt x="25" y="677"/>
                  </a:cubicBezTo>
                  <a:lnTo>
                    <a:pt x="75" y="677"/>
                  </a:lnTo>
                  <a:cubicBezTo>
                    <a:pt x="251" y="476"/>
                    <a:pt x="401" y="276"/>
                    <a:pt x="577" y="50"/>
                  </a:cubicBezTo>
                  <a:cubicBezTo>
                    <a:pt x="577" y="25"/>
                    <a:pt x="577" y="25"/>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7"/>
            <p:cNvSpPr/>
            <p:nvPr/>
          </p:nvSpPr>
          <p:spPr>
            <a:xfrm>
              <a:off x="1563425" y="1914825"/>
              <a:ext cx="15050" cy="18175"/>
            </a:xfrm>
            <a:custGeom>
              <a:avLst/>
              <a:gdLst/>
              <a:ahLst/>
              <a:cxnLst/>
              <a:rect l="l" t="t" r="r" b="b"/>
              <a:pathLst>
                <a:path w="602" h="727" extrusionOk="0">
                  <a:moveTo>
                    <a:pt x="577" y="0"/>
                  </a:moveTo>
                  <a:cubicBezTo>
                    <a:pt x="577" y="0"/>
                    <a:pt x="552" y="0"/>
                    <a:pt x="527" y="25"/>
                  </a:cubicBezTo>
                  <a:cubicBezTo>
                    <a:pt x="401" y="251"/>
                    <a:pt x="226" y="476"/>
                    <a:pt x="0" y="652"/>
                  </a:cubicBezTo>
                  <a:cubicBezTo>
                    <a:pt x="0" y="677"/>
                    <a:pt x="0" y="677"/>
                    <a:pt x="0" y="702"/>
                  </a:cubicBezTo>
                  <a:cubicBezTo>
                    <a:pt x="0" y="702"/>
                    <a:pt x="25" y="727"/>
                    <a:pt x="25" y="727"/>
                  </a:cubicBezTo>
                  <a:cubicBezTo>
                    <a:pt x="50" y="727"/>
                    <a:pt x="50" y="702"/>
                    <a:pt x="50" y="702"/>
                  </a:cubicBezTo>
                  <a:cubicBezTo>
                    <a:pt x="276" y="526"/>
                    <a:pt x="451" y="301"/>
                    <a:pt x="602" y="50"/>
                  </a:cubicBezTo>
                  <a:cubicBezTo>
                    <a:pt x="602" y="25"/>
                    <a:pt x="602" y="25"/>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7"/>
            <p:cNvSpPr/>
            <p:nvPr/>
          </p:nvSpPr>
          <p:spPr>
            <a:xfrm>
              <a:off x="1564675" y="1925000"/>
              <a:ext cx="15050" cy="16775"/>
            </a:xfrm>
            <a:custGeom>
              <a:avLst/>
              <a:gdLst/>
              <a:ahLst/>
              <a:cxnLst/>
              <a:rect l="l" t="t" r="r" b="b"/>
              <a:pathLst>
                <a:path w="602" h="671" extrusionOk="0">
                  <a:moveTo>
                    <a:pt x="542" y="0"/>
                  </a:moveTo>
                  <a:cubicBezTo>
                    <a:pt x="533" y="0"/>
                    <a:pt x="527" y="7"/>
                    <a:pt x="527" y="19"/>
                  </a:cubicBezTo>
                  <a:cubicBezTo>
                    <a:pt x="376" y="245"/>
                    <a:pt x="201" y="420"/>
                    <a:pt x="26" y="596"/>
                  </a:cubicBezTo>
                  <a:cubicBezTo>
                    <a:pt x="0" y="621"/>
                    <a:pt x="0" y="646"/>
                    <a:pt x="26" y="646"/>
                  </a:cubicBezTo>
                  <a:cubicBezTo>
                    <a:pt x="26" y="671"/>
                    <a:pt x="26" y="671"/>
                    <a:pt x="51" y="671"/>
                  </a:cubicBezTo>
                  <a:lnTo>
                    <a:pt x="76" y="671"/>
                  </a:lnTo>
                  <a:cubicBezTo>
                    <a:pt x="251" y="470"/>
                    <a:pt x="427" y="270"/>
                    <a:pt x="577" y="69"/>
                  </a:cubicBezTo>
                  <a:cubicBezTo>
                    <a:pt x="602" y="44"/>
                    <a:pt x="602"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7"/>
            <p:cNvSpPr/>
            <p:nvPr/>
          </p:nvSpPr>
          <p:spPr>
            <a:xfrm>
              <a:off x="1567800" y="1932975"/>
              <a:ext cx="14450" cy="16325"/>
            </a:xfrm>
            <a:custGeom>
              <a:avLst/>
              <a:gdLst/>
              <a:ahLst/>
              <a:cxnLst/>
              <a:rect l="l" t="t" r="r" b="b"/>
              <a:pathLst>
                <a:path w="578" h="653" extrusionOk="0">
                  <a:moveTo>
                    <a:pt x="502" y="1"/>
                  </a:moveTo>
                  <a:cubicBezTo>
                    <a:pt x="352" y="201"/>
                    <a:pt x="176" y="402"/>
                    <a:pt x="1" y="577"/>
                  </a:cubicBezTo>
                  <a:cubicBezTo>
                    <a:pt x="1" y="602"/>
                    <a:pt x="1" y="627"/>
                    <a:pt x="1" y="627"/>
                  </a:cubicBezTo>
                  <a:cubicBezTo>
                    <a:pt x="26" y="652"/>
                    <a:pt x="26" y="652"/>
                    <a:pt x="26" y="652"/>
                  </a:cubicBezTo>
                  <a:cubicBezTo>
                    <a:pt x="51" y="652"/>
                    <a:pt x="51" y="652"/>
                    <a:pt x="51" y="627"/>
                  </a:cubicBezTo>
                  <a:cubicBezTo>
                    <a:pt x="226" y="452"/>
                    <a:pt x="402"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7"/>
            <p:cNvSpPr/>
            <p:nvPr/>
          </p:nvSpPr>
          <p:spPr>
            <a:xfrm>
              <a:off x="1568425" y="1943000"/>
              <a:ext cx="16950" cy="16325"/>
            </a:xfrm>
            <a:custGeom>
              <a:avLst/>
              <a:gdLst/>
              <a:ahLst/>
              <a:cxnLst/>
              <a:rect l="l" t="t" r="r" b="b"/>
              <a:pathLst>
                <a:path w="678" h="653" extrusionOk="0">
                  <a:moveTo>
                    <a:pt x="627" y="1"/>
                  </a:moveTo>
                  <a:cubicBezTo>
                    <a:pt x="452" y="226"/>
                    <a:pt x="251" y="427"/>
                    <a:pt x="26" y="602"/>
                  </a:cubicBezTo>
                  <a:cubicBezTo>
                    <a:pt x="1" y="602"/>
                    <a:pt x="1" y="627"/>
                    <a:pt x="26" y="652"/>
                  </a:cubicBezTo>
                  <a:lnTo>
                    <a:pt x="76" y="652"/>
                  </a:lnTo>
                  <a:cubicBezTo>
                    <a:pt x="277" y="477"/>
                    <a:pt x="502" y="277"/>
                    <a:pt x="678" y="51"/>
                  </a:cubicBezTo>
                  <a:cubicBezTo>
                    <a:pt x="678" y="51"/>
                    <a:pt x="678" y="26"/>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7"/>
            <p:cNvSpPr/>
            <p:nvPr/>
          </p:nvSpPr>
          <p:spPr>
            <a:xfrm>
              <a:off x="1567800" y="1951950"/>
              <a:ext cx="18825" cy="18650"/>
            </a:xfrm>
            <a:custGeom>
              <a:avLst/>
              <a:gdLst/>
              <a:ahLst/>
              <a:cxnLst/>
              <a:rect l="l" t="t" r="r" b="b"/>
              <a:pathLst>
                <a:path w="753" h="746" extrusionOk="0">
                  <a:moveTo>
                    <a:pt x="712" y="0"/>
                  </a:moveTo>
                  <a:cubicBezTo>
                    <a:pt x="703" y="0"/>
                    <a:pt x="690" y="6"/>
                    <a:pt x="677" y="19"/>
                  </a:cubicBezTo>
                  <a:cubicBezTo>
                    <a:pt x="502" y="269"/>
                    <a:pt x="276" y="495"/>
                    <a:pt x="26" y="670"/>
                  </a:cubicBezTo>
                  <a:cubicBezTo>
                    <a:pt x="1" y="695"/>
                    <a:pt x="1" y="695"/>
                    <a:pt x="1" y="721"/>
                  </a:cubicBezTo>
                  <a:cubicBezTo>
                    <a:pt x="26" y="721"/>
                    <a:pt x="26" y="746"/>
                    <a:pt x="51" y="746"/>
                  </a:cubicBezTo>
                  <a:cubicBezTo>
                    <a:pt x="51" y="746"/>
                    <a:pt x="51" y="746"/>
                    <a:pt x="51" y="721"/>
                  </a:cubicBezTo>
                  <a:cubicBezTo>
                    <a:pt x="327" y="545"/>
                    <a:pt x="552" y="320"/>
                    <a:pt x="753" y="69"/>
                  </a:cubicBezTo>
                  <a:cubicBezTo>
                    <a:pt x="753" y="44"/>
                    <a:pt x="753" y="19"/>
                    <a:pt x="728" y="19"/>
                  </a:cubicBezTo>
                  <a:cubicBezTo>
                    <a:pt x="728" y="6"/>
                    <a:pt x="721" y="0"/>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7"/>
            <p:cNvSpPr/>
            <p:nvPr/>
          </p:nvSpPr>
          <p:spPr>
            <a:xfrm>
              <a:off x="1637350" y="1896650"/>
              <a:ext cx="16950" cy="24450"/>
            </a:xfrm>
            <a:custGeom>
              <a:avLst/>
              <a:gdLst/>
              <a:ahLst/>
              <a:cxnLst/>
              <a:rect l="l" t="t" r="r" b="b"/>
              <a:pathLst>
                <a:path w="678" h="978" extrusionOk="0">
                  <a:moveTo>
                    <a:pt x="652" y="0"/>
                  </a:moveTo>
                  <a:cubicBezTo>
                    <a:pt x="652" y="0"/>
                    <a:pt x="627" y="0"/>
                    <a:pt x="602" y="25"/>
                  </a:cubicBezTo>
                  <a:cubicBezTo>
                    <a:pt x="452" y="351"/>
                    <a:pt x="251" y="652"/>
                    <a:pt x="1" y="902"/>
                  </a:cubicBezTo>
                  <a:cubicBezTo>
                    <a:pt x="1" y="928"/>
                    <a:pt x="1" y="953"/>
                    <a:pt x="1" y="953"/>
                  </a:cubicBezTo>
                  <a:cubicBezTo>
                    <a:pt x="1" y="953"/>
                    <a:pt x="26" y="978"/>
                    <a:pt x="26" y="978"/>
                  </a:cubicBezTo>
                  <a:cubicBezTo>
                    <a:pt x="26" y="978"/>
                    <a:pt x="51" y="953"/>
                    <a:pt x="51" y="953"/>
                  </a:cubicBezTo>
                  <a:cubicBezTo>
                    <a:pt x="302" y="677"/>
                    <a:pt x="502" y="376"/>
                    <a:pt x="677" y="50"/>
                  </a:cubicBezTo>
                  <a:cubicBezTo>
                    <a:pt x="677" y="25"/>
                    <a:pt x="677"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7"/>
            <p:cNvSpPr/>
            <p:nvPr/>
          </p:nvSpPr>
          <p:spPr>
            <a:xfrm>
              <a:off x="1639225" y="1909525"/>
              <a:ext cx="16325" cy="19100"/>
            </a:xfrm>
            <a:custGeom>
              <a:avLst/>
              <a:gdLst/>
              <a:ahLst/>
              <a:cxnLst/>
              <a:rect l="l" t="t" r="r" b="b"/>
              <a:pathLst>
                <a:path w="653" h="764" extrusionOk="0">
                  <a:moveTo>
                    <a:pt x="628" y="0"/>
                  </a:moveTo>
                  <a:cubicBezTo>
                    <a:pt x="614" y="0"/>
                    <a:pt x="602" y="12"/>
                    <a:pt x="602" y="12"/>
                  </a:cubicBezTo>
                  <a:cubicBezTo>
                    <a:pt x="427" y="262"/>
                    <a:pt x="227" y="488"/>
                    <a:pt x="1" y="688"/>
                  </a:cubicBezTo>
                  <a:cubicBezTo>
                    <a:pt x="1" y="713"/>
                    <a:pt x="1" y="738"/>
                    <a:pt x="1" y="738"/>
                  </a:cubicBezTo>
                  <a:cubicBezTo>
                    <a:pt x="1" y="763"/>
                    <a:pt x="26" y="763"/>
                    <a:pt x="26" y="763"/>
                  </a:cubicBezTo>
                  <a:cubicBezTo>
                    <a:pt x="26" y="763"/>
                    <a:pt x="51" y="763"/>
                    <a:pt x="51" y="738"/>
                  </a:cubicBezTo>
                  <a:cubicBezTo>
                    <a:pt x="277" y="538"/>
                    <a:pt x="477" y="312"/>
                    <a:pt x="653" y="62"/>
                  </a:cubicBezTo>
                  <a:cubicBezTo>
                    <a:pt x="653" y="37"/>
                    <a:pt x="653" y="12"/>
                    <a:pt x="653" y="12"/>
                  </a:cubicBezTo>
                  <a:cubicBezTo>
                    <a:pt x="644" y="3"/>
                    <a:pt x="63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7"/>
            <p:cNvSpPr/>
            <p:nvPr/>
          </p:nvSpPr>
          <p:spPr>
            <a:xfrm>
              <a:off x="1641750" y="1917950"/>
              <a:ext cx="17550" cy="18200"/>
            </a:xfrm>
            <a:custGeom>
              <a:avLst/>
              <a:gdLst/>
              <a:ahLst/>
              <a:cxnLst/>
              <a:rect l="l" t="t" r="r" b="b"/>
              <a:pathLst>
                <a:path w="702" h="728" extrusionOk="0">
                  <a:moveTo>
                    <a:pt x="627" y="0"/>
                  </a:moveTo>
                  <a:cubicBezTo>
                    <a:pt x="451" y="251"/>
                    <a:pt x="251" y="477"/>
                    <a:pt x="25" y="677"/>
                  </a:cubicBezTo>
                  <a:cubicBezTo>
                    <a:pt x="0" y="677"/>
                    <a:pt x="0" y="702"/>
                    <a:pt x="25" y="727"/>
                  </a:cubicBezTo>
                  <a:lnTo>
                    <a:pt x="75" y="727"/>
                  </a:lnTo>
                  <a:cubicBezTo>
                    <a:pt x="301" y="527"/>
                    <a:pt x="501" y="301"/>
                    <a:pt x="677" y="50"/>
                  </a:cubicBezTo>
                  <a:cubicBezTo>
                    <a:pt x="702" y="25"/>
                    <a:pt x="677" y="25"/>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7"/>
            <p:cNvSpPr/>
            <p:nvPr/>
          </p:nvSpPr>
          <p:spPr>
            <a:xfrm>
              <a:off x="1641125" y="1930625"/>
              <a:ext cx="16925" cy="16800"/>
            </a:xfrm>
            <a:custGeom>
              <a:avLst/>
              <a:gdLst/>
              <a:ahLst/>
              <a:cxnLst/>
              <a:rect l="l" t="t" r="r" b="b"/>
              <a:pathLst>
                <a:path w="677" h="672" extrusionOk="0">
                  <a:moveTo>
                    <a:pt x="642" y="1"/>
                  </a:moveTo>
                  <a:cubicBezTo>
                    <a:pt x="633" y="1"/>
                    <a:pt x="627" y="7"/>
                    <a:pt x="627" y="20"/>
                  </a:cubicBezTo>
                  <a:lnTo>
                    <a:pt x="25" y="621"/>
                  </a:lnTo>
                  <a:cubicBezTo>
                    <a:pt x="0" y="621"/>
                    <a:pt x="0" y="646"/>
                    <a:pt x="25" y="671"/>
                  </a:cubicBezTo>
                  <a:lnTo>
                    <a:pt x="75" y="671"/>
                  </a:lnTo>
                  <a:lnTo>
                    <a:pt x="677" y="70"/>
                  </a:lnTo>
                  <a:cubicBezTo>
                    <a:pt x="677" y="45"/>
                    <a:pt x="677" y="20"/>
                    <a:pt x="677" y="20"/>
                  </a:cubicBezTo>
                  <a:cubicBezTo>
                    <a:pt x="664" y="7"/>
                    <a:pt x="65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7"/>
            <p:cNvSpPr/>
            <p:nvPr/>
          </p:nvSpPr>
          <p:spPr>
            <a:xfrm>
              <a:off x="1641750" y="1943000"/>
              <a:ext cx="14425" cy="15075"/>
            </a:xfrm>
            <a:custGeom>
              <a:avLst/>
              <a:gdLst/>
              <a:ahLst/>
              <a:cxnLst/>
              <a:rect l="l" t="t" r="r" b="b"/>
              <a:pathLst>
                <a:path w="577" h="603" extrusionOk="0">
                  <a:moveTo>
                    <a:pt x="552" y="1"/>
                  </a:moveTo>
                  <a:cubicBezTo>
                    <a:pt x="527" y="1"/>
                    <a:pt x="527" y="1"/>
                    <a:pt x="501" y="26"/>
                  </a:cubicBezTo>
                  <a:cubicBezTo>
                    <a:pt x="376" y="201"/>
                    <a:pt x="201" y="377"/>
                    <a:pt x="25" y="527"/>
                  </a:cubicBezTo>
                  <a:cubicBezTo>
                    <a:pt x="25" y="552"/>
                    <a:pt x="0" y="577"/>
                    <a:pt x="25" y="577"/>
                  </a:cubicBezTo>
                  <a:cubicBezTo>
                    <a:pt x="25" y="602"/>
                    <a:pt x="50" y="602"/>
                    <a:pt x="50" y="602"/>
                  </a:cubicBezTo>
                  <a:lnTo>
                    <a:pt x="75" y="602"/>
                  </a:lnTo>
                  <a:cubicBezTo>
                    <a:pt x="251" y="427"/>
                    <a:pt x="426"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7"/>
            <p:cNvSpPr/>
            <p:nvPr/>
          </p:nvSpPr>
          <p:spPr>
            <a:xfrm>
              <a:off x="1643625" y="1953200"/>
              <a:ext cx="11925" cy="11125"/>
            </a:xfrm>
            <a:custGeom>
              <a:avLst/>
              <a:gdLst/>
              <a:ahLst/>
              <a:cxnLst/>
              <a:rect l="l" t="t" r="r" b="b"/>
              <a:pathLst>
                <a:path w="477" h="445" extrusionOk="0">
                  <a:moveTo>
                    <a:pt x="442" y="0"/>
                  </a:moveTo>
                  <a:cubicBezTo>
                    <a:pt x="433" y="0"/>
                    <a:pt x="426" y="6"/>
                    <a:pt x="426" y="19"/>
                  </a:cubicBezTo>
                  <a:cubicBezTo>
                    <a:pt x="301" y="144"/>
                    <a:pt x="176" y="270"/>
                    <a:pt x="25" y="370"/>
                  </a:cubicBezTo>
                  <a:cubicBezTo>
                    <a:pt x="0" y="395"/>
                    <a:pt x="0" y="420"/>
                    <a:pt x="25" y="420"/>
                  </a:cubicBezTo>
                  <a:cubicBezTo>
                    <a:pt x="25" y="420"/>
                    <a:pt x="25" y="445"/>
                    <a:pt x="51" y="445"/>
                  </a:cubicBezTo>
                  <a:cubicBezTo>
                    <a:pt x="51" y="445"/>
                    <a:pt x="51" y="445"/>
                    <a:pt x="76" y="420"/>
                  </a:cubicBezTo>
                  <a:cubicBezTo>
                    <a:pt x="226" y="320"/>
                    <a:pt x="351" y="194"/>
                    <a:pt x="477" y="69"/>
                  </a:cubicBezTo>
                  <a:cubicBezTo>
                    <a:pt x="477" y="44"/>
                    <a:pt x="477" y="19"/>
                    <a:pt x="477" y="19"/>
                  </a:cubicBezTo>
                  <a:cubicBezTo>
                    <a:pt x="464" y="6"/>
                    <a:pt x="452"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7"/>
            <p:cNvSpPr/>
            <p:nvPr/>
          </p:nvSpPr>
          <p:spPr>
            <a:xfrm>
              <a:off x="1648000" y="1960550"/>
              <a:ext cx="8175" cy="8800"/>
            </a:xfrm>
            <a:custGeom>
              <a:avLst/>
              <a:gdLst/>
              <a:ahLst/>
              <a:cxnLst/>
              <a:rect l="l" t="t" r="r" b="b"/>
              <a:pathLst>
                <a:path w="327" h="352" extrusionOk="0">
                  <a:moveTo>
                    <a:pt x="251" y="1"/>
                  </a:moveTo>
                  <a:lnTo>
                    <a:pt x="26" y="276"/>
                  </a:lnTo>
                  <a:cubicBezTo>
                    <a:pt x="1" y="301"/>
                    <a:pt x="1" y="326"/>
                    <a:pt x="26" y="326"/>
                  </a:cubicBezTo>
                  <a:cubicBezTo>
                    <a:pt x="26" y="326"/>
                    <a:pt x="26" y="351"/>
                    <a:pt x="51" y="351"/>
                  </a:cubicBezTo>
                  <a:cubicBezTo>
                    <a:pt x="51" y="351"/>
                    <a:pt x="76" y="326"/>
                    <a:pt x="76" y="326"/>
                  </a:cubicBezTo>
                  <a:lnTo>
                    <a:pt x="302" y="51"/>
                  </a:lnTo>
                  <a:cubicBezTo>
                    <a:pt x="327" y="51"/>
                    <a:pt x="327" y="26"/>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7"/>
            <p:cNvSpPr/>
            <p:nvPr/>
          </p:nvSpPr>
          <p:spPr>
            <a:xfrm>
              <a:off x="1598500" y="1958825"/>
              <a:ext cx="15700" cy="17425"/>
            </a:xfrm>
            <a:custGeom>
              <a:avLst/>
              <a:gdLst/>
              <a:ahLst/>
              <a:cxnLst/>
              <a:rect l="l" t="t" r="r" b="b"/>
              <a:pathLst>
                <a:path w="628" h="697" extrusionOk="0">
                  <a:moveTo>
                    <a:pt x="587" y="1"/>
                  </a:moveTo>
                  <a:cubicBezTo>
                    <a:pt x="577" y="1"/>
                    <a:pt x="565" y="7"/>
                    <a:pt x="552" y="19"/>
                  </a:cubicBezTo>
                  <a:cubicBezTo>
                    <a:pt x="402" y="220"/>
                    <a:pt x="201" y="446"/>
                    <a:pt x="26" y="621"/>
                  </a:cubicBezTo>
                  <a:cubicBezTo>
                    <a:pt x="1" y="646"/>
                    <a:pt x="1" y="671"/>
                    <a:pt x="26" y="671"/>
                  </a:cubicBezTo>
                  <a:cubicBezTo>
                    <a:pt x="26" y="671"/>
                    <a:pt x="26" y="696"/>
                    <a:pt x="51" y="696"/>
                  </a:cubicBezTo>
                  <a:cubicBezTo>
                    <a:pt x="51" y="696"/>
                    <a:pt x="51" y="671"/>
                    <a:pt x="76" y="671"/>
                  </a:cubicBezTo>
                  <a:cubicBezTo>
                    <a:pt x="277" y="496"/>
                    <a:pt x="452" y="270"/>
                    <a:pt x="602" y="70"/>
                  </a:cubicBezTo>
                  <a:cubicBezTo>
                    <a:pt x="627" y="45"/>
                    <a:pt x="627" y="19"/>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7"/>
            <p:cNvSpPr/>
            <p:nvPr/>
          </p:nvSpPr>
          <p:spPr>
            <a:xfrm>
              <a:off x="1565925" y="1984525"/>
              <a:ext cx="20075" cy="21175"/>
            </a:xfrm>
            <a:custGeom>
              <a:avLst/>
              <a:gdLst/>
              <a:ahLst/>
              <a:cxnLst/>
              <a:rect l="l" t="t" r="r" b="b"/>
              <a:pathLst>
                <a:path w="803" h="847" extrusionOk="0">
                  <a:moveTo>
                    <a:pt x="762" y="0"/>
                  </a:moveTo>
                  <a:cubicBezTo>
                    <a:pt x="752" y="0"/>
                    <a:pt x="740" y="7"/>
                    <a:pt x="727" y="19"/>
                  </a:cubicBezTo>
                  <a:cubicBezTo>
                    <a:pt x="552" y="320"/>
                    <a:pt x="301" y="570"/>
                    <a:pt x="26" y="796"/>
                  </a:cubicBezTo>
                  <a:cubicBezTo>
                    <a:pt x="26" y="796"/>
                    <a:pt x="1" y="821"/>
                    <a:pt x="26" y="846"/>
                  </a:cubicBezTo>
                  <a:lnTo>
                    <a:pt x="76" y="846"/>
                  </a:lnTo>
                  <a:cubicBezTo>
                    <a:pt x="351" y="621"/>
                    <a:pt x="602" y="370"/>
                    <a:pt x="803" y="44"/>
                  </a:cubicBezTo>
                  <a:cubicBezTo>
                    <a:pt x="803" y="44"/>
                    <a:pt x="803" y="19"/>
                    <a:pt x="778" y="19"/>
                  </a:cubicBezTo>
                  <a:cubicBezTo>
                    <a:pt x="778" y="7"/>
                    <a:pt x="77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7"/>
            <p:cNvSpPr/>
            <p:nvPr/>
          </p:nvSpPr>
          <p:spPr>
            <a:xfrm>
              <a:off x="1569675" y="2008950"/>
              <a:ext cx="14450" cy="14275"/>
            </a:xfrm>
            <a:custGeom>
              <a:avLst/>
              <a:gdLst/>
              <a:ahLst/>
              <a:cxnLst/>
              <a:rect l="l" t="t" r="r" b="b"/>
              <a:pathLst>
                <a:path w="578" h="571" extrusionOk="0">
                  <a:moveTo>
                    <a:pt x="537" y="1"/>
                  </a:moveTo>
                  <a:cubicBezTo>
                    <a:pt x="527" y="1"/>
                    <a:pt x="515" y="7"/>
                    <a:pt x="502" y="20"/>
                  </a:cubicBezTo>
                  <a:cubicBezTo>
                    <a:pt x="377" y="195"/>
                    <a:pt x="201" y="370"/>
                    <a:pt x="26" y="496"/>
                  </a:cubicBezTo>
                  <a:cubicBezTo>
                    <a:pt x="1" y="521"/>
                    <a:pt x="1" y="546"/>
                    <a:pt x="26" y="546"/>
                  </a:cubicBezTo>
                  <a:cubicBezTo>
                    <a:pt x="26" y="571"/>
                    <a:pt x="26" y="571"/>
                    <a:pt x="51" y="571"/>
                  </a:cubicBezTo>
                  <a:cubicBezTo>
                    <a:pt x="51" y="571"/>
                    <a:pt x="51" y="571"/>
                    <a:pt x="76" y="546"/>
                  </a:cubicBezTo>
                  <a:cubicBezTo>
                    <a:pt x="252" y="421"/>
                    <a:pt x="427" y="245"/>
                    <a:pt x="552" y="70"/>
                  </a:cubicBezTo>
                  <a:cubicBezTo>
                    <a:pt x="577" y="45"/>
                    <a:pt x="577" y="20"/>
                    <a:pt x="552" y="20"/>
                  </a:cubicBezTo>
                  <a:cubicBezTo>
                    <a:pt x="552" y="7"/>
                    <a:pt x="546"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7"/>
            <p:cNvSpPr/>
            <p:nvPr/>
          </p:nvSpPr>
          <p:spPr>
            <a:xfrm>
              <a:off x="1570325" y="2033850"/>
              <a:ext cx="18175" cy="15075"/>
            </a:xfrm>
            <a:custGeom>
              <a:avLst/>
              <a:gdLst/>
              <a:ahLst/>
              <a:cxnLst/>
              <a:rect l="l" t="t" r="r" b="b"/>
              <a:pathLst>
                <a:path w="727" h="603" extrusionOk="0">
                  <a:moveTo>
                    <a:pt x="702" y="1"/>
                  </a:moveTo>
                  <a:cubicBezTo>
                    <a:pt x="677" y="1"/>
                    <a:pt x="652" y="1"/>
                    <a:pt x="652" y="26"/>
                  </a:cubicBezTo>
                  <a:cubicBezTo>
                    <a:pt x="476" y="227"/>
                    <a:pt x="251" y="402"/>
                    <a:pt x="25" y="527"/>
                  </a:cubicBezTo>
                  <a:cubicBezTo>
                    <a:pt x="0" y="527"/>
                    <a:pt x="0" y="552"/>
                    <a:pt x="0" y="577"/>
                  </a:cubicBezTo>
                  <a:cubicBezTo>
                    <a:pt x="0" y="577"/>
                    <a:pt x="25" y="602"/>
                    <a:pt x="25" y="602"/>
                  </a:cubicBezTo>
                  <a:cubicBezTo>
                    <a:pt x="50" y="602"/>
                    <a:pt x="50" y="577"/>
                    <a:pt x="50" y="577"/>
                  </a:cubicBezTo>
                  <a:cubicBezTo>
                    <a:pt x="301" y="452"/>
                    <a:pt x="526" y="277"/>
                    <a:pt x="702" y="51"/>
                  </a:cubicBezTo>
                  <a:cubicBezTo>
                    <a:pt x="727" y="51"/>
                    <a:pt x="727" y="26"/>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7"/>
            <p:cNvSpPr/>
            <p:nvPr/>
          </p:nvSpPr>
          <p:spPr>
            <a:xfrm>
              <a:off x="1568425" y="2042175"/>
              <a:ext cx="19450" cy="15525"/>
            </a:xfrm>
            <a:custGeom>
              <a:avLst/>
              <a:gdLst/>
              <a:ahLst/>
              <a:cxnLst/>
              <a:rect l="l" t="t" r="r" b="b"/>
              <a:pathLst>
                <a:path w="778" h="621" extrusionOk="0">
                  <a:moveTo>
                    <a:pt x="737" y="0"/>
                  </a:moveTo>
                  <a:cubicBezTo>
                    <a:pt x="728" y="0"/>
                    <a:pt x="715" y="6"/>
                    <a:pt x="703" y="19"/>
                  </a:cubicBezTo>
                  <a:cubicBezTo>
                    <a:pt x="502" y="219"/>
                    <a:pt x="277" y="395"/>
                    <a:pt x="26" y="545"/>
                  </a:cubicBezTo>
                  <a:cubicBezTo>
                    <a:pt x="26" y="545"/>
                    <a:pt x="1" y="570"/>
                    <a:pt x="26" y="595"/>
                  </a:cubicBezTo>
                  <a:cubicBezTo>
                    <a:pt x="26" y="595"/>
                    <a:pt x="26" y="620"/>
                    <a:pt x="51" y="620"/>
                  </a:cubicBezTo>
                  <a:cubicBezTo>
                    <a:pt x="51" y="620"/>
                    <a:pt x="51" y="595"/>
                    <a:pt x="76" y="595"/>
                  </a:cubicBezTo>
                  <a:cubicBezTo>
                    <a:pt x="327" y="445"/>
                    <a:pt x="552" y="269"/>
                    <a:pt x="753" y="69"/>
                  </a:cubicBezTo>
                  <a:cubicBezTo>
                    <a:pt x="778" y="44"/>
                    <a:pt x="778" y="44"/>
                    <a:pt x="753" y="19"/>
                  </a:cubicBezTo>
                  <a:cubicBezTo>
                    <a:pt x="753"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7"/>
            <p:cNvSpPr/>
            <p:nvPr/>
          </p:nvSpPr>
          <p:spPr>
            <a:xfrm>
              <a:off x="1568425" y="2051400"/>
              <a:ext cx="20075" cy="15075"/>
            </a:xfrm>
            <a:custGeom>
              <a:avLst/>
              <a:gdLst/>
              <a:ahLst/>
              <a:cxnLst/>
              <a:rect l="l" t="t" r="r" b="b"/>
              <a:pathLst>
                <a:path w="803" h="603" extrusionOk="0">
                  <a:moveTo>
                    <a:pt x="728" y="1"/>
                  </a:moveTo>
                  <a:cubicBezTo>
                    <a:pt x="502" y="201"/>
                    <a:pt x="277" y="377"/>
                    <a:pt x="26" y="552"/>
                  </a:cubicBezTo>
                  <a:cubicBezTo>
                    <a:pt x="1" y="552"/>
                    <a:pt x="1" y="577"/>
                    <a:pt x="1" y="602"/>
                  </a:cubicBezTo>
                  <a:lnTo>
                    <a:pt x="51" y="602"/>
                  </a:lnTo>
                  <a:cubicBezTo>
                    <a:pt x="302" y="452"/>
                    <a:pt x="552" y="251"/>
                    <a:pt x="778" y="51"/>
                  </a:cubicBezTo>
                  <a:cubicBezTo>
                    <a:pt x="803" y="51"/>
                    <a:pt x="803"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7"/>
            <p:cNvSpPr/>
            <p:nvPr/>
          </p:nvSpPr>
          <p:spPr>
            <a:xfrm>
              <a:off x="1601650" y="2048425"/>
              <a:ext cx="22575" cy="23675"/>
            </a:xfrm>
            <a:custGeom>
              <a:avLst/>
              <a:gdLst/>
              <a:ahLst/>
              <a:cxnLst/>
              <a:rect l="l" t="t" r="r" b="b"/>
              <a:pathLst>
                <a:path w="903" h="947" extrusionOk="0">
                  <a:moveTo>
                    <a:pt x="868" y="1"/>
                  </a:moveTo>
                  <a:cubicBezTo>
                    <a:pt x="859" y="1"/>
                    <a:pt x="852" y="7"/>
                    <a:pt x="852" y="19"/>
                  </a:cubicBezTo>
                  <a:cubicBezTo>
                    <a:pt x="627" y="345"/>
                    <a:pt x="326" y="646"/>
                    <a:pt x="25" y="872"/>
                  </a:cubicBezTo>
                  <a:cubicBezTo>
                    <a:pt x="0" y="897"/>
                    <a:pt x="0" y="922"/>
                    <a:pt x="25" y="922"/>
                  </a:cubicBezTo>
                  <a:cubicBezTo>
                    <a:pt x="25" y="947"/>
                    <a:pt x="25" y="947"/>
                    <a:pt x="50" y="947"/>
                  </a:cubicBezTo>
                  <a:lnTo>
                    <a:pt x="75" y="947"/>
                  </a:lnTo>
                  <a:cubicBezTo>
                    <a:pt x="376" y="696"/>
                    <a:pt x="677" y="395"/>
                    <a:pt x="902" y="70"/>
                  </a:cubicBezTo>
                  <a:cubicBezTo>
                    <a:pt x="902" y="45"/>
                    <a:pt x="902" y="19"/>
                    <a:pt x="902" y="19"/>
                  </a:cubicBezTo>
                  <a:cubicBezTo>
                    <a:pt x="890" y="7"/>
                    <a:pt x="877"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7"/>
            <p:cNvSpPr/>
            <p:nvPr/>
          </p:nvSpPr>
          <p:spPr>
            <a:xfrm>
              <a:off x="1606650" y="2052650"/>
              <a:ext cx="23850" cy="22600"/>
            </a:xfrm>
            <a:custGeom>
              <a:avLst/>
              <a:gdLst/>
              <a:ahLst/>
              <a:cxnLst/>
              <a:rect l="l" t="t" r="r" b="b"/>
              <a:pathLst>
                <a:path w="954" h="904" extrusionOk="0">
                  <a:moveTo>
                    <a:pt x="903" y="1"/>
                  </a:moveTo>
                  <a:cubicBezTo>
                    <a:pt x="627" y="327"/>
                    <a:pt x="352" y="602"/>
                    <a:pt x="26" y="853"/>
                  </a:cubicBezTo>
                  <a:cubicBezTo>
                    <a:pt x="26" y="853"/>
                    <a:pt x="1" y="878"/>
                    <a:pt x="26" y="903"/>
                  </a:cubicBezTo>
                  <a:lnTo>
                    <a:pt x="76" y="903"/>
                  </a:lnTo>
                  <a:cubicBezTo>
                    <a:pt x="402" y="652"/>
                    <a:pt x="702" y="377"/>
                    <a:pt x="953" y="51"/>
                  </a:cubicBezTo>
                  <a:cubicBezTo>
                    <a:pt x="953" y="26"/>
                    <a:pt x="953" y="2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7"/>
            <p:cNvSpPr/>
            <p:nvPr/>
          </p:nvSpPr>
          <p:spPr>
            <a:xfrm>
              <a:off x="1609150" y="2060950"/>
              <a:ext cx="27600" cy="23700"/>
            </a:xfrm>
            <a:custGeom>
              <a:avLst/>
              <a:gdLst/>
              <a:ahLst/>
              <a:cxnLst/>
              <a:rect l="l" t="t" r="r" b="b"/>
              <a:pathLst>
                <a:path w="1104" h="948" extrusionOk="0">
                  <a:moveTo>
                    <a:pt x="1063" y="1"/>
                  </a:moveTo>
                  <a:cubicBezTo>
                    <a:pt x="1054" y="1"/>
                    <a:pt x="1041" y="7"/>
                    <a:pt x="1029" y="20"/>
                  </a:cubicBezTo>
                  <a:lnTo>
                    <a:pt x="26" y="897"/>
                  </a:lnTo>
                  <a:cubicBezTo>
                    <a:pt x="1" y="897"/>
                    <a:pt x="1" y="922"/>
                    <a:pt x="1" y="947"/>
                  </a:cubicBezTo>
                  <a:lnTo>
                    <a:pt x="51" y="947"/>
                  </a:lnTo>
                  <a:lnTo>
                    <a:pt x="1079" y="70"/>
                  </a:lnTo>
                  <a:cubicBezTo>
                    <a:pt x="1104" y="45"/>
                    <a:pt x="1104" y="20"/>
                    <a:pt x="1079" y="20"/>
                  </a:cubicBezTo>
                  <a:cubicBezTo>
                    <a:pt x="1079" y="7"/>
                    <a:pt x="1072"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7"/>
            <p:cNvSpPr/>
            <p:nvPr/>
          </p:nvSpPr>
          <p:spPr>
            <a:xfrm>
              <a:off x="1644875" y="2007550"/>
              <a:ext cx="21950" cy="20700"/>
            </a:xfrm>
            <a:custGeom>
              <a:avLst/>
              <a:gdLst/>
              <a:ahLst/>
              <a:cxnLst/>
              <a:rect l="l" t="t" r="r" b="b"/>
              <a:pathLst>
                <a:path w="878" h="828" extrusionOk="0">
                  <a:moveTo>
                    <a:pt x="803" y="0"/>
                  </a:moveTo>
                  <a:cubicBezTo>
                    <a:pt x="577" y="301"/>
                    <a:pt x="326" y="552"/>
                    <a:pt x="1" y="752"/>
                  </a:cubicBezTo>
                  <a:cubicBezTo>
                    <a:pt x="1" y="752"/>
                    <a:pt x="1" y="777"/>
                    <a:pt x="1" y="802"/>
                  </a:cubicBezTo>
                  <a:cubicBezTo>
                    <a:pt x="1" y="802"/>
                    <a:pt x="26" y="827"/>
                    <a:pt x="26" y="827"/>
                  </a:cubicBezTo>
                  <a:cubicBezTo>
                    <a:pt x="26" y="827"/>
                    <a:pt x="51" y="802"/>
                    <a:pt x="51" y="802"/>
                  </a:cubicBezTo>
                  <a:cubicBezTo>
                    <a:pt x="351" y="602"/>
                    <a:pt x="627" y="351"/>
                    <a:pt x="878" y="50"/>
                  </a:cubicBezTo>
                  <a:cubicBezTo>
                    <a:pt x="878" y="25"/>
                    <a:pt x="878" y="25"/>
                    <a:pt x="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7"/>
            <p:cNvSpPr/>
            <p:nvPr/>
          </p:nvSpPr>
          <p:spPr>
            <a:xfrm>
              <a:off x="1650525" y="2016475"/>
              <a:ext cx="19450" cy="17400"/>
            </a:xfrm>
            <a:custGeom>
              <a:avLst/>
              <a:gdLst/>
              <a:ahLst/>
              <a:cxnLst/>
              <a:rect l="l" t="t" r="r" b="b"/>
              <a:pathLst>
                <a:path w="778" h="696" extrusionOk="0">
                  <a:moveTo>
                    <a:pt x="736" y="0"/>
                  </a:moveTo>
                  <a:cubicBezTo>
                    <a:pt x="727" y="0"/>
                    <a:pt x="714" y="7"/>
                    <a:pt x="702" y="19"/>
                  </a:cubicBezTo>
                  <a:lnTo>
                    <a:pt x="25" y="646"/>
                  </a:lnTo>
                  <a:cubicBezTo>
                    <a:pt x="0" y="646"/>
                    <a:pt x="0" y="671"/>
                    <a:pt x="25" y="696"/>
                  </a:cubicBezTo>
                  <a:lnTo>
                    <a:pt x="75" y="696"/>
                  </a:lnTo>
                  <a:lnTo>
                    <a:pt x="752" y="69"/>
                  </a:lnTo>
                  <a:cubicBezTo>
                    <a:pt x="777" y="44"/>
                    <a:pt x="777" y="19"/>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7"/>
            <p:cNvSpPr/>
            <p:nvPr/>
          </p:nvSpPr>
          <p:spPr>
            <a:xfrm>
              <a:off x="1653025" y="2024000"/>
              <a:ext cx="19450" cy="17400"/>
            </a:xfrm>
            <a:custGeom>
              <a:avLst/>
              <a:gdLst/>
              <a:ahLst/>
              <a:cxnLst/>
              <a:rect l="l" t="t" r="r" b="b"/>
              <a:pathLst>
                <a:path w="778" h="696" extrusionOk="0">
                  <a:moveTo>
                    <a:pt x="737" y="0"/>
                  </a:moveTo>
                  <a:cubicBezTo>
                    <a:pt x="727" y="0"/>
                    <a:pt x="715" y="6"/>
                    <a:pt x="702" y="19"/>
                  </a:cubicBezTo>
                  <a:cubicBezTo>
                    <a:pt x="527" y="245"/>
                    <a:pt x="276" y="470"/>
                    <a:pt x="25" y="621"/>
                  </a:cubicBezTo>
                  <a:cubicBezTo>
                    <a:pt x="0" y="621"/>
                    <a:pt x="0" y="646"/>
                    <a:pt x="0" y="671"/>
                  </a:cubicBezTo>
                  <a:cubicBezTo>
                    <a:pt x="25" y="671"/>
                    <a:pt x="25" y="696"/>
                    <a:pt x="50" y="696"/>
                  </a:cubicBezTo>
                  <a:cubicBezTo>
                    <a:pt x="50" y="696"/>
                    <a:pt x="50" y="696"/>
                    <a:pt x="50" y="671"/>
                  </a:cubicBezTo>
                  <a:cubicBezTo>
                    <a:pt x="326" y="520"/>
                    <a:pt x="577" y="295"/>
                    <a:pt x="777" y="44"/>
                  </a:cubicBezTo>
                  <a:cubicBezTo>
                    <a:pt x="777" y="44"/>
                    <a:pt x="777" y="19"/>
                    <a:pt x="752" y="19"/>
                  </a:cubicBezTo>
                  <a:cubicBezTo>
                    <a:pt x="752"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7"/>
            <p:cNvSpPr/>
            <p:nvPr/>
          </p:nvSpPr>
          <p:spPr>
            <a:xfrm>
              <a:off x="1658650" y="2034025"/>
              <a:ext cx="13825" cy="13650"/>
            </a:xfrm>
            <a:custGeom>
              <a:avLst/>
              <a:gdLst/>
              <a:ahLst/>
              <a:cxnLst/>
              <a:rect l="l" t="t" r="r" b="b"/>
              <a:pathLst>
                <a:path w="553" h="546" extrusionOk="0">
                  <a:moveTo>
                    <a:pt x="493" y="0"/>
                  </a:moveTo>
                  <a:cubicBezTo>
                    <a:pt x="483" y="0"/>
                    <a:pt x="477" y="6"/>
                    <a:pt x="477" y="19"/>
                  </a:cubicBezTo>
                  <a:cubicBezTo>
                    <a:pt x="352" y="194"/>
                    <a:pt x="176" y="345"/>
                    <a:pt x="1" y="495"/>
                  </a:cubicBezTo>
                  <a:cubicBezTo>
                    <a:pt x="1" y="495"/>
                    <a:pt x="1" y="520"/>
                    <a:pt x="1" y="545"/>
                  </a:cubicBezTo>
                  <a:lnTo>
                    <a:pt x="51" y="545"/>
                  </a:lnTo>
                  <a:cubicBezTo>
                    <a:pt x="226" y="395"/>
                    <a:pt x="402" y="245"/>
                    <a:pt x="527" y="69"/>
                  </a:cubicBezTo>
                  <a:cubicBezTo>
                    <a:pt x="552" y="44"/>
                    <a:pt x="552" y="19"/>
                    <a:pt x="527" y="19"/>
                  </a:cubicBezTo>
                  <a:cubicBezTo>
                    <a:pt x="515" y="6"/>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7"/>
            <p:cNvSpPr/>
            <p:nvPr/>
          </p:nvSpPr>
          <p:spPr>
            <a:xfrm>
              <a:off x="1566550" y="2094175"/>
              <a:ext cx="22575" cy="22425"/>
            </a:xfrm>
            <a:custGeom>
              <a:avLst/>
              <a:gdLst/>
              <a:ahLst/>
              <a:cxnLst/>
              <a:rect l="l" t="t" r="r" b="b"/>
              <a:pathLst>
                <a:path w="903" h="897" extrusionOk="0">
                  <a:moveTo>
                    <a:pt x="862" y="0"/>
                  </a:moveTo>
                  <a:cubicBezTo>
                    <a:pt x="853" y="0"/>
                    <a:pt x="840" y="7"/>
                    <a:pt x="828" y="19"/>
                  </a:cubicBezTo>
                  <a:cubicBezTo>
                    <a:pt x="527" y="245"/>
                    <a:pt x="251" y="520"/>
                    <a:pt x="1" y="846"/>
                  </a:cubicBezTo>
                  <a:cubicBezTo>
                    <a:pt x="1" y="846"/>
                    <a:pt x="1" y="871"/>
                    <a:pt x="26" y="871"/>
                  </a:cubicBezTo>
                  <a:cubicBezTo>
                    <a:pt x="26" y="896"/>
                    <a:pt x="26" y="896"/>
                    <a:pt x="26" y="896"/>
                  </a:cubicBezTo>
                  <a:cubicBezTo>
                    <a:pt x="51" y="896"/>
                    <a:pt x="51" y="896"/>
                    <a:pt x="76" y="871"/>
                  </a:cubicBezTo>
                  <a:cubicBezTo>
                    <a:pt x="301" y="570"/>
                    <a:pt x="577" y="295"/>
                    <a:pt x="878" y="69"/>
                  </a:cubicBezTo>
                  <a:cubicBezTo>
                    <a:pt x="878" y="44"/>
                    <a:pt x="903" y="44"/>
                    <a:pt x="878" y="19"/>
                  </a:cubicBezTo>
                  <a:cubicBezTo>
                    <a:pt x="878" y="7"/>
                    <a:pt x="872"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7"/>
            <p:cNvSpPr/>
            <p:nvPr/>
          </p:nvSpPr>
          <p:spPr>
            <a:xfrm>
              <a:off x="1568425" y="2086850"/>
              <a:ext cx="18200" cy="16575"/>
            </a:xfrm>
            <a:custGeom>
              <a:avLst/>
              <a:gdLst/>
              <a:ahLst/>
              <a:cxnLst/>
              <a:rect l="l" t="t" r="r" b="b"/>
              <a:pathLst>
                <a:path w="728" h="663" extrusionOk="0">
                  <a:moveTo>
                    <a:pt x="677" y="0"/>
                  </a:moveTo>
                  <a:cubicBezTo>
                    <a:pt x="669" y="0"/>
                    <a:pt x="661" y="3"/>
                    <a:pt x="652" y="11"/>
                  </a:cubicBezTo>
                  <a:cubicBezTo>
                    <a:pt x="427" y="187"/>
                    <a:pt x="201" y="387"/>
                    <a:pt x="1" y="613"/>
                  </a:cubicBezTo>
                  <a:cubicBezTo>
                    <a:pt x="1" y="613"/>
                    <a:pt x="1" y="638"/>
                    <a:pt x="26" y="663"/>
                  </a:cubicBezTo>
                  <a:lnTo>
                    <a:pt x="76" y="663"/>
                  </a:lnTo>
                  <a:cubicBezTo>
                    <a:pt x="251" y="437"/>
                    <a:pt x="477" y="237"/>
                    <a:pt x="703" y="61"/>
                  </a:cubicBezTo>
                  <a:cubicBezTo>
                    <a:pt x="728" y="61"/>
                    <a:pt x="728" y="36"/>
                    <a:pt x="703" y="11"/>
                  </a:cubicBezTo>
                  <a:cubicBezTo>
                    <a:pt x="703" y="11"/>
                    <a:pt x="691"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7"/>
            <p:cNvSpPr/>
            <p:nvPr/>
          </p:nvSpPr>
          <p:spPr>
            <a:xfrm>
              <a:off x="1569050" y="2110450"/>
              <a:ext cx="16325" cy="15550"/>
            </a:xfrm>
            <a:custGeom>
              <a:avLst/>
              <a:gdLst/>
              <a:ahLst/>
              <a:cxnLst/>
              <a:rect l="l" t="t" r="r" b="b"/>
              <a:pathLst>
                <a:path w="653" h="622" extrusionOk="0">
                  <a:moveTo>
                    <a:pt x="612" y="1"/>
                  </a:moveTo>
                  <a:cubicBezTo>
                    <a:pt x="602" y="1"/>
                    <a:pt x="590" y="7"/>
                    <a:pt x="577" y="20"/>
                  </a:cubicBezTo>
                  <a:lnTo>
                    <a:pt x="26" y="546"/>
                  </a:lnTo>
                  <a:cubicBezTo>
                    <a:pt x="1" y="571"/>
                    <a:pt x="1" y="596"/>
                    <a:pt x="26" y="596"/>
                  </a:cubicBezTo>
                  <a:cubicBezTo>
                    <a:pt x="26" y="596"/>
                    <a:pt x="26" y="621"/>
                    <a:pt x="51" y="621"/>
                  </a:cubicBezTo>
                  <a:cubicBezTo>
                    <a:pt x="51" y="621"/>
                    <a:pt x="51" y="596"/>
                    <a:pt x="76" y="596"/>
                  </a:cubicBezTo>
                  <a:lnTo>
                    <a:pt x="627" y="70"/>
                  </a:lnTo>
                  <a:cubicBezTo>
                    <a:pt x="653" y="45"/>
                    <a:pt x="653" y="20"/>
                    <a:pt x="627" y="20"/>
                  </a:cubicBezTo>
                  <a:cubicBezTo>
                    <a:pt x="627" y="7"/>
                    <a:pt x="62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7"/>
            <p:cNvSpPr/>
            <p:nvPr/>
          </p:nvSpPr>
          <p:spPr>
            <a:xfrm>
              <a:off x="1614800" y="2132850"/>
              <a:ext cx="13175" cy="16325"/>
            </a:xfrm>
            <a:custGeom>
              <a:avLst/>
              <a:gdLst/>
              <a:ahLst/>
              <a:cxnLst/>
              <a:rect l="l" t="t" r="r" b="b"/>
              <a:pathLst>
                <a:path w="527" h="653" extrusionOk="0">
                  <a:moveTo>
                    <a:pt x="477" y="1"/>
                  </a:moveTo>
                  <a:cubicBezTo>
                    <a:pt x="276" y="176"/>
                    <a:pt x="126" y="377"/>
                    <a:pt x="1" y="602"/>
                  </a:cubicBezTo>
                  <a:cubicBezTo>
                    <a:pt x="1" y="627"/>
                    <a:pt x="1" y="653"/>
                    <a:pt x="26" y="653"/>
                  </a:cubicBezTo>
                  <a:cubicBezTo>
                    <a:pt x="51" y="653"/>
                    <a:pt x="51" y="653"/>
                    <a:pt x="76" y="627"/>
                  </a:cubicBezTo>
                  <a:cubicBezTo>
                    <a:pt x="176" y="427"/>
                    <a:pt x="326" y="226"/>
                    <a:pt x="527" y="76"/>
                  </a:cubicBezTo>
                  <a:cubicBezTo>
                    <a:pt x="527" y="51"/>
                    <a:pt x="527" y="26"/>
                    <a:pt x="527" y="26"/>
                  </a:cubicBezTo>
                  <a:cubicBezTo>
                    <a:pt x="502" y="1"/>
                    <a:pt x="477"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7"/>
            <p:cNvSpPr/>
            <p:nvPr/>
          </p:nvSpPr>
          <p:spPr>
            <a:xfrm>
              <a:off x="1624825" y="2134750"/>
              <a:ext cx="10675" cy="11300"/>
            </a:xfrm>
            <a:custGeom>
              <a:avLst/>
              <a:gdLst/>
              <a:ahLst/>
              <a:cxnLst/>
              <a:rect l="l" t="t" r="r" b="b"/>
              <a:pathLst>
                <a:path w="427" h="452" extrusionOk="0">
                  <a:moveTo>
                    <a:pt x="376" y="0"/>
                  </a:moveTo>
                  <a:cubicBezTo>
                    <a:pt x="226" y="100"/>
                    <a:pt x="101" y="251"/>
                    <a:pt x="1" y="401"/>
                  </a:cubicBezTo>
                  <a:cubicBezTo>
                    <a:pt x="1" y="426"/>
                    <a:pt x="1" y="426"/>
                    <a:pt x="26" y="451"/>
                  </a:cubicBezTo>
                  <a:lnTo>
                    <a:pt x="51" y="451"/>
                  </a:lnTo>
                  <a:cubicBezTo>
                    <a:pt x="51" y="451"/>
                    <a:pt x="76" y="451"/>
                    <a:pt x="76" y="426"/>
                  </a:cubicBezTo>
                  <a:cubicBezTo>
                    <a:pt x="151" y="276"/>
                    <a:pt x="276" y="150"/>
                    <a:pt x="427" y="75"/>
                  </a:cubicBezTo>
                  <a:cubicBezTo>
                    <a:pt x="427" y="50"/>
                    <a:pt x="427" y="25"/>
                    <a:pt x="427" y="25"/>
                  </a:cubicBezTo>
                  <a:cubicBezTo>
                    <a:pt x="427" y="0"/>
                    <a:pt x="402"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7"/>
            <p:cNvSpPr/>
            <p:nvPr/>
          </p:nvSpPr>
          <p:spPr>
            <a:xfrm>
              <a:off x="1649900" y="2086025"/>
              <a:ext cx="15050" cy="16150"/>
            </a:xfrm>
            <a:custGeom>
              <a:avLst/>
              <a:gdLst/>
              <a:ahLst/>
              <a:cxnLst/>
              <a:rect l="l" t="t" r="r" b="b"/>
              <a:pathLst>
                <a:path w="602" h="646" extrusionOk="0">
                  <a:moveTo>
                    <a:pt x="567" y="0"/>
                  </a:moveTo>
                  <a:cubicBezTo>
                    <a:pt x="558" y="0"/>
                    <a:pt x="551" y="7"/>
                    <a:pt x="551" y="19"/>
                  </a:cubicBezTo>
                  <a:cubicBezTo>
                    <a:pt x="351" y="170"/>
                    <a:pt x="150" y="370"/>
                    <a:pt x="0" y="596"/>
                  </a:cubicBezTo>
                  <a:cubicBezTo>
                    <a:pt x="0" y="621"/>
                    <a:pt x="0" y="621"/>
                    <a:pt x="25" y="646"/>
                  </a:cubicBezTo>
                  <a:lnTo>
                    <a:pt x="75" y="646"/>
                  </a:lnTo>
                  <a:cubicBezTo>
                    <a:pt x="226" y="420"/>
                    <a:pt x="401" y="220"/>
                    <a:pt x="602" y="69"/>
                  </a:cubicBezTo>
                  <a:cubicBezTo>
                    <a:pt x="602" y="44"/>
                    <a:pt x="602" y="19"/>
                    <a:pt x="602" y="19"/>
                  </a:cubicBezTo>
                  <a:cubicBezTo>
                    <a:pt x="589" y="7"/>
                    <a:pt x="576"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7"/>
            <p:cNvSpPr/>
            <p:nvPr/>
          </p:nvSpPr>
          <p:spPr>
            <a:xfrm>
              <a:off x="1577200" y="2176100"/>
              <a:ext cx="16325" cy="21325"/>
            </a:xfrm>
            <a:custGeom>
              <a:avLst/>
              <a:gdLst/>
              <a:ahLst/>
              <a:cxnLst/>
              <a:rect l="l" t="t" r="r" b="b"/>
              <a:pathLst>
                <a:path w="653" h="853" extrusionOk="0">
                  <a:moveTo>
                    <a:pt x="577" y="0"/>
                  </a:moveTo>
                  <a:cubicBezTo>
                    <a:pt x="352" y="251"/>
                    <a:pt x="151" y="501"/>
                    <a:pt x="1" y="802"/>
                  </a:cubicBezTo>
                  <a:cubicBezTo>
                    <a:pt x="1" y="827"/>
                    <a:pt x="1" y="827"/>
                    <a:pt x="26" y="852"/>
                  </a:cubicBezTo>
                  <a:cubicBezTo>
                    <a:pt x="51" y="852"/>
                    <a:pt x="51" y="852"/>
                    <a:pt x="76" y="827"/>
                  </a:cubicBezTo>
                  <a:cubicBezTo>
                    <a:pt x="226" y="552"/>
                    <a:pt x="402" y="301"/>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7"/>
            <p:cNvSpPr/>
            <p:nvPr/>
          </p:nvSpPr>
          <p:spPr>
            <a:xfrm>
              <a:off x="1580975" y="2186275"/>
              <a:ext cx="15050" cy="16775"/>
            </a:xfrm>
            <a:custGeom>
              <a:avLst/>
              <a:gdLst/>
              <a:ahLst/>
              <a:cxnLst/>
              <a:rect l="l" t="t" r="r" b="b"/>
              <a:pathLst>
                <a:path w="602" h="671" extrusionOk="0">
                  <a:moveTo>
                    <a:pt x="567" y="0"/>
                  </a:moveTo>
                  <a:cubicBezTo>
                    <a:pt x="558" y="0"/>
                    <a:pt x="552" y="7"/>
                    <a:pt x="552" y="19"/>
                  </a:cubicBezTo>
                  <a:cubicBezTo>
                    <a:pt x="351" y="195"/>
                    <a:pt x="176" y="395"/>
                    <a:pt x="25" y="621"/>
                  </a:cubicBezTo>
                  <a:cubicBezTo>
                    <a:pt x="0" y="621"/>
                    <a:pt x="0" y="646"/>
                    <a:pt x="25" y="671"/>
                  </a:cubicBezTo>
                  <a:lnTo>
                    <a:pt x="50" y="671"/>
                  </a:lnTo>
                  <a:cubicBezTo>
                    <a:pt x="50" y="671"/>
                    <a:pt x="75" y="671"/>
                    <a:pt x="75" y="646"/>
                  </a:cubicBezTo>
                  <a:cubicBezTo>
                    <a:pt x="226" y="445"/>
                    <a:pt x="401" y="245"/>
                    <a:pt x="602" y="69"/>
                  </a:cubicBezTo>
                  <a:cubicBezTo>
                    <a:pt x="602" y="44"/>
                    <a:pt x="602" y="19"/>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7"/>
            <p:cNvSpPr/>
            <p:nvPr/>
          </p:nvSpPr>
          <p:spPr>
            <a:xfrm>
              <a:off x="1584100" y="2195525"/>
              <a:ext cx="13800" cy="16300"/>
            </a:xfrm>
            <a:custGeom>
              <a:avLst/>
              <a:gdLst/>
              <a:ahLst/>
              <a:cxnLst/>
              <a:rect l="l" t="t" r="r" b="b"/>
              <a:pathLst>
                <a:path w="552" h="652" extrusionOk="0">
                  <a:moveTo>
                    <a:pt x="502" y="0"/>
                  </a:moveTo>
                  <a:cubicBezTo>
                    <a:pt x="301" y="176"/>
                    <a:pt x="126" y="376"/>
                    <a:pt x="0" y="577"/>
                  </a:cubicBezTo>
                  <a:cubicBezTo>
                    <a:pt x="0" y="602"/>
                    <a:pt x="0" y="627"/>
                    <a:pt x="25" y="627"/>
                  </a:cubicBezTo>
                  <a:cubicBezTo>
                    <a:pt x="25" y="652"/>
                    <a:pt x="25" y="652"/>
                    <a:pt x="25" y="652"/>
                  </a:cubicBezTo>
                  <a:cubicBezTo>
                    <a:pt x="51" y="652"/>
                    <a:pt x="51" y="627"/>
                    <a:pt x="51" y="627"/>
                  </a:cubicBezTo>
                  <a:cubicBezTo>
                    <a:pt x="176" y="401"/>
                    <a:pt x="351" y="226"/>
                    <a:pt x="552" y="50"/>
                  </a:cubicBezTo>
                  <a:cubicBezTo>
                    <a:pt x="552" y="50"/>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7"/>
            <p:cNvSpPr/>
            <p:nvPr/>
          </p:nvSpPr>
          <p:spPr>
            <a:xfrm>
              <a:off x="1586600" y="2205550"/>
              <a:ext cx="11300" cy="12550"/>
            </a:xfrm>
            <a:custGeom>
              <a:avLst/>
              <a:gdLst/>
              <a:ahLst/>
              <a:cxnLst/>
              <a:rect l="l" t="t" r="r" b="b"/>
              <a:pathLst>
                <a:path w="452" h="502" extrusionOk="0">
                  <a:moveTo>
                    <a:pt x="377" y="0"/>
                  </a:moveTo>
                  <a:cubicBezTo>
                    <a:pt x="226" y="125"/>
                    <a:pt x="101" y="276"/>
                    <a:pt x="1" y="451"/>
                  </a:cubicBezTo>
                  <a:cubicBezTo>
                    <a:pt x="1" y="476"/>
                    <a:pt x="1" y="501"/>
                    <a:pt x="26" y="501"/>
                  </a:cubicBezTo>
                  <a:cubicBezTo>
                    <a:pt x="51" y="501"/>
                    <a:pt x="51" y="501"/>
                    <a:pt x="76" y="476"/>
                  </a:cubicBezTo>
                  <a:cubicBezTo>
                    <a:pt x="151" y="326"/>
                    <a:pt x="276" y="176"/>
                    <a:pt x="427" y="75"/>
                  </a:cubicBezTo>
                  <a:cubicBezTo>
                    <a:pt x="452" y="50"/>
                    <a:pt x="452" y="25"/>
                    <a:pt x="427" y="25"/>
                  </a:cubicBezTo>
                  <a:cubicBezTo>
                    <a:pt x="427" y="0"/>
                    <a:pt x="402"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7"/>
            <p:cNvSpPr/>
            <p:nvPr/>
          </p:nvSpPr>
          <p:spPr>
            <a:xfrm>
              <a:off x="1587850" y="2229700"/>
              <a:ext cx="16950" cy="15975"/>
            </a:xfrm>
            <a:custGeom>
              <a:avLst/>
              <a:gdLst/>
              <a:ahLst/>
              <a:cxnLst/>
              <a:rect l="l" t="t" r="r" b="b"/>
              <a:pathLst>
                <a:path w="678" h="639" extrusionOk="0">
                  <a:moveTo>
                    <a:pt x="626" y="0"/>
                  </a:moveTo>
                  <a:cubicBezTo>
                    <a:pt x="619" y="0"/>
                    <a:pt x="611" y="3"/>
                    <a:pt x="602" y="12"/>
                  </a:cubicBezTo>
                  <a:cubicBezTo>
                    <a:pt x="377" y="162"/>
                    <a:pt x="176" y="362"/>
                    <a:pt x="26" y="588"/>
                  </a:cubicBezTo>
                  <a:cubicBezTo>
                    <a:pt x="1" y="613"/>
                    <a:pt x="1" y="613"/>
                    <a:pt x="26" y="638"/>
                  </a:cubicBezTo>
                  <a:lnTo>
                    <a:pt x="76" y="638"/>
                  </a:lnTo>
                  <a:cubicBezTo>
                    <a:pt x="251" y="413"/>
                    <a:pt x="427" y="237"/>
                    <a:pt x="652" y="62"/>
                  </a:cubicBezTo>
                  <a:cubicBezTo>
                    <a:pt x="678" y="62"/>
                    <a:pt x="678" y="37"/>
                    <a:pt x="652" y="12"/>
                  </a:cubicBezTo>
                  <a:cubicBezTo>
                    <a:pt x="652" y="12"/>
                    <a:pt x="641"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7"/>
            <p:cNvSpPr/>
            <p:nvPr/>
          </p:nvSpPr>
          <p:spPr>
            <a:xfrm>
              <a:off x="1591625" y="2238125"/>
              <a:ext cx="15675" cy="15675"/>
            </a:xfrm>
            <a:custGeom>
              <a:avLst/>
              <a:gdLst/>
              <a:ahLst/>
              <a:cxnLst/>
              <a:rect l="l" t="t" r="r" b="b"/>
              <a:pathLst>
                <a:path w="627" h="627" extrusionOk="0">
                  <a:moveTo>
                    <a:pt x="552" y="0"/>
                  </a:moveTo>
                  <a:cubicBezTo>
                    <a:pt x="351" y="176"/>
                    <a:pt x="176" y="376"/>
                    <a:pt x="0" y="577"/>
                  </a:cubicBezTo>
                  <a:cubicBezTo>
                    <a:pt x="0" y="602"/>
                    <a:pt x="0" y="627"/>
                    <a:pt x="25" y="627"/>
                  </a:cubicBezTo>
                  <a:lnTo>
                    <a:pt x="75" y="627"/>
                  </a:lnTo>
                  <a:cubicBezTo>
                    <a:pt x="226" y="427"/>
                    <a:pt x="401" y="226"/>
                    <a:pt x="602" y="76"/>
                  </a:cubicBezTo>
                  <a:cubicBezTo>
                    <a:pt x="627" y="51"/>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7"/>
            <p:cNvSpPr/>
            <p:nvPr/>
          </p:nvSpPr>
          <p:spPr>
            <a:xfrm>
              <a:off x="1593500" y="2246275"/>
              <a:ext cx="15675" cy="15675"/>
            </a:xfrm>
            <a:custGeom>
              <a:avLst/>
              <a:gdLst/>
              <a:ahLst/>
              <a:cxnLst/>
              <a:rect l="l" t="t" r="r" b="b"/>
              <a:pathLst>
                <a:path w="627" h="627" extrusionOk="0">
                  <a:moveTo>
                    <a:pt x="552" y="0"/>
                  </a:moveTo>
                  <a:cubicBezTo>
                    <a:pt x="351" y="151"/>
                    <a:pt x="151" y="351"/>
                    <a:pt x="0" y="577"/>
                  </a:cubicBezTo>
                  <a:cubicBezTo>
                    <a:pt x="0" y="577"/>
                    <a:pt x="0" y="602"/>
                    <a:pt x="0" y="627"/>
                  </a:cubicBezTo>
                  <a:lnTo>
                    <a:pt x="25" y="627"/>
                  </a:lnTo>
                  <a:cubicBezTo>
                    <a:pt x="51" y="627"/>
                    <a:pt x="51" y="627"/>
                    <a:pt x="51" y="602"/>
                  </a:cubicBezTo>
                  <a:cubicBezTo>
                    <a:pt x="201" y="401"/>
                    <a:pt x="401" y="201"/>
                    <a:pt x="602" y="50"/>
                  </a:cubicBezTo>
                  <a:cubicBezTo>
                    <a:pt x="627" y="50"/>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7"/>
            <p:cNvSpPr/>
            <p:nvPr/>
          </p:nvSpPr>
          <p:spPr>
            <a:xfrm>
              <a:off x="1596000" y="2253150"/>
              <a:ext cx="16325" cy="17575"/>
            </a:xfrm>
            <a:custGeom>
              <a:avLst/>
              <a:gdLst/>
              <a:ahLst/>
              <a:cxnLst/>
              <a:rect l="l" t="t" r="r" b="b"/>
              <a:pathLst>
                <a:path w="653" h="703" extrusionOk="0">
                  <a:moveTo>
                    <a:pt x="602" y="1"/>
                  </a:moveTo>
                  <a:cubicBezTo>
                    <a:pt x="377" y="201"/>
                    <a:pt x="176" y="402"/>
                    <a:pt x="26" y="653"/>
                  </a:cubicBezTo>
                  <a:cubicBezTo>
                    <a:pt x="1" y="653"/>
                    <a:pt x="1" y="678"/>
                    <a:pt x="26" y="678"/>
                  </a:cubicBezTo>
                  <a:cubicBezTo>
                    <a:pt x="26" y="703"/>
                    <a:pt x="26" y="703"/>
                    <a:pt x="51" y="703"/>
                  </a:cubicBezTo>
                  <a:cubicBezTo>
                    <a:pt x="51" y="703"/>
                    <a:pt x="76" y="703"/>
                    <a:pt x="76" y="678"/>
                  </a:cubicBezTo>
                  <a:cubicBezTo>
                    <a:pt x="226" y="452"/>
                    <a:pt x="427" y="252"/>
                    <a:pt x="627" y="76"/>
                  </a:cubicBezTo>
                  <a:cubicBezTo>
                    <a:pt x="652" y="51"/>
                    <a:pt x="652" y="26"/>
                    <a:pt x="652" y="26"/>
                  </a:cubicBezTo>
                  <a:cubicBezTo>
                    <a:pt x="627" y="1"/>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7"/>
            <p:cNvSpPr/>
            <p:nvPr/>
          </p:nvSpPr>
          <p:spPr>
            <a:xfrm>
              <a:off x="1596625" y="2263175"/>
              <a:ext cx="16325" cy="18825"/>
            </a:xfrm>
            <a:custGeom>
              <a:avLst/>
              <a:gdLst/>
              <a:ahLst/>
              <a:cxnLst/>
              <a:rect l="l" t="t" r="r" b="b"/>
              <a:pathLst>
                <a:path w="653" h="753" extrusionOk="0">
                  <a:moveTo>
                    <a:pt x="577" y="1"/>
                  </a:moveTo>
                  <a:cubicBezTo>
                    <a:pt x="352" y="201"/>
                    <a:pt x="176" y="452"/>
                    <a:pt x="1" y="703"/>
                  </a:cubicBezTo>
                  <a:cubicBezTo>
                    <a:pt x="1" y="728"/>
                    <a:pt x="1" y="728"/>
                    <a:pt x="26" y="753"/>
                  </a:cubicBezTo>
                  <a:lnTo>
                    <a:pt x="51" y="753"/>
                  </a:lnTo>
                  <a:cubicBezTo>
                    <a:pt x="51" y="753"/>
                    <a:pt x="51" y="753"/>
                    <a:pt x="76" y="728"/>
                  </a:cubicBezTo>
                  <a:cubicBezTo>
                    <a:pt x="226" y="477"/>
                    <a:pt x="427" y="252"/>
                    <a:pt x="627" y="51"/>
                  </a:cubicBezTo>
                  <a:cubicBezTo>
                    <a:pt x="652"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7"/>
            <p:cNvSpPr/>
            <p:nvPr/>
          </p:nvSpPr>
          <p:spPr>
            <a:xfrm>
              <a:off x="1597875" y="2278375"/>
              <a:ext cx="11300" cy="13650"/>
            </a:xfrm>
            <a:custGeom>
              <a:avLst/>
              <a:gdLst/>
              <a:ahLst/>
              <a:cxnLst/>
              <a:rect l="l" t="t" r="r" b="b"/>
              <a:pathLst>
                <a:path w="452" h="546" extrusionOk="0">
                  <a:moveTo>
                    <a:pt x="392" y="1"/>
                  </a:moveTo>
                  <a:cubicBezTo>
                    <a:pt x="383" y="1"/>
                    <a:pt x="377" y="7"/>
                    <a:pt x="377" y="20"/>
                  </a:cubicBezTo>
                  <a:lnTo>
                    <a:pt x="26" y="471"/>
                  </a:lnTo>
                  <a:cubicBezTo>
                    <a:pt x="1" y="496"/>
                    <a:pt x="1" y="521"/>
                    <a:pt x="26" y="521"/>
                  </a:cubicBezTo>
                  <a:cubicBezTo>
                    <a:pt x="26" y="546"/>
                    <a:pt x="26" y="546"/>
                    <a:pt x="51" y="546"/>
                  </a:cubicBezTo>
                  <a:cubicBezTo>
                    <a:pt x="51" y="546"/>
                    <a:pt x="76" y="546"/>
                    <a:pt x="76" y="521"/>
                  </a:cubicBezTo>
                  <a:lnTo>
                    <a:pt x="427" y="70"/>
                  </a:lnTo>
                  <a:cubicBezTo>
                    <a:pt x="452" y="45"/>
                    <a:pt x="427" y="20"/>
                    <a:pt x="427" y="20"/>
                  </a:cubicBezTo>
                  <a:cubicBezTo>
                    <a:pt x="414" y="7"/>
                    <a:pt x="402"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7"/>
            <p:cNvSpPr/>
            <p:nvPr/>
          </p:nvSpPr>
          <p:spPr>
            <a:xfrm>
              <a:off x="1622325" y="2214475"/>
              <a:ext cx="15675" cy="17400"/>
            </a:xfrm>
            <a:custGeom>
              <a:avLst/>
              <a:gdLst/>
              <a:ahLst/>
              <a:cxnLst/>
              <a:rect l="l" t="t" r="r" b="b"/>
              <a:pathLst>
                <a:path w="627" h="696" extrusionOk="0">
                  <a:moveTo>
                    <a:pt x="586" y="0"/>
                  </a:moveTo>
                  <a:cubicBezTo>
                    <a:pt x="577" y="0"/>
                    <a:pt x="564" y="7"/>
                    <a:pt x="552" y="19"/>
                  </a:cubicBezTo>
                  <a:cubicBezTo>
                    <a:pt x="351" y="195"/>
                    <a:pt x="176" y="395"/>
                    <a:pt x="25" y="621"/>
                  </a:cubicBezTo>
                  <a:cubicBezTo>
                    <a:pt x="0" y="646"/>
                    <a:pt x="0" y="671"/>
                    <a:pt x="25" y="671"/>
                  </a:cubicBezTo>
                  <a:cubicBezTo>
                    <a:pt x="25" y="696"/>
                    <a:pt x="50" y="696"/>
                    <a:pt x="50" y="696"/>
                  </a:cubicBezTo>
                  <a:cubicBezTo>
                    <a:pt x="50" y="696"/>
                    <a:pt x="75" y="671"/>
                    <a:pt x="75" y="671"/>
                  </a:cubicBezTo>
                  <a:cubicBezTo>
                    <a:pt x="226" y="445"/>
                    <a:pt x="401" y="245"/>
                    <a:pt x="602" y="69"/>
                  </a:cubicBezTo>
                  <a:cubicBezTo>
                    <a:pt x="627" y="69"/>
                    <a:pt x="627" y="44"/>
                    <a:pt x="602" y="19"/>
                  </a:cubicBezTo>
                  <a:cubicBezTo>
                    <a:pt x="602" y="7"/>
                    <a:pt x="596"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7"/>
            <p:cNvSpPr/>
            <p:nvPr/>
          </p:nvSpPr>
          <p:spPr>
            <a:xfrm>
              <a:off x="1624200" y="2223250"/>
              <a:ext cx="16325" cy="16150"/>
            </a:xfrm>
            <a:custGeom>
              <a:avLst/>
              <a:gdLst/>
              <a:ahLst/>
              <a:cxnLst/>
              <a:rect l="l" t="t" r="r" b="b"/>
              <a:pathLst>
                <a:path w="653" h="646" extrusionOk="0">
                  <a:moveTo>
                    <a:pt x="618" y="0"/>
                  </a:moveTo>
                  <a:cubicBezTo>
                    <a:pt x="608" y="0"/>
                    <a:pt x="602" y="6"/>
                    <a:pt x="602" y="19"/>
                  </a:cubicBezTo>
                  <a:cubicBezTo>
                    <a:pt x="376" y="169"/>
                    <a:pt x="176" y="370"/>
                    <a:pt x="0" y="595"/>
                  </a:cubicBezTo>
                  <a:cubicBezTo>
                    <a:pt x="0" y="595"/>
                    <a:pt x="0" y="620"/>
                    <a:pt x="0" y="646"/>
                  </a:cubicBezTo>
                  <a:lnTo>
                    <a:pt x="26" y="646"/>
                  </a:lnTo>
                  <a:cubicBezTo>
                    <a:pt x="51" y="646"/>
                    <a:pt x="51" y="646"/>
                    <a:pt x="51" y="620"/>
                  </a:cubicBezTo>
                  <a:cubicBezTo>
                    <a:pt x="226" y="395"/>
                    <a:pt x="401" y="219"/>
                    <a:pt x="627" y="69"/>
                  </a:cubicBezTo>
                  <a:cubicBezTo>
                    <a:pt x="652" y="44"/>
                    <a:pt x="652" y="44"/>
                    <a:pt x="652" y="19"/>
                  </a:cubicBezTo>
                  <a:cubicBezTo>
                    <a:pt x="640" y="6"/>
                    <a:pt x="627"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7"/>
            <p:cNvSpPr/>
            <p:nvPr/>
          </p:nvSpPr>
          <p:spPr>
            <a:xfrm>
              <a:off x="1627325" y="2229975"/>
              <a:ext cx="15700" cy="15700"/>
            </a:xfrm>
            <a:custGeom>
              <a:avLst/>
              <a:gdLst/>
              <a:ahLst/>
              <a:cxnLst/>
              <a:rect l="l" t="t" r="r" b="b"/>
              <a:pathLst>
                <a:path w="628" h="628" extrusionOk="0">
                  <a:moveTo>
                    <a:pt x="552" y="1"/>
                  </a:moveTo>
                  <a:cubicBezTo>
                    <a:pt x="377" y="176"/>
                    <a:pt x="176" y="377"/>
                    <a:pt x="26" y="577"/>
                  </a:cubicBezTo>
                  <a:cubicBezTo>
                    <a:pt x="1" y="602"/>
                    <a:pt x="1" y="627"/>
                    <a:pt x="26" y="627"/>
                  </a:cubicBezTo>
                  <a:lnTo>
                    <a:pt x="76" y="627"/>
                  </a:lnTo>
                  <a:cubicBezTo>
                    <a:pt x="226" y="427"/>
                    <a:pt x="427" y="226"/>
                    <a:pt x="602" y="51"/>
                  </a:cubicBezTo>
                  <a:cubicBezTo>
                    <a:pt x="627" y="51"/>
                    <a:pt x="627" y="26"/>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7"/>
            <p:cNvSpPr/>
            <p:nvPr/>
          </p:nvSpPr>
          <p:spPr>
            <a:xfrm>
              <a:off x="1617925" y="2206950"/>
              <a:ext cx="15700" cy="16150"/>
            </a:xfrm>
            <a:custGeom>
              <a:avLst/>
              <a:gdLst/>
              <a:ahLst/>
              <a:cxnLst/>
              <a:rect l="l" t="t" r="r" b="b"/>
              <a:pathLst>
                <a:path w="628" h="646" extrusionOk="0">
                  <a:moveTo>
                    <a:pt x="593" y="1"/>
                  </a:moveTo>
                  <a:cubicBezTo>
                    <a:pt x="584" y="1"/>
                    <a:pt x="577" y="7"/>
                    <a:pt x="577" y="19"/>
                  </a:cubicBezTo>
                  <a:lnTo>
                    <a:pt x="1" y="571"/>
                  </a:lnTo>
                  <a:cubicBezTo>
                    <a:pt x="1" y="596"/>
                    <a:pt x="1" y="621"/>
                    <a:pt x="1" y="621"/>
                  </a:cubicBezTo>
                  <a:cubicBezTo>
                    <a:pt x="26" y="646"/>
                    <a:pt x="26" y="646"/>
                    <a:pt x="26" y="646"/>
                  </a:cubicBezTo>
                  <a:cubicBezTo>
                    <a:pt x="51" y="646"/>
                    <a:pt x="51" y="646"/>
                    <a:pt x="51" y="621"/>
                  </a:cubicBezTo>
                  <a:lnTo>
                    <a:pt x="627" y="69"/>
                  </a:lnTo>
                  <a:cubicBezTo>
                    <a:pt x="627" y="44"/>
                    <a:pt x="627" y="44"/>
                    <a:pt x="627" y="19"/>
                  </a:cubicBezTo>
                  <a:cubicBezTo>
                    <a:pt x="615" y="7"/>
                    <a:pt x="602"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7"/>
            <p:cNvSpPr/>
            <p:nvPr/>
          </p:nvSpPr>
          <p:spPr>
            <a:xfrm>
              <a:off x="1649900" y="2134125"/>
              <a:ext cx="22575" cy="23200"/>
            </a:xfrm>
            <a:custGeom>
              <a:avLst/>
              <a:gdLst/>
              <a:ahLst/>
              <a:cxnLst/>
              <a:rect l="l" t="t" r="r" b="b"/>
              <a:pathLst>
                <a:path w="903" h="928" extrusionOk="0">
                  <a:moveTo>
                    <a:pt x="827" y="0"/>
                  </a:moveTo>
                  <a:cubicBezTo>
                    <a:pt x="501" y="226"/>
                    <a:pt x="226" y="526"/>
                    <a:pt x="25" y="852"/>
                  </a:cubicBezTo>
                  <a:cubicBezTo>
                    <a:pt x="0" y="877"/>
                    <a:pt x="0" y="902"/>
                    <a:pt x="25" y="902"/>
                  </a:cubicBezTo>
                  <a:cubicBezTo>
                    <a:pt x="25" y="927"/>
                    <a:pt x="25" y="927"/>
                    <a:pt x="50" y="927"/>
                  </a:cubicBezTo>
                  <a:cubicBezTo>
                    <a:pt x="50" y="927"/>
                    <a:pt x="75" y="902"/>
                    <a:pt x="75" y="902"/>
                  </a:cubicBezTo>
                  <a:cubicBezTo>
                    <a:pt x="276" y="576"/>
                    <a:pt x="551" y="301"/>
                    <a:pt x="877" y="75"/>
                  </a:cubicBezTo>
                  <a:cubicBezTo>
                    <a:pt x="877" y="50"/>
                    <a:pt x="902" y="25"/>
                    <a:pt x="877" y="25"/>
                  </a:cubicBezTo>
                  <a:cubicBezTo>
                    <a:pt x="877"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7"/>
            <p:cNvSpPr/>
            <p:nvPr/>
          </p:nvSpPr>
          <p:spPr>
            <a:xfrm>
              <a:off x="1645500" y="2136625"/>
              <a:ext cx="35750" cy="35100"/>
            </a:xfrm>
            <a:custGeom>
              <a:avLst/>
              <a:gdLst/>
              <a:ahLst/>
              <a:cxnLst/>
              <a:rect l="l" t="t" r="r" b="b"/>
              <a:pathLst>
                <a:path w="1430" h="1404" extrusionOk="0">
                  <a:moveTo>
                    <a:pt x="1379" y="0"/>
                  </a:moveTo>
                  <a:cubicBezTo>
                    <a:pt x="853" y="376"/>
                    <a:pt x="402" y="827"/>
                    <a:pt x="26" y="1354"/>
                  </a:cubicBezTo>
                  <a:cubicBezTo>
                    <a:pt x="1" y="1354"/>
                    <a:pt x="26" y="1379"/>
                    <a:pt x="26" y="1404"/>
                  </a:cubicBezTo>
                  <a:lnTo>
                    <a:pt x="51" y="1404"/>
                  </a:lnTo>
                  <a:cubicBezTo>
                    <a:pt x="51" y="1404"/>
                    <a:pt x="76" y="1404"/>
                    <a:pt x="76" y="1379"/>
                  </a:cubicBezTo>
                  <a:cubicBezTo>
                    <a:pt x="452" y="877"/>
                    <a:pt x="903" y="426"/>
                    <a:pt x="1404" y="50"/>
                  </a:cubicBezTo>
                  <a:cubicBezTo>
                    <a:pt x="1429" y="50"/>
                    <a:pt x="1429" y="25"/>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7"/>
            <p:cNvSpPr/>
            <p:nvPr/>
          </p:nvSpPr>
          <p:spPr>
            <a:xfrm>
              <a:off x="1650525" y="2146650"/>
              <a:ext cx="31975" cy="27600"/>
            </a:xfrm>
            <a:custGeom>
              <a:avLst/>
              <a:gdLst/>
              <a:ahLst/>
              <a:cxnLst/>
              <a:rect l="l" t="t" r="r" b="b"/>
              <a:pathLst>
                <a:path w="1279" h="1104" extrusionOk="0">
                  <a:moveTo>
                    <a:pt x="1203" y="0"/>
                  </a:moveTo>
                  <a:cubicBezTo>
                    <a:pt x="752" y="276"/>
                    <a:pt x="351" y="627"/>
                    <a:pt x="25" y="1053"/>
                  </a:cubicBezTo>
                  <a:cubicBezTo>
                    <a:pt x="0" y="1053"/>
                    <a:pt x="0" y="1078"/>
                    <a:pt x="25" y="1103"/>
                  </a:cubicBezTo>
                  <a:lnTo>
                    <a:pt x="50" y="1103"/>
                  </a:lnTo>
                  <a:cubicBezTo>
                    <a:pt x="50" y="1103"/>
                    <a:pt x="75" y="1103"/>
                    <a:pt x="75" y="1078"/>
                  </a:cubicBezTo>
                  <a:cubicBezTo>
                    <a:pt x="401" y="677"/>
                    <a:pt x="802" y="326"/>
                    <a:pt x="1253" y="75"/>
                  </a:cubicBezTo>
                  <a:cubicBezTo>
                    <a:pt x="1253" y="50"/>
                    <a:pt x="1278" y="25"/>
                    <a:pt x="1253" y="25"/>
                  </a:cubicBezTo>
                  <a:cubicBezTo>
                    <a:pt x="1253" y="0"/>
                    <a:pt x="122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7"/>
            <p:cNvSpPr/>
            <p:nvPr/>
          </p:nvSpPr>
          <p:spPr>
            <a:xfrm>
              <a:off x="1654275" y="2155425"/>
              <a:ext cx="30100" cy="25075"/>
            </a:xfrm>
            <a:custGeom>
              <a:avLst/>
              <a:gdLst/>
              <a:ahLst/>
              <a:cxnLst/>
              <a:rect l="l" t="t" r="r" b="b"/>
              <a:pathLst>
                <a:path w="1204" h="1003" extrusionOk="0">
                  <a:moveTo>
                    <a:pt x="1153" y="0"/>
                  </a:moveTo>
                  <a:cubicBezTo>
                    <a:pt x="752" y="276"/>
                    <a:pt x="326" y="577"/>
                    <a:pt x="0" y="953"/>
                  </a:cubicBezTo>
                  <a:cubicBezTo>
                    <a:pt x="0" y="978"/>
                    <a:pt x="0" y="978"/>
                    <a:pt x="26" y="1003"/>
                  </a:cubicBezTo>
                  <a:lnTo>
                    <a:pt x="76" y="1003"/>
                  </a:lnTo>
                  <a:cubicBezTo>
                    <a:pt x="376" y="627"/>
                    <a:pt x="777" y="351"/>
                    <a:pt x="1178" y="75"/>
                  </a:cubicBezTo>
                  <a:cubicBezTo>
                    <a:pt x="1203" y="50"/>
                    <a:pt x="1203" y="25"/>
                    <a:pt x="1203" y="25"/>
                  </a:cubicBezTo>
                  <a:cubicBezTo>
                    <a:pt x="1178" y="0"/>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7"/>
            <p:cNvSpPr/>
            <p:nvPr/>
          </p:nvSpPr>
          <p:spPr>
            <a:xfrm>
              <a:off x="1661175" y="2162650"/>
              <a:ext cx="26325" cy="22875"/>
            </a:xfrm>
            <a:custGeom>
              <a:avLst/>
              <a:gdLst/>
              <a:ahLst/>
              <a:cxnLst/>
              <a:rect l="l" t="t" r="r" b="b"/>
              <a:pathLst>
                <a:path w="1053" h="915" extrusionOk="0">
                  <a:moveTo>
                    <a:pt x="1010" y="1"/>
                  </a:moveTo>
                  <a:cubicBezTo>
                    <a:pt x="1005" y="1"/>
                    <a:pt x="1003" y="4"/>
                    <a:pt x="1003" y="12"/>
                  </a:cubicBezTo>
                  <a:cubicBezTo>
                    <a:pt x="627" y="263"/>
                    <a:pt x="301" y="538"/>
                    <a:pt x="0" y="839"/>
                  </a:cubicBezTo>
                  <a:cubicBezTo>
                    <a:pt x="0" y="864"/>
                    <a:pt x="0" y="889"/>
                    <a:pt x="0" y="889"/>
                  </a:cubicBezTo>
                  <a:cubicBezTo>
                    <a:pt x="0" y="914"/>
                    <a:pt x="25" y="914"/>
                    <a:pt x="25" y="914"/>
                  </a:cubicBezTo>
                  <a:cubicBezTo>
                    <a:pt x="25" y="914"/>
                    <a:pt x="50" y="914"/>
                    <a:pt x="50" y="889"/>
                  </a:cubicBezTo>
                  <a:cubicBezTo>
                    <a:pt x="351" y="588"/>
                    <a:pt x="677" y="313"/>
                    <a:pt x="1028" y="62"/>
                  </a:cubicBezTo>
                  <a:cubicBezTo>
                    <a:pt x="1053" y="62"/>
                    <a:pt x="1053" y="37"/>
                    <a:pt x="1053" y="12"/>
                  </a:cubicBezTo>
                  <a:cubicBezTo>
                    <a:pt x="1036" y="12"/>
                    <a:pt x="1019"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7"/>
            <p:cNvSpPr/>
            <p:nvPr/>
          </p:nvSpPr>
          <p:spPr>
            <a:xfrm>
              <a:off x="1667425" y="2169825"/>
              <a:ext cx="23850" cy="21325"/>
            </a:xfrm>
            <a:custGeom>
              <a:avLst/>
              <a:gdLst/>
              <a:ahLst/>
              <a:cxnLst/>
              <a:rect l="l" t="t" r="r" b="b"/>
              <a:pathLst>
                <a:path w="954" h="853" extrusionOk="0">
                  <a:moveTo>
                    <a:pt x="903" y="1"/>
                  </a:moveTo>
                  <a:lnTo>
                    <a:pt x="1" y="778"/>
                  </a:lnTo>
                  <a:cubicBezTo>
                    <a:pt x="1" y="803"/>
                    <a:pt x="1" y="828"/>
                    <a:pt x="1" y="828"/>
                  </a:cubicBezTo>
                  <a:cubicBezTo>
                    <a:pt x="26" y="853"/>
                    <a:pt x="26" y="853"/>
                    <a:pt x="26" y="853"/>
                  </a:cubicBezTo>
                  <a:cubicBezTo>
                    <a:pt x="51" y="853"/>
                    <a:pt x="51" y="853"/>
                    <a:pt x="51" y="828"/>
                  </a:cubicBezTo>
                  <a:lnTo>
                    <a:pt x="928" y="76"/>
                  </a:lnTo>
                  <a:cubicBezTo>
                    <a:pt x="953" y="51"/>
                    <a:pt x="953" y="26"/>
                    <a:pt x="953" y="26"/>
                  </a:cubicBezTo>
                  <a:cubicBezTo>
                    <a:pt x="928" y="1"/>
                    <a:pt x="903"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7"/>
            <p:cNvSpPr/>
            <p:nvPr/>
          </p:nvSpPr>
          <p:spPr>
            <a:xfrm>
              <a:off x="1672450" y="2174375"/>
              <a:ext cx="22575" cy="21175"/>
            </a:xfrm>
            <a:custGeom>
              <a:avLst/>
              <a:gdLst/>
              <a:ahLst/>
              <a:cxnLst/>
              <a:rect l="l" t="t" r="r" b="b"/>
              <a:pathLst>
                <a:path w="903" h="847" extrusionOk="0">
                  <a:moveTo>
                    <a:pt x="862" y="0"/>
                  </a:moveTo>
                  <a:cubicBezTo>
                    <a:pt x="852" y="0"/>
                    <a:pt x="840" y="7"/>
                    <a:pt x="827" y="19"/>
                  </a:cubicBezTo>
                  <a:lnTo>
                    <a:pt x="25" y="771"/>
                  </a:lnTo>
                  <a:cubicBezTo>
                    <a:pt x="0" y="796"/>
                    <a:pt x="0" y="821"/>
                    <a:pt x="25" y="821"/>
                  </a:cubicBezTo>
                  <a:cubicBezTo>
                    <a:pt x="25" y="821"/>
                    <a:pt x="50" y="846"/>
                    <a:pt x="50" y="846"/>
                  </a:cubicBezTo>
                  <a:cubicBezTo>
                    <a:pt x="50" y="846"/>
                    <a:pt x="75" y="821"/>
                    <a:pt x="75" y="821"/>
                  </a:cubicBezTo>
                  <a:lnTo>
                    <a:pt x="877" y="69"/>
                  </a:lnTo>
                  <a:cubicBezTo>
                    <a:pt x="903" y="44"/>
                    <a:pt x="903" y="19"/>
                    <a:pt x="877" y="19"/>
                  </a:cubicBezTo>
                  <a:cubicBezTo>
                    <a:pt x="877" y="7"/>
                    <a:pt x="871"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7"/>
            <p:cNvSpPr/>
            <p:nvPr/>
          </p:nvSpPr>
          <p:spPr>
            <a:xfrm>
              <a:off x="1678075" y="2179225"/>
              <a:ext cx="21975" cy="20075"/>
            </a:xfrm>
            <a:custGeom>
              <a:avLst/>
              <a:gdLst/>
              <a:ahLst/>
              <a:cxnLst/>
              <a:rect l="l" t="t" r="r" b="b"/>
              <a:pathLst>
                <a:path w="879" h="803" extrusionOk="0">
                  <a:moveTo>
                    <a:pt x="803" y="1"/>
                  </a:moveTo>
                  <a:lnTo>
                    <a:pt x="26" y="752"/>
                  </a:lnTo>
                  <a:cubicBezTo>
                    <a:pt x="1" y="752"/>
                    <a:pt x="1" y="777"/>
                    <a:pt x="26" y="803"/>
                  </a:cubicBezTo>
                  <a:lnTo>
                    <a:pt x="76" y="803"/>
                  </a:lnTo>
                  <a:lnTo>
                    <a:pt x="853" y="51"/>
                  </a:ln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7"/>
            <p:cNvSpPr/>
            <p:nvPr/>
          </p:nvSpPr>
          <p:spPr>
            <a:xfrm>
              <a:off x="1721950" y="2167950"/>
              <a:ext cx="19450" cy="19450"/>
            </a:xfrm>
            <a:custGeom>
              <a:avLst/>
              <a:gdLst/>
              <a:ahLst/>
              <a:cxnLst/>
              <a:rect l="l" t="t" r="r" b="b"/>
              <a:pathLst>
                <a:path w="778" h="778" extrusionOk="0">
                  <a:moveTo>
                    <a:pt x="702" y="0"/>
                  </a:moveTo>
                  <a:cubicBezTo>
                    <a:pt x="476" y="251"/>
                    <a:pt x="251" y="477"/>
                    <a:pt x="25" y="702"/>
                  </a:cubicBezTo>
                  <a:cubicBezTo>
                    <a:pt x="0" y="727"/>
                    <a:pt x="0" y="727"/>
                    <a:pt x="0" y="752"/>
                  </a:cubicBezTo>
                  <a:cubicBezTo>
                    <a:pt x="25" y="752"/>
                    <a:pt x="25" y="777"/>
                    <a:pt x="25" y="777"/>
                  </a:cubicBezTo>
                  <a:cubicBezTo>
                    <a:pt x="50" y="777"/>
                    <a:pt x="50" y="752"/>
                    <a:pt x="50" y="752"/>
                  </a:cubicBezTo>
                  <a:cubicBezTo>
                    <a:pt x="301" y="527"/>
                    <a:pt x="527" y="301"/>
                    <a:pt x="752" y="51"/>
                  </a:cubicBezTo>
                  <a:cubicBezTo>
                    <a:pt x="777" y="51"/>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7"/>
            <p:cNvSpPr/>
            <p:nvPr/>
          </p:nvSpPr>
          <p:spPr>
            <a:xfrm>
              <a:off x="1720075" y="2178750"/>
              <a:ext cx="19450" cy="18675"/>
            </a:xfrm>
            <a:custGeom>
              <a:avLst/>
              <a:gdLst/>
              <a:ahLst/>
              <a:cxnLst/>
              <a:rect l="l" t="t" r="r" b="b"/>
              <a:pathLst>
                <a:path w="778" h="747" extrusionOk="0">
                  <a:moveTo>
                    <a:pt x="727" y="1"/>
                  </a:moveTo>
                  <a:cubicBezTo>
                    <a:pt x="721" y="1"/>
                    <a:pt x="714" y="7"/>
                    <a:pt x="702" y="20"/>
                  </a:cubicBezTo>
                  <a:lnTo>
                    <a:pt x="0" y="696"/>
                  </a:lnTo>
                  <a:cubicBezTo>
                    <a:pt x="0" y="696"/>
                    <a:pt x="0" y="721"/>
                    <a:pt x="0" y="746"/>
                  </a:cubicBezTo>
                  <a:lnTo>
                    <a:pt x="50" y="746"/>
                  </a:lnTo>
                  <a:lnTo>
                    <a:pt x="752" y="70"/>
                  </a:lnTo>
                  <a:cubicBezTo>
                    <a:pt x="777" y="45"/>
                    <a:pt x="777" y="20"/>
                    <a:pt x="752" y="20"/>
                  </a:cubicBezTo>
                  <a:cubicBezTo>
                    <a:pt x="739" y="7"/>
                    <a:pt x="733"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7"/>
            <p:cNvSpPr/>
            <p:nvPr/>
          </p:nvSpPr>
          <p:spPr>
            <a:xfrm>
              <a:off x="1713800" y="2189600"/>
              <a:ext cx="23825" cy="22225"/>
            </a:xfrm>
            <a:custGeom>
              <a:avLst/>
              <a:gdLst/>
              <a:ahLst/>
              <a:cxnLst/>
              <a:rect l="l" t="t" r="r" b="b"/>
              <a:pathLst>
                <a:path w="953" h="889" extrusionOk="0">
                  <a:moveTo>
                    <a:pt x="920" y="0"/>
                  </a:moveTo>
                  <a:cubicBezTo>
                    <a:pt x="911" y="0"/>
                    <a:pt x="894" y="12"/>
                    <a:pt x="878" y="12"/>
                  </a:cubicBezTo>
                  <a:cubicBezTo>
                    <a:pt x="627" y="312"/>
                    <a:pt x="326" y="588"/>
                    <a:pt x="25" y="839"/>
                  </a:cubicBezTo>
                  <a:cubicBezTo>
                    <a:pt x="0" y="839"/>
                    <a:pt x="0" y="864"/>
                    <a:pt x="25" y="889"/>
                  </a:cubicBezTo>
                  <a:lnTo>
                    <a:pt x="76" y="889"/>
                  </a:lnTo>
                  <a:cubicBezTo>
                    <a:pt x="376" y="638"/>
                    <a:pt x="677" y="362"/>
                    <a:pt x="928" y="62"/>
                  </a:cubicBezTo>
                  <a:cubicBezTo>
                    <a:pt x="953" y="37"/>
                    <a:pt x="953" y="12"/>
                    <a:pt x="928" y="12"/>
                  </a:cubicBezTo>
                  <a:cubicBezTo>
                    <a:pt x="928" y="3"/>
                    <a:pt x="925"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7"/>
            <p:cNvSpPr/>
            <p:nvPr/>
          </p:nvSpPr>
          <p:spPr>
            <a:xfrm>
              <a:off x="1701900" y="2129100"/>
              <a:ext cx="11300" cy="11300"/>
            </a:xfrm>
            <a:custGeom>
              <a:avLst/>
              <a:gdLst/>
              <a:ahLst/>
              <a:cxnLst/>
              <a:rect l="l" t="t" r="r" b="b"/>
              <a:pathLst>
                <a:path w="452" h="452" extrusionOk="0">
                  <a:moveTo>
                    <a:pt x="401" y="1"/>
                  </a:moveTo>
                  <a:lnTo>
                    <a:pt x="25" y="402"/>
                  </a:lnTo>
                  <a:cubicBezTo>
                    <a:pt x="0" y="402"/>
                    <a:pt x="0" y="427"/>
                    <a:pt x="25" y="452"/>
                  </a:cubicBezTo>
                  <a:lnTo>
                    <a:pt x="50" y="452"/>
                  </a:lnTo>
                  <a:cubicBezTo>
                    <a:pt x="50" y="452"/>
                    <a:pt x="75" y="452"/>
                    <a:pt x="75" y="427"/>
                  </a:cubicBezTo>
                  <a:lnTo>
                    <a:pt x="451" y="51"/>
                  </a:lnTo>
                  <a:cubicBezTo>
                    <a:pt x="451" y="51"/>
                    <a:pt x="451" y="26"/>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7"/>
            <p:cNvSpPr/>
            <p:nvPr/>
          </p:nvSpPr>
          <p:spPr>
            <a:xfrm>
              <a:off x="1706275" y="2133475"/>
              <a:ext cx="15075" cy="11950"/>
            </a:xfrm>
            <a:custGeom>
              <a:avLst/>
              <a:gdLst/>
              <a:ahLst/>
              <a:cxnLst/>
              <a:rect l="l" t="t" r="r" b="b"/>
              <a:pathLst>
                <a:path w="603" h="478" extrusionOk="0">
                  <a:moveTo>
                    <a:pt x="527" y="1"/>
                  </a:moveTo>
                  <a:cubicBezTo>
                    <a:pt x="352" y="126"/>
                    <a:pt x="176" y="277"/>
                    <a:pt x="26" y="427"/>
                  </a:cubicBezTo>
                  <a:cubicBezTo>
                    <a:pt x="1" y="452"/>
                    <a:pt x="1" y="452"/>
                    <a:pt x="26" y="477"/>
                  </a:cubicBezTo>
                  <a:lnTo>
                    <a:pt x="76" y="477"/>
                  </a:lnTo>
                  <a:cubicBezTo>
                    <a:pt x="226" y="327"/>
                    <a:pt x="402" y="176"/>
                    <a:pt x="577" y="76"/>
                  </a:cubicBezTo>
                  <a:cubicBezTo>
                    <a:pt x="602" y="51"/>
                    <a:pt x="602" y="26"/>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7"/>
            <p:cNvSpPr/>
            <p:nvPr/>
          </p:nvSpPr>
          <p:spPr>
            <a:xfrm>
              <a:off x="1711300" y="2135525"/>
              <a:ext cx="19450" cy="11775"/>
            </a:xfrm>
            <a:custGeom>
              <a:avLst/>
              <a:gdLst/>
              <a:ahLst/>
              <a:cxnLst/>
              <a:rect l="l" t="t" r="r" b="b"/>
              <a:pathLst>
                <a:path w="778" h="471" extrusionOk="0">
                  <a:moveTo>
                    <a:pt x="736" y="0"/>
                  </a:moveTo>
                  <a:cubicBezTo>
                    <a:pt x="727" y="0"/>
                    <a:pt x="714" y="7"/>
                    <a:pt x="702" y="19"/>
                  </a:cubicBezTo>
                  <a:cubicBezTo>
                    <a:pt x="501" y="170"/>
                    <a:pt x="276" y="320"/>
                    <a:pt x="25" y="420"/>
                  </a:cubicBezTo>
                  <a:cubicBezTo>
                    <a:pt x="25" y="420"/>
                    <a:pt x="0" y="445"/>
                    <a:pt x="25" y="445"/>
                  </a:cubicBezTo>
                  <a:cubicBezTo>
                    <a:pt x="25" y="470"/>
                    <a:pt x="25" y="470"/>
                    <a:pt x="50" y="470"/>
                  </a:cubicBezTo>
                  <a:cubicBezTo>
                    <a:pt x="301" y="370"/>
                    <a:pt x="552" y="245"/>
                    <a:pt x="752" y="69"/>
                  </a:cubicBezTo>
                  <a:cubicBezTo>
                    <a:pt x="777" y="44"/>
                    <a:pt x="777" y="44"/>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7"/>
            <p:cNvSpPr/>
            <p:nvPr/>
          </p:nvSpPr>
          <p:spPr>
            <a:xfrm>
              <a:off x="1721325" y="2140375"/>
              <a:ext cx="14425" cy="10050"/>
            </a:xfrm>
            <a:custGeom>
              <a:avLst/>
              <a:gdLst/>
              <a:ahLst/>
              <a:cxnLst/>
              <a:rect l="l" t="t" r="r" b="b"/>
              <a:pathLst>
                <a:path w="577" h="402" extrusionOk="0">
                  <a:moveTo>
                    <a:pt x="527" y="1"/>
                  </a:moveTo>
                  <a:cubicBezTo>
                    <a:pt x="376" y="151"/>
                    <a:pt x="201" y="251"/>
                    <a:pt x="25" y="326"/>
                  </a:cubicBezTo>
                  <a:cubicBezTo>
                    <a:pt x="0" y="326"/>
                    <a:pt x="0" y="352"/>
                    <a:pt x="0" y="377"/>
                  </a:cubicBezTo>
                  <a:cubicBezTo>
                    <a:pt x="0" y="377"/>
                    <a:pt x="25" y="402"/>
                    <a:pt x="25" y="402"/>
                  </a:cubicBezTo>
                  <a:cubicBezTo>
                    <a:pt x="25" y="402"/>
                    <a:pt x="25" y="402"/>
                    <a:pt x="50" y="377"/>
                  </a:cubicBezTo>
                  <a:cubicBezTo>
                    <a:pt x="251" y="326"/>
                    <a:pt x="426" y="201"/>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7"/>
            <p:cNvSpPr/>
            <p:nvPr/>
          </p:nvSpPr>
          <p:spPr>
            <a:xfrm>
              <a:off x="1728200" y="2146800"/>
              <a:ext cx="10675" cy="8650"/>
            </a:xfrm>
            <a:custGeom>
              <a:avLst/>
              <a:gdLst/>
              <a:ahLst/>
              <a:cxnLst/>
              <a:rect l="l" t="t" r="r" b="b"/>
              <a:pathLst>
                <a:path w="427" h="346" extrusionOk="0">
                  <a:moveTo>
                    <a:pt x="386" y="1"/>
                  </a:moveTo>
                  <a:cubicBezTo>
                    <a:pt x="377" y="1"/>
                    <a:pt x="364" y="7"/>
                    <a:pt x="352" y="19"/>
                  </a:cubicBezTo>
                  <a:cubicBezTo>
                    <a:pt x="252" y="120"/>
                    <a:pt x="151" y="195"/>
                    <a:pt x="26" y="270"/>
                  </a:cubicBezTo>
                  <a:cubicBezTo>
                    <a:pt x="1" y="295"/>
                    <a:pt x="1" y="295"/>
                    <a:pt x="26" y="320"/>
                  </a:cubicBezTo>
                  <a:cubicBezTo>
                    <a:pt x="26" y="345"/>
                    <a:pt x="26" y="345"/>
                    <a:pt x="51" y="345"/>
                  </a:cubicBezTo>
                  <a:cubicBezTo>
                    <a:pt x="51" y="345"/>
                    <a:pt x="51" y="345"/>
                    <a:pt x="51" y="320"/>
                  </a:cubicBezTo>
                  <a:cubicBezTo>
                    <a:pt x="176" y="245"/>
                    <a:pt x="302" y="170"/>
                    <a:pt x="402" y="69"/>
                  </a:cubicBezTo>
                  <a:cubicBezTo>
                    <a:pt x="427" y="44"/>
                    <a:pt x="427" y="44"/>
                    <a:pt x="402" y="19"/>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7"/>
            <p:cNvSpPr/>
            <p:nvPr/>
          </p:nvSpPr>
          <p:spPr>
            <a:xfrm>
              <a:off x="1730725" y="2153700"/>
              <a:ext cx="8800" cy="8000"/>
            </a:xfrm>
            <a:custGeom>
              <a:avLst/>
              <a:gdLst/>
              <a:ahLst/>
              <a:cxnLst/>
              <a:rect l="l" t="t" r="r" b="b"/>
              <a:pathLst>
                <a:path w="352" h="320" extrusionOk="0">
                  <a:moveTo>
                    <a:pt x="317" y="0"/>
                  </a:moveTo>
                  <a:cubicBezTo>
                    <a:pt x="307" y="0"/>
                    <a:pt x="301" y="6"/>
                    <a:pt x="301" y="19"/>
                  </a:cubicBezTo>
                  <a:lnTo>
                    <a:pt x="25" y="270"/>
                  </a:lnTo>
                  <a:cubicBezTo>
                    <a:pt x="0" y="270"/>
                    <a:pt x="0" y="295"/>
                    <a:pt x="25" y="320"/>
                  </a:cubicBezTo>
                  <a:lnTo>
                    <a:pt x="75" y="320"/>
                  </a:lnTo>
                  <a:lnTo>
                    <a:pt x="351" y="69"/>
                  </a:lnTo>
                  <a:cubicBezTo>
                    <a:pt x="351" y="44"/>
                    <a:pt x="351" y="19"/>
                    <a:pt x="351" y="19"/>
                  </a:cubicBezTo>
                  <a:cubicBezTo>
                    <a:pt x="338" y="6"/>
                    <a:pt x="326"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7"/>
            <p:cNvSpPr/>
            <p:nvPr/>
          </p:nvSpPr>
          <p:spPr>
            <a:xfrm>
              <a:off x="1601025" y="2270850"/>
              <a:ext cx="37600" cy="52500"/>
            </a:xfrm>
            <a:custGeom>
              <a:avLst/>
              <a:gdLst/>
              <a:ahLst/>
              <a:cxnLst/>
              <a:rect l="l" t="t" r="r" b="b"/>
              <a:pathLst>
                <a:path w="1504" h="2100" extrusionOk="0">
                  <a:moveTo>
                    <a:pt x="1463" y="1"/>
                  </a:moveTo>
                  <a:cubicBezTo>
                    <a:pt x="1454" y="1"/>
                    <a:pt x="1441" y="7"/>
                    <a:pt x="1429" y="20"/>
                  </a:cubicBezTo>
                  <a:cubicBezTo>
                    <a:pt x="902" y="546"/>
                    <a:pt x="226" y="1198"/>
                    <a:pt x="0" y="2050"/>
                  </a:cubicBezTo>
                  <a:cubicBezTo>
                    <a:pt x="0" y="2075"/>
                    <a:pt x="0" y="2075"/>
                    <a:pt x="25" y="2100"/>
                  </a:cubicBezTo>
                  <a:cubicBezTo>
                    <a:pt x="50" y="2100"/>
                    <a:pt x="50" y="2075"/>
                    <a:pt x="75" y="2075"/>
                  </a:cubicBezTo>
                  <a:cubicBezTo>
                    <a:pt x="276" y="1248"/>
                    <a:pt x="927" y="621"/>
                    <a:pt x="1479" y="70"/>
                  </a:cubicBezTo>
                  <a:cubicBezTo>
                    <a:pt x="1504" y="45"/>
                    <a:pt x="1504" y="20"/>
                    <a:pt x="1479" y="20"/>
                  </a:cubicBezTo>
                  <a:cubicBezTo>
                    <a:pt x="1479" y="7"/>
                    <a:pt x="147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7"/>
            <p:cNvSpPr/>
            <p:nvPr/>
          </p:nvSpPr>
          <p:spPr>
            <a:xfrm>
              <a:off x="1603525" y="2287625"/>
              <a:ext cx="33850" cy="43875"/>
            </a:xfrm>
            <a:custGeom>
              <a:avLst/>
              <a:gdLst/>
              <a:ahLst/>
              <a:cxnLst/>
              <a:rect l="l" t="t" r="r" b="b"/>
              <a:pathLst>
                <a:path w="1354" h="1755" extrusionOk="0">
                  <a:moveTo>
                    <a:pt x="1279" y="0"/>
                  </a:moveTo>
                  <a:cubicBezTo>
                    <a:pt x="727" y="452"/>
                    <a:pt x="301" y="1028"/>
                    <a:pt x="0" y="1705"/>
                  </a:cubicBezTo>
                  <a:cubicBezTo>
                    <a:pt x="0" y="1705"/>
                    <a:pt x="25" y="1730"/>
                    <a:pt x="25" y="1755"/>
                  </a:cubicBezTo>
                  <a:lnTo>
                    <a:pt x="51" y="1755"/>
                  </a:lnTo>
                  <a:cubicBezTo>
                    <a:pt x="51" y="1755"/>
                    <a:pt x="76" y="1730"/>
                    <a:pt x="76" y="1730"/>
                  </a:cubicBezTo>
                  <a:cubicBezTo>
                    <a:pt x="351" y="1078"/>
                    <a:pt x="777" y="502"/>
                    <a:pt x="1329" y="76"/>
                  </a:cubicBezTo>
                  <a:cubicBezTo>
                    <a:pt x="1354" y="51"/>
                    <a:pt x="1354" y="25"/>
                    <a:pt x="1329" y="25"/>
                  </a:cubicBezTo>
                  <a:cubicBezTo>
                    <a:pt x="1329" y="0"/>
                    <a:pt x="130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7"/>
            <p:cNvSpPr/>
            <p:nvPr/>
          </p:nvSpPr>
          <p:spPr>
            <a:xfrm>
              <a:off x="1607275" y="2300775"/>
              <a:ext cx="26975" cy="37000"/>
            </a:xfrm>
            <a:custGeom>
              <a:avLst/>
              <a:gdLst/>
              <a:ahLst/>
              <a:cxnLst/>
              <a:rect l="l" t="t" r="r" b="b"/>
              <a:pathLst>
                <a:path w="1079" h="1480" extrusionOk="0">
                  <a:moveTo>
                    <a:pt x="1003" y="1"/>
                  </a:moveTo>
                  <a:cubicBezTo>
                    <a:pt x="627" y="402"/>
                    <a:pt x="201" y="853"/>
                    <a:pt x="1" y="1429"/>
                  </a:cubicBezTo>
                  <a:cubicBezTo>
                    <a:pt x="1" y="1454"/>
                    <a:pt x="1" y="1454"/>
                    <a:pt x="26" y="1479"/>
                  </a:cubicBezTo>
                  <a:lnTo>
                    <a:pt x="51" y="1479"/>
                  </a:lnTo>
                  <a:cubicBezTo>
                    <a:pt x="51" y="1479"/>
                    <a:pt x="76" y="1454"/>
                    <a:pt x="76" y="1454"/>
                  </a:cubicBezTo>
                  <a:cubicBezTo>
                    <a:pt x="276" y="903"/>
                    <a:pt x="703" y="452"/>
                    <a:pt x="1053" y="51"/>
                  </a:cubicBezTo>
                  <a:cubicBezTo>
                    <a:pt x="1078" y="51"/>
                    <a:pt x="1078" y="26"/>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7"/>
            <p:cNvSpPr/>
            <p:nvPr/>
          </p:nvSpPr>
          <p:spPr>
            <a:xfrm>
              <a:off x="1612300" y="2310950"/>
              <a:ext cx="25700" cy="35600"/>
            </a:xfrm>
            <a:custGeom>
              <a:avLst/>
              <a:gdLst/>
              <a:ahLst/>
              <a:cxnLst/>
              <a:rect l="l" t="t" r="r" b="b"/>
              <a:pathLst>
                <a:path w="1028" h="1424" extrusionOk="0">
                  <a:moveTo>
                    <a:pt x="993" y="1"/>
                  </a:moveTo>
                  <a:cubicBezTo>
                    <a:pt x="984" y="1"/>
                    <a:pt x="978" y="7"/>
                    <a:pt x="978" y="20"/>
                  </a:cubicBezTo>
                  <a:cubicBezTo>
                    <a:pt x="677" y="346"/>
                    <a:pt x="401" y="696"/>
                    <a:pt x="151" y="1072"/>
                  </a:cubicBezTo>
                  <a:cubicBezTo>
                    <a:pt x="75" y="1173"/>
                    <a:pt x="25" y="1248"/>
                    <a:pt x="0" y="1373"/>
                  </a:cubicBezTo>
                  <a:cubicBezTo>
                    <a:pt x="0" y="1398"/>
                    <a:pt x="0" y="1398"/>
                    <a:pt x="25" y="1423"/>
                  </a:cubicBezTo>
                  <a:cubicBezTo>
                    <a:pt x="50" y="1423"/>
                    <a:pt x="50" y="1398"/>
                    <a:pt x="75" y="1398"/>
                  </a:cubicBezTo>
                  <a:cubicBezTo>
                    <a:pt x="101" y="1298"/>
                    <a:pt x="151" y="1198"/>
                    <a:pt x="201" y="1097"/>
                  </a:cubicBezTo>
                  <a:cubicBezTo>
                    <a:pt x="451" y="747"/>
                    <a:pt x="727" y="396"/>
                    <a:pt x="1028" y="70"/>
                  </a:cubicBezTo>
                  <a:cubicBezTo>
                    <a:pt x="1028" y="45"/>
                    <a:pt x="1028" y="20"/>
                    <a:pt x="1028" y="20"/>
                  </a:cubicBezTo>
                  <a:cubicBezTo>
                    <a:pt x="1015" y="7"/>
                    <a:pt x="100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7"/>
            <p:cNvSpPr/>
            <p:nvPr/>
          </p:nvSpPr>
          <p:spPr>
            <a:xfrm>
              <a:off x="1612925" y="2328975"/>
              <a:ext cx="22575" cy="30100"/>
            </a:xfrm>
            <a:custGeom>
              <a:avLst/>
              <a:gdLst/>
              <a:ahLst/>
              <a:cxnLst/>
              <a:rect l="l" t="t" r="r" b="b"/>
              <a:pathLst>
                <a:path w="903" h="1204" extrusionOk="0">
                  <a:moveTo>
                    <a:pt x="852" y="1"/>
                  </a:moveTo>
                  <a:cubicBezTo>
                    <a:pt x="527" y="351"/>
                    <a:pt x="251" y="727"/>
                    <a:pt x="25" y="1153"/>
                  </a:cubicBezTo>
                  <a:cubicBezTo>
                    <a:pt x="0" y="1178"/>
                    <a:pt x="25" y="1178"/>
                    <a:pt x="25" y="1204"/>
                  </a:cubicBezTo>
                  <a:lnTo>
                    <a:pt x="50" y="1204"/>
                  </a:lnTo>
                  <a:cubicBezTo>
                    <a:pt x="50" y="1204"/>
                    <a:pt x="76" y="1204"/>
                    <a:pt x="76" y="1178"/>
                  </a:cubicBezTo>
                  <a:cubicBezTo>
                    <a:pt x="301" y="777"/>
                    <a:pt x="577" y="402"/>
                    <a:pt x="903" y="51"/>
                  </a:cubicBezTo>
                  <a:cubicBezTo>
                    <a:pt x="903" y="26"/>
                    <a:pt x="903" y="26"/>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7"/>
            <p:cNvSpPr/>
            <p:nvPr/>
          </p:nvSpPr>
          <p:spPr>
            <a:xfrm>
              <a:off x="1615425" y="2342750"/>
              <a:ext cx="19450" cy="26350"/>
            </a:xfrm>
            <a:custGeom>
              <a:avLst/>
              <a:gdLst/>
              <a:ahLst/>
              <a:cxnLst/>
              <a:rect l="l" t="t" r="r" b="b"/>
              <a:pathLst>
                <a:path w="778" h="1054" extrusionOk="0">
                  <a:moveTo>
                    <a:pt x="702" y="1"/>
                  </a:moveTo>
                  <a:cubicBezTo>
                    <a:pt x="427" y="302"/>
                    <a:pt x="201" y="653"/>
                    <a:pt x="1" y="1003"/>
                  </a:cubicBezTo>
                  <a:cubicBezTo>
                    <a:pt x="1" y="1028"/>
                    <a:pt x="1" y="1054"/>
                    <a:pt x="26" y="1054"/>
                  </a:cubicBezTo>
                  <a:lnTo>
                    <a:pt x="76" y="1054"/>
                  </a:lnTo>
                  <a:cubicBezTo>
                    <a:pt x="251" y="678"/>
                    <a:pt x="477" y="352"/>
                    <a:pt x="752" y="51"/>
                  </a:cubicBezTo>
                  <a:cubicBezTo>
                    <a:pt x="778" y="51"/>
                    <a:pt x="778"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7"/>
            <p:cNvSpPr/>
            <p:nvPr/>
          </p:nvSpPr>
          <p:spPr>
            <a:xfrm>
              <a:off x="1617925" y="2359050"/>
              <a:ext cx="14450" cy="21325"/>
            </a:xfrm>
            <a:custGeom>
              <a:avLst/>
              <a:gdLst/>
              <a:ahLst/>
              <a:cxnLst/>
              <a:rect l="l" t="t" r="r" b="b"/>
              <a:pathLst>
                <a:path w="578" h="853" extrusionOk="0">
                  <a:moveTo>
                    <a:pt x="502" y="1"/>
                  </a:moveTo>
                  <a:cubicBezTo>
                    <a:pt x="327" y="226"/>
                    <a:pt x="151" y="477"/>
                    <a:pt x="26" y="727"/>
                  </a:cubicBezTo>
                  <a:cubicBezTo>
                    <a:pt x="1" y="777"/>
                    <a:pt x="1" y="828"/>
                    <a:pt x="26" y="853"/>
                  </a:cubicBezTo>
                  <a:lnTo>
                    <a:pt x="51" y="853"/>
                  </a:lnTo>
                  <a:cubicBezTo>
                    <a:pt x="76" y="853"/>
                    <a:pt x="76" y="853"/>
                    <a:pt x="76" y="828"/>
                  </a:cubicBezTo>
                  <a:cubicBezTo>
                    <a:pt x="101" y="828"/>
                    <a:pt x="101" y="803"/>
                    <a:pt x="76" y="777"/>
                  </a:cubicBezTo>
                  <a:cubicBezTo>
                    <a:pt x="76" y="777"/>
                    <a:pt x="76" y="777"/>
                    <a:pt x="76" y="752"/>
                  </a:cubicBezTo>
                  <a:cubicBezTo>
                    <a:pt x="226" y="502"/>
                    <a:pt x="377" y="276"/>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7"/>
            <p:cNvSpPr/>
            <p:nvPr/>
          </p:nvSpPr>
          <p:spPr>
            <a:xfrm>
              <a:off x="1619825" y="2374725"/>
              <a:ext cx="11300" cy="16925"/>
            </a:xfrm>
            <a:custGeom>
              <a:avLst/>
              <a:gdLst/>
              <a:ahLst/>
              <a:cxnLst/>
              <a:rect l="l" t="t" r="r" b="b"/>
              <a:pathLst>
                <a:path w="452" h="677" extrusionOk="0">
                  <a:moveTo>
                    <a:pt x="376" y="0"/>
                  </a:moveTo>
                  <a:lnTo>
                    <a:pt x="25" y="627"/>
                  </a:lnTo>
                  <a:cubicBezTo>
                    <a:pt x="0" y="627"/>
                    <a:pt x="25" y="652"/>
                    <a:pt x="25" y="652"/>
                  </a:cubicBezTo>
                  <a:cubicBezTo>
                    <a:pt x="50" y="677"/>
                    <a:pt x="50" y="677"/>
                    <a:pt x="50" y="677"/>
                  </a:cubicBezTo>
                  <a:cubicBezTo>
                    <a:pt x="75" y="677"/>
                    <a:pt x="75" y="652"/>
                    <a:pt x="75" y="652"/>
                  </a:cubicBezTo>
                  <a:lnTo>
                    <a:pt x="426" y="50"/>
                  </a:lnTo>
                  <a:cubicBezTo>
                    <a:pt x="451" y="25"/>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7"/>
            <p:cNvSpPr/>
            <p:nvPr/>
          </p:nvSpPr>
          <p:spPr>
            <a:xfrm>
              <a:off x="1643625" y="2268975"/>
              <a:ext cx="25075" cy="33700"/>
            </a:xfrm>
            <a:custGeom>
              <a:avLst/>
              <a:gdLst/>
              <a:ahLst/>
              <a:cxnLst/>
              <a:rect l="l" t="t" r="r" b="b"/>
              <a:pathLst>
                <a:path w="1003" h="1348" extrusionOk="0">
                  <a:moveTo>
                    <a:pt x="962" y="1"/>
                  </a:moveTo>
                  <a:cubicBezTo>
                    <a:pt x="953" y="1"/>
                    <a:pt x="940" y="7"/>
                    <a:pt x="928" y="20"/>
                  </a:cubicBezTo>
                  <a:cubicBezTo>
                    <a:pt x="552" y="370"/>
                    <a:pt x="226" y="822"/>
                    <a:pt x="0" y="1323"/>
                  </a:cubicBezTo>
                  <a:cubicBezTo>
                    <a:pt x="0" y="1323"/>
                    <a:pt x="0" y="1348"/>
                    <a:pt x="25" y="1348"/>
                  </a:cubicBezTo>
                  <a:lnTo>
                    <a:pt x="76" y="1348"/>
                  </a:lnTo>
                  <a:cubicBezTo>
                    <a:pt x="276" y="872"/>
                    <a:pt x="602" y="421"/>
                    <a:pt x="978" y="70"/>
                  </a:cubicBezTo>
                  <a:cubicBezTo>
                    <a:pt x="1003" y="45"/>
                    <a:pt x="1003" y="20"/>
                    <a:pt x="978" y="20"/>
                  </a:cubicBezTo>
                  <a:cubicBezTo>
                    <a:pt x="978" y="7"/>
                    <a:pt x="972"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7"/>
            <p:cNvSpPr/>
            <p:nvPr/>
          </p:nvSpPr>
          <p:spPr>
            <a:xfrm>
              <a:off x="1473200" y="1805175"/>
              <a:ext cx="41375" cy="40750"/>
            </a:xfrm>
            <a:custGeom>
              <a:avLst/>
              <a:gdLst/>
              <a:ahLst/>
              <a:cxnLst/>
              <a:rect l="l" t="t" r="r" b="b"/>
              <a:pathLst>
                <a:path w="1655" h="1630" extrusionOk="0">
                  <a:moveTo>
                    <a:pt x="25" y="0"/>
                  </a:moveTo>
                  <a:cubicBezTo>
                    <a:pt x="0" y="25"/>
                    <a:pt x="0" y="50"/>
                    <a:pt x="25" y="50"/>
                  </a:cubicBezTo>
                  <a:cubicBezTo>
                    <a:pt x="577" y="551"/>
                    <a:pt x="1103" y="1078"/>
                    <a:pt x="1579" y="1604"/>
                  </a:cubicBezTo>
                  <a:cubicBezTo>
                    <a:pt x="1604" y="1629"/>
                    <a:pt x="1604" y="1629"/>
                    <a:pt x="1604" y="1629"/>
                  </a:cubicBezTo>
                  <a:lnTo>
                    <a:pt x="1629" y="1629"/>
                  </a:lnTo>
                  <a:cubicBezTo>
                    <a:pt x="1654" y="1604"/>
                    <a:pt x="1654" y="1579"/>
                    <a:pt x="1629" y="1579"/>
                  </a:cubicBezTo>
                  <a:cubicBezTo>
                    <a:pt x="1153" y="1028"/>
                    <a:pt x="627" y="5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7"/>
            <p:cNvSpPr/>
            <p:nvPr/>
          </p:nvSpPr>
          <p:spPr>
            <a:xfrm>
              <a:off x="1480725" y="1800925"/>
              <a:ext cx="36975" cy="36225"/>
            </a:xfrm>
            <a:custGeom>
              <a:avLst/>
              <a:gdLst/>
              <a:ahLst/>
              <a:cxnLst/>
              <a:rect l="l" t="t" r="r" b="b"/>
              <a:pathLst>
                <a:path w="1479" h="1449" extrusionOk="0">
                  <a:moveTo>
                    <a:pt x="35" y="1"/>
                  </a:moveTo>
                  <a:cubicBezTo>
                    <a:pt x="25" y="1"/>
                    <a:pt x="13" y="7"/>
                    <a:pt x="0" y="20"/>
                  </a:cubicBezTo>
                  <a:cubicBezTo>
                    <a:pt x="0" y="20"/>
                    <a:pt x="0" y="45"/>
                    <a:pt x="0" y="70"/>
                  </a:cubicBezTo>
                  <a:cubicBezTo>
                    <a:pt x="476" y="496"/>
                    <a:pt x="952" y="972"/>
                    <a:pt x="1429" y="1448"/>
                  </a:cubicBezTo>
                  <a:lnTo>
                    <a:pt x="1479" y="1448"/>
                  </a:lnTo>
                  <a:cubicBezTo>
                    <a:pt x="1479" y="1423"/>
                    <a:pt x="1479" y="1398"/>
                    <a:pt x="1479" y="1398"/>
                  </a:cubicBezTo>
                  <a:cubicBezTo>
                    <a:pt x="1003" y="922"/>
                    <a:pt x="526" y="4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7"/>
            <p:cNvSpPr/>
            <p:nvPr/>
          </p:nvSpPr>
          <p:spPr>
            <a:xfrm>
              <a:off x="1485725" y="1796400"/>
              <a:ext cx="33225" cy="33225"/>
            </a:xfrm>
            <a:custGeom>
              <a:avLst/>
              <a:gdLst/>
              <a:ahLst/>
              <a:cxnLst/>
              <a:rect l="l" t="t" r="r" b="b"/>
              <a:pathLst>
                <a:path w="1329" h="1329" extrusionOk="0">
                  <a:moveTo>
                    <a:pt x="26" y="0"/>
                  </a:moveTo>
                  <a:cubicBezTo>
                    <a:pt x="1" y="0"/>
                    <a:pt x="1" y="0"/>
                    <a:pt x="1" y="25"/>
                  </a:cubicBezTo>
                  <a:cubicBezTo>
                    <a:pt x="1" y="50"/>
                    <a:pt x="1" y="50"/>
                    <a:pt x="26" y="75"/>
                  </a:cubicBezTo>
                  <a:cubicBezTo>
                    <a:pt x="176" y="75"/>
                    <a:pt x="276" y="201"/>
                    <a:pt x="402" y="326"/>
                  </a:cubicBezTo>
                  <a:cubicBezTo>
                    <a:pt x="702" y="652"/>
                    <a:pt x="978" y="978"/>
                    <a:pt x="1279" y="1303"/>
                  </a:cubicBezTo>
                  <a:cubicBezTo>
                    <a:pt x="1279" y="1328"/>
                    <a:pt x="1279" y="1328"/>
                    <a:pt x="1304" y="1328"/>
                  </a:cubicBezTo>
                  <a:cubicBezTo>
                    <a:pt x="1304" y="1328"/>
                    <a:pt x="1304" y="1328"/>
                    <a:pt x="1329" y="1303"/>
                  </a:cubicBezTo>
                  <a:cubicBezTo>
                    <a:pt x="1329" y="1303"/>
                    <a:pt x="1329" y="1278"/>
                    <a:pt x="1329" y="1253"/>
                  </a:cubicBezTo>
                  <a:cubicBezTo>
                    <a:pt x="1053" y="927"/>
                    <a:pt x="752" y="602"/>
                    <a:pt x="452" y="276"/>
                  </a:cubicBezTo>
                  <a:cubicBezTo>
                    <a:pt x="326" y="151"/>
                    <a:pt x="201"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7"/>
            <p:cNvSpPr/>
            <p:nvPr/>
          </p:nvSpPr>
          <p:spPr>
            <a:xfrm>
              <a:off x="1492625" y="1789650"/>
              <a:ext cx="20700" cy="21800"/>
            </a:xfrm>
            <a:custGeom>
              <a:avLst/>
              <a:gdLst/>
              <a:ahLst/>
              <a:cxnLst/>
              <a:rect l="l" t="t" r="r" b="b"/>
              <a:pathLst>
                <a:path w="828" h="872" extrusionOk="0">
                  <a:moveTo>
                    <a:pt x="16" y="1"/>
                  </a:moveTo>
                  <a:cubicBezTo>
                    <a:pt x="7" y="1"/>
                    <a:pt x="0" y="7"/>
                    <a:pt x="0" y="20"/>
                  </a:cubicBezTo>
                  <a:cubicBezTo>
                    <a:pt x="0" y="45"/>
                    <a:pt x="0" y="45"/>
                    <a:pt x="0" y="70"/>
                  </a:cubicBezTo>
                  <a:cubicBezTo>
                    <a:pt x="301" y="295"/>
                    <a:pt x="552" y="546"/>
                    <a:pt x="752" y="847"/>
                  </a:cubicBezTo>
                  <a:cubicBezTo>
                    <a:pt x="752" y="847"/>
                    <a:pt x="777" y="872"/>
                    <a:pt x="777" y="872"/>
                  </a:cubicBezTo>
                  <a:cubicBezTo>
                    <a:pt x="802" y="872"/>
                    <a:pt x="802" y="872"/>
                    <a:pt x="802" y="847"/>
                  </a:cubicBezTo>
                  <a:cubicBezTo>
                    <a:pt x="827" y="847"/>
                    <a:pt x="827" y="822"/>
                    <a:pt x="802" y="796"/>
                  </a:cubicBezTo>
                  <a:cubicBezTo>
                    <a:pt x="602" y="496"/>
                    <a:pt x="351" y="245"/>
                    <a:pt x="50" y="20"/>
                  </a:cubicBezTo>
                  <a:cubicBezTo>
                    <a:pt x="38"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7"/>
            <p:cNvSpPr/>
            <p:nvPr/>
          </p:nvSpPr>
          <p:spPr>
            <a:xfrm>
              <a:off x="1517050" y="1857800"/>
              <a:ext cx="26975" cy="26325"/>
            </a:xfrm>
            <a:custGeom>
              <a:avLst/>
              <a:gdLst/>
              <a:ahLst/>
              <a:cxnLst/>
              <a:rect l="l" t="t" r="r" b="b"/>
              <a:pathLst>
                <a:path w="1079" h="1053" extrusionOk="0">
                  <a:moveTo>
                    <a:pt x="26" y="0"/>
                  </a:moveTo>
                  <a:cubicBezTo>
                    <a:pt x="26" y="0"/>
                    <a:pt x="1" y="25"/>
                    <a:pt x="1" y="25"/>
                  </a:cubicBezTo>
                  <a:cubicBezTo>
                    <a:pt x="1" y="50"/>
                    <a:pt x="26" y="76"/>
                    <a:pt x="26" y="76"/>
                  </a:cubicBezTo>
                  <a:cubicBezTo>
                    <a:pt x="101" y="76"/>
                    <a:pt x="126" y="126"/>
                    <a:pt x="176" y="176"/>
                  </a:cubicBezTo>
                  <a:cubicBezTo>
                    <a:pt x="402" y="502"/>
                    <a:pt x="677" y="802"/>
                    <a:pt x="1003" y="1053"/>
                  </a:cubicBezTo>
                  <a:lnTo>
                    <a:pt x="1028" y="1053"/>
                  </a:lnTo>
                  <a:cubicBezTo>
                    <a:pt x="1053" y="1053"/>
                    <a:pt x="1053" y="1053"/>
                    <a:pt x="1053" y="1028"/>
                  </a:cubicBezTo>
                  <a:cubicBezTo>
                    <a:pt x="1078" y="1028"/>
                    <a:pt x="1078" y="1003"/>
                    <a:pt x="1053" y="978"/>
                  </a:cubicBezTo>
                  <a:cubicBezTo>
                    <a:pt x="728" y="752"/>
                    <a:pt x="452" y="477"/>
                    <a:pt x="226" y="151"/>
                  </a:cubicBezTo>
                  <a:cubicBezTo>
                    <a:pt x="201" y="76"/>
                    <a:pt x="1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7"/>
            <p:cNvSpPr/>
            <p:nvPr/>
          </p:nvSpPr>
          <p:spPr>
            <a:xfrm>
              <a:off x="1525200" y="1855450"/>
              <a:ext cx="22575" cy="23675"/>
            </a:xfrm>
            <a:custGeom>
              <a:avLst/>
              <a:gdLst/>
              <a:ahLst/>
              <a:cxnLst/>
              <a:rect l="l" t="t" r="r" b="b"/>
              <a:pathLst>
                <a:path w="903" h="947" extrusionOk="0">
                  <a:moveTo>
                    <a:pt x="35" y="0"/>
                  </a:moveTo>
                  <a:cubicBezTo>
                    <a:pt x="26" y="0"/>
                    <a:pt x="13" y="7"/>
                    <a:pt x="1" y="19"/>
                  </a:cubicBezTo>
                  <a:cubicBezTo>
                    <a:pt x="1" y="19"/>
                    <a:pt x="1" y="44"/>
                    <a:pt x="1" y="69"/>
                  </a:cubicBezTo>
                  <a:lnTo>
                    <a:pt x="828" y="946"/>
                  </a:lnTo>
                  <a:lnTo>
                    <a:pt x="878" y="946"/>
                  </a:lnTo>
                  <a:cubicBezTo>
                    <a:pt x="903" y="921"/>
                    <a:pt x="903" y="921"/>
                    <a:pt x="878" y="896"/>
                  </a:cubicBezTo>
                  <a:lnTo>
                    <a:pt x="51" y="19"/>
                  </a:ln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7"/>
            <p:cNvSpPr/>
            <p:nvPr/>
          </p:nvSpPr>
          <p:spPr>
            <a:xfrm>
              <a:off x="1527075" y="1847150"/>
              <a:ext cx="14450" cy="13175"/>
            </a:xfrm>
            <a:custGeom>
              <a:avLst/>
              <a:gdLst/>
              <a:ahLst/>
              <a:cxnLst/>
              <a:rect l="l" t="t" r="r" b="b"/>
              <a:pathLst>
                <a:path w="578" h="527" extrusionOk="0">
                  <a:moveTo>
                    <a:pt x="76" y="0"/>
                  </a:moveTo>
                  <a:cubicBezTo>
                    <a:pt x="51" y="0"/>
                    <a:pt x="26" y="0"/>
                    <a:pt x="26" y="25"/>
                  </a:cubicBezTo>
                  <a:cubicBezTo>
                    <a:pt x="1" y="25"/>
                    <a:pt x="1" y="50"/>
                    <a:pt x="26" y="75"/>
                  </a:cubicBezTo>
                  <a:lnTo>
                    <a:pt x="502" y="502"/>
                  </a:lnTo>
                  <a:cubicBezTo>
                    <a:pt x="502" y="527"/>
                    <a:pt x="527" y="527"/>
                    <a:pt x="527" y="527"/>
                  </a:cubicBezTo>
                  <a:cubicBezTo>
                    <a:pt x="552" y="527"/>
                    <a:pt x="552" y="527"/>
                    <a:pt x="552" y="502"/>
                  </a:cubicBezTo>
                  <a:cubicBezTo>
                    <a:pt x="577" y="502"/>
                    <a:pt x="577" y="476"/>
                    <a:pt x="552" y="451"/>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7"/>
            <p:cNvSpPr/>
            <p:nvPr/>
          </p:nvSpPr>
          <p:spPr>
            <a:xfrm>
              <a:off x="1523950" y="1889275"/>
              <a:ext cx="32600" cy="29325"/>
            </a:xfrm>
            <a:custGeom>
              <a:avLst/>
              <a:gdLst/>
              <a:ahLst/>
              <a:cxnLst/>
              <a:rect l="l" t="t" r="r" b="b"/>
              <a:pathLst>
                <a:path w="1304" h="1173" extrusionOk="0">
                  <a:moveTo>
                    <a:pt x="41" y="1"/>
                  </a:moveTo>
                  <a:cubicBezTo>
                    <a:pt x="32" y="1"/>
                    <a:pt x="25" y="7"/>
                    <a:pt x="25" y="20"/>
                  </a:cubicBezTo>
                  <a:cubicBezTo>
                    <a:pt x="0" y="20"/>
                    <a:pt x="0" y="45"/>
                    <a:pt x="0" y="70"/>
                  </a:cubicBezTo>
                  <a:cubicBezTo>
                    <a:pt x="351" y="496"/>
                    <a:pt x="777" y="872"/>
                    <a:pt x="1254" y="1147"/>
                  </a:cubicBezTo>
                  <a:cubicBezTo>
                    <a:pt x="1254" y="1147"/>
                    <a:pt x="1254" y="1172"/>
                    <a:pt x="1254" y="1172"/>
                  </a:cubicBezTo>
                  <a:cubicBezTo>
                    <a:pt x="1279" y="1172"/>
                    <a:pt x="1279" y="1147"/>
                    <a:pt x="1304" y="1147"/>
                  </a:cubicBezTo>
                  <a:cubicBezTo>
                    <a:pt x="1304" y="1122"/>
                    <a:pt x="1304" y="1097"/>
                    <a:pt x="1279" y="1097"/>
                  </a:cubicBezTo>
                  <a:cubicBezTo>
                    <a:pt x="827" y="822"/>
                    <a:pt x="401"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7"/>
            <p:cNvSpPr/>
            <p:nvPr/>
          </p:nvSpPr>
          <p:spPr>
            <a:xfrm>
              <a:off x="1535225" y="1909175"/>
              <a:ext cx="23825" cy="20075"/>
            </a:xfrm>
            <a:custGeom>
              <a:avLst/>
              <a:gdLst/>
              <a:ahLst/>
              <a:cxnLst/>
              <a:rect l="l" t="t" r="r" b="b"/>
              <a:pathLst>
                <a:path w="953" h="803" extrusionOk="0">
                  <a:moveTo>
                    <a:pt x="26" y="0"/>
                  </a:moveTo>
                  <a:cubicBezTo>
                    <a:pt x="1" y="26"/>
                    <a:pt x="1" y="51"/>
                    <a:pt x="26" y="51"/>
                  </a:cubicBezTo>
                  <a:cubicBezTo>
                    <a:pt x="276" y="351"/>
                    <a:pt x="552" y="602"/>
                    <a:pt x="903" y="802"/>
                  </a:cubicBezTo>
                  <a:lnTo>
                    <a:pt x="953" y="802"/>
                  </a:lnTo>
                  <a:cubicBezTo>
                    <a:pt x="953" y="777"/>
                    <a:pt x="953" y="752"/>
                    <a:pt x="928" y="752"/>
                  </a:cubicBezTo>
                  <a:cubicBezTo>
                    <a:pt x="602" y="552"/>
                    <a:pt x="326" y="3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7"/>
            <p:cNvSpPr/>
            <p:nvPr/>
          </p:nvSpPr>
          <p:spPr>
            <a:xfrm>
              <a:off x="1538975" y="1921850"/>
              <a:ext cx="20700" cy="19300"/>
            </a:xfrm>
            <a:custGeom>
              <a:avLst/>
              <a:gdLst/>
              <a:ahLst/>
              <a:cxnLst/>
              <a:rect l="l" t="t" r="r" b="b"/>
              <a:pathLst>
                <a:path w="828" h="772" extrusionOk="0">
                  <a:moveTo>
                    <a:pt x="35" y="1"/>
                  </a:moveTo>
                  <a:cubicBezTo>
                    <a:pt x="26" y="1"/>
                    <a:pt x="13" y="7"/>
                    <a:pt x="1" y="20"/>
                  </a:cubicBezTo>
                  <a:cubicBezTo>
                    <a:pt x="1" y="45"/>
                    <a:pt x="1" y="70"/>
                    <a:pt x="1" y="70"/>
                  </a:cubicBezTo>
                  <a:lnTo>
                    <a:pt x="753" y="747"/>
                  </a:lnTo>
                  <a:cubicBezTo>
                    <a:pt x="753" y="747"/>
                    <a:pt x="778" y="772"/>
                    <a:pt x="778" y="772"/>
                  </a:cubicBezTo>
                  <a:cubicBezTo>
                    <a:pt x="778" y="772"/>
                    <a:pt x="803" y="747"/>
                    <a:pt x="803" y="747"/>
                  </a:cubicBezTo>
                  <a:cubicBezTo>
                    <a:pt x="828" y="747"/>
                    <a:pt x="828" y="722"/>
                    <a:pt x="803" y="696"/>
                  </a:cubicBezTo>
                  <a:lnTo>
                    <a:pt x="51" y="20"/>
                  </a:ln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7"/>
            <p:cNvSpPr/>
            <p:nvPr/>
          </p:nvSpPr>
          <p:spPr>
            <a:xfrm>
              <a:off x="1541500" y="1932975"/>
              <a:ext cx="19450" cy="20075"/>
            </a:xfrm>
            <a:custGeom>
              <a:avLst/>
              <a:gdLst/>
              <a:ahLst/>
              <a:cxnLst/>
              <a:rect l="l" t="t" r="r" b="b"/>
              <a:pathLst>
                <a:path w="778" h="803" extrusionOk="0">
                  <a:moveTo>
                    <a:pt x="25" y="1"/>
                  </a:moveTo>
                  <a:cubicBezTo>
                    <a:pt x="0" y="26"/>
                    <a:pt x="0" y="51"/>
                    <a:pt x="0" y="51"/>
                  </a:cubicBezTo>
                  <a:cubicBezTo>
                    <a:pt x="201" y="352"/>
                    <a:pt x="451" y="602"/>
                    <a:pt x="727" y="803"/>
                  </a:cubicBezTo>
                  <a:lnTo>
                    <a:pt x="777" y="803"/>
                  </a:lnTo>
                  <a:cubicBezTo>
                    <a:pt x="777" y="778"/>
                    <a:pt x="777" y="753"/>
                    <a:pt x="777" y="753"/>
                  </a:cubicBezTo>
                  <a:cubicBezTo>
                    <a:pt x="501" y="552"/>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7"/>
            <p:cNvSpPr/>
            <p:nvPr/>
          </p:nvSpPr>
          <p:spPr>
            <a:xfrm>
              <a:off x="1540250" y="1941900"/>
              <a:ext cx="20075" cy="20550"/>
            </a:xfrm>
            <a:custGeom>
              <a:avLst/>
              <a:gdLst/>
              <a:ahLst/>
              <a:cxnLst/>
              <a:rect l="l" t="t" r="r" b="b"/>
              <a:pathLst>
                <a:path w="803" h="822" extrusionOk="0">
                  <a:moveTo>
                    <a:pt x="60" y="1"/>
                  </a:moveTo>
                  <a:cubicBezTo>
                    <a:pt x="50" y="1"/>
                    <a:pt x="38" y="7"/>
                    <a:pt x="25" y="20"/>
                  </a:cubicBezTo>
                  <a:cubicBezTo>
                    <a:pt x="0" y="20"/>
                    <a:pt x="0" y="45"/>
                    <a:pt x="25" y="70"/>
                  </a:cubicBezTo>
                  <a:cubicBezTo>
                    <a:pt x="226" y="346"/>
                    <a:pt x="476" y="596"/>
                    <a:pt x="752" y="797"/>
                  </a:cubicBezTo>
                  <a:cubicBezTo>
                    <a:pt x="752" y="797"/>
                    <a:pt x="777" y="822"/>
                    <a:pt x="777" y="822"/>
                  </a:cubicBezTo>
                  <a:cubicBezTo>
                    <a:pt x="777" y="822"/>
                    <a:pt x="802" y="797"/>
                    <a:pt x="802" y="797"/>
                  </a:cubicBezTo>
                  <a:cubicBezTo>
                    <a:pt x="802" y="772"/>
                    <a:pt x="802" y="747"/>
                    <a:pt x="802" y="747"/>
                  </a:cubicBezTo>
                  <a:cubicBezTo>
                    <a:pt x="501" y="546"/>
                    <a:pt x="276" y="295"/>
                    <a:pt x="75" y="20"/>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7"/>
            <p:cNvSpPr/>
            <p:nvPr/>
          </p:nvSpPr>
          <p:spPr>
            <a:xfrm>
              <a:off x="1530225" y="1944250"/>
              <a:ext cx="30725" cy="32000"/>
            </a:xfrm>
            <a:custGeom>
              <a:avLst/>
              <a:gdLst/>
              <a:ahLst/>
              <a:cxnLst/>
              <a:rect l="l" t="t" r="r" b="b"/>
              <a:pathLst>
                <a:path w="1229" h="1280" extrusionOk="0">
                  <a:moveTo>
                    <a:pt x="25" y="1"/>
                  </a:moveTo>
                  <a:cubicBezTo>
                    <a:pt x="0" y="26"/>
                    <a:pt x="0" y="26"/>
                    <a:pt x="0" y="51"/>
                  </a:cubicBezTo>
                  <a:cubicBezTo>
                    <a:pt x="125" y="201"/>
                    <a:pt x="251" y="327"/>
                    <a:pt x="376" y="452"/>
                  </a:cubicBezTo>
                  <a:lnTo>
                    <a:pt x="1178" y="1254"/>
                  </a:lnTo>
                  <a:cubicBezTo>
                    <a:pt x="1178" y="1254"/>
                    <a:pt x="1178" y="1279"/>
                    <a:pt x="1203" y="1279"/>
                  </a:cubicBezTo>
                  <a:cubicBezTo>
                    <a:pt x="1203" y="1279"/>
                    <a:pt x="1228" y="1254"/>
                    <a:pt x="1228" y="1254"/>
                  </a:cubicBezTo>
                  <a:cubicBezTo>
                    <a:pt x="1228" y="1254"/>
                    <a:pt x="1228" y="1229"/>
                    <a:pt x="1228" y="1204"/>
                  </a:cubicBezTo>
                  <a:lnTo>
                    <a:pt x="426" y="402"/>
                  </a:lnTo>
                  <a:cubicBezTo>
                    <a:pt x="301" y="277"/>
                    <a:pt x="175"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7"/>
            <p:cNvSpPr/>
            <p:nvPr/>
          </p:nvSpPr>
          <p:spPr>
            <a:xfrm>
              <a:off x="1435600" y="1850900"/>
              <a:ext cx="16325" cy="19450"/>
            </a:xfrm>
            <a:custGeom>
              <a:avLst/>
              <a:gdLst/>
              <a:ahLst/>
              <a:cxnLst/>
              <a:rect l="l" t="t" r="r" b="b"/>
              <a:pathLst>
                <a:path w="653" h="778" extrusionOk="0">
                  <a:moveTo>
                    <a:pt x="1" y="1"/>
                  </a:moveTo>
                  <a:cubicBezTo>
                    <a:pt x="1" y="26"/>
                    <a:pt x="1" y="51"/>
                    <a:pt x="1" y="51"/>
                  </a:cubicBezTo>
                  <a:cubicBezTo>
                    <a:pt x="176" y="301"/>
                    <a:pt x="376" y="527"/>
                    <a:pt x="577" y="753"/>
                  </a:cubicBezTo>
                  <a:cubicBezTo>
                    <a:pt x="577" y="753"/>
                    <a:pt x="602" y="778"/>
                    <a:pt x="602" y="778"/>
                  </a:cubicBezTo>
                  <a:cubicBezTo>
                    <a:pt x="602" y="778"/>
                    <a:pt x="627" y="778"/>
                    <a:pt x="627" y="753"/>
                  </a:cubicBezTo>
                  <a:cubicBezTo>
                    <a:pt x="627" y="753"/>
                    <a:pt x="652" y="727"/>
                    <a:pt x="627" y="702"/>
                  </a:cubicBezTo>
                  <a:cubicBezTo>
                    <a:pt x="427" y="477"/>
                    <a:pt x="251" y="251"/>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7"/>
            <p:cNvSpPr/>
            <p:nvPr/>
          </p:nvSpPr>
          <p:spPr>
            <a:xfrm>
              <a:off x="1481975" y="1879250"/>
              <a:ext cx="16925" cy="17425"/>
            </a:xfrm>
            <a:custGeom>
              <a:avLst/>
              <a:gdLst/>
              <a:ahLst/>
              <a:cxnLst/>
              <a:rect l="l" t="t" r="r" b="b"/>
              <a:pathLst>
                <a:path w="677" h="697" extrusionOk="0">
                  <a:moveTo>
                    <a:pt x="35" y="1"/>
                  </a:moveTo>
                  <a:cubicBezTo>
                    <a:pt x="25" y="1"/>
                    <a:pt x="13" y="7"/>
                    <a:pt x="0" y="20"/>
                  </a:cubicBezTo>
                  <a:cubicBezTo>
                    <a:pt x="0" y="20"/>
                    <a:pt x="0" y="45"/>
                    <a:pt x="0" y="70"/>
                  </a:cubicBezTo>
                  <a:lnTo>
                    <a:pt x="602" y="696"/>
                  </a:lnTo>
                  <a:lnTo>
                    <a:pt x="652" y="696"/>
                  </a:lnTo>
                  <a:cubicBezTo>
                    <a:pt x="677" y="671"/>
                    <a:pt x="677" y="646"/>
                    <a:pt x="677" y="646"/>
                  </a:cubicBezTo>
                  <a:lnTo>
                    <a:pt x="50" y="20"/>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7"/>
            <p:cNvSpPr/>
            <p:nvPr/>
          </p:nvSpPr>
          <p:spPr>
            <a:xfrm>
              <a:off x="1483850" y="1871575"/>
              <a:ext cx="20075" cy="18825"/>
            </a:xfrm>
            <a:custGeom>
              <a:avLst/>
              <a:gdLst/>
              <a:ahLst/>
              <a:cxnLst/>
              <a:rect l="l" t="t" r="r" b="b"/>
              <a:pathLst>
                <a:path w="803" h="753" extrusionOk="0">
                  <a:moveTo>
                    <a:pt x="25" y="1"/>
                  </a:moveTo>
                  <a:cubicBezTo>
                    <a:pt x="0" y="1"/>
                    <a:pt x="0" y="26"/>
                    <a:pt x="0" y="51"/>
                  </a:cubicBezTo>
                  <a:cubicBezTo>
                    <a:pt x="201" y="327"/>
                    <a:pt x="452" y="552"/>
                    <a:pt x="727" y="753"/>
                  </a:cubicBezTo>
                  <a:lnTo>
                    <a:pt x="777" y="753"/>
                  </a:lnTo>
                  <a:cubicBezTo>
                    <a:pt x="802" y="728"/>
                    <a:pt x="777" y="702"/>
                    <a:pt x="777" y="702"/>
                  </a:cubicBezTo>
                  <a:cubicBezTo>
                    <a:pt x="502" y="502"/>
                    <a:pt x="251"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7"/>
            <p:cNvSpPr/>
            <p:nvPr/>
          </p:nvSpPr>
          <p:spPr>
            <a:xfrm>
              <a:off x="1456275" y="1956325"/>
              <a:ext cx="44525" cy="48125"/>
            </a:xfrm>
            <a:custGeom>
              <a:avLst/>
              <a:gdLst/>
              <a:ahLst/>
              <a:cxnLst/>
              <a:rect l="l" t="t" r="r" b="b"/>
              <a:pathLst>
                <a:path w="1781" h="1925" extrusionOk="0">
                  <a:moveTo>
                    <a:pt x="60" y="0"/>
                  </a:moveTo>
                  <a:cubicBezTo>
                    <a:pt x="51" y="0"/>
                    <a:pt x="38" y="7"/>
                    <a:pt x="26" y="19"/>
                  </a:cubicBezTo>
                  <a:cubicBezTo>
                    <a:pt x="1" y="19"/>
                    <a:pt x="1" y="44"/>
                    <a:pt x="26" y="69"/>
                  </a:cubicBezTo>
                  <a:cubicBezTo>
                    <a:pt x="502" y="771"/>
                    <a:pt x="1053" y="1398"/>
                    <a:pt x="1730" y="1924"/>
                  </a:cubicBezTo>
                  <a:lnTo>
                    <a:pt x="1780" y="1924"/>
                  </a:lnTo>
                  <a:cubicBezTo>
                    <a:pt x="1780" y="1899"/>
                    <a:pt x="1780" y="1874"/>
                    <a:pt x="1780" y="1874"/>
                  </a:cubicBezTo>
                  <a:cubicBezTo>
                    <a:pt x="1103" y="1348"/>
                    <a:pt x="552" y="721"/>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7"/>
            <p:cNvSpPr/>
            <p:nvPr/>
          </p:nvSpPr>
          <p:spPr>
            <a:xfrm>
              <a:off x="1470075" y="1983100"/>
              <a:ext cx="21325" cy="20700"/>
            </a:xfrm>
            <a:custGeom>
              <a:avLst/>
              <a:gdLst/>
              <a:ahLst/>
              <a:cxnLst/>
              <a:rect l="l" t="t" r="r" b="b"/>
              <a:pathLst>
                <a:path w="853" h="828" extrusionOk="0">
                  <a:moveTo>
                    <a:pt x="25" y="1"/>
                  </a:moveTo>
                  <a:cubicBezTo>
                    <a:pt x="0" y="26"/>
                    <a:pt x="0" y="51"/>
                    <a:pt x="0" y="51"/>
                  </a:cubicBezTo>
                  <a:cubicBezTo>
                    <a:pt x="226" y="352"/>
                    <a:pt x="501" y="602"/>
                    <a:pt x="777" y="828"/>
                  </a:cubicBezTo>
                  <a:lnTo>
                    <a:pt x="827" y="828"/>
                  </a:lnTo>
                  <a:cubicBezTo>
                    <a:pt x="852" y="803"/>
                    <a:pt x="852" y="778"/>
                    <a:pt x="827" y="778"/>
                  </a:cubicBezTo>
                  <a:cubicBezTo>
                    <a:pt x="551" y="552"/>
                    <a:pt x="276" y="302"/>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7"/>
            <p:cNvSpPr/>
            <p:nvPr/>
          </p:nvSpPr>
          <p:spPr>
            <a:xfrm>
              <a:off x="1525200" y="1964950"/>
              <a:ext cx="41375" cy="38225"/>
            </a:xfrm>
            <a:custGeom>
              <a:avLst/>
              <a:gdLst/>
              <a:ahLst/>
              <a:cxnLst/>
              <a:rect l="l" t="t" r="r" b="b"/>
              <a:pathLst>
                <a:path w="1655" h="1529" extrusionOk="0">
                  <a:moveTo>
                    <a:pt x="1" y="0"/>
                  </a:moveTo>
                  <a:cubicBezTo>
                    <a:pt x="1" y="25"/>
                    <a:pt x="1" y="50"/>
                    <a:pt x="1" y="50"/>
                  </a:cubicBezTo>
                  <a:cubicBezTo>
                    <a:pt x="477" y="602"/>
                    <a:pt x="1003" y="1078"/>
                    <a:pt x="1605" y="1504"/>
                  </a:cubicBezTo>
                  <a:cubicBezTo>
                    <a:pt x="1605" y="1504"/>
                    <a:pt x="1605" y="1529"/>
                    <a:pt x="1605" y="1529"/>
                  </a:cubicBezTo>
                  <a:cubicBezTo>
                    <a:pt x="1630" y="1529"/>
                    <a:pt x="1630" y="1504"/>
                    <a:pt x="1630" y="1504"/>
                  </a:cubicBezTo>
                  <a:cubicBezTo>
                    <a:pt x="1655" y="1479"/>
                    <a:pt x="1655" y="1454"/>
                    <a:pt x="1630" y="1454"/>
                  </a:cubicBezTo>
                  <a:cubicBezTo>
                    <a:pt x="1053" y="1028"/>
                    <a:pt x="527" y="551"/>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7"/>
            <p:cNvSpPr/>
            <p:nvPr/>
          </p:nvSpPr>
          <p:spPr>
            <a:xfrm>
              <a:off x="1530225" y="1978875"/>
              <a:ext cx="37600" cy="38100"/>
            </a:xfrm>
            <a:custGeom>
              <a:avLst/>
              <a:gdLst/>
              <a:ahLst/>
              <a:cxnLst/>
              <a:rect l="l" t="t" r="r" b="b"/>
              <a:pathLst>
                <a:path w="1504" h="1524" extrusionOk="0">
                  <a:moveTo>
                    <a:pt x="34" y="1"/>
                  </a:moveTo>
                  <a:cubicBezTo>
                    <a:pt x="25" y="1"/>
                    <a:pt x="13" y="7"/>
                    <a:pt x="0" y="20"/>
                  </a:cubicBezTo>
                  <a:cubicBezTo>
                    <a:pt x="0" y="20"/>
                    <a:pt x="0" y="45"/>
                    <a:pt x="0" y="70"/>
                  </a:cubicBezTo>
                  <a:cubicBezTo>
                    <a:pt x="451" y="571"/>
                    <a:pt x="952" y="1047"/>
                    <a:pt x="1454" y="1498"/>
                  </a:cubicBezTo>
                  <a:cubicBezTo>
                    <a:pt x="1454" y="1498"/>
                    <a:pt x="1479" y="1523"/>
                    <a:pt x="1479" y="1523"/>
                  </a:cubicBezTo>
                  <a:cubicBezTo>
                    <a:pt x="1479" y="1523"/>
                    <a:pt x="1504" y="1498"/>
                    <a:pt x="1504" y="1498"/>
                  </a:cubicBezTo>
                  <a:cubicBezTo>
                    <a:pt x="1504" y="1473"/>
                    <a:pt x="1504" y="1473"/>
                    <a:pt x="1504" y="1448"/>
                  </a:cubicBezTo>
                  <a:cubicBezTo>
                    <a:pt x="977" y="997"/>
                    <a:pt x="501" y="521"/>
                    <a:pt x="50" y="20"/>
                  </a:cubicBezTo>
                  <a:cubicBezTo>
                    <a:pt x="50"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7"/>
            <p:cNvSpPr/>
            <p:nvPr/>
          </p:nvSpPr>
          <p:spPr>
            <a:xfrm>
              <a:off x="1532725" y="1994550"/>
              <a:ext cx="35725" cy="32450"/>
            </a:xfrm>
            <a:custGeom>
              <a:avLst/>
              <a:gdLst/>
              <a:ahLst/>
              <a:cxnLst/>
              <a:rect l="l" t="t" r="r" b="b"/>
              <a:pathLst>
                <a:path w="1429" h="1298" extrusionOk="0">
                  <a:moveTo>
                    <a:pt x="41" y="0"/>
                  </a:moveTo>
                  <a:cubicBezTo>
                    <a:pt x="32" y="0"/>
                    <a:pt x="25" y="7"/>
                    <a:pt x="25" y="19"/>
                  </a:cubicBezTo>
                  <a:cubicBezTo>
                    <a:pt x="0" y="19"/>
                    <a:pt x="0" y="44"/>
                    <a:pt x="25" y="69"/>
                  </a:cubicBezTo>
                  <a:cubicBezTo>
                    <a:pt x="451" y="495"/>
                    <a:pt x="903" y="896"/>
                    <a:pt x="1354" y="1297"/>
                  </a:cubicBezTo>
                  <a:lnTo>
                    <a:pt x="1379" y="1297"/>
                  </a:lnTo>
                  <a:cubicBezTo>
                    <a:pt x="1404" y="1297"/>
                    <a:pt x="1404" y="1297"/>
                    <a:pt x="1404" y="1272"/>
                  </a:cubicBezTo>
                  <a:cubicBezTo>
                    <a:pt x="1429" y="1272"/>
                    <a:pt x="1429" y="1247"/>
                    <a:pt x="1404" y="1222"/>
                  </a:cubicBezTo>
                  <a:cubicBezTo>
                    <a:pt x="953" y="846"/>
                    <a:pt x="502" y="445"/>
                    <a:pt x="75"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7"/>
            <p:cNvSpPr/>
            <p:nvPr/>
          </p:nvSpPr>
          <p:spPr>
            <a:xfrm>
              <a:off x="1538350" y="2007550"/>
              <a:ext cx="32000" cy="30725"/>
            </a:xfrm>
            <a:custGeom>
              <a:avLst/>
              <a:gdLst/>
              <a:ahLst/>
              <a:cxnLst/>
              <a:rect l="l" t="t" r="r" b="b"/>
              <a:pathLst>
                <a:path w="1280" h="1229" extrusionOk="0">
                  <a:moveTo>
                    <a:pt x="26" y="0"/>
                  </a:moveTo>
                  <a:cubicBezTo>
                    <a:pt x="26" y="25"/>
                    <a:pt x="1" y="25"/>
                    <a:pt x="26" y="50"/>
                  </a:cubicBezTo>
                  <a:cubicBezTo>
                    <a:pt x="327" y="527"/>
                    <a:pt x="728" y="928"/>
                    <a:pt x="1204" y="1203"/>
                  </a:cubicBezTo>
                  <a:cubicBezTo>
                    <a:pt x="1204" y="1203"/>
                    <a:pt x="1229" y="1228"/>
                    <a:pt x="1229" y="1228"/>
                  </a:cubicBezTo>
                  <a:cubicBezTo>
                    <a:pt x="1229" y="1228"/>
                    <a:pt x="1254" y="1203"/>
                    <a:pt x="1254" y="1203"/>
                  </a:cubicBezTo>
                  <a:cubicBezTo>
                    <a:pt x="1279" y="1178"/>
                    <a:pt x="1254" y="1153"/>
                    <a:pt x="1254" y="1153"/>
                  </a:cubicBezTo>
                  <a:cubicBezTo>
                    <a:pt x="778" y="878"/>
                    <a:pt x="377" y="47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7"/>
            <p:cNvSpPr/>
            <p:nvPr/>
          </p:nvSpPr>
          <p:spPr>
            <a:xfrm>
              <a:off x="1538975" y="2019450"/>
              <a:ext cx="28225" cy="28225"/>
            </a:xfrm>
            <a:custGeom>
              <a:avLst/>
              <a:gdLst/>
              <a:ahLst/>
              <a:cxnLst/>
              <a:rect l="l" t="t" r="r" b="b"/>
              <a:pathLst>
                <a:path w="1129" h="1129" extrusionOk="0">
                  <a:moveTo>
                    <a:pt x="26" y="1"/>
                  </a:moveTo>
                  <a:cubicBezTo>
                    <a:pt x="1" y="1"/>
                    <a:pt x="1" y="26"/>
                    <a:pt x="26" y="51"/>
                  </a:cubicBezTo>
                  <a:cubicBezTo>
                    <a:pt x="176" y="301"/>
                    <a:pt x="402" y="502"/>
                    <a:pt x="627" y="677"/>
                  </a:cubicBezTo>
                  <a:cubicBezTo>
                    <a:pt x="778" y="828"/>
                    <a:pt x="928" y="953"/>
                    <a:pt x="1054" y="1103"/>
                  </a:cubicBezTo>
                  <a:cubicBezTo>
                    <a:pt x="1054" y="1128"/>
                    <a:pt x="1079" y="1128"/>
                    <a:pt x="1079" y="1128"/>
                  </a:cubicBezTo>
                  <a:cubicBezTo>
                    <a:pt x="1079" y="1128"/>
                    <a:pt x="1104" y="1128"/>
                    <a:pt x="1104" y="1103"/>
                  </a:cubicBezTo>
                  <a:cubicBezTo>
                    <a:pt x="1129" y="1103"/>
                    <a:pt x="1129" y="1078"/>
                    <a:pt x="1104" y="1053"/>
                  </a:cubicBezTo>
                  <a:cubicBezTo>
                    <a:pt x="978" y="903"/>
                    <a:pt x="828" y="777"/>
                    <a:pt x="653" y="627"/>
                  </a:cubicBezTo>
                  <a:cubicBezTo>
                    <a:pt x="452" y="452"/>
                    <a:pt x="226"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7"/>
            <p:cNvSpPr/>
            <p:nvPr/>
          </p:nvSpPr>
          <p:spPr>
            <a:xfrm>
              <a:off x="1538975" y="2027750"/>
              <a:ext cx="26975" cy="27450"/>
            </a:xfrm>
            <a:custGeom>
              <a:avLst/>
              <a:gdLst/>
              <a:ahLst/>
              <a:cxnLst/>
              <a:rect l="l" t="t" r="r" b="b"/>
              <a:pathLst>
                <a:path w="1079" h="1098" extrusionOk="0">
                  <a:moveTo>
                    <a:pt x="42" y="1"/>
                  </a:moveTo>
                  <a:cubicBezTo>
                    <a:pt x="32" y="1"/>
                    <a:pt x="26" y="7"/>
                    <a:pt x="26" y="19"/>
                  </a:cubicBezTo>
                  <a:cubicBezTo>
                    <a:pt x="1" y="19"/>
                    <a:pt x="1" y="44"/>
                    <a:pt x="26" y="70"/>
                  </a:cubicBezTo>
                  <a:cubicBezTo>
                    <a:pt x="302" y="445"/>
                    <a:pt x="653" y="771"/>
                    <a:pt x="1003" y="1097"/>
                  </a:cubicBezTo>
                  <a:lnTo>
                    <a:pt x="1054" y="1097"/>
                  </a:lnTo>
                  <a:cubicBezTo>
                    <a:pt x="1079" y="1072"/>
                    <a:pt x="1079" y="1047"/>
                    <a:pt x="1054" y="1047"/>
                  </a:cubicBezTo>
                  <a:cubicBezTo>
                    <a:pt x="703" y="721"/>
                    <a:pt x="377" y="395"/>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7"/>
            <p:cNvSpPr/>
            <p:nvPr/>
          </p:nvSpPr>
          <p:spPr>
            <a:xfrm>
              <a:off x="1541500" y="2040750"/>
              <a:ext cx="21950" cy="24475"/>
            </a:xfrm>
            <a:custGeom>
              <a:avLst/>
              <a:gdLst/>
              <a:ahLst/>
              <a:cxnLst/>
              <a:rect l="l" t="t" r="r" b="b"/>
              <a:pathLst>
                <a:path w="878" h="979" extrusionOk="0">
                  <a:moveTo>
                    <a:pt x="25" y="1"/>
                  </a:moveTo>
                  <a:cubicBezTo>
                    <a:pt x="25" y="1"/>
                    <a:pt x="0" y="26"/>
                    <a:pt x="0" y="51"/>
                  </a:cubicBezTo>
                  <a:cubicBezTo>
                    <a:pt x="50" y="151"/>
                    <a:pt x="125" y="251"/>
                    <a:pt x="201" y="326"/>
                  </a:cubicBezTo>
                  <a:lnTo>
                    <a:pt x="827" y="978"/>
                  </a:lnTo>
                  <a:lnTo>
                    <a:pt x="877" y="978"/>
                  </a:lnTo>
                  <a:cubicBezTo>
                    <a:pt x="877" y="953"/>
                    <a:pt x="877" y="928"/>
                    <a:pt x="877" y="928"/>
                  </a:cubicBezTo>
                  <a:lnTo>
                    <a:pt x="251" y="276"/>
                  </a:lnTo>
                  <a:cubicBezTo>
                    <a:pt x="176" y="201"/>
                    <a:pt x="100" y="1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7"/>
            <p:cNvSpPr/>
            <p:nvPr/>
          </p:nvSpPr>
          <p:spPr>
            <a:xfrm>
              <a:off x="1532100" y="2111725"/>
              <a:ext cx="35725" cy="37450"/>
            </a:xfrm>
            <a:custGeom>
              <a:avLst/>
              <a:gdLst/>
              <a:ahLst/>
              <a:cxnLst/>
              <a:rect l="l" t="t" r="r" b="b"/>
              <a:pathLst>
                <a:path w="1429" h="1498" extrusionOk="0">
                  <a:moveTo>
                    <a:pt x="35" y="0"/>
                  </a:moveTo>
                  <a:cubicBezTo>
                    <a:pt x="25" y="0"/>
                    <a:pt x="13" y="6"/>
                    <a:pt x="0" y="19"/>
                  </a:cubicBezTo>
                  <a:cubicBezTo>
                    <a:pt x="0" y="19"/>
                    <a:pt x="0" y="44"/>
                    <a:pt x="0" y="69"/>
                  </a:cubicBezTo>
                  <a:cubicBezTo>
                    <a:pt x="426" y="545"/>
                    <a:pt x="902" y="1021"/>
                    <a:pt x="1379" y="1472"/>
                  </a:cubicBezTo>
                  <a:cubicBezTo>
                    <a:pt x="1379" y="1472"/>
                    <a:pt x="1404" y="1498"/>
                    <a:pt x="1404" y="1498"/>
                  </a:cubicBezTo>
                  <a:cubicBezTo>
                    <a:pt x="1404" y="1498"/>
                    <a:pt x="1429" y="1472"/>
                    <a:pt x="1429" y="1472"/>
                  </a:cubicBezTo>
                  <a:cubicBezTo>
                    <a:pt x="1429" y="1472"/>
                    <a:pt x="1429" y="1447"/>
                    <a:pt x="1429" y="1422"/>
                  </a:cubicBezTo>
                  <a:cubicBezTo>
                    <a:pt x="953" y="971"/>
                    <a:pt x="476" y="52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7"/>
            <p:cNvSpPr/>
            <p:nvPr/>
          </p:nvSpPr>
          <p:spPr>
            <a:xfrm>
              <a:off x="1544625" y="2116575"/>
              <a:ext cx="20700" cy="20075"/>
            </a:xfrm>
            <a:custGeom>
              <a:avLst/>
              <a:gdLst/>
              <a:ahLst/>
              <a:cxnLst/>
              <a:rect l="l" t="t" r="r" b="b"/>
              <a:pathLst>
                <a:path w="828" h="803" extrusionOk="0">
                  <a:moveTo>
                    <a:pt x="26" y="0"/>
                  </a:moveTo>
                  <a:cubicBezTo>
                    <a:pt x="0" y="0"/>
                    <a:pt x="0" y="25"/>
                    <a:pt x="0" y="50"/>
                  </a:cubicBezTo>
                  <a:cubicBezTo>
                    <a:pt x="226" y="326"/>
                    <a:pt x="477" y="577"/>
                    <a:pt x="752" y="802"/>
                  </a:cubicBezTo>
                  <a:lnTo>
                    <a:pt x="802" y="802"/>
                  </a:lnTo>
                  <a:cubicBezTo>
                    <a:pt x="828" y="777"/>
                    <a:pt x="828" y="752"/>
                    <a:pt x="802" y="752"/>
                  </a:cubicBezTo>
                  <a:cubicBezTo>
                    <a:pt x="527" y="527"/>
                    <a:pt x="276" y="2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7"/>
            <p:cNvSpPr/>
            <p:nvPr/>
          </p:nvSpPr>
          <p:spPr>
            <a:xfrm>
              <a:off x="1548375" y="2107950"/>
              <a:ext cx="19450" cy="20550"/>
            </a:xfrm>
            <a:custGeom>
              <a:avLst/>
              <a:gdLst/>
              <a:ahLst/>
              <a:cxnLst/>
              <a:rect l="l" t="t" r="r" b="b"/>
              <a:pathLst>
                <a:path w="778" h="822" extrusionOk="0">
                  <a:moveTo>
                    <a:pt x="42" y="1"/>
                  </a:moveTo>
                  <a:cubicBezTo>
                    <a:pt x="32" y="1"/>
                    <a:pt x="26" y="7"/>
                    <a:pt x="26" y="19"/>
                  </a:cubicBezTo>
                  <a:cubicBezTo>
                    <a:pt x="1" y="19"/>
                    <a:pt x="1" y="44"/>
                    <a:pt x="26" y="70"/>
                  </a:cubicBezTo>
                  <a:lnTo>
                    <a:pt x="703" y="796"/>
                  </a:lnTo>
                  <a:cubicBezTo>
                    <a:pt x="703" y="821"/>
                    <a:pt x="728" y="821"/>
                    <a:pt x="728" y="821"/>
                  </a:cubicBezTo>
                  <a:cubicBezTo>
                    <a:pt x="728" y="821"/>
                    <a:pt x="753" y="821"/>
                    <a:pt x="753" y="796"/>
                  </a:cubicBezTo>
                  <a:cubicBezTo>
                    <a:pt x="778" y="796"/>
                    <a:pt x="778" y="771"/>
                    <a:pt x="753" y="746"/>
                  </a:cubicBezTo>
                  <a:lnTo>
                    <a:pt x="76" y="19"/>
                  </a:ln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7"/>
            <p:cNvSpPr/>
            <p:nvPr/>
          </p:nvSpPr>
          <p:spPr>
            <a:xfrm>
              <a:off x="1536475" y="2075225"/>
              <a:ext cx="30725" cy="30725"/>
            </a:xfrm>
            <a:custGeom>
              <a:avLst/>
              <a:gdLst/>
              <a:ahLst/>
              <a:cxnLst/>
              <a:rect l="l" t="t" r="r" b="b"/>
              <a:pathLst>
                <a:path w="1229" h="1229" extrusionOk="0">
                  <a:moveTo>
                    <a:pt x="26" y="0"/>
                  </a:moveTo>
                  <a:cubicBezTo>
                    <a:pt x="1" y="25"/>
                    <a:pt x="1" y="50"/>
                    <a:pt x="1" y="50"/>
                  </a:cubicBezTo>
                  <a:cubicBezTo>
                    <a:pt x="326" y="501"/>
                    <a:pt x="727" y="902"/>
                    <a:pt x="1154" y="1228"/>
                  </a:cubicBezTo>
                  <a:lnTo>
                    <a:pt x="1204" y="1228"/>
                  </a:lnTo>
                  <a:cubicBezTo>
                    <a:pt x="1229" y="1203"/>
                    <a:pt x="1229" y="1178"/>
                    <a:pt x="1204" y="1178"/>
                  </a:cubicBezTo>
                  <a:cubicBezTo>
                    <a:pt x="778" y="852"/>
                    <a:pt x="377" y="4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7"/>
            <p:cNvSpPr/>
            <p:nvPr/>
          </p:nvSpPr>
          <p:spPr>
            <a:xfrm>
              <a:off x="1543375" y="2071450"/>
              <a:ext cx="22575" cy="24475"/>
            </a:xfrm>
            <a:custGeom>
              <a:avLst/>
              <a:gdLst/>
              <a:ahLst/>
              <a:cxnLst/>
              <a:rect l="l" t="t" r="r" b="b"/>
              <a:pathLst>
                <a:path w="903" h="979" extrusionOk="0">
                  <a:moveTo>
                    <a:pt x="25" y="1"/>
                  </a:moveTo>
                  <a:cubicBezTo>
                    <a:pt x="0" y="26"/>
                    <a:pt x="0" y="51"/>
                    <a:pt x="0" y="51"/>
                  </a:cubicBezTo>
                  <a:cubicBezTo>
                    <a:pt x="226" y="402"/>
                    <a:pt x="527" y="702"/>
                    <a:pt x="852" y="953"/>
                  </a:cubicBezTo>
                  <a:cubicBezTo>
                    <a:pt x="852" y="953"/>
                    <a:pt x="852" y="978"/>
                    <a:pt x="852" y="978"/>
                  </a:cubicBezTo>
                  <a:cubicBezTo>
                    <a:pt x="878" y="978"/>
                    <a:pt x="878" y="953"/>
                    <a:pt x="903" y="953"/>
                  </a:cubicBezTo>
                  <a:cubicBezTo>
                    <a:pt x="903" y="928"/>
                    <a:pt x="903" y="928"/>
                    <a:pt x="878" y="903"/>
                  </a:cubicBezTo>
                  <a:cubicBezTo>
                    <a:pt x="577" y="652"/>
                    <a:pt x="301" y="352"/>
                    <a:pt x="50"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7"/>
            <p:cNvSpPr/>
            <p:nvPr/>
          </p:nvSpPr>
          <p:spPr>
            <a:xfrm>
              <a:off x="1455025" y="2044050"/>
              <a:ext cx="30100" cy="34325"/>
            </a:xfrm>
            <a:custGeom>
              <a:avLst/>
              <a:gdLst/>
              <a:ahLst/>
              <a:cxnLst/>
              <a:rect l="l" t="t" r="r" b="b"/>
              <a:pathLst>
                <a:path w="1204" h="1373" extrusionOk="0">
                  <a:moveTo>
                    <a:pt x="60" y="0"/>
                  </a:moveTo>
                  <a:cubicBezTo>
                    <a:pt x="51" y="0"/>
                    <a:pt x="38" y="7"/>
                    <a:pt x="26" y="19"/>
                  </a:cubicBezTo>
                  <a:cubicBezTo>
                    <a:pt x="0" y="19"/>
                    <a:pt x="0" y="44"/>
                    <a:pt x="26" y="69"/>
                  </a:cubicBezTo>
                  <a:cubicBezTo>
                    <a:pt x="326" y="545"/>
                    <a:pt x="727" y="971"/>
                    <a:pt x="1153" y="1347"/>
                  </a:cubicBezTo>
                  <a:cubicBezTo>
                    <a:pt x="1153" y="1372"/>
                    <a:pt x="1153" y="1372"/>
                    <a:pt x="1178" y="1372"/>
                  </a:cubicBezTo>
                  <a:cubicBezTo>
                    <a:pt x="1178" y="1372"/>
                    <a:pt x="1178" y="1372"/>
                    <a:pt x="1204" y="1347"/>
                  </a:cubicBezTo>
                  <a:cubicBezTo>
                    <a:pt x="1204" y="1347"/>
                    <a:pt x="1204" y="1322"/>
                    <a:pt x="1204" y="1297"/>
                  </a:cubicBezTo>
                  <a:cubicBezTo>
                    <a:pt x="777" y="921"/>
                    <a:pt x="402" y="49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7"/>
            <p:cNvSpPr/>
            <p:nvPr/>
          </p:nvSpPr>
          <p:spPr>
            <a:xfrm>
              <a:off x="1468800" y="2052825"/>
              <a:ext cx="26350" cy="27425"/>
            </a:xfrm>
            <a:custGeom>
              <a:avLst/>
              <a:gdLst/>
              <a:ahLst/>
              <a:cxnLst/>
              <a:rect l="l" t="t" r="r" b="b"/>
              <a:pathLst>
                <a:path w="1054" h="1097" extrusionOk="0">
                  <a:moveTo>
                    <a:pt x="35" y="0"/>
                  </a:moveTo>
                  <a:cubicBezTo>
                    <a:pt x="26" y="0"/>
                    <a:pt x="13" y="6"/>
                    <a:pt x="1" y="19"/>
                  </a:cubicBezTo>
                  <a:cubicBezTo>
                    <a:pt x="1" y="19"/>
                    <a:pt x="1" y="44"/>
                    <a:pt x="1" y="69"/>
                  </a:cubicBezTo>
                  <a:cubicBezTo>
                    <a:pt x="352" y="395"/>
                    <a:pt x="678" y="746"/>
                    <a:pt x="978" y="1097"/>
                  </a:cubicBezTo>
                  <a:lnTo>
                    <a:pt x="1028" y="1097"/>
                  </a:lnTo>
                  <a:cubicBezTo>
                    <a:pt x="1054" y="1097"/>
                    <a:pt x="1054" y="1072"/>
                    <a:pt x="1028" y="1046"/>
                  </a:cubicBezTo>
                  <a:cubicBezTo>
                    <a:pt x="728" y="696"/>
                    <a:pt x="402" y="3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7"/>
            <p:cNvSpPr/>
            <p:nvPr/>
          </p:nvSpPr>
          <p:spPr>
            <a:xfrm>
              <a:off x="1473825" y="2036375"/>
              <a:ext cx="11925" cy="12550"/>
            </a:xfrm>
            <a:custGeom>
              <a:avLst/>
              <a:gdLst/>
              <a:ahLst/>
              <a:cxnLst/>
              <a:rect l="l" t="t" r="r" b="b"/>
              <a:pathLst>
                <a:path w="477" h="502" extrusionOk="0">
                  <a:moveTo>
                    <a:pt x="25" y="0"/>
                  </a:moveTo>
                  <a:cubicBezTo>
                    <a:pt x="25" y="25"/>
                    <a:pt x="0" y="50"/>
                    <a:pt x="25" y="50"/>
                  </a:cubicBezTo>
                  <a:lnTo>
                    <a:pt x="401" y="476"/>
                  </a:lnTo>
                  <a:cubicBezTo>
                    <a:pt x="401" y="476"/>
                    <a:pt x="426" y="501"/>
                    <a:pt x="426" y="501"/>
                  </a:cubicBezTo>
                  <a:cubicBezTo>
                    <a:pt x="426" y="501"/>
                    <a:pt x="452" y="476"/>
                    <a:pt x="452" y="476"/>
                  </a:cubicBezTo>
                  <a:cubicBezTo>
                    <a:pt x="477" y="476"/>
                    <a:pt x="477" y="451"/>
                    <a:pt x="452" y="426"/>
                  </a:cubicBezTo>
                  <a:lnTo>
                    <a:pt x="76" y="25"/>
                  </a:lnTo>
                  <a:cubicBezTo>
                    <a:pt x="76" y="0"/>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7"/>
            <p:cNvSpPr/>
            <p:nvPr/>
          </p:nvSpPr>
          <p:spPr>
            <a:xfrm>
              <a:off x="1509525" y="2031975"/>
              <a:ext cx="23850" cy="25100"/>
            </a:xfrm>
            <a:custGeom>
              <a:avLst/>
              <a:gdLst/>
              <a:ahLst/>
              <a:cxnLst/>
              <a:rect l="l" t="t" r="r" b="b"/>
              <a:pathLst>
                <a:path w="954" h="1004" extrusionOk="0">
                  <a:moveTo>
                    <a:pt x="26" y="1"/>
                  </a:moveTo>
                  <a:cubicBezTo>
                    <a:pt x="1" y="26"/>
                    <a:pt x="1" y="51"/>
                    <a:pt x="26" y="51"/>
                  </a:cubicBezTo>
                  <a:cubicBezTo>
                    <a:pt x="302" y="377"/>
                    <a:pt x="577" y="703"/>
                    <a:pt x="878" y="1003"/>
                  </a:cubicBezTo>
                  <a:lnTo>
                    <a:pt x="928" y="1003"/>
                  </a:lnTo>
                  <a:cubicBezTo>
                    <a:pt x="953" y="1003"/>
                    <a:pt x="953" y="978"/>
                    <a:pt x="928" y="953"/>
                  </a:cubicBezTo>
                  <a:cubicBezTo>
                    <a:pt x="628" y="652"/>
                    <a:pt x="352" y="327"/>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7"/>
            <p:cNvSpPr/>
            <p:nvPr/>
          </p:nvSpPr>
          <p:spPr>
            <a:xfrm>
              <a:off x="1452525" y="2107175"/>
              <a:ext cx="31350" cy="34475"/>
            </a:xfrm>
            <a:custGeom>
              <a:avLst/>
              <a:gdLst/>
              <a:ahLst/>
              <a:cxnLst/>
              <a:rect l="l" t="t" r="r" b="b"/>
              <a:pathLst>
                <a:path w="1254" h="1379" extrusionOk="0">
                  <a:moveTo>
                    <a:pt x="50" y="0"/>
                  </a:moveTo>
                  <a:cubicBezTo>
                    <a:pt x="25" y="0"/>
                    <a:pt x="0" y="25"/>
                    <a:pt x="0" y="50"/>
                  </a:cubicBezTo>
                  <a:cubicBezTo>
                    <a:pt x="50" y="226"/>
                    <a:pt x="201" y="376"/>
                    <a:pt x="301" y="477"/>
                  </a:cubicBezTo>
                  <a:cubicBezTo>
                    <a:pt x="552" y="752"/>
                    <a:pt x="852" y="1078"/>
                    <a:pt x="1178" y="1379"/>
                  </a:cubicBezTo>
                  <a:lnTo>
                    <a:pt x="1228" y="1379"/>
                  </a:lnTo>
                  <a:cubicBezTo>
                    <a:pt x="1253" y="1354"/>
                    <a:pt x="1253" y="1329"/>
                    <a:pt x="1228" y="1329"/>
                  </a:cubicBezTo>
                  <a:cubicBezTo>
                    <a:pt x="903" y="1028"/>
                    <a:pt x="602" y="702"/>
                    <a:pt x="351" y="426"/>
                  </a:cubicBezTo>
                  <a:cubicBezTo>
                    <a:pt x="251" y="326"/>
                    <a:pt x="126" y="20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7"/>
            <p:cNvSpPr/>
            <p:nvPr/>
          </p:nvSpPr>
          <p:spPr>
            <a:xfrm>
              <a:off x="1458775" y="2105450"/>
              <a:ext cx="18825" cy="19300"/>
            </a:xfrm>
            <a:custGeom>
              <a:avLst/>
              <a:gdLst/>
              <a:ahLst/>
              <a:cxnLst/>
              <a:rect l="l" t="t" r="r" b="b"/>
              <a:pathLst>
                <a:path w="753" h="772" extrusionOk="0">
                  <a:moveTo>
                    <a:pt x="35" y="0"/>
                  </a:moveTo>
                  <a:cubicBezTo>
                    <a:pt x="26" y="0"/>
                    <a:pt x="13" y="7"/>
                    <a:pt x="1" y="19"/>
                  </a:cubicBezTo>
                  <a:cubicBezTo>
                    <a:pt x="1" y="19"/>
                    <a:pt x="1" y="44"/>
                    <a:pt x="1" y="69"/>
                  </a:cubicBezTo>
                  <a:cubicBezTo>
                    <a:pt x="201" y="320"/>
                    <a:pt x="427" y="546"/>
                    <a:pt x="678" y="771"/>
                  </a:cubicBezTo>
                  <a:lnTo>
                    <a:pt x="728" y="771"/>
                  </a:lnTo>
                  <a:cubicBezTo>
                    <a:pt x="753" y="746"/>
                    <a:pt x="753" y="721"/>
                    <a:pt x="728" y="721"/>
                  </a:cubicBezTo>
                  <a:cubicBezTo>
                    <a:pt x="477" y="495"/>
                    <a:pt x="252"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7"/>
            <p:cNvSpPr/>
            <p:nvPr/>
          </p:nvSpPr>
          <p:spPr>
            <a:xfrm>
              <a:off x="1461300" y="2097775"/>
              <a:ext cx="16300" cy="18825"/>
            </a:xfrm>
            <a:custGeom>
              <a:avLst/>
              <a:gdLst/>
              <a:ahLst/>
              <a:cxnLst/>
              <a:rect l="l" t="t" r="r" b="b"/>
              <a:pathLst>
                <a:path w="652" h="753" extrusionOk="0">
                  <a:moveTo>
                    <a:pt x="25" y="0"/>
                  </a:moveTo>
                  <a:cubicBezTo>
                    <a:pt x="0" y="25"/>
                    <a:pt x="0" y="50"/>
                    <a:pt x="0" y="50"/>
                  </a:cubicBezTo>
                  <a:lnTo>
                    <a:pt x="602" y="727"/>
                  </a:lnTo>
                  <a:cubicBezTo>
                    <a:pt x="602" y="752"/>
                    <a:pt x="627" y="752"/>
                    <a:pt x="627" y="752"/>
                  </a:cubicBezTo>
                  <a:cubicBezTo>
                    <a:pt x="627" y="752"/>
                    <a:pt x="652" y="752"/>
                    <a:pt x="652" y="727"/>
                  </a:cubicBezTo>
                  <a:cubicBezTo>
                    <a:pt x="652" y="727"/>
                    <a:pt x="652" y="702"/>
                    <a:pt x="652" y="677"/>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7"/>
            <p:cNvSpPr/>
            <p:nvPr/>
          </p:nvSpPr>
          <p:spPr>
            <a:xfrm>
              <a:off x="1500775" y="2125500"/>
              <a:ext cx="25075" cy="24925"/>
            </a:xfrm>
            <a:custGeom>
              <a:avLst/>
              <a:gdLst/>
              <a:ahLst/>
              <a:cxnLst/>
              <a:rect l="l" t="t" r="r" b="b"/>
              <a:pathLst>
                <a:path w="1003" h="997" extrusionOk="0">
                  <a:moveTo>
                    <a:pt x="38" y="0"/>
                  </a:moveTo>
                  <a:cubicBezTo>
                    <a:pt x="31" y="0"/>
                    <a:pt x="25" y="7"/>
                    <a:pt x="25" y="19"/>
                  </a:cubicBezTo>
                  <a:cubicBezTo>
                    <a:pt x="0" y="19"/>
                    <a:pt x="0" y="44"/>
                    <a:pt x="0" y="69"/>
                  </a:cubicBezTo>
                  <a:cubicBezTo>
                    <a:pt x="276" y="420"/>
                    <a:pt x="602" y="721"/>
                    <a:pt x="952" y="997"/>
                  </a:cubicBezTo>
                  <a:lnTo>
                    <a:pt x="1003" y="997"/>
                  </a:lnTo>
                  <a:cubicBezTo>
                    <a:pt x="1003" y="972"/>
                    <a:pt x="1003" y="947"/>
                    <a:pt x="1003" y="947"/>
                  </a:cubicBezTo>
                  <a:cubicBezTo>
                    <a:pt x="652" y="671"/>
                    <a:pt x="326" y="370"/>
                    <a:pt x="50" y="19"/>
                  </a:cubicBezTo>
                  <a:cubicBezTo>
                    <a:pt x="50" y="7"/>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7"/>
            <p:cNvSpPr/>
            <p:nvPr/>
          </p:nvSpPr>
          <p:spPr>
            <a:xfrm>
              <a:off x="1503275" y="2120325"/>
              <a:ext cx="21325" cy="19450"/>
            </a:xfrm>
            <a:custGeom>
              <a:avLst/>
              <a:gdLst/>
              <a:ahLst/>
              <a:cxnLst/>
              <a:rect l="l" t="t" r="r" b="b"/>
              <a:pathLst>
                <a:path w="853" h="778" extrusionOk="0">
                  <a:moveTo>
                    <a:pt x="0" y="1"/>
                  </a:moveTo>
                  <a:cubicBezTo>
                    <a:pt x="0" y="26"/>
                    <a:pt x="0" y="51"/>
                    <a:pt x="0" y="51"/>
                  </a:cubicBezTo>
                  <a:lnTo>
                    <a:pt x="777" y="778"/>
                  </a:lnTo>
                  <a:lnTo>
                    <a:pt x="827" y="778"/>
                  </a:lnTo>
                  <a:cubicBezTo>
                    <a:pt x="852" y="753"/>
                    <a:pt x="852" y="727"/>
                    <a:pt x="827" y="7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7"/>
            <p:cNvSpPr/>
            <p:nvPr/>
          </p:nvSpPr>
          <p:spPr>
            <a:xfrm>
              <a:off x="1546500" y="2211975"/>
              <a:ext cx="26350" cy="23675"/>
            </a:xfrm>
            <a:custGeom>
              <a:avLst/>
              <a:gdLst/>
              <a:ahLst/>
              <a:cxnLst/>
              <a:rect l="l" t="t" r="r" b="b"/>
              <a:pathLst>
                <a:path w="1054" h="947" extrusionOk="0">
                  <a:moveTo>
                    <a:pt x="35" y="0"/>
                  </a:moveTo>
                  <a:cubicBezTo>
                    <a:pt x="26" y="0"/>
                    <a:pt x="13" y="6"/>
                    <a:pt x="1" y="19"/>
                  </a:cubicBezTo>
                  <a:cubicBezTo>
                    <a:pt x="1" y="19"/>
                    <a:pt x="1" y="44"/>
                    <a:pt x="1" y="69"/>
                  </a:cubicBezTo>
                  <a:cubicBezTo>
                    <a:pt x="326" y="370"/>
                    <a:pt x="652" y="670"/>
                    <a:pt x="1003" y="946"/>
                  </a:cubicBezTo>
                  <a:lnTo>
                    <a:pt x="1053" y="946"/>
                  </a:lnTo>
                  <a:cubicBezTo>
                    <a:pt x="1053" y="921"/>
                    <a:pt x="1053" y="896"/>
                    <a:pt x="1028" y="896"/>
                  </a:cubicBezTo>
                  <a:cubicBezTo>
                    <a:pt x="702" y="620"/>
                    <a:pt x="37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7"/>
            <p:cNvSpPr/>
            <p:nvPr/>
          </p:nvSpPr>
          <p:spPr>
            <a:xfrm>
              <a:off x="1553400" y="2208675"/>
              <a:ext cx="27600" cy="24450"/>
            </a:xfrm>
            <a:custGeom>
              <a:avLst/>
              <a:gdLst/>
              <a:ahLst/>
              <a:cxnLst/>
              <a:rect l="l" t="t" r="r" b="b"/>
              <a:pathLst>
                <a:path w="1104" h="978" extrusionOk="0">
                  <a:moveTo>
                    <a:pt x="25" y="0"/>
                  </a:moveTo>
                  <a:cubicBezTo>
                    <a:pt x="0" y="26"/>
                    <a:pt x="0" y="51"/>
                    <a:pt x="25" y="51"/>
                  </a:cubicBezTo>
                  <a:cubicBezTo>
                    <a:pt x="351" y="376"/>
                    <a:pt x="677" y="677"/>
                    <a:pt x="1028" y="978"/>
                  </a:cubicBezTo>
                  <a:lnTo>
                    <a:pt x="1078" y="978"/>
                  </a:lnTo>
                  <a:cubicBezTo>
                    <a:pt x="1103" y="953"/>
                    <a:pt x="1078" y="928"/>
                    <a:pt x="1078" y="928"/>
                  </a:cubicBezTo>
                  <a:cubicBezTo>
                    <a:pt x="727" y="627"/>
                    <a:pt x="376"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7"/>
            <p:cNvSpPr/>
            <p:nvPr/>
          </p:nvSpPr>
          <p:spPr>
            <a:xfrm>
              <a:off x="1558400" y="2201775"/>
              <a:ext cx="21325" cy="19450"/>
            </a:xfrm>
            <a:custGeom>
              <a:avLst/>
              <a:gdLst/>
              <a:ahLst/>
              <a:cxnLst/>
              <a:rect l="l" t="t" r="r" b="b"/>
              <a:pathLst>
                <a:path w="853" h="778" extrusionOk="0">
                  <a:moveTo>
                    <a:pt x="1" y="1"/>
                  </a:moveTo>
                  <a:cubicBezTo>
                    <a:pt x="1" y="26"/>
                    <a:pt x="1" y="51"/>
                    <a:pt x="1" y="51"/>
                  </a:cubicBezTo>
                  <a:cubicBezTo>
                    <a:pt x="226" y="327"/>
                    <a:pt x="477" y="577"/>
                    <a:pt x="778" y="778"/>
                  </a:cubicBezTo>
                  <a:lnTo>
                    <a:pt x="828" y="778"/>
                  </a:lnTo>
                  <a:cubicBezTo>
                    <a:pt x="853" y="753"/>
                    <a:pt x="828" y="728"/>
                    <a:pt x="828" y="728"/>
                  </a:cubicBezTo>
                  <a:cubicBezTo>
                    <a:pt x="527" y="527"/>
                    <a:pt x="277"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7"/>
            <p:cNvSpPr/>
            <p:nvPr/>
          </p:nvSpPr>
          <p:spPr>
            <a:xfrm>
              <a:off x="1555900" y="2189875"/>
              <a:ext cx="16325" cy="15075"/>
            </a:xfrm>
            <a:custGeom>
              <a:avLst/>
              <a:gdLst/>
              <a:ahLst/>
              <a:cxnLst/>
              <a:rect l="l" t="t" r="r" b="b"/>
              <a:pathLst>
                <a:path w="653" h="603" extrusionOk="0">
                  <a:moveTo>
                    <a:pt x="1" y="1"/>
                  </a:moveTo>
                  <a:cubicBezTo>
                    <a:pt x="1" y="26"/>
                    <a:pt x="1" y="51"/>
                    <a:pt x="1" y="51"/>
                  </a:cubicBezTo>
                  <a:cubicBezTo>
                    <a:pt x="176" y="251"/>
                    <a:pt x="377" y="427"/>
                    <a:pt x="577" y="577"/>
                  </a:cubicBezTo>
                  <a:cubicBezTo>
                    <a:pt x="602" y="577"/>
                    <a:pt x="602" y="602"/>
                    <a:pt x="602" y="602"/>
                  </a:cubicBezTo>
                  <a:cubicBezTo>
                    <a:pt x="627" y="602"/>
                    <a:pt x="627" y="577"/>
                    <a:pt x="627" y="577"/>
                  </a:cubicBezTo>
                  <a:cubicBezTo>
                    <a:pt x="652" y="552"/>
                    <a:pt x="652" y="552"/>
                    <a:pt x="627" y="527"/>
                  </a:cubicBezTo>
                  <a:cubicBezTo>
                    <a:pt x="427" y="377"/>
                    <a:pt x="226"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7"/>
            <p:cNvSpPr/>
            <p:nvPr/>
          </p:nvSpPr>
          <p:spPr>
            <a:xfrm>
              <a:off x="1556525" y="2181900"/>
              <a:ext cx="12550" cy="10500"/>
            </a:xfrm>
            <a:custGeom>
              <a:avLst/>
              <a:gdLst/>
              <a:ahLst/>
              <a:cxnLst/>
              <a:rect l="l" t="t" r="r" b="b"/>
              <a:pathLst>
                <a:path w="502" h="420" extrusionOk="0">
                  <a:moveTo>
                    <a:pt x="26" y="0"/>
                  </a:moveTo>
                  <a:cubicBezTo>
                    <a:pt x="19" y="0"/>
                    <a:pt x="13" y="6"/>
                    <a:pt x="1" y="19"/>
                  </a:cubicBezTo>
                  <a:cubicBezTo>
                    <a:pt x="1" y="44"/>
                    <a:pt x="1" y="69"/>
                    <a:pt x="1" y="69"/>
                  </a:cubicBezTo>
                  <a:lnTo>
                    <a:pt x="452" y="420"/>
                  </a:lnTo>
                  <a:lnTo>
                    <a:pt x="502" y="420"/>
                  </a:lnTo>
                  <a:cubicBezTo>
                    <a:pt x="502" y="395"/>
                    <a:pt x="502" y="370"/>
                    <a:pt x="477" y="370"/>
                  </a:cubicBezTo>
                  <a:lnTo>
                    <a:pt x="51" y="19"/>
                  </a:lnTo>
                  <a:cubicBezTo>
                    <a:pt x="38" y="6"/>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7"/>
            <p:cNvSpPr/>
            <p:nvPr/>
          </p:nvSpPr>
          <p:spPr>
            <a:xfrm>
              <a:off x="1520825" y="2174375"/>
              <a:ext cx="9425" cy="12400"/>
            </a:xfrm>
            <a:custGeom>
              <a:avLst/>
              <a:gdLst/>
              <a:ahLst/>
              <a:cxnLst/>
              <a:rect l="l" t="t" r="r" b="b"/>
              <a:pathLst>
                <a:path w="377" h="496" extrusionOk="0">
                  <a:moveTo>
                    <a:pt x="35" y="0"/>
                  </a:moveTo>
                  <a:cubicBezTo>
                    <a:pt x="25" y="0"/>
                    <a:pt x="13" y="7"/>
                    <a:pt x="0" y="19"/>
                  </a:cubicBezTo>
                  <a:cubicBezTo>
                    <a:pt x="0" y="19"/>
                    <a:pt x="0" y="44"/>
                    <a:pt x="0" y="69"/>
                  </a:cubicBezTo>
                  <a:cubicBezTo>
                    <a:pt x="125" y="195"/>
                    <a:pt x="226" y="320"/>
                    <a:pt x="301" y="470"/>
                  </a:cubicBezTo>
                  <a:cubicBezTo>
                    <a:pt x="301" y="470"/>
                    <a:pt x="326" y="495"/>
                    <a:pt x="326" y="495"/>
                  </a:cubicBezTo>
                  <a:cubicBezTo>
                    <a:pt x="326" y="495"/>
                    <a:pt x="351" y="495"/>
                    <a:pt x="351" y="470"/>
                  </a:cubicBezTo>
                  <a:cubicBezTo>
                    <a:pt x="376" y="470"/>
                    <a:pt x="376" y="445"/>
                    <a:pt x="351" y="420"/>
                  </a:cubicBezTo>
                  <a:cubicBezTo>
                    <a:pt x="276" y="295"/>
                    <a:pt x="176" y="144"/>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7"/>
            <p:cNvSpPr/>
            <p:nvPr/>
          </p:nvSpPr>
          <p:spPr>
            <a:xfrm>
              <a:off x="1429950" y="2204000"/>
              <a:ext cx="19450" cy="18475"/>
            </a:xfrm>
            <a:custGeom>
              <a:avLst/>
              <a:gdLst/>
              <a:ahLst/>
              <a:cxnLst/>
              <a:rect l="l" t="t" r="r" b="b"/>
              <a:pathLst>
                <a:path w="778" h="739" extrusionOk="0">
                  <a:moveTo>
                    <a:pt x="33" y="1"/>
                  </a:moveTo>
                  <a:cubicBezTo>
                    <a:pt x="29" y="1"/>
                    <a:pt x="26" y="4"/>
                    <a:pt x="26" y="12"/>
                  </a:cubicBezTo>
                  <a:cubicBezTo>
                    <a:pt x="1" y="12"/>
                    <a:pt x="1" y="37"/>
                    <a:pt x="1" y="62"/>
                  </a:cubicBezTo>
                  <a:cubicBezTo>
                    <a:pt x="227" y="313"/>
                    <a:pt x="452" y="538"/>
                    <a:pt x="728" y="714"/>
                  </a:cubicBezTo>
                  <a:cubicBezTo>
                    <a:pt x="728" y="714"/>
                    <a:pt x="728" y="739"/>
                    <a:pt x="753" y="739"/>
                  </a:cubicBezTo>
                  <a:cubicBezTo>
                    <a:pt x="753" y="739"/>
                    <a:pt x="778" y="714"/>
                    <a:pt x="778" y="714"/>
                  </a:cubicBezTo>
                  <a:cubicBezTo>
                    <a:pt x="778" y="689"/>
                    <a:pt x="778" y="664"/>
                    <a:pt x="753" y="664"/>
                  </a:cubicBezTo>
                  <a:cubicBezTo>
                    <a:pt x="502" y="463"/>
                    <a:pt x="277" y="263"/>
                    <a:pt x="51" y="12"/>
                  </a:cubicBezTo>
                  <a:cubicBezTo>
                    <a:pt x="51" y="12"/>
                    <a:pt x="4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7"/>
            <p:cNvSpPr/>
            <p:nvPr/>
          </p:nvSpPr>
          <p:spPr>
            <a:xfrm>
              <a:off x="1430600" y="2196150"/>
              <a:ext cx="26325" cy="25075"/>
            </a:xfrm>
            <a:custGeom>
              <a:avLst/>
              <a:gdLst/>
              <a:ahLst/>
              <a:cxnLst/>
              <a:rect l="l" t="t" r="r" b="b"/>
              <a:pathLst>
                <a:path w="1053" h="1003" extrusionOk="0">
                  <a:moveTo>
                    <a:pt x="0" y="0"/>
                  </a:moveTo>
                  <a:cubicBezTo>
                    <a:pt x="0" y="25"/>
                    <a:pt x="0" y="50"/>
                    <a:pt x="25" y="50"/>
                  </a:cubicBezTo>
                  <a:cubicBezTo>
                    <a:pt x="351" y="351"/>
                    <a:pt x="677" y="677"/>
                    <a:pt x="1003" y="978"/>
                  </a:cubicBezTo>
                  <a:cubicBezTo>
                    <a:pt x="1003" y="1003"/>
                    <a:pt x="1028" y="1003"/>
                    <a:pt x="1028" y="1003"/>
                  </a:cubicBezTo>
                  <a:cubicBezTo>
                    <a:pt x="1028" y="1003"/>
                    <a:pt x="1053" y="1003"/>
                    <a:pt x="1053" y="978"/>
                  </a:cubicBezTo>
                  <a:cubicBezTo>
                    <a:pt x="1053" y="978"/>
                    <a:pt x="1053" y="953"/>
                    <a:pt x="1053" y="928"/>
                  </a:cubicBezTo>
                  <a:cubicBezTo>
                    <a:pt x="727" y="602"/>
                    <a:pt x="40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7"/>
            <p:cNvSpPr/>
            <p:nvPr/>
          </p:nvSpPr>
          <p:spPr>
            <a:xfrm>
              <a:off x="1439350" y="2195050"/>
              <a:ext cx="28225" cy="26800"/>
            </a:xfrm>
            <a:custGeom>
              <a:avLst/>
              <a:gdLst/>
              <a:ahLst/>
              <a:cxnLst/>
              <a:rect l="l" t="t" r="r" b="b"/>
              <a:pathLst>
                <a:path w="1129" h="1072" extrusionOk="0">
                  <a:moveTo>
                    <a:pt x="35" y="0"/>
                  </a:moveTo>
                  <a:cubicBezTo>
                    <a:pt x="26" y="0"/>
                    <a:pt x="13" y="7"/>
                    <a:pt x="1" y="19"/>
                  </a:cubicBezTo>
                  <a:cubicBezTo>
                    <a:pt x="1" y="44"/>
                    <a:pt x="1" y="44"/>
                    <a:pt x="1" y="69"/>
                  </a:cubicBezTo>
                  <a:lnTo>
                    <a:pt x="1054" y="1072"/>
                  </a:lnTo>
                  <a:lnTo>
                    <a:pt x="1104" y="1072"/>
                  </a:lnTo>
                  <a:cubicBezTo>
                    <a:pt x="1129" y="1047"/>
                    <a:pt x="1129" y="1047"/>
                    <a:pt x="1104" y="102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7"/>
            <p:cNvSpPr/>
            <p:nvPr/>
          </p:nvSpPr>
          <p:spPr>
            <a:xfrm>
              <a:off x="1469425" y="2233900"/>
              <a:ext cx="27600" cy="28675"/>
            </a:xfrm>
            <a:custGeom>
              <a:avLst/>
              <a:gdLst/>
              <a:ahLst/>
              <a:cxnLst/>
              <a:rect l="l" t="t" r="r" b="b"/>
              <a:pathLst>
                <a:path w="1104" h="1147" extrusionOk="0">
                  <a:moveTo>
                    <a:pt x="35" y="0"/>
                  </a:moveTo>
                  <a:cubicBezTo>
                    <a:pt x="26" y="0"/>
                    <a:pt x="13" y="7"/>
                    <a:pt x="1" y="19"/>
                  </a:cubicBezTo>
                  <a:cubicBezTo>
                    <a:pt x="1" y="19"/>
                    <a:pt x="1" y="44"/>
                    <a:pt x="1" y="69"/>
                  </a:cubicBezTo>
                  <a:lnTo>
                    <a:pt x="1054" y="1122"/>
                  </a:lnTo>
                  <a:cubicBezTo>
                    <a:pt x="1054" y="1147"/>
                    <a:pt x="1079" y="1147"/>
                    <a:pt x="1079" y="1147"/>
                  </a:cubicBezTo>
                  <a:cubicBezTo>
                    <a:pt x="1079" y="1147"/>
                    <a:pt x="1104" y="1147"/>
                    <a:pt x="1104" y="1122"/>
                  </a:cubicBezTo>
                  <a:cubicBezTo>
                    <a:pt x="1104" y="1122"/>
                    <a:pt x="1104" y="1097"/>
                    <a:pt x="1104" y="107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7"/>
            <p:cNvSpPr/>
            <p:nvPr/>
          </p:nvSpPr>
          <p:spPr>
            <a:xfrm>
              <a:off x="1477575" y="2231225"/>
              <a:ext cx="27600" cy="25100"/>
            </a:xfrm>
            <a:custGeom>
              <a:avLst/>
              <a:gdLst/>
              <a:ahLst/>
              <a:cxnLst/>
              <a:rect l="l" t="t" r="r" b="b"/>
              <a:pathLst>
                <a:path w="1104" h="1004" extrusionOk="0">
                  <a:moveTo>
                    <a:pt x="26" y="1"/>
                  </a:moveTo>
                  <a:cubicBezTo>
                    <a:pt x="1" y="26"/>
                    <a:pt x="1" y="51"/>
                    <a:pt x="26" y="51"/>
                  </a:cubicBezTo>
                  <a:cubicBezTo>
                    <a:pt x="327" y="402"/>
                    <a:pt x="652" y="703"/>
                    <a:pt x="1028" y="978"/>
                  </a:cubicBezTo>
                  <a:cubicBezTo>
                    <a:pt x="1053" y="978"/>
                    <a:pt x="1053" y="1003"/>
                    <a:pt x="1053" y="1003"/>
                  </a:cubicBezTo>
                  <a:cubicBezTo>
                    <a:pt x="1078" y="1003"/>
                    <a:pt x="1078" y="978"/>
                    <a:pt x="1078" y="978"/>
                  </a:cubicBezTo>
                  <a:cubicBezTo>
                    <a:pt x="1104" y="953"/>
                    <a:pt x="1104" y="928"/>
                    <a:pt x="1078" y="928"/>
                  </a:cubicBezTo>
                  <a:cubicBezTo>
                    <a:pt x="703" y="652"/>
                    <a:pt x="3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7"/>
            <p:cNvSpPr/>
            <p:nvPr/>
          </p:nvSpPr>
          <p:spPr>
            <a:xfrm>
              <a:off x="1518300" y="2228725"/>
              <a:ext cx="18200" cy="18825"/>
            </a:xfrm>
            <a:custGeom>
              <a:avLst/>
              <a:gdLst/>
              <a:ahLst/>
              <a:cxnLst/>
              <a:rect l="l" t="t" r="r" b="b"/>
              <a:pathLst>
                <a:path w="728" h="753" extrusionOk="0">
                  <a:moveTo>
                    <a:pt x="1" y="0"/>
                  </a:moveTo>
                  <a:cubicBezTo>
                    <a:pt x="1" y="26"/>
                    <a:pt x="1" y="51"/>
                    <a:pt x="1" y="51"/>
                  </a:cubicBezTo>
                  <a:cubicBezTo>
                    <a:pt x="201" y="301"/>
                    <a:pt x="427" y="527"/>
                    <a:pt x="678" y="727"/>
                  </a:cubicBezTo>
                  <a:cubicBezTo>
                    <a:pt x="678" y="727"/>
                    <a:pt x="678" y="752"/>
                    <a:pt x="678" y="752"/>
                  </a:cubicBezTo>
                  <a:cubicBezTo>
                    <a:pt x="703" y="752"/>
                    <a:pt x="703" y="727"/>
                    <a:pt x="728" y="727"/>
                  </a:cubicBezTo>
                  <a:cubicBezTo>
                    <a:pt x="728" y="702"/>
                    <a:pt x="728" y="677"/>
                    <a:pt x="703" y="677"/>
                  </a:cubicBezTo>
                  <a:cubicBezTo>
                    <a:pt x="477" y="477"/>
                    <a:pt x="251" y="251"/>
                    <a:pt x="51" y="26"/>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7"/>
            <p:cNvSpPr/>
            <p:nvPr/>
          </p:nvSpPr>
          <p:spPr>
            <a:xfrm>
              <a:off x="1546500" y="2235150"/>
              <a:ext cx="36375" cy="29950"/>
            </a:xfrm>
            <a:custGeom>
              <a:avLst/>
              <a:gdLst/>
              <a:ahLst/>
              <a:cxnLst/>
              <a:rect l="l" t="t" r="r" b="b"/>
              <a:pathLst>
                <a:path w="1455" h="1198" extrusionOk="0">
                  <a:moveTo>
                    <a:pt x="35" y="0"/>
                  </a:moveTo>
                  <a:cubicBezTo>
                    <a:pt x="26" y="0"/>
                    <a:pt x="13" y="7"/>
                    <a:pt x="1" y="19"/>
                  </a:cubicBezTo>
                  <a:cubicBezTo>
                    <a:pt x="1" y="19"/>
                    <a:pt x="1" y="44"/>
                    <a:pt x="1" y="69"/>
                  </a:cubicBezTo>
                  <a:cubicBezTo>
                    <a:pt x="452" y="470"/>
                    <a:pt x="903" y="846"/>
                    <a:pt x="1404" y="1172"/>
                  </a:cubicBezTo>
                  <a:cubicBezTo>
                    <a:pt x="1404" y="1172"/>
                    <a:pt x="1404" y="1197"/>
                    <a:pt x="1404" y="1197"/>
                  </a:cubicBezTo>
                  <a:cubicBezTo>
                    <a:pt x="1429" y="1197"/>
                    <a:pt x="1429" y="1172"/>
                    <a:pt x="1454" y="1172"/>
                  </a:cubicBezTo>
                  <a:cubicBezTo>
                    <a:pt x="1454" y="1147"/>
                    <a:pt x="1454" y="1122"/>
                    <a:pt x="1429" y="1122"/>
                  </a:cubicBezTo>
                  <a:cubicBezTo>
                    <a:pt x="953" y="771"/>
                    <a:pt x="502" y="3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7"/>
            <p:cNvSpPr/>
            <p:nvPr/>
          </p:nvSpPr>
          <p:spPr>
            <a:xfrm>
              <a:off x="1557150" y="2251275"/>
              <a:ext cx="30725" cy="24475"/>
            </a:xfrm>
            <a:custGeom>
              <a:avLst/>
              <a:gdLst/>
              <a:ahLst/>
              <a:cxnLst/>
              <a:rect l="l" t="t" r="r" b="b"/>
              <a:pathLst>
                <a:path w="1229" h="979" extrusionOk="0">
                  <a:moveTo>
                    <a:pt x="1" y="1"/>
                  </a:moveTo>
                  <a:cubicBezTo>
                    <a:pt x="1" y="26"/>
                    <a:pt x="1" y="51"/>
                    <a:pt x="1" y="51"/>
                  </a:cubicBezTo>
                  <a:cubicBezTo>
                    <a:pt x="201" y="327"/>
                    <a:pt x="502" y="527"/>
                    <a:pt x="778" y="703"/>
                  </a:cubicBezTo>
                  <a:cubicBezTo>
                    <a:pt x="903" y="778"/>
                    <a:pt x="1053" y="878"/>
                    <a:pt x="1154" y="953"/>
                  </a:cubicBezTo>
                  <a:cubicBezTo>
                    <a:pt x="1179" y="978"/>
                    <a:pt x="1179" y="978"/>
                    <a:pt x="1179" y="978"/>
                  </a:cubicBezTo>
                  <a:cubicBezTo>
                    <a:pt x="1204" y="978"/>
                    <a:pt x="1204" y="978"/>
                    <a:pt x="1204" y="953"/>
                  </a:cubicBezTo>
                  <a:cubicBezTo>
                    <a:pt x="1229" y="953"/>
                    <a:pt x="1229" y="928"/>
                    <a:pt x="1204" y="903"/>
                  </a:cubicBezTo>
                  <a:cubicBezTo>
                    <a:pt x="1078" y="828"/>
                    <a:pt x="953" y="728"/>
                    <a:pt x="828" y="652"/>
                  </a:cubicBezTo>
                  <a:cubicBezTo>
                    <a:pt x="552" y="452"/>
                    <a:pt x="251"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7"/>
            <p:cNvSpPr/>
            <p:nvPr/>
          </p:nvSpPr>
          <p:spPr>
            <a:xfrm>
              <a:off x="1562175" y="2263825"/>
              <a:ext cx="25700" cy="21325"/>
            </a:xfrm>
            <a:custGeom>
              <a:avLst/>
              <a:gdLst/>
              <a:ahLst/>
              <a:cxnLst/>
              <a:rect l="l" t="t" r="r" b="b"/>
              <a:pathLst>
                <a:path w="1028" h="853" extrusionOk="0">
                  <a:moveTo>
                    <a:pt x="0" y="0"/>
                  </a:moveTo>
                  <a:cubicBezTo>
                    <a:pt x="0" y="25"/>
                    <a:pt x="0" y="50"/>
                    <a:pt x="0" y="50"/>
                  </a:cubicBezTo>
                  <a:cubicBezTo>
                    <a:pt x="301" y="351"/>
                    <a:pt x="627" y="627"/>
                    <a:pt x="978" y="852"/>
                  </a:cubicBezTo>
                  <a:lnTo>
                    <a:pt x="1028" y="852"/>
                  </a:lnTo>
                  <a:cubicBezTo>
                    <a:pt x="1028" y="827"/>
                    <a:pt x="1028" y="802"/>
                    <a:pt x="1003" y="802"/>
                  </a:cubicBezTo>
                  <a:cubicBezTo>
                    <a:pt x="652" y="576"/>
                    <a:pt x="35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7"/>
            <p:cNvSpPr/>
            <p:nvPr/>
          </p:nvSpPr>
          <p:spPr>
            <a:xfrm>
              <a:off x="1564050" y="2273375"/>
              <a:ext cx="25075" cy="20550"/>
            </a:xfrm>
            <a:custGeom>
              <a:avLst/>
              <a:gdLst/>
              <a:ahLst/>
              <a:cxnLst/>
              <a:rect l="l" t="t" r="r" b="b"/>
              <a:pathLst>
                <a:path w="1003" h="822" extrusionOk="0">
                  <a:moveTo>
                    <a:pt x="35" y="0"/>
                  </a:moveTo>
                  <a:cubicBezTo>
                    <a:pt x="25" y="0"/>
                    <a:pt x="13" y="6"/>
                    <a:pt x="0" y="19"/>
                  </a:cubicBezTo>
                  <a:cubicBezTo>
                    <a:pt x="0" y="19"/>
                    <a:pt x="0" y="44"/>
                    <a:pt x="25" y="69"/>
                  </a:cubicBezTo>
                  <a:cubicBezTo>
                    <a:pt x="301" y="320"/>
                    <a:pt x="627" y="570"/>
                    <a:pt x="928" y="796"/>
                  </a:cubicBezTo>
                  <a:cubicBezTo>
                    <a:pt x="928" y="821"/>
                    <a:pt x="953" y="821"/>
                    <a:pt x="953" y="821"/>
                  </a:cubicBezTo>
                  <a:cubicBezTo>
                    <a:pt x="953" y="821"/>
                    <a:pt x="978" y="796"/>
                    <a:pt x="978" y="796"/>
                  </a:cubicBezTo>
                  <a:cubicBezTo>
                    <a:pt x="1003" y="771"/>
                    <a:pt x="1003" y="771"/>
                    <a:pt x="978" y="746"/>
                  </a:cubicBezTo>
                  <a:cubicBezTo>
                    <a:pt x="652" y="520"/>
                    <a:pt x="351" y="2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7"/>
            <p:cNvSpPr/>
            <p:nvPr/>
          </p:nvSpPr>
          <p:spPr>
            <a:xfrm>
              <a:off x="1566550" y="2282775"/>
              <a:ext cx="23850" cy="21175"/>
            </a:xfrm>
            <a:custGeom>
              <a:avLst/>
              <a:gdLst/>
              <a:ahLst/>
              <a:cxnLst/>
              <a:rect l="l" t="t" r="r" b="b"/>
              <a:pathLst>
                <a:path w="954" h="847" extrusionOk="0">
                  <a:moveTo>
                    <a:pt x="35" y="0"/>
                  </a:moveTo>
                  <a:cubicBezTo>
                    <a:pt x="26" y="0"/>
                    <a:pt x="13" y="6"/>
                    <a:pt x="1" y="19"/>
                  </a:cubicBezTo>
                  <a:cubicBezTo>
                    <a:pt x="1" y="19"/>
                    <a:pt x="1" y="44"/>
                    <a:pt x="1" y="69"/>
                  </a:cubicBezTo>
                  <a:cubicBezTo>
                    <a:pt x="276" y="345"/>
                    <a:pt x="577" y="595"/>
                    <a:pt x="878" y="846"/>
                  </a:cubicBezTo>
                  <a:lnTo>
                    <a:pt x="928" y="846"/>
                  </a:lnTo>
                  <a:cubicBezTo>
                    <a:pt x="953" y="821"/>
                    <a:pt x="953" y="796"/>
                    <a:pt x="928" y="796"/>
                  </a:cubicBezTo>
                  <a:cubicBezTo>
                    <a:pt x="627" y="545"/>
                    <a:pt x="326" y="29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7"/>
            <p:cNvSpPr/>
            <p:nvPr/>
          </p:nvSpPr>
          <p:spPr>
            <a:xfrm>
              <a:off x="1568425" y="2292800"/>
              <a:ext cx="23225" cy="21175"/>
            </a:xfrm>
            <a:custGeom>
              <a:avLst/>
              <a:gdLst/>
              <a:ahLst/>
              <a:cxnLst/>
              <a:rect l="l" t="t" r="r" b="b"/>
              <a:pathLst>
                <a:path w="929" h="847" extrusionOk="0">
                  <a:moveTo>
                    <a:pt x="51" y="0"/>
                  </a:moveTo>
                  <a:cubicBezTo>
                    <a:pt x="45" y="0"/>
                    <a:pt x="38" y="6"/>
                    <a:pt x="26" y="19"/>
                  </a:cubicBezTo>
                  <a:cubicBezTo>
                    <a:pt x="1" y="19"/>
                    <a:pt x="1" y="44"/>
                    <a:pt x="26" y="69"/>
                  </a:cubicBezTo>
                  <a:cubicBezTo>
                    <a:pt x="251" y="370"/>
                    <a:pt x="552" y="646"/>
                    <a:pt x="878" y="846"/>
                  </a:cubicBezTo>
                  <a:lnTo>
                    <a:pt x="928" y="846"/>
                  </a:lnTo>
                  <a:cubicBezTo>
                    <a:pt x="928" y="821"/>
                    <a:pt x="928" y="796"/>
                    <a:pt x="903" y="796"/>
                  </a:cubicBezTo>
                  <a:cubicBezTo>
                    <a:pt x="602" y="570"/>
                    <a:pt x="302" y="320"/>
                    <a:pt x="76" y="19"/>
                  </a:cubicBezTo>
                  <a:cubicBezTo>
                    <a:pt x="64"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7"/>
            <p:cNvSpPr/>
            <p:nvPr/>
          </p:nvSpPr>
          <p:spPr>
            <a:xfrm>
              <a:off x="1559025" y="2312675"/>
              <a:ext cx="37625" cy="30100"/>
            </a:xfrm>
            <a:custGeom>
              <a:avLst/>
              <a:gdLst/>
              <a:ahLst/>
              <a:cxnLst/>
              <a:rect l="l" t="t" r="r" b="b"/>
              <a:pathLst>
                <a:path w="1505" h="1204" extrusionOk="0">
                  <a:moveTo>
                    <a:pt x="76" y="1"/>
                  </a:moveTo>
                  <a:cubicBezTo>
                    <a:pt x="51" y="1"/>
                    <a:pt x="26" y="1"/>
                    <a:pt x="26" y="26"/>
                  </a:cubicBezTo>
                  <a:cubicBezTo>
                    <a:pt x="1" y="26"/>
                    <a:pt x="1" y="51"/>
                    <a:pt x="26" y="76"/>
                  </a:cubicBezTo>
                  <a:cubicBezTo>
                    <a:pt x="527" y="427"/>
                    <a:pt x="1003" y="803"/>
                    <a:pt x="1430" y="1204"/>
                  </a:cubicBezTo>
                  <a:lnTo>
                    <a:pt x="1480" y="1204"/>
                  </a:lnTo>
                  <a:cubicBezTo>
                    <a:pt x="1505" y="1179"/>
                    <a:pt x="1505" y="1154"/>
                    <a:pt x="1480" y="1154"/>
                  </a:cubicBezTo>
                  <a:cubicBezTo>
                    <a:pt x="1028" y="753"/>
                    <a:pt x="552"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7"/>
            <p:cNvSpPr/>
            <p:nvPr/>
          </p:nvSpPr>
          <p:spPr>
            <a:xfrm>
              <a:off x="1566550" y="2327100"/>
              <a:ext cx="31975" cy="26975"/>
            </a:xfrm>
            <a:custGeom>
              <a:avLst/>
              <a:gdLst/>
              <a:ahLst/>
              <a:cxnLst/>
              <a:rect l="l" t="t" r="r" b="b"/>
              <a:pathLst>
                <a:path w="1279" h="1079" extrusionOk="0">
                  <a:moveTo>
                    <a:pt x="26" y="0"/>
                  </a:moveTo>
                  <a:cubicBezTo>
                    <a:pt x="1" y="25"/>
                    <a:pt x="1" y="50"/>
                    <a:pt x="1" y="50"/>
                  </a:cubicBezTo>
                  <a:cubicBezTo>
                    <a:pt x="101" y="176"/>
                    <a:pt x="226" y="251"/>
                    <a:pt x="352" y="326"/>
                  </a:cubicBezTo>
                  <a:cubicBezTo>
                    <a:pt x="677" y="527"/>
                    <a:pt x="1003" y="752"/>
                    <a:pt x="1229" y="1078"/>
                  </a:cubicBezTo>
                  <a:lnTo>
                    <a:pt x="1279" y="1078"/>
                  </a:lnTo>
                  <a:cubicBezTo>
                    <a:pt x="1279" y="1053"/>
                    <a:pt x="1279" y="1053"/>
                    <a:pt x="1279" y="1028"/>
                  </a:cubicBezTo>
                  <a:cubicBezTo>
                    <a:pt x="1053" y="702"/>
                    <a:pt x="727" y="477"/>
                    <a:pt x="377" y="251"/>
                  </a:cubicBezTo>
                  <a:cubicBezTo>
                    <a:pt x="251" y="176"/>
                    <a:pt x="151" y="126"/>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7"/>
            <p:cNvSpPr/>
            <p:nvPr/>
          </p:nvSpPr>
          <p:spPr>
            <a:xfrm>
              <a:off x="1568425" y="2340000"/>
              <a:ext cx="28225" cy="20950"/>
            </a:xfrm>
            <a:custGeom>
              <a:avLst/>
              <a:gdLst/>
              <a:ahLst/>
              <a:cxnLst/>
              <a:rect l="l" t="t" r="r" b="b"/>
              <a:pathLst>
                <a:path w="1129" h="838" extrusionOk="0">
                  <a:moveTo>
                    <a:pt x="30" y="0"/>
                  </a:moveTo>
                  <a:cubicBezTo>
                    <a:pt x="13" y="0"/>
                    <a:pt x="1" y="18"/>
                    <a:pt x="1" y="36"/>
                  </a:cubicBezTo>
                  <a:cubicBezTo>
                    <a:pt x="1" y="36"/>
                    <a:pt x="1" y="61"/>
                    <a:pt x="26" y="61"/>
                  </a:cubicBezTo>
                  <a:cubicBezTo>
                    <a:pt x="427" y="236"/>
                    <a:pt x="778" y="512"/>
                    <a:pt x="1054" y="838"/>
                  </a:cubicBezTo>
                  <a:lnTo>
                    <a:pt x="1104" y="838"/>
                  </a:lnTo>
                  <a:cubicBezTo>
                    <a:pt x="1129" y="813"/>
                    <a:pt x="1129" y="813"/>
                    <a:pt x="1129" y="788"/>
                  </a:cubicBezTo>
                  <a:cubicBezTo>
                    <a:pt x="828" y="462"/>
                    <a:pt x="452" y="186"/>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7"/>
            <p:cNvSpPr/>
            <p:nvPr/>
          </p:nvSpPr>
          <p:spPr>
            <a:xfrm>
              <a:off x="1653650" y="2252700"/>
              <a:ext cx="13800" cy="12400"/>
            </a:xfrm>
            <a:custGeom>
              <a:avLst/>
              <a:gdLst/>
              <a:ahLst/>
              <a:cxnLst/>
              <a:rect l="l" t="t" r="r" b="b"/>
              <a:pathLst>
                <a:path w="552" h="496" extrusionOk="0">
                  <a:moveTo>
                    <a:pt x="517" y="0"/>
                  </a:moveTo>
                  <a:cubicBezTo>
                    <a:pt x="508" y="0"/>
                    <a:pt x="502" y="6"/>
                    <a:pt x="502" y="19"/>
                  </a:cubicBezTo>
                  <a:cubicBezTo>
                    <a:pt x="326" y="119"/>
                    <a:pt x="151" y="270"/>
                    <a:pt x="25" y="445"/>
                  </a:cubicBezTo>
                  <a:cubicBezTo>
                    <a:pt x="0" y="445"/>
                    <a:pt x="0" y="470"/>
                    <a:pt x="25" y="495"/>
                  </a:cubicBezTo>
                  <a:lnTo>
                    <a:pt x="76" y="495"/>
                  </a:lnTo>
                  <a:cubicBezTo>
                    <a:pt x="201" y="320"/>
                    <a:pt x="351" y="194"/>
                    <a:pt x="527" y="69"/>
                  </a:cubicBezTo>
                  <a:cubicBezTo>
                    <a:pt x="552" y="44"/>
                    <a:pt x="552" y="44"/>
                    <a:pt x="552" y="19"/>
                  </a:cubicBezTo>
                  <a:cubicBezTo>
                    <a:pt x="539" y="6"/>
                    <a:pt x="527"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7"/>
            <p:cNvSpPr/>
            <p:nvPr/>
          </p:nvSpPr>
          <p:spPr>
            <a:xfrm>
              <a:off x="1863550" y="2115950"/>
              <a:ext cx="19450" cy="13800"/>
            </a:xfrm>
            <a:custGeom>
              <a:avLst/>
              <a:gdLst/>
              <a:ahLst/>
              <a:cxnLst/>
              <a:rect l="l" t="t" r="r" b="b"/>
              <a:pathLst>
                <a:path w="778" h="552" extrusionOk="0">
                  <a:moveTo>
                    <a:pt x="702" y="0"/>
                  </a:moveTo>
                  <a:cubicBezTo>
                    <a:pt x="502" y="201"/>
                    <a:pt x="276" y="351"/>
                    <a:pt x="26" y="476"/>
                  </a:cubicBezTo>
                  <a:cubicBezTo>
                    <a:pt x="0" y="476"/>
                    <a:pt x="0" y="501"/>
                    <a:pt x="0" y="527"/>
                  </a:cubicBezTo>
                  <a:cubicBezTo>
                    <a:pt x="0" y="527"/>
                    <a:pt x="26" y="552"/>
                    <a:pt x="26" y="552"/>
                  </a:cubicBezTo>
                  <a:cubicBezTo>
                    <a:pt x="51" y="552"/>
                    <a:pt x="51" y="552"/>
                    <a:pt x="51" y="527"/>
                  </a:cubicBezTo>
                  <a:cubicBezTo>
                    <a:pt x="301" y="426"/>
                    <a:pt x="552" y="251"/>
                    <a:pt x="752" y="50"/>
                  </a:cubicBezTo>
                  <a:cubicBezTo>
                    <a:pt x="777" y="50"/>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7"/>
            <p:cNvSpPr/>
            <p:nvPr/>
          </p:nvSpPr>
          <p:spPr>
            <a:xfrm>
              <a:off x="1863550" y="2117825"/>
              <a:ext cx="28225" cy="19450"/>
            </a:xfrm>
            <a:custGeom>
              <a:avLst/>
              <a:gdLst/>
              <a:ahLst/>
              <a:cxnLst/>
              <a:rect l="l" t="t" r="r" b="b"/>
              <a:pathLst>
                <a:path w="1129" h="778" extrusionOk="0">
                  <a:moveTo>
                    <a:pt x="1078" y="0"/>
                  </a:moveTo>
                  <a:cubicBezTo>
                    <a:pt x="727" y="276"/>
                    <a:pt x="376" y="502"/>
                    <a:pt x="0" y="727"/>
                  </a:cubicBezTo>
                  <a:cubicBezTo>
                    <a:pt x="0" y="727"/>
                    <a:pt x="0" y="752"/>
                    <a:pt x="0" y="777"/>
                  </a:cubicBezTo>
                  <a:lnTo>
                    <a:pt x="51" y="777"/>
                  </a:lnTo>
                  <a:cubicBezTo>
                    <a:pt x="427" y="577"/>
                    <a:pt x="777" y="326"/>
                    <a:pt x="1103" y="51"/>
                  </a:cubicBezTo>
                  <a:cubicBezTo>
                    <a:pt x="1128" y="51"/>
                    <a:pt x="1128" y="25"/>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7"/>
            <p:cNvSpPr/>
            <p:nvPr/>
          </p:nvSpPr>
          <p:spPr>
            <a:xfrm>
              <a:off x="1866675" y="2120325"/>
              <a:ext cx="35125" cy="22575"/>
            </a:xfrm>
            <a:custGeom>
              <a:avLst/>
              <a:gdLst/>
              <a:ahLst/>
              <a:cxnLst/>
              <a:rect l="l" t="t" r="r" b="b"/>
              <a:pathLst>
                <a:path w="1405" h="903" extrusionOk="0">
                  <a:moveTo>
                    <a:pt x="1354" y="1"/>
                  </a:moveTo>
                  <a:cubicBezTo>
                    <a:pt x="928" y="301"/>
                    <a:pt x="477" y="577"/>
                    <a:pt x="26" y="853"/>
                  </a:cubicBezTo>
                  <a:cubicBezTo>
                    <a:pt x="1" y="853"/>
                    <a:pt x="1" y="878"/>
                    <a:pt x="1" y="903"/>
                  </a:cubicBezTo>
                  <a:lnTo>
                    <a:pt x="51" y="903"/>
                  </a:lnTo>
                  <a:cubicBezTo>
                    <a:pt x="502" y="652"/>
                    <a:pt x="953" y="352"/>
                    <a:pt x="1379" y="51"/>
                  </a:cubicBezTo>
                  <a:cubicBezTo>
                    <a:pt x="1404" y="51"/>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7"/>
            <p:cNvSpPr/>
            <p:nvPr/>
          </p:nvSpPr>
          <p:spPr>
            <a:xfrm>
              <a:off x="1876700" y="2132225"/>
              <a:ext cx="19450" cy="14450"/>
            </a:xfrm>
            <a:custGeom>
              <a:avLst/>
              <a:gdLst/>
              <a:ahLst/>
              <a:cxnLst/>
              <a:rect l="l" t="t" r="r" b="b"/>
              <a:pathLst>
                <a:path w="778" h="578" extrusionOk="0">
                  <a:moveTo>
                    <a:pt x="728" y="1"/>
                  </a:moveTo>
                  <a:lnTo>
                    <a:pt x="26" y="527"/>
                  </a:lnTo>
                  <a:cubicBezTo>
                    <a:pt x="1" y="527"/>
                    <a:pt x="1" y="552"/>
                    <a:pt x="1" y="577"/>
                  </a:cubicBezTo>
                  <a:lnTo>
                    <a:pt x="51" y="577"/>
                  </a:lnTo>
                  <a:lnTo>
                    <a:pt x="778" y="51"/>
                  </a:lnTo>
                  <a:cubicBezTo>
                    <a:pt x="778" y="51"/>
                    <a:pt x="77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7"/>
            <p:cNvSpPr/>
            <p:nvPr/>
          </p:nvSpPr>
          <p:spPr>
            <a:xfrm>
              <a:off x="1908025" y="2090875"/>
              <a:ext cx="27600" cy="17575"/>
            </a:xfrm>
            <a:custGeom>
              <a:avLst/>
              <a:gdLst/>
              <a:ahLst/>
              <a:cxnLst/>
              <a:rect l="l" t="t" r="r" b="b"/>
              <a:pathLst>
                <a:path w="1104" h="703" extrusionOk="0">
                  <a:moveTo>
                    <a:pt x="1054" y="1"/>
                  </a:moveTo>
                  <a:lnTo>
                    <a:pt x="26" y="652"/>
                  </a:lnTo>
                  <a:cubicBezTo>
                    <a:pt x="1" y="652"/>
                    <a:pt x="1" y="677"/>
                    <a:pt x="26" y="702"/>
                  </a:cubicBezTo>
                  <a:lnTo>
                    <a:pt x="51" y="702"/>
                  </a:lnTo>
                  <a:lnTo>
                    <a:pt x="1079" y="76"/>
                  </a:lnTo>
                  <a:cubicBezTo>
                    <a:pt x="1104" y="51"/>
                    <a:pt x="1104" y="26"/>
                    <a:pt x="1079" y="26"/>
                  </a:cubicBezTo>
                  <a:cubicBezTo>
                    <a:pt x="1079" y="1"/>
                    <a:pt x="1054"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7"/>
            <p:cNvSpPr/>
            <p:nvPr/>
          </p:nvSpPr>
          <p:spPr>
            <a:xfrm>
              <a:off x="1918050" y="2091675"/>
              <a:ext cx="24475" cy="17400"/>
            </a:xfrm>
            <a:custGeom>
              <a:avLst/>
              <a:gdLst/>
              <a:ahLst/>
              <a:cxnLst/>
              <a:rect l="l" t="t" r="r" b="b"/>
              <a:pathLst>
                <a:path w="979" h="696" extrusionOk="0">
                  <a:moveTo>
                    <a:pt x="938" y="0"/>
                  </a:moveTo>
                  <a:cubicBezTo>
                    <a:pt x="928" y="0"/>
                    <a:pt x="916" y="6"/>
                    <a:pt x="903" y="19"/>
                  </a:cubicBezTo>
                  <a:cubicBezTo>
                    <a:pt x="653" y="269"/>
                    <a:pt x="352" y="470"/>
                    <a:pt x="26" y="620"/>
                  </a:cubicBezTo>
                  <a:cubicBezTo>
                    <a:pt x="1" y="645"/>
                    <a:pt x="1" y="670"/>
                    <a:pt x="1" y="670"/>
                  </a:cubicBezTo>
                  <a:cubicBezTo>
                    <a:pt x="1" y="695"/>
                    <a:pt x="26" y="695"/>
                    <a:pt x="26" y="695"/>
                  </a:cubicBezTo>
                  <a:lnTo>
                    <a:pt x="51" y="695"/>
                  </a:lnTo>
                  <a:cubicBezTo>
                    <a:pt x="377" y="520"/>
                    <a:pt x="703" y="320"/>
                    <a:pt x="953" y="69"/>
                  </a:cubicBezTo>
                  <a:cubicBezTo>
                    <a:pt x="978" y="44"/>
                    <a:pt x="978" y="19"/>
                    <a:pt x="953" y="19"/>
                  </a:cubicBezTo>
                  <a:cubicBezTo>
                    <a:pt x="953" y="6"/>
                    <a:pt x="947"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7"/>
            <p:cNvSpPr/>
            <p:nvPr/>
          </p:nvSpPr>
          <p:spPr>
            <a:xfrm>
              <a:off x="1921825" y="2099025"/>
              <a:ext cx="23200" cy="16950"/>
            </a:xfrm>
            <a:custGeom>
              <a:avLst/>
              <a:gdLst/>
              <a:ahLst/>
              <a:cxnLst/>
              <a:rect l="l" t="t" r="r" b="b"/>
              <a:pathLst>
                <a:path w="928" h="678" extrusionOk="0">
                  <a:moveTo>
                    <a:pt x="877" y="0"/>
                  </a:moveTo>
                  <a:cubicBezTo>
                    <a:pt x="602" y="226"/>
                    <a:pt x="326" y="427"/>
                    <a:pt x="25" y="602"/>
                  </a:cubicBezTo>
                  <a:cubicBezTo>
                    <a:pt x="0" y="627"/>
                    <a:pt x="0" y="652"/>
                    <a:pt x="25" y="652"/>
                  </a:cubicBezTo>
                  <a:cubicBezTo>
                    <a:pt x="25" y="677"/>
                    <a:pt x="25" y="677"/>
                    <a:pt x="50" y="677"/>
                  </a:cubicBezTo>
                  <a:lnTo>
                    <a:pt x="75" y="677"/>
                  </a:lnTo>
                  <a:cubicBezTo>
                    <a:pt x="351" y="502"/>
                    <a:pt x="652" y="276"/>
                    <a:pt x="928" y="51"/>
                  </a:cubicBezTo>
                  <a:cubicBezTo>
                    <a:pt x="928" y="51"/>
                    <a:pt x="928" y="26"/>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7"/>
            <p:cNvSpPr/>
            <p:nvPr/>
          </p:nvSpPr>
          <p:spPr>
            <a:xfrm>
              <a:off x="1927450" y="2104025"/>
              <a:ext cx="21975" cy="15700"/>
            </a:xfrm>
            <a:custGeom>
              <a:avLst/>
              <a:gdLst/>
              <a:ahLst/>
              <a:cxnLst/>
              <a:rect l="l" t="t" r="r" b="b"/>
              <a:pathLst>
                <a:path w="879" h="628" extrusionOk="0">
                  <a:moveTo>
                    <a:pt x="803" y="1"/>
                  </a:moveTo>
                  <a:cubicBezTo>
                    <a:pt x="552" y="201"/>
                    <a:pt x="277" y="402"/>
                    <a:pt x="1" y="552"/>
                  </a:cubicBezTo>
                  <a:cubicBezTo>
                    <a:pt x="1" y="577"/>
                    <a:pt x="1" y="603"/>
                    <a:pt x="1" y="603"/>
                  </a:cubicBezTo>
                  <a:cubicBezTo>
                    <a:pt x="1" y="628"/>
                    <a:pt x="26" y="628"/>
                    <a:pt x="26" y="628"/>
                  </a:cubicBezTo>
                  <a:lnTo>
                    <a:pt x="51" y="628"/>
                  </a:lnTo>
                  <a:cubicBezTo>
                    <a:pt x="327" y="452"/>
                    <a:pt x="602" y="277"/>
                    <a:pt x="853" y="51"/>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7"/>
            <p:cNvSpPr/>
            <p:nvPr/>
          </p:nvSpPr>
          <p:spPr>
            <a:xfrm>
              <a:off x="1928700" y="2110300"/>
              <a:ext cx="21975" cy="14450"/>
            </a:xfrm>
            <a:custGeom>
              <a:avLst/>
              <a:gdLst/>
              <a:ahLst/>
              <a:cxnLst/>
              <a:rect l="l" t="t" r="r" b="b"/>
              <a:pathLst>
                <a:path w="879" h="578" extrusionOk="0">
                  <a:moveTo>
                    <a:pt x="828" y="1"/>
                  </a:moveTo>
                  <a:cubicBezTo>
                    <a:pt x="577" y="226"/>
                    <a:pt x="327" y="402"/>
                    <a:pt x="26" y="527"/>
                  </a:cubicBezTo>
                  <a:cubicBezTo>
                    <a:pt x="26" y="527"/>
                    <a:pt x="1" y="552"/>
                    <a:pt x="26" y="552"/>
                  </a:cubicBezTo>
                  <a:cubicBezTo>
                    <a:pt x="26" y="577"/>
                    <a:pt x="26" y="577"/>
                    <a:pt x="51" y="577"/>
                  </a:cubicBezTo>
                  <a:lnTo>
                    <a:pt x="76" y="577"/>
                  </a:lnTo>
                  <a:cubicBezTo>
                    <a:pt x="352" y="452"/>
                    <a:pt x="628" y="276"/>
                    <a:pt x="878" y="76"/>
                  </a:cubicBezTo>
                  <a:cubicBezTo>
                    <a:pt x="878" y="51"/>
                    <a:pt x="878" y="26"/>
                    <a:pt x="878" y="26"/>
                  </a:cubicBezTo>
                  <a:cubicBezTo>
                    <a:pt x="853" y="1"/>
                    <a:pt x="828"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7"/>
            <p:cNvSpPr/>
            <p:nvPr/>
          </p:nvSpPr>
          <p:spPr>
            <a:xfrm>
              <a:off x="1931225" y="2119225"/>
              <a:ext cx="18825" cy="12400"/>
            </a:xfrm>
            <a:custGeom>
              <a:avLst/>
              <a:gdLst/>
              <a:ahLst/>
              <a:cxnLst/>
              <a:rect l="l" t="t" r="r" b="b"/>
              <a:pathLst>
                <a:path w="753" h="496" extrusionOk="0">
                  <a:moveTo>
                    <a:pt x="736" y="1"/>
                  </a:moveTo>
                  <a:cubicBezTo>
                    <a:pt x="727" y="1"/>
                    <a:pt x="715" y="7"/>
                    <a:pt x="702" y="20"/>
                  </a:cubicBezTo>
                  <a:cubicBezTo>
                    <a:pt x="426" y="195"/>
                    <a:pt x="151" y="370"/>
                    <a:pt x="50" y="421"/>
                  </a:cubicBezTo>
                  <a:cubicBezTo>
                    <a:pt x="25" y="421"/>
                    <a:pt x="25" y="446"/>
                    <a:pt x="25" y="446"/>
                  </a:cubicBezTo>
                  <a:cubicBezTo>
                    <a:pt x="0" y="446"/>
                    <a:pt x="0" y="446"/>
                    <a:pt x="0" y="471"/>
                  </a:cubicBezTo>
                  <a:cubicBezTo>
                    <a:pt x="0" y="471"/>
                    <a:pt x="25" y="496"/>
                    <a:pt x="25" y="496"/>
                  </a:cubicBezTo>
                  <a:lnTo>
                    <a:pt x="50" y="496"/>
                  </a:lnTo>
                  <a:lnTo>
                    <a:pt x="100" y="471"/>
                  </a:lnTo>
                  <a:cubicBezTo>
                    <a:pt x="176" y="421"/>
                    <a:pt x="351" y="320"/>
                    <a:pt x="752" y="70"/>
                  </a:cubicBezTo>
                  <a:cubicBezTo>
                    <a:pt x="752" y="45"/>
                    <a:pt x="752" y="45"/>
                    <a:pt x="752" y="20"/>
                  </a:cubicBezTo>
                  <a:cubicBezTo>
                    <a:pt x="752" y="7"/>
                    <a:pt x="74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7"/>
            <p:cNvSpPr/>
            <p:nvPr/>
          </p:nvSpPr>
          <p:spPr>
            <a:xfrm>
              <a:off x="1929350" y="2129250"/>
              <a:ext cx="18800" cy="14925"/>
            </a:xfrm>
            <a:custGeom>
              <a:avLst/>
              <a:gdLst/>
              <a:ahLst/>
              <a:cxnLst/>
              <a:rect l="l" t="t" r="r" b="b"/>
              <a:pathLst>
                <a:path w="752" h="597" extrusionOk="0">
                  <a:moveTo>
                    <a:pt x="711" y="1"/>
                  </a:moveTo>
                  <a:cubicBezTo>
                    <a:pt x="702" y="1"/>
                    <a:pt x="689" y="7"/>
                    <a:pt x="677" y="20"/>
                  </a:cubicBezTo>
                  <a:cubicBezTo>
                    <a:pt x="476" y="195"/>
                    <a:pt x="251" y="370"/>
                    <a:pt x="25" y="521"/>
                  </a:cubicBezTo>
                  <a:cubicBezTo>
                    <a:pt x="0" y="546"/>
                    <a:pt x="0" y="546"/>
                    <a:pt x="0" y="571"/>
                  </a:cubicBezTo>
                  <a:cubicBezTo>
                    <a:pt x="25" y="596"/>
                    <a:pt x="25" y="596"/>
                    <a:pt x="50" y="596"/>
                  </a:cubicBezTo>
                  <a:cubicBezTo>
                    <a:pt x="50" y="596"/>
                    <a:pt x="50" y="596"/>
                    <a:pt x="50" y="571"/>
                  </a:cubicBezTo>
                  <a:cubicBezTo>
                    <a:pt x="301" y="421"/>
                    <a:pt x="526" y="245"/>
                    <a:pt x="727" y="70"/>
                  </a:cubicBezTo>
                  <a:cubicBezTo>
                    <a:pt x="752" y="45"/>
                    <a:pt x="752" y="45"/>
                    <a:pt x="727" y="20"/>
                  </a:cubicBezTo>
                  <a:cubicBezTo>
                    <a:pt x="727" y="7"/>
                    <a:pt x="721"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7"/>
            <p:cNvSpPr/>
            <p:nvPr/>
          </p:nvSpPr>
          <p:spPr>
            <a:xfrm>
              <a:off x="1927450" y="2136000"/>
              <a:ext cx="19450" cy="15675"/>
            </a:xfrm>
            <a:custGeom>
              <a:avLst/>
              <a:gdLst/>
              <a:ahLst/>
              <a:cxnLst/>
              <a:rect l="l" t="t" r="r" b="b"/>
              <a:pathLst>
                <a:path w="778" h="627" extrusionOk="0">
                  <a:moveTo>
                    <a:pt x="778" y="0"/>
                  </a:moveTo>
                  <a:cubicBezTo>
                    <a:pt x="753" y="0"/>
                    <a:pt x="728" y="0"/>
                    <a:pt x="728" y="25"/>
                  </a:cubicBezTo>
                  <a:cubicBezTo>
                    <a:pt x="527" y="251"/>
                    <a:pt x="302" y="426"/>
                    <a:pt x="26" y="577"/>
                  </a:cubicBezTo>
                  <a:cubicBezTo>
                    <a:pt x="1" y="577"/>
                    <a:pt x="1" y="602"/>
                    <a:pt x="1" y="627"/>
                  </a:cubicBezTo>
                  <a:lnTo>
                    <a:pt x="51" y="627"/>
                  </a:lnTo>
                  <a:cubicBezTo>
                    <a:pt x="327" y="476"/>
                    <a:pt x="577" y="301"/>
                    <a:pt x="778" y="50"/>
                  </a:cubicBezTo>
                  <a:cubicBezTo>
                    <a:pt x="778" y="50"/>
                    <a:pt x="778" y="25"/>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7"/>
            <p:cNvSpPr/>
            <p:nvPr/>
          </p:nvSpPr>
          <p:spPr>
            <a:xfrm>
              <a:off x="1894875" y="2171875"/>
              <a:ext cx="30725" cy="21150"/>
            </a:xfrm>
            <a:custGeom>
              <a:avLst/>
              <a:gdLst/>
              <a:ahLst/>
              <a:cxnLst/>
              <a:rect l="l" t="t" r="r" b="b"/>
              <a:pathLst>
                <a:path w="1229" h="846" extrusionOk="0">
                  <a:moveTo>
                    <a:pt x="1188" y="0"/>
                  </a:moveTo>
                  <a:cubicBezTo>
                    <a:pt x="1179" y="0"/>
                    <a:pt x="1166" y="6"/>
                    <a:pt x="1153" y="19"/>
                  </a:cubicBezTo>
                  <a:cubicBezTo>
                    <a:pt x="803" y="295"/>
                    <a:pt x="427" y="570"/>
                    <a:pt x="26" y="771"/>
                  </a:cubicBezTo>
                  <a:cubicBezTo>
                    <a:pt x="1" y="771"/>
                    <a:pt x="1" y="796"/>
                    <a:pt x="1" y="821"/>
                  </a:cubicBezTo>
                  <a:cubicBezTo>
                    <a:pt x="1" y="821"/>
                    <a:pt x="26" y="846"/>
                    <a:pt x="26" y="846"/>
                  </a:cubicBezTo>
                  <a:cubicBezTo>
                    <a:pt x="51" y="846"/>
                    <a:pt x="51" y="846"/>
                    <a:pt x="51" y="821"/>
                  </a:cubicBezTo>
                  <a:cubicBezTo>
                    <a:pt x="452" y="620"/>
                    <a:pt x="853" y="370"/>
                    <a:pt x="1204" y="69"/>
                  </a:cubicBezTo>
                  <a:cubicBezTo>
                    <a:pt x="1229" y="44"/>
                    <a:pt x="1229" y="19"/>
                    <a:pt x="1204" y="19"/>
                  </a:cubicBezTo>
                  <a:cubicBezTo>
                    <a:pt x="1204" y="6"/>
                    <a:pt x="1197"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7"/>
            <p:cNvSpPr/>
            <p:nvPr/>
          </p:nvSpPr>
          <p:spPr>
            <a:xfrm>
              <a:off x="1903650" y="2177350"/>
              <a:ext cx="25075" cy="16950"/>
            </a:xfrm>
            <a:custGeom>
              <a:avLst/>
              <a:gdLst/>
              <a:ahLst/>
              <a:cxnLst/>
              <a:rect l="l" t="t" r="r" b="b"/>
              <a:pathLst>
                <a:path w="1003" h="678" extrusionOk="0">
                  <a:moveTo>
                    <a:pt x="928" y="0"/>
                  </a:moveTo>
                  <a:cubicBezTo>
                    <a:pt x="652" y="226"/>
                    <a:pt x="351" y="426"/>
                    <a:pt x="26" y="602"/>
                  </a:cubicBezTo>
                  <a:cubicBezTo>
                    <a:pt x="26" y="627"/>
                    <a:pt x="0" y="627"/>
                    <a:pt x="26" y="652"/>
                  </a:cubicBezTo>
                  <a:cubicBezTo>
                    <a:pt x="26" y="677"/>
                    <a:pt x="51" y="677"/>
                    <a:pt x="51" y="677"/>
                  </a:cubicBezTo>
                  <a:lnTo>
                    <a:pt x="76" y="677"/>
                  </a:lnTo>
                  <a:cubicBezTo>
                    <a:pt x="401" y="502"/>
                    <a:pt x="702" y="301"/>
                    <a:pt x="978" y="50"/>
                  </a:cubicBezTo>
                  <a:cubicBezTo>
                    <a:pt x="1003" y="50"/>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7"/>
            <p:cNvSpPr/>
            <p:nvPr/>
          </p:nvSpPr>
          <p:spPr>
            <a:xfrm>
              <a:off x="1826575" y="2180475"/>
              <a:ext cx="28850" cy="21950"/>
            </a:xfrm>
            <a:custGeom>
              <a:avLst/>
              <a:gdLst/>
              <a:ahLst/>
              <a:cxnLst/>
              <a:rect l="l" t="t" r="r" b="b"/>
              <a:pathLst>
                <a:path w="1154" h="878" extrusionOk="0">
                  <a:moveTo>
                    <a:pt x="1104" y="1"/>
                  </a:moveTo>
                  <a:cubicBezTo>
                    <a:pt x="702" y="226"/>
                    <a:pt x="352" y="502"/>
                    <a:pt x="26" y="803"/>
                  </a:cubicBezTo>
                  <a:cubicBezTo>
                    <a:pt x="1" y="828"/>
                    <a:pt x="1" y="853"/>
                    <a:pt x="26" y="853"/>
                  </a:cubicBezTo>
                  <a:cubicBezTo>
                    <a:pt x="26" y="853"/>
                    <a:pt x="26" y="878"/>
                    <a:pt x="51" y="878"/>
                  </a:cubicBezTo>
                  <a:cubicBezTo>
                    <a:pt x="51" y="878"/>
                    <a:pt x="76" y="853"/>
                    <a:pt x="76" y="853"/>
                  </a:cubicBezTo>
                  <a:cubicBezTo>
                    <a:pt x="377" y="552"/>
                    <a:pt x="753" y="276"/>
                    <a:pt x="1129" y="51"/>
                  </a:cubicBezTo>
                  <a:cubicBezTo>
                    <a:pt x="1154" y="51"/>
                    <a:pt x="1154" y="26"/>
                    <a:pt x="1154" y="26"/>
                  </a:cubicBezTo>
                  <a:cubicBezTo>
                    <a:pt x="1129" y="1"/>
                    <a:pt x="110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7"/>
            <p:cNvSpPr/>
            <p:nvPr/>
          </p:nvSpPr>
          <p:spPr>
            <a:xfrm>
              <a:off x="1786475" y="2156675"/>
              <a:ext cx="23225" cy="21950"/>
            </a:xfrm>
            <a:custGeom>
              <a:avLst/>
              <a:gdLst/>
              <a:ahLst/>
              <a:cxnLst/>
              <a:rect l="l" t="t" r="r" b="b"/>
              <a:pathLst>
                <a:path w="929" h="878" extrusionOk="0">
                  <a:moveTo>
                    <a:pt x="878" y="0"/>
                  </a:moveTo>
                  <a:cubicBezTo>
                    <a:pt x="527" y="201"/>
                    <a:pt x="226" y="476"/>
                    <a:pt x="26" y="827"/>
                  </a:cubicBezTo>
                  <a:cubicBezTo>
                    <a:pt x="1" y="852"/>
                    <a:pt x="26" y="877"/>
                    <a:pt x="26" y="877"/>
                  </a:cubicBezTo>
                  <a:lnTo>
                    <a:pt x="51" y="877"/>
                  </a:lnTo>
                  <a:cubicBezTo>
                    <a:pt x="51" y="877"/>
                    <a:pt x="76" y="877"/>
                    <a:pt x="76" y="852"/>
                  </a:cubicBezTo>
                  <a:cubicBezTo>
                    <a:pt x="276" y="527"/>
                    <a:pt x="577" y="251"/>
                    <a:pt x="928" y="75"/>
                  </a:cubicBezTo>
                  <a:cubicBezTo>
                    <a:pt x="928" y="50"/>
                    <a:pt x="928" y="25"/>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7"/>
            <p:cNvSpPr/>
            <p:nvPr/>
          </p:nvSpPr>
          <p:spPr>
            <a:xfrm>
              <a:off x="1788975" y="2164200"/>
              <a:ext cx="21350" cy="20075"/>
            </a:xfrm>
            <a:custGeom>
              <a:avLst/>
              <a:gdLst/>
              <a:ahLst/>
              <a:cxnLst/>
              <a:rect l="l" t="t" r="r" b="b"/>
              <a:pathLst>
                <a:path w="854" h="803" extrusionOk="0">
                  <a:moveTo>
                    <a:pt x="778" y="0"/>
                  </a:moveTo>
                  <a:cubicBezTo>
                    <a:pt x="502" y="201"/>
                    <a:pt x="227" y="451"/>
                    <a:pt x="1" y="727"/>
                  </a:cubicBezTo>
                  <a:cubicBezTo>
                    <a:pt x="1" y="752"/>
                    <a:pt x="1" y="777"/>
                    <a:pt x="1" y="777"/>
                  </a:cubicBezTo>
                  <a:cubicBezTo>
                    <a:pt x="26" y="802"/>
                    <a:pt x="26" y="802"/>
                    <a:pt x="26" y="802"/>
                  </a:cubicBezTo>
                  <a:cubicBezTo>
                    <a:pt x="51" y="802"/>
                    <a:pt x="51" y="802"/>
                    <a:pt x="51" y="777"/>
                  </a:cubicBezTo>
                  <a:cubicBezTo>
                    <a:pt x="277" y="501"/>
                    <a:pt x="552" y="276"/>
                    <a:pt x="828" y="50"/>
                  </a:cubicBezTo>
                  <a:cubicBezTo>
                    <a:pt x="853" y="50"/>
                    <a:pt x="853" y="25"/>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7"/>
            <p:cNvSpPr/>
            <p:nvPr/>
          </p:nvSpPr>
          <p:spPr>
            <a:xfrm>
              <a:off x="1787100" y="2177075"/>
              <a:ext cx="20700" cy="18475"/>
            </a:xfrm>
            <a:custGeom>
              <a:avLst/>
              <a:gdLst/>
              <a:ahLst/>
              <a:cxnLst/>
              <a:rect l="l" t="t" r="r" b="b"/>
              <a:pathLst>
                <a:path w="828" h="739" extrusionOk="0">
                  <a:moveTo>
                    <a:pt x="784" y="0"/>
                  </a:moveTo>
                  <a:cubicBezTo>
                    <a:pt x="781" y="0"/>
                    <a:pt x="778" y="3"/>
                    <a:pt x="778" y="11"/>
                  </a:cubicBezTo>
                  <a:cubicBezTo>
                    <a:pt x="477" y="187"/>
                    <a:pt x="201" y="412"/>
                    <a:pt x="1" y="688"/>
                  </a:cubicBezTo>
                  <a:cubicBezTo>
                    <a:pt x="1" y="713"/>
                    <a:pt x="1" y="738"/>
                    <a:pt x="1" y="738"/>
                  </a:cubicBezTo>
                  <a:lnTo>
                    <a:pt x="51" y="738"/>
                  </a:lnTo>
                  <a:cubicBezTo>
                    <a:pt x="251" y="462"/>
                    <a:pt x="502" y="237"/>
                    <a:pt x="803" y="61"/>
                  </a:cubicBezTo>
                  <a:cubicBezTo>
                    <a:pt x="828" y="61"/>
                    <a:pt x="828" y="36"/>
                    <a:pt x="803" y="11"/>
                  </a:cubicBezTo>
                  <a:cubicBezTo>
                    <a:pt x="803" y="11"/>
                    <a:pt x="792" y="0"/>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7"/>
            <p:cNvSpPr/>
            <p:nvPr/>
          </p:nvSpPr>
          <p:spPr>
            <a:xfrm>
              <a:off x="1788350" y="2184875"/>
              <a:ext cx="18825" cy="17550"/>
            </a:xfrm>
            <a:custGeom>
              <a:avLst/>
              <a:gdLst/>
              <a:ahLst/>
              <a:cxnLst/>
              <a:rect l="l" t="t" r="r" b="b"/>
              <a:pathLst>
                <a:path w="753" h="702" extrusionOk="0">
                  <a:moveTo>
                    <a:pt x="678" y="0"/>
                  </a:moveTo>
                  <a:cubicBezTo>
                    <a:pt x="427" y="176"/>
                    <a:pt x="176" y="401"/>
                    <a:pt x="1" y="652"/>
                  </a:cubicBezTo>
                  <a:cubicBezTo>
                    <a:pt x="1" y="677"/>
                    <a:pt x="1" y="702"/>
                    <a:pt x="26" y="702"/>
                  </a:cubicBezTo>
                  <a:lnTo>
                    <a:pt x="76" y="702"/>
                  </a:lnTo>
                  <a:cubicBezTo>
                    <a:pt x="226" y="451"/>
                    <a:pt x="477" y="226"/>
                    <a:pt x="728" y="75"/>
                  </a:cubicBezTo>
                  <a:cubicBezTo>
                    <a:pt x="753" y="50"/>
                    <a:pt x="753" y="50"/>
                    <a:pt x="728" y="25"/>
                  </a:cubicBezTo>
                  <a:cubicBezTo>
                    <a:pt x="728"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7"/>
            <p:cNvSpPr/>
            <p:nvPr/>
          </p:nvSpPr>
          <p:spPr>
            <a:xfrm>
              <a:off x="1787725" y="2196150"/>
              <a:ext cx="17575" cy="16300"/>
            </a:xfrm>
            <a:custGeom>
              <a:avLst/>
              <a:gdLst/>
              <a:ahLst/>
              <a:cxnLst/>
              <a:rect l="l" t="t" r="r" b="b"/>
              <a:pathLst>
                <a:path w="703" h="652" extrusionOk="0">
                  <a:moveTo>
                    <a:pt x="652" y="0"/>
                  </a:moveTo>
                  <a:cubicBezTo>
                    <a:pt x="402" y="151"/>
                    <a:pt x="176" y="351"/>
                    <a:pt x="1" y="602"/>
                  </a:cubicBezTo>
                  <a:cubicBezTo>
                    <a:pt x="1" y="602"/>
                    <a:pt x="1" y="627"/>
                    <a:pt x="1" y="652"/>
                  </a:cubicBezTo>
                  <a:lnTo>
                    <a:pt x="26" y="652"/>
                  </a:lnTo>
                  <a:cubicBezTo>
                    <a:pt x="51" y="652"/>
                    <a:pt x="51" y="652"/>
                    <a:pt x="51" y="627"/>
                  </a:cubicBezTo>
                  <a:cubicBezTo>
                    <a:pt x="226" y="401"/>
                    <a:pt x="452" y="201"/>
                    <a:pt x="678" y="50"/>
                  </a:cubicBezTo>
                  <a:cubicBezTo>
                    <a:pt x="703" y="50"/>
                    <a:pt x="703" y="25"/>
                    <a:pt x="703" y="25"/>
                  </a:cubicBezTo>
                  <a:cubicBezTo>
                    <a:pt x="703" y="0"/>
                    <a:pt x="678"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7"/>
            <p:cNvSpPr/>
            <p:nvPr/>
          </p:nvSpPr>
          <p:spPr>
            <a:xfrm>
              <a:off x="1823450" y="2146375"/>
              <a:ext cx="25075" cy="19100"/>
            </a:xfrm>
            <a:custGeom>
              <a:avLst/>
              <a:gdLst/>
              <a:ahLst/>
              <a:cxnLst/>
              <a:rect l="l" t="t" r="r" b="b"/>
              <a:pathLst>
                <a:path w="1003" h="764" extrusionOk="0">
                  <a:moveTo>
                    <a:pt x="952" y="0"/>
                  </a:moveTo>
                  <a:cubicBezTo>
                    <a:pt x="944" y="0"/>
                    <a:pt x="936" y="3"/>
                    <a:pt x="928" y="11"/>
                  </a:cubicBezTo>
                  <a:cubicBezTo>
                    <a:pt x="602" y="187"/>
                    <a:pt x="301" y="437"/>
                    <a:pt x="25" y="713"/>
                  </a:cubicBezTo>
                  <a:cubicBezTo>
                    <a:pt x="0" y="738"/>
                    <a:pt x="0" y="738"/>
                    <a:pt x="25" y="763"/>
                  </a:cubicBezTo>
                  <a:lnTo>
                    <a:pt x="76" y="763"/>
                  </a:lnTo>
                  <a:cubicBezTo>
                    <a:pt x="326" y="487"/>
                    <a:pt x="652" y="262"/>
                    <a:pt x="978" y="61"/>
                  </a:cubicBezTo>
                  <a:cubicBezTo>
                    <a:pt x="1003" y="61"/>
                    <a:pt x="1003" y="36"/>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7"/>
            <p:cNvSpPr/>
            <p:nvPr/>
          </p:nvSpPr>
          <p:spPr>
            <a:xfrm>
              <a:off x="1827200" y="2153525"/>
              <a:ext cx="21325" cy="17575"/>
            </a:xfrm>
            <a:custGeom>
              <a:avLst/>
              <a:gdLst/>
              <a:ahLst/>
              <a:cxnLst/>
              <a:rect l="l" t="t" r="r" b="b"/>
              <a:pathLst>
                <a:path w="853" h="703" extrusionOk="0">
                  <a:moveTo>
                    <a:pt x="778" y="1"/>
                  </a:moveTo>
                  <a:cubicBezTo>
                    <a:pt x="502" y="176"/>
                    <a:pt x="226" y="402"/>
                    <a:pt x="1" y="628"/>
                  </a:cubicBezTo>
                  <a:cubicBezTo>
                    <a:pt x="1" y="653"/>
                    <a:pt x="1" y="678"/>
                    <a:pt x="1" y="678"/>
                  </a:cubicBezTo>
                  <a:cubicBezTo>
                    <a:pt x="1" y="703"/>
                    <a:pt x="26" y="703"/>
                    <a:pt x="26" y="703"/>
                  </a:cubicBezTo>
                  <a:cubicBezTo>
                    <a:pt x="51" y="703"/>
                    <a:pt x="51" y="703"/>
                    <a:pt x="51" y="678"/>
                  </a:cubicBezTo>
                  <a:cubicBezTo>
                    <a:pt x="276" y="452"/>
                    <a:pt x="552" y="252"/>
                    <a:pt x="828" y="76"/>
                  </a:cubicBezTo>
                  <a:cubicBezTo>
                    <a:pt x="828"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7"/>
            <p:cNvSpPr/>
            <p:nvPr/>
          </p:nvSpPr>
          <p:spPr>
            <a:xfrm>
              <a:off x="1828450" y="2157925"/>
              <a:ext cx="24475" cy="20075"/>
            </a:xfrm>
            <a:custGeom>
              <a:avLst/>
              <a:gdLst/>
              <a:ahLst/>
              <a:cxnLst/>
              <a:rect l="l" t="t" r="r" b="b"/>
              <a:pathLst>
                <a:path w="979" h="803" extrusionOk="0">
                  <a:moveTo>
                    <a:pt x="928" y="0"/>
                  </a:moveTo>
                  <a:cubicBezTo>
                    <a:pt x="577" y="201"/>
                    <a:pt x="277" y="452"/>
                    <a:pt x="26" y="752"/>
                  </a:cubicBezTo>
                  <a:cubicBezTo>
                    <a:pt x="1" y="777"/>
                    <a:pt x="1" y="802"/>
                    <a:pt x="26" y="802"/>
                  </a:cubicBezTo>
                  <a:lnTo>
                    <a:pt x="76" y="802"/>
                  </a:lnTo>
                  <a:cubicBezTo>
                    <a:pt x="327" y="502"/>
                    <a:pt x="627" y="276"/>
                    <a:pt x="953" y="76"/>
                  </a:cubicBezTo>
                  <a:cubicBezTo>
                    <a:pt x="978" y="51"/>
                    <a:pt x="978" y="51"/>
                    <a:pt x="978" y="25"/>
                  </a:cubicBezTo>
                  <a:cubicBezTo>
                    <a:pt x="953" y="0"/>
                    <a:pt x="953"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7"/>
            <p:cNvSpPr/>
            <p:nvPr/>
          </p:nvSpPr>
          <p:spPr>
            <a:xfrm>
              <a:off x="1788350" y="2216350"/>
              <a:ext cx="24475" cy="24300"/>
            </a:xfrm>
            <a:custGeom>
              <a:avLst/>
              <a:gdLst/>
              <a:ahLst/>
              <a:cxnLst/>
              <a:rect l="l" t="t" r="r" b="b"/>
              <a:pathLst>
                <a:path w="979" h="972" extrusionOk="0">
                  <a:moveTo>
                    <a:pt x="938" y="1"/>
                  </a:moveTo>
                  <a:cubicBezTo>
                    <a:pt x="928" y="1"/>
                    <a:pt x="916" y="7"/>
                    <a:pt x="903" y="19"/>
                  </a:cubicBezTo>
                  <a:cubicBezTo>
                    <a:pt x="552" y="245"/>
                    <a:pt x="252" y="571"/>
                    <a:pt x="1" y="896"/>
                  </a:cubicBezTo>
                  <a:cubicBezTo>
                    <a:pt x="1" y="922"/>
                    <a:pt x="1" y="947"/>
                    <a:pt x="26" y="947"/>
                  </a:cubicBezTo>
                  <a:cubicBezTo>
                    <a:pt x="26" y="972"/>
                    <a:pt x="26" y="972"/>
                    <a:pt x="26" y="972"/>
                  </a:cubicBezTo>
                  <a:cubicBezTo>
                    <a:pt x="51" y="972"/>
                    <a:pt x="51" y="947"/>
                    <a:pt x="76" y="947"/>
                  </a:cubicBezTo>
                  <a:cubicBezTo>
                    <a:pt x="302" y="596"/>
                    <a:pt x="602" y="320"/>
                    <a:pt x="953" y="69"/>
                  </a:cubicBezTo>
                  <a:cubicBezTo>
                    <a:pt x="953" y="44"/>
                    <a:pt x="978" y="19"/>
                    <a:pt x="953" y="19"/>
                  </a:cubicBezTo>
                  <a:cubicBezTo>
                    <a:pt x="953" y="7"/>
                    <a:pt x="947"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7"/>
            <p:cNvSpPr/>
            <p:nvPr/>
          </p:nvSpPr>
          <p:spPr>
            <a:xfrm>
              <a:off x="1787725" y="2233100"/>
              <a:ext cx="19450" cy="19450"/>
            </a:xfrm>
            <a:custGeom>
              <a:avLst/>
              <a:gdLst/>
              <a:ahLst/>
              <a:cxnLst/>
              <a:rect l="l" t="t" r="r" b="b"/>
              <a:pathLst>
                <a:path w="778" h="778" extrusionOk="0">
                  <a:moveTo>
                    <a:pt x="703" y="1"/>
                  </a:moveTo>
                  <a:cubicBezTo>
                    <a:pt x="452" y="201"/>
                    <a:pt x="201" y="452"/>
                    <a:pt x="1" y="703"/>
                  </a:cubicBezTo>
                  <a:cubicBezTo>
                    <a:pt x="1" y="728"/>
                    <a:pt x="1" y="753"/>
                    <a:pt x="1" y="753"/>
                  </a:cubicBezTo>
                  <a:cubicBezTo>
                    <a:pt x="26" y="753"/>
                    <a:pt x="26" y="778"/>
                    <a:pt x="26" y="778"/>
                  </a:cubicBezTo>
                  <a:cubicBezTo>
                    <a:pt x="51" y="778"/>
                    <a:pt x="51" y="753"/>
                    <a:pt x="51" y="753"/>
                  </a:cubicBezTo>
                  <a:cubicBezTo>
                    <a:pt x="251" y="477"/>
                    <a:pt x="502" y="252"/>
                    <a:pt x="753" y="51"/>
                  </a:cubicBezTo>
                  <a:cubicBezTo>
                    <a:pt x="778" y="51"/>
                    <a:pt x="778" y="26"/>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7"/>
            <p:cNvSpPr/>
            <p:nvPr/>
          </p:nvSpPr>
          <p:spPr>
            <a:xfrm>
              <a:off x="1788350" y="2245175"/>
              <a:ext cx="18200" cy="18025"/>
            </a:xfrm>
            <a:custGeom>
              <a:avLst/>
              <a:gdLst/>
              <a:ahLst/>
              <a:cxnLst/>
              <a:rect l="l" t="t" r="r" b="b"/>
              <a:pathLst>
                <a:path w="728" h="721" extrusionOk="0">
                  <a:moveTo>
                    <a:pt x="687" y="0"/>
                  </a:moveTo>
                  <a:cubicBezTo>
                    <a:pt x="678" y="0"/>
                    <a:pt x="665" y="7"/>
                    <a:pt x="653" y="19"/>
                  </a:cubicBezTo>
                  <a:cubicBezTo>
                    <a:pt x="402" y="170"/>
                    <a:pt x="176" y="395"/>
                    <a:pt x="1" y="646"/>
                  </a:cubicBezTo>
                  <a:cubicBezTo>
                    <a:pt x="1" y="671"/>
                    <a:pt x="1" y="696"/>
                    <a:pt x="26" y="696"/>
                  </a:cubicBezTo>
                  <a:cubicBezTo>
                    <a:pt x="26" y="696"/>
                    <a:pt x="26" y="721"/>
                    <a:pt x="51" y="721"/>
                  </a:cubicBezTo>
                  <a:cubicBezTo>
                    <a:pt x="51" y="721"/>
                    <a:pt x="76" y="696"/>
                    <a:pt x="76" y="696"/>
                  </a:cubicBezTo>
                  <a:cubicBezTo>
                    <a:pt x="226" y="445"/>
                    <a:pt x="452" y="220"/>
                    <a:pt x="703" y="69"/>
                  </a:cubicBezTo>
                  <a:cubicBezTo>
                    <a:pt x="728" y="69"/>
                    <a:pt x="728" y="44"/>
                    <a:pt x="703" y="19"/>
                  </a:cubicBezTo>
                  <a:cubicBezTo>
                    <a:pt x="703" y="7"/>
                    <a:pt x="696"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7"/>
            <p:cNvSpPr/>
            <p:nvPr/>
          </p:nvSpPr>
          <p:spPr>
            <a:xfrm>
              <a:off x="1791500" y="2251275"/>
              <a:ext cx="19450" cy="18825"/>
            </a:xfrm>
            <a:custGeom>
              <a:avLst/>
              <a:gdLst/>
              <a:ahLst/>
              <a:cxnLst/>
              <a:rect l="l" t="t" r="r" b="b"/>
              <a:pathLst>
                <a:path w="778" h="753" extrusionOk="0">
                  <a:moveTo>
                    <a:pt x="727" y="1"/>
                  </a:moveTo>
                  <a:cubicBezTo>
                    <a:pt x="426" y="176"/>
                    <a:pt x="201" y="427"/>
                    <a:pt x="0" y="703"/>
                  </a:cubicBezTo>
                  <a:cubicBezTo>
                    <a:pt x="0" y="728"/>
                    <a:pt x="0" y="753"/>
                    <a:pt x="25" y="753"/>
                  </a:cubicBezTo>
                  <a:lnTo>
                    <a:pt x="75" y="753"/>
                  </a:lnTo>
                  <a:cubicBezTo>
                    <a:pt x="251" y="477"/>
                    <a:pt x="476" y="251"/>
                    <a:pt x="752" y="76"/>
                  </a:cubicBezTo>
                  <a:cubicBezTo>
                    <a:pt x="777" y="51"/>
                    <a:pt x="777" y="26"/>
                    <a:pt x="777" y="26"/>
                  </a:cubicBezTo>
                  <a:cubicBezTo>
                    <a:pt x="752" y="1"/>
                    <a:pt x="727"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7"/>
            <p:cNvSpPr/>
            <p:nvPr/>
          </p:nvSpPr>
          <p:spPr>
            <a:xfrm>
              <a:off x="1793375" y="2265700"/>
              <a:ext cx="13800" cy="12550"/>
            </a:xfrm>
            <a:custGeom>
              <a:avLst/>
              <a:gdLst/>
              <a:ahLst/>
              <a:cxnLst/>
              <a:rect l="l" t="t" r="r" b="b"/>
              <a:pathLst>
                <a:path w="552" h="502" extrusionOk="0">
                  <a:moveTo>
                    <a:pt x="477" y="0"/>
                  </a:moveTo>
                  <a:cubicBezTo>
                    <a:pt x="301" y="126"/>
                    <a:pt x="151" y="276"/>
                    <a:pt x="0" y="451"/>
                  </a:cubicBezTo>
                  <a:cubicBezTo>
                    <a:pt x="0" y="476"/>
                    <a:pt x="0" y="501"/>
                    <a:pt x="25" y="501"/>
                  </a:cubicBezTo>
                  <a:lnTo>
                    <a:pt x="76" y="501"/>
                  </a:lnTo>
                  <a:cubicBezTo>
                    <a:pt x="201" y="326"/>
                    <a:pt x="351" y="176"/>
                    <a:pt x="527" y="75"/>
                  </a:cubicBezTo>
                  <a:cubicBezTo>
                    <a:pt x="552" y="50"/>
                    <a:pt x="552" y="25"/>
                    <a:pt x="527" y="25"/>
                  </a:cubicBezTo>
                  <a:cubicBezTo>
                    <a:pt x="527" y="0"/>
                    <a:pt x="50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7"/>
            <p:cNvSpPr/>
            <p:nvPr/>
          </p:nvSpPr>
          <p:spPr>
            <a:xfrm>
              <a:off x="1789625" y="2292625"/>
              <a:ext cx="15675" cy="15700"/>
            </a:xfrm>
            <a:custGeom>
              <a:avLst/>
              <a:gdLst/>
              <a:ahLst/>
              <a:cxnLst/>
              <a:rect l="l" t="t" r="r" b="b"/>
              <a:pathLst>
                <a:path w="627" h="628" extrusionOk="0">
                  <a:moveTo>
                    <a:pt x="576" y="1"/>
                  </a:moveTo>
                  <a:cubicBezTo>
                    <a:pt x="351" y="151"/>
                    <a:pt x="150" y="352"/>
                    <a:pt x="0" y="577"/>
                  </a:cubicBezTo>
                  <a:cubicBezTo>
                    <a:pt x="0" y="602"/>
                    <a:pt x="0" y="602"/>
                    <a:pt x="25" y="627"/>
                  </a:cubicBezTo>
                  <a:cubicBezTo>
                    <a:pt x="50" y="627"/>
                    <a:pt x="50" y="627"/>
                    <a:pt x="75" y="602"/>
                  </a:cubicBezTo>
                  <a:cubicBezTo>
                    <a:pt x="201" y="402"/>
                    <a:pt x="401" y="201"/>
                    <a:pt x="602" y="76"/>
                  </a:cubicBezTo>
                  <a:cubicBezTo>
                    <a:pt x="627" y="51"/>
                    <a:pt x="627" y="26"/>
                    <a:pt x="602" y="26"/>
                  </a:cubicBezTo>
                  <a:cubicBezTo>
                    <a:pt x="602" y="1"/>
                    <a:pt x="576"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7"/>
            <p:cNvSpPr/>
            <p:nvPr/>
          </p:nvSpPr>
          <p:spPr>
            <a:xfrm>
              <a:off x="1789625" y="2305175"/>
              <a:ext cx="15675" cy="14425"/>
            </a:xfrm>
            <a:custGeom>
              <a:avLst/>
              <a:gdLst/>
              <a:ahLst/>
              <a:cxnLst/>
              <a:rect l="l" t="t" r="r" b="b"/>
              <a:pathLst>
                <a:path w="627" h="577" extrusionOk="0">
                  <a:moveTo>
                    <a:pt x="576" y="0"/>
                  </a:moveTo>
                  <a:cubicBezTo>
                    <a:pt x="351" y="125"/>
                    <a:pt x="150" y="301"/>
                    <a:pt x="25" y="526"/>
                  </a:cubicBezTo>
                  <a:cubicBezTo>
                    <a:pt x="0" y="552"/>
                    <a:pt x="25" y="577"/>
                    <a:pt x="25" y="577"/>
                  </a:cubicBezTo>
                  <a:lnTo>
                    <a:pt x="75" y="577"/>
                  </a:lnTo>
                  <a:cubicBezTo>
                    <a:pt x="201" y="351"/>
                    <a:pt x="376" y="176"/>
                    <a:pt x="602" y="75"/>
                  </a:cubicBezTo>
                  <a:cubicBezTo>
                    <a:pt x="627" y="50"/>
                    <a:pt x="627" y="25"/>
                    <a:pt x="627" y="25"/>
                  </a:cubicBezTo>
                  <a:cubicBezTo>
                    <a:pt x="602" y="0"/>
                    <a:pt x="576"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7"/>
            <p:cNvSpPr/>
            <p:nvPr/>
          </p:nvSpPr>
          <p:spPr>
            <a:xfrm>
              <a:off x="1790875" y="2312050"/>
              <a:ext cx="16300" cy="15700"/>
            </a:xfrm>
            <a:custGeom>
              <a:avLst/>
              <a:gdLst/>
              <a:ahLst/>
              <a:cxnLst/>
              <a:rect l="l" t="t" r="r" b="b"/>
              <a:pathLst>
                <a:path w="652" h="628" extrusionOk="0">
                  <a:moveTo>
                    <a:pt x="577" y="1"/>
                  </a:moveTo>
                  <a:cubicBezTo>
                    <a:pt x="351" y="176"/>
                    <a:pt x="176" y="352"/>
                    <a:pt x="25" y="577"/>
                  </a:cubicBezTo>
                  <a:cubicBezTo>
                    <a:pt x="0" y="602"/>
                    <a:pt x="25" y="627"/>
                    <a:pt x="25" y="627"/>
                  </a:cubicBezTo>
                  <a:lnTo>
                    <a:pt x="75" y="627"/>
                  </a:lnTo>
                  <a:cubicBezTo>
                    <a:pt x="226" y="402"/>
                    <a:pt x="401" y="226"/>
                    <a:pt x="627" y="51"/>
                  </a:cubicBezTo>
                  <a:cubicBezTo>
                    <a:pt x="627"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7"/>
            <p:cNvSpPr/>
            <p:nvPr/>
          </p:nvSpPr>
          <p:spPr>
            <a:xfrm>
              <a:off x="1790250" y="2322075"/>
              <a:ext cx="14425" cy="15700"/>
            </a:xfrm>
            <a:custGeom>
              <a:avLst/>
              <a:gdLst/>
              <a:ahLst/>
              <a:cxnLst/>
              <a:rect l="l" t="t" r="r" b="b"/>
              <a:pathLst>
                <a:path w="577" h="628" extrusionOk="0">
                  <a:moveTo>
                    <a:pt x="526" y="1"/>
                  </a:moveTo>
                  <a:cubicBezTo>
                    <a:pt x="326" y="176"/>
                    <a:pt x="176" y="352"/>
                    <a:pt x="25" y="577"/>
                  </a:cubicBezTo>
                  <a:cubicBezTo>
                    <a:pt x="0" y="577"/>
                    <a:pt x="0" y="602"/>
                    <a:pt x="25" y="627"/>
                  </a:cubicBezTo>
                  <a:lnTo>
                    <a:pt x="50" y="627"/>
                  </a:lnTo>
                  <a:cubicBezTo>
                    <a:pt x="50" y="627"/>
                    <a:pt x="75" y="627"/>
                    <a:pt x="75" y="602"/>
                  </a:cubicBezTo>
                  <a:cubicBezTo>
                    <a:pt x="226" y="402"/>
                    <a:pt x="376" y="226"/>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7"/>
            <p:cNvSpPr/>
            <p:nvPr/>
          </p:nvSpPr>
          <p:spPr>
            <a:xfrm>
              <a:off x="1784600" y="2100275"/>
              <a:ext cx="15700" cy="17575"/>
            </a:xfrm>
            <a:custGeom>
              <a:avLst/>
              <a:gdLst/>
              <a:ahLst/>
              <a:cxnLst/>
              <a:rect l="l" t="t" r="r" b="b"/>
              <a:pathLst>
                <a:path w="628" h="703" extrusionOk="0">
                  <a:moveTo>
                    <a:pt x="577" y="1"/>
                  </a:moveTo>
                  <a:cubicBezTo>
                    <a:pt x="351" y="176"/>
                    <a:pt x="151" y="402"/>
                    <a:pt x="1" y="627"/>
                  </a:cubicBezTo>
                  <a:cubicBezTo>
                    <a:pt x="1" y="652"/>
                    <a:pt x="1" y="677"/>
                    <a:pt x="1" y="677"/>
                  </a:cubicBezTo>
                  <a:cubicBezTo>
                    <a:pt x="26" y="677"/>
                    <a:pt x="26" y="702"/>
                    <a:pt x="26" y="702"/>
                  </a:cubicBezTo>
                  <a:cubicBezTo>
                    <a:pt x="51" y="702"/>
                    <a:pt x="51" y="677"/>
                    <a:pt x="51" y="677"/>
                  </a:cubicBezTo>
                  <a:cubicBezTo>
                    <a:pt x="201" y="427"/>
                    <a:pt x="402" y="226"/>
                    <a:pt x="627" y="51"/>
                  </a:cubicBezTo>
                  <a:cubicBezTo>
                    <a:pt x="627" y="51"/>
                    <a:pt x="627"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7"/>
            <p:cNvSpPr/>
            <p:nvPr/>
          </p:nvSpPr>
          <p:spPr>
            <a:xfrm>
              <a:off x="1786475" y="2110450"/>
              <a:ext cx="15700" cy="15550"/>
            </a:xfrm>
            <a:custGeom>
              <a:avLst/>
              <a:gdLst/>
              <a:ahLst/>
              <a:cxnLst/>
              <a:rect l="l" t="t" r="r" b="b"/>
              <a:pathLst>
                <a:path w="628" h="622" extrusionOk="0">
                  <a:moveTo>
                    <a:pt x="602" y="1"/>
                  </a:moveTo>
                  <a:cubicBezTo>
                    <a:pt x="596" y="1"/>
                    <a:pt x="590" y="7"/>
                    <a:pt x="577" y="20"/>
                  </a:cubicBezTo>
                  <a:cubicBezTo>
                    <a:pt x="352" y="170"/>
                    <a:pt x="176" y="346"/>
                    <a:pt x="26" y="571"/>
                  </a:cubicBezTo>
                  <a:cubicBezTo>
                    <a:pt x="1" y="596"/>
                    <a:pt x="26" y="621"/>
                    <a:pt x="26" y="621"/>
                  </a:cubicBezTo>
                  <a:lnTo>
                    <a:pt x="76" y="621"/>
                  </a:lnTo>
                  <a:cubicBezTo>
                    <a:pt x="226" y="396"/>
                    <a:pt x="402" y="220"/>
                    <a:pt x="627" y="70"/>
                  </a:cubicBezTo>
                  <a:cubicBezTo>
                    <a:pt x="627" y="45"/>
                    <a:pt x="627" y="20"/>
                    <a:pt x="627" y="20"/>
                  </a:cubicBezTo>
                  <a:cubicBezTo>
                    <a:pt x="615" y="7"/>
                    <a:pt x="608"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7"/>
            <p:cNvSpPr/>
            <p:nvPr/>
          </p:nvSpPr>
          <p:spPr>
            <a:xfrm>
              <a:off x="1787100" y="2119075"/>
              <a:ext cx="17575" cy="18200"/>
            </a:xfrm>
            <a:custGeom>
              <a:avLst/>
              <a:gdLst/>
              <a:ahLst/>
              <a:cxnLst/>
              <a:rect l="l" t="t" r="r" b="b"/>
              <a:pathLst>
                <a:path w="703" h="728" extrusionOk="0">
                  <a:moveTo>
                    <a:pt x="627" y="1"/>
                  </a:moveTo>
                  <a:cubicBezTo>
                    <a:pt x="377" y="201"/>
                    <a:pt x="176" y="402"/>
                    <a:pt x="1" y="677"/>
                  </a:cubicBezTo>
                  <a:cubicBezTo>
                    <a:pt x="1" y="677"/>
                    <a:pt x="1" y="702"/>
                    <a:pt x="26" y="727"/>
                  </a:cubicBezTo>
                  <a:cubicBezTo>
                    <a:pt x="51" y="727"/>
                    <a:pt x="51" y="727"/>
                    <a:pt x="76" y="702"/>
                  </a:cubicBezTo>
                  <a:cubicBezTo>
                    <a:pt x="226" y="452"/>
                    <a:pt x="427" y="251"/>
                    <a:pt x="677" y="76"/>
                  </a:cubicBezTo>
                  <a:cubicBezTo>
                    <a:pt x="677" y="51"/>
                    <a:pt x="703" y="26"/>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7"/>
            <p:cNvSpPr/>
            <p:nvPr/>
          </p:nvSpPr>
          <p:spPr>
            <a:xfrm>
              <a:off x="1788350" y="2128000"/>
              <a:ext cx="16950" cy="16800"/>
            </a:xfrm>
            <a:custGeom>
              <a:avLst/>
              <a:gdLst/>
              <a:ahLst/>
              <a:cxnLst/>
              <a:rect l="l" t="t" r="r" b="b"/>
              <a:pathLst>
                <a:path w="678" h="672" extrusionOk="0">
                  <a:moveTo>
                    <a:pt x="643" y="1"/>
                  </a:moveTo>
                  <a:cubicBezTo>
                    <a:pt x="634" y="1"/>
                    <a:pt x="627" y="7"/>
                    <a:pt x="627" y="19"/>
                  </a:cubicBezTo>
                  <a:cubicBezTo>
                    <a:pt x="402" y="195"/>
                    <a:pt x="201" y="395"/>
                    <a:pt x="26" y="621"/>
                  </a:cubicBezTo>
                  <a:cubicBezTo>
                    <a:pt x="1" y="621"/>
                    <a:pt x="26" y="646"/>
                    <a:pt x="26" y="671"/>
                  </a:cubicBezTo>
                  <a:lnTo>
                    <a:pt x="76" y="671"/>
                  </a:lnTo>
                  <a:cubicBezTo>
                    <a:pt x="252" y="446"/>
                    <a:pt x="452" y="245"/>
                    <a:pt x="678" y="70"/>
                  </a:cubicBezTo>
                  <a:cubicBezTo>
                    <a:pt x="678" y="45"/>
                    <a:pt x="678" y="45"/>
                    <a:pt x="678" y="19"/>
                  </a:cubicBezTo>
                  <a:cubicBezTo>
                    <a:pt x="665" y="7"/>
                    <a:pt x="653"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7"/>
            <p:cNvSpPr/>
            <p:nvPr/>
          </p:nvSpPr>
          <p:spPr>
            <a:xfrm>
              <a:off x="1830975" y="2065200"/>
              <a:ext cx="16925" cy="15050"/>
            </a:xfrm>
            <a:custGeom>
              <a:avLst/>
              <a:gdLst/>
              <a:ahLst/>
              <a:cxnLst/>
              <a:rect l="l" t="t" r="r" b="b"/>
              <a:pathLst>
                <a:path w="677" h="602" extrusionOk="0">
                  <a:moveTo>
                    <a:pt x="627" y="0"/>
                  </a:moveTo>
                  <a:lnTo>
                    <a:pt x="0" y="526"/>
                  </a:lnTo>
                  <a:cubicBezTo>
                    <a:pt x="0" y="551"/>
                    <a:pt x="0" y="577"/>
                    <a:pt x="0" y="577"/>
                  </a:cubicBezTo>
                  <a:cubicBezTo>
                    <a:pt x="0" y="577"/>
                    <a:pt x="25" y="602"/>
                    <a:pt x="25" y="602"/>
                  </a:cubicBezTo>
                  <a:cubicBezTo>
                    <a:pt x="25" y="602"/>
                    <a:pt x="50" y="602"/>
                    <a:pt x="50" y="577"/>
                  </a:cubicBezTo>
                  <a:lnTo>
                    <a:pt x="652" y="75"/>
                  </a:lnTo>
                  <a:cubicBezTo>
                    <a:pt x="677" y="50"/>
                    <a:pt x="677"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7"/>
            <p:cNvSpPr/>
            <p:nvPr/>
          </p:nvSpPr>
          <p:spPr>
            <a:xfrm>
              <a:off x="1833475" y="2076625"/>
              <a:ext cx="14425" cy="13025"/>
            </a:xfrm>
            <a:custGeom>
              <a:avLst/>
              <a:gdLst/>
              <a:ahLst/>
              <a:cxnLst/>
              <a:rect l="l" t="t" r="r" b="b"/>
              <a:pathLst>
                <a:path w="577" h="521" extrusionOk="0">
                  <a:moveTo>
                    <a:pt x="542" y="0"/>
                  </a:moveTo>
                  <a:cubicBezTo>
                    <a:pt x="533" y="0"/>
                    <a:pt x="527" y="7"/>
                    <a:pt x="527" y="19"/>
                  </a:cubicBezTo>
                  <a:lnTo>
                    <a:pt x="25" y="445"/>
                  </a:lnTo>
                  <a:cubicBezTo>
                    <a:pt x="0" y="470"/>
                    <a:pt x="0" y="495"/>
                    <a:pt x="0" y="495"/>
                  </a:cubicBezTo>
                  <a:cubicBezTo>
                    <a:pt x="25" y="521"/>
                    <a:pt x="25" y="521"/>
                    <a:pt x="25" y="521"/>
                  </a:cubicBezTo>
                  <a:cubicBezTo>
                    <a:pt x="51" y="521"/>
                    <a:pt x="51" y="521"/>
                    <a:pt x="51" y="495"/>
                  </a:cubicBezTo>
                  <a:lnTo>
                    <a:pt x="577" y="69"/>
                  </a:lnTo>
                  <a:cubicBezTo>
                    <a:pt x="577" y="44"/>
                    <a:pt x="577"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7"/>
            <p:cNvSpPr/>
            <p:nvPr/>
          </p:nvSpPr>
          <p:spPr>
            <a:xfrm>
              <a:off x="1858525" y="2032775"/>
              <a:ext cx="16950" cy="17400"/>
            </a:xfrm>
            <a:custGeom>
              <a:avLst/>
              <a:gdLst/>
              <a:ahLst/>
              <a:cxnLst/>
              <a:rect l="l" t="t" r="r" b="b"/>
              <a:pathLst>
                <a:path w="678" h="696" extrusionOk="0">
                  <a:moveTo>
                    <a:pt x="628" y="0"/>
                  </a:moveTo>
                  <a:cubicBezTo>
                    <a:pt x="621" y="0"/>
                    <a:pt x="615" y="6"/>
                    <a:pt x="602" y="19"/>
                  </a:cubicBezTo>
                  <a:cubicBezTo>
                    <a:pt x="377" y="194"/>
                    <a:pt x="201" y="420"/>
                    <a:pt x="1" y="645"/>
                  </a:cubicBezTo>
                  <a:cubicBezTo>
                    <a:pt x="1" y="671"/>
                    <a:pt x="1" y="696"/>
                    <a:pt x="26" y="696"/>
                  </a:cubicBezTo>
                  <a:lnTo>
                    <a:pt x="76" y="696"/>
                  </a:lnTo>
                  <a:cubicBezTo>
                    <a:pt x="252" y="470"/>
                    <a:pt x="452" y="244"/>
                    <a:pt x="653" y="69"/>
                  </a:cubicBezTo>
                  <a:cubicBezTo>
                    <a:pt x="653" y="44"/>
                    <a:pt x="678" y="19"/>
                    <a:pt x="653" y="19"/>
                  </a:cubicBezTo>
                  <a:cubicBezTo>
                    <a:pt x="640" y="6"/>
                    <a:pt x="634"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7"/>
            <p:cNvSpPr/>
            <p:nvPr/>
          </p:nvSpPr>
          <p:spPr>
            <a:xfrm>
              <a:off x="1860425" y="2039225"/>
              <a:ext cx="16925" cy="17225"/>
            </a:xfrm>
            <a:custGeom>
              <a:avLst/>
              <a:gdLst/>
              <a:ahLst/>
              <a:cxnLst/>
              <a:rect l="l" t="t" r="r" b="b"/>
              <a:pathLst>
                <a:path w="677" h="689" extrusionOk="0">
                  <a:moveTo>
                    <a:pt x="644" y="0"/>
                  </a:moveTo>
                  <a:cubicBezTo>
                    <a:pt x="635" y="0"/>
                    <a:pt x="618" y="12"/>
                    <a:pt x="602" y="12"/>
                  </a:cubicBezTo>
                  <a:cubicBezTo>
                    <a:pt x="426" y="237"/>
                    <a:pt x="226" y="438"/>
                    <a:pt x="0" y="638"/>
                  </a:cubicBezTo>
                  <a:cubicBezTo>
                    <a:pt x="0" y="638"/>
                    <a:pt x="0" y="663"/>
                    <a:pt x="0" y="688"/>
                  </a:cubicBezTo>
                  <a:lnTo>
                    <a:pt x="50" y="688"/>
                  </a:lnTo>
                  <a:cubicBezTo>
                    <a:pt x="276" y="488"/>
                    <a:pt x="476" y="287"/>
                    <a:pt x="652" y="62"/>
                  </a:cubicBezTo>
                  <a:cubicBezTo>
                    <a:pt x="677" y="37"/>
                    <a:pt x="677" y="12"/>
                    <a:pt x="652" y="12"/>
                  </a:cubicBezTo>
                  <a:cubicBezTo>
                    <a:pt x="652" y="3"/>
                    <a:pt x="64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7"/>
            <p:cNvSpPr/>
            <p:nvPr/>
          </p:nvSpPr>
          <p:spPr>
            <a:xfrm>
              <a:off x="1861050" y="2049675"/>
              <a:ext cx="15675" cy="15550"/>
            </a:xfrm>
            <a:custGeom>
              <a:avLst/>
              <a:gdLst/>
              <a:ahLst/>
              <a:cxnLst/>
              <a:rect l="l" t="t" r="r" b="b"/>
              <a:pathLst>
                <a:path w="627" h="622" extrusionOk="0">
                  <a:moveTo>
                    <a:pt x="592" y="1"/>
                  </a:moveTo>
                  <a:cubicBezTo>
                    <a:pt x="583" y="1"/>
                    <a:pt x="577" y="7"/>
                    <a:pt x="577" y="20"/>
                  </a:cubicBezTo>
                  <a:cubicBezTo>
                    <a:pt x="401" y="220"/>
                    <a:pt x="201" y="396"/>
                    <a:pt x="0" y="571"/>
                  </a:cubicBezTo>
                  <a:cubicBezTo>
                    <a:pt x="0" y="571"/>
                    <a:pt x="0" y="596"/>
                    <a:pt x="0" y="621"/>
                  </a:cubicBezTo>
                  <a:lnTo>
                    <a:pt x="50" y="621"/>
                  </a:lnTo>
                  <a:cubicBezTo>
                    <a:pt x="251" y="446"/>
                    <a:pt x="451" y="270"/>
                    <a:pt x="627" y="70"/>
                  </a:cubicBezTo>
                  <a:cubicBezTo>
                    <a:pt x="627" y="45"/>
                    <a:pt x="627" y="20"/>
                    <a:pt x="627" y="20"/>
                  </a:cubicBezTo>
                  <a:cubicBezTo>
                    <a:pt x="614" y="7"/>
                    <a:pt x="60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7"/>
            <p:cNvSpPr/>
            <p:nvPr/>
          </p:nvSpPr>
          <p:spPr>
            <a:xfrm>
              <a:off x="1861675" y="2057050"/>
              <a:ext cx="16300" cy="16925"/>
            </a:xfrm>
            <a:custGeom>
              <a:avLst/>
              <a:gdLst/>
              <a:ahLst/>
              <a:cxnLst/>
              <a:rect l="l" t="t" r="r" b="b"/>
              <a:pathLst>
                <a:path w="652" h="677" extrusionOk="0">
                  <a:moveTo>
                    <a:pt x="627" y="0"/>
                  </a:moveTo>
                  <a:cubicBezTo>
                    <a:pt x="602" y="0"/>
                    <a:pt x="602" y="0"/>
                    <a:pt x="577" y="25"/>
                  </a:cubicBezTo>
                  <a:cubicBezTo>
                    <a:pt x="401" y="226"/>
                    <a:pt x="226" y="426"/>
                    <a:pt x="0" y="627"/>
                  </a:cubicBezTo>
                  <a:cubicBezTo>
                    <a:pt x="0" y="627"/>
                    <a:pt x="0" y="652"/>
                    <a:pt x="0" y="677"/>
                  </a:cubicBezTo>
                  <a:lnTo>
                    <a:pt x="50" y="677"/>
                  </a:lnTo>
                  <a:cubicBezTo>
                    <a:pt x="276" y="476"/>
                    <a:pt x="451" y="276"/>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7"/>
            <p:cNvSpPr/>
            <p:nvPr/>
          </p:nvSpPr>
          <p:spPr>
            <a:xfrm>
              <a:off x="1864175" y="2068050"/>
              <a:ext cx="13800" cy="12825"/>
            </a:xfrm>
            <a:custGeom>
              <a:avLst/>
              <a:gdLst/>
              <a:ahLst/>
              <a:cxnLst/>
              <a:rect l="l" t="t" r="r" b="b"/>
              <a:pathLst>
                <a:path w="552" h="513" extrusionOk="0">
                  <a:moveTo>
                    <a:pt x="503" y="0"/>
                  </a:moveTo>
                  <a:cubicBezTo>
                    <a:pt x="488" y="0"/>
                    <a:pt x="477" y="11"/>
                    <a:pt x="477" y="11"/>
                  </a:cubicBezTo>
                  <a:cubicBezTo>
                    <a:pt x="376" y="212"/>
                    <a:pt x="226" y="337"/>
                    <a:pt x="26" y="463"/>
                  </a:cubicBezTo>
                  <a:cubicBezTo>
                    <a:pt x="26" y="463"/>
                    <a:pt x="1" y="488"/>
                    <a:pt x="26" y="513"/>
                  </a:cubicBezTo>
                  <a:lnTo>
                    <a:pt x="76" y="513"/>
                  </a:lnTo>
                  <a:cubicBezTo>
                    <a:pt x="251" y="412"/>
                    <a:pt x="427" y="237"/>
                    <a:pt x="527" y="62"/>
                  </a:cubicBezTo>
                  <a:cubicBezTo>
                    <a:pt x="552" y="36"/>
                    <a:pt x="552" y="11"/>
                    <a:pt x="527" y="11"/>
                  </a:cubicBezTo>
                  <a:cubicBezTo>
                    <a:pt x="518" y="3"/>
                    <a:pt x="510"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7"/>
            <p:cNvSpPr/>
            <p:nvPr/>
          </p:nvSpPr>
          <p:spPr>
            <a:xfrm>
              <a:off x="1826575" y="1938000"/>
              <a:ext cx="16325" cy="20075"/>
            </a:xfrm>
            <a:custGeom>
              <a:avLst/>
              <a:gdLst/>
              <a:ahLst/>
              <a:cxnLst/>
              <a:rect l="l" t="t" r="r" b="b"/>
              <a:pathLst>
                <a:path w="653" h="803" extrusionOk="0">
                  <a:moveTo>
                    <a:pt x="652" y="0"/>
                  </a:moveTo>
                  <a:cubicBezTo>
                    <a:pt x="627" y="0"/>
                    <a:pt x="602" y="0"/>
                    <a:pt x="602" y="25"/>
                  </a:cubicBezTo>
                  <a:cubicBezTo>
                    <a:pt x="427" y="276"/>
                    <a:pt x="251" y="527"/>
                    <a:pt x="26" y="727"/>
                  </a:cubicBezTo>
                  <a:cubicBezTo>
                    <a:pt x="1" y="752"/>
                    <a:pt x="1" y="777"/>
                    <a:pt x="26" y="777"/>
                  </a:cubicBezTo>
                  <a:cubicBezTo>
                    <a:pt x="26" y="802"/>
                    <a:pt x="26" y="802"/>
                    <a:pt x="51" y="802"/>
                  </a:cubicBezTo>
                  <a:cubicBezTo>
                    <a:pt x="51" y="802"/>
                    <a:pt x="51" y="802"/>
                    <a:pt x="76" y="777"/>
                  </a:cubicBezTo>
                  <a:cubicBezTo>
                    <a:pt x="301" y="577"/>
                    <a:pt x="477" y="326"/>
                    <a:pt x="652" y="50"/>
                  </a:cubicBezTo>
                  <a:cubicBezTo>
                    <a:pt x="652" y="50"/>
                    <a:pt x="652"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7"/>
            <p:cNvSpPr/>
            <p:nvPr/>
          </p:nvSpPr>
          <p:spPr>
            <a:xfrm>
              <a:off x="1829075" y="1947400"/>
              <a:ext cx="16950" cy="20700"/>
            </a:xfrm>
            <a:custGeom>
              <a:avLst/>
              <a:gdLst/>
              <a:ahLst/>
              <a:cxnLst/>
              <a:rect l="l" t="t" r="r" b="b"/>
              <a:pathLst>
                <a:path w="678" h="828" extrusionOk="0">
                  <a:moveTo>
                    <a:pt x="653" y="0"/>
                  </a:moveTo>
                  <a:cubicBezTo>
                    <a:pt x="653" y="0"/>
                    <a:pt x="628" y="0"/>
                    <a:pt x="602" y="25"/>
                  </a:cubicBezTo>
                  <a:cubicBezTo>
                    <a:pt x="452" y="301"/>
                    <a:pt x="252" y="552"/>
                    <a:pt x="26" y="777"/>
                  </a:cubicBezTo>
                  <a:cubicBezTo>
                    <a:pt x="1" y="777"/>
                    <a:pt x="1" y="802"/>
                    <a:pt x="26" y="827"/>
                  </a:cubicBezTo>
                  <a:lnTo>
                    <a:pt x="76" y="827"/>
                  </a:lnTo>
                  <a:cubicBezTo>
                    <a:pt x="302" y="602"/>
                    <a:pt x="502" y="326"/>
                    <a:pt x="678" y="50"/>
                  </a:cubicBezTo>
                  <a:cubicBezTo>
                    <a:pt x="678" y="50"/>
                    <a:pt x="678" y="25"/>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7"/>
            <p:cNvSpPr/>
            <p:nvPr/>
          </p:nvSpPr>
          <p:spPr>
            <a:xfrm>
              <a:off x="1835350" y="1953025"/>
              <a:ext cx="14450" cy="18200"/>
            </a:xfrm>
            <a:custGeom>
              <a:avLst/>
              <a:gdLst/>
              <a:ahLst/>
              <a:cxnLst/>
              <a:rect l="l" t="t" r="r" b="b"/>
              <a:pathLst>
                <a:path w="578" h="728" extrusionOk="0">
                  <a:moveTo>
                    <a:pt x="552" y="1"/>
                  </a:moveTo>
                  <a:cubicBezTo>
                    <a:pt x="527" y="1"/>
                    <a:pt x="502" y="1"/>
                    <a:pt x="502" y="26"/>
                  </a:cubicBezTo>
                  <a:cubicBezTo>
                    <a:pt x="402" y="277"/>
                    <a:pt x="226" y="502"/>
                    <a:pt x="1" y="678"/>
                  </a:cubicBezTo>
                  <a:cubicBezTo>
                    <a:pt x="1" y="678"/>
                    <a:pt x="1" y="703"/>
                    <a:pt x="1" y="728"/>
                  </a:cubicBezTo>
                  <a:lnTo>
                    <a:pt x="51" y="728"/>
                  </a:lnTo>
                  <a:cubicBezTo>
                    <a:pt x="276" y="552"/>
                    <a:pt x="452" y="302"/>
                    <a:pt x="552" y="51"/>
                  </a:cubicBezTo>
                  <a:cubicBezTo>
                    <a:pt x="577" y="26"/>
                    <a:pt x="552"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7"/>
            <p:cNvSpPr/>
            <p:nvPr/>
          </p:nvSpPr>
          <p:spPr>
            <a:xfrm>
              <a:off x="1841000" y="1959925"/>
              <a:ext cx="13175" cy="16950"/>
            </a:xfrm>
            <a:custGeom>
              <a:avLst/>
              <a:gdLst/>
              <a:ahLst/>
              <a:cxnLst/>
              <a:rect l="l" t="t" r="r" b="b"/>
              <a:pathLst>
                <a:path w="527" h="678" extrusionOk="0">
                  <a:moveTo>
                    <a:pt x="501" y="1"/>
                  </a:moveTo>
                  <a:cubicBezTo>
                    <a:pt x="501" y="1"/>
                    <a:pt x="476" y="1"/>
                    <a:pt x="451" y="26"/>
                  </a:cubicBezTo>
                  <a:cubicBezTo>
                    <a:pt x="326" y="226"/>
                    <a:pt x="176" y="427"/>
                    <a:pt x="25" y="627"/>
                  </a:cubicBezTo>
                  <a:cubicBezTo>
                    <a:pt x="0" y="627"/>
                    <a:pt x="0" y="652"/>
                    <a:pt x="25" y="677"/>
                  </a:cubicBezTo>
                  <a:lnTo>
                    <a:pt x="50" y="677"/>
                  </a:lnTo>
                  <a:cubicBezTo>
                    <a:pt x="50" y="677"/>
                    <a:pt x="75" y="677"/>
                    <a:pt x="75" y="652"/>
                  </a:cubicBezTo>
                  <a:cubicBezTo>
                    <a:pt x="226" y="477"/>
                    <a:pt x="376" y="276"/>
                    <a:pt x="527" y="51"/>
                  </a:cubicBezTo>
                  <a:cubicBezTo>
                    <a:pt x="527" y="51"/>
                    <a:pt x="527" y="2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7"/>
            <p:cNvSpPr/>
            <p:nvPr/>
          </p:nvSpPr>
          <p:spPr>
            <a:xfrm>
              <a:off x="1846000" y="1965725"/>
              <a:ext cx="13175" cy="17400"/>
            </a:xfrm>
            <a:custGeom>
              <a:avLst/>
              <a:gdLst/>
              <a:ahLst/>
              <a:cxnLst/>
              <a:rect l="l" t="t" r="r" b="b"/>
              <a:pathLst>
                <a:path w="527" h="696" extrusionOk="0">
                  <a:moveTo>
                    <a:pt x="493" y="0"/>
                  </a:moveTo>
                  <a:cubicBezTo>
                    <a:pt x="483" y="0"/>
                    <a:pt x="477" y="7"/>
                    <a:pt x="477" y="19"/>
                  </a:cubicBezTo>
                  <a:cubicBezTo>
                    <a:pt x="327" y="245"/>
                    <a:pt x="176" y="445"/>
                    <a:pt x="1" y="621"/>
                  </a:cubicBezTo>
                  <a:cubicBezTo>
                    <a:pt x="1" y="646"/>
                    <a:pt x="1" y="671"/>
                    <a:pt x="1" y="671"/>
                  </a:cubicBezTo>
                  <a:cubicBezTo>
                    <a:pt x="1" y="696"/>
                    <a:pt x="26" y="696"/>
                    <a:pt x="26" y="696"/>
                  </a:cubicBezTo>
                  <a:cubicBezTo>
                    <a:pt x="51" y="696"/>
                    <a:pt x="51" y="696"/>
                    <a:pt x="51" y="671"/>
                  </a:cubicBezTo>
                  <a:cubicBezTo>
                    <a:pt x="226" y="470"/>
                    <a:pt x="377" y="270"/>
                    <a:pt x="527" y="69"/>
                  </a:cubicBezTo>
                  <a:cubicBezTo>
                    <a:pt x="527" y="44"/>
                    <a:pt x="527" y="19"/>
                    <a:pt x="527" y="19"/>
                  </a:cubicBezTo>
                  <a:cubicBezTo>
                    <a:pt x="514" y="7"/>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7"/>
            <p:cNvSpPr/>
            <p:nvPr/>
          </p:nvSpPr>
          <p:spPr>
            <a:xfrm>
              <a:off x="1847875" y="1971825"/>
              <a:ext cx="13825" cy="15700"/>
            </a:xfrm>
            <a:custGeom>
              <a:avLst/>
              <a:gdLst/>
              <a:ahLst/>
              <a:cxnLst/>
              <a:rect l="l" t="t" r="r" b="b"/>
              <a:pathLst>
                <a:path w="553" h="628" extrusionOk="0">
                  <a:moveTo>
                    <a:pt x="527" y="1"/>
                  </a:moveTo>
                  <a:cubicBezTo>
                    <a:pt x="502" y="1"/>
                    <a:pt x="477" y="1"/>
                    <a:pt x="477" y="26"/>
                  </a:cubicBezTo>
                  <a:cubicBezTo>
                    <a:pt x="377" y="251"/>
                    <a:pt x="226" y="427"/>
                    <a:pt x="26" y="552"/>
                  </a:cubicBezTo>
                  <a:cubicBezTo>
                    <a:pt x="1" y="577"/>
                    <a:pt x="1" y="577"/>
                    <a:pt x="26" y="602"/>
                  </a:cubicBezTo>
                  <a:cubicBezTo>
                    <a:pt x="26" y="602"/>
                    <a:pt x="26" y="627"/>
                    <a:pt x="51" y="627"/>
                  </a:cubicBezTo>
                  <a:cubicBezTo>
                    <a:pt x="51" y="627"/>
                    <a:pt x="51" y="627"/>
                    <a:pt x="51" y="602"/>
                  </a:cubicBezTo>
                  <a:cubicBezTo>
                    <a:pt x="277" y="477"/>
                    <a:pt x="452" y="276"/>
                    <a:pt x="552" y="51"/>
                  </a:cubicBezTo>
                  <a:cubicBezTo>
                    <a:pt x="552" y="51"/>
                    <a:pt x="552" y="26"/>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7"/>
            <p:cNvSpPr/>
            <p:nvPr/>
          </p:nvSpPr>
          <p:spPr>
            <a:xfrm>
              <a:off x="1861050" y="1977000"/>
              <a:ext cx="8800" cy="7375"/>
            </a:xfrm>
            <a:custGeom>
              <a:avLst/>
              <a:gdLst/>
              <a:ahLst/>
              <a:cxnLst/>
              <a:rect l="l" t="t" r="r" b="b"/>
              <a:pathLst>
                <a:path w="352" h="295" extrusionOk="0">
                  <a:moveTo>
                    <a:pt x="301" y="1"/>
                  </a:moveTo>
                  <a:cubicBezTo>
                    <a:pt x="295" y="1"/>
                    <a:pt x="288" y="7"/>
                    <a:pt x="276" y="19"/>
                  </a:cubicBezTo>
                  <a:cubicBezTo>
                    <a:pt x="201" y="95"/>
                    <a:pt x="126" y="170"/>
                    <a:pt x="25" y="245"/>
                  </a:cubicBezTo>
                  <a:cubicBezTo>
                    <a:pt x="25" y="245"/>
                    <a:pt x="0" y="270"/>
                    <a:pt x="25" y="270"/>
                  </a:cubicBezTo>
                  <a:cubicBezTo>
                    <a:pt x="25" y="295"/>
                    <a:pt x="50" y="295"/>
                    <a:pt x="50" y="295"/>
                  </a:cubicBezTo>
                  <a:lnTo>
                    <a:pt x="75" y="295"/>
                  </a:lnTo>
                  <a:cubicBezTo>
                    <a:pt x="176" y="220"/>
                    <a:pt x="251" y="145"/>
                    <a:pt x="326" y="69"/>
                  </a:cubicBezTo>
                  <a:cubicBezTo>
                    <a:pt x="351" y="44"/>
                    <a:pt x="351" y="19"/>
                    <a:pt x="326" y="19"/>
                  </a:cubicBezTo>
                  <a:cubicBezTo>
                    <a:pt x="313" y="7"/>
                    <a:pt x="307"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7"/>
            <p:cNvSpPr/>
            <p:nvPr/>
          </p:nvSpPr>
          <p:spPr>
            <a:xfrm>
              <a:off x="1809025" y="1899925"/>
              <a:ext cx="10700" cy="16800"/>
            </a:xfrm>
            <a:custGeom>
              <a:avLst/>
              <a:gdLst/>
              <a:ahLst/>
              <a:cxnLst/>
              <a:rect l="l" t="t" r="r" b="b"/>
              <a:pathLst>
                <a:path w="428" h="672" extrusionOk="0">
                  <a:moveTo>
                    <a:pt x="386" y="1"/>
                  </a:moveTo>
                  <a:cubicBezTo>
                    <a:pt x="377" y="1"/>
                    <a:pt x="364" y="7"/>
                    <a:pt x="352" y="20"/>
                  </a:cubicBezTo>
                  <a:cubicBezTo>
                    <a:pt x="227" y="220"/>
                    <a:pt x="126" y="396"/>
                    <a:pt x="26" y="621"/>
                  </a:cubicBezTo>
                  <a:cubicBezTo>
                    <a:pt x="1" y="621"/>
                    <a:pt x="1" y="646"/>
                    <a:pt x="26" y="646"/>
                  </a:cubicBezTo>
                  <a:cubicBezTo>
                    <a:pt x="26" y="671"/>
                    <a:pt x="51" y="671"/>
                    <a:pt x="51" y="671"/>
                  </a:cubicBezTo>
                  <a:cubicBezTo>
                    <a:pt x="51" y="671"/>
                    <a:pt x="76" y="646"/>
                    <a:pt x="76" y="646"/>
                  </a:cubicBezTo>
                  <a:cubicBezTo>
                    <a:pt x="176" y="446"/>
                    <a:pt x="302" y="245"/>
                    <a:pt x="427" y="70"/>
                  </a:cubicBezTo>
                  <a:cubicBezTo>
                    <a:pt x="427" y="45"/>
                    <a:pt x="427" y="20"/>
                    <a:pt x="402" y="20"/>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7"/>
            <p:cNvSpPr/>
            <p:nvPr/>
          </p:nvSpPr>
          <p:spPr>
            <a:xfrm>
              <a:off x="1813425" y="1907300"/>
              <a:ext cx="11300" cy="15050"/>
            </a:xfrm>
            <a:custGeom>
              <a:avLst/>
              <a:gdLst/>
              <a:ahLst/>
              <a:cxnLst/>
              <a:rect l="l" t="t" r="r" b="b"/>
              <a:pathLst>
                <a:path w="452" h="602" extrusionOk="0">
                  <a:moveTo>
                    <a:pt x="401" y="0"/>
                  </a:moveTo>
                  <a:cubicBezTo>
                    <a:pt x="276" y="201"/>
                    <a:pt x="151" y="376"/>
                    <a:pt x="0" y="527"/>
                  </a:cubicBezTo>
                  <a:cubicBezTo>
                    <a:pt x="0" y="552"/>
                    <a:pt x="0" y="577"/>
                    <a:pt x="25" y="577"/>
                  </a:cubicBezTo>
                  <a:cubicBezTo>
                    <a:pt x="25" y="602"/>
                    <a:pt x="25" y="602"/>
                    <a:pt x="51" y="602"/>
                  </a:cubicBezTo>
                  <a:cubicBezTo>
                    <a:pt x="51" y="602"/>
                    <a:pt x="51" y="602"/>
                    <a:pt x="76" y="577"/>
                  </a:cubicBezTo>
                  <a:cubicBezTo>
                    <a:pt x="201" y="426"/>
                    <a:pt x="351" y="226"/>
                    <a:pt x="452" y="50"/>
                  </a:cubicBezTo>
                  <a:cubicBezTo>
                    <a:pt x="452" y="25"/>
                    <a:pt x="452"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7"/>
            <p:cNvSpPr/>
            <p:nvPr/>
          </p:nvSpPr>
          <p:spPr>
            <a:xfrm>
              <a:off x="1821575" y="1911200"/>
              <a:ext cx="8800" cy="12400"/>
            </a:xfrm>
            <a:custGeom>
              <a:avLst/>
              <a:gdLst/>
              <a:ahLst/>
              <a:cxnLst/>
              <a:rect l="l" t="t" r="r" b="b"/>
              <a:pathLst>
                <a:path w="352" h="496" extrusionOk="0">
                  <a:moveTo>
                    <a:pt x="292" y="1"/>
                  </a:moveTo>
                  <a:cubicBezTo>
                    <a:pt x="282" y="1"/>
                    <a:pt x="276" y="7"/>
                    <a:pt x="276" y="20"/>
                  </a:cubicBezTo>
                  <a:cubicBezTo>
                    <a:pt x="201" y="170"/>
                    <a:pt x="100" y="320"/>
                    <a:pt x="0" y="446"/>
                  </a:cubicBezTo>
                  <a:cubicBezTo>
                    <a:pt x="0" y="446"/>
                    <a:pt x="0" y="471"/>
                    <a:pt x="0" y="496"/>
                  </a:cubicBezTo>
                  <a:lnTo>
                    <a:pt x="25" y="496"/>
                  </a:lnTo>
                  <a:cubicBezTo>
                    <a:pt x="50" y="496"/>
                    <a:pt x="50" y="496"/>
                    <a:pt x="50" y="471"/>
                  </a:cubicBezTo>
                  <a:cubicBezTo>
                    <a:pt x="176" y="346"/>
                    <a:pt x="251" y="220"/>
                    <a:pt x="326" y="45"/>
                  </a:cubicBezTo>
                  <a:cubicBezTo>
                    <a:pt x="351" y="45"/>
                    <a:pt x="326" y="20"/>
                    <a:pt x="326" y="20"/>
                  </a:cubicBezTo>
                  <a:cubicBezTo>
                    <a:pt x="314" y="7"/>
                    <a:pt x="301"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7"/>
            <p:cNvSpPr/>
            <p:nvPr/>
          </p:nvSpPr>
          <p:spPr>
            <a:xfrm>
              <a:off x="1825950" y="1920450"/>
              <a:ext cx="6300" cy="8175"/>
            </a:xfrm>
            <a:custGeom>
              <a:avLst/>
              <a:gdLst/>
              <a:ahLst/>
              <a:cxnLst/>
              <a:rect l="l" t="t" r="r" b="b"/>
              <a:pathLst>
                <a:path w="252" h="327" extrusionOk="0">
                  <a:moveTo>
                    <a:pt x="226" y="1"/>
                  </a:moveTo>
                  <a:cubicBezTo>
                    <a:pt x="226" y="1"/>
                    <a:pt x="201" y="1"/>
                    <a:pt x="176" y="26"/>
                  </a:cubicBezTo>
                  <a:cubicBezTo>
                    <a:pt x="151" y="101"/>
                    <a:pt x="76" y="201"/>
                    <a:pt x="1" y="276"/>
                  </a:cubicBezTo>
                  <a:cubicBezTo>
                    <a:pt x="1" y="276"/>
                    <a:pt x="1" y="301"/>
                    <a:pt x="1" y="326"/>
                  </a:cubicBezTo>
                  <a:lnTo>
                    <a:pt x="51" y="326"/>
                  </a:lnTo>
                  <a:cubicBezTo>
                    <a:pt x="126" y="226"/>
                    <a:pt x="201" y="151"/>
                    <a:pt x="251" y="51"/>
                  </a:cubicBezTo>
                  <a:cubicBezTo>
                    <a:pt x="251" y="26"/>
                    <a:pt x="2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7"/>
            <p:cNvSpPr/>
            <p:nvPr/>
          </p:nvSpPr>
          <p:spPr>
            <a:xfrm>
              <a:off x="1830975" y="1928125"/>
              <a:ext cx="5650" cy="8025"/>
            </a:xfrm>
            <a:custGeom>
              <a:avLst/>
              <a:gdLst/>
              <a:ahLst/>
              <a:cxnLst/>
              <a:rect l="l" t="t" r="r" b="b"/>
              <a:pathLst>
                <a:path w="226" h="321" extrusionOk="0">
                  <a:moveTo>
                    <a:pt x="166" y="1"/>
                  </a:moveTo>
                  <a:cubicBezTo>
                    <a:pt x="157" y="1"/>
                    <a:pt x="151" y="7"/>
                    <a:pt x="151" y="19"/>
                  </a:cubicBezTo>
                  <a:lnTo>
                    <a:pt x="25" y="270"/>
                  </a:lnTo>
                  <a:cubicBezTo>
                    <a:pt x="0" y="295"/>
                    <a:pt x="0" y="295"/>
                    <a:pt x="25" y="320"/>
                  </a:cubicBezTo>
                  <a:lnTo>
                    <a:pt x="50" y="320"/>
                  </a:lnTo>
                  <a:cubicBezTo>
                    <a:pt x="50" y="320"/>
                    <a:pt x="75" y="320"/>
                    <a:pt x="75" y="295"/>
                  </a:cubicBezTo>
                  <a:lnTo>
                    <a:pt x="201" y="70"/>
                  </a:lnTo>
                  <a:cubicBezTo>
                    <a:pt x="226" y="44"/>
                    <a:pt x="226" y="19"/>
                    <a:pt x="201" y="19"/>
                  </a:cubicBezTo>
                  <a:cubicBezTo>
                    <a:pt x="188" y="7"/>
                    <a:pt x="176"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7"/>
            <p:cNvSpPr/>
            <p:nvPr/>
          </p:nvSpPr>
          <p:spPr>
            <a:xfrm>
              <a:off x="1808400" y="1995650"/>
              <a:ext cx="20075" cy="22575"/>
            </a:xfrm>
            <a:custGeom>
              <a:avLst/>
              <a:gdLst/>
              <a:ahLst/>
              <a:cxnLst/>
              <a:rect l="l" t="t" r="r" b="b"/>
              <a:pathLst>
                <a:path w="803" h="903" extrusionOk="0">
                  <a:moveTo>
                    <a:pt x="778" y="0"/>
                  </a:moveTo>
                  <a:cubicBezTo>
                    <a:pt x="753" y="0"/>
                    <a:pt x="728" y="0"/>
                    <a:pt x="728" y="25"/>
                  </a:cubicBezTo>
                  <a:cubicBezTo>
                    <a:pt x="552" y="351"/>
                    <a:pt x="327" y="627"/>
                    <a:pt x="26" y="852"/>
                  </a:cubicBezTo>
                  <a:cubicBezTo>
                    <a:pt x="1" y="852"/>
                    <a:pt x="1" y="877"/>
                    <a:pt x="1" y="902"/>
                  </a:cubicBezTo>
                  <a:lnTo>
                    <a:pt x="51" y="902"/>
                  </a:lnTo>
                  <a:cubicBezTo>
                    <a:pt x="377" y="677"/>
                    <a:pt x="627" y="376"/>
                    <a:pt x="803" y="50"/>
                  </a:cubicBezTo>
                  <a:cubicBezTo>
                    <a:pt x="803" y="25"/>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7"/>
            <p:cNvSpPr/>
            <p:nvPr/>
          </p:nvSpPr>
          <p:spPr>
            <a:xfrm>
              <a:off x="1816550" y="2003500"/>
              <a:ext cx="15700" cy="18475"/>
            </a:xfrm>
            <a:custGeom>
              <a:avLst/>
              <a:gdLst/>
              <a:ahLst/>
              <a:cxnLst/>
              <a:rect l="l" t="t" r="r" b="b"/>
              <a:pathLst>
                <a:path w="628" h="739" extrusionOk="0">
                  <a:moveTo>
                    <a:pt x="595" y="1"/>
                  </a:moveTo>
                  <a:cubicBezTo>
                    <a:pt x="586" y="1"/>
                    <a:pt x="569" y="12"/>
                    <a:pt x="552" y="12"/>
                  </a:cubicBezTo>
                  <a:cubicBezTo>
                    <a:pt x="402" y="263"/>
                    <a:pt x="226" y="488"/>
                    <a:pt x="1" y="689"/>
                  </a:cubicBezTo>
                  <a:cubicBezTo>
                    <a:pt x="1" y="689"/>
                    <a:pt x="1" y="714"/>
                    <a:pt x="1" y="739"/>
                  </a:cubicBezTo>
                  <a:lnTo>
                    <a:pt x="51" y="739"/>
                  </a:lnTo>
                  <a:cubicBezTo>
                    <a:pt x="276" y="538"/>
                    <a:pt x="452" y="313"/>
                    <a:pt x="627" y="62"/>
                  </a:cubicBezTo>
                  <a:cubicBezTo>
                    <a:pt x="627" y="37"/>
                    <a:pt x="627" y="12"/>
                    <a:pt x="602" y="12"/>
                  </a:cubicBezTo>
                  <a:cubicBezTo>
                    <a:pt x="602" y="4"/>
                    <a:pt x="59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7"/>
            <p:cNvSpPr/>
            <p:nvPr/>
          </p:nvSpPr>
          <p:spPr>
            <a:xfrm>
              <a:off x="1768300" y="2022125"/>
              <a:ext cx="8800" cy="17400"/>
            </a:xfrm>
            <a:custGeom>
              <a:avLst/>
              <a:gdLst/>
              <a:ahLst/>
              <a:cxnLst/>
              <a:rect l="l" t="t" r="r" b="b"/>
              <a:pathLst>
                <a:path w="352" h="696" extrusionOk="0">
                  <a:moveTo>
                    <a:pt x="311" y="0"/>
                  </a:moveTo>
                  <a:cubicBezTo>
                    <a:pt x="302" y="0"/>
                    <a:pt x="289" y="6"/>
                    <a:pt x="277" y="19"/>
                  </a:cubicBezTo>
                  <a:cubicBezTo>
                    <a:pt x="126" y="194"/>
                    <a:pt x="26" y="420"/>
                    <a:pt x="1" y="670"/>
                  </a:cubicBezTo>
                  <a:cubicBezTo>
                    <a:pt x="1" y="670"/>
                    <a:pt x="1" y="696"/>
                    <a:pt x="26" y="696"/>
                  </a:cubicBezTo>
                  <a:cubicBezTo>
                    <a:pt x="51" y="696"/>
                    <a:pt x="51" y="696"/>
                    <a:pt x="51" y="670"/>
                  </a:cubicBezTo>
                  <a:cubicBezTo>
                    <a:pt x="76" y="445"/>
                    <a:pt x="176" y="219"/>
                    <a:pt x="327" y="69"/>
                  </a:cubicBezTo>
                  <a:cubicBezTo>
                    <a:pt x="352" y="44"/>
                    <a:pt x="352" y="19"/>
                    <a:pt x="327" y="19"/>
                  </a:cubicBezTo>
                  <a:cubicBezTo>
                    <a:pt x="327" y="6"/>
                    <a:pt x="32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7"/>
            <p:cNvSpPr/>
            <p:nvPr/>
          </p:nvSpPr>
          <p:spPr>
            <a:xfrm>
              <a:off x="1771450" y="2034025"/>
              <a:ext cx="11300" cy="16150"/>
            </a:xfrm>
            <a:custGeom>
              <a:avLst/>
              <a:gdLst/>
              <a:ahLst/>
              <a:cxnLst/>
              <a:rect l="l" t="t" r="r" b="b"/>
              <a:pathLst>
                <a:path w="452" h="646" extrusionOk="0">
                  <a:moveTo>
                    <a:pt x="411" y="0"/>
                  </a:moveTo>
                  <a:cubicBezTo>
                    <a:pt x="401" y="0"/>
                    <a:pt x="389" y="6"/>
                    <a:pt x="376" y="19"/>
                  </a:cubicBezTo>
                  <a:cubicBezTo>
                    <a:pt x="226" y="169"/>
                    <a:pt x="75" y="370"/>
                    <a:pt x="0" y="595"/>
                  </a:cubicBezTo>
                  <a:cubicBezTo>
                    <a:pt x="0" y="621"/>
                    <a:pt x="0" y="621"/>
                    <a:pt x="25" y="646"/>
                  </a:cubicBezTo>
                  <a:lnTo>
                    <a:pt x="50" y="646"/>
                  </a:lnTo>
                  <a:cubicBezTo>
                    <a:pt x="50" y="646"/>
                    <a:pt x="75" y="621"/>
                    <a:pt x="75" y="621"/>
                  </a:cubicBezTo>
                  <a:cubicBezTo>
                    <a:pt x="151" y="395"/>
                    <a:pt x="276" y="220"/>
                    <a:pt x="426" y="69"/>
                  </a:cubicBezTo>
                  <a:cubicBezTo>
                    <a:pt x="451" y="44"/>
                    <a:pt x="451" y="19"/>
                    <a:pt x="426" y="19"/>
                  </a:cubicBezTo>
                  <a:cubicBezTo>
                    <a:pt x="426" y="6"/>
                    <a:pt x="42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7"/>
            <p:cNvSpPr/>
            <p:nvPr/>
          </p:nvSpPr>
          <p:spPr>
            <a:xfrm>
              <a:off x="1729475" y="1941475"/>
              <a:ext cx="15050" cy="22850"/>
            </a:xfrm>
            <a:custGeom>
              <a:avLst/>
              <a:gdLst/>
              <a:ahLst/>
              <a:cxnLst/>
              <a:rect l="l" t="t" r="r" b="b"/>
              <a:pathLst>
                <a:path w="602" h="914" extrusionOk="0">
                  <a:moveTo>
                    <a:pt x="569" y="1"/>
                  </a:moveTo>
                  <a:cubicBezTo>
                    <a:pt x="560" y="1"/>
                    <a:pt x="543" y="12"/>
                    <a:pt x="526" y="12"/>
                  </a:cubicBezTo>
                  <a:cubicBezTo>
                    <a:pt x="326" y="287"/>
                    <a:pt x="150" y="563"/>
                    <a:pt x="25" y="864"/>
                  </a:cubicBezTo>
                  <a:cubicBezTo>
                    <a:pt x="0" y="889"/>
                    <a:pt x="25" y="914"/>
                    <a:pt x="25" y="914"/>
                  </a:cubicBezTo>
                  <a:lnTo>
                    <a:pt x="50" y="914"/>
                  </a:lnTo>
                  <a:cubicBezTo>
                    <a:pt x="75" y="914"/>
                    <a:pt x="75" y="914"/>
                    <a:pt x="75" y="889"/>
                  </a:cubicBezTo>
                  <a:cubicBezTo>
                    <a:pt x="226" y="588"/>
                    <a:pt x="376" y="312"/>
                    <a:pt x="576" y="62"/>
                  </a:cubicBezTo>
                  <a:cubicBezTo>
                    <a:pt x="602" y="37"/>
                    <a:pt x="602" y="12"/>
                    <a:pt x="576" y="12"/>
                  </a:cubicBezTo>
                  <a:cubicBezTo>
                    <a:pt x="576" y="3"/>
                    <a:pt x="574" y="1"/>
                    <a:pt x="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7"/>
            <p:cNvSpPr/>
            <p:nvPr/>
          </p:nvSpPr>
          <p:spPr>
            <a:xfrm>
              <a:off x="1733850" y="1954275"/>
              <a:ext cx="11925" cy="18200"/>
            </a:xfrm>
            <a:custGeom>
              <a:avLst/>
              <a:gdLst/>
              <a:ahLst/>
              <a:cxnLst/>
              <a:rect l="l" t="t" r="r" b="b"/>
              <a:pathLst>
                <a:path w="477" h="728" extrusionOk="0">
                  <a:moveTo>
                    <a:pt x="401" y="1"/>
                  </a:moveTo>
                  <a:cubicBezTo>
                    <a:pt x="226" y="201"/>
                    <a:pt x="76" y="427"/>
                    <a:pt x="0" y="678"/>
                  </a:cubicBezTo>
                  <a:cubicBezTo>
                    <a:pt x="0" y="703"/>
                    <a:pt x="26" y="728"/>
                    <a:pt x="26" y="728"/>
                  </a:cubicBezTo>
                  <a:lnTo>
                    <a:pt x="51" y="728"/>
                  </a:lnTo>
                  <a:cubicBezTo>
                    <a:pt x="51" y="728"/>
                    <a:pt x="76" y="703"/>
                    <a:pt x="76" y="703"/>
                  </a:cubicBezTo>
                  <a:cubicBezTo>
                    <a:pt x="151" y="452"/>
                    <a:pt x="276" y="227"/>
                    <a:pt x="452" y="51"/>
                  </a:cubicBezTo>
                  <a:cubicBezTo>
                    <a:pt x="477" y="51"/>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7"/>
            <p:cNvSpPr/>
            <p:nvPr/>
          </p:nvSpPr>
          <p:spPr>
            <a:xfrm>
              <a:off x="1737600" y="1961800"/>
              <a:ext cx="11300" cy="16950"/>
            </a:xfrm>
            <a:custGeom>
              <a:avLst/>
              <a:gdLst/>
              <a:ahLst/>
              <a:cxnLst/>
              <a:rect l="l" t="t" r="r" b="b"/>
              <a:pathLst>
                <a:path w="452" h="678" extrusionOk="0">
                  <a:moveTo>
                    <a:pt x="377" y="1"/>
                  </a:moveTo>
                  <a:cubicBezTo>
                    <a:pt x="251" y="201"/>
                    <a:pt x="126" y="402"/>
                    <a:pt x="26" y="627"/>
                  </a:cubicBezTo>
                  <a:cubicBezTo>
                    <a:pt x="1" y="627"/>
                    <a:pt x="26" y="652"/>
                    <a:pt x="26" y="677"/>
                  </a:cubicBezTo>
                  <a:lnTo>
                    <a:pt x="51" y="677"/>
                  </a:lnTo>
                  <a:cubicBezTo>
                    <a:pt x="51" y="677"/>
                    <a:pt x="76" y="652"/>
                    <a:pt x="76" y="652"/>
                  </a:cubicBezTo>
                  <a:cubicBezTo>
                    <a:pt x="176" y="452"/>
                    <a:pt x="302" y="251"/>
                    <a:pt x="452" y="51"/>
                  </a:cubicBezTo>
                  <a:cubicBezTo>
                    <a:pt x="452" y="26"/>
                    <a:pt x="452" y="26"/>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7"/>
            <p:cNvSpPr/>
            <p:nvPr/>
          </p:nvSpPr>
          <p:spPr>
            <a:xfrm>
              <a:off x="1742000" y="1975125"/>
              <a:ext cx="6275" cy="11150"/>
            </a:xfrm>
            <a:custGeom>
              <a:avLst/>
              <a:gdLst/>
              <a:ahLst/>
              <a:cxnLst/>
              <a:rect l="l" t="t" r="r" b="b"/>
              <a:pathLst>
                <a:path w="251" h="446" extrusionOk="0">
                  <a:moveTo>
                    <a:pt x="216" y="0"/>
                  </a:moveTo>
                  <a:cubicBezTo>
                    <a:pt x="207" y="0"/>
                    <a:pt x="201" y="7"/>
                    <a:pt x="201" y="19"/>
                  </a:cubicBezTo>
                  <a:cubicBezTo>
                    <a:pt x="101" y="144"/>
                    <a:pt x="50" y="270"/>
                    <a:pt x="0" y="420"/>
                  </a:cubicBezTo>
                  <a:cubicBezTo>
                    <a:pt x="0" y="420"/>
                    <a:pt x="0" y="445"/>
                    <a:pt x="25" y="445"/>
                  </a:cubicBezTo>
                  <a:cubicBezTo>
                    <a:pt x="50" y="445"/>
                    <a:pt x="75" y="445"/>
                    <a:pt x="75" y="420"/>
                  </a:cubicBezTo>
                  <a:cubicBezTo>
                    <a:pt x="101" y="295"/>
                    <a:pt x="176" y="170"/>
                    <a:pt x="251" y="69"/>
                  </a:cubicBezTo>
                  <a:cubicBezTo>
                    <a:pt x="251" y="44"/>
                    <a:pt x="251" y="19"/>
                    <a:pt x="251" y="19"/>
                  </a:cubicBezTo>
                  <a:cubicBezTo>
                    <a:pt x="238" y="7"/>
                    <a:pt x="226"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7"/>
            <p:cNvSpPr/>
            <p:nvPr/>
          </p:nvSpPr>
          <p:spPr>
            <a:xfrm>
              <a:off x="1772700" y="1913550"/>
              <a:ext cx="11925" cy="27600"/>
            </a:xfrm>
            <a:custGeom>
              <a:avLst/>
              <a:gdLst/>
              <a:ahLst/>
              <a:cxnLst/>
              <a:rect l="l" t="t" r="r" b="b"/>
              <a:pathLst>
                <a:path w="477" h="1104" extrusionOk="0">
                  <a:moveTo>
                    <a:pt x="451" y="1"/>
                  </a:moveTo>
                  <a:cubicBezTo>
                    <a:pt x="426" y="1"/>
                    <a:pt x="401" y="1"/>
                    <a:pt x="401" y="26"/>
                  </a:cubicBezTo>
                  <a:cubicBezTo>
                    <a:pt x="301" y="377"/>
                    <a:pt x="176" y="728"/>
                    <a:pt x="0" y="1054"/>
                  </a:cubicBezTo>
                  <a:cubicBezTo>
                    <a:pt x="0" y="1079"/>
                    <a:pt x="0" y="1079"/>
                    <a:pt x="25" y="1104"/>
                  </a:cubicBezTo>
                  <a:lnTo>
                    <a:pt x="50" y="1104"/>
                  </a:lnTo>
                  <a:cubicBezTo>
                    <a:pt x="50" y="1104"/>
                    <a:pt x="76" y="1104"/>
                    <a:pt x="76" y="1079"/>
                  </a:cubicBezTo>
                  <a:cubicBezTo>
                    <a:pt x="226" y="753"/>
                    <a:pt x="351" y="402"/>
                    <a:pt x="451" y="51"/>
                  </a:cubicBezTo>
                  <a:cubicBezTo>
                    <a:pt x="477" y="26"/>
                    <a:pt x="45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7"/>
            <p:cNvSpPr/>
            <p:nvPr/>
          </p:nvSpPr>
          <p:spPr>
            <a:xfrm>
              <a:off x="1777075" y="1917325"/>
              <a:ext cx="11300" cy="26325"/>
            </a:xfrm>
            <a:custGeom>
              <a:avLst/>
              <a:gdLst/>
              <a:ahLst/>
              <a:cxnLst/>
              <a:rect l="l" t="t" r="r" b="b"/>
              <a:pathLst>
                <a:path w="452" h="1053" extrusionOk="0">
                  <a:moveTo>
                    <a:pt x="427" y="0"/>
                  </a:moveTo>
                  <a:cubicBezTo>
                    <a:pt x="402" y="0"/>
                    <a:pt x="402" y="0"/>
                    <a:pt x="377" y="25"/>
                  </a:cubicBezTo>
                  <a:cubicBezTo>
                    <a:pt x="327" y="376"/>
                    <a:pt x="201" y="702"/>
                    <a:pt x="26" y="1003"/>
                  </a:cubicBezTo>
                  <a:cubicBezTo>
                    <a:pt x="1" y="1003"/>
                    <a:pt x="1" y="1028"/>
                    <a:pt x="26" y="1053"/>
                  </a:cubicBezTo>
                  <a:lnTo>
                    <a:pt x="51" y="1053"/>
                  </a:lnTo>
                  <a:cubicBezTo>
                    <a:pt x="51" y="1053"/>
                    <a:pt x="76" y="1053"/>
                    <a:pt x="76" y="1028"/>
                  </a:cubicBezTo>
                  <a:cubicBezTo>
                    <a:pt x="276" y="727"/>
                    <a:pt x="402" y="401"/>
                    <a:pt x="452" y="50"/>
                  </a:cubicBezTo>
                  <a:cubicBezTo>
                    <a:pt x="452" y="25"/>
                    <a:pt x="452"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7"/>
            <p:cNvSpPr/>
            <p:nvPr/>
          </p:nvSpPr>
          <p:spPr>
            <a:xfrm>
              <a:off x="1774575" y="1877225"/>
              <a:ext cx="8175" cy="15050"/>
            </a:xfrm>
            <a:custGeom>
              <a:avLst/>
              <a:gdLst/>
              <a:ahLst/>
              <a:cxnLst/>
              <a:rect l="l" t="t" r="r" b="b"/>
              <a:pathLst>
                <a:path w="327" h="602" extrusionOk="0">
                  <a:moveTo>
                    <a:pt x="301" y="0"/>
                  </a:moveTo>
                  <a:cubicBezTo>
                    <a:pt x="276" y="0"/>
                    <a:pt x="251" y="0"/>
                    <a:pt x="251" y="25"/>
                  </a:cubicBezTo>
                  <a:cubicBezTo>
                    <a:pt x="201" y="201"/>
                    <a:pt x="101" y="376"/>
                    <a:pt x="1" y="527"/>
                  </a:cubicBezTo>
                  <a:cubicBezTo>
                    <a:pt x="1" y="552"/>
                    <a:pt x="1" y="577"/>
                    <a:pt x="1" y="577"/>
                  </a:cubicBezTo>
                  <a:cubicBezTo>
                    <a:pt x="26" y="577"/>
                    <a:pt x="26" y="602"/>
                    <a:pt x="26" y="602"/>
                  </a:cubicBezTo>
                  <a:cubicBezTo>
                    <a:pt x="51" y="602"/>
                    <a:pt x="51" y="577"/>
                    <a:pt x="51" y="577"/>
                  </a:cubicBezTo>
                  <a:cubicBezTo>
                    <a:pt x="176" y="401"/>
                    <a:pt x="251" y="226"/>
                    <a:pt x="326" y="50"/>
                  </a:cubicBezTo>
                  <a:cubicBezTo>
                    <a:pt x="326" y="25"/>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7"/>
            <p:cNvSpPr/>
            <p:nvPr/>
          </p:nvSpPr>
          <p:spPr>
            <a:xfrm>
              <a:off x="1778950" y="1877850"/>
              <a:ext cx="11950" cy="16300"/>
            </a:xfrm>
            <a:custGeom>
              <a:avLst/>
              <a:gdLst/>
              <a:ahLst/>
              <a:cxnLst/>
              <a:rect l="l" t="t" r="r" b="b"/>
              <a:pathLst>
                <a:path w="478" h="652" extrusionOk="0">
                  <a:moveTo>
                    <a:pt x="452" y="0"/>
                  </a:moveTo>
                  <a:cubicBezTo>
                    <a:pt x="427" y="0"/>
                    <a:pt x="402" y="25"/>
                    <a:pt x="402" y="25"/>
                  </a:cubicBezTo>
                  <a:cubicBezTo>
                    <a:pt x="327" y="251"/>
                    <a:pt x="201" y="451"/>
                    <a:pt x="26" y="602"/>
                  </a:cubicBezTo>
                  <a:cubicBezTo>
                    <a:pt x="1" y="602"/>
                    <a:pt x="1" y="627"/>
                    <a:pt x="26" y="652"/>
                  </a:cubicBezTo>
                  <a:lnTo>
                    <a:pt x="76" y="652"/>
                  </a:lnTo>
                  <a:cubicBezTo>
                    <a:pt x="252" y="502"/>
                    <a:pt x="402" y="276"/>
                    <a:pt x="477" y="50"/>
                  </a:cubicBezTo>
                  <a:cubicBezTo>
                    <a:pt x="477" y="25"/>
                    <a:pt x="45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7"/>
            <p:cNvSpPr/>
            <p:nvPr/>
          </p:nvSpPr>
          <p:spPr>
            <a:xfrm>
              <a:off x="1787725" y="1882225"/>
              <a:ext cx="9425" cy="14450"/>
            </a:xfrm>
            <a:custGeom>
              <a:avLst/>
              <a:gdLst/>
              <a:ahLst/>
              <a:cxnLst/>
              <a:rect l="l" t="t" r="r" b="b"/>
              <a:pathLst>
                <a:path w="377" h="578" extrusionOk="0">
                  <a:moveTo>
                    <a:pt x="352" y="1"/>
                  </a:moveTo>
                  <a:cubicBezTo>
                    <a:pt x="327" y="1"/>
                    <a:pt x="327" y="1"/>
                    <a:pt x="302" y="26"/>
                  </a:cubicBezTo>
                  <a:cubicBezTo>
                    <a:pt x="226" y="201"/>
                    <a:pt x="126" y="377"/>
                    <a:pt x="1" y="527"/>
                  </a:cubicBezTo>
                  <a:cubicBezTo>
                    <a:pt x="1" y="527"/>
                    <a:pt x="1" y="552"/>
                    <a:pt x="1" y="577"/>
                  </a:cubicBezTo>
                  <a:lnTo>
                    <a:pt x="51" y="577"/>
                  </a:lnTo>
                  <a:cubicBezTo>
                    <a:pt x="176" y="402"/>
                    <a:pt x="302" y="226"/>
                    <a:pt x="377" y="51"/>
                  </a:cubicBezTo>
                  <a:cubicBezTo>
                    <a:pt x="377" y="26"/>
                    <a:pt x="377" y="26"/>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7"/>
            <p:cNvSpPr/>
            <p:nvPr/>
          </p:nvSpPr>
          <p:spPr>
            <a:xfrm>
              <a:off x="1712550" y="1903075"/>
              <a:ext cx="18200" cy="28675"/>
            </a:xfrm>
            <a:custGeom>
              <a:avLst/>
              <a:gdLst/>
              <a:ahLst/>
              <a:cxnLst/>
              <a:rect l="l" t="t" r="r" b="b"/>
              <a:pathLst>
                <a:path w="728" h="1147" extrusionOk="0">
                  <a:moveTo>
                    <a:pt x="668" y="0"/>
                  </a:moveTo>
                  <a:cubicBezTo>
                    <a:pt x="658" y="0"/>
                    <a:pt x="652" y="6"/>
                    <a:pt x="652" y="19"/>
                  </a:cubicBezTo>
                  <a:cubicBezTo>
                    <a:pt x="451" y="295"/>
                    <a:pt x="251" y="595"/>
                    <a:pt x="75" y="871"/>
                  </a:cubicBezTo>
                  <a:cubicBezTo>
                    <a:pt x="25" y="946"/>
                    <a:pt x="0" y="1021"/>
                    <a:pt x="0" y="1122"/>
                  </a:cubicBezTo>
                  <a:cubicBezTo>
                    <a:pt x="0" y="1147"/>
                    <a:pt x="0" y="1147"/>
                    <a:pt x="25" y="1147"/>
                  </a:cubicBezTo>
                  <a:cubicBezTo>
                    <a:pt x="50" y="1147"/>
                    <a:pt x="50" y="1147"/>
                    <a:pt x="50" y="1122"/>
                  </a:cubicBezTo>
                  <a:cubicBezTo>
                    <a:pt x="50" y="1046"/>
                    <a:pt x="101" y="996"/>
                    <a:pt x="151" y="921"/>
                  </a:cubicBezTo>
                  <a:cubicBezTo>
                    <a:pt x="326" y="620"/>
                    <a:pt x="502" y="345"/>
                    <a:pt x="702" y="69"/>
                  </a:cubicBezTo>
                  <a:cubicBezTo>
                    <a:pt x="727" y="44"/>
                    <a:pt x="702" y="19"/>
                    <a:pt x="702" y="19"/>
                  </a:cubicBezTo>
                  <a:cubicBezTo>
                    <a:pt x="690" y="6"/>
                    <a:pt x="677"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7"/>
            <p:cNvSpPr/>
            <p:nvPr/>
          </p:nvSpPr>
          <p:spPr>
            <a:xfrm>
              <a:off x="1708775" y="1901800"/>
              <a:ext cx="14450" cy="22425"/>
            </a:xfrm>
            <a:custGeom>
              <a:avLst/>
              <a:gdLst/>
              <a:ahLst/>
              <a:cxnLst/>
              <a:rect l="l" t="t" r="r" b="b"/>
              <a:pathLst>
                <a:path w="578" h="897" extrusionOk="0">
                  <a:moveTo>
                    <a:pt x="527" y="1"/>
                  </a:moveTo>
                  <a:cubicBezTo>
                    <a:pt x="521" y="1"/>
                    <a:pt x="515" y="7"/>
                    <a:pt x="502" y="20"/>
                  </a:cubicBezTo>
                  <a:cubicBezTo>
                    <a:pt x="277" y="245"/>
                    <a:pt x="101" y="546"/>
                    <a:pt x="1" y="847"/>
                  </a:cubicBezTo>
                  <a:cubicBezTo>
                    <a:pt x="1" y="872"/>
                    <a:pt x="1" y="897"/>
                    <a:pt x="26" y="897"/>
                  </a:cubicBezTo>
                  <a:cubicBezTo>
                    <a:pt x="51" y="897"/>
                    <a:pt x="51" y="897"/>
                    <a:pt x="51" y="872"/>
                  </a:cubicBezTo>
                  <a:cubicBezTo>
                    <a:pt x="176" y="571"/>
                    <a:pt x="327" y="295"/>
                    <a:pt x="552" y="70"/>
                  </a:cubicBezTo>
                  <a:cubicBezTo>
                    <a:pt x="577" y="45"/>
                    <a:pt x="577" y="20"/>
                    <a:pt x="552" y="20"/>
                  </a:cubicBezTo>
                  <a:cubicBezTo>
                    <a:pt x="540" y="7"/>
                    <a:pt x="534"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7"/>
            <p:cNvSpPr/>
            <p:nvPr/>
          </p:nvSpPr>
          <p:spPr>
            <a:xfrm>
              <a:off x="1705650" y="1894925"/>
              <a:ext cx="14450" cy="21175"/>
            </a:xfrm>
            <a:custGeom>
              <a:avLst/>
              <a:gdLst/>
              <a:ahLst/>
              <a:cxnLst/>
              <a:rect l="l" t="t" r="r" b="b"/>
              <a:pathLst>
                <a:path w="578" h="847" extrusionOk="0">
                  <a:moveTo>
                    <a:pt x="536" y="0"/>
                  </a:moveTo>
                  <a:cubicBezTo>
                    <a:pt x="527" y="0"/>
                    <a:pt x="514" y="7"/>
                    <a:pt x="502" y="19"/>
                  </a:cubicBezTo>
                  <a:cubicBezTo>
                    <a:pt x="301" y="245"/>
                    <a:pt x="126" y="520"/>
                    <a:pt x="26" y="796"/>
                  </a:cubicBezTo>
                  <a:cubicBezTo>
                    <a:pt x="1" y="821"/>
                    <a:pt x="26" y="846"/>
                    <a:pt x="51" y="846"/>
                  </a:cubicBezTo>
                  <a:cubicBezTo>
                    <a:pt x="76" y="846"/>
                    <a:pt x="76" y="846"/>
                    <a:pt x="76" y="821"/>
                  </a:cubicBezTo>
                  <a:cubicBezTo>
                    <a:pt x="201" y="545"/>
                    <a:pt x="351" y="270"/>
                    <a:pt x="552" y="69"/>
                  </a:cubicBezTo>
                  <a:cubicBezTo>
                    <a:pt x="577" y="44"/>
                    <a:pt x="577" y="19"/>
                    <a:pt x="552" y="19"/>
                  </a:cubicBezTo>
                  <a:cubicBezTo>
                    <a:pt x="552" y="7"/>
                    <a:pt x="54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7"/>
            <p:cNvSpPr/>
            <p:nvPr/>
          </p:nvSpPr>
          <p:spPr>
            <a:xfrm>
              <a:off x="1703150" y="1888500"/>
              <a:ext cx="13800" cy="18825"/>
            </a:xfrm>
            <a:custGeom>
              <a:avLst/>
              <a:gdLst/>
              <a:ahLst/>
              <a:cxnLst/>
              <a:rect l="l" t="t" r="r" b="b"/>
              <a:pathLst>
                <a:path w="552" h="753" extrusionOk="0">
                  <a:moveTo>
                    <a:pt x="502" y="0"/>
                  </a:moveTo>
                  <a:cubicBezTo>
                    <a:pt x="276" y="201"/>
                    <a:pt x="101" y="426"/>
                    <a:pt x="0" y="702"/>
                  </a:cubicBezTo>
                  <a:cubicBezTo>
                    <a:pt x="0" y="727"/>
                    <a:pt x="0" y="752"/>
                    <a:pt x="25" y="752"/>
                  </a:cubicBezTo>
                  <a:cubicBezTo>
                    <a:pt x="50" y="752"/>
                    <a:pt x="50" y="752"/>
                    <a:pt x="76" y="727"/>
                  </a:cubicBezTo>
                  <a:cubicBezTo>
                    <a:pt x="151" y="477"/>
                    <a:pt x="326" y="226"/>
                    <a:pt x="552" y="51"/>
                  </a:cubicBezTo>
                  <a:cubicBezTo>
                    <a:pt x="552" y="51"/>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7"/>
            <p:cNvSpPr/>
            <p:nvPr/>
          </p:nvSpPr>
          <p:spPr>
            <a:xfrm>
              <a:off x="1700650" y="1881125"/>
              <a:ext cx="12550" cy="16175"/>
            </a:xfrm>
            <a:custGeom>
              <a:avLst/>
              <a:gdLst/>
              <a:ahLst/>
              <a:cxnLst/>
              <a:rect l="l" t="t" r="r" b="b"/>
              <a:pathLst>
                <a:path w="502" h="647" extrusionOk="0">
                  <a:moveTo>
                    <a:pt x="467" y="1"/>
                  </a:moveTo>
                  <a:cubicBezTo>
                    <a:pt x="458" y="1"/>
                    <a:pt x="451" y="7"/>
                    <a:pt x="451" y="20"/>
                  </a:cubicBezTo>
                  <a:cubicBezTo>
                    <a:pt x="251" y="170"/>
                    <a:pt x="100" y="371"/>
                    <a:pt x="25" y="596"/>
                  </a:cubicBezTo>
                  <a:cubicBezTo>
                    <a:pt x="0" y="621"/>
                    <a:pt x="25" y="646"/>
                    <a:pt x="25" y="646"/>
                  </a:cubicBezTo>
                  <a:lnTo>
                    <a:pt x="50" y="646"/>
                  </a:lnTo>
                  <a:cubicBezTo>
                    <a:pt x="50" y="646"/>
                    <a:pt x="75" y="646"/>
                    <a:pt x="75" y="621"/>
                  </a:cubicBezTo>
                  <a:cubicBezTo>
                    <a:pt x="176" y="421"/>
                    <a:pt x="301" y="220"/>
                    <a:pt x="501" y="70"/>
                  </a:cubicBezTo>
                  <a:cubicBezTo>
                    <a:pt x="501" y="45"/>
                    <a:pt x="501" y="45"/>
                    <a:pt x="501" y="20"/>
                  </a:cubicBezTo>
                  <a:cubicBezTo>
                    <a:pt x="489" y="7"/>
                    <a:pt x="476"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7"/>
            <p:cNvSpPr/>
            <p:nvPr/>
          </p:nvSpPr>
          <p:spPr>
            <a:xfrm>
              <a:off x="1698750" y="1874875"/>
              <a:ext cx="10050" cy="11775"/>
            </a:xfrm>
            <a:custGeom>
              <a:avLst/>
              <a:gdLst/>
              <a:ahLst/>
              <a:cxnLst/>
              <a:rect l="l" t="t" r="r" b="b"/>
              <a:pathLst>
                <a:path w="402" h="471" extrusionOk="0">
                  <a:moveTo>
                    <a:pt x="361" y="0"/>
                  </a:moveTo>
                  <a:cubicBezTo>
                    <a:pt x="352" y="0"/>
                    <a:pt x="339" y="7"/>
                    <a:pt x="327" y="19"/>
                  </a:cubicBezTo>
                  <a:cubicBezTo>
                    <a:pt x="176" y="94"/>
                    <a:pt x="51" y="245"/>
                    <a:pt x="1" y="420"/>
                  </a:cubicBezTo>
                  <a:cubicBezTo>
                    <a:pt x="1" y="445"/>
                    <a:pt x="1" y="470"/>
                    <a:pt x="26" y="470"/>
                  </a:cubicBezTo>
                  <a:cubicBezTo>
                    <a:pt x="51" y="470"/>
                    <a:pt x="51" y="470"/>
                    <a:pt x="76" y="445"/>
                  </a:cubicBezTo>
                  <a:cubicBezTo>
                    <a:pt x="126" y="295"/>
                    <a:pt x="226" y="144"/>
                    <a:pt x="377" y="69"/>
                  </a:cubicBezTo>
                  <a:cubicBezTo>
                    <a:pt x="402" y="69"/>
                    <a:pt x="402" y="44"/>
                    <a:pt x="377" y="19"/>
                  </a:cubicBezTo>
                  <a:cubicBezTo>
                    <a:pt x="377" y="7"/>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7"/>
            <p:cNvSpPr/>
            <p:nvPr/>
          </p:nvSpPr>
          <p:spPr>
            <a:xfrm>
              <a:off x="1681850" y="1854675"/>
              <a:ext cx="11300" cy="11300"/>
            </a:xfrm>
            <a:custGeom>
              <a:avLst/>
              <a:gdLst/>
              <a:ahLst/>
              <a:cxnLst/>
              <a:rect l="l" t="t" r="r" b="b"/>
              <a:pathLst>
                <a:path w="452" h="452" extrusionOk="0">
                  <a:moveTo>
                    <a:pt x="0" y="0"/>
                  </a:moveTo>
                  <a:cubicBezTo>
                    <a:pt x="0" y="25"/>
                    <a:pt x="0" y="50"/>
                    <a:pt x="0" y="50"/>
                  </a:cubicBezTo>
                  <a:cubicBezTo>
                    <a:pt x="126" y="201"/>
                    <a:pt x="251" y="326"/>
                    <a:pt x="401" y="451"/>
                  </a:cubicBezTo>
                  <a:lnTo>
                    <a:pt x="451" y="451"/>
                  </a:lnTo>
                  <a:cubicBezTo>
                    <a:pt x="451" y="426"/>
                    <a:pt x="451" y="401"/>
                    <a:pt x="426" y="401"/>
                  </a:cubicBezTo>
                  <a:cubicBezTo>
                    <a:pt x="301" y="276"/>
                    <a:pt x="176" y="1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7"/>
            <p:cNvSpPr/>
            <p:nvPr/>
          </p:nvSpPr>
          <p:spPr>
            <a:xfrm>
              <a:off x="1680600" y="1865325"/>
              <a:ext cx="12550" cy="11925"/>
            </a:xfrm>
            <a:custGeom>
              <a:avLst/>
              <a:gdLst/>
              <a:ahLst/>
              <a:cxnLst/>
              <a:rect l="l" t="t" r="r" b="b"/>
              <a:pathLst>
                <a:path w="502" h="477" extrusionOk="0">
                  <a:moveTo>
                    <a:pt x="25" y="0"/>
                  </a:moveTo>
                  <a:cubicBezTo>
                    <a:pt x="0" y="25"/>
                    <a:pt x="0" y="25"/>
                    <a:pt x="0" y="50"/>
                  </a:cubicBezTo>
                  <a:cubicBezTo>
                    <a:pt x="150" y="201"/>
                    <a:pt x="276" y="351"/>
                    <a:pt x="451" y="476"/>
                  </a:cubicBezTo>
                  <a:lnTo>
                    <a:pt x="501" y="476"/>
                  </a:lnTo>
                  <a:cubicBezTo>
                    <a:pt x="501" y="451"/>
                    <a:pt x="501" y="426"/>
                    <a:pt x="501" y="426"/>
                  </a:cubicBezTo>
                  <a:cubicBezTo>
                    <a:pt x="326" y="301"/>
                    <a:pt x="201" y="1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7"/>
            <p:cNvSpPr/>
            <p:nvPr/>
          </p:nvSpPr>
          <p:spPr>
            <a:xfrm>
              <a:off x="1683100" y="1876750"/>
              <a:ext cx="16300" cy="13025"/>
            </a:xfrm>
            <a:custGeom>
              <a:avLst/>
              <a:gdLst/>
              <a:ahLst/>
              <a:cxnLst/>
              <a:rect l="l" t="t" r="r" b="b"/>
              <a:pathLst>
                <a:path w="652" h="521" extrusionOk="0">
                  <a:moveTo>
                    <a:pt x="41" y="0"/>
                  </a:moveTo>
                  <a:cubicBezTo>
                    <a:pt x="32" y="0"/>
                    <a:pt x="25" y="7"/>
                    <a:pt x="25" y="19"/>
                  </a:cubicBezTo>
                  <a:cubicBezTo>
                    <a:pt x="0" y="19"/>
                    <a:pt x="0" y="44"/>
                    <a:pt x="25" y="69"/>
                  </a:cubicBezTo>
                  <a:cubicBezTo>
                    <a:pt x="176" y="245"/>
                    <a:pt x="376" y="395"/>
                    <a:pt x="602" y="521"/>
                  </a:cubicBezTo>
                  <a:cubicBezTo>
                    <a:pt x="627" y="521"/>
                    <a:pt x="627" y="521"/>
                    <a:pt x="627" y="495"/>
                  </a:cubicBezTo>
                  <a:cubicBezTo>
                    <a:pt x="652" y="470"/>
                    <a:pt x="652" y="470"/>
                    <a:pt x="627" y="445"/>
                  </a:cubicBezTo>
                  <a:cubicBezTo>
                    <a:pt x="401" y="345"/>
                    <a:pt x="226" y="195"/>
                    <a:pt x="76"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7"/>
            <p:cNvSpPr/>
            <p:nvPr/>
          </p:nvSpPr>
          <p:spPr>
            <a:xfrm>
              <a:off x="1686850" y="1889275"/>
              <a:ext cx="15075" cy="12400"/>
            </a:xfrm>
            <a:custGeom>
              <a:avLst/>
              <a:gdLst/>
              <a:ahLst/>
              <a:cxnLst/>
              <a:rect l="l" t="t" r="r" b="b"/>
              <a:pathLst>
                <a:path w="603" h="496" extrusionOk="0">
                  <a:moveTo>
                    <a:pt x="38" y="1"/>
                  </a:moveTo>
                  <a:cubicBezTo>
                    <a:pt x="32" y="1"/>
                    <a:pt x="26" y="7"/>
                    <a:pt x="26" y="20"/>
                  </a:cubicBezTo>
                  <a:cubicBezTo>
                    <a:pt x="1" y="45"/>
                    <a:pt x="1" y="45"/>
                    <a:pt x="26" y="70"/>
                  </a:cubicBezTo>
                  <a:cubicBezTo>
                    <a:pt x="176" y="220"/>
                    <a:pt x="352" y="370"/>
                    <a:pt x="552" y="496"/>
                  </a:cubicBezTo>
                  <a:lnTo>
                    <a:pt x="602" y="496"/>
                  </a:lnTo>
                  <a:cubicBezTo>
                    <a:pt x="602" y="471"/>
                    <a:pt x="602" y="446"/>
                    <a:pt x="577" y="446"/>
                  </a:cubicBezTo>
                  <a:cubicBezTo>
                    <a:pt x="402" y="320"/>
                    <a:pt x="226" y="170"/>
                    <a:pt x="51" y="20"/>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7"/>
            <p:cNvSpPr/>
            <p:nvPr/>
          </p:nvSpPr>
          <p:spPr>
            <a:xfrm>
              <a:off x="1691250" y="1902900"/>
              <a:ext cx="10675" cy="8800"/>
            </a:xfrm>
            <a:custGeom>
              <a:avLst/>
              <a:gdLst/>
              <a:ahLst/>
              <a:cxnLst/>
              <a:rect l="l" t="t" r="r" b="b"/>
              <a:pathLst>
                <a:path w="427" h="352" extrusionOk="0">
                  <a:moveTo>
                    <a:pt x="0" y="1"/>
                  </a:moveTo>
                  <a:cubicBezTo>
                    <a:pt x="0" y="26"/>
                    <a:pt x="0" y="51"/>
                    <a:pt x="25" y="51"/>
                  </a:cubicBezTo>
                  <a:lnTo>
                    <a:pt x="376" y="352"/>
                  </a:lnTo>
                  <a:lnTo>
                    <a:pt x="426" y="352"/>
                  </a:lnTo>
                  <a:cubicBezTo>
                    <a:pt x="426" y="327"/>
                    <a:pt x="426" y="302"/>
                    <a:pt x="401" y="302"/>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7"/>
            <p:cNvSpPr/>
            <p:nvPr/>
          </p:nvSpPr>
          <p:spPr>
            <a:xfrm>
              <a:off x="1685600" y="1931100"/>
              <a:ext cx="35750" cy="18825"/>
            </a:xfrm>
            <a:custGeom>
              <a:avLst/>
              <a:gdLst/>
              <a:ahLst/>
              <a:cxnLst/>
              <a:rect l="l" t="t" r="r" b="b"/>
              <a:pathLst>
                <a:path w="1430" h="753" extrusionOk="0">
                  <a:moveTo>
                    <a:pt x="76" y="1"/>
                  </a:moveTo>
                  <a:cubicBezTo>
                    <a:pt x="51" y="1"/>
                    <a:pt x="26" y="1"/>
                    <a:pt x="26" y="26"/>
                  </a:cubicBezTo>
                  <a:cubicBezTo>
                    <a:pt x="1" y="26"/>
                    <a:pt x="26" y="51"/>
                    <a:pt x="26" y="76"/>
                  </a:cubicBezTo>
                  <a:cubicBezTo>
                    <a:pt x="452" y="326"/>
                    <a:pt x="903" y="577"/>
                    <a:pt x="1379" y="753"/>
                  </a:cubicBezTo>
                  <a:lnTo>
                    <a:pt x="1429" y="753"/>
                  </a:lnTo>
                  <a:cubicBezTo>
                    <a:pt x="1429" y="727"/>
                    <a:pt x="1429" y="702"/>
                    <a:pt x="1404" y="702"/>
                  </a:cubicBezTo>
                  <a:cubicBezTo>
                    <a:pt x="953" y="502"/>
                    <a:pt x="50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7"/>
            <p:cNvSpPr/>
            <p:nvPr/>
          </p:nvSpPr>
          <p:spPr>
            <a:xfrm>
              <a:off x="1695625" y="1944250"/>
              <a:ext cx="30100" cy="16325"/>
            </a:xfrm>
            <a:custGeom>
              <a:avLst/>
              <a:gdLst/>
              <a:ahLst/>
              <a:cxnLst/>
              <a:rect l="l" t="t" r="r" b="b"/>
              <a:pathLst>
                <a:path w="1204" h="653" extrusionOk="0">
                  <a:moveTo>
                    <a:pt x="1" y="1"/>
                  </a:moveTo>
                  <a:cubicBezTo>
                    <a:pt x="1" y="26"/>
                    <a:pt x="1" y="51"/>
                    <a:pt x="1" y="51"/>
                  </a:cubicBezTo>
                  <a:cubicBezTo>
                    <a:pt x="351" y="327"/>
                    <a:pt x="752" y="527"/>
                    <a:pt x="1154" y="653"/>
                  </a:cubicBezTo>
                  <a:lnTo>
                    <a:pt x="1179" y="653"/>
                  </a:lnTo>
                  <a:cubicBezTo>
                    <a:pt x="1179" y="653"/>
                    <a:pt x="1204" y="653"/>
                    <a:pt x="1204" y="628"/>
                  </a:cubicBezTo>
                  <a:cubicBezTo>
                    <a:pt x="1204" y="602"/>
                    <a:pt x="1204" y="602"/>
                    <a:pt x="1179" y="577"/>
                  </a:cubicBezTo>
                  <a:cubicBezTo>
                    <a:pt x="778" y="477"/>
                    <a:pt x="377" y="2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7"/>
            <p:cNvSpPr/>
            <p:nvPr/>
          </p:nvSpPr>
          <p:spPr>
            <a:xfrm>
              <a:off x="1703775" y="1956175"/>
              <a:ext cx="28850" cy="13800"/>
            </a:xfrm>
            <a:custGeom>
              <a:avLst/>
              <a:gdLst/>
              <a:ahLst/>
              <a:cxnLst/>
              <a:rect l="l" t="t" r="r" b="b"/>
              <a:pathLst>
                <a:path w="1154" h="552" extrusionOk="0">
                  <a:moveTo>
                    <a:pt x="51" y="0"/>
                  </a:moveTo>
                  <a:cubicBezTo>
                    <a:pt x="25" y="0"/>
                    <a:pt x="25" y="0"/>
                    <a:pt x="0" y="25"/>
                  </a:cubicBezTo>
                  <a:cubicBezTo>
                    <a:pt x="0" y="25"/>
                    <a:pt x="0" y="50"/>
                    <a:pt x="0" y="75"/>
                  </a:cubicBezTo>
                  <a:cubicBezTo>
                    <a:pt x="351" y="301"/>
                    <a:pt x="702" y="451"/>
                    <a:pt x="1103" y="552"/>
                  </a:cubicBezTo>
                  <a:cubicBezTo>
                    <a:pt x="1128" y="552"/>
                    <a:pt x="1128" y="552"/>
                    <a:pt x="1128" y="526"/>
                  </a:cubicBezTo>
                  <a:cubicBezTo>
                    <a:pt x="1153" y="501"/>
                    <a:pt x="1128" y="501"/>
                    <a:pt x="1103" y="476"/>
                  </a:cubicBezTo>
                  <a:cubicBezTo>
                    <a:pt x="727" y="376"/>
                    <a:pt x="37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7"/>
            <p:cNvSpPr/>
            <p:nvPr/>
          </p:nvSpPr>
          <p:spPr>
            <a:xfrm>
              <a:off x="1709400" y="1967175"/>
              <a:ext cx="24475" cy="12200"/>
            </a:xfrm>
            <a:custGeom>
              <a:avLst/>
              <a:gdLst/>
              <a:ahLst/>
              <a:cxnLst/>
              <a:rect l="l" t="t" r="r" b="b"/>
              <a:pathLst>
                <a:path w="979" h="488" extrusionOk="0">
                  <a:moveTo>
                    <a:pt x="45" y="1"/>
                  </a:moveTo>
                  <a:cubicBezTo>
                    <a:pt x="36" y="1"/>
                    <a:pt x="19" y="19"/>
                    <a:pt x="1" y="36"/>
                  </a:cubicBezTo>
                  <a:cubicBezTo>
                    <a:pt x="1" y="36"/>
                    <a:pt x="26" y="61"/>
                    <a:pt x="26" y="61"/>
                  </a:cubicBezTo>
                  <a:cubicBezTo>
                    <a:pt x="352" y="162"/>
                    <a:pt x="628" y="312"/>
                    <a:pt x="903" y="462"/>
                  </a:cubicBezTo>
                  <a:cubicBezTo>
                    <a:pt x="903" y="488"/>
                    <a:pt x="928" y="488"/>
                    <a:pt x="928" y="488"/>
                  </a:cubicBezTo>
                  <a:cubicBezTo>
                    <a:pt x="928" y="488"/>
                    <a:pt x="953" y="462"/>
                    <a:pt x="953" y="462"/>
                  </a:cubicBezTo>
                  <a:cubicBezTo>
                    <a:pt x="978" y="437"/>
                    <a:pt x="953" y="412"/>
                    <a:pt x="953" y="412"/>
                  </a:cubicBezTo>
                  <a:cubicBezTo>
                    <a:pt x="678" y="237"/>
                    <a:pt x="377" y="112"/>
                    <a:pt x="51" y="11"/>
                  </a:cubicBez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7"/>
            <p:cNvSpPr/>
            <p:nvPr/>
          </p:nvSpPr>
          <p:spPr>
            <a:xfrm>
              <a:off x="1716300" y="1979075"/>
              <a:ext cx="25100" cy="10325"/>
            </a:xfrm>
            <a:custGeom>
              <a:avLst/>
              <a:gdLst/>
              <a:ahLst/>
              <a:cxnLst/>
              <a:rect l="l" t="t" r="r" b="b"/>
              <a:pathLst>
                <a:path w="1004" h="413" extrusionOk="0">
                  <a:moveTo>
                    <a:pt x="27" y="0"/>
                  </a:moveTo>
                  <a:cubicBezTo>
                    <a:pt x="12" y="0"/>
                    <a:pt x="1" y="12"/>
                    <a:pt x="1" y="12"/>
                  </a:cubicBezTo>
                  <a:cubicBezTo>
                    <a:pt x="1" y="37"/>
                    <a:pt x="1" y="62"/>
                    <a:pt x="1" y="62"/>
                  </a:cubicBezTo>
                  <a:cubicBezTo>
                    <a:pt x="301" y="262"/>
                    <a:pt x="627" y="387"/>
                    <a:pt x="953" y="413"/>
                  </a:cubicBezTo>
                  <a:cubicBezTo>
                    <a:pt x="978" y="413"/>
                    <a:pt x="1003" y="387"/>
                    <a:pt x="1003" y="387"/>
                  </a:cubicBezTo>
                  <a:cubicBezTo>
                    <a:pt x="1003" y="362"/>
                    <a:pt x="978" y="337"/>
                    <a:pt x="953" y="337"/>
                  </a:cubicBezTo>
                  <a:cubicBezTo>
                    <a:pt x="627" y="312"/>
                    <a:pt x="327" y="187"/>
                    <a:pt x="51" y="12"/>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7"/>
            <p:cNvSpPr/>
            <p:nvPr/>
          </p:nvSpPr>
          <p:spPr>
            <a:xfrm>
              <a:off x="1721950" y="1990000"/>
              <a:ext cx="23200" cy="9425"/>
            </a:xfrm>
            <a:custGeom>
              <a:avLst/>
              <a:gdLst/>
              <a:ahLst/>
              <a:cxnLst/>
              <a:rect l="l" t="t" r="r" b="b"/>
              <a:pathLst>
                <a:path w="928" h="377" extrusionOk="0">
                  <a:moveTo>
                    <a:pt x="75" y="1"/>
                  </a:moveTo>
                  <a:cubicBezTo>
                    <a:pt x="50" y="1"/>
                    <a:pt x="25" y="1"/>
                    <a:pt x="25" y="26"/>
                  </a:cubicBezTo>
                  <a:cubicBezTo>
                    <a:pt x="0" y="51"/>
                    <a:pt x="0" y="51"/>
                    <a:pt x="25" y="76"/>
                  </a:cubicBezTo>
                  <a:cubicBezTo>
                    <a:pt x="301" y="226"/>
                    <a:pt x="577" y="326"/>
                    <a:pt x="877" y="377"/>
                  </a:cubicBezTo>
                  <a:cubicBezTo>
                    <a:pt x="903" y="377"/>
                    <a:pt x="928" y="377"/>
                    <a:pt x="928" y="351"/>
                  </a:cubicBezTo>
                  <a:cubicBezTo>
                    <a:pt x="928" y="326"/>
                    <a:pt x="928" y="301"/>
                    <a:pt x="903" y="301"/>
                  </a:cubicBezTo>
                  <a:cubicBezTo>
                    <a:pt x="602" y="251"/>
                    <a:pt x="326"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7"/>
            <p:cNvSpPr/>
            <p:nvPr/>
          </p:nvSpPr>
          <p:spPr>
            <a:xfrm>
              <a:off x="1730100" y="1999400"/>
              <a:ext cx="16925" cy="9425"/>
            </a:xfrm>
            <a:custGeom>
              <a:avLst/>
              <a:gdLst/>
              <a:ahLst/>
              <a:cxnLst/>
              <a:rect l="l" t="t" r="r" b="b"/>
              <a:pathLst>
                <a:path w="677" h="377" extrusionOk="0">
                  <a:moveTo>
                    <a:pt x="50" y="1"/>
                  </a:moveTo>
                  <a:cubicBezTo>
                    <a:pt x="25" y="1"/>
                    <a:pt x="0" y="1"/>
                    <a:pt x="0" y="26"/>
                  </a:cubicBezTo>
                  <a:cubicBezTo>
                    <a:pt x="0" y="51"/>
                    <a:pt x="0" y="76"/>
                    <a:pt x="25" y="76"/>
                  </a:cubicBezTo>
                  <a:cubicBezTo>
                    <a:pt x="226" y="176"/>
                    <a:pt x="426" y="276"/>
                    <a:pt x="602" y="376"/>
                  </a:cubicBezTo>
                  <a:lnTo>
                    <a:pt x="627" y="376"/>
                  </a:lnTo>
                  <a:cubicBezTo>
                    <a:pt x="627" y="376"/>
                    <a:pt x="652" y="376"/>
                    <a:pt x="652" y="351"/>
                  </a:cubicBezTo>
                  <a:cubicBezTo>
                    <a:pt x="677" y="326"/>
                    <a:pt x="652" y="326"/>
                    <a:pt x="652" y="301"/>
                  </a:cubicBezTo>
                  <a:cubicBezTo>
                    <a:pt x="451" y="201"/>
                    <a:pt x="25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7"/>
            <p:cNvSpPr/>
            <p:nvPr/>
          </p:nvSpPr>
          <p:spPr>
            <a:xfrm>
              <a:off x="1737600" y="2010675"/>
              <a:ext cx="11300" cy="8175"/>
            </a:xfrm>
            <a:custGeom>
              <a:avLst/>
              <a:gdLst/>
              <a:ahLst/>
              <a:cxnLst/>
              <a:rect l="l" t="t" r="r" b="b"/>
              <a:pathLst>
                <a:path w="452" h="327" extrusionOk="0">
                  <a:moveTo>
                    <a:pt x="51" y="1"/>
                  </a:moveTo>
                  <a:cubicBezTo>
                    <a:pt x="51" y="1"/>
                    <a:pt x="26" y="1"/>
                    <a:pt x="1" y="26"/>
                  </a:cubicBezTo>
                  <a:cubicBezTo>
                    <a:pt x="1" y="26"/>
                    <a:pt x="1" y="51"/>
                    <a:pt x="26" y="76"/>
                  </a:cubicBezTo>
                  <a:lnTo>
                    <a:pt x="402" y="301"/>
                  </a:lnTo>
                  <a:cubicBezTo>
                    <a:pt x="402" y="326"/>
                    <a:pt x="402" y="326"/>
                    <a:pt x="427" y="326"/>
                  </a:cubicBezTo>
                  <a:cubicBezTo>
                    <a:pt x="427" y="326"/>
                    <a:pt x="452" y="301"/>
                    <a:pt x="452" y="301"/>
                  </a:cubicBezTo>
                  <a:cubicBezTo>
                    <a:pt x="452" y="276"/>
                    <a:pt x="452" y="251"/>
                    <a:pt x="427" y="2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7"/>
            <p:cNvSpPr/>
            <p:nvPr/>
          </p:nvSpPr>
          <p:spPr>
            <a:xfrm>
              <a:off x="1710050" y="2044050"/>
              <a:ext cx="29475" cy="20550"/>
            </a:xfrm>
            <a:custGeom>
              <a:avLst/>
              <a:gdLst/>
              <a:ahLst/>
              <a:cxnLst/>
              <a:rect l="l" t="t" r="r" b="b"/>
              <a:pathLst>
                <a:path w="1179" h="822" extrusionOk="0">
                  <a:moveTo>
                    <a:pt x="35" y="0"/>
                  </a:moveTo>
                  <a:cubicBezTo>
                    <a:pt x="25" y="0"/>
                    <a:pt x="13" y="7"/>
                    <a:pt x="0" y="19"/>
                  </a:cubicBezTo>
                  <a:cubicBezTo>
                    <a:pt x="0" y="19"/>
                    <a:pt x="0" y="44"/>
                    <a:pt x="0" y="69"/>
                  </a:cubicBezTo>
                  <a:cubicBezTo>
                    <a:pt x="351" y="370"/>
                    <a:pt x="727" y="621"/>
                    <a:pt x="1128" y="821"/>
                  </a:cubicBezTo>
                  <a:cubicBezTo>
                    <a:pt x="1153" y="821"/>
                    <a:pt x="1153" y="821"/>
                    <a:pt x="1178" y="796"/>
                  </a:cubicBezTo>
                  <a:cubicBezTo>
                    <a:pt x="1178" y="796"/>
                    <a:pt x="1178" y="771"/>
                    <a:pt x="1153" y="771"/>
                  </a:cubicBezTo>
                  <a:cubicBezTo>
                    <a:pt x="752" y="545"/>
                    <a:pt x="401" y="2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7"/>
            <p:cNvSpPr/>
            <p:nvPr/>
          </p:nvSpPr>
          <p:spPr>
            <a:xfrm>
              <a:off x="1708775" y="2034650"/>
              <a:ext cx="22600" cy="16150"/>
            </a:xfrm>
            <a:custGeom>
              <a:avLst/>
              <a:gdLst/>
              <a:ahLst/>
              <a:cxnLst/>
              <a:rect l="l" t="t" r="r" b="b"/>
              <a:pathLst>
                <a:path w="904" h="646" extrusionOk="0">
                  <a:moveTo>
                    <a:pt x="42" y="0"/>
                  </a:moveTo>
                  <a:cubicBezTo>
                    <a:pt x="32" y="0"/>
                    <a:pt x="26" y="7"/>
                    <a:pt x="26" y="19"/>
                  </a:cubicBezTo>
                  <a:cubicBezTo>
                    <a:pt x="1" y="19"/>
                    <a:pt x="1" y="44"/>
                    <a:pt x="26" y="69"/>
                  </a:cubicBezTo>
                  <a:cubicBezTo>
                    <a:pt x="252" y="320"/>
                    <a:pt x="527" y="520"/>
                    <a:pt x="853" y="646"/>
                  </a:cubicBezTo>
                  <a:lnTo>
                    <a:pt x="878" y="646"/>
                  </a:lnTo>
                  <a:cubicBezTo>
                    <a:pt x="878" y="646"/>
                    <a:pt x="903" y="646"/>
                    <a:pt x="903" y="621"/>
                  </a:cubicBezTo>
                  <a:cubicBezTo>
                    <a:pt x="903" y="621"/>
                    <a:pt x="903" y="596"/>
                    <a:pt x="878" y="570"/>
                  </a:cubicBezTo>
                  <a:cubicBezTo>
                    <a:pt x="577" y="445"/>
                    <a:pt x="302" y="27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7"/>
            <p:cNvSpPr/>
            <p:nvPr/>
          </p:nvSpPr>
          <p:spPr>
            <a:xfrm>
              <a:off x="1706900" y="2026350"/>
              <a:ext cx="19450" cy="13800"/>
            </a:xfrm>
            <a:custGeom>
              <a:avLst/>
              <a:gdLst/>
              <a:ahLst/>
              <a:cxnLst/>
              <a:rect l="l" t="t" r="r" b="b"/>
              <a:pathLst>
                <a:path w="778" h="552" extrusionOk="0">
                  <a:moveTo>
                    <a:pt x="51" y="0"/>
                  </a:moveTo>
                  <a:cubicBezTo>
                    <a:pt x="51" y="0"/>
                    <a:pt x="26" y="0"/>
                    <a:pt x="1" y="25"/>
                  </a:cubicBezTo>
                  <a:cubicBezTo>
                    <a:pt x="1" y="50"/>
                    <a:pt x="1" y="50"/>
                    <a:pt x="26" y="75"/>
                  </a:cubicBezTo>
                  <a:cubicBezTo>
                    <a:pt x="251" y="226"/>
                    <a:pt x="502" y="376"/>
                    <a:pt x="703" y="552"/>
                  </a:cubicBezTo>
                  <a:lnTo>
                    <a:pt x="728" y="552"/>
                  </a:lnTo>
                  <a:cubicBezTo>
                    <a:pt x="753" y="552"/>
                    <a:pt x="753" y="552"/>
                    <a:pt x="753" y="527"/>
                  </a:cubicBezTo>
                  <a:cubicBezTo>
                    <a:pt x="778" y="527"/>
                    <a:pt x="778" y="501"/>
                    <a:pt x="753" y="476"/>
                  </a:cubicBezTo>
                  <a:cubicBezTo>
                    <a:pt x="527" y="326"/>
                    <a:pt x="301" y="1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7"/>
            <p:cNvSpPr/>
            <p:nvPr/>
          </p:nvSpPr>
          <p:spPr>
            <a:xfrm>
              <a:off x="1760800" y="2097775"/>
              <a:ext cx="20075" cy="16300"/>
            </a:xfrm>
            <a:custGeom>
              <a:avLst/>
              <a:gdLst/>
              <a:ahLst/>
              <a:cxnLst/>
              <a:rect l="l" t="t" r="r" b="b"/>
              <a:pathLst>
                <a:path w="803" h="652" extrusionOk="0">
                  <a:moveTo>
                    <a:pt x="25" y="0"/>
                  </a:moveTo>
                  <a:cubicBezTo>
                    <a:pt x="0" y="25"/>
                    <a:pt x="0" y="50"/>
                    <a:pt x="25" y="50"/>
                  </a:cubicBezTo>
                  <a:cubicBezTo>
                    <a:pt x="301" y="226"/>
                    <a:pt x="526" y="426"/>
                    <a:pt x="752" y="652"/>
                  </a:cubicBezTo>
                  <a:lnTo>
                    <a:pt x="802" y="652"/>
                  </a:lnTo>
                  <a:cubicBezTo>
                    <a:pt x="802" y="627"/>
                    <a:pt x="802" y="602"/>
                    <a:pt x="802" y="602"/>
                  </a:cubicBezTo>
                  <a:cubicBezTo>
                    <a:pt x="577" y="376"/>
                    <a:pt x="326"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7"/>
            <p:cNvSpPr/>
            <p:nvPr/>
          </p:nvSpPr>
          <p:spPr>
            <a:xfrm>
              <a:off x="1756400" y="2086500"/>
              <a:ext cx="23850" cy="20700"/>
            </a:xfrm>
            <a:custGeom>
              <a:avLst/>
              <a:gdLst/>
              <a:ahLst/>
              <a:cxnLst/>
              <a:rect l="l" t="t" r="r" b="b"/>
              <a:pathLst>
                <a:path w="954" h="828" extrusionOk="0">
                  <a:moveTo>
                    <a:pt x="76" y="0"/>
                  </a:moveTo>
                  <a:cubicBezTo>
                    <a:pt x="51" y="0"/>
                    <a:pt x="26" y="0"/>
                    <a:pt x="26" y="25"/>
                  </a:cubicBezTo>
                  <a:cubicBezTo>
                    <a:pt x="1" y="25"/>
                    <a:pt x="1" y="50"/>
                    <a:pt x="26" y="75"/>
                  </a:cubicBezTo>
                  <a:cubicBezTo>
                    <a:pt x="352" y="276"/>
                    <a:pt x="627" y="527"/>
                    <a:pt x="903" y="802"/>
                  </a:cubicBezTo>
                  <a:cubicBezTo>
                    <a:pt x="903" y="827"/>
                    <a:pt x="903" y="827"/>
                    <a:pt x="928" y="827"/>
                  </a:cubicBezTo>
                  <a:lnTo>
                    <a:pt x="953" y="827"/>
                  </a:lnTo>
                  <a:cubicBezTo>
                    <a:pt x="953" y="802"/>
                    <a:pt x="953" y="777"/>
                    <a:pt x="953" y="777"/>
                  </a:cubicBezTo>
                  <a:cubicBezTo>
                    <a:pt x="677" y="476"/>
                    <a:pt x="377"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7"/>
            <p:cNvSpPr/>
            <p:nvPr/>
          </p:nvSpPr>
          <p:spPr>
            <a:xfrm>
              <a:off x="1753900" y="2073325"/>
              <a:ext cx="26350" cy="21975"/>
            </a:xfrm>
            <a:custGeom>
              <a:avLst/>
              <a:gdLst/>
              <a:ahLst/>
              <a:cxnLst/>
              <a:rect l="l" t="t" r="r" b="b"/>
              <a:pathLst>
                <a:path w="1054" h="879" extrusionOk="0">
                  <a:moveTo>
                    <a:pt x="51" y="1"/>
                  </a:moveTo>
                  <a:cubicBezTo>
                    <a:pt x="26" y="1"/>
                    <a:pt x="0" y="1"/>
                    <a:pt x="0" y="26"/>
                  </a:cubicBezTo>
                  <a:cubicBezTo>
                    <a:pt x="0" y="26"/>
                    <a:pt x="0" y="51"/>
                    <a:pt x="26" y="76"/>
                  </a:cubicBezTo>
                  <a:cubicBezTo>
                    <a:pt x="376" y="302"/>
                    <a:pt x="702" y="552"/>
                    <a:pt x="978" y="853"/>
                  </a:cubicBezTo>
                  <a:cubicBezTo>
                    <a:pt x="1003" y="853"/>
                    <a:pt x="1003" y="878"/>
                    <a:pt x="1028" y="878"/>
                  </a:cubicBezTo>
                  <a:cubicBezTo>
                    <a:pt x="1028" y="878"/>
                    <a:pt x="1028" y="853"/>
                    <a:pt x="1028" y="853"/>
                  </a:cubicBezTo>
                  <a:cubicBezTo>
                    <a:pt x="1053" y="853"/>
                    <a:pt x="1053" y="828"/>
                    <a:pt x="1053" y="803"/>
                  </a:cubicBezTo>
                  <a:cubicBezTo>
                    <a:pt x="752" y="502"/>
                    <a:pt x="401"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7"/>
            <p:cNvSpPr/>
            <p:nvPr/>
          </p:nvSpPr>
          <p:spPr>
            <a:xfrm>
              <a:off x="1751400" y="2061575"/>
              <a:ext cx="23825" cy="16800"/>
            </a:xfrm>
            <a:custGeom>
              <a:avLst/>
              <a:gdLst/>
              <a:ahLst/>
              <a:cxnLst/>
              <a:rect l="l" t="t" r="r" b="b"/>
              <a:pathLst>
                <a:path w="953" h="672" extrusionOk="0">
                  <a:moveTo>
                    <a:pt x="35" y="1"/>
                  </a:moveTo>
                  <a:cubicBezTo>
                    <a:pt x="25" y="1"/>
                    <a:pt x="13" y="7"/>
                    <a:pt x="0" y="20"/>
                  </a:cubicBezTo>
                  <a:cubicBezTo>
                    <a:pt x="0" y="20"/>
                    <a:pt x="0" y="45"/>
                    <a:pt x="0" y="70"/>
                  </a:cubicBezTo>
                  <a:cubicBezTo>
                    <a:pt x="126" y="170"/>
                    <a:pt x="276" y="245"/>
                    <a:pt x="401" y="295"/>
                  </a:cubicBezTo>
                  <a:cubicBezTo>
                    <a:pt x="602" y="396"/>
                    <a:pt x="777" y="496"/>
                    <a:pt x="902" y="671"/>
                  </a:cubicBezTo>
                  <a:lnTo>
                    <a:pt x="953" y="671"/>
                  </a:lnTo>
                  <a:cubicBezTo>
                    <a:pt x="953" y="671"/>
                    <a:pt x="953" y="646"/>
                    <a:pt x="953" y="621"/>
                  </a:cubicBezTo>
                  <a:cubicBezTo>
                    <a:pt x="827" y="446"/>
                    <a:pt x="627" y="346"/>
                    <a:pt x="426" y="245"/>
                  </a:cubicBezTo>
                  <a:cubicBezTo>
                    <a:pt x="301" y="170"/>
                    <a:pt x="176" y="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7"/>
            <p:cNvSpPr/>
            <p:nvPr/>
          </p:nvSpPr>
          <p:spPr>
            <a:xfrm>
              <a:off x="1749525" y="2052025"/>
              <a:ext cx="25075" cy="18200"/>
            </a:xfrm>
            <a:custGeom>
              <a:avLst/>
              <a:gdLst/>
              <a:ahLst/>
              <a:cxnLst/>
              <a:rect l="l" t="t" r="r" b="b"/>
              <a:pathLst>
                <a:path w="1003" h="728" extrusionOk="0">
                  <a:moveTo>
                    <a:pt x="50" y="1"/>
                  </a:moveTo>
                  <a:cubicBezTo>
                    <a:pt x="50" y="1"/>
                    <a:pt x="25" y="1"/>
                    <a:pt x="0" y="26"/>
                  </a:cubicBezTo>
                  <a:cubicBezTo>
                    <a:pt x="0" y="26"/>
                    <a:pt x="0" y="51"/>
                    <a:pt x="25" y="76"/>
                  </a:cubicBezTo>
                  <a:cubicBezTo>
                    <a:pt x="351" y="251"/>
                    <a:pt x="677" y="452"/>
                    <a:pt x="952" y="703"/>
                  </a:cubicBezTo>
                  <a:cubicBezTo>
                    <a:pt x="952" y="728"/>
                    <a:pt x="952" y="728"/>
                    <a:pt x="977" y="728"/>
                  </a:cubicBezTo>
                  <a:cubicBezTo>
                    <a:pt x="977" y="728"/>
                    <a:pt x="1003" y="703"/>
                    <a:pt x="1003" y="703"/>
                  </a:cubicBezTo>
                  <a:cubicBezTo>
                    <a:pt x="1003" y="703"/>
                    <a:pt x="1003" y="677"/>
                    <a:pt x="1003" y="652"/>
                  </a:cubicBezTo>
                  <a:cubicBezTo>
                    <a:pt x="702" y="402"/>
                    <a:pt x="401" y="1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7"/>
            <p:cNvSpPr/>
            <p:nvPr/>
          </p:nvSpPr>
          <p:spPr>
            <a:xfrm>
              <a:off x="1746375" y="2044225"/>
              <a:ext cx="22575" cy="14725"/>
            </a:xfrm>
            <a:custGeom>
              <a:avLst/>
              <a:gdLst/>
              <a:ahLst/>
              <a:cxnLst/>
              <a:rect l="l" t="t" r="r" b="b"/>
              <a:pathLst>
                <a:path w="903" h="589" extrusionOk="0">
                  <a:moveTo>
                    <a:pt x="27" y="1"/>
                  </a:moveTo>
                  <a:cubicBezTo>
                    <a:pt x="12" y="1"/>
                    <a:pt x="1" y="12"/>
                    <a:pt x="1" y="12"/>
                  </a:cubicBezTo>
                  <a:cubicBezTo>
                    <a:pt x="1" y="37"/>
                    <a:pt x="1" y="62"/>
                    <a:pt x="26" y="62"/>
                  </a:cubicBezTo>
                  <a:cubicBezTo>
                    <a:pt x="301" y="213"/>
                    <a:pt x="577" y="388"/>
                    <a:pt x="828" y="588"/>
                  </a:cubicBezTo>
                  <a:lnTo>
                    <a:pt x="853" y="588"/>
                  </a:lnTo>
                  <a:cubicBezTo>
                    <a:pt x="878" y="588"/>
                    <a:pt x="878" y="588"/>
                    <a:pt x="878" y="563"/>
                  </a:cubicBezTo>
                  <a:cubicBezTo>
                    <a:pt x="903" y="563"/>
                    <a:pt x="903" y="538"/>
                    <a:pt x="878" y="513"/>
                  </a:cubicBezTo>
                  <a:cubicBezTo>
                    <a:pt x="627" y="313"/>
                    <a:pt x="352" y="137"/>
                    <a:pt x="51" y="12"/>
                  </a:cubicBezTo>
                  <a:cubicBezTo>
                    <a:pt x="42"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7"/>
            <p:cNvSpPr/>
            <p:nvPr/>
          </p:nvSpPr>
          <p:spPr>
            <a:xfrm>
              <a:off x="1767050" y="2154175"/>
              <a:ext cx="20700" cy="15675"/>
            </a:xfrm>
            <a:custGeom>
              <a:avLst/>
              <a:gdLst/>
              <a:ahLst/>
              <a:cxnLst/>
              <a:rect l="l" t="t" r="r" b="b"/>
              <a:pathLst>
                <a:path w="828" h="627" extrusionOk="0">
                  <a:moveTo>
                    <a:pt x="76" y="0"/>
                  </a:moveTo>
                  <a:cubicBezTo>
                    <a:pt x="51" y="0"/>
                    <a:pt x="26" y="0"/>
                    <a:pt x="26" y="25"/>
                  </a:cubicBezTo>
                  <a:cubicBezTo>
                    <a:pt x="1" y="25"/>
                    <a:pt x="1" y="50"/>
                    <a:pt x="26" y="75"/>
                  </a:cubicBezTo>
                  <a:cubicBezTo>
                    <a:pt x="276" y="226"/>
                    <a:pt x="527" y="401"/>
                    <a:pt x="753" y="602"/>
                  </a:cubicBezTo>
                  <a:cubicBezTo>
                    <a:pt x="778" y="627"/>
                    <a:pt x="778" y="627"/>
                    <a:pt x="778" y="627"/>
                  </a:cubicBezTo>
                  <a:cubicBezTo>
                    <a:pt x="803" y="627"/>
                    <a:pt x="803" y="602"/>
                    <a:pt x="803" y="602"/>
                  </a:cubicBezTo>
                  <a:cubicBezTo>
                    <a:pt x="828" y="602"/>
                    <a:pt x="828" y="576"/>
                    <a:pt x="803" y="551"/>
                  </a:cubicBezTo>
                  <a:cubicBezTo>
                    <a:pt x="577" y="351"/>
                    <a:pt x="32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7"/>
            <p:cNvSpPr/>
            <p:nvPr/>
          </p:nvSpPr>
          <p:spPr>
            <a:xfrm>
              <a:off x="1770200" y="2150400"/>
              <a:ext cx="18175" cy="13825"/>
            </a:xfrm>
            <a:custGeom>
              <a:avLst/>
              <a:gdLst/>
              <a:ahLst/>
              <a:cxnLst/>
              <a:rect l="l" t="t" r="r" b="b"/>
              <a:pathLst>
                <a:path w="727" h="553" extrusionOk="0">
                  <a:moveTo>
                    <a:pt x="75" y="1"/>
                  </a:moveTo>
                  <a:cubicBezTo>
                    <a:pt x="50" y="1"/>
                    <a:pt x="25" y="1"/>
                    <a:pt x="25" y="26"/>
                  </a:cubicBezTo>
                  <a:cubicBezTo>
                    <a:pt x="0" y="26"/>
                    <a:pt x="25" y="51"/>
                    <a:pt x="25" y="76"/>
                  </a:cubicBezTo>
                  <a:lnTo>
                    <a:pt x="526" y="402"/>
                  </a:lnTo>
                  <a:cubicBezTo>
                    <a:pt x="577" y="452"/>
                    <a:pt x="627" y="477"/>
                    <a:pt x="652" y="527"/>
                  </a:cubicBezTo>
                  <a:cubicBezTo>
                    <a:pt x="652" y="552"/>
                    <a:pt x="677" y="552"/>
                    <a:pt x="677" y="552"/>
                  </a:cubicBezTo>
                  <a:cubicBezTo>
                    <a:pt x="702" y="552"/>
                    <a:pt x="727" y="527"/>
                    <a:pt x="727" y="527"/>
                  </a:cubicBezTo>
                  <a:cubicBezTo>
                    <a:pt x="702" y="427"/>
                    <a:pt x="627" y="402"/>
                    <a:pt x="577" y="352"/>
                  </a:cubicBez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7"/>
            <p:cNvSpPr/>
            <p:nvPr/>
          </p:nvSpPr>
          <p:spPr>
            <a:xfrm>
              <a:off x="1767675" y="2140100"/>
              <a:ext cx="20700" cy="15350"/>
            </a:xfrm>
            <a:custGeom>
              <a:avLst/>
              <a:gdLst/>
              <a:ahLst/>
              <a:cxnLst/>
              <a:rect l="l" t="t" r="r" b="b"/>
              <a:pathLst>
                <a:path w="828" h="614" extrusionOk="0">
                  <a:moveTo>
                    <a:pt x="44" y="0"/>
                  </a:moveTo>
                  <a:cubicBezTo>
                    <a:pt x="34" y="0"/>
                    <a:pt x="18" y="12"/>
                    <a:pt x="1" y="12"/>
                  </a:cubicBezTo>
                  <a:cubicBezTo>
                    <a:pt x="1" y="37"/>
                    <a:pt x="26" y="62"/>
                    <a:pt x="26" y="62"/>
                  </a:cubicBezTo>
                  <a:cubicBezTo>
                    <a:pt x="302" y="187"/>
                    <a:pt x="552" y="363"/>
                    <a:pt x="753" y="588"/>
                  </a:cubicBezTo>
                  <a:cubicBezTo>
                    <a:pt x="753" y="613"/>
                    <a:pt x="778" y="613"/>
                    <a:pt x="778" y="613"/>
                  </a:cubicBezTo>
                  <a:cubicBezTo>
                    <a:pt x="778" y="613"/>
                    <a:pt x="803" y="613"/>
                    <a:pt x="803" y="588"/>
                  </a:cubicBezTo>
                  <a:cubicBezTo>
                    <a:pt x="828" y="588"/>
                    <a:pt x="828" y="563"/>
                    <a:pt x="803" y="563"/>
                  </a:cubicBezTo>
                  <a:cubicBezTo>
                    <a:pt x="602" y="312"/>
                    <a:pt x="352" y="112"/>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7"/>
            <p:cNvSpPr/>
            <p:nvPr/>
          </p:nvSpPr>
          <p:spPr>
            <a:xfrm>
              <a:off x="1765175" y="2130700"/>
              <a:ext cx="20075" cy="13475"/>
            </a:xfrm>
            <a:custGeom>
              <a:avLst/>
              <a:gdLst/>
              <a:ahLst/>
              <a:cxnLst/>
              <a:rect l="l" t="t" r="r" b="b"/>
              <a:pathLst>
                <a:path w="803" h="539" extrusionOk="0">
                  <a:moveTo>
                    <a:pt x="27" y="1"/>
                  </a:moveTo>
                  <a:cubicBezTo>
                    <a:pt x="12" y="1"/>
                    <a:pt x="1" y="12"/>
                    <a:pt x="1" y="12"/>
                  </a:cubicBezTo>
                  <a:cubicBezTo>
                    <a:pt x="1" y="37"/>
                    <a:pt x="1" y="62"/>
                    <a:pt x="26" y="62"/>
                  </a:cubicBezTo>
                  <a:cubicBezTo>
                    <a:pt x="276" y="212"/>
                    <a:pt x="502" y="363"/>
                    <a:pt x="727" y="513"/>
                  </a:cubicBezTo>
                  <a:cubicBezTo>
                    <a:pt x="752" y="538"/>
                    <a:pt x="752" y="538"/>
                    <a:pt x="752" y="538"/>
                  </a:cubicBezTo>
                  <a:cubicBezTo>
                    <a:pt x="778" y="538"/>
                    <a:pt x="778" y="513"/>
                    <a:pt x="778" y="513"/>
                  </a:cubicBezTo>
                  <a:cubicBezTo>
                    <a:pt x="803" y="488"/>
                    <a:pt x="803" y="488"/>
                    <a:pt x="778" y="463"/>
                  </a:cubicBezTo>
                  <a:cubicBezTo>
                    <a:pt x="552" y="287"/>
                    <a:pt x="301" y="137"/>
                    <a:pt x="51" y="12"/>
                  </a:cubicBezTo>
                  <a:cubicBezTo>
                    <a:pt x="42" y="3"/>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7"/>
            <p:cNvSpPr/>
            <p:nvPr/>
          </p:nvSpPr>
          <p:spPr>
            <a:xfrm>
              <a:off x="1760175" y="2118800"/>
              <a:ext cx="21325" cy="16600"/>
            </a:xfrm>
            <a:custGeom>
              <a:avLst/>
              <a:gdLst/>
              <a:ahLst/>
              <a:cxnLst/>
              <a:rect l="l" t="t" r="r" b="b"/>
              <a:pathLst>
                <a:path w="853" h="664" extrusionOk="0">
                  <a:moveTo>
                    <a:pt x="51" y="0"/>
                  </a:moveTo>
                  <a:cubicBezTo>
                    <a:pt x="36" y="0"/>
                    <a:pt x="25" y="12"/>
                    <a:pt x="25" y="12"/>
                  </a:cubicBezTo>
                  <a:cubicBezTo>
                    <a:pt x="0" y="37"/>
                    <a:pt x="25" y="62"/>
                    <a:pt x="25" y="62"/>
                  </a:cubicBezTo>
                  <a:cubicBezTo>
                    <a:pt x="326" y="212"/>
                    <a:pt x="577" y="413"/>
                    <a:pt x="777" y="638"/>
                  </a:cubicBezTo>
                  <a:cubicBezTo>
                    <a:pt x="802" y="663"/>
                    <a:pt x="802" y="663"/>
                    <a:pt x="802" y="663"/>
                  </a:cubicBezTo>
                  <a:lnTo>
                    <a:pt x="827" y="663"/>
                  </a:lnTo>
                  <a:cubicBezTo>
                    <a:pt x="852" y="638"/>
                    <a:pt x="852" y="613"/>
                    <a:pt x="827" y="613"/>
                  </a:cubicBezTo>
                  <a:cubicBezTo>
                    <a:pt x="627" y="362"/>
                    <a:pt x="351" y="162"/>
                    <a:pt x="75" y="12"/>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7"/>
            <p:cNvSpPr/>
            <p:nvPr/>
          </p:nvSpPr>
          <p:spPr>
            <a:xfrm>
              <a:off x="1775200" y="2205550"/>
              <a:ext cx="12550" cy="9425"/>
            </a:xfrm>
            <a:custGeom>
              <a:avLst/>
              <a:gdLst/>
              <a:ahLst/>
              <a:cxnLst/>
              <a:rect l="l" t="t" r="r" b="b"/>
              <a:pathLst>
                <a:path w="502" h="377" extrusionOk="0">
                  <a:moveTo>
                    <a:pt x="51" y="0"/>
                  </a:moveTo>
                  <a:cubicBezTo>
                    <a:pt x="26" y="0"/>
                    <a:pt x="26" y="0"/>
                    <a:pt x="1" y="25"/>
                  </a:cubicBezTo>
                  <a:cubicBezTo>
                    <a:pt x="1" y="50"/>
                    <a:pt x="1" y="50"/>
                    <a:pt x="26" y="75"/>
                  </a:cubicBezTo>
                  <a:cubicBezTo>
                    <a:pt x="176" y="125"/>
                    <a:pt x="326" y="226"/>
                    <a:pt x="452" y="351"/>
                  </a:cubicBezTo>
                  <a:cubicBezTo>
                    <a:pt x="452" y="351"/>
                    <a:pt x="452" y="376"/>
                    <a:pt x="477" y="376"/>
                  </a:cubicBezTo>
                  <a:cubicBezTo>
                    <a:pt x="477" y="376"/>
                    <a:pt x="477" y="351"/>
                    <a:pt x="502" y="351"/>
                  </a:cubicBezTo>
                  <a:cubicBezTo>
                    <a:pt x="502" y="351"/>
                    <a:pt x="502" y="326"/>
                    <a:pt x="502" y="301"/>
                  </a:cubicBezTo>
                  <a:cubicBezTo>
                    <a:pt x="377" y="176"/>
                    <a:pt x="226"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7"/>
            <p:cNvSpPr/>
            <p:nvPr/>
          </p:nvSpPr>
          <p:spPr>
            <a:xfrm>
              <a:off x="1774575" y="2193625"/>
              <a:ext cx="11300" cy="10050"/>
            </a:xfrm>
            <a:custGeom>
              <a:avLst/>
              <a:gdLst/>
              <a:ahLst/>
              <a:cxnLst/>
              <a:rect l="l" t="t" r="r" b="b"/>
              <a:pathLst>
                <a:path w="452" h="402" extrusionOk="0">
                  <a:moveTo>
                    <a:pt x="51" y="1"/>
                  </a:moveTo>
                  <a:cubicBezTo>
                    <a:pt x="26" y="1"/>
                    <a:pt x="1" y="1"/>
                    <a:pt x="1" y="26"/>
                  </a:cubicBezTo>
                  <a:cubicBezTo>
                    <a:pt x="1" y="26"/>
                    <a:pt x="1" y="51"/>
                    <a:pt x="1" y="76"/>
                  </a:cubicBezTo>
                  <a:cubicBezTo>
                    <a:pt x="151" y="151"/>
                    <a:pt x="276" y="252"/>
                    <a:pt x="376" y="377"/>
                  </a:cubicBezTo>
                  <a:cubicBezTo>
                    <a:pt x="376" y="402"/>
                    <a:pt x="402" y="402"/>
                    <a:pt x="402" y="402"/>
                  </a:cubicBezTo>
                  <a:cubicBezTo>
                    <a:pt x="402" y="402"/>
                    <a:pt x="427" y="402"/>
                    <a:pt x="427" y="377"/>
                  </a:cubicBezTo>
                  <a:cubicBezTo>
                    <a:pt x="452" y="377"/>
                    <a:pt x="452" y="352"/>
                    <a:pt x="427" y="327"/>
                  </a:cubicBezTo>
                  <a:cubicBezTo>
                    <a:pt x="326" y="201"/>
                    <a:pt x="20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7"/>
            <p:cNvSpPr/>
            <p:nvPr/>
          </p:nvSpPr>
          <p:spPr>
            <a:xfrm>
              <a:off x="1773950" y="2184875"/>
              <a:ext cx="11300" cy="8150"/>
            </a:xfrm>
            <a:custGeom>
              <a:avLst/>
              <a:gdLst/>
              <a:ahLst/>
              <a:cxnLst/>
              <a:rect l="l" t="t" r="r" b="b"/>
              <a:pathLst>
                <a:path w="452" h="326" extrusionOk="0">
                  <a:moveTo>
                    <a:pt x="51" y="0"/>
                  </a:moveTo>
                  <a:cubicBezTo>
                    <a:pt x="26" y="0"/>
                    <a:pt x="0" y="25"/>
                    <a:pt x="0" y="25"/>
                  </a:cubicBezTo>
                  <a:cubicBezTo>
                    <a:pt x="0" y="50"/>
                    <a:pt x="0" y="75"/>
                    <a:pt x="26" y="75"/>
                  </a:cubicBezTo>
                  <a:cubicBezTo>
                    <a:pt x="151" y="125"/>
                    <a:pt x="276" y="226"/>
                    <a:pt x="401" y="326"/>
                  </a:cubicBezTo>
                  <a:lnTo>
                    <a:pt x="427" y="326"/>
                  </a:lnTo>
                  <a:cubicBezTo>
                    <a:pt x="427" y="326"/>
                    <a:pt x="452" y="326"/>
                    <a:pt x="452" y="301"/>
                  </a:cubicBezTo>
                  <a:cubicBezTo>
                    <a:pt x="452" y="301"/>
                    <a:pt x="452" y="276"/>
                    <a:pt x="452" y="251"/>
                  </a:cubicBezTo>
                  <a:cubicBezTo>
                    <a:pt x="326" y="15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7"/>
            <p:cNvSpPr/>
            <p:nvPr/>
          </p:nvSpPr>
          <p:spPr>
            <a:xfrm>
              <a:off x="1773950" y="2179850"/>
              <a:ext cx="11300" cy="6925"/>
            </a:xfrm>
            <a:custGeom>
              <a:avLst/>
              <a:gdLst/>
              <a:ahLst/>
              <a:cxnLst/>
              <a:rect l="l" t="t" r="r" b="b"/>
              <a:pathLst>
                <a:path w="452" h="277" extrusionOk="0">
                  <a:moveTo>
                    <a:pt x="51" y="1"/>
                  </a:moveTo>
                  <a:cubicBezTo>
                    <a:pt x="26" y="1"/>
                    <a:pt x="26" y="1"/>
                    <a:pt x="0" y="26"/>
                  </a:cubicBezTo>
                  <a:cubicBezTo>
                    <a:pt x="0" y="26"/>
                    <a:pt x="26" y="51"/>
                    <a:pt x="26" y="51"/>
                  </a:cubicBezTo>
                  <a:cubicBezTo>
                    <a:pt x="176" y="101"/>
                    <a:pt x="276" y="176"/>
                    <a:pt x="376" y="276"/>
                  </a:cubicBezTo>
                  <a:lnTo>
                    <a:pt x="427" y="276"/>
                  </a:lnTo>
                  <a:cubicBezTo>
                    <a:pt x="452" y="251"/>
                    <a:pt x="452" y="226"/>
                    <a:pt x="427" y="226"/>
                  </a:cubicBezTo>
                  <a:cubicBezTo>
                    <a:pt x="326" y="101"/>
                    <a:pt x="20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7"/>
            <p:cNvSpPr/>
            <p:nvPr/>
          </p:nvSpPr>
          <p:spPr>
            <a:xfrm>
              <a:off x="1769575" y="2251275"/>
              <a:ext cx="11300" cy="9425"/>
            </a:xfrm>
            <a:custGeom>
              <a:avLst/>
              <a:gdLst/>
              <a:ahLst/>
              <a:cxnLst/>
              <a:rect l="l" t="t" r="r" b="b"/>
              <a:pathLst>
                <a:path w="452" h="377" extrusionOk="0">
                  <a:moveTo>
                    <a:pt x="50" y="1"/>
                  </a:moveTo>
                  <a:cubicBezTo>
                    <a:pt x="25" y="1"/>
                    <a:pt x="25" y="1"/>
                    <a:pt x="0" y="26"/>
                  </a:cubicBezTo>
                  <a:cubicBezTo>
                    <a:pt x="0" y="51"/>
                    <a:pt x="0" y="76"/>
                    <a:pt x="25" y="76"/>
                  </a:cubicBezTo>
                  <a:cubicBezTo>
                    <a:pt x="175" y="126"/>
                    <a:pt x="301" y="251"/>
                    <a:pt x="376" y="377"/>
                  </a:cubicBezTo>
                  <a:lnTo>
                    <a:pt x="426" y="377"/>
                  </a:lnTo>
                  <a:cubicBezTo>
                    <a:pt x="451" y="377"/>
                    <a:pt x="451" y="352"/>
                    <a:pt x="451" y="327"/>
                  </a:cubicBezTo>
                  <a:cubicBezTo>
                    <a:pt x="351" y="176"/>
                    <a:pt x="2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7"/>
            <p:cNvSpPr/>
            <p:nvPr/>
          </p:nvSpPr>
          <p:spPr>
            <a:xfrm>
              <a:off x="1769575" y="2244550"/>
              <a:ext cx="9400" cy="8625"/>
            </a:xfrm>
            <a:custGeom>
              <a:avLst/>
              <a:gdLst/>
              <a:ahLst/>
              <a:cxnLst/>
              <a:rect l="l" t="t" r="r" b="b"/>
              <a:pathLst>
                <a:path w="376" h="345" extrusionOk="0">
                  <a:moveTo>
                    <a:pt x="34" y="0"/>
                  </a:moveTo>
                  <a:cubicBezTo>
                    <a:pt x="25" y="0"/>
                    <a:pt x="13" y="7"/>
                    <a:pt x="0" y="19"/>
                  </a:cubicBezTo>
                  <a:cubicBezTo>
                    <a:pt x="0" y="44"/>
                    <a:pt x="0" y="44"/>
                    <a:pt x="25" y="69"/>
                  </a:cubicBezTo>
                  <a:cubicBezTo>
                    <a:pt x="125" y="144"/>
                    <a:pt x="226" y="245"/>
                    <a:pt x="326" y="345"/>
                  </a:cubicBezTo>
                  <a:lnTo>
                    <a:pt x="376" y="345"/>
                  </a:lnTo>
                  <a:cubicBezTo>
                    <a:pt x="376" y="320"/>
                    <a:pt x="376" y="295"/>
                    <a:pt x="376" y="295"/>
                  </a:cubicBezTo>
                  <a:cubicBezTo>
                    <a:pt x="276" y="195"/>
                    <a:pt x="175" y="94"/>
                    <a:pt x="50" y="19"/>
                  </a:cubicBezTo>
                  <a:cubicBezTo>
                    <a:pt x="50" y="7"/>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7"/>
            <p:cNvSpPr/>
            <p:nvPr/>
          </p:nvSpPr>
          <p:spPr>
            <a:xfrm>
              <a:off x="1625450" y="2661050"/>
              <a:ext cx="10050" cy="36375"/>
            </a:xfrm>
            <a:custGeom>
              <a:avLst/>
              <a:gdLst/>
              <a:ahLst/>
              <a:cxnLst/>
              <a:rect l="l" t="t" r="r" b="b"/>
              <a:pathLst>
                <a:path w="402" h="1455" extrusionOk="0">
                  <a:moveTo>
                    <a:pt x="51" y="1"/>
                  </a:moveTo>
                  <a:cubicBezTo>
                    <a:pt x="26" y="1"/>
                    <a:pt x="1" y="1"/>
                    <a:pt x="1" y="26"/>
                  </a:cubicBezTo>
                  <a:cubicBezTo>
                    <a:pt x="51" y="502"/>
                    <a:pt x="151" y="978"/>
                    <a:pt x="326" y="1429"/>
                  </a:cubicBezTo>
                  <a:cubicBezTo>
                    <a:pt x="326" y="1429"/>
                    <a:pt x="351" y="1454"/>
                    <a:pt x="351" y="1454"/>
                  </a:cubicBezTo>
                  <a:lnTo>
                    <a:pt x="377" y="1454"/>
                  </a:lnTo>
                  <a:cubicBezTo>
                    <a:pt x="402" y="1429"/>
                    <a:pt x="402" y="1404"/>
                    <a:pt x="402" y="1404"/>
                  </a:cubicBezTo>
                  <a:cubicBezTo>
                    <a:pt x="2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7"/>
            <p:cNvSpPr/>
            <p:nvPr/>
          </p:nvSpPr>
          <p:spPr>
            <a:xfrm>
              <a:off x="1632350" y="2652925"/>
              <a:ext cx="6900" cy="28200"/>
            </a:xfrm>
            <a:custGeom>
              <a:avLst/>
              <a:gdLst/>
              <a:ahLst/>
              <a:cxnLst/>
              <a:rect l="l" t="t" r="r" b="b"/>
              <a:pathLst>
                <a:path w="276" h="1128" extrusionOk="0">
                  <a:moveTo>
                    <a:pt x="25" y="0"/>
                  </a:moveTo>
                  <a:cubicBezTo>
                    <a:pt x="25" y="0"/>
                    <a:pt x="0" y="25"/>
                    <a:pt x="0" y="25"/>
                  </a:cubicBezTo>
                  <a:cubicBezTo>
                    <a:pt x="0" y="401"/>
                    <a:pt x="75" y="752"/>
                    <a:pt x="226" y="1103"/>
                  </a:cubicBezTo>
                  <a:cubicBezTo>
                    <a:pt x="226" y="1128"/>
                    <a:pt x="226" y="1128"/>
                    <a:pt x="251" y="1128"/>
                  </a:cubicBezTo>
                  <a:cubicBezTo>
                    <a:pt x="276" y="1128"/>
                    <a:pt x="276" y="1103"/>
                    <a:pt x="276" y="1078"/>
                  </a:cubicBezTo>
                  <a:cubicBezTo>
                    <a:pt x="151" y="752"/>
                    <a:pt x="75"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7"/>
            <p:cNvSpPr/>
            <p:nvPr/>
          </p:nvSpPr>
          <p:spPr>
            <a:xfrm>
              <a:off x="1635475" y="2643525"/>
              <a:ext cx="5675" cy="21950"/>
            </a:xfrm>
            <a:custGeom>
              <a:avLst/>
              <a:gdLst/>
              <a:ahLst/>
              <a:cxnLst/>
              <a:rect l="l" t="t" r="r" b="b"/>
              <a:pathLst>
                <a:path w="227" h="878" extrusionOk="0">
                  <a:moveTo>
                    <a:pt x="76" y="0"/>
                  </a:moveTo>
                  <a:cubicBezTo>
                    <a:pt x="51" y="0"/>
                    <a:pt x="26" y="0"/>
                    <a:pt x="26" y="25"/>
                  </a:cubicBezTo>
                  <a:cubicBezTo>
                    <a:pt x="1" y="301"/>
                    <a:pt x="51" y="602"/>
                    <a:pt x="151" y="877"/>
                  </a:cubicBezTo>
                  <a:lnTo>
                    <a:pt x="201" y="877"/>
                  </a:lnTo>
                  <a:cubicBezTo>
                    <a:pt x="201" y="877"/>
                    <a:pt x="226" y="852"/>
                    <a:pt x="201" y="827"/>
                  </a:cubicBezTo>
                  <a:cubicBezTo>
                    <a:pt x="101" y="577"/>
                    <a:pt x="76" y="301"/>
                    <a:pt x="101" y="25"/>
                  </a:cubicBezTo>
                  <a:cubicBezTo>
                    <a:pt x="101" y="25"/>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7"/>
            <p:cNvSpPr/>
            <p:nvPr/>
          </p:nvSpPr>
          <p:spPr>
            <a:xfrm>
              <a:off x="1641125" y="2630975"/>
              <a:ext cx="4400" cy="23225"/>
            </a:xfrm>
            <a:custGeom>
              <a:avLst/>
              <a:gdLst/>
              <a:ahLst/>
              <a:cxnLst/>
              <a:rect l="l" t="t" r="r" b="b"/>
              <a:pathLst>
                <a:path w="176" h="929" extrusionOk="0">
                  <a:moveTo>
                    <a:pt x="25" y="1"/>
                  </a:moveTo>
                  <a:cubicBezTo>
                    <a:pt x="0" y="1"/>
                    <a:pt x="0" y="1"/>
                    <a:pt x="0" y="26"/>
                  </a:cubicBezTo>
                  <a:cubicBezTo>
                    <a:pt x="0" y="327"/>
                    <a:pt x="25" y="627"/>
                    <a:pt x="100" y="903"/>
                  </a:cubicBezTo>
                  <a:cubicBezTo>
                    <a:pt x="100" y="928"/>
                    <a:pt x="125" y="928"/>
                    <a:pt x="125" y="928"/>
                  </a:cubicBezTo>
                  <a:lnTo>
                    <a:pt x="151" y="928"/>
                  </a:lnTo>
                  <a:cubicBezTo>
                    <a:pt x="151" y="928"/>
                    <a:pt x="176" y="903"/>
                    <a:pt x="176" y="878"/>
                  </a:cubicBezTo>
                  <a:cubicBezTo>
                    <a:pt x="100" y="602"/>
                    <a:pt x="50" y="327"/>
                    <a:pt x="50"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7"/>
            <p:cNvSpPr/>
            <p:nvPr/>
          </p:nvSpPr>
          <p:spPr>
            <a:xfrm>
              <a:off x="1646125" y="2618450"/>
              <a:ext cx="3800" cy="22575"/>
            </a:xfrm>
            <a:custGeom>
              <a:avLst/>
              <a:gdLst/>
              <a:ahLst/>
              <a:cxnLst/>
              <a:rect l="l" t="t" r="r" b="b"/>
              <a:pathLst>
                <a:path w="152" h="903" extrusionOk="0">
                  <a:moveTo>
                    <a:pt x="51" y="1"/>
                  </a:moveTo>
                  <a:cubicBezTo>
                    <a:pt x="26" y="1"/>
                    <a:pt x="1" y="26"/>
                    <a:pt x="1" y="51"/>
                  </a:cubicBezTo>
                  <a:cubicBezTo>
                    <a:pt x="1" y="326"/>
                    <a:pt x="26" y="602"/>
                    <a:pt x="76" y="878"/>
                  </a:cubicBezTo>
                  <a:cubicBezTo>
                    <a:pt x="76" y="878"/>
                    <a:pt x="101" y="903"/>
                    <a:pt x="101" y="903"/>
                  </a:cubicBezTo>
                  <a:cubicBezTo>
                    <a:pt x="126" y="903"/>
                    <a:pt x="151" y="878"/>
                    <a:pt x="151" y="853"/>
                  </a:cubicBezTo>
                  <a:cubicBezTo>
                    <a:pt x="101" y="602"/>
                    <a:pt x="76" y="326"/>
                    <a:pt x="76" y="51"/>
                  </a:cubicBezTo>
                  <a:cubicBezTo>
                    <a:pt x="76" y="26"/>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7"/>
            <p:cNvSpPr/>
            <p:nvPr/>
          </p:nvSpPr>
          <p:spPr>
            <a:xfrm>
              <a:off x="1649900" y="2549900"/>
              <a:ext cx="10050" cy="58550"/>
            </a:xfrm>
            <a:custGeom>
              <a:avLst/>
              <a:gdLst/>
              <a:ahLst/>
              <a:cxnLst/>
              <a:rect l="l" t="t" r="r" b="b"/>
              <a:pathLst>
                <a:path w="402" h="2342" extrusionOk="0">
                  <a:moveTo>
                    <a:pt x="371" y="0"/>
                  </a:moveTo>
                  <a:cubicBezTo>
                    <a:pt x="363" y="0"/>
                    <a:pt x="351" y="18"/>
                    <a:pt x="351" y="36"/>
                  </a:cubicBezTo>
                  <a:cubicBezTo>
                    <a:pt x="100" y="763"/>
                    <a:pt x="0" y="1540"/>
                    <a:pt x="0" y="2291"/>
                  </a:cubicBezTo>
                  <a:cubicBezTo>
                    <a:pt x="0" y="2316"/>
                    <a:pt x="25" y="2342"/>
                    <a:pt x="50" y="2342"/>
                  </a:cubicBezTo>
                  <a:cubicBezTo>
                    <a:pt x="75" y="2342"/>
                    <a:pt x="75" y="2316"/>
                    <a:pt x="75" y="2291"/>
                  </a:cubicBezTo>
                  <a:cubicBezTo>
                    <a:pt x="50" y="1540"/>
                    <a:pt x="175" y="788"/>
                    <a:pt x="401" y="36"/>
                  </a:cubicBezTo>
                  <a:cubicBezTo>
                    <a:pt x="401" y="36"/>
                    <a:pt x="401" y="11"/>
                    <a:pt x="376" y="11"/>
                  </a:cubicBezTo>
                  <a:cubicBezTo>
                    <a:pt x="376" y="3"/>
                    <a:pt x="37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7"/>
            <p:cNvSpPr/>
            <p:nvPr/>
          </p:nvSpPr>
          <p:spPr>
            <a:xfrm>
              <a:off x="1668675" y="2477825"/>
              <a:ext cx="18825" cy="47300"/>
            </a:xfrm>
            <a:custGeom>
              <a:avLst/>
              <a:gdLst/>
              <a:ahLst/>
              <a:cxnLst/>
              <a:rect l="l" t="t" r="r" b="b"/>
              <a:pathLst>
                <a:path w="753" h="1892" extrusionOk="0">
                  <a:moveTo>
                    <a:pt x="704" y="0"/>
                  </a:moveTo>
                  <a:cubicBezTo>
                    <a:pt x="689" y="0"/>
                    <a:pt x="678" y="11"/>
                    <a:pt x="678" y="11"/>
                  </a:cubicBezTo>
                  <a:cubicBezTo>
                    <a:pt x="477" y="638"/>
                    <a:pt x="252" y="1265"/>
                    <a:pt x="1" y="1841"/>
                  </a:cubicBezTo>
                  <a:cubicBezTo>
                    <a:pt x="1" y="1866"/>
                    <a:pt x="1" y="1891"/>
                    <a:pt x="26" y="1891"/>
                  </a:cubicBezTo>
                  <a:cubicBezTo>
                    <a:pt x="51" y="1891"/>
                    <a:pt x="51" y="1891"/>
                    <a:pt x="76" y="1866"/>
                  </a:cubicBezTo>
                  <a:cubicBezTo>
                    <a:pt x="327" y="1290"/>
                    <a:pt x="552" y="663"/>
                    <a:pt x="753" y="37"/>
                  </a:cubicBezTo>
                  <a:cubicBezTo>
                    <a:pt x="753" y="37"/>
                    <a:pt x="753" y="11"/>
                    <a:pt x="728" y="11"/>
                  </a:cubicBezTo>
                  <a:cubicBezTo>
                    <a:pt x="719" y="3"/>
                    <a:pt x="711" y="0"/>
                    <a:pt x="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7"/>
            <p:cNvSpPr/>
            <p:nvPr/>
          </p:nvSpPr>
          <p:spPr>
            <a:xfrm>
              <a:off x="1687475" y="2699275"/>
              <a:ext cx="13825" cy="15075"/>
            </a:xfrm>
            <a:custGeom>
              <a:avLst/>
              <a:gdLst/>
              <a:ahLst/>
              <a:cxnLst/>
              <a:rect l="l" t="t" r="r" b="b"/>
              <a:pathLst>
                <a:path w="553" h="603" extrusionOk="0">
                  <a:moveTo>
                    <a:pt x="527" y="1"/>
                  </a:moveTo>
                  <a:cubicBezTo>
                    <a:pt x="502" y="1"/>
                    <a:pt x="477" y="1"/>
                    <a:pt x="477" y="26"/>
                  </a:cubicBezTo>
                  <a:cubicBezTo>
                    <a:pt x="377" y="226"/>
                    <a:pt x="226" y="402"/>
                    <a:pt x="26" y="527"/>
                  </a:cubicBezTo>
                  <a:cubicBezTo>
                    <a:pt x="1" y="552"/>
                    <a:pt x="1" y="577"/>
                    <a:pt x="26" y="577"/>
                  </a:cubicBezTo>
                  <a:cubicBezTo>
                    <a:pt x="26" y="602"/>
                    <a:pt x="26" y="602"/>
                    <a:pt x="51" y="602"/>
                  </a:cubicBezTo>
                  <a:lnTo>
                    <a:pt x="76" y="602"/>
                  </a:lnTo>
                  <a:cubicBezTo>
                    <a:pt x="276" y="452"/>
                    <a:pt x="427" y="276"/>
                    <a:pt x="527" y="51"/>
                  </a:cubicBezTo>
                  <a:cubicBezTo>
                    <a:pt x="552" y="26"/>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7"/>
            <p:cNvSpPr/>
            <p:nvPr/>
          </p:nvSpPr>
          <p:spPr>
            <a:xfrm>
              <a:off x="1690000" y="2708050"/>
              <a:ext cx="14425" cy="14425"/>
            </a:xfrm>
            <a:custGeom>
              <a:avLst/>
              <a:gdLst/>
              <a:ahLst/>
              <a:cxnLst/>
              <a:rect l="l" t="t" r="r" b="b"/>
              <a:pathLst>
                <a:path w="577" h="577" extrusionOk="0">
                  <a:moveTo>
                    <a:pt x="551" y="1"/>
                  </a:moveTo>
                  <a:cubicBezTo>
                    <a:pt x="526" y="1"/>
                    <a:pt x="501" y="1"/>
                    <a:pt x="501" y="26"/>
                  </a:cubicBezTo>
                  <a:cubicBezTo>
                    <a:pt x="401" y="226"/>
                    <a:pt x="226" y="402"/>
                    <a:pt x="25" y="527"/>
                  </a:cubicBezTo>
                  <a:cubicBezTo>
                    <a:pt x="25" y="527"/>
                    <a:pt x="0" y="552"/>
                    <a:pt x="25" y="577"/>
                  </a:cubicBezTo>
                  <a:lnTo>
                    <a:pt x="75" y="577"/>
                  </a:lnTo>
                  <a:cubicBezTo>
                    <a:pt x="276" y="452"/>
                    <a:pt x="451" y="276"/>
                    <a:pt x="576" y="51"/>
                  </a:cubicBezTo>
                  <a:cubicBezTo>
                    <a:pt x="576" y="26"/>
                    <a:pt x="576"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7"/>
            <p:cNvSpPr/>
            <p:nvPr/>
          </p:nvSpPr>
          <p:spPr>
            <a:xfrm>
              <a:off x="1689350" y="2719675"/>
              <a:ext cx="13200" cy="15975"/>
            </a:xfrm>
            <a:custGeom>
              <a:avLst/>
              <a:gdLst/>
              <a:ahLst/>
              <a:cxnLst/>
              <a:rect l="l" t="t" r="r" b="b"/>
              <a:pathLst>
                <a:path w="528" h="639" extrusionOk="0">
                  <a:moveTo>
                    <a:pt x="478" y="1"/>
                  </a:moveTo>
                  <a:cubicBezTo>
                    <a:pt x="463" y="1"/>
                    <a:pt x="452" y="12"/>
                    <a:pt x="452" y="12"/>
                  </a:cubicBezTo>
                  <a:cubicBezTo>
                    <a:pt x="352" y="237"/>
                    <a:pt x="201" y="438"/>
                    <a:pt x="26" y="563"/>
                  </a:cubicBezTo>
                  <a:cubicBezTo>
                    <a:pt x="1" y="588"/>
                    <a:pt x="1" y="613"/>
                    <a:pt x="26" y="613"/>
                  </a:cubicBezTo>
                  <a:cubicBezTo>
                    <a:pt x="26" y="638"/>
                    <a:pt x="26" y="638"/>
                    <a:pt x="51" y="638"/>
                  </a:cubicBezTo>
                  <a:lnTo>
                    <a:pt x="76" y="638"/>
                  </a:lnTo>
                  <a:cubicBezTo>
                    <a:pt x="252" y="488"/>
                    <a:pt x="427" y="287"/>
                    <a:pt x="527" y="62"/>
                  </a:cubicBezTo>
                  <a:cubicBezTo>
                    <a:pt x="527" y="37"/>
                    <a:pt x="527" y="12"/>
                    <a:pt x="502" y="12"/>
                  </a:cubicBezTo>
                  <a:cubicBezTo>
                    <a:pt x="494" y="3"/>
                    <a:pt x="486"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7"/>
            <p:cNvSpPr/>
            <p:nvPr/>
          </p:nvSpPr>
          <p:spPr>
            <a:xfrm>
              <a:off x="1688100" y="2674850"/>
              <a:ext cx="34500" cy="70200"/>
            </a:xfrm>
            <a:custGeom>
              <a:avLst/>
              <a:gdLst/>
              <a:ahLst/>
              <a:cxnLst/>
              <a:rect l="l" t="t" r="r" b="b"/>
              <a:pathLst>
                <a:path w="1380" h="2808" extrusionOk="0">
                  <a:moveTo>
                    <a:pt x="1354" y="0"/>
                  </a:moveTo>
                  <a:cubicBezTo>
                    <a:pt x="1329" y="0"/>
                    <a:pt x="1329" y="0"/>
                    <a:pt x="1329" y="25"/>
                  </a:cubicBezTo>
                  <a:cubicBezTo>
                    <a:pt x="1229" y="527"/>
                    <a:pt x="1104" y="1053"/>
                    <a:pt x="928" y="1529"/>
                  </a:cubicBezTo>
                  <a:cubicBezTo>
                    <a:pt x="703" y="2055"/>
                    <a:pt x="402" y="2481"/>
                    <a:pt x="26" y="2757"/>
                  </a:cubicBezTo>
                  <a:cubicBezTo>
                    <a:pt x="1" y="2757"/>
                    <a:pt x="1" y="2782"/>
                    <a:pt x="26" y="2807"/>
                  </a:cubicBezTo>
                  <a:lnTo>
                    <a:pt x="76" y="2807"/>
                  </a:lnTo>
                  <a:cubicBezTo>
                    <a:pt x="452" y="2532"/>
                    <a:pt x="753" y="2105"/>
                    <a:pt x="978" y="1554"/>
                  </a:cubicBezTo>
                  <a:cubicBezTo>
                    <a:pt x="1179" y="1053"/>
                    <a:pt x="1279" y="552"/>
                    <a:pt x="1379" y="25"/>
                  </a:cubicBezTo>
                  <a:cubicBezTo>
                    <a:pt x="1379" y="25"/>
                    <a:pt x="1379"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7"/>
            <p:cNvSpPr/>
            <p:nvPr/>
          </p:nvSpPr>
          <p:spPr>
            <a:xfrm>
              <a:off x="1727575" y="2506925"/>
              <a:ext cx="37000" cy="152275"/>
            </a:xfrm>
            <a:custGeom>
              <a:avLst/>
              <a:gdLst/>
              <a:ahLst/>
              <a:cxnLst/>
              <a:rect l="l" t="t" r="r" b="b"/>
              <a:pathLst>
                <a:path w="1480" h="6091" extrusionOk="0">
                  <a:moveTo>
                    <a:pt x="1454" y="0"/>
                  </a:moveTo>
                  <a:cubicBezTo>
                    <a:pt x="1429" y="0"/>
                    <a:pt x="1404" y="0"/>
                    <a:pt x="1404" y="25"/>
                  </a:cubicBezTo>
                  <a:cubicBezTo>
                    <a:pt x="853" y="2005"/>
                    <a:pt x="377" y="4035"/>
                    <a:pt x="1" y="6066"/>
                  </a:cubicBezTo>
                  <a:cubicBezTo>
                    <a:pt x="1" y="6091"/>
                    <a:pt x="26" y="6091"/>
                    <a:pt x="26" y="6091"/>
                  </a:cubicBezTo>
                  <a:lnTo>
                    <a:pt x="51" y="6091"/>
                  </a:lnTo>
                  <a:cubicBezTo>
                    <a:pt x="51" y="6091"/>
                    <a:pt x="76" y="6091"/>
                    <a:pt x="76" y="6066"/>
                  </a:cubicBezTo>
                  <a:cubicBezTo>
                    <a:pt x="452" y="4061"/>
                    <a:pt x="928" y="2030"/>
                    <a:pt x="1480" y="50"/>
                  </a:cubicBezTo>
                  <a:cubicBezTo>
                    <a:pt x="1480" y="25"/>
                    <a:pt x="1480"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7"/>
            <p:cNvSpPr/>
            <p:nvPr/>
          </p:nvSpPr>
          <p:spPr>
            <a:xfrm>
              <a:off x="1767675" y="2488750"/>
              <a:ext cx="6925" cy="9425"/>
            </a:xfrm>
            <a:custGeom>
              <a:avLst/>
              <a:gdLst/>
              <a:ahLst/>
              <a:cxnLst/>
              <a:rect l="l" t="t" r="r" b="b"/>
              <a:pathLst>
                <a:path w="277" h="377" extrusionOk="0">
                  <a:moveTo>
                    <a:pt x="201" y="1"/>
                  </a:moveTo>
                  <a:cubicBezTo>
                    <a:pt x="126" y="101"/>
                    <a:pt x="51" y="201"/>
                    <a:pt x="1" y="326"/>
                  </a:cubicBezTo>
                  <a:cubicBezTo>
                    <a:pt x="1" y="351"/>
                    <a:pt x="26" y="376"/>
                    <a:pt x="26" y="376"/>
                  </a:cubicBezTo>
                  <a:lnTo>
                    <a:pt x="51" y="376"/>
                  </a:lnTo>
                  <a:cubicBezTo>
                    <a:pt x="51" y="376"/>
                    <a:pt x="76" y="376"/>
                    <a:pt x="76" y="351"/>
                  </a:cubicBezTo>
                  <a:cubicBezTo>
                    <a:pt x="126" y="251"/>
                    <a:pt x="176" y="151"/>
                    <a:pt x="251" y="51"/>
                  </a:cubicBezTo>
                  <a:cubicBezTo>
                    <a:pt x="277" y="51"/>
                    <a:pt x="251" y="26"/>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7"/>
            <p:cNvSpPr/>
            <p:nvPr/>
          </p:nvSpPr>
          <p:spPr>
            <a:xfrm>
              <a:off x="1609800" y="2588375"/>
              <a:ext cx="20700" cy="140375"/>
            </a:xfrm>
            <a:custGeom>
              <a:avLst/>
              <a:gdLst/>
              <a:ahLst/>
              <a:cxnLst/>
              <a:rect l="l" t="t" r="r" b="b"/>
              <a:pathLst>
                <a:path w="828" h="5615" extrusionOk="0">
                  <a:moveTo>
                    <a:pt x="326" y="1"/>
                  </a:moveTo>
                  <a:cubicBezTo>
                    <a:pt x="326" y="1"/>
                    <a:pt x="301" y="26"/>
                    <a:pt x="301" y="26"/>
                  </a:cubicBezTo>
                  <a:cubicBezTo>
                    <a:pt x="150" y="953"/>
                    <a:pt x="0" y="1905"/>
                    <a:pt x="0" y="2858"/>
                  </a:cubicBezTo>
                  <a:cubicBezTo>
                    <a:pt x="25" y="3935"/>
                    <a:pt x="276" y="4863"/>
                    <a:pt x="752" y="5590"/>
                  </a:cubicBezTo>
                  <a:cubicBezTo>
                    <a:pt x="752" y="5590"/>
                    <a:pt x="777" y="5615"/>
                    <a:pt x="777" y="5615"/>
                  </a:cubicBezTo>
                  <a:cubicBezTo>
                    <a:pt x="777" y="5615"/>
                    <a:pt x="802" y="5590"/>
                    <a:pt x="802" y="5590"/>
                  </a:cubicBezTo>
                  <a:cubicBezTo>
                    <a:pt x="827" y="5590"/>
                    <a:pt x="827" y="5564"/>
                    <a:pt x="802" y="5539"/>
                  </a:cubicBezTo>
                  <a:cubicBezTo>
                    <a:pt x="351" y="4838"/>
                    <a:pt x="100" y="3935"/>
                    <a:pt x="75" y="2858"/>
                  </a:cubicBezTo>
                  <a:cubicBezTo>
                    <a:pt x="50" y="1905"/>
                    <a:pt x="226" y="953"/>
                    <a:pt x="376" y="51"/>
                  </a:cubicBezTo>
                  <a:cubicBezTo>
                    <a:pt x="376" y="26"/>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7"/>
            <p:cNvSpPr/>
            <p:nvPr/>
          </p:nvSpPr>
          <p:spPr>
            <a:xfrm>
              <a:off x="1603525" y="2667325"/>
              <a:ext cx="21950" cy="65825"/>
            </a:xfrm>
            <a:custGeom>
              <a:avLst/>
              <a:gdLst/>
              <a:ahLst/>
              <a:cxnLst/>
              <a:rect l="l" t="t" r="r" b="b"/>
              <a:pathLst>
                <a:path w="878" h="2633" extrusionOk="0">
                  <a:moveTo>
                    <a:pt x="51" y="0"/>
                  </a:moveTo>
                  <a:cubicBezTo>
                    <a:pt x="25" y="0"/>
                    <a:pt x="0" y="26"/>
                    <a:pt x="25" y="51"/>
                  </a:cubicBezTo>
                  <a:cubicBezTo>
                    <a:pt x="101" y="928"/>
                    <a:pt x="376" y="1830"/>
                    <a:pt x="802" y="2607"/>
                  </a:cubicBezTo>
                  <a:cubicBezTo>
                    <a:pt x="827" y="2632"/>
                    <a:pt x="827" y="2632"/>
                    <a:pt x="853" y="2632"/>
                  </a:cubicBezTo>
                  <a:cubicBezTo>
                    <a:pt x="878" y="2607"/>
                    <a:pt x="878" y="2582"/>
                    <a:pt x="878" y="2582"/>
                  </a:cubicBezTo>
                  <a:cubicBezTo>
                    <a:pt x="426" y="1805"/>
                    <a:pt x="151" y="928"/>
                    <a:pt x="76" y="26"/>
                  </a:cubicBezTo>
                  <a:cubicBezTo>
                    <a:pt x="76" y="26"/>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7"/>
            <p:cNvSpPr/>
            <p:nvPr/>
          </p:nvSpPr>
          <p:spPr>
            <a:xfrm>
              <a:off x="1604775" y="2703050"/>
              <a:ext cx="22575" cy="43875"/>
            </a:xfrm>
            <a:custGeom>
              <a:avLst/>
              <a:gdLst/>
              <a:ahLst/>
              <a:cxnLst/>
              <a:rect l="l" t="t" r="r" b="b"/>
              <a:pathLst>
                <a:path w="903" h="1755" extrusionOk="0">
                  <a:moveTo>
                    <a:pt x="26" y="0"/>
                  </a:moveTo>
                  <a:cubicBezTo>
                    <a:pt x="1" y="0"/>
                    <a:pt x="1" y="25"/>
                    <a:pt x="1" y="50"/>
                  </a:cubicBezTo>
                  <a:cubicBezTo>
                    <a:pt x="101" y="677"/>
                    <a:pt x="402" y="1278"/>
                    <a:pt x="828" y="1729"/>
                  </a:cubicBezTo>
                  <a:cubicBezTo>
                    <a:pt x="853" y="1754"/>
                    <a:pt x="853" y="1754"/>
                    <a:pt x="853" y="1754"/>
                  </a:cubicBezTo>
                  <a:cubicBezTo>
                    <a:pt x="878" y="1754"/>
                    <a:pt x="878" y="1754"/>
                    <a:pt x="878" y="1729"/>
                  </a:cubicBezTo>
                  <a:cubicBezTo>
                    <a:pt x="903" y="1729"/>
                    <a:pt x="903" y="1704"/>
                    <a:pt x="878" y="1679"/>
                  </a:cubicBezTo>
                  <a:cubicBezTo>
                    <a:pt x="452" y="1228"/>
                    <a:pt x="176" y="652"/>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7"/>
            <p:cNvSpPr/>
            <p:nvPr/>
          </p:nvSpPr>
          <p:spPr>
            <a:xfrm>
              <a:off x="1621700" y="2487500"/>
              <a:ext cx="9425" cy="87750"/>
            </a:xfrm>
            <a:custGeom>
              <a:avLst/>
              <a:gdLst/>
              <a:ahLst/>
              <a:cxnLst/>
              <a:rect l="l" t="t" r="r" b="b"/>
              <a:pathLst>
                <a:path w="377" h="3510" extrusionOk="0">
                  <a:moveTo>
                    <a:pt x="326" y="0"/>
                  </a:moveTo>
                  <a:cubicBezTo>
                    <a:pt x="301" y="0"/>
                    <a:pt x="276" y="25"/>
                    <a:pt x="276" y="25"/>
                  </a:cubicBezTo>
                  <a:cubicBezTo>
                    <a:pt x="301" y="1178"/>
                    <a:pt x="226" y="2331"/>
                    <a:pt x="0" y="3459"/>
                  </a:cubicBezTo>
                  <a:cubicBezTo>
                    <a:pt x="0" y="3484"/>
                    <a:pt x="25" y="3509"/>
                    <a:pt x="50" y="3509"/>
                  </a:cubicBezTo>
                  <a:cubicBezTo>
                    <a:pt x="75" y="3509"/>
                    <a:pt x="75" y="3509"/>
                    <a:pt x="75" y="3484"/>
                  </a:cubicBezTo>
                  <a:cubicBezTo>
                    <a:pt x="276" y="2356"/>
                    <a:pt x="376" y="1178"/>
                    <a:pt x="351" y="25"/>
                  </a:cubicBezTo>
                  <a:cubicBezTo>
                    <a:pt x="351" y="0"/>
                    <a:pt x="326"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7"/>
            <p:cNvSpPr/>
            <p:nvPr/>
          </p:nvSpPr>
          <p:spPr>
            <a:xfrm>
              <a:off x="1631725" y="2737025"/>
              <a:ext cx="11300" cy="14275"/>
            </a:xfrm>
            <a:custGeom>
              <a:avLst/>
              <a:gdLst/>
              <a:ahLst/>
              <a:cxnLst/>
              <a:rect l="l" t="t" r="r" b="b"/>
              <a:pathLst>
                <a:path w="452" h="571" extrusionOk="0">
                  <a:moveTo>
                    <a:pt x="60" y="1"/>
                  </a:moveTo>
                  <a:cubicBezTo>
                    <a:pt x="50" y="1"/>
                    <a:pt x="38" y="7"/>
                    <a:pt x="25" y="19"/>
                  </a:cubicBezTo>
                  <a:cubicBezTo>
                    <a:pt x="0" y="19"/>
                    <a:pt x="0" y="45"/>
                    <a:pt x="25" y="70"/>
                  </a:cubicBezTo>
                  <a:cubicBezTo>
                    <a:pt x="151" y="220"/>
                    <a:pt x="276" y="370"/>
                    <a:pt x="376" y="546"/>
                  </a:cubicBezTo>
                  <a:cubicBezTo>
                    <a:pt x="376" y="571"/>
                    <a:pt x="376" y="571"/>
                    <a:pt x="401" y="571"/>
                  </a:cubicBezTo>
                  <a:lnTo>
                    <a:pt x="426" y="571"/>
                  </a:lnTo>
                  <a:cubicBezTo>
                    <a:pt x="426" y="571"/>
                    <a:pt x="451" y="546"/>
                    <a:pt x="426" y="521"/>
                  </a:cubicBezTo>
                  <a:cubicBezTo>
                    <a:pt x="326" y="345"/>
                    <a:pt x="226" y="170"/>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7"/>
            <p:cNvSpPr/>
            <p:nvPr/>
          </p:nvSpPr>
          <p:spPr>
            <a:xfrm>
              <a:off x="1672450" y="2693025"/>
              <a:ext cx="8800" cy="50775"/>
            </a:xfrm>
            <a:custGeom>
              <a:avLst/>
              <a:gdLst/>
              <a:ahLst/>
              <a:cxnLst/>
              <a:rect l="l" t="t" r="r" b="b"/>
              <a:pathLst>
                <a:path w="352" h="2031" extrusionOk="0">
                  <a:moveTo>
                    <a:pt x="25" y="0"/>
                  </a:moveTo>
                  <a:cubicBezTo>
                    <a:pt x="0" y="25"/>
                    <a:pt x="0" y="25"/>
                    <a:pt x="0" y="50"/>
                  </a:cubicBezTo>
                  <a:cubicBezTo>
                    <a:pt x="50" y="226"/>
                    <a:pt x="126" y="376"/>
                    <a:pt x="151" y="526"/>
                  </a:cubicBezTo>
                  <a:cubicBezTo>
                    <a:pt x="276" y="1003"/>
                    <a:pt x="276" y="1504"/>
                    <a:pt x="126" y="1980"/>
                  </a:cubicBezTo>
                  <a:cubicBezTo>
                    <a:pt x="126" y="2005"/>
                    <a:pt x="126" y="2005"/>
                    <a:pt x="151" y="2030"/>
                  </a:cubicBezTo>
                  <a:lnTo>
                    <a:pt x="176" y="2030"/>
                  </a:lnTo>
                  <a:cubicBezTo>
                    <a:pt x="176" y="2030"/>
                    <a:pt x="201" y="2005"/>
                    <a:pt x="201" y="2005"/>
                  </a:cubicBezTo>
                  <a:cubicBezTo>
                    <a:pt x="351" y="1529"/>
                    <a:pt x="351" y="1003"/>
                    <a:pt x="226" y="501"/>
                  </a:cubicBezTo>
                  <a:cubicBezTo>
                    <a:pt x="176" y="351"/>
                    <a:pt x="126" y="201"/>
                    <a:pt x="75" y="50"/>
                  </a:cubicBezTo>
                  <a:lnTo>
                    <a:pt x="75" y="25"/>
                  </a:ln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7"/>
            <p:cNvSpPr/>
            <p:nvPr/>
          </p:nvSpPr>
          <p:spPr>
            <a:xfrm>
              <a:off x="1669950" y="2715575"/>
              <a:ext cx="5025" cy="26950"/>
            </a:xfrm>
            <a:custGeom>
              <a:avLst/>
              <a:gdLst/>
              <a:ahLst/>
              <a:cxnLst/>
              <a:rect l="l" t="t" r="r" b="b"/>
              <a:pathLst>
                <a:path w="201" h="1078" extrusionOk="0">
                  <a:moveTo>
                    <a:pt x="50" y="0"/>
                  </a:moveTo>
                  <a:cubicBezTo>
                    <a:pt x="25" y="0"/>
                    <a:pt x="0" y="25"/>
                    <a:pt x="25" y="50"/>
                  </a:cubicBezTo>
                  <a:cubicBezTo>
                    <a:pt x="125" y="351"/>
                    <a:pt x="125" y="727"/>
                    <a:pt x="0" y="1028"/>
                  </a:cubicBezTo>
                  <a:cubicBezTo>
                    <a:pt x="0" y="1053"/>
                    <a:pt x="0" y="1078"/>
                    <a:pt x="25" y="1078"/>
                  </a:cubicBezTo>
                  <a:cubicBezTo>
                    <a:pt x="50" y="1078"/>
                    <a:pt x="75" y="1078"/>
                    <a:pt x="75" y="1053"/>
                  </a:cubicBezTo>
                  <a:cubicBezTo>
                    <a:pt x="201" y="727"/>
                    <a:pt x="201" y="35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7"/>
            <p:cNvSpPr/>
            <p:nvPr/>
          </p:nvSpPr>
          <p:spPr>
            <a:xfrm>
              <a:off x="1664300" y="2724700"/>
              <a:ext cx="3150" cy="15950"/>
            </a:xfrm>
            <a:custGeom>
              <a:avLst/>
              <a:gdLst/>
              <a:ahLst/>
              <a:cxnLst/>
              <a:rect l="l" t="t" r="r" b="b"/>
              <a:pathLst>
                <a:path w="126" h="638" extrusionOk="0">
                  <a:moveTo>
                    <a:pt x="81" y="1"/>
                  </a:moveTo>
                  <a:cubicBezTo>
                    <a:pt x="78" y="1"/>
                    <a:pt x="76" y="4"/>
                    <a:pt x="76" y="11"/>
                  </a:cubicBezTo>
                  <a:cubicBezTo>
                    <a:pt x="51" y="11"/>
                    <a:pt x="26" y="11"/>
                    <a:pt x="26" y="36"/>
                  </a:cubicBezTo>
                  <a:cubicBezTo>
                    <a:pt x="51" y="212"/>
                    <a:pt x="51" y="412"/>
                    <a:pt x="0" y="588"/>
                  </a:cubicBezTo>
                  <a:cubicBezTo>
                    <a:pt x="0" y="613"/>
                    <a:pt x="0" y="638"/>
                    <a:pt x="26" y="638"/>
                  </a:cubicBezTo>
                  <a:cubicBezTo>
                    <a:pt x="51" y="638"/>
                    <a:pt x="76" y="613"/>
                    <a:pt x="76" y="613"/>
                  </a:cubicBezTo>
                  <a:cubicBezTo>
                    <a:pt x="126" y="412"/>
                    <a:pt x="126" y="212"/>
                    <a:pt x="101" y="36"/>
                  </a:cubicBezTo>
                  <a:cubicBezTo>
                    <a:pt x="101" y="19"/>
                    <a:pt x="8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7"/>
            <p:cNvSpPr/>
            <p:nvPr/>
          </p:nvSpPr>
          <p:spPr>
            <a:xfrm>
              <a:off x="1666175" y="2595275"/>
              <a:ext cx="23200" cy="78350"/>
            </a:xfrm>
            <a:custGeom>
              <a:avLst/>
              <a:gdLst/>
              <a:ahLst/>
              <a:cxnLst/>
              <a:rect l="l" t="t" r="r" b="b"/>
              <a:pathLst>
                <a:path w="928" h="3134" extrusionOk="0">
                  <a:moveTo>
                    <a:pt x="903" y="0"/>
                  </a:moveTo>
                  <a:cubicBezTo>
                    <a:pt x="903" y="0"/>
                    <a:pt x="878" y="0"/>
                    <a:pt x="853" y="25"/>
                  </a:cubicBezTo>
                  <a:cubicBezTo>
                    <a:pt x="301" y="928"/>
                    <a:pt x="1" y="2005"/>
                    <a:pt x="26" y="3083"/>
                  </a:cubicBezTo>
                  <a:cubicBezTo>
                    <a:pt x="26" y="3108"/>
                    <a:pt x="26" y="3133"/>
                    <a:pt x="51" y="3133"/>
                  </a:cubicBezTo>
                  <a:cubicBezTo>
                    <a:pt x="76" y="3133"/>
                    <a:pt x="101" y="3108"/>
                    <a:pt x="101" y="3083"/>
                  </a:cubicBezTo>
                  <a:cubicBezTo>
                    <a:pt x="76" y="2030"/>
                    <a:pt x="352" y="953"/>
                    <a:pt x="928" y="50"/>
                  </a:cubicBezTo>
                  <a:cubicBezTo>
                    <a:pt x="928" y="25"/>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7"/>
            <p:cNvSpPr/>
            <p:nvPr/>
          </p:nvSpPr>
          <p:spPr>
            <a:xfrm>
              <a:off x="1703775" y="2456525"/>
              <a:ext cx="43875" cy="101800"/>
            </a:xfrm>
            <a:custGeom>
              <a:avLst/>
              <a:gdLst/>
              <a:ahLst/>
              <a:cxnLst/>
              <a:rect l="l" t="t" r="r" b="b"/>
              <a:pathLst>
                <a:path w="1755" h="4072" extrusionOk="0">
                  <a:moveTo>
                    <a:pt x="1698" y="0"/>
                  </a:moveTo>
                  <a:cubicBezTo>
                    <a:pt x="1691" y="0"/>
                    <a:pt x="1680" y="11"/>
                    <a:pt x="1680" y="11"/>
                  </a:cubicBezTo>
                  <a:lnTo>
                    <a:pt x="0" y="4021"/>
                  </a:lnTo>
                  <a:cubicBezTo>
                    <a:pt x="0" y="4046"/>
                    <a:pt x="0" y="4072"/>
                    <a:pt x="25" y="4072"/>
                  </a:cubicBezTo>
                  <a:lnTo>
                    <a:pt x="76" y="4072"/>
                  </a:lnTo>
                  <a:lnTo>
                    <a:pt x="1730" y="36"/>
                  </a:lnTo>
                  <a:cubicBezTo>
                    <a:pt x="1755" y="36"/>
                    <a:pt x="1730" y="11"/>
                    <a:pt x="1705" y="11"/>
                  </a:cubicBezTo>
                  <a:cubicBezTo>
                    <a:pt x="1705" y="3"/>
                    <a:pt x="1702" y="0"/>
                    <a:pt x="1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7"/>
            <p:cNvSpPr/>
            <p:nvPr/>
          </p:nvSpPr>
          <p:spPr>
            <a:xfrm>
              <a:off x="1748250" y="2442375"/>
              <a:ext cx="5050" cy="7550"/>
            </a:xfrm>
            <a:custGeom>
              <a:avLst/>
              <a:gdLst/>
              <a:ahLst/>
              <a:cxnLst/>
              <a:rect l="l" t="t" r="r" b="b"/>
              <a:pathLst>
                <a:path w="202" h="302" extrusionOk="0">
                  <a:moveTo>
                    <a:pt x="176" y="1"/>
                  </a:moveTo>
                  <a:cubicBezTo>
                    <a:pt x="151" y="1"/>
                    <a:pt x="126" y="1"/>
                    <a:pt x="126" y="26"/>
                  </a:cubicBezTo>
                  <a:lnTo>
                    <a:pt x="26" y="252"/>
                  </a:lnTo>
                  <a:cubicBezTo>
                    <a:pt x="1" y="277"/>
                    <a:pt x="26" y="277"/>
                    <a:pt x="26" y="302"/>
                  </a:cubicBezTo>
                  <a:lnTo>
                    <a:pt x="51" y="302"/>
                  </a:lnTo>
                  <a:cubicBezTo>
                    <a:pt x="51" y="302"/>
                    <a:pt x="76" y="302"/>
                    <a:pt x="76" y="277"/>
                  </a:cubicBezTo>
                  <a:lnTo>
                    <a:pt x="176" y="51"/>
                  </a:lnTo>
                  <a:cubicBezTo>
                    <a:pt x="201" y="51"/>
                    <a:pt x="176" y="26"/>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7"/>
            <p:cNvSpPr/>
            <p:nvPr/>
          </p:nvSpPr>
          <p:spPr>
            <a:xfrm>
              <a:off x="1408650" y="1776250"/>
              <a:ext cx="336500" cy="630450"/>
            </a:xfrm>
            <a:custGeom>
              <a:avLst/>
              <a:gdLst/>
              <a:ahLst/>
              <a:cxnLst/>
              <a:rect l="l" t="t" r="r" b="b"/>
              <a:pathLst>
                <a:path w="13460" h="25218" extrusionOk="0">
                  <a:moveTo>
                    <a:pt x="4823" y="1"/>
                  </a:moveTo>
                  <a:cubicBezTo>
                    <a:pt x="4414" y="1"/>
                    <a:pt x="4005" y="59"/>
                    <a:pt x="3610" y="180"/>
                  </a:cubicBezTo>
                  <a:cubicBezTo>
                    <a:pt x="3533" y="145"/>
                    <a:pt x="3453" y="130"/>
                    <a:pt x="3373" y="130"/>
                  </a:cubicBezTo>
                  <a:cubicBezTo>
                    <a:pt x="2986" y="130"/>
                    <a:pt x="2585" y="486"/>
                    <a:pt x="2357" y="756"/>
                  </a:cubicBezTo>
                  <a:cubicBezTo>
                    <a:pt x="1855" y="1282"/>
                    <a:pt x="1379" y="1834"/>
                    <a:pt x="1079" y="2460"/>
                  </a:cubicBezTo>
                  <a:cubicBezTo>
                    <a:pt x="678" y="3262"/>
                    <a:pt x="527" y="4140"/>
                    <a:pt x="402" y="4992"/>
                  </a:cubicBezTo>
                  <a:cubicBezTo>
                    <a:pt x="151" y="6621"/>
                    <a:pt x="1" y="8200"/>
                    <a:pt x="803" y="9478"/>
                  </a:cubicBezTo>
                  <a:cubicBezTo>
                    <a:pt x="853" y="9578"/>
                    <a:pt x="928" y="9678"/>
                    <a:pt x="1003" y="9779"/>
                  </a:cubicBezTo>
                  <a:cubicBezTo>
                    <a:pt x="1154" y="9979"/>
                    <a:pt x="1279" y="10180"/>
                    <a:pt x="1379" y="10405"/>
                  </a:cubicBezTo>
                  <a:cubicBezTo>
                    <a:pt x="1555" y="10881"/>
                    <a:pt x="1505" y="11383"/>
                    <a:pt x="1429" y="11909"/>
                  </a:cubicBezTo>
                  <a:cubicBezTo>
                    <a:pt x="1379" y="12435"/>
                    <a:pt x="1329" y="12962"/>
                    <a:pt x="1505" y="13463"/>
                  </a:cubicBezTo>
                  <a:cubicBezTo>
                    <a:pt x="1630" y="13864"/>
                    <a:pt x="1931" y="14190"/>
                    <a:pt x="2181" y="14440"/>
                  </a:cubicBezTo>
                  <a:cubicBezTo>
                    <a:pt x="2457" y="14716"/>
                    <a:pt x="2758" y="14967"/>
                    <a:pt x="3059" y="15242"/>
                  </a:cubicBezTo>
                  <a:cubicBezTo>
                    <a:pt x="3760" y="15844"/>
                    <a:pt x="4487" y="16470"/>
                    <a:pt x="4838" y="17297"/>
                  </a:cubicBezTo>
                  <a:cubicBezTo>
                    <a:pt x="4888" y="17398"/>
                    <a:pt x="4863" y="17473"/>
                    <a:pt x="4813" y="17548"/>
                  </a:cubicBezTo>
                  <a:cubicBezTo>
                    <a:pt x="4763" y="17623"/>
                    <a:pt x="4688" y="17673"/>
                    <a:pt x="4612" y="17673"/>
                  </a:cubicBezTo>
                  <a:cubicBezTo>
                    <a:pt x="4537" y="17673"/>
                    <a:pt x="4462" y="17673"/>
                    <a:pt x="4362" y="17648"/>
                  </a:cubicBezTo>
                  <a:cubicBezTo>
                    <a:pt x="4161" y="17573"/>
                    <a:pt x="3961" y="17423"/>
                    <a:pt x="3785" y="17272"/>
                  </a:cubicBezTo>
                  <a:lnTo>
                    <a:pt x="3735" y="17222"/>
                  </a:lnTo>
                  <a:cubicBezTo>
                    <a:pt x="3434" y="16947"/>
                    <a:pt x="3109" y="16721"/>
                    <a:pt x="2758" y="16521"/>
                  </a:cubicBezTo>
                  <a:cubicBezTo>
                    <a:pt x="2532" y="16370"/>
                    <a:pt x="2282" y="16245"/>
                    <a:pt x="1981" y="16195"/>
                  </a:cubicBezTo>
                  <a:cubicBezTo>
                    <a:pt x="1952" y="16192"/>
                    <a:pt x="1922" y="16191"/>
                    <a:pt x="1893" y="16191"/>
                  </a:cubicBezTo>
                  <a:cubicBezTo>
                    <a:pt x="1320" y="16191"/>
                    <a:pt x="749" y="16650"/>
                    <a:pt x="678" y="17222"/>
                  </a:cubicBezTo>
                  <a:cubicBezTo>
                    <a:pt x="627" y="17498"/>
                    <a:pt x="703" y="17799"/>
                    <a:pt x="953" y="17924"/>
                  </a:cubicBezTo>
                  <a:cubicBezTo>
                    <a:pt x="1855" y="18325"/>
                    <a:pt x="2332" y="19202"/>
                    <a:pt x="2858" y="20105"/>
                  </a:cubicBezTo>
                  <a:cubicBezTo>
                    <a:pt x="3284" y="20856"/>
                    <a:pt x="3735" y="21633"/>
                    <a:pt x="4412" y="22135"/>
                  </a:cubicBezTo>
                  <a:cubicBezTo>
                    <a:pt x="4888" y="22485"/>
                    <a:pt x="5414" y="22736"/>
                    <a:pt x="5941" y="22962"/>
                  </a:cubicBezTo>
                  <a:cubicBezTo>
                    <a:pt x="6542" y="23212"/>
                    <a:pt x="7169" y="23488"/>
                    <a:pt x="7645" y="23914"/>
                  </a:cubicBezTo>
                  <a:cubicBezTo>
                    <a:pt x="7655" y="23924"/>
                    <a:pt x="7670" y="23931"/>
                    <a:pt x="7685" y="23931"/>
                  </a:cubicBezTo>
                  <a:cubicBezTo>
                    <a:pt x="7707" y="23931"/>
                    <a:pt x="7731" y="23918"/>
                    <a:pt x="7745" y="23889"/>
                  </a:cubicBezTo>
                  <a:cubicBezTo>
                    <a:pt x="7795" y="23864"/>
                    <a:pt x="7770" y="23814"/>
                    <a:pt x="7745" y="23789"/>
                  </a:cubicBezTo>
                  <a:cubicBezTo>
                    <a:pt x="7244" y="23338"/>
                    <a:pt x="6617" y="23087"/>
                    <a:pt x="6016" y="22811"/>
                  </a:cubicBezTo>
                  <a:cubicBezTo>
                    <a:pt x="5490" y="22586"/>
                    <a:pt x="4963" y="22360"/>
                    <a:pt x="4512" y="22034"/>
                  </a:cubicBezTo>
                  <a:cubicBezTo>
                    <a:pt x="3861" y="21533"/>
                    <a:pt x="3409" y="20781"/>
                    <a:pt x="3008" y="20029"/>
                  </a:cubicBezTo>
                  <a:cubicBezTo>
                    <a:pt x="2482" y="19127"/>
                    <a:pt x="1956" y="18200"/>
                    <a:pt x="1028" y="17774"/>
                  </a:cubicBezTo>
                  <a:cubicBezTo>
                    <a:pt x="853" y="17698"/>
                    <a:pt x="803" y="17448"/>
                    <a:pt x="828" y="17247"/>
                  </a:cubicBezTo>
                  <a:cubicBezTo>
                    <a:pt x="875" y="16749"/>
                    <a:pt x="1372" y="16341"/>
                    <a:pt x="1892" y="16341"/>
                  </a:cubicBezTo>
                  <a:cubicBezTo>
                    <a:pt x="1922" y="16341"/>
                    <a:pt x="1951" y="16342"/>
                    <a:pt x="1981" y="16345"/>
                  </a:cubicBezTo>
                  <a:cubicBezTo>
                    <a:pt x="2231" y="16395"/>
                    <a:pt x="2482" y="16521"/>
                    <a:pt x="2683" y="16646"/>
                  </a:cubicBezTo>
                  <a:cubicBezTo>
                    <a:pt x="3033" y="16846"/>
                    <a:pt x="3334" y="17072"/>
                    <a:pt x="3635" y="17323"/>
                  </a:cubicBezTo>
                  <a:lnTo>
                    <a:pt x="3710" y="17373"/>
                  </a:lnTo>
                  <a:cubicBezTo>
                    <a:pt x="3886" y="17548"/>
                    <a:pt x="4086" y="17724"/>
                    <a:pt x="4337" y="17799"/>
                  </a:cubicBezTo>
                  <a:cubicBezTo>
                    <a:pt x="4412" y="17824"/>
                    <a:pt x="4512" y="17824"/>
                    <a:pt x="4612" y="17824"/>
                  </a:cubicBezTo>
                  <a:cubicBezTo>
                    <a:pt x="4738" y="17824"/>
                    <a:pt x="4863" y="17749"/>
                    <a:pt x="4938" y="17648"/>
                  </a:cubicBezTo>
                  <a:cubicBezTo>
                    <a:pt x="5013" y="17523"/>
                    <a:pt x="5038" y="17373"/>
                    <a:pt x="4988" y="17247"/>
                  </a:cubicBezTo>
                  <a:cubicBezTo>
                    <a:pt x="4612" y="16370"/>
                    <a:pt x="3886" y="15744"/>
                    <a:pt x="3159" y="15117"/>
                  </a:cubicBezTo>
                  <a:cubicBezTo>
                    <a:pt x="2858" y="14866"/>
                    <a:pt x="2557" y="14591"/>
                    <a:pt x="2282" y="14315"/>
                  </a:cubicBezTo>
                  <a:cubicBezTo>
                    <a:pt x="2056" y="14089"/>
                    <a:pt x="1780" y="13789"/>
                    <a:pt x="1630" y="13413"/>
                  </a:cubicBezTo>
                  <a:cubicBezTo>
                    <a:pt x="1480" y="12937"/>
                    <a:pt x="1530" y="12435"/>
                    <a:pt x="1580" y="11934"/>
                  </a:cubicBezTo>
                  <a:cubicBezTo>
                    <a:pt x="1655" y="11408"/>
                    <a:pt x="1705" y="10856"/>
                    <a:pt x="1505" y="10355"/>
                  </a:cubicBezTo>
                  <a:cubicBezTo>
                    <a:pt x="1429" y="10104"/>
                    <a:pt x="1279" y="9904"/>
                    <a:pt x="1129" y="9703"/>
                  </a:cubicBezTo>
                  <a:cubicBezTo>
                    <a:pt x="1053" y="9603"/>
                    <a:pt x="978" y="9503"/>
                    <a:pt x="928" y="9403"/>
                  </a:cubicBezTo>
                  <a:cubicBezTo>
                    <a:pt x="151" y="8175"/>
                    <a:pt x="327" y="6621"/>
                    <a:pt x="552" y="5017"/>
                  </a:cubicBezTo>
                  <a:cubicBezTo>
                    <a:pt x="678" y="4165"/>
                    <a:pt x="828" y="3312"/>
                    <a:pt x="1204" y="2535"/>
                  </a:cubicBezTo>
                  <a:cubicBezTo>
                    <a:pt x="1505" y="1909"/>
                    <a:pt x="1981" y="1383"/>
                    <a:pt x="2457" y="856"/>
                  </a:cubicBezTo>
                  <a:cubicBezTo>
                    <a:pt x="2625" y="667"/>
                    <a:pt x="3023" y="284"/>
                    <a:pt x="3369" y="284"/>
                  </a:cubicBezTo>
                  <a:cubicBezTo>
                    <a:pt x="3435" y="284"/>
                    <a:pt x="3499" y="298"/>
                    <a:pt x="3560" y="330"/>
                  </a:cubicBezTo>
                  <a:cubicBezTo>
                    <a:pt x="3576" y="330"/>
                    <a:pt x="3593" y="341"/>
                    <a:pt x="3602" y="341"/>
                  </a:cubicBezTo>
                  <a:cubicBezTo>
                    <a:pt x="3607" y="341"/>
                    <a:pt x="3610" y="338"/>
                    <a:pt x="3610" y="330"/>
                  </a:cubicBezTo>
                  <a:cubicBezTo>
                    <a:pt x="4001" y="218"/>
                    <a:pt x="4411" y="161"/>
                    <a:pt x="4822" y="161"/>
                  </a:cubicBezTo>
                  <a:cubicBezTo>
                    <a:pt x="5333" y="161"/>
                    <a:pt x="5844" y="250"/>
                    <a:pt x="6317" y="430"/>
                  </a:cubicBezTo>
                  <a:cubicBezTo>
                    <a:pt x="7169" y="756"/>
                    <a:pt x="7921" y="1358"/>
                    <a:pt x="8397" y="2160"/>
                  </a:cubicBezTo>
                  <a:cubicBezTo>
                    <a:pt x="8497" y="2335"/>
                    <a:pt x="8622" y="2561"/>
                    <a:pt x="8723" y="2761"/>
                  </a:cubicBezTo>
                  <a:cubicBezTo>
                    <a:pt x="8773" y="2861"/>
                    <a:pt x="8823" y="2987"/>
                    <a:pt x="8898" y="3087"/>
                  </a:cubicBezTo>
                  <a:cubicBezTo>
                    <a:pt x="9049" y="3388"/>
                    <a:pt x="9249" y="3713"/>
                    <a:pt x="9424" y="4039"/>
                  </a:cubicBezTo>
                  <a:cubicBezTo>
                    <a:pt x="9550" y="4265"/>
                    <a:pt x="9700" y="4490"/>
                    <a:pt x="9800" y="4691"/>
                  </a:cubicBezTo>
                  <a:cubicBezTo>
                    <a:pt x="10151" y="5292"/>
                    <a:pt x="10151" y="6170"/>
                    <a:pt x="10176" y="6997"/>
                  </a:cubicBezTo>
                  <a:cubicBezTo>
                    <a:pt x="10176" y="7573"/>
                    <a:pt x="10176" y="8125"/>
                    <a:pt x="10277" y="8601"/>
                  </a:cubicBezTo>
                  <a:cubicBezTo>
                    <a:pt x="10327" y="8776"/>
                    <a:pt x="10377" y="8952"/>
                    <a:pt x="10427" y="9127"/>
                  </a:cubicBezTo>
                  <a:cubicBezTo>
                    <a:pt x="10577" y="9578"/>
                    <a:pt x="10703" y="10029"/>
                    <a:pt x="10602" y="10455"/>
                  </a:cubicBezTo>
                  <a:cubicBezTo>
                    <a:pt x="10552" y="10656"/>
                    <a:pt x="10452" y="10856"/>
                    <a:pt x="10352" y="11057"/>
                  </a:cubicBezTo>
                  <a:lnTo>
                    <a:pt x="10001" y="11784"/>
                  </a:lnTo>
                  <a:cubicBezTo>
                    <a:pt x="9976" y="11809"/>
                    <a:pt x="9976" y="11834"/>
                    <a:pt x="10001" y="11859"/>
                  </a:cubicBezTo>
                  <a:cubicBezTo>
                    <a:pt x="10026" y="11884"/>
                    <a:pt x="10076" y="11884"/>
                    <a:pt x="10101" y="11884"/>
                  </a:cubicBezTo>
                  <a:cubicBezTo>
                    <a:pt x="10176" y="11834"/>
                    <a:pt x="10277" y="11784"/>
                    <a:pt x="10352" y="11759"/>
                  </a:cubicBezTo>
                  <a:cubicBezTo>
                    <a:pt x="10452" y="11759"/>
                    <a:pt x="10527" y="11784"/>
                    <a:pt x="10577" y="11834"/>
                  </a:cubicBezTo>
                  <a:cubicBezTo>
                    <a:pt x="10602" y="11909"/>
                    <a:pt x="10577" y="11984"/>
                    <a:pt x="10552" y="12084"/>
                  </a:cubicBezTo>
                  <a:cubicBezTo>
                    <a:pt x="10402" y="12536"/>
                    <a:pt x="10176" y="12987"/>
                    <a:pt x="9951" y="13413"/>
                  </a:cubicBezTo>
                  <a:cubicBezTo>
                    <a:pt x="9600" y="14039"/>
                    <a:pt x="9249" y="14666"/>
                    <a:pt x="9199" y="15393"/>
                  </a:cubicBezTo>
                  <a:cubicBezTo>
                    <a:pt x="9199" y="15443"/>
                    <a:pt x="9224" y="15468"/>
                    <a:pt x="9274" y="15493"/>
                  </a:cubicBezTo>
                  <a:cubicBezTo>
                    <a:pt x="9299" y="15493"/>
                    <a:pt x="9349" y="15468"/>
                    <a:pt x="9349" y="15443"/>
                  </a:cubicBezTo>
                  <a:cubicBezTo>
                    <a:pt x="9399" y="15343"/>
                    <a:pt x="9424" y="15217"/>
                    <a:pt x="9475" y="15092"/>
                  </a:cubicBezTo>
                  <a:cubicBezTo>
                    <a:pt x="9600" y="14716"/>
                    <a:pt x="9750" y="14240"/>
                    <a:pt x="10051" y="14165"/>
                  </a:cubicBezTo>
                  <a:cubicBezTo>
                    <a:pt x="10101" y="14140"/>
                    <a:pt x="10151" y="14140"/>
                    <a:pt x="10201" y="14115"/>
                  </a:cubicBezTo>
                  <a:cubicBezTo>
                    <a:pt x="10277" y="14115"/>
                    <a:pt x="10352" y="14089"/>
                    <a:pt x="10427" y="14064"/>
                  </a:cubicBezTo>
                  <a:cubicBezTo>
                    <a:pt x="10527" y="14014"/>
                    <a:pt x="10602" y="13964"/>
                    <a:pt x="10678" y="13914"/>
                  </a:cubicBezTo>
                  <a:cubicBezTo>
                    <a:pt x="10728" y="13889"/>
                    <a:pt x="10778" y="13864"/>
                    <a:pt x="10828" y="13839"/>
                  </a:cubicBezTo>
                  <a:cubicBezTo>
                    <a:pt x="10963" y="13760"/>
                    <a:pt x="11124" y="13721"/>
                    <a:pt x="11287" y="13721"/>
                  </a:cubicBezTo>
                  <a:cubicBezTo>
                    <a:pt x="11487" y="13721"/>
                    <a:pt x="11690" y="13779"/>
                    <a:pt x="11856" y="13889"/>
                  </a:cubicBezTo>
                  <a:cubicBezTo>
                    <a:pt x="11906" y="13914"/>
                    <a:pt x="11931" y="13939"/>
                    <a:pt x="11981" y="13989"/>
                  </a:cubicBezTo>
                  <a:cubicBezTo>
                    <a:pt x="12031" y="14039"/>
                    <a:pt x="12106" y="14089"/>
                    <a:pt x="12206" y="14140"/>
                  </a:cubicBezTo>
                  <a:cubicBezTo>
                    <a:pt x="12282" y="14190"/>
                    <a:pt x="12382" y="14215"/>
                    <a:pt x="12457" y="14240"/>
                  </a:cubicBezTo>
                  <a:cubicBezTo>
                    <a:pt x="12482" y="14240"/>
                    <a:pt x="12532" y="14240"/>
                    <a:pt x="12557" y="14265"/>
                  </a:cubicBezTo>
                  <a:cubicBezTo>
                    <a:pt x="12733" y="14315"/>
                    <a:pt x="13034" y="14440"/>
                    <a:pt x="13184" y="14716"/>
                  </a:cubicBezTo>
                  <a:cubicBezTo>
                    <a:pt x="13309" y="14967"/>
                    <a:pt x="13284" y="15267"/>
                    <a:pt x="13259" y="15568"/>
                  </a:cubicBezTo>
                  <a:cubicBezTo>
                    <a:pt x="13234" y="15643"/>
                    <a:pt x="13234" y="15744"/>
                    <a:pt x="13234" y="15844"/>
                  </a:cubicBezTo>
                  <a:cubicBezTo>
                    <a:pt x="13209" y="16019"/>
                    <a:pt x="13234" y="16220"/>
                    <a:pt x="13234" y="16420"/>
                  </a:cubicBezTo>
                  <a:cubicBezTo>
                    <a:pt x="13259" y="16646"/>
                    <a:pt x="13259" y="16896"/>
                    <a:pt x="13234" y="17122"/>
                  </a:cubicBezTo>
                  <a:cubicBezTo>
                    <a:pt x="13184" y="17523"/>
                    <a:pt x="13008" y="17874"/>
                    <a:pt x="12733" y="18175"/>
                  </a:cubicBezTo>
                  <a:cubicBezTo>
                    <a:pt x="12482" y="18425"/>
                    <a:pt x="12181" y="18576"/>
                    <a:pt x="11856" y="18751"/>
                  </a:cubicBezTo>
                  <a:cubicBezTo>
                    <a:pt x="11630" y="18876"/>
                    <a:pt x="11429" y="19002"/>
                    <a:pt x="11229" y="19152"/>
                  </a:cubicBezTo>
                  <a:cubicBezTo>
                    <a:pt x="10803" y="19453"/>
                    <a:pt x="10502" y="19854"/>
                    <a:pt x="10201" y="20230"/>
                  </a:cubicBezTo>
                  <a:cubicBezTo>
                    <a:pt x="10026" y="20455"/>
                    <a:pt x="9851" y="20681"/>
                    <a:pt x="9725" y="20932"/>
                  </a:cubicBezTo>
                  <a:cubicBezTo>
                    <a:pt x="9650" y="21107"/>
                    <a:pt x="9600" y="21257"/>
                    <a:pt x="9550" y="21408"/>
                  </a:cubicBezTo>
                  <a:lnTo>
                    <a:pt x="9074" y="23037"/>
                  </a:lnTo>
                  <a:cubicBezTo>
                    <a:pt x="9023" y="23187"/>
                    <a:pt x="8973" y="23338"/>
                    <a:pt x="8923" y="23513"/>
                  </a:cubicBezTo>
                  <a:cubicBezTo>
                    <a:pt x="8748" y="24039"/>
                    <a:pt x="8597" y="24541"/>
                    <a:pt x="8497" y="25142"/>
                  </a:cubicBezTo>
                  <a:cubicBezTo>
                    <a:pt x="8497" y="25167"/>
                    <a:pt x="8522" y="25217"/>
                    <a:pt x="8572" y="25217"/>
                  </a:cubicBezTo>
                  <a:cubicBezTo>
                    <a:pt x="8622" y="25217"/>
                    <a:pt x="8648" y="25192"/>
                    <a:pt x="8648" y="25167"/>
                  </a:cubicBezTo>
                  <a:cubicBezTo>
                    <a:pt x="8748" y="24566"/>
                    <a:pt x="8898" y="24064"/>
                    <a:pt x="9049" y="23538"/>
                  </a:cubicBezTo>
                  <a:cubicBezTo>
                    <a:pt x="9099" y="23388"/>
                    <a:pt x="9149" y="23237"/>
                    <a:pt x="9199" y="23062"/>
                  </a:cubicBezTo>
                  <a:lnTo>
                    <a:pt x="9700" y="21458"/>
                  </a:lnTo>
                  <a:cubicBezTo>
                    <a:pt x="9725" y="21308"/>
                    <a:pt x="9775" y="21157"/>
                    <a:pt x="9851" y="21007"/>
                  </a:cubicBezTo>
                  <a:cubicBezTo>
                    <a:pt x="9976" y="20756"/>
                    <a:pt x="10151" y="20531"/>
                    <a:pt x="10327" y="20330"/>
                  </a:cubicBezTo>
                  <a:cubicBezTo>
                    <a:pt x="10627" y="19954"/>
                    <a:pt x="10928" y="19553"/>
                    <a:pt x="11304" y="19277"/>
                  </a:cubicBezTo>
                  <a:cubicBezTo>
                    <a:pt x="11505" y="19127"/>
                    <a:pt x="11730" y="19002"/>
                    <a:pt x="11931" y="18902"/>
                  </a:cubicBezTo>
                  <a:cubicBezTo>
                    <a:pt x="12257" y="18726"/>
                    <a:pt x="12582" y="18526"/>
                    <a:pt x="12833" y="18275"/>
                  </a:cubicBezTo>
                  <a:cubicBezTo>
                    <a:pt x="13134" y="17974"/>
                    <a:pt x="13334" y="17573"/>
                    <a:pt x="13384" y="17147"/>
                  </a:cubicBezTo>
                  <a:cubicBezTo>
                    <a:pt x="13409" y="16896"/>
                    <a:pt x="13409" y="16646"/>
                    <a:pt x="13384" y="16395"/>
                  </a:cubicBezTo>
                  <a:cubicBezTo>
                    <a:pt x="13384" y="16220"/>
                    <a:pt x="13359" y="16019"/>
                    <a:pt x="13384" y="15844"/>
                  </a:cubicBezTo>
                  <a:cubicBezTo>
                    <a:pt x="13384" y="15769"/>
                    <a:pt x="13384" y="15668"/>
                    <a:pt x="13409" y="15568"/>
                  </a:cubicBezTo>
                  <a:cubicBezTo>
                    <a:pt x="13435" y="15267"/>
                    <a:pt x="13460" y="14942"/>
                    <a:pt x="13334" y="14666"/>
                  </a:cubicBezTo>
                  <a:cubicBezTo>
                    <a:pt x="13184" y="14415"/>
                    <a:pt x="12933" y="14215"/>
                    <a:pt x="12582" y="14115"/>
                  </a:cubicBezTo>
                  <a:cubicBezTo>
                    <a:pt x="12557" y="14115"/>
                    <a:pt x="12532" y="14089"/>
                    <a:pt x="12507" y="14089"/>
                  </a:cubicBezTo>
                  <a:cubicBezTo>
                    <a:pt x="12432" y="14064"/>
                    <a:pt x="12332" y="14039"/>
                    <a:pt x="12282" y="14014"/>
                  </a:cubicBezTo>
                  <a:cubicBezTo>
                    <a:pt x="12206" y="13964"/>
                    <a:pt x="12131" y="13914"/>
                    <a:pt x="12056" y="13864"/>
                  </a:cubicBezTo>
                  <a:cubicBezTo>
                    <a:pt x="12031" y="13839"/>
                    <a:pt x="11981" y="13789"/>
                    <a:pt x="11931" y="13764"/>
                  </a:cubicBezTo>
                  <a:cubicBezTo>
                    <a:pt x="11750" y="13624"/>
                    <a:pt x="11515" y="13555"/>
                    <a:pt x="11281" y="13555"/>
                  </a:cubicBezTo>
                  <a:cubicBezTo>
                    <a:pt x="11094" y="13555"/>
                    <a:pt x="10909" y="13599"/>
                    <a:pt x="10753" y="13688"/>
                  </a:cubicBezTo>
                  <a:cubicBezTo>
                    <a:pt x="10703" y="13739"/>
                    <a:pt x="10653" y="13764"/>
                    <a:pt x="10602" y="13789"/>
                  </a:cubicBezTo>
                  <a:cubicBezTo>
                    <a:pt x="10527" y="13839"/>
                    <a:pt x="10452" y="13889"/>
                    <a:pt x="10377" y="13914"/>
                  </a:cubicBezTo>
                  <a:cubicBezTo>
                    <a:pt x="10302" y="13939"/>
                    <a:pt x="10252" y="13964"/>
                    <a:pt x="10176" y="13964"/>
                  </a:cubicBezTo>
                  <a:cubicBezTo>
                    <a:pt x="10126" y="13989"/>
                    <a:pt x="10051" y="13989"/>
                    <a:pt x="10001" y="14014"/>
                  </a:cubicBezTo>
                  <a:cubicBezTo>
                    <a:pt x="9876" y="14064"/>
                    <a:pt x="9750" y="14140"/>
                    <a:pt x="9675" y="14265"/>
                  </a:cubicBezTo>
                  <a:cubicBezTo>
                    <a:pt x="9800" y="14014"/>
                    <a:pt x="9926" y="13764"/>
                    <a:pt x="10076" y="13488"/>
                  </a:cubicBezTo>
                  <a:cubicBezTo>
                    <a:pt x="10302" y="13062"/>
                    <a:pt x="10552" y="12611"/>
                    <a:pt x="10703" y="12109"/>
                  </a:cubicBezTo>
                  <a:cubicBezTo>
                    <a:pt x="10728" y="12009"/>
                    <a:pt x="10753" y="11884"/>
                    <a:pt x="10703" y="11784"/>
                  </a:cubicBezTo>
                  <a:cubicBezTo>
                    <a:pt x="10627" y="11633"/>
                    <a:pt x="10477" y="11608"/>
                    <a:pt x="10352" y="11608"/>
                  </a:cubicBezTo>
                  <a:cubicBezTo>
                    <a:pt x="10302" y="11608"/>
                    <a:pt x="10277" y="11633"/>
                    <a:pt x="10226" y="11633"/>
                  </a:cubicBezTo>
                  <a:lnTo>
                    <a:pt x="10502" y="11132"/>
                  </a:lnTo>
                  <a:cubicBezTo>
                    <a:pt x="10602" y="10932"/>
                    <a:pt x="10703" y="10731"/>
                    <a:pt x="10753" y="10480"/>
                  </a:cubicBezTo>
                  <a:cubicBezTo>
                    <a:pt x="10878" y="10004"/>
                    <a:pt x="10728" y="9553"/>
                    <a:pt x="10577" y="9077"/>
                  </a:cubicBezTo>
                  <a:cubicBezTo>
                    <a:pt x="10527" y="8901"/>
                    <a:pt x="10477" y="8726"/>
                    <a:pt x="10427" y="8551"/>
                  </a:cubicBezTo>
                  <a:cubicBezTo>
                    <a:pt x="10327" y="8099"/>
                    <a:pt x="10327" y="7573"/>
                    <a:pt x="10327" y="6997"/>
                  </a:cubicBezTo>
                  <a:cubicBezTo>
                    <a:pt x="10302" y="6145"/>
                    <a:pt x="10302" y="5242"/>
                    <a:pt x="9951" y="4616"/>
                  </a:cubicBezTo>
                  <a:cubicBezTo>
                    <a:pt x="9825" y="4415"/>
                    <a:pt x="9700" y="4190"/>
                    <a:pt x="9550" y="3964"/>
                  </a:cubicBezTo>
                  <a:cubicBezTo>
                    <a:pt x="9374" y="3638"/>
                    <a:pt x="9174" y="3312"/>
                    <a:pt x="9023" y="3037"/>
                  </a:cubicBezTo>
                  <a:cubicBezTo>
                    <a:pt x="8973" y="2911"/>
                    <a:pt x="8898" y="2811"/>
                    <a:pt x="8848" y="2686"/>
                  </a:cubicBezTo>
                  <a:cubicBezTo>
                    <a:pt x="8748" y="2485"/>
                    <a:pt x="8648" y="2285"/>
                    <a:pt x="8522" y="2084"/>
                  </a:cubicBezTo>
                  <a:cubicBezTo>
                    <a:pt x="8021" y="1257"/>
                    <a:pt x="7269" y="631"/>
                    <a:pt x="6367" y="280"/>
                  </a:cubicBezTo>
                  <a:cubicBezTo>
                    <a:pt x="5874" y="97"/>
                    <a:pt x="5349" y="1"/>
                    <a:pt x="4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7"/>
            <p:cNvSpPr/>
            <p:nvPr/>
          </p:nvSpPr>
          <p:spPr>
            <a:xfrm>
              <a:off x="1568425" y="2166700"/>
              <a:ext cx="52050" cy="582100"/>
            </a:xfrm>
            <a:custGeom>
              <a:avLst/>
              <a:gdLst/>
              <a:ahLst/>
              <a:cxnLst/>
              <a:rect l="l" t="t" r="r" b="b"/>
              <a:pathLst>
                <a:path w="2082" h="23284" extrusionOk="0">
                  <a:moveTo>
                    <a:pt x="51" y="0"/>
                  </a:moveTo>
                  <a:cubicBezTo>
                    <a:pt x="26" y="0"/>
                    <a:pt x="1" y="25"/>
                    <a:pt x="1" y="50"/>
                  </a:cubicBezTo>
                  <a:cubicBezTo>
                    <a:pt x="1" y="50"/>
                    <a:pt x="1" y="75"/>
                    <a:pt x="1" y="101"/>
                  </a:cubicBezTo>
                  <a:cubicBezTo>
                    <a:pt x="1" y="101"/>
                    <a:pt x="1" y="126"/>
                    <a:pt x="1" y="126"/>
                  </a:cubicBezTo>
                  <a:lnTo>
                    <a:pt x="1304" y="8421"/>
                  </a:lnTo>
                  <a:cubicBezTo>
                    <a:pt x="1630" y="10502"/>
                    <a:pt x="1956" y="12657"/>
                    <a:pt x="1605" y="14787"/>
                  </a:cubicBezTo>
                  <a:cubicBezTo>
                    <a:pt x="1505" y="15539"/>
                    <a:pt x="1304" y="16266"/>
                    <a:pt x="1104" y="16993"/>
                  </a:cubicBezTo>
                  <a:cubicBezTo>
                    <a:pt x="928" y="17619"/>
                    <a:pt x="753" y="18271"/>
                    <a:pt x="627" y="18923"/>
                  </a:cubicBezTo>
                  <a:cubicBezTo>
                    <a:pt x="377" y="20326"/>
                    <a:pt x="728" y="22030"/>
                    <a:pt x="1505" y="23259"/>
                  </a:cubicBezTo>
                  <a:cubicBezTo>
                    <a:pt x="1530" y="23284"/>
                    <a:pt x="1555" y="23284"/>
                    <a:pt x="1555" y="23284"/>
                  </a:cubicBezTo>
                  <a:lnTo>
                    <a:pt x="1605" y="23284"/>
                  </a:lnTo>
                  <a:cubicBezTo>
                    <a:pt x="1630" y="23259"/>
                    <a:pt x="1630" y="23233"/>
                    <a:pt x="1605" y="23208"/>
                  </a:cubicBezTo>
                  <a:cubicBezTo>
                    <a:pt x="828" y="21980"/>
                    <a:pt x="502" y="20326"/>
                    <a:pt x="753" y="18948"/>
                  </a:cubicBezTo>
                  <a:cubicBezTo>
                    <a:pt x="853" y="18296"/>
                    <a:pt x="1054" y="17644"/>
                    <a:pt x="1204" y="17018"/>
                  </a:cubicBezTo>
                  <a:cubicBezTo>
                    <a:pt x="1404" y="16291"/>
                    <a:pt x="1605" y="15564"/>
                    <a:pt x="1730" y="14812"/>
                  </a:cubicBezTo>
                  <a:cubicBezTo>
                    <a:pt x="2081" y="12657"/>
                    <a:pt x="1730" y="10502"/>
                    <a:pt x="1404" y="8396"/>
                  </a:cubicBezTo>
                  <a:lnTo>
                    <a:pt x="126" y="50"/>
                  </a:lnTo>
                  <a:cubicBezTo>
                    <a:pt x="101" y="0"/>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7"/>
            <p:cNvSpPr/>
            <p:nvPr/>
          </p:nvSpPr>
          <p:spPr>
            <a:xfrm>
              <a:off x="1567800" y="2167050"/>
              <a:ext cx="81475" cy="589900"/>
            </a:xfrm>
            <a:custGeom>
              <a:avLst/>
              <a:gdLst/>
              <a:ahLst/>
              <a:cxnLst/>
              <a:rect l="l" t="t" r="r" b="b"/>
              <a:pathLst>
                <a:path w="3259" h="23596" extrusionOk="0">
                  <a:moveTo>
                    <a:pt x="89" y="1"/>
                  </a:moveTo>
                  <a:cubicBezTo>
                    <a:pt x="78" y="1"/>
                    <a:pt x="66" y="4"/>
                    <a:pt x="51" y="11"/>
                  </a:cubicBezTo>
                  <a:cubicBezTo>
                    <a:pt x="26" y="11"/>
                    <a:pt x="1" y="61"/>
                    <a:pt x="26" y="87"/>
                  </a:cubicBezTo>
                  <a:cubicBezTo>
                    <a:pt x="402" y="1340"/>
                    <a:pt x="627" y="2668"/>
                    <a:pt x="853" y="3946"/>
                  </a:cubicBezTo>
                  <a:cubicBezTo>
                    <a:pt x="1003" y="4899"/>
                    <a:pt x="1179" y="5876"/>
                    <a:pt x="1404" y="6853"/>
                  </a:cubicBezTo>
                  <a:cubicBezTo>
                    <a:pt x="1530" y="7355"/>
                    <a:pt x="1680" y="7881"/>
                    <a:pt x="1830" y="8382"/>
                  </a:cubicBezTo>
                  <a:cubicBezTo>
                    <a:pt x="1855" y="8508"/>
                    <a:pt x="1906" y="8633"/>
                    <a:pt x="1956" y="8758"/>
                  </a:cubicBezTo>
                  <a:cubicBezTo>
                    <a:pt x="2006" y="8959"/>
                    <a:pt x="2081" y="9159"/>
                    <a:pt x="2131" y="9385"/>
                  </a:cubicBezTo>
                  <a:cubicBezTo>
                    <a:pt x="2432" y="10889"/>
                    <a:pt x="2733" y="12468"/>
                    <a:pt x="2657" y="14021"/>
                  </a:cubicBezTo>
                  <a:cubicBezTo>
                    <a:pt x="2607" y="14798"/>
                    <a:pt x="2482" y="15600"/>
                    <a:pt x="2332" y="16352"/>
                  </a:cubicBezTo>
                  <a:cubicBezTo>
                    <a:pt x="2256" y="16854"/>
                    <a:pt x="2156" y="17380"/>
                    <a:pt x="2106" y="17881"/>
                  </a:cubicBezTo>
                  <a:cubicBezTo>
                    <a:pt x="1906" y="19485"/>
                    <a:pt x="2056" y="20738"/>
                    <a:pt x="2582" y="21741"/>
                  </a:cubicBezTo>
                  <a:cubicBezTo>
                    <a:pt x="2632" y="21816"/>
                    <a:pt x="2657" y="21891"/>
                    <a:pt x="2708" y="21991"/>
                  </a:cubicBezTo>
                  <a:cubicBezTo>
                    <a:pt x="2783" y="22117"/>
                    <a:pt x="2883" y="22267"/>
                    <a:pt x="2933" y="22443"/>
                  </a:cubicBezTo>
                  <a:cubicBezTo>
                    <a:pt x="3084" y="22768"/>
                    <a:pt x="3134" y="23169"/>
                    <a:pt x="3084" y="23545"/>
                  </a:cubicBezTo>
                  <a:lnTo>
                    <a:pt x="3109" y="23545"/>
                  </a:lnTo>
                  <a:lnTo>
                    <a:pt x="3109" y="23595"/>
                  </a:lnTo>
                  <a:lnTo>
                    <a:pt x="3159" y="23595"/>
                  </a:lnTo>
                  <a:cubicBezTo>
                    <a:pt x="3184" y="23595"/>
                    <a:pt x="3209" y="23570"/>
                    <a:pt x="3209" y="23545"/>
                  </a:cubicBezTo>
                  <a:cubicBezTo>
                    <a:pt x="3259" y="23144"/>
                    <a:pt x="3209" y="22743"/>
                    <a:pt x="3058" y="22392"/>
                  </a:cubicBezTo>
                  <a:cubicBezTo>
                    <a:pt x="2983" y="22217"/>
                    <a:pt x="2908" y="22067"/>
                    <a:pt x="2808" y="21916"/>
                  </a:cubicBezTo>
                  <a:cubicBezTo>
                    <a:pt x="2783" y="21841"/>
                    <a:pt x="2733" y="21766"/>
                    <a:pt x="2683" y="21691"/>
                  </a:cubicBezTo>
                  <a:cubicBezTo>
                    <a:pt x="2181" y="20713"/>
                    <a:pt x="2031" y="19485"/>
                    <a:pt x="2231" y="17906"/>
                  </a:cubicBezTo>
                  <a:cubicBezTo>
                    <a:pt x="2282" y="17405"/>
                    <a:pt x="2382" y="16879"/>
                    <a:pt x="2457" y="16377"/>
                  </a:cubicBezTo>
                  <a:cubicBezTo>
                    <a:pt x="2582" y="15625"/>
                    <a:pt x="2733" y="14823"/>
                    <a:pt x="2758" y="14047"/>
                  </a:cubicBezTo>
                  <a:cubicBezTo>
                    <a:pt x="2858" y="12442"/>
                    <a:pt x="2532" y="10889"/>
                    <a:pt x="2231" y="9360"/>
                  </a:cubicBezTo>
                  <a:cubicBezTo>
                    <a:pt x="2206" y="9134"/>
                    <a:pt x="2131" y="8934"/>
                    <a:pt x="2056" y="8733"/>
                  </a:cubicBezTo>
                  <a:cubicBezTo>
                    <a:pt x="2031" y="8608"/>
                    <a:pt x="1981" y="8483"/>
                    <a:pt x="1956" y="8357"/>
                  </a:cubicBezTo>
                  <a:cubicBezTo>
                    <a:pt x="1805" y="7856"/>
                    <a:pt x="1655" y="7330"/>
                    <a:pt x="1530" y="6828"/>
                  </a:cubicBezTo>
                  <a:cubicBezTo>
                    <a:pt x="1304" y="5851"/>
                    <a:pt x="1129" y="4874"/>
                    <a:pt x="953" y="3921"/>
                  </a:cubicBezTo>
                  <a:cubicBezTo>
                    <a:pt x="753" y="2643"/>
                    <a:pt x="502" y="1315"/>
                    <a:pt x="126" y="36"/>
                  </a:cubicBezTo>
                  <a:cubicBezTo>
                    <a:pt x="126" y="19"/>
                    <a:pt x="114"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7"/>
            <p:cNvSpPr/>
            <p:nvPr/>
          </p:nvSpPr>
          <p:spPr>
            <a:xfrm>
              <a:off x="1597875" y="2155425"/>
              <a:ext cx="125350" cy="155400"/>
            </a:xfrm>
            <a:custGeom>
              <a:avLst/>
              <a:gdLst/>
              <a:ahLst/>
              <a:cxnLst/>
              <a:rect l="l" t="t" r="r" b="b"/>
              <a:pathLst>
                <a:path w="5014" h="6216" extrusionOk="0">
                  <a:moveTo>
                    <a:pt x="4963" y="0"/>
                  </a:moveTo>
                  <a:cubicBezTo>
                    <a:pt x="4938" y="0"/>
                    <a:pt x="4888" y="25"/>
                    <a:pt x="4863" y="50"/>
                  </a:cubicBezTo>
                  <a:cubicBezTo>
                    <a:pt x="4537" y="852"/>
                    <a:pt x="4086" y="1579"/>
                    <a:pt x="3485" y="2206"/>
                  </a:cubicBezTo>
                  <a:cubicBezTo>
                    <a:pt x="3109" y="2632"/>
                    <a:pt x="2683" y="3008"/>
                    <a:pt x="2282" y="3359"/>
                  </a:cubicBezTo>
                  <a:cubicBezTo>
                    <a:pt x="2031" y="3559"/>
                    <a:pt x="1805" y="3785"/>
                    <a:pt x="1580" y="3985"/>
                  </a:cubicBezTo>
                  <a:cubicBezTo>
                    <a:pt x="778" y="4737"/>
                    <a:pt x="302" y="5389"/>
                    <a:pt x="26" y="6115"/>
                  </a:cubicBezTo>
                  <a:cubicBezTo>
                    <a:pt x="1" y="6141"/>
                    <a:pt x="26" y="6191"/>
                    <a:pt x="76" y="6191"/>
                  </a:cubicBezTo>
                  <a:cubicBezTo>
                    <a:pt x="76" y="6216"/>
                    <a:pt x="76" y="6216"/>
                    <a:pt x="101" y="6216"/>
                  </a:cubicBezTo>
                  <a:cubicBezTo>
                    <a:pt x="126" y="6216"/>
                    <a:pt x="151" y="6191"/>
                    <a:pt x="176" y="6166"/>
                  </a:cubicBezTo>
                  <a:cubicBezTo>
                    <a:pt x="427" y="5464"/>
                    <a:pt x="903" y="4837"/>
                    <a:pt x="1680" y="4085"/>
                  </a:cubicBezTo>
                  <a:cubicBezTo>
                    <a:pt x="1906" y="3885"/>
                    <a:pt x="2131" y="3684"/>
                    <a:pt x="2382" y="3484"/>
                  </a:cubicBezTo>
                  <a:cubicBezTo>
                    <a:pt x="2783" y="3108"/>
                    <a:pt x="3234" y="2732"/>
                    <a:pt x="3610" y="2306"/>
                  </a:cubicBezTo>
                  <a:cubicBezTo>
                    <a:pt x="4211" y="1654"/>
                    <a:pt x="4662" y="927"/>
                    <a:pt x="5013" y="100"/>
                  </a:cubicBezTo>
                  <a:cubicBezTo>
                    <a:pt x="5013" y="75"/>
                    <a:pt x="5013" y="25"/>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7"/>
            <p:cNvSpPr/>
            <p:nvPr/>
          </p:nvSpPr>
          <p:spPr>
            <a:xfrm>
              <a:off x="1584725" y="2152675"/>
              <a:ext cx="57675" cy="85475"/>
            </a:xfrm>
            <a:custGeom>
              <a:avLst/>
              <a:gdLst/>
              <a:ahLst/>
              <a:cxnLst/>
              <a:rect l="l" t="t" r="r" b="b"/>
              <a:pathLst>
                <a:path w="2307" h="3419" extrusionOk="0">
                  <a:moveTo>
                    <a:pt x="2207" y="0"/>
                  </a:moveTo>
                  <a:cubicBezTo>
                    <a:pt x="2183" y="0"/>
                    <a:pt x="2156" y="23"/>
                    <a:pt x="2156" y="60"/>
                  </a:cubicBezTo>
                  <a:cubicBezTo>
                    <a:pt x="1905" y="1138"/>
                    <a:pt x="1229" y="2165"/>
                    <a:pt x="26" y="3293"/>
                  </a:cubicBezTo>
                  <a:cubicBezTo>
                    <a:pt x="0" y="3318"/>
                    <a:pt x="0" y="3368"/>
                    <a:pt x="26" y="3393"/>
                  </a:cubicBezTo>
                  <a:cubicBezTo>
                    <a:pt x="26" y="3418"/>
                    <a:pt x="51" y="3418"/>
                    <a:pt x="76" y="3418"/>
                  </a:cubicBezTo>
                  <a:cubicBezTo>
                    <a:pt x="101" y="3418"/>
                    <a:pt x="126" y="3418"/>
                    <a:pt x="126" y="3393"/>
                  </a:cubicBezTo>
                  <a:cubicBezTo>
                    <a:pt x="1354" y="2240"/>
                    <a:pt x="2056" y="1213"/>
                    <a:pt x="2281" y="85"/>
                  </a:cubicBezTo>
                  <a:cubicBezTo>
                    <a:pt x="2306" y="60"/>
                    <a:pt x="2281" y="10"/>
                    <a:pt x="2231" y="10"/>
                  </a:cubicBezTo>
                  <a:cubicBezTo>
                    <a:pt x="2224" y="3"/>
                    <a:pt x="2216"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7"/>
            <p:cNvSpPr/>
            <p:nvPr/>
          </p:nvSpPr>
          <p:spPr>
            <a:xfrm>
              <a:off x="1573450" y="2084150"/>
              <a:ext cx="79600" cy="103250"/>
            </a:xfrm>
            <a:custGeom>
              <a:avLst/>
              <a:gdLst/>
              <a:ahLst/>
              <a:cxnLst/>
              <a:rect l="l" t="t" r="r" b="b"/>
              <a:pathLst>
                <a:path w="3184" h="4130" extrusionOk="0">
                  <a:moveTo>
                    <a:pt x="3108" y="0"/>
                  </a:moveTo>
                  <a:cubicBezTo>
                    <a:pt x="3089" y="0"/>
                    <a:pt x="3071" y="7"/>
                    <a:pt x="3058" y="19"/>
                  </a:cubicBezTo>
                  <a:cubicBezTo>
                    <a:pt x="2657" y="370"/>
                    <a:pt x="2231" y="746"/>
                    <a:pt x="1830" y="1147"/>
                  </a:cubicBezTo>
                  <a:cubicBezTo>
                    <a:pt x="1053" y="1974"/>
                    <a:pt x="426" y="2951"/>
                    <a:pt x="0" y="4029"/>
                  </a:cubicBezTo>
                  <a:cubicBezTo>
                    <a:pt x="0" y="4054"/>
                    <a:pt x="0" y="4104"/>
                    <a:pt x="50" y="4129"/>
                  </a:cubicBezTo>
                  <a:lnTo>
                    <a:pt x="76" y="4129"/>
                  </a:lnTo>
                  <a:cubicBezTo>
                    <a:pt x="101" y="4129"/>
                    <a:pt x="126" y="4104"/>
                    <a:pt x="151" y="4079"/>
                  </a:cubicBezTo>
                  <a:cubicBezTo>
                    <a:pt x="552" y="3027"/>
                    <a:pt x="1178" y="2049"/>
                    <a:pt x="1955" y="1247"/>
                  </a:cubicBezTo>
                  <a:cubicBezTo>
                    <a:pt x="2331" y="846"/>
                    <a:pt x="2757" y="495"/>
                    <a:pt x="3158" y="144"/>
                  </a:cubicBezTo>
                  <a:cubicBezTo>
                    <a:pt x="3183" y="94"/>
                    <a:pt x="3183" y="69"/>
                    <a:pt x="3158" y="19"/>
                  </a:cubicBezTo>
                  <a:cubicBezTo>
                    <a:pt x="3146" y="7"/>
                    <a:pt x="3127"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7"/>
            <p:cNvSpPr/>
            <p:nvPr/>
          </p:nvSpPr>
          <p:spPr>
            <a:xfrm>
              <a:off x="1550275" y="1845650"/>
              <a:ext cx="34475" cy="57900"/>
            </a:xfrm>
            <a:custGeom>
              <a:avLst/>
              <a:gdLst/>
              <a:ahLst/>
              <a:cxnLst/>
              <a:rect l="l" t="t" r="r" b="b"/>
              <a:pathLst>
                <a:path w="1379" h="2316" extrusionOk="0">
                  <a:moveTo>
                    <a:pt x="1289" y="0"/>
                  </a:moveTo>
                  <a:cubicBezTo>
                    <a:pt x="1255" y="0"/>
                    <a:pt x="1228" y="24"/>
                    <a:pt x="1228" y="60"/>
                  </a:cubicBezTo>
                  <a:cubicBezTo>
                    <a:pt x="1078" y="612"/>
                    <a:pt x="727" y="1088"/>
                    <a:pt x="376" y="1539"/>
                  </a:cubicBezTo>
                  <a:cubicBezTo>
                    <a:pt x="326" y="1614"/>
                    <a:pt x="276" y="1689"/>
                    <a:pt x="201" y="1765"/>
                  </a:cubicBezTo>
                  <a:cubicBezTo>
                    <a:pt x="100" y="1915"/>
                    <a:pt x="0" y="2090"/>
                    <a:pt x="75" y="2266"/>
                  </a:cubicBezTo>
                  <a:cubicBezTo>
                    <a:pt x="75" y="2291"/>
                    <a:pt x="100" y="2316"/>
                    <a:pt x="125" y="2316"/>
                  </a:cubicBezTo>
                  <a:lnTo>
                    <a:pt x="150" y="2316"/>
                  </a:lnTo>
                  <a:cubicBezTo>
                    <a:pt x="201" y="2291"/>
                    <a:pt x="226" y="2266"/>
                    <a:pt x="201" y="2216"/>
                  </a:cubicBezTo>
                  <a:cubicBezTo>
                    <a:pt x="175" y="2090"/>
                    <a:pt x="251" y="1965"/>
                    <a:pt x="326" y="1865"/>
                  </a:cubicBezTo>
                  <a:cubicBezTo>
                    <a:pt x="401" y="1790"/>
                    <a:pt x="451" y="1714"/>
                    <a:pt x="501" y="1639"/>
                  </a:cubicBezTo>
                  <a:cubicBezTo>
                    <a:pt x="852" y="1163"/>
                    <a:pt x="1228" y="662"/>
                    <a:pt x="1378" y="85"/>
                  </a:cubicBezTo>
                  <a:cubicBezTo>
                    <a:pt x="1378" y="60"/>
                    <a:pt x="1353" y="10"/>
                    <a:pt x="1328" y="10"/>
                  </a:cubicBezTo>
                  <a:cubicBezTo>
                    <a:pt x="1315" y="3"/>
                    <a:pt x="1302"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7"/>
            <p:cNvSpPr/>
            <p:nvPr/>
          </p:nvSpPr>
          <p:spPr>
            <a:xfrm>
              <a:off x="1563425" y="1881350"/>
              <a:ext cx="78350" cy="116200"/>
            </a:xfrm>
            <a:custGeom>
              <a:avLst/>
              <a:gdLst/>
              <a:ahLst/>
              <a:cxnLst/>
              <a:rect l="l" t="t" r="r" b="b"/>
              <a:pathLst>
                <a:path w="3134" h="4648" extrusionOk="0">
                  <a:moveTo>
                    <a:pt x="3056" y="0"/>
                  </a:moveTo>
                  <a:cubicBezTo>
                    <a:pt x="3031" y="0"/>
                    <a:pt x="3001" y="18"/>
                    <a:pt x="2983" y="36"/>
                  </a:cubicBezTo>
                  <a:cubicBezTo>
                    <a:pt x="2732" y="412"/>
                    <a:pt x="2557" y="813"/>
                    <a:pt x="2381" y="1189"/>
                  </a:cubicBezTo>
                  <a:cubicBezTo>
                    <a:pt x="2281" y="1439"/>
                    <a:pt x="2156" y="1715"/>
                    <a:pt x="2030" y="1966"/>
                  </a:cubicBezTo>
                  <a:cubicBezTo>
                    <a:pt x="1529" y="2918"/>
                    <a:pt x="777" y="3720"/>
                    <a:pt x="25" y="4522"/>
                  </a:cubicBezTo>
                  <a:cubicBezTo>
                    <a:pt x="0" y="4547"/>
                    <a:pt x="0" y="4597"/>
                    <a:pt x="50" y="4622"/>
                  </a:cubicBezTo>
                  <a:cubicBezTo>
                    <a:pt x="50" y="4622"/>
                    <a:pt x="76" y="4647"/>
                    <a:pt x="101" y="4647"/>
                  </a:cubicBezTo>
                  <a:cubicBezTo>
                    <a:pt x="101" y="4647"/>
                    <a:pt x="126" y="4622"/>
                    <a:pt x="151" y="4622"/>
                  </a:cubicBezTo>
                  <a:cubicBezTo>
                    <a:pt x="878" y="3820"/>
                    <a:pt x="1655" y="3018"/>
                    <a:pt x="2156" y="2041"/>
                  </a:cubicBezTo>
                  <a:cubicBezTo>
                    <a:pt x="2306" y="1765"/>
                    <a:pt x="2406" y="1514"/>
                    <a:pt x="2532" y="1264"/>
                  </a:cubicBezTo>
                  <a:cubicBezTo>
                    <a:pt x="2707" y="863"/>
                    <a:pt x="2883" y="487"/>
                    <a:pt x="3108" y="111"/>
                  </a:cubicBezTo>
                  <a:cubicBezTo>
                    <a:pt x="3133" y="86"/>
                    <a:pt x="3108" y="36"/>
                    <a:pt x="3083" y="11"/>
                  </a:cubicBezTo>
                  <a:cubicBezTo>
                    <a:pt x="3076" y="3"/>
                    <a:pt x="3066"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7"/>
            <p:cNvSpPr/>
            <p:nvPr/>
          </p:nvSpPr>
          <p:spPr>
            <a:xfrm>
              <a:off x="1564675" y="1987850"/>
              <a:ext cx="85875" cy="108075"/>
            </a:xfrm>
            <a:custGeom>
              <a:avLst/>
              <a:gdLst/>
              <a:ahLst/>
              <a:cxnLst/>
              <a:rect l="l" t="t" r="r" b="b"/>
              <a:pathLst>
                <a:path w="3435" h="4323" extrusionOk="0">
                  <a:moveTo>
                    <a:pt x="3357" y="1"/>
                  </a:moveTo>
                  <a:cubicBezTo>
                    <a:pt x="3332" y="1"/>
                    <a:pt x="3301" y="19"/>
                    <a:pt x="3284" y="36"/>
                  </a:cubicBezTo>
                  <a:cubicBezTo>
                    <a:pt x="2707" y="964"/>
                    <a:pt x="2131" y="1916"/>
                    <a:pt x="1354" y="2743"/>
                  </a:cubicBezTo>
                  <a:cubicBezTo>
                    <a:pt x="1229" y="2894"/>
                    <a:pt x="1078" y="3019"/>
                    <a:pt x="953" y="3169"/>
                  </a:cubicBezTo>
                  <a:cubicBezTo>
                    <a:pt x="627" y="3495"/>
                    <a:pt x="301" y="3821"/>
                    <a:pt x="26" y="4197"/>
                  </a:cubicBezTo>
                  <a:cubicBezTo>
                    <a:pt x="0" y="4247"/>
                    <a:pt x="26" y="4297"/>
                    <a:pt x="51" y="4322"/>
                  </a:cubicBezTo>
                  <a:lnTo>
                    <a:pt x="101" y="4322"/>
                  </a:lnTo>
                  <a:cubicBezTo>
                    <a:pt x="126" y="4322"/>
                    <a:pt x="151" y="4322"/>
                    <a:pt x="151" y="4297"/>
                  </a:cubicBezTo>
                  <a:cubicBezTo>
                    <a:pt x="401" y="3921"/>
                    <a:pt x="727" y="3595"/>
                    <a:pt x="1053" y="3270"/>
                  </a:cubicBezTo>
                  <a:cubicBezTo>
                    <a:pt x="1204" y="3119"/>
                    <a:pt x="1329" y="2994"/>
                    <a:pt x="1479" y="2843"/>
                  </a:cubicBezTo>
                  <a:cubicBezTo>
                    <a:pt x="2231" y="2016"/>
                    <a:pt x="2833" y="1064"/>
                    <a:pt x="3409" y="112"/>
                  </a:cubicBezTo>
                  <a:cubicBezTo>
                    <a:pt x="3434" y="87"/>
                    <a:pt x="3434" y="36"/>
                    <a:pt x="3384" y="11"/>
                  </a:cubicBezTo>
                  <a:cubicBezTo>
                    <a:pt x="3377" y="4"/>
                    <a:pt x="3367" y="1"/>
                    <a:pt x="3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7"/>
            <p:cNvSpPr/>
            <p:nvPr/>
          </p:nvSpPr>
          <p:spPr>
            <a:xfrm>
              <a:off x="1458150" y="1885575"/>
              <a:ext cx="110300" cy="106950"/>
            </a:xfrm>
            <a:custGeom>
              <a:avLst/>
              <a:gdLst/>
              <a:ahLst/>
              <a:cxnLst/>
              <a:rect l="l" t="t" r="r" b="b"/>
              <a:pathLst>
                <a:path w="4412" h="4278" extrusionOk="0">
                  <a:moveTo>
                    <a:pt x="91" y="1"/>
                  </a:moveTo>
                  <a:cubicBezTo>
                    <a:pt x="76" y="1"/>
                    <a:pt x="61" y="7"/>
                    <a:pt x="51" y="17"/>
                  </a:cubicBezTo>
                  <a:cubicBezTo>
                    <a:pt x="1" y="42"/>
                    <a:pt x="1" y="92"/>
                    <a:pt x="26" y="142"/>
                  </a:cubicBezTo>
                  <a:cubicBezTo>
                    <a:pt x="427" y="619"/>
                    <a:pt x="928" y="1220"/>
                    <a:pt x="1429" y="1746"/>
                  </a:cubicBezTo>
                  <a:cubicBezTo>
                    <a:pt x="2282" y="2624"/>
                    <a:pt x="3459" y="3601"/>
                    <a:pt x="4261" y="4253"/>
                  </a:cubicBezTo>
                  <a:cubicBezTo>
                    <a:pt x="4287" y="4278"/>
                    <a:pt x="4312" y="4278"/>
                    <a:pt x="4312" y="4278"/>
                  </a:cubicBezTo>
                  <a:cubicBezTo>
                    <a:pt x="4337" y="4278"/>
                    <a:pt x="4362" y="4278"/>
                    <a:pt x="4387" y="4253"/>
                  </a:cubicBezTo>
                  <a:cubicBezTo>
                    <a:pt x="4412" y="4228"/>
                    <a:pt x="4387" y="4178"/>
                    <a:pt x="4362" y="4153"/>
                  </a:cubicBezTo>
                  <a:cubicBezTo>
                    <a:pt x="3560" y="3501"/>
                    <a:pt x="2382" y="2523"/>
                    <a:pt x="1555" y="1646"/>
                  </a:cubicBezTo>
                  <a:cubicBezTo>
                    <a:pt x="1079" y="1145"/>
                    <a:pt x="652" y="644"/>
                    <a:pt x="151" y="42"/>
                  </a:cubicBezTo>
                  <a:cubicBezTo>
                    <a:pt x="137"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7"/>
            <p:cNvSpPr/>
            <p:nvPr/>
          </p:nvSpPr>
          <p:spPr>
            <a:xfrm>
              <a:off x="1490125" y="1834150"/>
              <a:ext cx="64550" cy="66900"/>
            </a:xfrm>
            <a:custGeom>
              <a:avLst/>
              <a:gdLst/>
              <a:ahLst/>
              <a:cxnLst/>
              <a:rect l="l" t="t" r="r" b="b"/>
              <a:pathLst>
                <a:path w="2582" h="2676" extrusionOk="0">
                  <a:moveTo>
                    <a:pt x="100" y="0"/>
                  </a:moveTo>
                  <a:cubicBezTo>
                    <a:pt x="81" y="0"/>
                    <a:pt x="63" y="6"/>
                    <a:pt x="50" y="19"/>
                  </a:cubicBezTo>
                  <a:cubicBezTo>
                    <a:pt x="0" y="44"/>
                    <a:pt x="0" y="94"/>
                    <a:pt x="25" y="119"/>
                  </a:cubicBezTo>
                  <a:cubicBezTo>
                    <a:pt x="451" y="671"/>
                    <a:pt x="852" y="1172"/>
                    <a:pt x="1253" y="1623"/>
                  </a:cubicBezTo>
                  <a:cubicBezTo>
                    <a:pt x="1604" y="2049"/>
                    <a:pt x="1980" y="2450"/>
                    <a:pt x="2456" y="2651"/>
                  </a:cubicBezTo>
                  <a:cubicBezTo>
                    <a:pt x="2481" y="2676"/>
                    <a:pt x="2481" y="2676"/>
                    <a:pt x="2506" y="2676"/>
                  </a:cubicBezTo>
                  <a:cubicBezTo>
                    <a:pt x="2531" y="2676"/>
                    <a:pt x="2556" y="2651"/>
                    <a:pt x="2556" y="2626"/>
                  </a:cubicBezTo>
                  <a:cubicBezTo>
                    <a:pt x="2581" y="2575"/>
                    <a:pt x="2556" y="2550"/>
                    <a:pt x="2531" y="2525"/>
                  </a:cubicBezTo>
                  <a:cubicBezTo>
                    <a:pt x="2055" y="2325"/>
                    <a:pt x="1704" y="1949"/>
                    <a:pt x="1353" y="1523"/>
                  </a:cubicBezTo>
                  <a:cubicBezTo>
                    <a:pt x="977" y="1072"/>
                    <a:pt x="576" y="570"/>
                    <a:pt x="150" y="19"/>
                  </a:cubicBezTo>
                  <a:cubicBezTo>
                    <a:pt x="138" y="6"/>
                    <a:pt x="11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7"/>
            <p:cNvSpPr/>
            <p:nvPr/>
          </p:nvSpPr>
          <p:spPr>
            <a:xfrm>
              <a:off x="1507650" y="2022125"/>
              <a:ext cx="61425" cy="66900"/>
            </a:xfrm>
            <a:custGeom>
              <a:avLst/>
              <a:gdLst/>
              <a:ahLst/>
              <a:cxnLst/>
              <a:rect l="l" t="t" r="r" b="b"/>
              <a:pathLst>
                <a:path w="2457" h="2676" extrusionOk="0">
                  <a:moveTo>
                    <a:pt x="76" y="0"/>
                  </a:moveTo>
                  <a:cubicBezTo>
                    <a:pt x="57" y="0"/>
                    <a:pt x="38" y="6"/>
                    <a:pt x="26" y="19"/>
                  </a:cubicBezTo>
                  <a:cubicBezTo>
                    <a:pt x="1" y="69"/>
                    <a:pt x="1" y="94"/>
                    <a:pt x="26" y="144"/>
                  </a:cubicBezTo>
                  <a:cubicBezTo>
                    <a:pt x="402" y="445"/>
                    <a:pt x="803" y="771"/>
                    <a:pt x="1129" y="1147"/>
                  </a:cubicBezTo>
                  <a:cubicBezTo>
                    <a:pt x="1254" y="1297"/>
                    <a:pt x="1404" y="1472"/>
                    <a:pt x="1530" y="1623"/>
                  </a:cubicBezTo>
                  <a:lnTo>
                    <a:pt x="2332" y="2625"/>
                  </a:lnTo>
                  <a:cubicBezTo>
                    <a:pt x="2332" y="2650"/>
                    <a:pt x="2357" y="2675"/>
                    <a:pt x="2382" y="2675"/>
                  </a:cubicBezTo>
                  <a:cubicBezTo>
                    <a:pt x="2407" y="2675"/>
                    <a:pt x="2407" y="2650"/>
                    <a:pt x="2432" y="2650"/>
                  </a:cubicBezTo>
                  <a:cubicBezTo>
                    <a:pt x="2457" y="2625"/>
                    <a:pt x="2457" y="2575"/>
                    <a:pt x="2432" y="2550"/>
                  </a:cubicBezTo>
                  <a:lnTo>
                    <a:pt x="1655" y="1523"/>
                  </a:lnTo>
                  <a:cubicBezTo>
                    <a:pt x="1505" y="1372"/>
                    <a:pt x="1379" y="1197"/>
                    <a:pt x="1229" y="1046"/>
                  </a:cubicBezTo>
                  <a:cubicBezTo>
                    <a:pt x="903" y="670"/>
                    <a:pt x="502" y="345"/>
                    <a:pt x="126" y="19"/>
                  </a:cubicBezTo>
                  <a:cubicBezTo>
                    <a:pt x="114" y="6"/>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7"/>
            <p:cNvSpPr/>
            <p:nvPr/>
          </p:nvSpPr>
          <p:spPr>
            <a:xfrm>
              <a:off x="1488850" y="2084775"/>
              <a:ext cx="82750" cy="82575"/>
            </a:xfrm>
            <a:custGeom>
              <a:avLst/>
              <a:gdLst/>
              <a:ahLst/>
              <a:cxnLst/>
              <a:rect l="l" t="t" r="r" b="b"/>
              <a:pathLst>
                <a:path w="3310" h="3303" extrusionOk="0">
                  <a:moveTo>
                    <a:pt x="76" y="0"/>
                  </a:moveTo>
                  <a:cubicBezTo>
                    <a:pt x="57" y="0"/>
                    <a:pt x="38" y="7"/>
                    <a:pt x="26" y="19"/>
                  </a:cubicBezTo>
                  <a:cubicBezTo>
                    <a:pt x="1" y="44"/>
                    <a:pt x="1" y="94"/>
                    <a:pt x="26" y="144"/>
                  </a:cubicBezTo>
                  <a:lnTo>
                    <a:pt x="3184" y="3277"/>
                  </a:lnTo>
                  <a:cubicBezTo>
                    <a:pt x="3209" y="3277"/>
                    <a:pt x="3209" y="3302"/>
                    <a:pt x="3234" y="3302"/>
                  </a:cubicBezTo>
                  <a:cubicBezTo>
                    <a:pt x="3259" y="3302"/>
                    <a:pt x="3284" y="3277"/>
                    <a:pt x="3284" y="3277"/>
                  </a:cubicBezTo>
                  <a:cubicBezTo>
                    <a:pt x="3309" y="3252"/>
                    <a:pt x="3309" y="3202"/>
                    <a:pt x="3284" y="3152"/>
                  </a:cubicBezTo>
                  <a:lnTo>
                    <a:pt x="126" y="19"/>
                  </a:lnTo>
                  <a:cubicBezTo>
                    <a:pt x="114"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7"/>
            <p:cNvSpPr/>
            <p:nvPr/>
          </p:nvSpPr>
          <p:spPr>
            <a:xfrm>
              <a:off x="1535850" y="2215925"/>
              <a:ext cx="45775" cy="33500"/>
            </a:xfrm>
            <a:custGeom>
              <a:avLst/>
              <a:gdLst/>
              <a:ahLst/>
              <a:cxnLst/>
              <a:rect l="l" t="t" r="r" b="b"/>
              <a:pathLst>
                <a:path w="1831" h="1340" extrusionOk="0">
                  <a:moveTo>
                    <a:pt x="99" y="1"/>
                  </a:moveTo>
                  <a:cubicBezTo>
                    <a:pt x="74" y="1"/>
                    <a:pt x="43" y="19"/>
                    <a:pt x="26" y="36"/>
                  </a:cubicBezTo>
                  <a:cubicBezTo>
                    <a:pt x="1" y="61"/>
                    <a:pt x="1" y="111"/>
                    <a:pt x="26" y="137"/>
                  </a:cubicBezTo>
                  <a:cubicBezTo>
                    <a:pt x="552" y="588"/>
                    <a:pt x="1103" y="989"/>
                    <a:pt x="1705" y="1340"/>
                  </a:cubicBezTo>
                  <a:lnTo>
                    <a:pt x="1730" y="1340"/>
                  </a:lnTo>
                  <a:cubicBezTo>
                    <a:pt x="1755" y="1340"/>
                    <a:pt x="1780" y="1315"/>
                    <a:pt x="1805" y="1315"/>
                  </a:cubicBezTo>
                  <a:cubicBezTo>
                    <a:pt x="1830" y="1264"/>
                    <a:pt x="1805" y="1214"/>
                    <a:pt x="1780" y="1189"/>
                  </a:cubicBezTo>
                  <a:cubicBezTo>
                    <a:pt x="1179" y="863"/>
                    <a:pt x="627" y="462"/>
                    <a:pt x="126" y="11"/>
                  </a:cubicBezTo>
                  <a:cubicBezTo>
                    <a:pt x="119" y="4"/>
                    <a:pt x="109"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7"/>
            <p:cNvSpPr/>
            <p:nvPr/>
          </p:nvSpPr>
          <p:spPr>
            <a:xfrm>
              <a:off x="1510175" y="2264025"/>
              <a:ext cx="87100" cy="71875"/>
            </a:xfrm>
            <a:custGeom>
              <a:avLst/>
              <a:gdLst/>
              <a:ahLst/>
              <a:cxnLst/>
              <a:rect l="l" t="t" r="r" b="b"/>
              <a:pathLst>
                <a:path w="3484" h="2875" extrusionOk="0">
                  <a:moveTo>
                    <a:pt x="85" y="1"/>
                  </a:moveTo>
                  <a:cubicBezTo>
                    <a:pt x="63" y="1"/>
                    <a:pt x="40" y="13"/>
                    <a:pt x="25" y="42"/>
                  </a:cubicBezTo>
                  <a:cubicBezTo>
                    <a:pt x="0" y="67"/>
                    <a:pt x="25" y="117"/>
                    <a:pt x="50" y="142"/>
                  </a:cubicBezTo>
                  <a:lnTo>
                    <a:pt x="1579" y="1270"/>
                  </a:lnTo>
                  <a:cubicBezTo>
                    <a:pt x="2206" y="1746"/>
                    <a:pt x="2857" y="2223"/>
                    <a:pt x="3333" y="2849"/>
                  </a:cubicBezTo>
                  <a:cubicBezTo>
                    <a:pt x="3358" y="2874"/>
                    <a:pt x="3384" y="2874"/>
                    <a:pt x="3384" y="2874"/>
                  </a:cubicBezTo>
                  <a:lnTo>
                    <a:pt x="3434" y="2874"/>
                  </a:lnTo>
                  <a:cubicBezTo>
                    <a:pt x="3484" y="2849"/>
                    <a:pt x="3484" y="2799"/>
                    <a:pt x="3459" y="2774"/>
                  </a:cubicBezTo>
                  <a:cubicBezTo>
                    <a:pt x="2957" y="2122"/>
                    <a:pt x="2306" y="1621"/>
                    <a:pt x="1679" y="1145"/>
                  </a:cubicBezTo>
                  <a:lnTo>
                    <a:pt x="125" y="17"/>
                  </a:lnTo>
                  <a:cubicBezTo>
                    <a:pt x="115" y="7"/>
                    <a:pt x="100"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7"/>
            <p:cNvSpPr/>
            <p:nvPr/>
          </p:nvSpPr>
          <p:spPr>
            <a:xfrm>
              <a:off x="1494500" y="1782125"/>
              <a:ext cx="78350" cy="394000"/>
            </a:xfrm>
            <a:custGeom>
              <a:avLst/>
              <a:gdLst/>
              <a:ahLst/>
              <a:cxnLst/>
              <a:rect l="l" t="t" r="r" b="b"/>
              <a:pathLst>
                <a:path w="3134" h="15760" extrusionOk="0">
                  <a:moveTo>
                    <a:pt x="79" y="1"/>
                  </a:moveTo>
                  <a:cubicBezTo>
                    <a:pt x="57" y="1"/>
                    <a:pt x="38" y="7"/>
                    <a:pt x="26" y="20"/>
                  </a:cubicBezTo>
                  <a:cubicBezTo>
                    <a:pt x="0" y="70"/>
                    <a:pt x="0" y="120"/>
                    <a:pt x="26" y="145"/>
                  </a:cubicBezTo>
                  <a:cubicBezTo>
                    <a:pt x="777" y="822"/>
                    <a:pt x="1354" y="1749"/>
                    <a:pt x="1755" y="2927"/>
                  </a:cubicBezTo>
                  <a:cubicBezTo>
                    <a:pt x="2131" y="3980"/>
                    <a:pt x="2331" y="5108"/>
                    <a:pt x="2482" y="6160"/>
                  </a:cubicBezTo>
                  <a:cubicBezTo>
                    <a:pt x="2582" y="6762"/>
                    <a:pt x="2657" y="7438"/>
                    <a:pt x="2732" y="8090"/>
                  </a:cubicBezTo>
                  <a:cubicBezTo>
                    <a:pt x="2833" y="9293"/>
                    <a:pt x="2833" y="10521"/>
                    <a:pt x="2833" y="11724"/>
                  </a:cubicBezTo>
                  <a:cubicBezTo>
                    <a:pt x="2833" y="13027"/>
                    <a:pt x="2833" y="14381"/>
                    <a:pt x="2983" y="15709"/>
                  </a:cubicBezTo>
                  <a:cubicBezTo>
                    <a:pt x="2983" y="15734"/>
                    <a:pt x="3008" y="15759"/>
                    <a:pt x="3058" y="15759"/>
                  </a:cubicBezTo>
                  <a:cubicBezTo>
                    <a:pt x="3108" y="15759"/>
                    <a:pt x="3133" y="15734"/>
                    <a:pt x="3133" y="15684"/>
                  </a:cubicBezTo>
                  <a:cubicBezTo>
                    <a:pt x="2983" y="14381"/>
                    <a:pt x="2983" y="13027"/>
                    <a:pt x="2983" y="11724"/>
                  </a:cubicBezTo>
                  <a:cubicBezTo>
                    <a:pt x="2983" y="10521"/>
                    <a:pt x="2983" y="9293"/>
                    <a:pt x="2883" y="8090"/>
                  </a:cubicBezTo>
                  <a:cubicBezTo>
                    <a:pt x="2807" y="7413"/>
                    <a:pt x="2732" y="6762"/>
                    <a:pt x="2632" y="6135"/>
                  </a:cubicBezTo>
                  <a:cubicBezTo>
                    <a:pt x="2482" y="5082"/>
                    <a:pt x="2281" y="3930"/>
                    <a:pt x="1905" y="2877"/>
                  </a:cubicBezTo>
                  <a:cubicBezTo>
                    <a:pt x="1504" y="1674"/>
                    <a:pt x="903" y="722"/>
                    <a:pt x="151" y="20"/>
                  </a:cubicBezTo>
                  <a:cubicBezTo>
                    <a:pt x="126" y="7"/>
                    <a:pt x="10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17"/>
          <p:cNvGrpSpPr/>
          <p:nvPr/>
        </p:nvGrpSpPr>
        <p:grpSpPr>
          <a:xfrm rot="2891470">
            <a:off x="7974520" y="4046080"/>
            <a:ext cx="678560" cy="1396200"/>
            <a:chOff x="3203150" y="327225"/>
            <a:chExt cx="684875" cy="1409100"/>
          </a:xfrm>
        </p:grpSpPr>
        <p:sp>
          <p:nvSpPr>
            <p:cNvPr id="6220" name="Google Shape;6220;p17"/>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7"/>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7"/>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7"/>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7"/>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7"/>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7"/>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7"/>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7"/>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7"/>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7"/>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7"/>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7"/>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7"/>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7"/>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7"/>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7"/>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7"/>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7"/>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7"/>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7"/>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7"/>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7"/>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7"/>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7"/>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7"/>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7"/>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7"/>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7"/>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7"/>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7"/>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7"/>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7"/>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7"/>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7"/>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7"/>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7"/>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7"/>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7"/>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7"/>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7"/>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7"/>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7"/>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7"/>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7"/>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7"/>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7"/>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7"/>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7"/>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7"/>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7"/>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7"/>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7"/>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7"/>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7"/>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7"/>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7"/>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7"/>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7"/>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7"/>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7"/>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7"/>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7"/>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7"/>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7"/>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7"/>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7"/>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7"/>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7"/>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7"/>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7"/>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7"/>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7"/>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7"/>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7"/>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7"/>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7"/>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7"/>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7"/>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7"/>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7"/>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7"/>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7"/>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7"/>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7"/>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7"/>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7"/>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7"/>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7"/>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7"/>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7"/>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7"/>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7"/>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7"/>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7"/>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7"/>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7"/>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7"/>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7"/>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7"/>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7"/>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7"/>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7"/>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7"/>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7"/>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7"/>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7"/>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7"/>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7"/>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7"/>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7"/>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7"/>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7"/>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7"/>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7"/>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7"/>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7"/>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7"/>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7"/>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7"/>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7"/>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7"/>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7"/>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7"/>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7"/>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7"/>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7"/>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7"/>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7"/>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7"/>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7"/>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7"/>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7"/>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7"/>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7"/>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7"/>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7"/>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7"/>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7"/>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7"/>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7"/>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7"/>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7"/>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7"/>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7"/>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7"/>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7"/>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7"/>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7"/>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7"/>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7"/>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7"/>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7"/>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7"/>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7"/>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7"/>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7"/>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7"/>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7"/>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7"/>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7"/>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7"/>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7"/>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7"/>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7"/>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7"/>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7"/>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7"/>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7"/>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7"/>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7"/>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7"/>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7"/>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7"/>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7"/>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7"/>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7"/>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7"/>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7"/>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7"/>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7"/>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7"/>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7"/>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7"/>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7"/>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7"/>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7"/>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7"/>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7"/>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7"/>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17"/>
          <p:cNvGrpSpPr/>
          <p:nvPr/>
        </p:nvGrpSpPr>
        <p:grpSpPr>
          <a:xfrm rot="-321757">
            <a:off x="-558489" y="4290747"/>
            <a:ext cx="2155923" cy="1105720"/>
            <a:chOff x="-626174" y="4331745"/>
            <a:chExt cx="2002880" cy="1027228"/>
          </a:xfrm>
        </p:grpSpPr>
        <p:sp>
          <p:nvSpPr>
            <p:cNvPr id="6411" name="Google Shape;6411;p17"/>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7"/>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7"/>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7"/>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7"/>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7"/>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7"/>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7"/>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7"/>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7"/>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7"/>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7"/>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7"/>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7"/>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7"/>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7"/>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7"/>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7"/>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7"/>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7"/>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7"/>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7"/>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7"/>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7"/>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7"/>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7"/>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7"/>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7"/>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7"/>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7"/>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7"/>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7"/>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7"/>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7"/>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7"/>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7"/>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7"/>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7"/>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7"/>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7"/>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7"/>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7"/>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7"/>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7"/>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7"/>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7"/>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7"/>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7"/>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7"/>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7"/>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7"/>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7"/>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7"/>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7"/>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7"/>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7"/>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7"/>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7"/>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7"/>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7"/>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7"/>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7"/>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7"/>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7"/>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7"/>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7"/>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7"/>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7"/>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7"/>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7"/>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7"/>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7"/>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7"/>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7"/>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7"/>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7"/>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7"/>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7"/>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7"/>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7"/>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7"/>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7"/>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7"/>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7"/>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7"/>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7"/>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7"/>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7"/>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7"/>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7"/>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7"/>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17"/>
          <p:cNvGrpSpPr/>
          <p:nvPr/>
        </p:nvGrpSpPr>
        <p:grpSpPr>
          <a:xfrm rot="10478243">
            <a:off x="7531411" y="-260003"/>
            <a:ext cx="2155923" cy="1105720"/>
            <a:chOff x="-626174" y="4331745"/>
            <a:chExt cx="2002880" cy="1027228"/>
          </a:xfrm>
        </p:grpSpPr>
        <p:sp>
          <p:nvSpPr>
            <p:cNvPr id="6503" name="Google Shape;6503;p17"/>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7"/>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7"/>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7"/>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7"/>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7"/>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7"/>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7"/>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7"/>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7"/>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7"/>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7"/>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7"/>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7"/>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7"/>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7"/>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7"/>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7"/>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7"/>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7"/>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7"/>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7"/>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7"/>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7"/>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7"/>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7"/>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7"/>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7"/>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7"/>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7"/>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7"/>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7"/>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7"/>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7"/>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7"/>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7"/>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7"/>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7"/>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7"/>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7"/>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7"/>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7"/>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7"/>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7"/>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7"/>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7"/>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7"/>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7"/>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7"/>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7"/>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7"/>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7"/>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7"/>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7"/>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7"/>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7"/>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7"/>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7"/>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7"/>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7"/>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7"/>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7"/>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7"/>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7"/>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7"/>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7"/>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7"/>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7"/>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7"/>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7"/>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7"/>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7"/>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7"/>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7"/>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7"/>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7"/>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7"/>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7"/>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7"/>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7"/>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7"/>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7"/>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7"/>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7"/>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7"/>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7"/>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7"/>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7"/>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7"/>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7"/>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7"/>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6594"/>
        <p:cNvGrpSpPr/>
        <p:nvPr/>
      </p:nvGrpSpPr>
      <p:grpSpPr>
        <a:xfrm>
          <a:off x="0" y="0"/>
          <a:ext cx="0" cy="0"/>
          <a:chOff x="0" y="0"/>
          <a:chExt cx="0" cy="0"/>
        </a:xfrm>
      </p:grpSpPr>
      <p:sp>
        <p:nvSpPr>
          <p:cNvPr id="6595" name="Google Shape;6595;p18"/>
          <p:cNvSpPr txBox="1">
            <a:spLocks noGrp="1"/>
          </p:cNvSpPr>
          <p:nvPr>
            <p:ph type="title"/>
          </p:nvPr>
        </p:nvSpPr>
        <p:spPr>
          <a:xfrm>
            <a:off x="720000" y="445025"/>
            <a:ext cx="7704000" cy="5727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96" name="Google Shape;6596;p18"/>
          <p:cNvSpPr txBox="1">
            <a:spLocks noGrp="1"/>
          </p:cNvSpPr>
          <p:nvPr>
            <p:ph type="title" idx="2"/>
          </p:nvPr>
        </p:nvSpPr>
        <p:spPr>
          <a:xfrm>
            <a:off x="720000" y="278987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97" name="Google Shape;6597;p18"/>
          <p:cNvSpPr txBox="1">
            <a:spLocks noGrp="1"/>
          </p:cNvSpPr>
          <p:nvPr>
            <p:ph type="subTitle" idx="1"/>
          </p:nvPr>
        </p:nvSpPr>
        <p:spPr>
          <a:xfrm>
            <a:off x="720000" y="322195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98" name="Google Shape;6598;p18"/>
          <p:cNvSpPr txBox="1">
            <a:spLocks noGrp="1"/>
          </p:cNvSpPr>
          <p:nvPr>
            <p:ph type="title" idx="3"/>
          </p:nvPr>
        </p:nvSpPr>
        <p:spPr>
          <a:xfrm>
            <a:off x="3528596" y="223352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99" name="Google Shape;6599;p18"/>
          <p:cNvSpPr txBox="1">
            <a:spLocks noGrp="1"/>
          </p:cNvSpPr>
          <p:nvPr>
            <p:ph type="subTitle" idx="4"/>
          </p:nvPr>
        </p:nvSpPr>
        <p:spPr>
          <a:xfrm>
            <a:off x="3528596" y="266560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600" name="Google Shape;6600;p18"/>
          <p:cNvSpPr txBox="1">
            <a:spLocks noGrp="1"/>
          </p:cNvSpPr>
          <p:nvPr>
            <p:ph type="title" idx="5"/>
          </p:nvPr>
        </p:nvSpPr>
        <p:spPr>
          <a:xfrm>
            <a:off x="6337199" y="2789875"/>
            <a:ext cx="2086800" cy="4320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01" name="Google Shape;6601;p18"/>
          <p:cNvSpPr txBox="1">
            <a:spLocks noGrp="1"/>
          </p:cNvSpPr>
          <p:nvPr>
            <p:ph type="subTitle" idx="6"/>
          </p:nvPr>
        </p:nvSpPr>
        <p:spPr>
          <a:xfrm>
            <a:off x="6337199" y="3221950"/>
            <a:ext cx="2086800" cy="734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602" name="Google Shape;6602;p18"/>
          <p:cNvGrpSpPr/>
          <p:nvPr/>
        </p:nvGrpSpPr>
        <p:grpSpPr>
          <a:xfrm rot="1080788" flipH="1">
            <a:off x="242465" y="4417524"/>
            <a:ext cx="713264" cy="631154"/>
            <a:chOff x="678700" y="5425150"/>
            <a:chExt cx="226850" cy="200725"/>
          </a:xfrm>
        </p:grpSpPr>
        <p:sp>
          <p:nvSpPr>
            <p:cNvPr id="6603" name="Google Shape;6603;p18"/>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8"/>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8"/>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8"/>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8"/>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8"/>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8"/>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8"/>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8"/>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8"/>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8"/>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8"/>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8"/>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8"/>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8"/>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8"/>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8"/>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8"/>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8"/>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8"/>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8"/>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8"/>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8"/>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8"/>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8"/>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8"/>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8"/>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8"/>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8"/>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8"/>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8"/>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8"/>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8"/>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8"/>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8"/>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8"/>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8"/>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8"/>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8"/>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8"/>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8"/>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8"/>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8"/>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8"/>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18"/>
          <p:cNvGrpSpPr/>
          <p:nvPr/>
        </p:nvGrpSpPr>
        <p:grpSpPr>
          <a:xfrm rot="-528700" flipH="1">
            <a:off x="8181407" y="633269"/>
            <a:ext cx="648620" cy="573965"/>
            <a:chOff x="678700" y="5425150"/>
            <a:chExt cx="226850" cy="200725"/>
          </a:xfrm>
        </p:grpSpPr>
        <p:sp>
          <p:nvSpPr>
            <p:cNvPr id="6648" name="Google Shape;6648;p18"/>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8"/>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8"/>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8"/>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8"/>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8"/>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8"/>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8"/>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8"/>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8"/>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8"/>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8"/>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8"/>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8"/>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8"/>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8"/>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8"/>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8"/>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8"/>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8"/>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8"/>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8"/>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8"/>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8"/>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8"/>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8"/>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8"/>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8"/>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8"/>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8"/>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8"/>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8"/>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8"/>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8"/>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8"/>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8"/>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8"/>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8"/>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8"/>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8"/>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8"/>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8"/>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8"/>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8"/>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18"/>
          <p:cNvGrpSpPr/>
          <p:nvPr/>
        </p:nvGrpSpPr>
        <p:grpSpPr>
          <a:xfrm rot="-10478074" flipH="1">
            <a:off x="-495394" y="-223250"/>
            <a:ext cx="1895619" cy="972217"/>
            <a:chOff x="-626174" y="4331745"/>
            <a:chExt cx="2002880" cy="1027228"/>
          </a:xfrm>
        </p:grpSpPr>
        <p:sp>
          <p:nvSpPr>
            <p:cNvPr id="6693" name="Google Shape;6693;p18"/>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8"/>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8"/>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8"/>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8"/>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8"/>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8"/>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8"/>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8"/>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8"/>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8"/>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8"/>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8"/>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8"/>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8"/>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8"/>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8"/>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8"/>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8"/>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8"/>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8"/>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8"/>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8"/>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8"/>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8"/>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8"/>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8"/>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8"/>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8"/>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8"/>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8"/>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8"/>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8"/>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8"/>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8"/>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8"/>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8"/>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8"/>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8"/>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8"/>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8"/>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8"/>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8"/>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8"/>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8"/>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8"/>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8"/>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8"/>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8"/>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8"/>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8"/>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8"/>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8"/>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8"/>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8"/>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8"/>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8"/>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8"/>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8"/>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8"/>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8"/>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8"/>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8"/>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8"/>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8"/>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8"/>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8"/>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8"/>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8"/>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8"/>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8"/>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8"/>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8"/>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8"/>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8"/>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8"/>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8"/>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8"/>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8"/>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8"/>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8"/>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8"/>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8"/>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8"/>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8"/>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8"/>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8"/>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8"/>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8"/>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8"/>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8"/>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18"/>
          <p:cNvGrpSpPr/>
          <p:nvPr/>
        </p:nvGrpSpPr>
        <p:grpSpPr>
          <a:xfrm rot="321926" flipH="1">
            <a:off x="7731719" y="4372775"/>
            <a:ext cx="1895619" cy="972217"/>
            <a:chOff x="-626174" y="4331745"/>
            <a:chExt cx="2002880" cy="1027228"/>
          </a:xfrm>
        </p:grpSpPr>
        <p:sp>
          <p:nvSpPr>
            <p:cNvPr id="6785" name="Google Shape;6785;p18"/>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8"/>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8"/>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8"/>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8"/>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8"/>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8"/>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8"/>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8"/>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8"/>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8"/>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8"/>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8"/>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8"/>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8"/>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8"/>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8"/>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8"/>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8"/>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8"/>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8"/>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8"/>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8"/>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8"/>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8"/>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8"/>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8"/>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8"/>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8"/>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8"/>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8"/>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8"/>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8"/>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8"/>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8"/>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8"/>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8"/>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8"/>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8"/>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8"/>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8"/>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8"/>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8"/>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8"/>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8"/>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8"/>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8"/>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8"/>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8"/>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8"/>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8"/>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8"/>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8"/>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8"/>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8"/>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8"/>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8"/>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8"/>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8"/>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8"/>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8"/>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8"/>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8"/>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8"/>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8"/>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8"/>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8"/>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8"/>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8"/>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8"/>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8"/>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8"/>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8"/>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8"/>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8"/>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8"/>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8"/>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8"/>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8"/>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8"/>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8"/>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8"/>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8"/>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8"/>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8"/>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8"/>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8"/>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8"/>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8"/>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8"/>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8"/>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6876"/>
        <p:cNvGrpSpPr/>
        <p:nvPr/>
      </p:nvGrpSpPr>
      <p:grpSpPr>
        <a:xfrm>
          <a:off x="0" y="0"/>
          <a:ext cx="0" cy="0"/>
          <a:chOff x="0" y="0"/>
          <a:chExt cx="0" cy="0"/>
        </a:xfrm>
      </p:grpSpPr>
      <p:sp>
        <p:nvSpPr>
          <p:cNvPr id="6877" name="Google Shape;6877;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78" name="Google Shape;6878;p19"/>
          <p:cNvSpPr txBox="1">
            <a:spLocks noGrp="1"/>
          </p:cNvSpPr>
          <p:nvPr>
            <p:ph type="title" idx="2"/>
          </p:nvPr>
        </p:nvSpPr>
        <p:spPr>
          <a:xfrm>
            <a:off x="2301388" y="1845975"/>
            <a:ext cx="19782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79" name="Google Shape;6879;p19"/>
          <p:cNvSpPr txBox="1">
            <a:spLocks noGrp="1"/>
          </p:cNvSpPr>
          <p:nvPr>
            <p:ph type="subTitle" idx="1"/>
          </p:nvPr>
        </p:nvSpPr>
        <p:spPr>
          <a:xfrm>
            <a:off x="2301388" y="2204775"/>
            <a:ext cx="1978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80" name="Google Shape;6880;p19"/>
          <p:cNvSpPr txBox="1">
            <a:spLocks noGrp="1"/>
          </p:cNvSpPr>
          <p:nvPr>
            <p:ph type="title" idx="3"/>
          </p:nvPr>
        </p:nvSpPr>
        <p:spPr>
          <a:xfrm>
            <a:off x="5642716" y="1845975"/>
            <a:ext cx="19782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1" name="Google Shape;6881;p19"/>
          <p:cNvSpPr txBox="1">
            <a:spLocks noGrp="1"/>
          </p:cNvSpPr>
          <p:nvPr>
            <p:ph type="subTitle" idx="4"/>
          </p:nvPr>
        </p:nvSpPr>
        <p:spPr>
          <a:xfrm>
            <a:off x="5642714" y="2204775"/>
            <a:ext cx="1978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82" name="Google Shape;6882;p19"/>
          <p:cNvSpPr txBox="1">
            <a:spLocks noGrp="1"/>
          </p:cNvSpPr>
          <p:nvPr>
            <p:ph type="title" idx="5"/>
          </p:nvPr>
        </p:nvSpPr>
        <p:spPr>
          <a:xfrm>
            <a:off x="2301388" y="3279375"/>
            <a:ext cx="19782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3" name="Google Shape;6883;p19"/>
          <p:cNvSpPr txBox="1">
            <a:spLocks noGrp="1"/>
          </p:cNvSpPr>
          <p:nvPr>
            <p:ph type="subTitle" idx="6"/>
          </p:nvPr>
        </p:nvSpPr>
        <p:spPr>
          <a:xfrm>
            <a:off x="2301388" y="3638175"/>
            <a:ext cx="1978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84" name="Google Shape;6884;p19"/>
          <p:cNvSpPr txBox="1">
            <a:spLocks noGrp="1"/>
          </p:cNvSpPr>
          <p:nvPr>
            <p:ph type="title" idx="7"/>
          </p:nvPr>
        </p:nvSpPr>
        <p:spPr>
          <a:xfrm>
            <a:off x="5642716" y="3279375"/>
            <a:ext cx="19782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5" name="Google Shape;6885;p19"/>
          <p:cNvSpPr txBox="1">
            <a:spLocks noGrp="1"/>
          </p:cNvSpPr>
          <p:nvPr>
            <p:ph type="subTitle" idx="8"/>
          </p:nvPr>
        </p:nvSpPr>
        <p:spPr>
          <a:xfrm>
            <a:off x="5642713" y="3638175"/>
            <a:ext cx="1978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886" name="Google Shape;6886;p19"/>
          <p:cNvGrpSpPr/>
          <p:nvPr/>
        </p:nvGrpSpPr>
        <p:grpSpPr>
          <a:xfrm rot="708789">
            <a:off x="7995483" y="3105682"/>
            <a:ext cx="955123" cy="2035099"/>
            <a:chOff x="8231075" y="163850"/>
            <a:chExt cx="2036806" cy="4339861"/>
          </a:xfrm>
        </p:grpSpPr>
        <p:sp>
          <p:nvSpPr>
            <p:cNvPr id="6887" name="Google Shape;6887;p19"/>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9"/>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9"/>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9"/>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9"/>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9"/>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9"/>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9"/>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9"/>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9"/>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9"/>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9"/>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9"/>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9"/>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9"/>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9"/>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9"/>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9"/>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9"/>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9"/>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9"/>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9"/>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9"/>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9"/>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9"/>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9"/>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9"/>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9"/>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9"/>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9"/>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9"/>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9"/>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9"/>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9"/>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9"/>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9"/>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9"/>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9"/>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9"/>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9"/>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9"/>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9"/>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9"/>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9"/>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9"/>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9"/>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9"/>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9"/>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9"/>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9"/>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9"/>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9"/>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9"/>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9"/>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9"/>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9"/>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9"/>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9"/>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9"/>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9"/>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9"/>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9"/>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9"/>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9"/>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9"/>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9"/>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9"/>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9"/>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9"/>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9"/>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9"/>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9"/>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9"/>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9"/>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9"/>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9"/>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9"/>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9"/>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9"/>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9"/>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9"/>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9"/>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9"/>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9"/>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9"/>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9"/>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9"/>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9"/>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9"/>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9"/>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9"/>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9"/>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9"/>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9"/>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9"/>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9"/>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9"/>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9"/>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9"/>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9"/>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9"/>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9"/>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9"/>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9"/>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9"/>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9"/>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9"/>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9"/>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9"/>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9"/>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9"/>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9"/>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9"/>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9"/>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9"/>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9"/>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9"/>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9"/>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9"/>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9"/>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9"/>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9"/>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9"/>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9"/>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9"/>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9"/>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9"/>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9"/>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9"/>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9"/>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9"/>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9"/>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9"/>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9"/>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9"/>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9"/>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9"/>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9"/>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9"/>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9"/>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9"/>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9"/>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9"/>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9"/>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9"/>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9"/>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9"/>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9"/>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9"/>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9"/>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9"/>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9"/>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9"/>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9"/>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9"/>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9"/>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9"/>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9"/>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9"/>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9"/>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9"/>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9"/>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9"/>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9"/>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9"/>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9"/>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9"/>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9"/>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9"/>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9"/>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9"/>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9"/>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9"/>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9"/>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9"/>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9"/>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9"/>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9"/>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9"/>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9"/>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9"/>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9"/>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9"/>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9"/>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9"/>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9"/>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9"/>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9"/>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9"/>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9"/>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9"/>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9"/>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9"/>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9"/>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9"/>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9"/>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9"/>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9"/>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9"/>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9"/>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9"/>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9"/>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9"/>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9"/>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9"/>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9"/>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9"/>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9"/>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9"/>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9"/>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9"/>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9"/>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9"/>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9"/>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9"/>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9"/>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9"/>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9"/>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9"/>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9"/>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9"/>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9"/>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9"/>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9"/>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9"/>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9"/>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9"/>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9"/>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9"/>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9"/>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9"/>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9"/>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9"/>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9"/>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9"/>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9"/>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9"/>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9"/>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9"/>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9"/>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9"/>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9"/>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9"/>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9"/>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9"/>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9"/>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9"/>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9"/>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9"/>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9"/>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9"/>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9"/>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9"/>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9"/>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9"/>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9"/>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9"/>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9"/>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9"/>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9"/>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9"/>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9"/>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9"/>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9"/>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9"/>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9"/>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9"/>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9"/>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9"/>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9"/>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9"/>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9"/>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9"/>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9"/>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9"/>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9"/>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9"/>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9"/>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9"/>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9"/>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9"/>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9"/>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9"/>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9"/>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9"/>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9"/>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9"/>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9"/>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9"/>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9"/>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9"/>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9"/>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9"/>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9"/>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9"/>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9"/>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9"/>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9"/>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9"/>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9"/>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9"/>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9"/>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9"/>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9"/>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9"/>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9"/>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9"/>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9"/>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9"/>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9"/>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9"/>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9"/>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9"/>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9"/>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9"/>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9"/>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9"/>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9"/>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9"/>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9"/>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9"/>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9"/>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9"/>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9"/>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9"/>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9"/>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9"/>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9"/>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9"/>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9"/>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9"/>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9"/>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9"/>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9"/>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9"/>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9"/>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9"/>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9"/>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9"/>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9"/>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9"/>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9"/>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9"/>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9"/>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9"/>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9"/>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9"/>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9"/>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9"/>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9"/>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9"/>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9"/>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9"/>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9"/>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9"/>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9"/>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9"/>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9"/>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9"/>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9"/>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9"/>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9"/>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9"/>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9"/>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9"/>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9"/>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9"/>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9"/>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19"/>
          <p:cNvGrpSpPr/>
          <p:nvPr/>
        </p:nvGrpSpPr>
        <p:grpSpPr>
          <a:xfrm rot="-263255" flipH="1">
            <a:off x="-491" y="486539"/>
            <a:ext cx="1149529" cy="1669216"/>
            <a:chOff x="4334750" y="693625"/>
            <a:chExt cx="1077725" cy="1564950"/>
          </a:xfrm>
        </p:grpSpPr>
        <p:sp>
          <p:nvSpPr>
            <p:cNvPr id="7256" name="Google Shape;7256;p19"/>
            <p:cNvSpPr/>
            <p:nvPr/>
          </p:nvSpPr>
          <p:spPr>
            <a:xfrm>
              <a:off x="4442500" y="948200"/>
              <a:ext cx="969975" cy="1310375"/>
            </a:xfrm>
            <a:custGeom>
              <a:avLst/>
              <a:gdLst/>
              <a:ahLst/>
              <a:cxnLst/>
              <a:rect l="l" t="t" r="r" b="b"/>
              <a:pathLst>
                <a:path w="38799" h="52415" extrusionOk="0">
                  <a:moveTo>
                    <a:pt x="7757" y="1"/>
                  </a:moveTo>
                  <a:cubicBezTo>
                    <a:pt x="6560" y="1"/>
                    <a:pt x="5375" y="189"/>
                    <a:pt x="4237" y="645"/>
                  </a:cubicBezTo>
                  <a:cubicBezTo>
                    <a:pt x="2382" y="1422"/>
                    <a:pt x="126" y="2775"/>
                    <a:pt x="76" y="4805"/>
                  </a:cubicBezTo>
                  <a:cubicBezTo>
                    <a:pt x="1" y="7888"/>
                    <a:pt x="527" y="9993"/>
                    <a:pt x="2282" y="13427"/>
                  </a:cubicBezTo>
                  <a:cubicBezTo>
                    <a:pt x="3434" y="15657"/>
                    <a:pt x="5114" y="17537"/>
                    <a:pt x="6517" y="19592"/>
                  </a:cubicBezTo>
                  <a:cubicBezTo>
                    <a:pt x="8322" y="22249"/>
                    <a:pt x="9750" y="25181"/>
                    <a:pt x="10753" y="28239"/>
                  </a:cubicBezTo>
                  <a:cubicBezTo>
                    <a:pt x="11956" y="31923"/>
                    <a:pt x="12482" y="35808"/>
                    <a:pt x="13535" y="39542"/>
                  </a:cubicBezTo>
                  <a:cubicBezTo>
                    <a:pt x="14838" y="44104"/>
                    <a:pt x="16542" y="46635"/>
                    <a:pt x="19224" y="48966"/>
                  </a:cubicBezTo>
                  <a:cubicBezTo>
                    <a:pt x="21696" y="51100"/>
                    <a:pt x="24702" y="52414"/>
                    <a:pt x="27957" y="52414"/>
                  </a:cubicBezTo>
                  <a:cubicBezTo>
                    <a:pt x="28564" y="52414"/>
                    <a:pt x="29179" y="52369"/>
                    <a:pt x="29801" y="52274"/>
                  </a:cubicBezTo>
                  <a:cubicBezTo>
                    <a:pt x="33234" y="51773"/>
                    <a:pt x="35565" y="48189"/>
                    <a:pt x="36693" y="44881"/>
                  </a:cubicBezTo>
                  <a:cubicBezTo>
                    <a:pt x="38798" y="38615"/>
                    <a:pt x="37470" y="31597"/>
                    <a:pt x="34387" y="25733"/>
                  </a:cubicBezTo>
                  <a:cubicBezTo>
                    <a:pt x="33334" y="23728"/>
                    <a:pt x="32081" y="21798"/>
                    <a:pt x="30778" y="19918"/>
                  </a:cubicBezTo>
                  <a:cubicBezTo>
                    <a:pt x="28247" y="16284"/>
                    <a:pt x="25565" y="12750"/>
                    <a:pt x="22733" y="9342"/>
                  </a:cubicBezTo>
                  <a:cubicBezTo>
                    <a:pt x="19324" y="5281"/>
                    <a:pt x="15339" y="1146"/>
                    <a:pt x="10101" y="219"/>
                  </a:cubicBezTo>
                  <a:cubicBezTo>
                    <a:pt x="9321" y="80"/>
                    <a:pt x="8536" y="1"/>
                    <a:pt x="7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9"/>
            <p:cNvSpPr/>
            <p:nvPr/>
          </p:nvSpPr>
          <p:spPr>
            <a:xfrm>
              <a:off x="4345400" y="699275"/>
              <a:ext cx="374700" cy="508800"/>
            </a:xfrm>
            <a:custGeom>
              <a:avLst/>
              <a:gdLst/>
              <a:ahLst/>
              <a:cxnLst/>
              <a:rect l="l" t="t" r="r" b="b"/>
              <a:pathLst>
                <a:path w="14988" h="20352" extrusionOk="0">
                  <a:moveTo>
                    <a:pt x="1504" y="0"/>
                  </a:moveTo>
                  <a:cubicBezTo>
                    <a:pt x="852" y="50"/>
                    <a:pt x="251" y="476"/>
                    <a:pt x="0" y="1078"/>
                  </a:cubicBezTo>
                  <a:cubicBezTo>
                    <a:pt x="2406" y="3710"/>
                    <a:pt x="4085" y="6892"/>
                    <a:pt x="5038" y="10376"/>
                  </a:cubicBezTo>
                  <a:cubicBezTo>
                    <a:pt x="5163" y="10877"/>
                    <a:pt x="4562" y="11329"/>
                    <a:pt x="4286" y="11780"/>
                  </a:cubicBezTo>
                  <a:cubicBezTo>
                    <a:pt x="3509" y="13033"/>
                    <a:pt x="3484" y="14712"/>
                    <a:pt x="4211" y="15965"/>
                  </a:cubicBezTo>
                  <a:cubicBezTo>
                    <a:pt x="4361" y="15815"/>
                    <a:pt x="4436" y="15589"/>
                    <a:pt x="4486" y="15389"/>
                  </a:cubicBezTo>
                  <a:cubicBezTo>
                    <a:pt x="5514" y="16141"/>
                    <a:pt x="6040" y="17519"/>
                    <a:pt x="5815" y="18797"/>
                  </a:cubicBezTo>
                  <a:cubicBezTo>
                    <a:pt x="5847" y="18810"/>
                    <a:pt x="5880" y="18815"/>
                    <a:pt x="5913" y="18815"/>
                  </a:cubicBezTo>
                  <a:cubicBezTo>
                    <a:pt x="6079" y="18815"/>
                    <a:pt x="6240" y="18668"/>
                    <a:pt x="6366" y="18522"/>
                  </a:cubicBezTo>
                  <a:cubicBezTo>
                    <a:pt x="6892" y="17895"/>
                    <a:pt x="7193" y="17093"/>
                    <a:pt x="7218" y="16266"/>
                  </a:cubicBezTo>
                  <a:cubicBezTo>
                    <a:pt x="8095" y="17494"/>
                    <a:pt x="8597" y="18872"/>
                    <a:pt x="8697" y="20351"/>
                  </a:cubicBezTo>
                  <a:cubicBezTo>
                    <a:pt x="8948" y="20201"/>
                    <a:pt x="9073" y="19900"/>
                    <a:pt x="9148" y="19599"/>
                  </a:cubicBezTo>
                  <a:cubicBezTo>
                    <a:pt x="9649" y="17895"/>
                    <a:pt x="9324" y="16040"/>
                    <a:pt x="8722" y="14336"/>
                  </a:cubicBezTo>
                  <a:cubicBezTo>
                    <a:pt x="9950" y="13810"/>
                    <a:pt x="10702" y="12632"/>
                    <a:pt x="11504" y="11579"/>
                  </a:cubicBezTo>
                  <a:cubicBezTo>
                    <a:pt x="11679" y="11329"/>
                    <a:pt x="11905" y="11053"/>
                    <a:pt x="12181" y="10903"/>
                  </a:cubicBezTo>
                  <a:cubicBezTo>
                    <a:pt x="12448" y="10769"/>
                    <a:pt x="12760" y="10735"/>
                    <a:pt x="13079" y="10735"/>
                  </a:cubicBezTo>
                  <a:cubicBezTo>
                    <a:pt x="13239" y="10735"/>
                    <a:pt x="13400" y="10744"/>
                    <a:pt x="13559" y="10752"/>
                  </a:cubicBezTo>
                  <a:cubicBezTo>
                    <a:pt x="14035" y="10802"/>
                    <a:pt x="14512" y="10827"/>
                    <a:pt x="14988" y="10877"/>
                  </a:cubicBezTo>
                  <a:cubicBezTo>
                    <a:pt x="14411" y="9950"/>
                    <a:pt x="13484" y="9073"/>
                    <a:pt x="12431" y="8772"/>
                  </a:cubicBezTo>
                  <a:cubicBezTo>
                    <a:pt x="11404" y="8497"/>
                    <a:pt x="10251" y="8572"/>
                    <a:pt x="9324" y="7995"/>
                  </a:cubicBezTo>
                  <a:cubicBezTo>
                    <a:pt x="8822" y="7694"/>
                    <a:pt x="8446" y="7218"/>
                    <a:pt x="8070" y="6742"/>
                  </a:cubicBezTo>
                  <a:cubicBezTo>
                    <a:pt x="6090" y="4286"/>
                    <a:pt x="3910" y="2055"/>
                    <a:pt x="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9"/>
            <p:cNvSpPr/>
            <p:nvPr/>
          </p:nvSpPr>
          <p:spPr>
            <a:xfrm>
              <a:off x="4435625" y="953025"/>
              <a:ext cx="951150" cy="1305375"/>
            </a:xfrm>
            <a:custGeom>
              <a:avLst/>
              <a:gdLst/>
              <a:ahLst/>
              <a:cxnLst/>
              <a:rect l="l" t="t" r="r" b="b"/>
              <a:pathLst>
                <a:path w="38046" h="52215" extrusionOk="0">
                  <a:moveTo>
                    <a:pt x="10652" y="1"/>
                  </a:moveTo>
                  <a:lnTo>
                    <a:pt x="10652" y="1"/>
                  </a:lnTo>
                  <a:cubicBezTo>
                    <a:pt x="15865" y="1254"/>
                    <a:pt x="19624" y="5389"/>
                    <a:pt x="22908" y="9349"/>
                  </a:cubicBezTo>
                  <a:cubicBezTo>
                    <a:pt x="24562" y="11379"/>
                    <a:pt x="26191" y="13434"/>
                    <a:pt x="27745" y="15540"/>
                  </a:cubicBezTo>
                  <a:cubicBezTo>
                    <a:pt x="30050" y="18697"/>
                    <a:pt x="32381" y="21880"/>
                    <a:pt x="34236" y="25339"/>
                  </a:cubicBezTo>
                  <a:cubicBezTo>
                    <a:pt x="35614" y="27946"/>
                    <a:pt x="36617" y="30728"/>
                    <a:pt x="37168" y="33610"/>
                  </a:cubicBezTo>
                  <a:cubicBezTo>
                    <a:pt x="38046" y="38297"/>
                    <a:pt x="37619" y="43384"/>
                    <a:pt x="35163" y="47570"/>
                  </a:cubicBezTo>
                  <a:cubicBezTo>
                    <a:pt x="34136" y="49274"/>
                    <a:pt x="32707" y="50878"/>
                    <a:pt x="30802" y="51580"/>
                  </a:cubicBezTo>
                  <a:cubicBezTo>
                    <a:pt x="29900" y="51906"/>
                    <a:pt x="28898" y="51956"/>
                    <a:pt x="27945" y="51981"/>
                  </a:cubicBezTo>
                  <a:cubicBezTo>
                    <a:pt x="26642" y="51981"/>
                    <a:pt x="25339" y="51755"/>
                    <a:pt x="24111" y="51354"/>
                  </a:cubicBezTo>
                  <a:cubicBezTo>
                    <a:pt x="21329" y="50427"/>
                    <a:pt x="18923" y="48572"/>
                    <a:pt x="17068" y="46317"/>
                  </a:cubicBezTo>
                  <a:cubicBezTo>
                    <a:pt x="13283" y="41655"/>
                    <a:pt x="12908" y="35414"/>
                    <a:pt x="11379" y="29800"/>
                  </a:cubicBezTo>
                  <a:cubicBezTo>
                    <a:pt x="10376" y="26016"/>
                    <a:pt x="8697" y="22382"/>
                    <a:pt x="6466" y="19149"/>
                  </a:cubicBezTo>
                  <a:cubicBezTo>
                    <a:pt x="5740" y="18046"/>
                    <a:pt x="4913" y="17043"/>
                    <a:pt x="4136" y="15991"/>
                  </a:cubicBezTo>
                  <a:cubicBezTo>
                    <a:pt x="3359" y="14938"/>
                    <a:pt x="2632" y="13835"/>
                    <a:pt x="2080" y="12657"/>
                  </a:cubicBezTo>
                  <a:cubicBezTo>
                    <a:pt x="878" y="10327"/>
                    <a:pt x="1" y="7797"/>
                    <a:pt x="50" y="5166"/>
                  </a:cubicBezTo>
                  <a:lnTo>
                    <a:pt x="50" y="5166"/>
                  </a:lnTo>
                  <a:cubicBezTo>
                    <a:pt x="1" y="7797"/>
                    <a:pt x="828" y="10352"/>
                    <a:pt x="2030" y="12682"/>
                  </a:cubicBezTo>
                  <a:cubicBezTo>
                    <a:pt x="2582" y="13860"/>
                    <a:pt x="3308" y="14963"/>
                    <a:pt x="4060" y="16041"/>
                  </a:cubicBezTo>
                  <a:cubicBezTo>
                    <a:pt x="8522" y="21705"/>
                    <a:pt x="10752" y="26592"/>
                    <a:pt x="12131" y="33660"/>
                  </a:cubicBezTo>
                  <a:cubicBezTo>
                    <a:pt x="13083" y="38096"/>
                    <a:pt x="13960" y="42833"/>
                    <a:pt x="16918" y="46442"/>
                  </a:cubicBezTo>
                  <a:cubicBezTo>
                    <a:pt x="18998" y="48973"/>
                    <a:pt x="21780" y="51054"/>
                    <a:pt x="24988" y="51856"/>
                  </a:cubicBezTo>
                  <a:cubicBezTo>
                    <a:pt x="25953" y="52101"/>
                    <a:pt x="26938" y="52215"/>
                    <a:pt x="27918" y="52215"/>
                  </a:cubicBezTo>
                  <a:cubicBezTo>
                    <a:pt x="28540" y="52215"/>
                    <a:pt x="29161" y="52169"/>
                    <a:pt x="29775" y="52081"/>
                  </a:cubicBezTo>
                  <a:cubicBezTo>
                    <a:pt x="30126" y="52006"/>
                    <a:pt x="30552" y="51931"/>
                    <a:pt x="30878" y="51805"/>
                  </a:cubicBezTo>
                  <a:cubicBezTo>
                    <a:pt x="31479" y="51605"/>
                    <a:pt x="32106" y="51229"/>
                    <a:pt x="32632" y="50853"/>
                  </a:cubicBezTo>
                  <a:cubicBezTo>
                    <a:pt x="34737" y="49249"/>
                    <a:pt x="36066" y="46793"/>
                    <a:pt x="36868" y="44287"/>
                  </a:cubicBezTo>
                  <a:cubicBezTo>
                    <a:pt x="37970" y="40853"/>
                    <a:pt x="38020" y="37119"/>
                    <a:pt x="37369" y="33560"/>
                  </a:cubicBezTo>
                  <a:cubicBezTo>
                    <a:pt x="36792" y="30678"/>
                    <a:pt x="35765" y="27870"/>
                    <a:pt x="34386" y="25264"/>
                  </a:cubicBezTo>
                  <a:cubicBezTo>
                    <a:pt x="32532" y="21805"/>
                    <a:pt x="30176" y="18622"/>
                    <a:pt x="27845" y="15464"/>
                  </a:cubicBezTo>
                  <a:cubicBezTo>
                    <a:pt x="23434" y="9850"/>
                    <a:pt x="17945" y="1630"/>
                    <a:pt x="10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9"/>
            <p:cNvSpPr/>
            <p:nvPr/>
          </p:nvSpPr>
          <p:spPr>
            <a:xfrm>
              <a:off x="4334750" y="693625"/>
              <a:ext cx="377825" cy="513700"/>
            </a:xfrm>
            <a:custGeom>
              <a:avLst/>
              <a:gdLst/>
              <a:ahLst/>
              <a:cxnLst/>
              <a:rect l="l" t="t" r="r" b="b"/>
              <a:pathLst>
                <a:path w="15113" h="20548" extrusionOk="0">
                  <a:moveTo>
                    <a:pt x="1629" y="1"/>
                  </a:moveTo>
                  <a:cubicBezTo>
                    <a:pt x="952" y="51"/>
                    <a:pt x="301" y="502"/>
                    <a:pt x="25" y="1128"/>
                  </a:cubicBezTo>
                  <a:cubicBezTo>
                    <a:pt x="0" y="1154"/>
                    <a:pt x="25" y="1204"/>
                    <a:pt x="50" y="1229"/>
                  </a:cubicBezTo>
                  <a:cubicBezTo>
                    <a:pt x="501" y="1755"/>
                    <a:pt x="952" y="2281"/>
                    <a:pt x="1379" y="2833"/>
                  </a:cubicBezTo>
                  <a:cubicBezTo>
                    <a:pt x="2607" y="4512"/>
                    <a:pt x="3609" y="6367"/>
                    <a:pt x="4336" y="8321"/>
                  </a:cubicBezTo>
                  <a:cubicBezTo>
                    <a:pt x="4587" y="8948"/>
                    <a:pt x="4787" y="9625"/>
                    <a:pt x="4988" y="10276"/>
                  </a:cubicBezTo>
                  <a:lnTo>
                    <a:pt x="5013" y="10402"/>
                  </a:lnTo>
                  <a:cubicBezTo>
                    <a:pt x="5113" y="10677"/>
                    <a:pt x="4988" y="10928"/>
                    <a:pt x="4812" y="11154"/>
                  </a:cubicBezTo>
                  <a:cubicBezTo>
                    <a:pt x="3559" y="12457"/>
                    <a:pt x="3308" y="14612"/>
                    <a:pt x="4286" y="16166"/>
                  </a:cubicBezTo>
                  <a:cubicBezTo>
                    <a:pt x="4306" y="16181"/>
                    <a:pt x="4327" y="16188"/>
                    <a:pt x="4348" y="16188"/>
                  </a:cubicBezTo>
                  <a:cubicBezTo>
                    <a:pt x="4482" y="16188"/>
                    <a:pt x="4616" y="15895"/>
                    <a:pt x="4677" y="15677"/>
                  </a:cubicBezTo>
                  <a:lnTo>
                    <a:pt x="4677" y="15677"/>
                  </a:lnTo>
                  <a:cubicBezTo>
                    <a:pt x="5588" y="16444"/>
                    <a:pt x="6053" y="17704"/>
                    <a:pt x="5815" y="18873"/>
                  </a:cubicBezTo>
                  <a:cubicBezTo>
                    <a:pt x="5815" y="18923"/>
                    <a:pt x="5840" y="18973"/>
                    <a:pt x="5890" y="18998"/>
                  </a:cubicBezTo>
                  <a:cubicBezTo>
                    <a:pt x="5937" y="19013"/>
                    <a:pt x="5983" y="19019"/>
                    <a:pt x="6028" y="19019"/>
                  </a:cubicBezTo>
                  <a:cubicBezTo>
                    <a:pt x="6293" y="19019"/>
                    <a:pt x="6513" y="18790"/>
                    <a:pt x="6642" y="18597"/>
                  </a:cubicBezTo>
                  <a:cubicBezTo>
                    <a:pt x="7080" y="18027"/>
                    <a:pt x="7346" y="17361"/>
                    <a:pt x="7439" y="16666"/>
                  </a:cubicBezTo>
                  <a:lnTo>
                    <a:pt x="7439" y="16666"/>
                  </a:lnTo>
                  <a:cubicBezTo>
                    <a:pt x="7789" y="17192"/>
                    <a:pt x="8080" y="17741"/>
                    <a:pt x="8296" y="18347"/>
                  </a:cubicBezTo>
                  <a:cubicBezTo>
                    <a:pt x="8547" y="19023"/>
                    <a:pt x="8697" y="19725"/>
                    <a:pt x="8747" y="20452"/>
                  </a:cubicBezTo>
                  <a:cubicBezTo>
                    <a:pt x="8747" y="20506"/>
                    <a:pt x="8786" y="20547"/>
                    <a:pt x="8827" y="20547"/>
                  </a:cubicBezTo>
                  <a:cubicBezTo>
                    <a:pt x="8842" y="20547"/>
                    <a:pt x="8858" y="20541"/>
                    <a:pt x="8872" y="20527"/>
                  </a:cubicBezTo>
                  <a:cubicBezTo>
                    <a:pt x="9349" y="20176"/>
                    <a:pt x="9399" y="19575"/>
                    <a:pt x="9499" y="19073"/>
                  </a:cubicBezTo>
                  <a:cubicBezTo>
                    <a:pt x="9772" y="17510"/>
                    <a:pt x="9455" y="15923"/>
                    <a:pt x="8938" y="14457"/>
                  </a:cubicBezTo>
                  <a:lnTo>
                    <a:pt x="8938" y="14457"/>
                  </a:lnTo>
                  <a:cubicBezTo>
                    <a:pt x="10127" y="13894"/>
                    <a:pt x="10841" y="12764"/>
                    <a:pt x="11604" y="11755"/>
                  </a:cubicBezTo>
                  <a:cubicBezTo>
                    <a:pt x="11958" y="11213"/>
                    <a:pt x="12400" y="10848"/>
                    <a:pt x="13055" y="10848"/>
                  </a:cubicBezTo>
                  <a:cubicBezTo>
                    <a:pt x="13097" y="10848"/>
                    <a:pt x="13140" y="10850"/>
                    <a:pt x="13183" y="10853"/>
                  </a:cubicBezTo>
                  <a:cubicBezTo>
                    <a:pt x="13735" y="10853"/>
                    <a:pt x="14537" y="10928"/>
                    <a:pt x="15113" y="10978"/>
                  </a:cubicBezTo>
                  <a:cubicBezTo>
                    <a:pt x="14537" y="10928"/>
                    <a:pt x="13760" y="10828"/>
                    <a:pt x="13183" y="10803"/>
                  </a:cubicBezTo>
                  <a:cubicBezTo>
                    <a:pt x="13158" y="10802"/>
                    <a:pt x="13133" y="10801"/>
                    <a:pt x="13108" y="10801"/>
                  </a:cubicBezTo>
                  <a:cubicBezTo>
                    <a:pt x="12399" y="10801"/>
                    <a:pt x="11942" y="11149"/>
                    <a:pt x="11554" y="11730"/>
                  </a:cubicBezTo>
                  <a:cubicBezTo>
                    <a:pt x="10777" y="12733"/>
                    <a:pt x="10025" y="13860"/>
                    <a:pt x="8822" y="14387"/>
                  </a:cubicBezTo>
                  <a:cubicBezTo>
                    <a:pt x="8797" y="14387"/>
                    <a:pt x="8797" y="14437"/>
                    <a:pt x="8797" y="14462"/>
                  </a:cubicBezTo>
                  <a:cubicBezTo>
                    <a:pt x="9298" y="15916"/>
                    <a:pt x="9624" y="17494"/>
                    <a:pt x="9349" y="19023"/>
                  </a:cubicBezTo>
                  <a:cubicBezTo>
                    <a:pt x="9261" y="19441"/>
                    <a:pt x="9192" y="19935"/>
                    <a:pt x="8907" y="20253"/>
                  </a:cubicBezTo>
                  <a:lnTo>
                    <a:pt x="8907" y="20253"/>
                  </a:lnTo>
                  <a:cubicBezTo>
                    <a:pt x="8777" y="18841"/>
                    <a:pt x="8282" y="17442"/>
                    <a:pt x="7444" y="16317"/>
                  </a:cubicBezTo>
                  <a:cubicBezTo>
                    <a:pt x="7425" y="16278"/>
                    <a:pt x="7391" y="16262"/>
                    <a:pt x="7356" y="16262"/>
                  </a:cubicBezTo>
                  <a:cubicBezTo>
                    <a:pt x="7301" y="16262"/>
                    <a:pt x="7243" y="16305"/>
                    <a:pt x="7243" y="16367"/>
                  </a:cubicBezTo>
                  <a:cubicBezTo>
                    <a:pt x="7218" y="17119"/>
                    <a:pt x="6942" y="17870"/>
                    <a:pt x="6491" y="18472"/>
                  </a:cubicBezTo>
                  <a:cubicBezTo>
                    <a:pt x="6386" y="18598"/>
                    <a:pt x="6228" y="18778"/>
                    <a:pt x="6061" y="18802"/>
                  </a:cubicBezTo>
                  <a:lnTo>
                    <a:pt x="6061" y="18802"/>
                  </a:lnTo>
                  <a:cubicBezTo>
                    <a:pt x="6257" y="17506"/>
                    <a:pt x="5705" y="16093"/>
                    <a:pt x="4612" y="15364"/>
                  </a:cubicBezTo>
                  <a:cubicBezTo>
                    <a:pt x="4562" y="15364"/>
                    <a:pt x="4511" y="15389"/>
                    <a:pt x="4486" y="15464"/>
                  </a:cubicBezTo>
                  <a:cubicBezTo>
                    <a:pt x="4469" y="15602"/>
                    <a:pt x="4428" y="15728"/>
                    <a:pt x="4364" y="15842"/>
                  </a:cubicBezTo>
                  <a:lnTo>
                    <a:pt x="4364" y="15842"/>
                  </a:lnTo>
                  <a:cubicBezTo>
                    <a:pt x="3693" y="14555"/>
                    <a:pt x="3800" y="12855"/>
                    <a:pt x="4687" y="11705"/>
                  </a:cubicBezTo>
                  <a:cubicBezTo>
                    <a:pt x="4963" y="11354"/>
                    <a:pt x="5389" y="10978"/>
                    <a:pt x="5288" y="10477"/>
                  </a:cubicBezTo>
                  <a:cubicBezTo>
                    <a:pt x="5088" y="9725"/>
                    <a:pt x="4837" y="8973"/>
                    <a:pt x="4562" y="8221"/>
                  </a:cubicBezTo>
                  <a:cubicBezTo>
                    <a:pt x="3567" y="5637"/>
                    <a:pt x="2130" y="3200"/>
                    <a:pt x="249" y="1155"/>
                  </a:cubicBezTo>
                  <a:lnTo>
                    <a:pt x="249" y="1155"/>
                  </a:lnTo>
                  <a:cubicBezTo>
                    <a:pt x="504" y="641"/>
                    <a:pt x="1044" y="268"/>
                    <a:pt x="1613" y="205"/>
                  </a:cubicBezTo>
                  <a:lnTo>
                    <a:pt x="1613" y="205"/>
                  </a:lnTo>
                  <a:cubicBezTo>
                    <a:pt x="4156" y="2353"/>
                    <a:pt x="6451" y="4749"/>
                    <a:pt x="8521" y="7344"/>
                  </a:cubicBezTo>
                  <a:cubicBezTo>
                    <a:pt x="9649" y="8773"/>
                    <a:pt x="11028" y="8522"/>
                    <a:pt x="12582" y="8898"/>
                  </a:cubicBezTo>
                  <a:cubicBezTo>
                    <a:pt x="13659" y="9224"/>
                    <a:pt x="14511" y="10051"/>
                    <a:pt x="15113" y="10978"/>
                  </a:cubicBezTo>
                  <a:cubicBezTo>
                    <a:pt x="14511" y="10051"/>
                    <a:pt x="13684" y="9199"/>
                    <a:pt x="12607" y="8873"/>
                  </a:cubicBezTo>
                  <a:cubicBezTo>
                    <a:pt x="11078" y="8447"/>
                    <a:pt x="9699" y="8672"/>
                    <a:pt x="8622" y="7269"/>
                  </a:cubicBezTo>
                  <a:cubicBezTo>
                    <a:pt x="6541" y="4637"/>
                    <a:pt x="4236" y="2206"/>
                    <a:pt x="1704" y="26"/>
                  </a:cubicBezTo>
                  <a:cubicBezTo>
                    <a:pt x="1679" y="1"/>
                    <a:pt x="1654"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9"/>
            <p:cNvSpPr/>
            <p:nvPr/>
          </p:nvSpPr>
          <p:spPr>
            <a:xfrm>
              <a:off x="4468200" y="921700"/>
              <a:ext cx="70200" cy="38250"/>
            </a:xfrm>
            <a:custGeom>
              <a:avLst/>
              <a:gdLst/>
              <a:ahLst/>
              <a:cxnLst/>
              <a:rect l="l" t="t" r="r" b="b"/>
              <a:pathLst>
                <a:path w="2808" h="1530" extrusionOk="0">
                  <a:moveTo>
                    <a:pt x="2732" y="1"/>
                  </a:moveTo>
                  <a:cubicBezTo>
                    <a:pt x="1755" y="276"/>
                    <a:pt x="828" y="752"/>
                    <a:pt x="26" y="1404"/>
                  </a:cubicBezTo>
                  <a:cubicBezTo>
                    <a:pt x="0" y="1429"/>
                    <a:pt x="0" y="1454"/>
                    <a:pt x="26" y="1504"/>
                  </a:cubicBezTo>
                  <a:cubicBezTo>
                    <a:pt x="51" y="1504"/>
                    <a:pt x="51" y="1529"/>
                    <a:pt x="76" y="1529"/>
                  </a:cubicBezTo>
                  <a:cubicBezTo>
                    <a:pt x="101" y="1529"/>
                    <a:pt x="101" y="1504"/>
                    <a:pt x="126" y="1504"/>
                  </a:cubicBezTo>
                  <a:cubicBezTo>
                    <a:pt x="878" y="878"/>
                    <a:pt x="1805" y="402"/>
                    <a:pt x="2757" y="126"/>
                  </a:cubicBezTo>
                  <a:cubicBezTo>
                    <a:pt x="2808" y="126"/>
                    <a:pt x="2808" y="101"/>
                    <a:pt x="2808" y="51"/>
                  </a:cubicBezTo>
                  <a:cubicBezTo>
                    <a:pt x="2808" y="26"/>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9"/>
            <p:cNvSpPr/>
            <p:nvPr/>
          </p:nvSpPr>
          <p:spPr>
            <a:xfrm>
              <a:off x="4364200" y="697550"/>
              <a:ext cx="63300" cy="61275"/>
            </a:xfrm>
            <a:custGeom>
              <a:avLst/>
              <a:gdLst/>
              <a:ahLst/>
              <a:cxnLst/>
              <a:rect l="l" t="t" r="r" b="b"/>
              <a:pathLst>
                <a:path w="2532" h="2451" extrusionOk="0">
                  <a:moveTo>
                    <a:pt x="75" y="0"/>
                  </a:moveTo>
                  <a:cubicBezTo>
                    <a:pt x="56" y="0"/>
                    <a:pt x="38" y="7"/>
                    <a:pt x="25" y="19"/>
                  </a:cubicBezTo>
                  <a:cubicBezTo>
                    <a:pt x="0" y="44"/>
                    <a:pt x="0" y="94"/>
                    <a:pt x="25" y="119"/>
                  </a:cubicBezTo>
                  <a:cubicBezTo>
                    <a:pt x="877" y="846"/>
                    <a:pt x="1679" y="1623"/>
                    <a:pt x="2406" y="2450"/>
                  </a:cubicBezTo>
                  <a:lnTo>
                    <a:pt x="2506" y="2450"/>
                  </a:lnTo>
                  <a:cubicBezTo>
                    <a:pt x="2531" y="2425"/>
                    <a:pt x="2531" y="2375"/>
                    <a:pt x="2506" y="2350"/>
                  </a:cubicBezTo>
                  <a:cubicBezTo>
                    <a:pt x="1780" y="1523"/>
                    <a:pt x="977" y="746"/>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9"/>
            <p:cNvSpPr/>
            <p:nvPr/>
          </p:nvSpPr>
          <p:spPr>
            <a:xfrm>
              <a:off x="4377975" y="741400"/>
              <a:ext cx="52025" cy="64400"/>
            </a:xfrm>
            <a:custGeom>
              <a:avLst/>
              <a:gdLst/>
              <a:ahLst/>
              <a:cxnLst/>
              <a:rect l="l" t="t" r="r" b="b"/>
              <a:pathLst>
                <a:path w="2081" h="2576" extrusionOk="0">
                  <a:moveTo>
                    <a:pt x="76" y="1"/>
                  </a:moveTo>
                  <a:cubicBezTo>
                    <a:pt x="57" y="1"/>
                    <a:pt x="38" y="7"/>
                    <a:pt x="25" y="19"/>
                  </a:cubicBezTo>
                  <a:cubicBezTo>
                    <a:pt x="0" y="45"/>
                    <a:pt x="0" y="95"/>
                    <a:pt x="25" y="120"/>
                  </a:cubicBezTo>
                  <a:cubicBezTo>
                    <a:pt x="777" y="847"/>
                    <a:pt x="1404" y="1674"/>
                    <a:pt x="1955" y="2551"/>
                  </a:cubicBezTo>
                  <a:cubicBezTo>
                    <a:pt x="1955" y="2576"/>
                    <a:pt x="1980" y="2576"/>
                    <a:pt x="2005" y="2576"/>
                  </a:cubicBezTo>
                  <a:lnTo>
                    <a:pt x="2031" y="2576"/>
                  </a:lnTo>
                  <a:cubicBezTo>
                    <a:pt x="2081" y="2551"/>
                    <a:pt x="2081" y="2526"/>
                    <a:pt x="2056" y="2476"/>
                  </a:cubicBezTo>
                  <a:cubicBezTo>
                    <a:pt x="1529" y="1573"/>
                    <a:pt x="878" y="746"/>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9"/>
            <p:cNvSpPr/>
            <p:nvPr/>
          </p:nvSpPr>
          <p:spPr>
            <a:xfrm>
              <a:off x="4344775" y="717450"/>
              <a:ext cx="18175" cy="13800"/>
            </a:xfrm>
            <a:custGeom>
              <a:avLst/>
              <a:gdLst/>
              <a:ahLst/>
              <a:cxnLst/>
              <a:rect l="l" t="t" r="r" b="b"/>
              <a:pathLst>
                <a:path w="727" h="552" extrusionOk="0">
                  <a:moveTo>
                    <a:pt x="677" y="0"/>
                  </a:moveTo>
                  <a:cubicBezTo>
                    <a:pt x="401" y="75"/>
                    <a:pt x="176" y="251"/>
                    <a:pt x="25" y="476"/>
                  </a:cubicBezTo>
                  <a:cubicBezTo>
                    <a:pt x="0" y="501"/>
                    <a:pt x="0" y="526"/>
                    <a:pt x="25" y="551"/>
                  </a:cubicBezTo>
                  <a:lnTo>
                    <a:pt x="50" y="551"/>
                  </a:lnTo>
                  <a:cubicBezTo>
                    <a:pt x="75" y="551"/>
                    <a:pt x="75" y="526"/>
                    <a:pt x="100" y="526"/>
                  </a:cubicBezTo>
                  <a:cubicBezTo>
                    <a:pt x="226" y="301"/>
                    <a:pt x="451" y="150"/>
                    <a:pt x="702" y="100"/>
                  </a:cubicBezTo>
                  <a:cubicBezTo>
                    <a:pt x="702" y="75"/>
                    <a:pt x="727" y="50"/>
                    <a:pt x="727"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9"/>
            <p:cNvSpPr/>
            <p:nvPr/>
          </p:nvSpPr>
          <p:spPr>
            <a:xfrm>
              <a:off x="4349775" y="723700"/>
              <a:ext cx="17575" cy="13175"/>
            </a:xfrm>
            <a:custGeom>
              <a:avLst/>
              <a:gdLst/>
              <a:ahLst/>
              <a:cxnLst/>
              <a:rect l="l" t="t" r="r" b="b"/>
              <a:pathLst>
                <a:path w="703" h="527" extrusionOk="0">
                  <a:moveTo>
                    <a:pt x="652" y="1"/>
                  </a:moveTo>
                  <a:cubicBezTo>
                    <a:pt x="402" y="126"/>
                    <a:pt x="201" y="276"/>
                    <a:pt x="26" y="452"/>
                  </a:cubicBezTo>
                  <a:cubicBezTo>
                    <a:pt x="1" y="477"/>
                    <a:pt x="26" y="502"/>
                    <a:pt x="26" y="502"/>
                  </a:cubicBezTo>
                  <a:cubicBezTo>
                    <a:pt x="51" y="527"/>
                    <a:pt x="51" y="527"/>
                    <a:pt x="51" y="527"/>
                  </a:cubicBezTo>
                  <a:cubicBezTo>
                    <a:pt x="76" y="527"/>
                    <a:pt x="76" y="527"/>
                    <a:pt x="101" y="502"/>
                  </a:cubicBezTo>
                  <a:cubicBezTo>
                    <a:pt x="251" y="326"/>
                    <a:pt x="452" y="176"/>
                    <a:pt x="677" y="101"/>
                  </a:cubicBezTo>
                  <a:cubicBezTo>
                    <a:pt x="702" y="76"/>
                    <a:pt x="702" y="51"/>
                    <a:pt x="702" y="26"/>
                  </a:cubicBezTo>
                  <a:cubicBezTo>
                    <a:pt x="702"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9"/>
            <p:cNvSpPr/>
            <p:nvPr/>
          </p:nvSpPr>
          <p:spPr>
            <a:xfrm>
              <a:off x="4355425" y="729350"/>
              <a:ext cx="15675" cy="10675"/>
            </a:xfrm>
            <a:custGeom>
              <a:avLst/>
              <a:gdLst/>
              <a:ahLst/>
              <a:cxnLst/>
              <a:rect l="l" t="t" r="r" b="b"/>
              <a:pathLst>
                <a:path w="627" h="427" extrusionOk="0">
                  <a:moveTo>
                    <a:pt x="577" y="0"/>
                  </a:moveTo>
                  <a:cubicBezTo>
                    <a:pt x="351" y="75"/>
                    <a:pt x="151" y="201"/>
                    <a:pt x="0" y="351"/>
                  </a:cubicBezTo>
                  <a:cubicBezTo>
                    <a:pt x="0" y="376"/>
                    <a:pt x="0" y="401"/>
                    <a:pt x="0" y="401"/>
                  </a:cubicBezTo>
                  <a:cubicBezTo>
                    <a:pt x="25" y="426"/>
                    <a:pt x="25" y="426"/>
                    <a:pt x="25" y="426"/>
                  </a:cubicBezTo>
                  <a:cubicBezTo>
                    <a:pt x="50" y="426"/>
                    <a:pt x="50" y="426"/>
                    <a:pt x="75" y="401"/>
                  </a:cubicBezTo>
                  <a:cubicBezTo>
                    <a:pt x="201" y="251"/>
                    <a:pt x="401" y="151"/>
                    <a:pt x="602" y="100"/>
                  </a:cubicBezTo>
                  <a:cubicBezTo>
                    <a:pt x="627" y="75"/>
                    <a:pt x="627" y="50"/>
                    <a:pt x="627" y="25"/>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9"/>
            <p:cNvSpPr/>
            <p:nvPr/>
          </p:nvSpPr>
          <p:spPr>
            <a:xfrm>
              <a:off x="4359800" y="735975"/>
              <a:ext cx="16950" cy="12200"/>
            </a:xfrm>
            <a:custGeom>
              <a:avLst/>
              <a:gdLst/>
              <a:ahLst/>
              <a:cxnLst/>
              <a:rect l="l" t="t" r="r" b="b"/>
              <a:pathLst>
                <a:path w="678" h="488" extrusionOk="0">
                  <a:moveTo>
                    <a:pt x="644" y="1"/>
                  </a:moveTo>
                  <a:cubicBezTo>
                    <a:pt x="640" y="1"/>
                    <a:pt x="635" y="4"/>
                    <a:pt x="627" y="11"/>
                  </a:cubicBezTo>
                  <a:cubicBezTo>
                    <a:pt x="377" y="61"/>
                    <a:pt x="151" y="211"/>
                    <a:pt x="1" y="412"/>
                  </a:cubicBezTo>
                  <a:cubicBezTo>
                    <a:pt x="1" y="437"/>
                    <a:pt x="1" y="462"/>
                    <a:pt x="26" y="487"/>
                  </a:cubicBezTo>
                  <a:lnTo>
                    <a:pt x="51" y="487"/>
                  </a:lnTo>
                  <a:cubicBezTo>
                    <a:pt x="51" y="487"/>
                    <a:pt x="76" y="487"/>
                    <a:pt x="76" y="462"/>
                  </a:cubicBezTo>
                  <a:cubicBezTo>
                    <a:pt x="201" y="287"/>
                    <a:pt x="427" y="136"/>
                    <a:pt x="652" y="86"/>
                  </a:cubicBezTo>
                  <a:cubicBezTo>
                    <a:pt x="652" y="86"/>
                    <a:pt x="677" y="61"/>
                    <a:pt x="677" y="36"/>
                  </a:cubicBezTo>
                  <a:cubicBezTo>
                    <a:pt x="660" y="18"/>
                    <a:pt x="654"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9"/>
            <p:cNvSpPr/>
            <p:nvPr/>
          </p:nvSpPr>
          <p:spPr>
            <a:xfrm>
              <a:off x="4362925" y="745000"/>
              <a:ext cx="15075" cy="10675"/>
            </a:xfrm>
            <a:custGeom>
              <a:avLst/>
              <a:gdLst/>
              <a:ahLst/>
              <a:cxnLst/>
              <a:rect l="l" t="t" r="r" b="b"/>
              <a:pathLst>
                <a:path w="603" h="427" extrusionOk="0">
                  <a:moveTo>
                    <a:pt x="527" y="1"/>
                  </a:moveTo>
                  <a:lnTo>
                    <a:pt x="26" y="352"/>
                  </a:lnTo>
                  <a:cubicBezTo>
                    <a:pt x="26" y="352"/>
                    <a:pt x="1" y="377"/>
                    <a:pt x="26" y="402"/>
                  </a:cubicBezTo>
                  <a:cubicBezTo>
                    <a:pt x="26" y="427"/>
                    <a:pt x="51" y="427"/>
                    <a:pt x="51" y="427"/>
                  </a:cubicBezTo>
                  <a:cubicBezTo>
                    <a:pt x="76" y="427"/>
                    <a:pt x="76" y="427"/>
                    <a:pt x="76" y="402"/>
                  </a:cubicBezTo>
                  <a:lnTo>
                    <a:pt x="577" y="76"/>
                  </a:lnTo>
                  <a:cubicBezTo>
                    <a:pt x="577" y="51"/>
                    <a:pt x="602" y="26"/>
                    <a:pt x="577" y="26"/>
                  </a:cubicBezTo>
                  <a:cubicBezTo>
                    <a:pt x="552" y="1"/>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9"/>
            <p:cNvSpPr/>
            <p:nvPr/>
          </p:nvSpPr>
          <p:spPr>
            <a:xfrm>
              <a:off x="4369200" y="753150"/>
              <a:ext cx="15700" cy="11300"/>
            </a:xfrm>
            <a:custGeom>
              <a:avLst/>
              <a:gdLst/>
              <a:ahLst/>
              <a:cxnLst/>
              <a:rect l="l" t="t" r="r" b="b"/>
              <a:pathLst>
                <a:path w="628" h="452" extrusionOk="0">
                  <a:moveTo>
                    <a:pt x="577" y="1"/>
                  </a:moveTo>
                  <a:cubicBezTo>
                    <a:pt x="326" y="51"/>
                    <a:pt x="176" y="176"/>
                    <a:pt x="26" y="377"/>
                  </a:cubicBezTo>
                  <a:cubicBezTo>
                    <a:pt x="1" y="402"/>
                    <a:pt x="1" y="427"/>
                    <a:pt x="26" y="427"/>
                  </a:cubicBezTo>
                  <a:cubicBezTo>
                    <a:pt x="26" y="452"/>
                    <a:pt x="26" y="452"/>
                    <a:pt x="51" y="452"/>
                  </a:cubicBezTo>
                  <a:cubicBezTo>
                    <a:pt x="51" y="452"/>
                    <a:pt x="76" y="427"/>
                    <a:pt x="76" y="427"/>
                  </a:cubicBezTo>
                  <a:cubicBezTo>
                    <a:pt x="226" y="251"/>
                    <a:pt x="376" y="126"/>
                    <a:pt x="577" y="101"/>
                  </a:cubicBezTo>
                  <a:cubicBezTo>
                    <a:pt x="602" y="101"/>
                    <a:pt x="627" y="76"/>
                    <a:pt x="627" y="51"/>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9"/>
            <p:cNvSpPr/>
            <p:nvPr/>
          </p:nvSpPr>
          <p:spPr>
            <a:xfrm>
              <a:off x="4373575" y="758800"/>
              <a:ext cx="20075" cy="12550"/>
            </a:xfrm>
            <a:custGeom>
              <a:avLst/>
              <a:gdLst/>
              <a:ahLst/>
              <a:cxnLst/>
              <a:rect l="l" t="t" r="r" b="b"/>
              <a:pathLst>
                <a:path w="803" h="502" extrusionOk="0">
                  <a:moveTo>
                    <a:pt x="753" y="0"/>
                  </a:moveTo>
                  <a:cubicBezTo>
                    <a:pt x="477" y="50"/>
                    <a:pt x="201" y="201"/>
                    <a:pt x="26" y="426"/>
                  </a:cubicBezTo>
                  <a:cubicBezTo>
                    <a:pt x="1" y="451"/>
                    <a:pt x="1" y="476"/>
                    <a:pt x="26" y="476"/>
                  </a:cubicBezTo>
                  <a:cubicBezTo>
                    <a:pt x="26" y="501"/>
                    <a:pt x="51" y="501"/>
                    <a:pt x="51" y="501"/>
                  </a:cubicBezTo>
                  <a:cubicBezTo>
                    <a:pt x="51" y="501"/>
                    <a:pt x="76" y="501"/>
                    <a:pt x="76" y="476"/>
                  </a:cubicBezTo>
                  <a:cubicBezTo>
                    <a:pt x="252" y="276"/>
                    <a:pt x="502" y="125"/>
                    <a:pt x="778" y="75"/>
                  </a:cubicBezTo>
                  <a:cubicBezTo>
                    <a:pt x="803" y="75"/>
                    <a:pt x="803" y="50"/>
                    <a:pt x="803" y="25"/>
                  </a:cubicBezTo>
                  <a:cubicBezTo>
                    <a:pt x="803"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9"/>
            <p:cNvSpPr/>
            <p:nvPr/>
          </p:nvSpPr>
          <p:spPr>
            <a:xfrm>
              <a:off x="4379225" y="767575"/>
              <a:ext cx="19450" cy="10675"/>
            </a:xfrm>
            <a:custGeom>
              <a:avLst/>
              <a:gdLst/>
              <a:ahLst/>
              <a:cxnLst/>
              <a:rect l="l" t="t" r="r" b="b"/>
              <a:pathLst>
                <a:path w="778" h="427" extrusionOk="0">
                  <a:moveTo>
                    <a:pt x="727" y="0"/>
                  </a:moveTo>
                  <a:cubicBezTo>
                    <a:pt x="452" y="50"/>
                    <a:pt x="226" y="175"/>
                    <a:pt x="26" y="351"/>
                  </a:cubicBezTo>
                  <a:cubicBezTo>
                    <a:pt x="1" y="376"/>
                    <a:pt x="1" y="401"/>
                    <a:pt x="26" y="426"/>
                  </a:cubicBezTo>
                  <a:lnTo>
                    <a:pt x="76" y="426"/>
                  </a:lnTo>
                  <a:cubicBezTo>
                    <a:pt x="276" y="251"/>
                    <a:pt x="477" y="125"/>
                    <a:pt x="752" y="75"/>
                  </a:cubicBezTo>
                  <a:cubicBezTo>
                    <a:pt x="778" y="75"/>
                    <a:pt x="778" y="50"/>
                    <a:pt x="778" y="25"/>
                  </a:cubicBezTo>
                  <a:cubicBezTo>
                    <a:pt x="778"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9"/>
            <p:cNvSpPr/>
            <p:nvPr/>
          </p:nvSpPr>
          <p:spPr>
            <a:xfrm>
              <a:off x="4385500" y="774450"/>
              <a:ext cx="20700" cy="12575"/>
            </a:xfrm>
            <a:custGeom>
              <a:avLst/>
              <a:gdLst/>
              <a:ahLst/>
              <a:cxnLst/>
              <a:rect l="l" t="t" r="r" b="b"/>
              <a:pathLst>
                <a:path w="828" h="503" extrusionOk="0">
                  <a:moveTo>
                    <a:pt x="777" y="1"/>
                  </a:moveTo>
                  <a:cubicBezTo>
                    <a:pt x="476" y="51"/>
                    <a:pt x="201" y="226"/>
                    <a:pt x="25" y="452"/>
                  </a:cubicBezTo>
                  <a:cubicBezTo>
                    <a:pt x="0" y="452"/>
                    <a:pt x="0" y="477"/>
                    <a:pt x="25" y="502"/>
                  </a:cubicBezTo>
                  <a:lnTo>
                    <a:pt x="75" y="502"/>
                  </a:lnTo>
                  <a:cubicBezTo>
                    <a:pt x="251" y="276"/>
                    <a:pt x="501" y="151"/>
                    <a:pt x="777" y="76"/>
                  </a:cubicBezTo>
                  <a:cubicBezTo>
                    <a:pt x="802" y="76"/>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9"/>
            <p:cNvSpPr/>
            <p:nvPr/>
          </p:nvSpPr>
          <p:spPr>
            <a:xfrm>
              <a:off x="4391125" y="783225"/>
              <a:ext cx="18200" cy="10675"/>
            </a:xfrm>
            <a:custGeom>
              <a:avLst/>
              <a:gdLst/>
              <a:ahLst/>
              <a:cxnLst/>
              <a:rect l="l" t="t" r="r" b="b"/>
              <a:pathLst>
                <a:path w="728" h="427" extrusionOk="0">
                  <a:moveTo>
                    <a:pt x="677" y="1"/>
                  </a:moveTo>
                  <a:cubicBezTo>
                    <a:pt x="427" y="51"/>
                    <a:pt x="201" y="176"/>
                    <a:pt x="1" y="352"/>
                  </a:cubicBezTo>
                  <a:cubicBezTo>
                    <a:pt x="1" y="377"/>
                    <a:pt x="1" y="402"/>
                    <a:pt x="1" y="402"/>
                  </a:cubicBezTo>
                  <a:cubicBezTo>
                    <a:pt x="26" y="427"/>
                    <a:pt x="26" y="427"/>
                    <a:pt x="51" y="427"/>
                  </a:cubicBezTo>
                  <a:lnTo>
                    <a:pt x="76" y="427"/>
                  </a:lnTo>
                  <a:cubicBezTo>
                    <a:pt x="251" y="251"/>
                    <a:pt x="477" y="126"/>
                    <a:pt x="703" y="101"/>
                  </a:cubicBezTo>
                  <a:cubicBezTo>
                    <a:pt x="728" y="76"/>
                    <a:pt x="728" y="76"/>
                    <a:pt x="728" y="51"/>
                  </a:cubicBezTo>
                  <a:cubicBezTo>
                    <a:pt x="728" y="26"/>
                    <a:pt x="70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9"/>
            <p:cNvSpPr/>
            <p:nvPr/>
          </p:nvSpPr>
          <p:spPr>
            <a:xfrm>
              <a:off x="4394900" y="791375"/>
              <a:ext cx="18175" cy="10675"/>
            </a:xfrm>
            <a:custGeom>
              <a:avLst/>
              <a:gdLst/>
              <a:ahLst/>
              <a:cxnLst/>
              <a:rect l="l" t="t" r="r" b="b"/>
              <a:pathLst>
                <a:path w="727" h="427" extrusionOk="0">
                  <a:moveTo>
                    <a:pt x="677" y="0"/>
                  </a:moveTo>
                  <a:cubicBezTo>
                    <a:pt x="426" y="51"/>
                    <a:pt x="176" y="176"/>
                    <a:pt x="0" y="351"/>
                  </a:cubicBezTo>
                  <a:cubicBezTo>
                    <a:pt x="0" y="376"/>
                    <a:pt x="0" y="401"/>
                    <a:pt x="0" y="427"/>
                  </a:cubicBezTo>
                  <a:lnTo>
                    <a:pt x="75" y="427"/>
                  </a:lnTo>
                  <a:cubicBezTo>
                    <a:pt x="226" y="251"/>
                    <a:pt x="451" y="126"/>
                    <a:pt x="702" y="101"/>
                  </a:cubicBezTo>
                  <a:cubicBezTo>
                    <a:pt x="727" y="76"/>
                    <a:pt x="727" y="51"/>
                    <a:pt x="727" y="51"/>
                  </a:cubicBezTo>
                  <a:cubicBezTo>
                    <a:pt x="727"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9"/>
            <p:cNvSpPr/>
            <p:nvPr/>
          </p:nvSpPr>
          <p:spPr>
            <a:xfrm>
              <a:off x="4399900" y="798900"/>
              <a:ext cx="18825" cy="10050"/>
            </a:xfrm>
            <a:custGeom>
              <a:avLst/>
              <a:gdLst/>
              <a:ahLst/>
              <a:cxnLst/>
              <a:rect l="l" t="t" r="r" b="b"/>
              <a:pathLst>
                <a:path w="753" h="402" extrusionOk="0">
                  <a:moveTo>
                    <a:pt x="677" y="0"/>
                  </a:moveTo>
                  <a:cubicBezTo>
                    <a:pt x="452" y="75"/>
                    <a:pt x="226" y="176"/>
                    <a:pt x="26" y="326"/>
                  </a:cubicBezTo>
                  <a:cubicBezTo>
                    <a:pt x="1" y="326"/>
                    <a:pt x="1" y="351"/>
                    <a:pt x="26" y="376"/>
                  </a:cubicBezTo>
                  <a:cubicBezTo>
                    <a:pt x="26" y="401"/>
                    <a:pt x="51" y="401"/>
                    <a:pt x="51" y="401"/>
                  </a:cubicBezTo>
                  <a:lnTo>
                    <a:pt x="76" y="401"/>
                  </a:lnTo>
                  <a:cubicBezTo>
                    <a:pt x="276" y="251"/>
                    <a:pt x="477" y="151"/>
                    <a:pt x="702" y="100"/>
                  </a:cubicBezTo>
                  <a:cubicBezTo>
                    <a:pt x="727" y="75"/>
                    <a:pt x="753" y="75"/>
                    <a:pt x="753"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9"/>
            <p:cNvSpPr/>
            <p:nvPr/>
          </p:nvSpPr>
          <p:spPr>
            <a:xfrm>
              <a:off x="4404925" y="804900"/>
              <a:ext cx="20075" cy="14075"/>
            </a:xfrm>
            <a:custGeom>
              <a:avLst/>
              <a:gdLst/>
              <a:ahLst/>
              <a:cxnLst/>
              <a:rect l="l" t="t" r="r" b="b"/>
              <a:pathLst>
                <a:path w="803" h="563" extrusionOk="0">
                  <a:moveTo>
                    <a:pt x="769" y="0"/>
                  </a:moveTo>
                  <a:cubicBezTo>
                    <a:pt x="765" y="0"/>
                    <a:pt x="759" y="3"/>
                    <a:pt x="752" y="11"/>
                  </a:cubicBezTo>
                  <a:cubicBezTo>
                    <a:pt x="451" y="86"/>
                    <a:pt x="201" y="261"/>
                    <a:pt x="25" y="487"/>
                  </a:cubicBezTo>
                  <a:cubicBezTo>
                    <a:pt x="0" y="512"/>
                    <a:pt x="0" y="537"/>
                    <a:pt x="25" y="537"/>
                  </a:cubicBezTo>
                  <a:cubicBezTo>
                    <a:pt x="25" y="537"/>
                    <a:pt x="50" y="562"/>
                    <a:pt x="50" y="562"/>
                  </a:cubicBezTo>
                  <a:cubicBezTo>
                    <a:pt x="75" y="562"/>
                    <a:pt x="75" y="537"/>
                    <a:pt x="100" y="537"/>
                  </a:cubicBezTo>
                  <a:cubicBezTo>
                    <a:pt x="251" y="312"/>
                    <a:pt x="501" y="161"/>
                    <a:pt x="777" y="86"/>
                  </a:cubicBezTo>
                  <a:cubicBezTo>
                    <a:pt x="777" y="86"/>
                    <a:pt x="802" y="61"/>
                    <a:pt x="802" y="36"/>
                  </a:cubicBezTo>
                  <a:cubicBezTo>
                    <a:pt x="784" y="18"/>
                    <a:pt x="779"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9"/>
            <p:cNvSpPr/>
            <p:nvPr/>
          </p:nvSpPr>
          <p:spPr>
            <a:xfrm>
              <a:off x="4411800" y="813300"/>
              <a:ext cx="19450" cy="11925"/>
            </a:xfrm>
            <a:custGeom>
              <a:avLst/>
              <a:gdLst/>
              <a:ahLst/>
              <a:cxnLst/>
              <a:rect l="l" t="t" r="r" b="b"/>
              <a:pathLst>
                <a:path w="778" h="477" extrusionOk="0">
                  <a:moveTo>
                    <a:pt x="728" y="1"/>
                  </a:moveTo>
                  <a:cubicBezTo>
                    <a:pt x="452" y="76"/>
                    <a:pt x="226" y="226"/>
                    <a:pt x="26" y="402"/>
                  </a:cubicBezTo>
                  <a:cubicBezTo>
                    <a:pt x="1" y="427"/>
                    <a:pt x="1" y="452"/>
                    <a:pt x="26" y="477"/>
                  </a:cubicBezTo>
                  <a:lnTo>
                    <a:pt x="101" y="477"/>
                  </a:lnTo>
                  <a:cubicBezTo>
                    <a:pt x="277" y="301"/>
                    <a:pt x="502" y="151"/>
                    <a:pt x="728" y="101"/>
                  </a:cubicBezTo>
                  <a:cubicBezTo>
                    <a:pt x="753" y="101"/>
                    <a:pt x="778" y="76"/>
                    <a:pt x="778" y="51"/>
                  </a:cubicBezTo>
                  <a:cubicBezTo>
                    <a:pt x="753" y="26"/>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9"/>
            <p:cNvSpPr/>
            <p:nvPr/>
          </p:nvSpPr>
          <p:spPr>
            <a:xfrm>
              <a:off x="4416825" y="823325"/>
              <a:ext cx="19450" cy="11300"/>
            </a:xfrm>
            <a:custGeom>
              <a:avLst/>
              <a:gdLst/>
              <a:ahLst/>
              <a:cxnLst/>
              <a:rect l="l" t="t" r="r" b="b"/>
              <a:pathLst>
                <a:path w="778" h="452" extrusionOk="0">
                  <a:moveTo>
                    <a:pt x="727" y="1"/>
                  </a:moveTo>
                  <a:cubicBezTo>
                    <a:pt x="451" y="26"/>
                    <a:pt x="176" y="176"/>
                    <a:pt x="0" y="377"/>
                  </a:cubicBezTo>
                  <a:cubicBezTo>
                    <a:pt x="0" y="402"/>
                    <a:pt x="0" y="427"/>
                    <a:pt x="25" y="452"/>
                  </a:cubicBezTo>
                  <a:lnTo>
                    <a:pt x="50" y="452"/>
                  </a:lnTo>
                  <a:cubicBezTo>
                    <a:pt x="50" y="452"/>
                    <a:pt x="76" y="452"/>
                    <a:pt x="76" y="427"/>
                  </a:cubicBezTo>
                  <a:cubicBezTo>
                    <a:pt x="226" y="251"/>
                    <a:pt x="477" y="101"/>
                    <a:pt x="727" y="101"/>
                  </a:cubicBezTo>
                  <a:cubicBezTo>
                    <a:pt x="752" y="76"/>
                    <a:pt x="777" y="76"/>
                    <a:pt x="777" y="51"/>
                  </a:cubicBezTo>
                  <a:cubicBezTo>
                    <a:pt x="777" y="26"/>
                    <a:pt x="75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9"/>
            <p:cNvSpPr/>
            <p:nvPr/>
          </p:nvSpPr>
          <p:spPr>
            <a:xfrm>
              <a:off x="4421825" y="832475"/>
              <a:ext cx="18825" cy="10300"/>
            </a:xfrm>
            <a:custGeom>
              <a:avLst/>
              <a:gdLst/>
              <a:ahLst/>
              <a:cxnLst/>
              <a:rect l="l" t="t" r="r" b="b"/>
              <a:pathLst>
                <a:path w="753" h="412" extrusionOk="0">
                  <a:moveTo>
                    <a:pt x="700" y="0"/>
                  </a:moveTo>
                  <a:cubicBezTo>
                    <a:pt x="692" y="0"/>
                    <a:pt x="685" y="3"/>
                    <a:pt x="678" y="11"/>
                  </a:cubicBezTo>
                  <a:cubicBezTo>
                    <a:pt x="452" y="86"/>
                    <a:pt x="226" y="186"/>
                    <a:pt x="26" y="336"/>
                  </a:cubicBezTo>
                  <a:cubicBezTo>
                    <a:pt x="1" y="361"/>
                    <a:pt x="1" y="387"/>
                    <a:pt x="26" y="412"/>
                  </a:cubicBezTo>
                  <a:lnTo>
                    <a:pt x="76" y="412"/>
                  </a:lnTo>
                  <a:cubicBezTo>
                    <a:pt x="277" y="261"/>
                    <a:pt x="477" y="161"/>
                    <a:pt x="728" y="86"/>
                  </a:cubicBezTo>
                  <a:cubicBezTo>
                    <a:pt x="728" y="86"/>
                    <a:pt x="753" y="61"/>
                    <a:pt x="753" y="36"/>
                  </a:cubicBezTo>
                  <a:cubicBezTo>
                    <a:pt x="735" y="18"/>
                    <a:pt x="7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9"/>
            <p:cNvSpPr/>
            <p:nvPr/>
          </p:nvSpPr>
          <p:spPr>
            <a:xfrm>
              <a:off x="4426850" y="841500"/>
              <a:ext cx="18200" cy="10675"/>
            </a:xfrm>
            <a:custGeom>
              <a:avLst/>
              <a:gdLst/>
              <a:ahLst/>
              <a:cxnLst/>
              <a:rect l="l" t="t" r="r" b="b"/>
              <a:pathLst>
                <a:path w="728" h="427" extrusionOk="0">
                  <a:moveTo>
                    <a:pt x="677" y="0"/>
                  </a:moveTo>
                  <a:cubicBezTo>
                    <a:pt x="426" y="51"/>
                    <a:pt x="201" y="176"/>
                    <a:pt x="25" y="351"/>
                  </a:cubicBezTo>
                  <a:cubicBezTo>
                    <a:pt x="0" y="351"/>
                    <a:pt x="0" y="376"/>
                    <a:pt x="25" y="401"/>
                  </a:cubicBezTo>
                  <a:cubicBezTo>
                    <a:pt x="25" y="427"/>
                    <a:pt x="50" y="427"/>
                    <a:pt x="50" y="427"/>
                  </a:cubicBezTo>
                  <a:cubicBezTo>
                    <a:pt x="76" y="427"/>
                    <a:pt x="76" y="427"/>
                    <a:pt x="76" y="401"/>
                  </a:cubicBezTo>
                  <a:cubicBezTo>
                    <a:pt x="251" y="251"/>
                    <a:pt x="451" y="151"/>
                    <a:pt x="677" y="101"/>
                  </a:cubicBezTo>
                  <a:cubicBezTo>
                    <a:pt x="702" y="76"/>
                    <a:pt x="727" y="51"/>
                    <a:pt x="727" y="51"/>
                  </a:cubicBezTo>
                  <a:cubicBezTo>
                    <a:pt x="702"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9"/>
            <p:cNvSpPr/>
            <p:nvPr/>
          </p:nvSpPr>
          <p:spPr>
            <a:xfrm>
              <a:off x="4429975" y="850900"/>
              <a:ext cx="19450" cy="11300"/>
            </a:xfrm>
            <a:custGeom>
              <a:avLst/>
              <a:gdLst/>
              <a:ahLst/>
              <a:cxnLst/>
              <a:rect l="l" t="t" r="r" b="b"/>
              <a:pathLst>
                <a:path w="778" h="452" extrusionOk="0">
                  <a:moveTo>
                    <a:pt x="702" y="0"/>
                  </a:moveTo>
                  <a:cubicBezTo>
                    <a:pt x="452" y="76"/>
                    <a:pt x="226" y="201"/>
                    <a:pt x="1" y="376"/>
                  </a:cubicBezTo>
                  <a:cubicBezTo>
                    <a:pt x="1" y="376"/>
                    <a:pt x="1" y="401"/>
                    <a:pt x="1" y="426"/>
                  </a:cubicBezTo>
                  <a:cubicBezTo>
                    <a:pt x="26" y="452"/>
                    <a:pt x="26" y="452"/>
                    <a:pt x="51" y="452"/>
                  </a:cubicBezTo>
                  <a:cubicBezTo>
                    <a:pt x="51" y="452"/>
                    <a:pt x="51" y="452"/>
                    <a:pt x="76" y="426"/>
                  </a:cubicBezTo>
                  <a:cubicBezTo>
                    <a:pt x="251" y="276"/>
                    <a:pt x="502" y="151"/>
                    <a:pt x="727" y="76"/>
                  </a:cubicBezTo>
                  <a:cubicBezTo>
                    <a:pt x="753" y="76"/>
                    <a:pt x="778" y="51"/>
                    <a:pt x="778" y="25"/>
                  </a:cubicBezTo>
                  <a:cubicBezTo>
                    <a:pt x="753" y="0"/>
                    <a:pt x="727"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9"/>
            <p:cNvSpPr/>
            <p:nvPr/>
          </p:nvSpPr>
          <p:spPr>
            <a:xfrm>
              <a:off x="4431850" y="861550"/>
              <a:ext cx="20700" cy="11300"/>
            </a:xfrm>
            <a:custGeom>
              <a:avLst/>
              <a:gdLst/>
              <a:ahLst/>
              <a:cxnLst/>
              <a:rect l="l" t="t" r="r" b="b"/>
              <a:pathLst>
                <a:path w="828" h="452" extrusionOk="0">
                  <a:moveTo>
                    <a:pt x="778" y="0"/>
                  </a:moveTo>
                  <a:cubicBezTo>
                    <a:pt x="502" y="51"/>
                    <a:pt x="251" y="176"/>
                    <a:pt x="26" y="376"/>
                  </a:cubicBezTo>
                  <a:cubicBezTo>
                    <a:pt x="26" y="376"/>
                    <a:pt x="1" y="401"/>
                    <a:pt x="26" y="427"/>
                  </a:cubicBezTo>
                  <a:cubicBezTo>
                    <a:pt x="26" y="427"/>
                    <a:pt x="51" y="452"/>
                    <a:pt x="51" y="452"/>
                  </a:cubicBezTo>
                  <a:cubicBezTo>
                    <a:pt x="76" y="452"/>
                    <a:pt x="76" y="452"/>
                    <a:pt x="76" y="427"/>
                  </a:cubicBezTo>
                  <a:cubicBezTo>
                    <a:pt x="277" y="251"/>
                    <a:pt x="527" y="126"/>
                    <a:pt x="803" y="76"/>
                  </a:cubicBezTo>
                  <a:cubicBezTo>
                    <a:pt x="828" y="76"/>
                    <a:pt x="828" y="51"/>
                    <a:pt x="828" y="26"/>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9"/>
            <p:cNvSpPr/>
            <p:nvPr/>
          </p:nvSpPr>
          <p:spPr>
            <a:xfrm>
              <a:off x="4439375" y="869700"/>
              <a:ext cx="18200" cy="10675"/>
            </a:xfrm>
            <a:custGeom>
              <a:avLst/>
              <a:gdLst/>
              <a:ahLst/>
              <a:cxnLst/>
              <a:rect l="l" t="t" r="r" b="b"/>
              <a:pathLst>
                <a:path w="728" h="427" extrusionOk="0">
                  <a:moveTo>
                    <a:pt x="677" y="0"/>
                  </a:moveTo>
                  <a:cubicBezTo>
                    <a:pt x="427" y="75"/>
                    <a:pt x="226" y="201"/>
                    <a:pt x="26" y="351"/>
                  </a:cubicBezTo>
                  <a:cubicBezTo>
                    <a:pt x="1" y="376"/>
                    <a:pt x="1" y="401"/>
                    <a:pt x="1" y="401"/>
                  </a:cubicBezTo>
                  <a:cubicBezTo>
                    <a:pt x="26" y="426"/>
                    <a:pt x="26" y="426"/>
                    <a:pt x="51" y="426"/>
                  </a:cubicBezTo>
                  <a:lnTo>
                    <a:pt x="76" y="426"/>
                  </a:lnTo>
                  <a:cubicBezTo>
                    <a:pt x="251" y="276"/>
                    <a:pt x="477" y="151"/>
                    <a:pt x="702" y="75"/>
                  </a:cubicBezTo>
                  <a:cubicBezTo>
                    <a:pt x="727" y="75"/>
                    <a:pt x="727" y="50"/>
                    <a:pt x="727" y="25"/>
                  </a:cubicBezTo>
                  <a:cubicBezTo>
                    <a:pt x="727" y="0"/>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9"/>
            <p:cNvSpPr/>
            <p:nvPr/>
          </p:nvSpPr>
          <p:spPr>
            <a:xfrm>
              <a:off x="4445650" y="878475"/>
              <a:ext cx="20075" cy="10050"/>
            </a:xfrm>
            <a:custGeom>
              <a:avLst/>
              <a:gdLst/>
              <a:ahLst/>
              <a:cxnLst/>
              <a:rect l="l" t="t" r="r" b="b"/>
              <a:pathLst>
                <a:path w="803" h="402" extrusionOk="0">
                  <a:moveTo>
                    <a:pt x="752" y="0"/>
                  </a:moveTo>
                  <a:cubicBezTo>
                    <a:pt x="476" y="50"/>
                    <a:pt x="226" y="176"/>
                    <a:pt x="0" y="326"/>
                  </a:cubicBezTo>
                  <a:cubicBezTo>
                    <a:pt x="0" y="351"/>
                    <a:pt x="0" y="376"/>
                    <a:pt x="0" y="401"/>
                  </a:cubicBezTo>
                  <a:lnTo>
                    <a:pt x="50" y="401"/>
                  </a:lnTo>
                  <a:cubicBezTo>
                    <a:pt x="276" y="251"/>
                    <a:pt x="527" y="151"/>
                    <a:pt x="777" y="100"/>
                  </a:cubicBezTo>
                  <a:cubicBezTo>
                    <a:pt x="802" y="75"/>
                    <a:pt x="802" y="50"/>
                    <a:pt x="802" y="50"/>
                  </a:cubicBezTo>
                  <a:cubicBezTo>
                    <a:pt x="802" y="25"/>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9"/>
            <p:cNvSpPr/>
            <p:nvPr/>
          </p:nvSpPr>
          <p:spPr>
            <a:xfrm>
              <a:off x="4450650" y="886600"/>
              <a:ext cx="20700" cy="11950"/>
            </a:xfrm>
            <a:custGeom>
              <a:avLst/>
              <a:gdLst/>
              <a:ahLst/>
              <a:cxnLst/>
              <a:rect l="l" t="t" r="r" b="b"/>
              <a:pathLst>
                <a:path w="828" h="478" extrusionOk="0">
                  <a:moveTo>
                    <a:pt x="753" y="1"/>
                  </a:moveTo>
                  <a:cubicBezTo>
                    <a:pt x="502" y="126"/>
                    <a:pt x="251" y="252"/>
                    <a:pt x="26" y="402"/>
                  </a:cubicBezTo>
                  <a:cubicBezTo>
                    <a:pt x="1" y="427"/>
                    <a:pt x="1" y="452"/>
                    <a:pt x="1" y="452"/>
                  </a:cubicBezTo>
                  <a:cubicBezTo>
                    <a:pt x="26" y="477"/>
                    <a:pt x="26" y="477"/>
                    <a:pt x="51" y="477"/>
                  </a:cubicBezTo>
                  <a:lnTo>
                    <a:pt x="76" y="477"/>
                  </a:lnTo>
                  <a:cubicBezTo>
                    <a:pt x="301" y="327"/>
                    <a:pt x="527" y="201"/>
                    <a:pt x="778" y="76"/>
                  </a:cubicBezTo>
                  <a:cubicBezTo>
                    <a:pt x="803" y="76"/>
                    <a:pt x="828" y="51"/>
                    <a:pt x="803" y="26"/>
                  </a:cubicBezTo>
                  <a:cubicBezTo>
                    <a:pt x="803"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9"/>
            <p:cNvSpPr/>
            <p:nvPr/>
          </p:nvSpPr>
          <p:spPr>
            <a:xfrm>
              <a:off x="4449400" y="990625"/>
              <a:ext cx="42625" cy="32600"/>
            </a:xfrm>
            <a:custGeom>
              <a:avLst/>
              <a:gdLst/>
              <a:ahLst/>
              <a:cxnLst/>
              <a:rect l="l" t="t" r="r" b="b"/>
              <a:pathLst>
                <a:path w="1705" h="1304" extrusionOk="0">
                  <a:moveTo>
                    <a:pt x="1630" y="0"/>
                  </a:moveTo>
                  <a:cubicBezTo>
                    <a:pt x="1028" y="326"/>
                    <a:pt x="477" y="727"/>
                    <a:pt x="1" y="1228"/>
                  </a:cubicBezTo>
                  <a:cubicBezTo>
                    <a:pt x="1" y="1254"/>
                    <a:pt x="1" y="1279"/>
                    <a:pt x="1" y="1279"/>
                  </a:cubicBezTo>
                  <a:cubicBezTo>
                    <a:pt x="26" y="1304"/>
                    <a:pt x="26" y="1304"/>
                    <a:pt x="51" y="1304"/>
                  </a:cubicBezTo>
                  <a:cubicBezTo>
                    <a:pt x="51" y="1304"/>
                    <a:pt x="76" y="1304"/>
                    <a:pt x="76" y="1279"/>
                  </a:cubicBezTo>
                  <a:cubicBezTo>
                    <a:pt x="527" y="802"/>
                    <a:pt x="1078" y="401"/>
                    <a:pt x="1655" y="76"/>
                  </a:cubicBezTo>
                  <a:cubicBezTo>
                    <a:pt x="1680" y="76"/>
                    <a:pt x="1705" y="51"/>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9"/>
            <p:cNvSpPr/>
            <p:nvPr/>
          </p:nvSpPr>
          <p:spPr>
            <a:xfrm>
              <a:off x="4459425" y="1005650"/>
              <a:ext cx="32600" cy="22600"/>
            </a:xfrm>
            <a:custGeom>
              <a:avLst/>
              <a:gdLst/>
              <a:ahLst/>
              <a:cxnLst/>
              <a:rect l="l" t="t" r="r" b="b"/>
              <a:pathLst>
                <a:path w="1304" h="904" extrusionOk="0">
                  <a:moveTo>
                    <a:pt x="1254" y="1"/>
                  </a:moveTo>
                  <a:cubicBezTo>
                    <a:pt x="803" y="201"/>
                    <a:pt x="377" y="477"/>
                    <a:pt x="26" y="828"/>
                  </a:cubicBezTo>
                  <a:cubicBezTo>
                    <a:pt x="1" y="853"/>
                    <a:pt x="1" y="878"/>
                    <a:pt x="26" y="878"/>
                  </a:cubicBezTo>
                  <a:cubicBezTo>
                    <a:pt x="26" y="903"/>
                    <a:pt x="51" y="903"/>
                    <a:pt x="51" y="903"/>
                  </a:cubicBezTo>
                  <a:cubicBezTo>
                    <a:pt x="76" y="903"/>
                    <a:pt x="76" y="903"/>
                    <a:pt x="101" y="878"/>
                  </a:cubicBezTo>
                  <a:cubicBezTo>
                    <a:pt x="427" y="552"/>
                    <a:pt x="828" y="277"/>
                    <a:pt x="1279" y="76"/>
                  </a:cubicBezTo>
                  <a:cubicBezTo>
                    <a:pt x="1304" y="76"/>
                    <a:pt x="1304" y="51"/>
                    <a:pt x="1304" y="26"/>
                  </a:cubicBezTo>
                  <a:cubicBezTo>
                    <a:pt x="1279" y="1"/>
                    <a:pt x="12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9"/>
            <p:cNvSpPr/>
            <p:nvPr/>
          </p:nvSpPr>
          <p:spPr>
            <a:xfrm>
              <a:off x="4463175" y="1017925"/>
              <a:ext cx="30100" cy="19725"/>
            </a:xfrm>
            <a:custGeom>
              <a:avLst/>
              <a:gdLst/>
              <a:ahLst/>
              <a:cxnLst/>
              <a:rect l="l" t="t" r="r" b="b"/>
              <a:pathLst>
                <a:path w="1204" h="789" extrusionOk="0">
                  <a:moveTo>
                    <a:pt x="1175" y="1"/>
                  </a:moveTo>
                  <a:cubicBezTo>
                    <a:pt x="1169" y="1"/>
                    <a:pt x="1161" y="4"/>
                    <a:pt x="1154" y="11"/>
                  </a:cubicBezTo>
                  <a:cubicBezTo>
                    <a:pt x="753" y="187"/>
                    <a:pt x="377" y="412"/>
                    <a:pt x="26" y="713"/>
                  </a:cubicBezTo>
                  <a:cubicBezTo>
                    <a:pt x="1" y="713"/>
                    <a:pt x="1" y="738"/>
                    <a:pt x="26" y="763"/>
                  </a:cubicBezTo>
                  <a:cubicBezTo>
                    <a:pt x="26" y="763"/>
                    <a:pt x="51" y="788"/>
                    <a:pt x="51" y="788"/>
                  </a:cubicBezTo>
                  <a:cubicBezTo>
                    <a:pt x="76" y="788"/>
                    <a:pt x="76" y="788"/>
                    <a:pt x="76" y="763"/>
                  </a:cubicBezTo>
                  <a:cubicBezTo>
                    <a:pt x="427" y="487"/>
                    <a:pt x="778" y="262"/>
                    <a:pt x="1179" y="86"/>
                  </a:cubicBezTo>
                  <a:cubicBezTo>
                    <a:pt x="1204" y="61"/>
                    <a:pt x="1204" y="36"/>
                    <a:pt x="1204" y="36"/>
                  </a:cubicBezTo>
                  <a:cubicBezTo>
                    <a:pt x="1204" y="19"/>
                    <a:pt x="1191"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9"/>
            <p:cNvSpPr/>
            <p:nvPr/>
          </p:nvSpPr>
          <p:spPr>
            <a:xfrm>
              <a:off x="4465700" y="1033850"/>
              <a:ext cx="25700" cy="16950"/>
            </a:xfrm>
            <a:custGeom>
              <a:avLst/>
              <a:gdLst/>
              <a:ahLst/>
              <a:cxnLst/>
              <a:rect l="l" t="t" r="r" b="b"/>
              <a:pathLst>
                <a:path w="1028" h="678" extrusionOk="0">
                  <a:moveTo>
                    <a:pt x="953" y="1"/>
                  </a:moveTo>
                  <a:cubicBezTo>
                    <a:pt x="602" y="101"/>
                    <a:pt x="251" y="327"/>
                    <a:pt x="0" y="602"/>
                  </a:cubicBezTo>
                  <a:cubicBezTo>
                    <a:pt x="0" y="602"/>
                    <a:pt x="0" y="652"/>
                    <a:pt x="0" y="652"/>
                  </a:cubicBezTo>
                  <a:cubicBezTo>
                    <a:pt x="25" y="652"/>
                    <a:pt x="25" y="677"/>
                    <a:pt x="50" y="677"/>
                  </a:cubicBezTo>
                  <a:cubicBezTo>
                    <a:pt x="50" y="677"/>
                    <a:pt x="50" y="652"/>
                    <a:pt x="75" y="652"/>
                  </a:cubicBezTo>
                  <a:cubicBezTo>
                    <a:pt x="301" y="402"/>
                    <a:pt x="627" y="201"/>
                    <a:pt x="978" y="101"/>
                  </a:cubicBezTo>
                  <a:cubicBezTo>
                    <a:pt x="1003" y="76"/>
                    <a:pt x="1028" y="76"/>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9"/>
            <p:cNvSpPr/>
            <p:nvPr/>
          </p:nvSpPr>
          <p:spPr>
            <a:xfrm>
              <a:off x="4466950" y="1046100"/>
              <a:ext cx="21325" cy="13475"/>
            </a:xfrm>
            <a:custGeom>
              <a:avLst/>
              <a:gdLst/>
              <a:ahLst/>
              <a:cxnLst/>
              <a:rect l="l" t="t" r="r" b="b"/>
              <a:pathLst>
                <a:path w="853" h="539" extrusionOk="0">
                  <a:moveTo>
                    <a:pt x="802" y="1"/>
                  </a:moveTo>
                  <a:cubicBezTo>
                    <a:pt x="794" y="1"/>
                    <a:pt x="786" y="4"/>
                    <a:pt x="777" y="12"/>
                  </a:cubicBezTo>
                  <a:cubicBezTo>
                    <a:pt x="527" y="137"/>
                    <a:pt x="276" y="288"/>
                    <a:pt x="25" y="463"/>
                  </a:cubicBezTo>
                  <a:cubicBezTo>
                    <a:pt x="25" y="463"/>
                    <a:pt x="0" y="488"/>
                    <a:pt x="25" y="513"/>
                  </a:cubicBezTo>
                  <a:cubicBezTo>
                    <a:pt x="25" y="513"/>
                    <a:pt x="50" y="538"/>
                    <a:pt x="50" y="538"/>
                  </a:cubicBezTo>
                  <a:cubicBezTo>
                    <a:pt x="76" y="538"/>
                    <a:pt x="76" y="538"/>
                    <a:pt x="76" y="513"/>
                  </a:cubicBezTo>
                  <a:cubicBezTo>
                    <a:pt x="326" y="338"/>
                    <a:pt x="552" y="213"/>
                    <a:pt x="827" y="87"/>
                  </a:cubicBezTo>
                  <a:cubicBezTo>
                    <a:pt x="852" y="62"/>
                    <a:pt x="852" y="37"/>
                    <a:pt x="852" y="12"/>
                  </a:cubicBezTo>
                  <a:cubicBezTo>
                    <a:pt x="836" y="12"/>
                    <a:pt x="819"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9"/>
            <p:cNvSpPr/>
            <p:nvPr/>
          </p:nvSpPr>
          <p:spPr>
            <a:xfrm>
              <a:off x="4471950" y="1055150"/>
              <a:ext cx="18200" cy="12575"/>
            </a:xfrm>
            <a:custGeom>
              <a:avLst/>
              <a:gdLst/>
              <a:ahLst/>
              <a:cxnLst/>
              <a:rect l="l" t="t" r="r" b="b"/>
              <a:pathLst>
                <a:path w="728" h="503" extrusionOk="0">
                  <a:moveTo>
                    <a:pt x="652" y="1"/>
                  </a:moveTo>
                  <a:lnTo>
                    <a:pt x="26" y="427"/>
                  </a:lnTo>
                  <a:cubicBezTo>
                    <a:pt x="1" y="427"/>
                    <a:pt x="1" y="452"/>
                    <a:pt x="1" y="477"/>
                  </a:cubicBezTo>
                  <a:cubicBezTo>
                    <a:pt x="1" y="502"/>
                    <a:pt x="26" y="502"/>
                    <a:pt x="51" y="502"/>
                  </a:cubicBezTo>
                  <a:lnTo>
                    <a:pt x="76" y="502"/>
                  </a:lnTo>
                  <a:lnTo>
                    <a:pt x="703" y="76"/>
                  </a:lnTo>
                  <a:cubicBezTo>
                    <a:pt x="728" y="51"/>
                    <a:pt x="728" y="26"/>
                    <a:pt x="703" y="26"/>
                  </a:cubicBezTo>
                  <a:cubicBezTo>
                    <a:pt x="703" y="1"/>
                    <a:pt x="67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9"/>
            <p:cNvSpPr/>
            <p:nvPr/>
          </p:nvSpPr>
          <p:spPr>
            <a:xfrm>
              <a:off x="4520825" y="949625"/>
              <a:ext cx="33250" cy="21600"/>
            </a:xfrm>
            <a:custGeom>
              <a:avLst/>
              <a:gdLst/>
              <a:ahLst/>
              <a:cxnLst/>
              <a:rect l="l" t="t" r="r" b="b"/>
              <a:pathLst>
                <a:path w="1330" h="864" extrusionOk="0">
                  <a:moveTo>
                    <a:pt x="1276" y="1"/>
                  </a:moveTo>
                  <a:cubicBezTo>
                    <a:pt x="1269" y="1"/>
                    <a:pt x="1261" y="4"/>
                    <a:pt x="1254" y="11"/>
                  </a:cubicBezTo>
                  <a:cubicBezTo>
                    <a:pt x="803" y="187"/>
                    <a:pt x="377" y="462"/>
                    <a:pt x="26" y="788"/>
                  </a:cubicBezTo>
                  <a:cubicBezTo>
                    <a:pt x="1" y="813"/>
                    <a:pt x="1" y="838"/>
                    <a:pt x="26" y="863"/>
                  </a:cubicBezTo>
                  <a:lnTo>
                    <a:pt x="76" y="863"/>
                  </a:lnTo>
                  <a:cubicBezTo>
                    <a:pt x="427" y="538"/>
                    <a:pt x="853" y="262"/>
                    <a:pt x="1304" y="87"/>
                  </a:cubicBezTo>
                  <a:cubicBezTo>
                    <a:pt x="1329" y="87"/>
                    <a:pt x="1329" y="61"/>
                    <a:pt x="1329" y="36"/>
                  </a:cubicBezTo>
                  <a:cubicBezTo>
                    <a:pt x="1311" y="19"/>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9"/>
            <p:cNvSpPr/>
            <p:nvPr/>
          </p:nvSpPr>
          <p:spPr>
            <a:xfrm>
              <a:off x="4527725" y="958050"/>
              <a:ext cx="30725" cy="21325"/>
            </a:xfrm>
            <a:custGeom>
              <a:avLst/>
              <a:gdLst/>
              <a:ahLst/>
              <a:cxnLst/>
              <a:rect l="l" t="t" r="r" b="b"/>
              <a:pathLst>
                <a:path w="1229" h="853" extrusionOk="0">
                  <a:moveTo>
                    <a:pt x="1153" y="0"/>
                  </a:moveTo>
                  <a:cubicBezTo>
                    <a:pt x="727" y="201"/>
                    <a:pt x="351" y="451"/>
                    <a:pt x="0" y="777"/>
                  </a:cubicBezTo>
                  <a:cubicBezTo>
                    <a:pt x="0" y="802"/>
                    <a:pt x="0" y="827"/>
                    <a:pt x="0" y="852"/>
                  </a:cubicBezTo>
                  <a:lnTo>
                    <a:pt x="76" y="852"/>
                  </a:lnTo>
                  <a:cubicBezTo>
                    <a:pt x="401" y="526"/>
                    <a:pt x="777" y="276"/>
                    <a:pt x="1203" y="75"/>
                  </a:cubicBezTo>
                  <a:cubicBezTo>
                    <a:pt x="1229" y="75"/>
                    <a:pt x="1229" y="50"/>
                    <a:pt x="1229" y="25"/>
                  </a:cubicBezTo>
                  <a:cubicBezTo>
                    <a:pt x="1203" y="0"/>
                    <a:pt x="1178"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9"/>
            <p:cNvSpPr/>
            <p:nvPr/>
          </p:nvSpPr>
          <p:spPr>
            <a:xfrm>
              <a:off x="4534625" y="965925"/>
              <a:ext cx="28825" cy="19075"/>
            </a:xfrm>
            <a:custGeom>
              <a:avLst/>
              <a:gdLst/>
              <a:ahLst/>
              <a:cxnLst/>
              <a:rect l="l" t="t" r="r" b="b"/>
              <a:pathLst>
                <a:path w="1153" h="763" extrusionOk="0">
                  <a:moveTo>
                    <a:pt x="1109" y="1"/>
                  </a:moveTo>
                  <a:cubicBezTo>
                    <a:pt x="1105" y="1"/>
                    <a:pt x="1103" y="4"/>
                    <a:pt x="1103" y="11"/>
                  </a:cubicBezTo>
                  <a:cubicBezTo>
                    <a:pt x="702" y="186"/>
                    <a:pt x="351" y="412"/>
                    <a:pt x="25" y="688"/>
                  </a:cubicBezTo>
                  <a:cubicBezTo>
                    <a:pt x="0" y="713"/>
                    <a:pt x="0" y="738"/>
                    <a:pt x="0" y="738"/>
                  </a:cubicBezTo>
                  <a:cubicBezTo>
                    <a:pt x="25" y="763"/>
                    <a:pt x="25" y="763"/>
                    <a:pt x="50" y="763"/>
                  </a:cubicBezTo>
                  <a:lnTo>
                    <a:pt x="75" y="763"/>
                  </a:lnTo>
                  <a:cubicBezTo>
                    <a:pt x="401" y="487"/>
                    <a:pt x="752" y="262"/>
                    <a:pt x="1128" y="86"/>
                  </a:cubicBezTo>
                  <a:cubicBezTo>
                    <a:pt x="1153" y="86"/>
                    <a:pt x="1153" y="61"/>
                    <a:pt x="1153" y="36"/>
                  </a:cubicBezTo>
                  <a:cubicBezTo>
                    <a:pt x="1135" y="18"/>
                    <a:pt x="1118"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9"/>
            <p:cNvSpPr/>
            <p:nvPr/>
          </p:nvSpPr>
          <p:spPr>
            <a:xfrm>
              <a:off x="4532100" y="971825"/>
              <a:ext cx="35125" cy="22575"/>
            </a:xfrm>
            <a:custGeom>
              <a:avLst/>
              <a:gdLst/>
              <a:ahLst/>
              <a:cxnLst/>
              <a:rect l="l" t="t" r="r" b="b"/>
              <a:pathLst>
                <a:path w="1405" h="903" extrusionOk="0">
                  <a:moveTo>
                    <a:pt x="1354" y="1"/>
                  </a:moveTo>
                  <a:lnTo>
                    <a:pt x="26" y="828"/>
                  </a:lnTo>
                  <a:cubicBezTo>
                    <a:pt x="1" y="828"/>
                    <a:pt x="1" y="853"/>
                    <a:pt x="1" y="878"/>
                  </a:cubicBezTo>
                  <a:cubicBezTo>
                    <a:pt x="1" y="903"/>
                    <a:pt x="26" y="903"/>
                    <a:pt x="51" y="903"/>
                  </a:cubicBezTo>
                  <a:lnTo>
                    <a:pt x="76" y="903"/>
                  </a:lnTo>
                  <a:lnTo>
                    <a:pt x="1379" y="76"/>
                  </a:lnTo>
                  <a:cubicBezTo>
                    <a:pt x="1404" y="76"/>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9"/>
            <p:cNvSpPr/>
            <p:nvPr/>
          </p:nvSpPr>
          <p:spPr>
            <a:xfrm>
              <a:off x="4534625" y="979975"/>
              <a:ext cx="38875" cy="22575"/>
            </a:xfrm>
            <a:custGeom>
              <a:avLst/>
              <a:gdLst/>
              <a:ahLst/>
              <a:cxnLst/>
              <a:rect l="l" t="t" r="r" b="b"/>
              <a:pathLst>
                <a:path w="1555" h="903" extrusionOk="0">
                  <a:moveTo>
                    <a:pt x="1504" y="0"/>
                  </a:moveTo>
                  <a:cubicBezTo>
                    <a:pt x="978" y="226"/>
                    <a:pt x="476" y="502"/>
                    <a:pt x="25" y="827"/>
                  </a:cubicBezTo>
                  <a:cubicBezTo>
                    <a:pt x="0" y="827"/>
                    <a:pt x="0" y="852"/>
                    <a:pt x="0" y="878"/>
                  </a:cubicBezTo>
                  <a:cubicBezTo>
                    <a:pt x="25" y="878"/>
                    <a:pt x="25" y="903"/>
                    <a:pt x="50" y="903"/>
                  </a:cubicBezTo>
                  <a:cubicBezTo>
                    <a:pt x="50" y="903"/>
                    <a:pt x="50" y="903"/>
                    <a:pt x="75" y="878"/>
                  </a:cubicBezTo>
                  <a:cubicBezTo>
                    <a:pt x="526" y="577"/>
                    <a:pt x="1028" y="301"/>
                    <a:pt x="1529" y="76"/>
                  </a:cubicBezTo>
                  <a:cubicBezTo>
                    <a:pt x="1554" y="76"/>
                    <a:pt x="1554" y="50"/>
                    <a:pt x="1554" y="25"/>
                  </a:cubicBezTo>
                  <a:cubicBezTo>
                    <a:pt x="1554"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9"/>
            <p:cNvSpPr/>
            <p:nvPr/>
          </p:nvSpPr>
          <p:spPr>
            <a:xfrm>
              <a:off x="4539000" y="990625"/>
              <a:ext cx="36375" cy="21325"/>
            </a:xfrm>
            <a:custGeom>
              <a:avLst/>
              <a:gdLst/>
              <a:ahLst/>
              <a:cxnLst/>
              <a:rect l="l" t="t" r="r" b="b"/>
              <a:pathLst>
                <a:path w="1455" h="853" extrusionOk="0">
                  <a:moveTo>
                    <a:pt x="1379" y="0"/>
                  </a:moveTo>
                  <a:cubicBezTo>
                    <a:pt x="878" y="176"/>
                    <a:pt x="427" y="452"/>
                    <a:pt x="1" y="777"/>
                  </a:cubicBezTo>
                  <a:cubicBezTo>
                    <a:pt x="1" y="802"/>
                    <a:pt x="1" y="827"/>
                    <a:pt x="1" y="853"/>
                  </a:cubicBezTo>
                  <a:lnTo>
                    <a:pt x="76" y="853"/>
                  </a:lnTo>
                  <a:cubicBezTo>
                    <a:pt x="477" y="527"/>
                    <a:pt x="928" y="251"/>
                    <a:pt x="1404" y="76"/>
                  </a:cubicBezTo>
                  <a:cubicBezTo>
                    <a:pt x="1429" y="76"/>
                    <a:pt x="1454" y="51"/>
                    <a:pt x="1454" y="25"/>
                  </a:cubicBezTo>
                  <a:cubicBezTo>
                    <a:pt x="1429" y="0"/>
                    <a:pt x="140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9"/>
            <p:cNvSpPr/>
            <p:nvPr/>
          </p:nvSpPr>
          <p:spPr>
            <a:xfrm>
              <a:off x="4536500" y="1008800"/>
              <a:ext cx="27600" cy="17550"/>
            </a:xfrm>
            <a:custGeom>
              <a:avLst/>
              <a:gdLst/>
              <a:ahLst/>
              <a:cxnLst/>
              <a:rect l="l" t="t" r="r" b="b"/>
              <a:pathLst>
                <a:path w="1104" h="702" extrusionOk="0">
                  <a:moveTo>
                    <a:pt x="1028" y="0"/>
                  </a:moveTo>
                  <a:cubicBezTo>
                    <a:pt x="677" y="176"/>
                    <a:pt x="326" y="376"/>
                    <a:pt x="25" y="627"/>
                  </a:cubicBezTo>
                  <a:cubicBezTo>
                    <a:pt x="0" y="627"/>
                    <a:pt x="0" y="652"/>
                    <a:pt x="25" y="677"/>
                  </a:cubicBezTo>
                  <a:cubicBezTo>
                    <a:pt x="25" y="677"/>
                    <a:pt x="50" y="702"/>
                    <a:pt x="50" y="702"/>
                  </a:cubicBezTo>
                  <a:cubicBezTo>
                    <a:pt x="76" y="702"/>
                    <a:pt x="76" y="677"/>
                    <a:pt x="76" y="677"/>
                  </a:cubicBezTo>
                  <a:cubicBezTo>
                    <a:pt x="376" y="451"/>
                    <a:pt x="727" y="251"/>
                    <a:pt x="1078" y="75"/>
                  </a:cubicBezTo>
                  <a:cubicBezTo>
                    <a:pt x="1103" y="75"/>
                    <a:pt x="1103" y="50"/>
                    <a:pt x="1103" y="25"/>
                  </a:cubicBezTo>
                  <a:cubicBezTo>
                    <a:pt x="1078" y="0"/>
                    <a:pt x="1053"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9"/>
            <p:cNvSpPr/>
            <p:nvPr/>
          </p:nvSpPr>
          <p:spPr>
            <a:xfrm>
              <a:off x="4535875" y="1019800"/>
              <a:ext cx="25075" cy="15950"/>
            </a:xfrm>
            <a:custGeom>
              <a:avLst/>
              <a:gdLst/>
              <a:ahLst/>
              <a:cxnLst/>
              <a:rect l="l" t="t" r="r" b="b"/>
              <a:pathLst>
                <a:path w="1003" h="638" extrusionOk="0">
                  <a:moveTo>
                    <a:pt x="960" y="0"/>
                  </a:moveTo>
                  <a:cubicBezTo>
                    <a:pt x="955" y="0"/>
                    <a:pt x="953" y="3"/>
                    <a:pt x="953" y="11"/>
                  </a:cubicBezTo>
                  <a:lnTo>
                    <a:pt x="25" y="563"/>
                  </a:lnTo>
                  <a:cubicBezTo>
                    <a:pt x="0" y="563"/>
                    <a:pt x="0" y="588"/>
                    <a:pt x="0" y="613"/>
                  </a:cubicBezTo>
                  <a:cubicBezTo>
                    <a:pt x="25" y="613"/>
                    <a:pt x="25" y="638"/>
                    <a:pt x="50" y="638"/>
                  </a:cubicBezTo>
                  <a:cubicBezTo>
                    <a:pt x="50" y="638"/>
                    <a:pt x="50" y="638"/>
                    <a:pt x="75" y="613"/>
                  </a:cubicBezTo>
                  <a:lnTo>
                    <a:pt x="978" y="87"/>
                  </a:lnTo>
                  <a:cubicBezTo>
                    <a:pt x="1003" y="61"/>
                    <a:pt x="1003" y="36"/>
                    <a:pt x="1003" y="11"/>
                  </a:cubicBezTo>
                  <a:cubicBezTo>
                    <a:pt x="986" y="11"/>
                    <a:pt x="969"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9"/>
            <p:cNvSpPr/>
            <p:nvPr/>
          </p:nvSpPr>
          <p:spPr>
            <a:xfrm>
              <a:off x="4535875" y="1030875"/>
              <a:ext cx="21950" cy="13650"/>
            </a:xfrm>
            <a:custGeom>
              <a:avLst/>
              <a:gdLst/>
              <a:ahLst/>
              <a:cxnLst/>
              <a:rect l="l" t="t" r="r" b="b"/>
              <a:pathLst>
                <a:path w="878" h="546" extrusionOk="0">
                  <a:moveTo>
                    <a:pt x="837" y="1"/>
                  </a:moveTo>
                  <a:cubicBezTo>
                    <a:pt x="827" y="1"/>
                    <a:pt x="815" y="7"/>
                    <a:pt x="802" y="19"/>
                  </a:cubicBezTo>
                  <a:lnTo>
                    <a:pt x="25" y="471"/>
                  </a:lnTo>
                  <a:cubicBezTo>
                    <a:pt x="0" y="471"/>
                    <a:pt x="0" y="496"/>
                    <a:pt x="0" y="521"/>
                  </a:cubicBezTo>
                  <a:cubicBezTo>
                    <a:pt x="25" y="521"/>
                    <a:pt x="25" y="546"/>
                    <a:pt x="50" y="546"/>
                  </a:cubicBezTo>
                  <a:lnTo>
                    <a:pt x="75" y="546"/>
                  </a:lnTo>
                  <a:lnTo>
                    <a:pt x="852" y="95"/>
                  </a:lnTo>
                  <a:cubicBezTo>
                    <a:pt x="852" y="70"/>
                    <a:pt x="877" y="45"/>
                    <a:pt x="852" y="19"/>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9"/>
            <p:cNvSpPr/>
            <p:nvPr/>
          </p:nvSpPr>
          <p:spPr>
            <a:xfrm>
              <a:off x="4629850" y="1098400"/>
              <a:ext cx="40750" cy="25700"/>
            </a:xfrm>
            <a:custGeom>
              <a:avLst/>
              <a:gdLst/>
              <a:ahLst/>
              <a:cxnLst/>
              <a:rect l="l" t="t" r="r" b="b"/>
              <a:pathLst>
                <a:path w="1630" h="1028" extrusionOk="0">
                  <a:moveTo>
                    <a:pt x="1555" y="0"/>
                  </a:moveTo>
                  <a:cubicBezTo>
                    <a:pt x="978" y="201"/>
                    <a:pt x="452" y="527"/>
                    <a:pt x="1" y="953"/>
                  </a:cubicBezTo>
                  <a:cubicBezTo>
                    <a:pt x="1" y="978"/>
                    <a:pt x="1" y="1003"/>
                    <a:pt x="1" y="1028"/>
                  </a:cubicBezTo>
                  <a:lnTo>
                    <a:pt x="76" y="1028"/>
                  </a:lnTo>
                  <a:cubicBezTo>
                    <a:pt x="502" y="602"/>
                    <a:pt x="1028" y="276"/>
                    <a:pt x="1580" y="75"/>
                  </a:cubicBezTo>
                  <a:cubicBezTo>
                    <a:pt x="1605" y="75"/>
                    <a:pt x="1630" y="50"/>
                    <a:pt x="1605" y="25"/>
                  </a:cubicBezTo>
                  <a:cubicBezTo>
                    <a:pt x="1605" y="0"/>
                    <a:pt x="1580"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9"/>
            <p:cNvSpPr/>
            <p:nvPr/>
          </p:nvSpPr>
          <p:spPr>
            <a:xfrm>
              <a:off x="4632350" y="1107800"/>
              <a:ext cx="47650" cy="28200"/>
            </a:xfrm>
            <a:custGeom>
              <a:avLst/>
              <a:gdLst/>
              <a:ahLst/>
              <a:cxnLst/>
              <a:rect l="l" t="t" r="r" b="b"/>
              <a:pathLst>
                <a:path w="1906" h="1128" extrusionOk="0">
                  <a:moveTo>
                    <a:pt x="1831" y="0"/>
                  </a:moveTo>
                  <a:cubicBezTo>
                    <a:pt x="1204" y="326"/>
                    <a:pt x="602" y="677"/>
                    <a:pt x="26" y="1053"/>
                  </a:cubicBezTo>
                  <a:cubicBezTo>
                    <a:pt x="1" y="1053"/>
                    <a:pt x="1" y="1078"/>
                    <a:pt x="1" y="1103"/>
                  </a:cubicBezTo>
                  <a:cubicBezTo>
                    <a:pt x="26" y="1128"/>
                    <a:pt x="26" y="1128"/>
                    <a:pt x="51" y="1128"/>
                  </a:cubicBezTo>
                  <a:lnTo>
                    <a:pt x="76" y="1128"/>
                  </a:lnTo>
                  <a:cubicBezTo>
                    <a:pt x="653" y="752"/>
                    <a:pt x="1254" y="401"/>
                    <a:pt x="1881" y="75"/>
                  </a:cubicBezTo>
                  <a:cubicBezTo>
                    <a:pt x="1906" y="75"/>
                    <a:pt x="1906" y="50"/>
                    <a:pt x="1881" y="25"/>
                  </a:cubicBezTo>
                  <a:cubicBezTo>
                    <a:pt x="1881" y="0"/>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9"/>
            <p:cNvSpPr/>
            <p:nvPr/>
          </p:nvSpPr>
          <p:spPr>
            <a:xfrm>
              <a:off x="4639250" y="1114675"/>
              <a:ext cx="57675" cy="29475"/>
            </a:xfrm>
            <a:custGeom>
              <a:avLst/>
              <a:gdLst/>
              <a:ahLst/>
              <a:cxnLst/>
              <a:rect l="l" t="t" r="r" b="b"/>
              <a:pathLst>
                <a:path w="2307" h="1179" extrusionOk="0">
                  <a:moveTo>
                    <a:pt x="2231" y="1"/>
                  </a:moveTo>
                  <a:lnTo>
                    <a:pt x="26" y="1104"/>
                  </a:lnTo>
                  <a:cubicBezTo>
                    <a:pt x="1" y="1104"/>
                    <a:pt x="1" y="1129"/>
                    <a:pt x="1" y="1154"/>
                  </a:cubicBezTo>
                  <a:cubicBezTo>
                    <a:pt x="26" y="1179"/>
                    <a:pt x="26" y="1179"/>
                    <a:pt x="51" y="1179"/>
                  </a:cubicBezTo>
                  <a:lnTo>
                    <a:pt x="76" y="1179"/>
                  </a:lnTo>
                  <a:lnTo>
                    <a:pt x="2256" y="76"/>
                  </a:lnTo>
                  <a:cubicBezTo>
                    <a:pt x="2281" y="76"/>
                    <a:pt x="2306" y="51"/>
                    <a:pt x="2281"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9"/>
            <p:cNvSpPr/>
            <p:nvPr/>
          </p:nvSpPr>
          <p:spPr>
            <a:xfrm>
              <a:off x="4641125" y="1123450"/>
              <a:ext cx="58300" cy="31975"/>
            </a:xfrm>
            <a:custGeom>
              <a:avLst/>
              <a:gdLst/>
              <a:ahLst/>
              <a:cxnLst/>
              <a:rect l="l" t="t" r="r" b="b"/>
              <a:pathLst>
                <a:path w="2332" h="1279" extrusionOk="0">
                  <a:moveTo>
                    <a:pt x="2256" y="1"/>
                  </a:moveTo>
                  <a:cubicBezTo>
                    <a:pt x="1530" y="427"/>
                    <a:pt x="778" y="828"/>
                    <a:pt x="26" y="1204"/>
                  </a:cubicBezTo>
                  <a:cubicBezTo>
                    <a:pt x="1" y="1204"/>
                    <a:pt x="1" y="1229"/>
                    <a:pt x="1" y="1254"/>
                  </a:cubicBezTo>
                  <a:cubicBezTo>
                    <a:pt x="26" y="1279"/>
                    <a:pt x="26" y="1279"/>
                    <a:pt x="51" y="1279"/>
                  </a:cubicBezTo>
                  <a:lnTo>
                    <a:pt x="76" y="1279"/>
                  </a:lnTo>
                  <a:cubicBezTo>
                    <a:pt x="828" y="903"/>
                    <a:pt x="1580" y="502"/>
                    <a:pt x="2307" y="76"/>
                  </a:cubicBezTo>
                  <a:cubicBezTo>
                    <a:pt x="2307" y="76"/>
                    <a:pt x="2332" y="51"/>
                    <a:pt x="2307" y="26"/>
                  </a:cubicBezTo>
                  <a:cubicBezTo>
                    <a:pt x="2307" y="1"/>
                    <a:pt x="2282" y="1"/>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9"/>
            <p:cNvSpPr/>
            <p:nvPr/>
          </p:nvSpPr>
          <p:spPr>
            <a:xfrm>
              <a:off x="4643650" y="1129100"/>
              <a:ext cx="68300" cy="35100"/>
            </a:xfrm>
            <a:custGeom>
              <a:avLst/>
              <a:gdLst/>
              <a:ahLst/>
              <a:cxnLst/>
              <a:rect l="l" t="t" r="r" b="b"/>
              <a:pathLst>
                <a:path w="2732" h="1404" extrusionOk="0">
                  <a:moveTo>
                    <a:pt x="2657" y="0"/>
                  </a:moveTo>
                  <a:cubicBezTo>
                    <a:pt x="1830" y="527"/>
                    <a:pt x="927" y="953"/>
                    <a:pt x="25" y="1329"/>
                  </a:cubicBezTo>
                  <a:cubicBezTo>
                    <a:pt x="0" y="1329"/>
                    <a:pt x="0" y="1354"/>
                    <a:pt x="0" y="1379"/>
                  </a:cubicBezTo>
                  <a:cubicBezTo>
                    <a:pt x="25" y="1404"/>
                    <a:pt x="25" y="1404"/>
                    <a:pt x="50" y="1404"/>
                  </a:cubicBezTo>
                  <a:lnTo>
                    <a:pt x="75" y="1404"/>
                  </a:lnTo>
                  <a:cubicBezTo>
                    <a:pt x="978" y="1028"/>
                    <a:pt x="1855" y="602"/>
                    <a:pt x="2707" y="75"/>
                  </a:cubicBezTo>
                  <a:cubicBezTo>
                    <a:pt x="2732" y="75"/>
                    <a:pt x="2732" y="50"/>
                    <a:pt x="2707" y="25"/>
                  </a:cubicBezTo>
                  <a:cubicBezTo>
                    <a:pt x="2707" y="0"/>
                    <a:pt x="2682"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9"/>
            <p:cNvSpPr/>
            <p:nvPr/>
          </p:nvSpPr>
          <p:spPr>
            <a:xfrm>
              <a:off x="4650525" y="1141000"/>
              <a:ext cx="64575" cy="33225"/>
            </a:xfrm>
            <a:custGeom>
              <a:avLst/>
              <a:gdLst/>
              <a:ahLst/>
              <a:cxnLst/>
              <a:rect l="l" t="t" r="r" b="b"/>
              <a:pathLst>
                <a:path w="2583" h="1329" extrusionOk="0">
                  <a:moveTo>
                    <a:pt x="2507" y="0"/>
                  </a:moveTo>
                  <a:cubicBezTo>
                    <a:pt x="1730" y="502"/>
                    <a:pt x="903" y="928"/>
                    <a:pt x="26" y="1254"/>
                  </a:cubicBezTo>
                  <a:cubicBezTo>
                    <a:pt x="1" y="1254"/>
                    <a:pt x="1" y="1279"/>
                    <a:pt x="1" y="1304"/>
                  </a:cubicBezTo>
                  <a:cubicBezTo>
                    <a:pt x="1" y="1329"/>
                    <a:pt x="26" y="1329"/>
                    <a:pt x="51" y="1329"/>
                  </a:cubicBezTo>
                  <a:cubicBezTo>
                    <a:pt x="928" y="1003"/>
                    <a:pt x="1780" y="577"/>
                    <a:pt x="2557" y="76"/>
                  </a:cubicBezTo>
                  <a:cubicBezTo>
                    <a:pt x="2582" y="76"/>
                    <a:pt x="2582" y="51"/>
                    <a:pt x="2582" y="26"/>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9"/>
            <p:cNvSpPr/>
            <p:nvPr/>
          </p:nvSpPr>
          <p:spPr>
            <a:xfrm>
              <a:off x="4656175" y="1148525"/>
              <a:ext cx="76450" cy="37625"/>
            </a:xfrm>
            <a:custGeom>
              <a:avLst/>
              <a:gdLst/>
              <a:ahLst/>
              <a:cxnLst/>
              <a:rect l="l" t="t" r="r" b="b"/>
              <a:pathLst>
                <a:path w="3058" h="1505" extrusionOk="0">
                  <a:moveTo>
                    <a:pt x="2983" y="0"/>
                  </a:moveTo>
                  <a:cubicBezTo>
                    <a:pt x="2055" y="577"/>
                    <a:pt x="1053" y="1053"/>
                    <a:pt x="25" y="1404"/>
                  </a:cubicBezTo>
                  <a:cubicBezTo>
                    <a:pt x="0" y="1429"/>
                    <a:pt x="0" y="1454"/>
                    <a:pt x="0" y="1479"/>
                  </a:cubicBezTo>
                  <a:cubicBezTo>
                    <a:pt x="25" y="1479"/>
                    <a:pt x="25" y="1504"/>
                    <a:pt x="50" y="1504"/>
                  </a:cubicBezTo>
                  <a:cubicBezTo>
                    <a:pt x="1103" y="1128"/>
                    <a:pt x="2106" y="652"/>
                    <a:pt x="3033" y="75"/>
                  </a:cubicBezTo>
                  <a:cubicBezTo>
                    <a:pt x="3058" y="75"/>
                    <a:pt x="3058" y="50"/>
                    <a:pt x="3033" y="25"/>
                  </a:cubicBezTo>
                  <a:cubicBezTo>
                    <a:pt x="3033" y="0"/>
                    <a:pt x="300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9"/>
            <p:cNvSpPr/>
            <p:nvPr/>
          </p:nvSpPr>
          <p:spPr>
            <a:xfrm>
              <a:off x="4660550" y="1155575"/>
              <a:ext cx="79600" cy="41225"/>
            </a:xfrm>
            <a:custGeom>
              <a:avLst/>
              <a:gdLst/>
              <a:ahLst/>
              <a:cxnLst/>
              <a:rect l="l" t="t" r="r" b="b"/>
              <a:pathLst>
                <a:path w="3184" h="1649" extrusionOk="0">
                  <a:moveTo>
                    <a:pt x="3146" y="0"/>
                  </a:moveTo>
                  <a:cubicBezTo>
                    <a:pt x="3134" y="0"/>
                    <a:pt x="3121" y="6"/>
                    <a:pt x="3109" y="19"/>
                  </a:cubicBezTo>
                  <a:cubicBezTo>
                    <a:pt x="2131" y="620"/>
                    <a:pt x="1104" y="1147"/>
                    <a:pt x="51" y="1548"/>
                  </a:cubicBezTo>
                  <a:cubicBezTo>
                    <a:pt x="26" y="1573"/>
                    <a:pt x="1" y="1598"/>
                    <a:pt x="26" y="1623"/>
                  </a:cubicBezTo>
                  <a:cubicBezTo>
                    <a:pt x="26" y="1623"/>
                    <a:pt x="26" y="1648"/>
                    <a:pt x="51" y="1648"/>
                  </a:cubicBezTo>
                  <a:lnTo>
                    <a:pt x="76" y="1648"/>
                  </a:lnTo>
                  <a:cubicBezTo>
                    <a:pt x="1154" y="1222"/>
                    <a:pt x="2181" y="696"/>
                    <a:pt x="3159" y="69"/>
                  </a:cubicBezTo>
                  <a:cubicBezTo>
                    <a:pt x="3184" y="69"/>
                    <a:pt x="3184" y="44"/>
                    <a:pt x="3184" y="19"/>
                  </a:cubicBezTo>
                  <a:cubicBezTo>
                    <a:pt x="3171" y="6"/>
                    <a:pt x="3159"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9"/>
            <p:cNvSpPr/>
            <p:nvPr/>
          </p:nvSpPr>
          <p:spPr>
            <a:xfrm>
              <a:off x="4666825" y="1164350"/>
              <a:ext cx="79600" cy="41850"/>
            </a:xfrm>
            <a:custGeom>
              <a:avLst/>
              <a:gdLst/>
              <a:ahLst/>
              <a:cxnLst/>
              <a:rect l="l" t="t" r="r" b="b"/>
              <a:pathLst>
                <a:path w="3184" h="1674" extrusionOk="0">
                  <a:moveTo>
                    <a:pt x="3146" y="0"/>
                  </a:moveTo>
                  <a:cubicBezTo>
                    <a:pt x="3133" y="0"/>
                    <a:pt x="3121" y="6"/>
                    <a:pt x="3108" y="19"/>
                  </a:cubicBezTo>
                  <a:cubicBezTo>
                    <a:pt x="2156" y="645"/>
                    <a:pt x="1128" y="1172"/>
                    <a:pt x="25" y="1573"/>
                  </a:cubicBezTo>
                  <a:cubicBezTo>
                    <a:pt x="0" y="1598"/>
                    <a:pt x="0" y="1623"/>
                    <a:pt x="0" y="1648"/>
                  </a:cubicBezTo>
                  <a:cubicBezTo>
                    <a:pt x="25" y="1648"/>
                    <a:pt x="25" y="1673"/>
                    <a:pt x="51" y="1673"/>
                  </a:cubicBezTo>
                  <a:cubicBezTo>
                    <a:pt x="1153" y="1272"/>
                    <a:pt x="2206" y="721"/>
                    <a:pt x="3158" y="69"/>
                  </a:cubicBezTo>
                  <a:cubicBezTo>
                    <a:pt x="3183" y="69"/>
                    <a:pt x="3183" y="44"/>
                    <a:pt x="3183" y="19"/>
                  </a:cubicBezTo>
                  <a:cubicBezTo>
                    <a:pt x="3171" y="6"/>
                    <a:pt x="3158"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9"/>
            <p:cNvSpPr/>
            <p:nvPr/>
          </p:nvSpPr>
          <p:spPr>
            <a:xfrm>
              <a:off x="4676850" y="1176100"/>
              <a:ext cx="78350" cy="41375"/>
            </a:xfrm>
            <a:custGeom>
              <a:avLst/>
              <a:gdLst/>
              <a:ahLst/>
              <a:cxnLst/>
              <a:rect l="l" t="t" r="r" b="b"/>
              <a:pathLst>
                <a:path w="3134" h="1655" extrusionOk="0">
                  <a:moveTo>
                    <a:pt x="3058" y="0"/>
                  </a:moveTo>
                  <a:cubicBezTo>
                    <a:pt x="2607" y="201"/>
                    <a:pt x="2181" y="451"/>
                    <a:pt x="1755" y="677"/>
                  </a:cubicBezTo>
                  <a:cubicBezTo>
                    <a:pt x="1429" y="877"/>
                    <a:pt x="1078" y="1078"/>
                    <a:pt x="727" y="1253"/>
                  </a:cubicBezTo>
                  <a:cubicBezTo>
                    <a:pt x="552" y="1328"/>
                    <a:pt x="376" y="1404"/>
                    <a:pt x="201" y="1479"/>
                  </a:cubicBezTo>
                  <a:lnTo>
                    <a:pt x="25" y="1554"/>
                  </a:lnTo>
                  <a:cubicBezTo>
                    <a:pt x="0" y="1579"/>
                    <a:pt x="0" y="1604"/>
                    <a:pt x="0" y="1629"/>
                  </a:cubicBezTo>
                  <a:cubicBezTo>
                    <a:pt x="25" y="1629"/>
                    <a:pt x="25" y="1654"/>
                    <a:pt x="51" y="1654"/>
                  </a:cubicBezTo>
                  <a:cubicBezTo>
                    <a:pt x="51" y="1654"/>
                    <a:pt x="51" y="1629"/>
                    <a:pt x="76" y="1629"/>
                  </a:cubicBezTo>
                  <a:lnTo>
                    <a:pt x="251" y="1554"/>
                  </a:lnTo>
                  <a:cubicBezTo>
                    <a:pt x="426" y="1479"/>
                    <a:pt x="577" y="1404"/>
                    <a:pt x="752" y="1328"/>
                  </a:cubicBezTo>
                  <a:cubicBezTo>
                    <a:pt x="1103" y="1153"/>
                    <a:pt x="1454" y="952"/>
                    <a:pt x="1805" y="752"/>
                  </a:cubicBezTo>
                  <a:cubicBezTo>
                    <a:pt x="2206" y="526"/>
                    <a:pt x="2657" y="276"/>
                    <a:pt x="3108" y="75"/>
                  </a:cubicBezTo>
                  <a:cubicBezTo>
                    <a:pt x="3133" y="75"/>
                    <a:pt x="3133" y="50"/>
                    <a:pt x="3133" y="25"/>
                  </a:cubicBezTo>
                  <a:cubicBezTo>
                    <a:pt x="3108" y="0"/>
                    <a:pt x="3083" y="0"/>
                    <a:pt x="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9"/>
            <p:cNvSpPr/>
            <p:nvPr/>
          </p:nvSpPr>
          <p:spPr>
            <a:xfrm>
              <a:off x="4686875" y="1182975"/>
              <a:ext cx="79600" cy="42000"/>
            </a:xfrm>
            <a:custGeom>
              <a:avLst/>
              <a:gdLst/>
              <a:ahLst/>
              <a:cxnLst/>
              <a:rect l="l" t="t" r="r" b="b"/>
              <a:pathLst>
                <a:path w="3184" h="1680" extrusionOk="0">
                  <a:moveTo>
                    <a:pt x="3108" y="1"/>
                  </a:moveTo>
                  <a:cubicBezTo>
                    <a:pt x="2156" y="627"/>
                    <a:pt x="1103" y="1179"/>
                    <a:pt x="25" y="1605"/>
                  </a:cubicBezTo>
                  <a:cubicBezTo>
                    <a:pt x="0" y="1605"/>
                    <a:pt x="0" y="1630"/>
                    <a:pt x="0" y="1655"/>
                  </a:cubicBezTo>
                  <a:cubicBezTo>
                    <a:pt x="0" y="1680"/>
                    <a:pt x="25" y="1680"/>
                    <a:pt x="51" y="1680"/>
                  </a:cubicBezTo>
                  <a:cubicBezTo>
                    <a:pt x="1128" y="1254"/>
                    <a:pt x="2181" y="702"/>
                    <a:pt x="3158" y="76"/>
                  </a:cubicBezTo>
                  <a:cubicBezTo>
                    <a:pt x="3183" y="51"/>
                    <a:pt x="3183" y="26"/>
                    <a:pt x="3183" y="26"/>
                  </a:cubicBezTo>
                  <a:cubicBezTo>
                    <a:pt x="3158" y="1"/>
                    <a:pt x="3133" y="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9"/>
            <p:cNvSpPr/>
            <p:nvPr/>
          </p:nvSpPr>
          <p:spPr>
            <a:xfrm>
              <a:off x="4692500" y="1194625"/>
              <a:ext cx="75850" cy="38500"/>
            </a:xfrm>
            <a:custGeom>
              <a:avLst/>
              <a:gdLst/>
              <a:ahLst/>
              <a:cxnLst/>
              <a:rect l="l" t="t" r="r" b="b"/>
              <a:pathLst>
                <a:path w="3034" h="1540" extrusionOk="0">
                  <a:moveTo>
                    <a:pt x="2980" y="1"/>
                  </a:moveTo>
                  <a:cubicBezTo>
                    <a:pt x="2973" y="1"/>
                    <a:pt x="2966" y="4"/>
                    <a:pt x="2958" y="11"/>
                  </a:cubicBezTo>
                  <a:cubicBezTo>
                    <a:pt x="2257" y="462"/>
                    <a:pt x="1505" y="863"/>
                    <a:pt x="753" y="1239"/>
                  </a:cubicBezTo>
                  <a:cubicBezTo>
                    <a:pt x="502" y="1339"/>
                    <a:pt x="277" y="1439"/>
                    <a:pt x="51" y="1465"/>
                  </a:cubicBezTo>
                  <a:cubicBezTo>
                    <a:pt x="26" y="1465"/>
                    <a:pt x="1" y="1490"/>
                    <a:pt x="26" y="1515"/>
                  </a:cubicBezTo>
                  <a:cubicBezTo>
                    <a:pt x="26" y="1540"/>
                    <a:pt x="26" y="1540"/>
                    <a:pt x="51" y="1540"/>
                  </a:cubicBezTo>
                  <a:cubicBezTo>
                    <a:pt x="302" y="1540"/>
                    <a:pt x="552" y="1439"/>
                    <a:pt x="778" y="1314"/>
                  </a:cubicBezTo>
                  <a:cubicBezTo>
                    <a:pt x="1530" y="938"/>
                    <a:pt x="2282" y="537"/>
                    <a:pt x="3008" y="86"/>
                  </a:cubicBezTo>
                  <a:cubicBezTo>
                    <a:pt x="3034" y="61"/>
                    <a:pt x="3034" y="36"/>
                    <a:pt x="3034" y="36"/>
                  </a:cubicBezTo>
                  <a:cubicBezTo>
                    <a:pt x="3016" y="18"/>
                    <a:pt x="2998" y="1"/>
                    <a:pt x="2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9"/>
            <p:cNvSpPr/>
            <p:nvPr/>
          </p:nvSpPr>
          <p:spPr>
            <a:xfrm>
              <a:off x="4701275" y="1203175"/>
              <a:ext cx="76475" cy="38725"/>
            </a:xfrm>
            <a:custGeom>
              <a:avLst/>
              <a:gdLst/>
              <a:ahLst/>
              <a:cxnLst/>
              <a:rect l="l" t="t" r="r" b="b"/>
              <a:pathLst>
                <a:path w="3059" h="1549" extrusionOk="0">
                  <a:moveTo>
                    <a:pt x="3021" y="1"/>
                  </a:moveTo>
                  <a:cubicBezTo>
                    <a:pt x="3008" y="1"/>
                    <a:pt x="2996" y="7"/>
                    <a:pt x="2983" y="20"/>
                  </a:cubicBezTo>
                  <a:cubicBezTo>
                    <a:pt x="2081" y="621"/>
                    <a:pt x="1079" y="1097"/>
                    <a:pt x="51" y="1473"/>
                  </a:cubicBezTo>
                  <a:cubicBezTo>
                    <a:pt x="26" y="1473"/>
                    <a:pt x="1" y="1498"/>
                    <a:pt x="26" y="1524"/>
                  </a:cubicBezTo>
                  <a:cubicBezTo>
                    <a:pt x="26" y="1549"/>
                    <a:pt x="51" y="1549"/>
                    <a:pt x="51" y="1549"/>
                  </a:cubicBezTo>
                  <a:lnTo>
                    <a:pt x="76" y="1549"/>
                  </a:lnTo>
                  <a:cubicBezTo>
                    <a:pt x="1104" y="1173"/>
                    <a:pt x="2106" y="696"/>
                    <a:pt x="3033" y="70"/>
                  </a:cubicBezTo>
                  <a:cubicBezTo>
                    <a:pt x="3058" y="70"/>
                    <a:pt x="3058" y="45"/>
                    <a:pt x="3058" y="20"/>
                  </a:cubicBezTo>
                  <a:cubicBezTo>
                    <a:pt x="3046" y="7"/>
                    <a:pt x="3033" y="1"/>
                    <a:pt x="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9"/>
            <p:cNvSpPr/>
            <p:nvPr/>
          </p:nvSpPr>
          <p:spPr>
            <a:xfrm>
              <a:off x="4704425" y="1212775"/>
              <a:ext cx="81475" cy="42275"/>
            </a:xfrm>
            <a:custGeom>
              <a:avLst/>
              <a:gdLst/>
              <a:ahLst/>
              <a:cxnLst/>
              <a:rect l="l" t="t" r="r" b="b"/>
              <a:pathLst>
                <a:path w="3259" h="1691" extrusionOk="0">
                  <a:moveTo>
                    <a:pt x="3207" y="1"/>
                  </a:moveTo>
                  <a:cubicBezTo>
                    <a:pt x="3200" y="1"/>
                    <a:pt x="3191" y="3"/>
                    <a:pt x="3183" y="12"/>
                  </a:cubicBezTo>
                  <a:cubicBezTo>
                    <a:pt x="2181" y="613"/>
                    <a:pt x="1103" y="1140"/>
                    <a:pt x="25" y="1616"/>
                  </a:cubicBezTo>
                  <a:cubicBezTo>
                    <a:pt x="0" y="1616"/>
                    <a:pt x="0" y="1641"/>
                    <a:pt x="0" y="1666"/>
                  </a:cubicBezTo>
                  <a:cubicBezTo>
                    <a:pt x="25" y="1691"/>
                    <a:pt x="25" y="1691"/>
                    <a:pt x="50" y="1691"/>
                  </a:cubicBezTo>
                  <a:lnTo>
                    <a:pt x="75" y="1691"/>
                  </a:lnTo>
                  <a:cubicBezTo>
                    <a:pt x="1153" y="1215"/>
                    <a:pt x="2206" y="688"/>
                    <a:pt x="3233" y="87"/>
                  </a:cubicBezTo>
                  <a:cubicBezTo>
                    <a:pt x="3233" y="62"/>
                    <a:pt x="3258" y="37"/>
                    <a:pt x="3233" y="12"/>
                  </a:cubicBezTo>
                  <a:cubicBezTo>
                    <a:pt x="3233" y="12"/>
                    <a:pt x="3222"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9"/>
            <p:cNvSpPr/>
            <p:nvPr/>
          </p:nvSpPr>
          <p:spPr>
            <a:xfrm>
              <a:off x="4710050" y="1221350"/>
              <a:ext cx="84625" cy="42475"/>
            </a:xfrm>
            <a:custGeom>
              <a:avLst/>
              <a:gdLst/>
              <a:ahLst/>
              <a:cxnLst/>
              <a:rect l="l" t="t" r="r" b="b"/>
              <a:pathLst>
                <a:path w="3385" h="1699" extrusionOk="0">
                  <a:moveTo>
                    <a:pt x="3343" y="1"/>
                  </a:moveTo>
                  <a:cubicBezTo>
                    <a:pt x="3334" y="1"/>
                    <a:pt x="3322" y="7"/>
                    <a:pt x="3309" y="20"/>
                  </a:cubicBezTo>
                  <a:cubicBezTo>
                    <a:pt x="2256" y="646"/>
                    <a:pt x="1154" y="1172"/>
                    <a:pt x="26" y="1624"/>
                  </a:cubicBezTo>
                  <a:cubicBezTo>
                    <a:pt x="1" y="1624"/>
                    <a:pt x="1" y="1649"/>
                    <a:pt x="1" y="1674"/>
                  </a:cubicBezTo>
                  <a:cubicBezTo>
                    <a:pt x="1" y="1674"/>
                    <a:pt x="26" y="1699"/>
                    <a:pt x="51" y="1699"/>
                  </a:cubicBezTo>
                  <a:cubicBezTo>
                    <a:pt x="1204" y="1273"/>
                    <a:pt x="2306" y="721"/>
                    <a:pt x="3359" y="95"/>
                  </a:cubicBezTo>
                  <a:cubicBezTo>
                    <a:pt x="3359" y="70"/>
                    <a:pt x="3384" y="45"/>
                    <a:pt x="3359" y="20"/>
                  </a:cubicBezTo>
                  <a:cubicBezTo>
                    <a:pt x="3359" y="7"/>
                    <a:pt x="3353" y="1"/>
                    <a:pt x="3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9"/>
            <p:cNvSpPr/>
            <p:nvPr/>
          </p:nvSpPr>
          <p:spPr>
            <a:xfrm>
              <a:off x="4719450" y="1231375"/>
              <a:ext cx="81475" cy="40600"/>
            </a:xfrm>
            <a:custGeom>
              <a:avLst/>
              <a:gdLst/>
              <a:ahLst/>
              <a:cxnLst/>
              <a:rect l="l" t="t" r="r" b="b"/>
              <a:pathLst>
                <a:path w="3259" h="1624" extrusionOk="0">
                  <a:moveTo>
                    <a:pt x="3224" y="1"/>
                  </a:moveTo>
                  <a:cubicBezTo>
                    <a:pt x="3215" y="1"/>
                    <a:pt x="3209" y="7"/>
                    <a:pt x="3209" y="20"/>
                  </a:cubicBezTo>
                  <a:cubicBezTo>
                    <a:pt x="2181" y="596"/>
                    <a:pt x="1128" y="1122"/>
                    <a:pt x="51" y="1548"/>
                  </a:cubicBezTo>
                  <a:cubicBezTo>
                    <a:pt x="26" y="1548"/>
                    <a:pt x="1" y="1573"/>
                    <a:pt x="26" y="1599"/>
                  </a:cubicBezTo>
                  <a:cubicBezTo>
                    <a:pt x="26" y="1624"/>
                    <a:pt x="51" y="1624"/>
                    <a:pt x="51" y="1624"/>
                  </a:cubicBezTo>
                  <a:lnTo>
                    <a:pt x="76" y="1624"/>
                  </a:lnTo>
                  <a:cubicBezTo>
                    <a:pt x="1154" y="1198"/>
                    <a:pt x="2231" y="671"/>
                    <a:pt x="3234" y="95"/>
                  </a:cubicBezTo>
                  <a:cubicBezTo>
                    <a:pt x="3259" y="70"/>
                    <a:pt x="3259" y="45"/>
                    <a:pt x="3259" y="20"/>
                  </a:cubicBezTo>
                  <a:cubicBezTo>
                    <a:pt x="3246" y="7"/>
                    <a:pt x="3234" y="1"/>
                    <a:pt x="3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9"/>
            <p:cNvSpPr/>
            <p:nvPr/>
          </p:nvSpPr>
          <p:spPr>
            <a:xfrm>
              <a:off x="4728225" y="1242500"/>
              <a:ext cx="76475" cy="40125"/>
            </a:xfrm>
            <a:custGeom>
              <a:avLst/>
              <a:gdLst/>
              <a:ahLst/>
              <a:cxnLst/>
              <a:rect l="l" t="t" r="r" b="b"/>
              <a:pathLst>
                <a:path w="3059" h="1605" extrusionOk="0">
                  <a:moveTo>
                    <a:pt x="2983" y="1"/>
                  </a:moveTo>
                  <a:cubicBezTo>
                    <a:pt x="2081" y="652"/>
                    <a:pt x="1078" y="1179"/>
                    <a:pt x="26" y="1529"/>
                  </a:cubicBezTo>
                  <a:cubicBezTo>
                    <a:pt x="1" y="1529"/>
                    <a:pt x="1" y="1555"/>
                    <a:pt x="1" y="1580"/>
                  </a:cubicBezTo>
                  <a:cubicBezTo>
                    <a:pt x="1" y="1605"/>
                    <a:pt x="26" y="1605"/>
                    <a:pt x="51" y="1605"/>
                  </a:cubicBezTo>
                  <a:cubicBezTo>
                    <a:pt x="1128" y="1254"/>
                    <a:pt x="2131" y="727"/>
                    <a:pt x="3033" y="76"/>
                  </a:cubicBezTo>
                  <a:cubicBezTo>
                    <a:pt x="3058" y="76"/>
                    <a:pt x="3058" y="51"/>
                    <a:pt x="3033" y="26"/>
                  </a:cubicBezTo>
                  <a:cubicBezTo>
                    <a:pt x="3033" y="1"/>
                    <a:pt x="3008"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9"/>
            <p:cNvSpPr/>
            <p:nvPr/>
          </p:nvSpPr>
          <p:spPr>
            <a:xfrm>
              <a:off x="4732600" y="1252050"/>
              <a:ext cx="73975" cy="37475"/>
            </a:xfrm>
            <a:custGeom>
              <a:avLst/>
              <a:gdLst/>
              <a:ahLst/>
              <a:cxnLst/>
              <a:rect l="l" t="t" r="r" b="b"/>
              <a:pathLst>
                <a:path w="2959" h="1499" extrusionOk="0">
                  <a:moveTo>
                    <a:pt x="2918" y="1"/>
                  </a:moveTo>
                  <a:cubicBezTo>
                    <a:pt x="2908" y="1"/>
                    <a:pt x="2896" y="7"/>
                    <a:pt x="2883" y="20"/>
                  </a:cubicBezTo>
                  <a:cubicBezTo>
                    <a:pt x="2181" y="471"/>
                    <a:pt x="1455" y="872"/>
                    <a:pt x="703" y="1248"/>
                  </a:cubicBezTo>
                  <a:cubicBezTo>
                    <a:pt x="507" y="1335"/>
                    <a:pt x="330" y="1403"/>
                    <a:pt x="139" y="1403"/>
                  </a:cubicBezTo>
                  <a:cubicBezTo>
                    <a:pt x="110" y="1403"/>
                    <a:pt x="81" y="1401"/>
                    <a:pt x="51" y="1398"/>
                  </a:cubicBezTo>
                  <a:cubicBezTo>
                    <a:pt x="26" y="1398"/>
                    <a:pt x="1" y="1398"/>
                    <a:pt x="1" y="1423"/>
                  </a:cubicBezTo>
                  <a:cubicBezTo>
                    <a:pt x="1" y="1448"/>
                    <a:pt x="26" y="1473"/>
                    <a:pt x="51" y="1473"/>
                  </a:cubicBezTo>
                  <a:cubicBezTo>
                    <a:pt x="76" y="1498"/>
                    <a:pt x="126" y="1498"/>
                    <a:pt x="151" y="1498"/>
                  </a:cubicBezTo>
                  <a:cubicBezTo>
                    <a:pt x="352" y="1498"/>
                    <a:pt x="552" y="1398"/>
                    <a:pt x="753" y="1323"/>
                  </a:cubicBezTo>
                  <a:cubicBezTo>
                    <a:pt x="1480" y="947"/>
                    <a:pt x="2232" y="546"/>
                    <a:pt x="2933" y="95"/>
                  </a:cubicBezTo>
                  <a:cubicBezTo>
                    <a:pt x="2933" y="70"/>
                    <a:pt x="2958" y="45"/>
                    <a:pt x="2933" y="20"/>
                  </a:cubicBezTo>
                  <a:cubicBezTo>
                    <a:pt x="2933" y="7"/>
                    <a:pt x="2927" y="1"/>
                    <a:pt x="2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9"/>
            <p:cNvSpPr/>
            <p:nvPr/>
          </p:nvSpPr>
          <p:spPr>
            <a:xfrm>
              <a:off x="4739500" y="1261300"/>
              <a:ext cx="70200" cy="39500"/>
            </a:xfrm>
            <a:custGeom>
              <a:avLst/>
              <a:gdLst/>
              <a:ahLst/>
              <a:cxnLst/>
              <a:rect l="l" t="t" r="r" b="b"/>
              <a:pathLst>
                <a:path w="2808" h="1580" extrusionOk="0">
                  <a:moveTo>
                    <a:pt x="2733" y="1"/>
                  </a:moveTo>
                  <a:cubicBezTo>
                    <a:pt x="1905" y="602"/>
                    <a:pt x="978" y="1103"/>
                    <a:pt x="26" y="1504"/>
                  </a:cubicBezTo>
                  <a:cubicBezTo>
                    <a:pt x="1" y="1504"/>
                    <a:pt x="1" y="1529"/>
                    <a:pt x="1" y="1554"/>
                  </a:cubicBezTo>
                  <a:cubicBezTo>
                    <a:pt x="26" y="1554"/>
                    <a:pt x="26" y="1579"/>
                    <a:pt x="51" y="1579"/>
                  </a:cubicBezTo>
                  <a:lnTo>
                    <a:pt x="76" y="1579"/>
                  </a:lnTo>
                  <a:cubicBezTo>
                    <a:pt x="1028" y="1178"/>
                    <a:pt x="1930" y="677"/>
                    <a:pt x="2783" y="76"/>
                  </a:cubicBezTo>
                  <a:cubicBezTo>
                    <a:pt x="2808" y="76"/>
                    <a:pt x="2808" y="51"/>
                    <a:pt x="2808" y="26"/>
                  </a:cubicBezTo>
                  <a:cubicBezTo>
                    <a:pt x="2783" y="1"/>
                    <a:pt x="2758"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9"/>
            <p:cNvSpPr/>
            <p:nvPr/>
          </p:nvSpPr>
          <p:spPr>
            <a:xfrm>
              <a:off x="4745775" y="1271325"/>
              <a:ext cx="70200" cy="38875"/>
            </a:xfrm>
            <a:custGeom>
              <a:avLst/>
              <a:gdLst/>
              <a:ahLst/>
              <a:cxnLst/>
              <a:rect l="l" t="t" r="r" b="b"/>
              <a:pathLst>
                <a:path w="2808" h="1555" extrusionOk="0">
                  <a:moveTo>
                    <a:pt x="2732" y="1"/>
                  </a:moveTo>
                  <a:cubicBezTo>
                    <a:pt x="1880" y="577"/>
                    <a:pt x="978" y="1078"/>
                    <a:pt x="25" y="1454"/>
                  </a:cubicBezTo>
                  <a:cubicBezTo>
                    <a:pt x="0" y="1479"/>
                    <a:pt x="0" y="1504"/>
                    <a:pt x="0" y="1504"/>
                  </a:cubicBezTo>
                  <a:cubicBezTo>
                    <a:pt x="0" y="1529"/>
                    <a:pt x="25" y="1554"/>
                    <a:pt x="50" y="1554"/>
                  </a:cubicBezTo>
                  <a:cubicBezTo>
                    <a:pt x="50" y="1554"/>
                    <a:pt x="50" y="1529"/>
                    <a:pt x="50" y="1529"/>
                  </a:cubicBezTo>
                  <a:cubicBezTo>
                    <a:pt x="1003" y="1153"/>
                    <a:pt x="1930" y="652"/>
                    <a:pt x="2782" y="76"/>
                  </a:cubicBezTo>
                  <a:cubicBezTo>
                    <a:pt x="2782" y="76"/>
                    <a:pt x="2807" y="26"/>
                    <a:pt x="2782" y="26"/>
                  </a:cubicBezTo>
                  <a:cubicBezTo>
                    <a:pt x="2782" y="1"/>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9"/>
            <p:cNvSpPr/>
            <p:nvPr/>
          </p:nvSpPr>
          <p:spPr>
            <a:xfrm>
              <a:off x="4753300" y="1282125"/>
              <a:ext cx="67675" cy="34350"/>
            </a:xfrm>
            <a:custGeom>
              <a:avLst/>
              <a:gdLst/>
              <a:ahLst/>
              <a:cxnLst/>
              <a:rect l="l" t="t" r="r" b="b"/>
              <a:pathLst>
                <a:path w="2707" h="1374" extrusionOk="0">
                  <a:moveTo>
                    <a:pt x="2666" y="1"/>
                  </a:moveTo>
                  <a:cubicBezTo>
                    <a:pt x="2657" y="1"/>
                    <a:pt x="2644" y="7"/>
                    <a:pt x="2632" y="20"/>
                  </a:cubicBezTo>
                  <a:cubicBezTo>
                    <a:pt x="1805" y="521"/>
                    <a:pt x="927" y="947"/>
                    <a:pt x="25" y="1273"/>
                  </a:cubicBezTo>
                  <a:cubicBezTo>
                    <a:pt x="0" y="1298"/>
                    <a:pt x="0" y="1323"/>
                    <a:pt x="0" y="1323"/>
                  </a:cubicBezTo>
                  <a:cubicBezTo>
                    <a:pt x="0" y="1348"/>
                    <a:pt x="25" y="1373"/>
                    <a:pt x="25" y="1373"/>
                  </a:cubicBezTo>
                  <a:cubicBezTo>
                    <a:pt x="50" y="1373"/>
                    <a:pt x="50" y="1373"/>
                    <a:pt x="50" y="1348"/>
                  </a:cubicBezTo>
                  <a:cubicBezTo>
                    <a:pt x="977" y="1022"/>
                    <a:pt x="1855" y="596"/>
                    <a:pt x="2682" y="95"/>
                  </a:cubicBezTo>
                  <a:cubicBezTo>
                    <a:pt x="2707" y="70"/>
                    <a:pt x="2707" y="45"/>
                    <a:pt x="2682" y="20"/>
                  </a:cubicBezTo>
                  <a:cubicBezTo>
                    <a:pt x="2682" y="7"/>
                    <a:pt x="2675" y="1"/>
                    <a:pt x="2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9"/>
            <p:cNvSpPr/>
            <p:nvPr/>
          </p:nvSpPr>
          <p:spPr>
            <a:xfrm>
              <a:off x="4759550" y="1293875"/>
              <a:ext cx="67075" cy="32000"/>
            </a:xfrm>
            <a:custGeom>
              <a:avLst/>
              <a:gdLst/>
              <a:ahLst/>
              <a:cxnLst/>
              <a:rect l="l" t="t" r="r" b="b"/>
              <a:pathLst>
                <a:path w="2683" h="1280" extrusionOk="0">
                  <a:moveTo>
                    <a:pt x="2607" y="1"/>
                  </a:moveTo>
                  <a:cubicBezTo>
                    <a:pt x="1880" y="452"/>
                    <a:pt x="1078" y="853"/>
                    <a:pt x="301" y="1179"/>
                  </a:cubicBezTo>
                  <a:cubicBezTo>
                    <a:pt x="258" y="1193"/>
                    <a:pt x="206" y="1208"/>
                    <a:pt x="161" y="1208"/>
                  </a:cubicBezTo>
                  <a:cubicBezTo>
                    <a:pt x="127" y="1208"/>
                    <a:pt x="97" y="1200"/>
                    <a:pt x="76" y="1179"/>
                  </a:cubicBezTo>
                  <a:cubicBezTo>
                    <a:pt x="76" y="1166"/>
                    <a:pt x="70" y="1160"/>
                    <a:pt x="60" y="1160"/>
                  </a:cubicBezTo>
                  <a:cubicBezTo>
                    <a:pt x="51" y="1160"/>
                    <a:pt x="38" y="1166"/>
                    <a:pt x="26" y="1179"/>
                  </a:cubicBezTo>
                  <a:cubicBezTo>
                    <a:pt x="1" y="1179"/>
                    <a:pt x="1" y="1204"/>
                    <a:pt x="26" y="1229"/>
                  </a:cubicBezTo>
                  <a:cubicBezTo>
                    <a:pt x="51" y="1279"/>
                    <a:pt x="101" y="1279"/>
                    <a:pt x="151" y="1279"/>
                  </a:cubicBezTo>
                  <a:cubicBezTo>
                    <a:pt x="201" y="1279"/>
                    <a:pt x="251" y="1279"/>
                    <a:pt x="326" y="1254"/>
                  </a:cubicBezTo>
                  <a:cubicBezTo>
                    <a:pt x="1128" y="928"/>
                    <a:pt x="1905" y="527"/>
                    <a:pt x="2657" y="76"/>
                  </a:cubicBezTo>
                  <a:cubicBezTo>
                    <a:pt x="2682" y="76"/>
                    <a:pt x="2682" y="51"/>
                    <a:pt x="2682"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9"/>
            <p:cNvSpPr/>
            <p:nvPr/>
          </p:nvSpPr>
          <p:spPr>
            <a:xfrm>
              <a:off x="4759550" y="1301400"/>
              <a:ext cx="73325" cy="36375"/>
            </a:xfrm>
            <a:custGeom>
              <a:avLst/>
              <a:gdLst/>
              <a:ahLst/>
              <a:cxnLst/>
              <a:rect l="l" t="t" r="r" b="b"/>
              <a:pathLst>
                <a:path w="2933" h="1455" extrusionOk="0">
                  <a:moveTo>
                    <a:pt x="2858" y="1"/>
                  </a:moveTo>
                  <a:cubicBezTo>
                    <a:pt x="1956" y="552"/>
                    <a:pt x="1003" y="1003"/>
                    <a:pt x="26" y="1379"/>
                  </a:cubicBezTo>
                  <a:cubicBezTo>
                    <a:pt x="26" y="1379"/>
                    <a:pt x="1" y="1404"/>
                    <a:pt x="26" y="1429"/>
                  </a:cubicBezTo>
                  <a:cubicBezTo>
                    <a:pt x="26" y="1454"/>
                    <a:pt x="26" y="1454"/>
                    <a:pt x="51" y="1454"/>
                  </a:cubicBezTo>
                  <a:lnTo>
                    <a:pt x="76" y="1454"/>
                  </a:lnTo>
                  <a:cubicBezTo>
                    <a:pt x="1053" y="1078"/>
                    <a:pt x="2006" y="627"/>
                    <a:pt x="2908" y="76"/>
                  </a:cubicBezTo>
                  <a:cubicBezTo>
                    <a:pt x="2933" y="76"/>
                    <a:pt x="2933" y="51"/>
                    <a:pt x="2908" y="26"/>
                  </a:cubicBezTo>
                  <a:cubicBezTo>
                    <a:pt x="2908" y="1"/>
                    <a:pt x="2883" y="1"/>
                    <a:pt x="2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9"/>
            <p:cNvSpPr/>
            <p:nvPr/>
          </p:nvSpPr>
          <p:spPr>
            <a:xfrm>
              <a:off x="4761425" y="1310800"/>
              <a:ext cx="77725" cy="35125"/>
            </a:xfrm>
            <a:custGeom>
              <a:avLst/>
              <a:gdLst/>
              <a:ahLst/>
              <a:cxnLst/>
              <a:rect l="l" t="t" r="r" b="b"/>
              <a:pathLst>
                <a:path w="3109" h="1405" extrusionOk="0">
                  <a:moveTo>
                    <a:pt x="3033" y="1"/>
                  </a:moveTo>
                  <a:cubicBezTo>
                    <a:pt x="2206" y="452"/>
                    <a:pt x="1354" y="853"/>
                    <a:pt x="477" y="1229"/>
                  </a:cubicBezTo>
                  <a:cubicBezTo>
                    <a:pt x="327" y="1279"/>
                    <a:pt x="176" y="1329"/>
                    <a:pt x="51" y="1329"/>
                  </a:cubicBezTo>
                  <a:cubicBezTo>
                    <a:pt x="26" y="1329"/>
                    <a:pt x="1" y="1354"/>
                    <a:pt x="1" y="1379"/>
                  </a:cubicBezTo>
                  <a:cubicBezTo>
                    <a:pt x="1" y="1379"/>
                    <a:pt x="1" y="1404"/>
                    <a:pt x="26" y="1404"/>
                  </a:cubicBezTo>
                  <a:lnTo>
                    <a:pt x="76" y="1404"/>
                  </a:lnTo>
                  <a:cubicBezTo>
                    <a:pt x="226" y="1404"/>
                    <a:pt x="352" y="1354"/>
                    <a:pt x="502" y="1304"/>
                  </a:cubicBezTo>
                  <a:cubicBezTo>
                    <a:pt x="1379" y="953"/>
                    <a:pt x="2231" y="527"/>
                    <a:pt x="3084" y="76"/>
                  </a:cubicBezTo>
                  <a:cubicBezTo>
                    <a:pt x="3084" y="76"/>
                    <a:pt x="3109" y="51"/>
                    <a:pt x="3084" y="26"/>
                  </a:cubicBezTo>
                  <a:cubicBezTo>
                    <a:pt x="3084" y="1"/>
                    <a:pt x="3059"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9"/>
            <p:cNvSpPr/>
            <p:nvPr/>
          </p:nvSpPr>
          <p:spPr>
            <a:xfrm>
              <a:off x="4771450" y="1322700"/>
              <a:ext cx="72725" cy="35750"/>
            </a:xfrm>
            <a:custGeom>
              <a:avLst/>
              <a:gdLst/>
              <a:ahLst/>
              <a:cxnLst/>
              <a:rect l="l" t="t" r="r" b="b"/>
              <a:pathLst>
                <a:path w="2909" h="1430" extrusionOk="0">
                  <a:moveTo>
                    <a:pt x="2833" y="1"/>
                  </a:moveTo>
                  <a:cubicBezTo>
                    <a:pt x="1931" y="502"/>
                    <a:pt x="978" y="953"/>
                    <a:pt x="26" y="1329"/>
                  </a:cubicBezTo>
                  <a:cubicBezTo>
                    <a:pt x="1" y="1354"/>
                    <a:pt x="1" y="1379"/>
                    <a:pt x="1" y="1379"/>
                  </a:cubicBezTo>
                  <a:cubicBezTo>
                    <a:pt x="1" y="1404"/>
                    <a:pt x="26" y="1429"/>
                    <a:pt x="51" y="1429"/>
                  </a:cubicBezTo>
                  <a:cubicBezTo>
                    <a:pt x="51" y="1429"/>
                    <a:pt x="51" y="1429"/>
                    <a:pt x="51" y="1404"/>
                  </a:cubicBezTo>
                  <a:cubicBezTo>
                    <a:pt x="1028" y="1028"/>
                    <a:pt x="1956" y="577"/>
                    <a:pt x="2858" y="76"/>
                  </a:cubicBezTo>
                  <a:cubicBezTo>
                    <a:pt x="2883" y="76"/>
                    <a:pt x="2908" y="51"/>
                    <a:pt x="2883" y="26"/>
                  </a:cubicBezTo>
                  <a:cubicBezTo>
                    <a:pt x="2883" y="1"/>
                    <a:pt x="2858"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9"/>
            <p:cNvSpPr/>
            <p:nvPr/>
          </p:nvSpPr>
          <p:spPr>
            <a:xfrm>
              <a:off x="4775850" y="1335400"/>
              <a:ext cx="70825" cy="31200"/>
            </a:xfrm>
            <a:custGeom>
              <a:avLst/>
              <a:gdLst/>
              <a:ahLst/>
              <a:cxnLst/>
              <a:rect l="l" t="t" r="r" b="b"/>
              <a:pathLst>
                <a:path w="2833" h="1248" extrusionOk="0">
                  <a:moveTo>
                    <a:pt x="2792" y="0"/>
                  </a:moveTo>
                  <a:cubicBezTo>
                    <a:pt x="2782" y="0"/>
                    <a:pt x="2770" y="6"/>
                    <a:pt x="2757" y="19"/>
                  </a:cubicBezTo>
                  <a:cubicBezTo>
                    <a:pt x="2131" y="345"/>
                    <a:pt x="1479" y="671"/>
                    <a:pt x="852" y="946"/>
                  </a:cubicBezTo>
                  <a:cubicBezTo>
                    <a:pt x="606" y="1059"/>
                    <a:pt x="379" y="1151"/>
                    <a:pt x="136" y="1151"/>
                  </a:cubicBezTo>
                  <a:cubicBezTo>
                    <a:pt x="108" y="1151"/>
                    <a:pt x="79" y="1149"/>
                    <a:pt x="50" y="1147"/>
                  </a:cubicBezTo>
                  <a:cubicBezTo>
                    <a:pt x="25" y="1147"/>
                    <a:pt x="0" y="1172"/>
                    <a:pt x="0" y="1197"/>
                  </a:cubicBezTo>
                  <a:cubicBezTo>
                    <a:pt x="0" y="1222"/>
                    <a:pt x="25" y="1247"/>
                    <a:pt x="50" y="1247"/>
                  </a:cubicBezTo>
                  <a:lnTo>
                    <a:pt x="126" y="1247"/>
                  </a:lnTo>
                  <a:cubicBezTo>
                    <a:pt x="376" y="1247"/>
                    <a:pt x="627" y="1147"/>
                    <a:pt x="877" y="1047"/>
                  </a:cubicBezTo>
                  <a:cubicBezTo>
                    <a:pt x="1529" y="746"/>
                    <a:pt x="2181" y="420"/>
                    <a:pt x="2807" y="94"/>
                  </a:cubicBezTo>
                  <a:cubicBezTo>
                    <a:pt x="2807" y="69"/>
                    <a:pt x="2832" y="44"/>
                    <a:pt x="2807" y="19"/>
                  </a:cubicBezTo>
                  <a:cubicBezTo>
                    <a:pt x="2807" y="6"/>
                    <a:pt x="2801"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9"/>
            <p:cNvSpPr/>
            <p:nvPr/>
          </p:nvSpPr>
          <p:spPr>
            <a:xfrm>
              <a:off x="4782100" y="1344000"/>
              <a:ext cx="74600" cy="35125"/>
            </a:xfrm>
            <a:custGeom>
              <a:avLst/>
              <a:gdLst/>
              <a:ahLst/>
              <a:cxnLst/>
              <a:rect l="l" t="t" r="r" b="b"/>
              <a:pathLst>
                <a:path w="2984" h="1405" extrusionOk="0">
                  <a:moveTo>
                    <a:pt x="2908" y="1"/>
                  </a:moveTo>
                  <a:cubicBezTo>
                    <a:pt x="2006" y="552"/>
                    <a:pt x="1054" y="1003"/>
                    <a:pt x="51" y="1329"/>
                  </a:cubicBezTo>
                  <a:cubicBezTo>
                    <a:pt x="26" y="1329"/>
                    <a:pt x="1" y="1354"/>
                    <a:pt x="26" y="1379"/>
                  </a:cubicBezTo>
                  <a:cubicBezTo>
                    <a:pt x="26" y="1404"/>
                    <a:pt x="51" y="1404"/>
                    <a:pt x="51" y="1404"/>
                  </a:cubicBezTo>
                  <a:lnTo>
                    <a:pt x="76" y="1404"/>
                  </a:lnTo>
                  <a:cubicBezTo>
                    <a:pt x="1079" y="1079"/>
                    <a:pt x="2056" y="627"/>
                    <a:pt x="2958" y="76"/>
                  </a:cubicBezTo>
                  <a:cubicBezTo>
                    <a:pt x="2983" y="76"/>
                    <a:pt x="2983" y="51"/>
                    <a:pt x="2983" y="26"/>
                  </a:cubicBezTo>
                  <a:cubicBezTo>
                    <a:pt x="2958" y="1"/>
                    <a:pt x="2933" y="1"/>
                    <a:pt x="2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9"/>
            <p:cNvSpPr/>
            <p:nvPr/>
          </p:nvSpPr>
          <p:spPr>
            <a:xfrm>
              <a:off x="4794025" y="1354650"/>
              <a:ext cx="67050" cy="33250"/>
            </a:xfrm>
            <a:custGeom>
              <a:avLst/>
              <a:gdLst/>
              <a:ahLst/>
              <a:cxnLst/>
              <a:rect l="l" t="t" r="r" b="b"/>
              <a:pathLst>
                <a:path w="2682" h="1330" extrusionOk="0">
                  <a:moveTo>
                    <a:pt x="2607" y="1"/>
                  </a:moveTo>
                  <a:cubicBezTo>
                    <a:pt x="1830" y="577"/>
                    <a:pt x="953" y="978"/>
                    <a:pt x="25" y="1229"/>
                  </a:cubicBezTo>
                  <a:cubicBezTo>
                    <a:pt x="0" y="1254"/>
                    <a:pt x="0" y="1279"/>
                    <a:pt x="0" y="1279"/>
                  </a:cubicBezTo>
                  <a:cubicBezTo>
                    <a:pt x="0" y="1304"/>
                    <a:pt x="25" y="1329"/>
                    <a:pt x="50" y="1329"/>
                  </a:cubicBezTo>
                  <a:cubicBezTo>
                    <a:pt x="978" y="1054"/>
                    <a:pt x="1855" y="653"/>
                    <a:pt x="2657" y="76"/>
                  </a:cubicBezTo>
                  <a:cubicBezTo>
                    <a:pt x="2682" y="76"/>
                    <a:pt x="2682" y="51"/>
                    <a:pt x="2657"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9"/>
            <p:cNvSpPr/>
            <p:nvPr/>
          </p:nvSpPr>
          <p:spPr>
            <a:xfrm>
              <a:off x="4794025" y="1371300"/>
              <a:ext cx="67050" cy="32875"/>
            </a:xfrm>
            <a:custGeom>
              <a:avLst/>
              <a:gdLst/>
              <a:ahLst/>
              <a:cxnLst/>
              <a:rect l="l" t="t" r="r" b="b"/>
              <a:pathLst>
                <a:path w="2682" h="1315" extrusionOk="0">
                  <a:moveTo>
                    <a:pt x="2631" y="0"/>
                  </a:moveTo>
                  <a:cubicBezTo>
                    <a:pt x="2623" y="0"/>
                    <a:pt x="2615" y="3"/>
                    <a:pt x="2607" y="12"/>
                  </a:cubicBezTo>
                  <a:cubicBezTo>
                    <a:pt x="1780" y="463"/>
                    <a:pt x="902" y="864"/>
                    <a:pt x="25" y="1215"/>
                  </a:cubicBezTo>
                  <a:cubicBezTo>
                    <a:pt x="0" y="1240"/>
                    <a:pt x="0" y="1265"/>
                    <a:pt x="0" y="1290"/>
                  </a:cubicBezTo>
                  <a:cubicBezTo>
                    <a:pt x="25" y="1290"/>
                    <a:pt x="25" y="1315"/>
                    <a:pt x="50" y="1315"/>
                  </a:cubicBezTo>
                  <a:lnTo>
                    <a:pt x="75" y="1315"/>
                  </a:lnTo>
                  <a:cubicBezTo>
                    <a:pt x="953" y="939"/>
                    <a:pt x="1805" y="538"/>
                    <a:pt x="2657" y="87"/>
                  </a:cubicBezTo>
                  <a:cubicBezTo>
                    <a:pt x="2682" y="62"/>
                    <a:pt x="2682" y="37"/>
                    <a:pt x="2657" y="12"/>
                  </a:cubicBezTo>
                  <a:cubicBezTo>
                    <a:pt x="2657" y="12"/>
                    <a:pt x="2646" y="0"/>
                    <a:pt x="2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9"/>
            <p:cNvSpPr/>
            <p:nvPr/>
          </p:nvSpPr>
          <p:spPr>
            <a:xfrm>
              <a:off x="4800275" y="1378475"/>
              <a:ext cx="65200" cy="31350"/>
            </a:xfrm>
            <a:custGeom>
              <a:avLst/>
              <a:gdLst/>
              <a:ahLst/>
              <a:cxnLst/>
              <a:rect l="l" t="t" r="r" b="b"/>
              <a:pathLst>
                <a:path w="2608" h="1254" extrusionOk="0">
                  <a:moveTo>
                    <a:pt x="2532" y="0"/>
                  </a:moveTo>
                  <a:cubicBezTo>
                    <a:pt x="1755" y="502"/>
                    <a:pt x="928" y="903"/>
                    <a:pt x="51" y="1178"/>
                  </a:cubicBezTo>
                  <a:cubicBezTo>
                    <a:pt x="26" y="1178"/>
                    <a:pt x="1" y="1203"/>
                    <a:pt x="1" y="1228"/>
                  </a:cubicBezTo>
                  <a:cubicBezTo>
                    <a:pt x="26" y="1228"/>
                    <a:pt x="26" y="1253"/>
                    <a:pt x="51" y="1253"/>
                  </a:cubicBezTo>
                  <a:lnTo>
                    <a:pt x="76" y="1253"/>
                  </a:lnTo>
                  <a:cubicBezTo>
                    <a:pt x="953" y="978"/>
                    <a:pt x="1805" y="577"/>
                    <a:pt x="2582" y="75"/>
                  </a:cubicBezTo>
                  <a:cubicBezTo>
                    <a:pt x="2607" y="75"/>
                    <a:pt x="2607" y="50"/>
                    <a:pt x="2607" y="25"/>
                  </a:cubicBezTo>
                  <a:cubicBezTo>
                    <a:pt x="2582" y="0"/>
                    <a:pt x="2557"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9"/>
            <p:cNvSpPr/>
            <p:nvPr/>
          </p:nvSpPr>
          <p:spPr>
            <a:xfrm>
              <a:off x="4801525" y="1386625"/>
              <a:ext cx="70825" cy="33225"/>
            </a:xfrm>
            <a:custGeom>
              <a:avLst/>
              <a:gdLst/>
              <a:ahLst/>
              <a:cxnLst/>
              <a:rect l="l" t="t" r="r" b="b"/>
              <a:pathLst>
                <a:path w="2833" h="1329" extrusionOk="0">
                  <a:moveTo>
                    <a:pt x="2758" y="0"/>
                  </a:moveTo>
                  <a:cubicBezTo>
                    <a:pt x="1881" y="501"/>
                    <a:pt x="978" y="902"/>
                    <a:pt x="26" y="1253"/>
                  </a:cubicBezTo>
                  <a:cubicBezTo>
                    <a:pt x="1" y="1253"/>
                    <a:pt x="1" y="1278"/>
                    <a:pt x="1" y="1303"/>
                  </a:cubicBezTo>
                  <a:cubicBezTo>
                    <a:pt x="1" y="1328"/>
                    <a:pt x="26" y="1328"/>
                    <a:pt x="51" y="1328"/>
                  </a:cubicBezTo>
                  <a:cubicBezTo>
                    <a:pt x="1003" y="1003"/>
                    <a:pt x="1931" y="577"/>
                    <a:pt x="2808" y="75"/>
                  </a:cubicBezTo>
                  <a:cubicBezTo>
                    <a:pt x="2833" y="75"/>
                    <a:pt x="2833" y="50"/>
                    <a:pt x="2808" y="25"/>
                  </a:cubicBezTo>
                  <a:cubicBezTo>
                    <a:pt x="2808" y="0"/>
                    <a:pt x="2783" y="0"/>
                    <a:pt x="2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9"/>
            <p:cNvSpPr/>
            <p:nvPr/>
          </p:nvSpPr>
          <p:spPr>
            <a:xfrm>
              <a:off x="4810925" y="1399150"/>
              <a:ext cx="61425" cy="27600"/>
            </a:xfrm>
            <a:custGeom>
              <a:avLst/>
              <a:gdLst/>
              <a:ahLst/>
              <a:cxnLst/>
              <a:rect l="l" t="t" r="r" b="b"/>
              <a:pathLst>
                <a:path w="2457" h="1104" extrusionOk="0">
                  <a:moveTo>
                    <a:pt x="2382" y="0"/>
                  </a:moveTo>
                  <a:cubicBezTo>
                    <a:pt x="1630" y="426"/>
                    <a:pt x="853" y="777"/>
                    <a:pt x="51" y="1028"/>
                  </a:cubicBezTo>
                  <a:cubicBezTo>
                    <a:pt x="26" y="1028"/>
                    <a:pt x="1" y="1053"/>
                    <a:pt x="26" y="1078"/>
                  </a:cubicBezTo>
                  <a:cubicBezTo>
                    <a:pt x="26" y="1103"/>
                    <a:pt x="51" y="1103"/>
                    <a:pt x="51" y="1103"/>
                  </a:cubicBezTo>
                  <a:lnTo>
                    <a:pt x="76" y="1103"/>
                  </a:lnTo>
                  <a:cubicBezTo>
                    <a:pt x="878" y="852"/>
                    <a:pt x="1680" y="502"/>
                    <a:pt x="2432" y="76"/>
                  </a:cubicBezTo>
                  <a:cubicBezTo>
                    <a:pt x="2432" y="50"/>
                    <a:pt x="2457" y="25"/>
                    <a:pt x="2432" y="25"/>
                  </a:cubicBezTo>
                  <a:cubicBezTo>
                    <a:pt x="2432" y="0"/>
                    <a:pt x="2407"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9"/>
            <p:cNvSpPr/>
            <p:nvPr/>
          </p:nvSpPr>
          <p:spPr>
            <a:xfrm>
              <a:off x="4814700" y="1409800"/>
              <a:ext cx="60175" cy="28850"/>
            </a:xfrm>
            <a:custGeom>
              <a:avLst/>
              <a:gdLst/>
              <a:ahLst/>
              <a:cxnLst/>
              <a:rect l="l" t="t" r="r" b="b"/>
              <a:pathLst>
                <a:path w="2407" h="1154" extrusionOk="0">
                  <a:moveTo>
                    <a:pt x="2331" y="0"/>
                  </a:moveTo>
                  <a:cubicBezTo>
                    <a:pt x="1604" y="426"/>
                    <a:pt x="827" y="777"/>
                    <a:pt x="25" y="1078"/>
                  </a:cubicBezTo>
                  <a:cubicBezTo>
                    <a:pt x="0" y="1078"/>
                    <a:pt x="0" y="1103"/>
                    <a:pt x="0" y="1128"/>
                  </a:cubicBezTo>
                  <a:cubicBezTo>
                    <a:pt x="0" y="1153"/>
                    <a:pt x="25" y="1153"/>
                    <a:pt x="50" y="1153"/>
                  </a:cubicBezTo>
                  <a:cubicBezTo>
                    <a:pt x="852" y="853"/>
                    <a:pt x="1629" y="502"/>
                    <a:pt x="2381" y="76"/>
                  </a:cubicBezTo>
                  <a:cubicBezTo>
                    <a:pt x="2381" y="76"/>
                    <a:pt x="2406" y="51"/>
                    <a:pt x="2381" y="25"/>
                  </a:cubicBezTo>
                  <a:cubicBezTo>
                    <a:pt x="2381"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9"/>
            <p:cNvSpPr/>
            <p:nvPr/>
          </p:nvSpPr>
          <p:spPr>
            <a:xfrm>
              <a:off x="4817200" y="1420825"/>
              <a:ext cx="55800" cy="27850"/>
            </a:xfrm>
            <a:custGeom>
              <a:avLst/>
              <a:gdLst/>
              <a:ahLst/>
              <a:cxnLst/>
              <a:rect l="l" t="t" r="r" b="b"/>
              <a:pathLst>
                <a:path w="2232" h="1114" extrusionOk="0">
                  <a:moveTo>
                    <a:pt x="2177" y="0"/>
                  </a:moveTo>
                  <a:cubicBezTo>
                    <a:pt x="2171" y="0"/>
                    <a:pt x="2163" y="3"/>
                    <a:pt x="2156" y="11"/>
                  </a:cubicBezTo>
                  <a:cubicBezTo>
                    <a:pt x="1479" y="412"/>
                    <a:pt x="752" y="737"/>
                    <a:pt x="26" y="1013"/>
                  </a:cubicBezTo>
                  <a:cubicBezTo>
                    <a:pt x="0" y="1038"/>
                    <a:pt x="0" y="1063"/>
                    <a:pt x="0" y="1088"/>
                  </a:cubicBezTo>
                  <a:cubicBezTo>
                    <a:pt x="0" y="1088"/>
                    <a:pt x="26" y="1113"/>
                    <a:pt x="51" y="1113"/>
                  </a:cubicBezTo>
                  <a:cubicBezTo>
                    <a:pt x="802" y="813"/>
                    <a:pt x="1504" y="487"/>
                    <a:pt x="2181" y="86"/>
                  </a:cubicBezTo>
                  <a:cubicBezTo>
                    <a:pt x="2206" y="61"/>
                    <a:pt x="2231" y="36"/>
                    <a:pt x="2206" y="36"/>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9"/>
            <p:cNvSpPr/>
            <p:nvPr/>
          </p:nvSpPr>
          <p:spPr>
            <a:xfrm>
              <a:off x="4630475" y="1087125"/>
              <a:ext cx="13200" cy="10675"/>
            </a:xfrm>
            <a:custGeom>
              <a:avLst/>
              <a:gdLst/>
              <a:ahLst/>
              <a:cxnLst/>
              <a:rect l="l" t="t" r="r" b="b"/>
              <a:pathLst>
                <a:path w="528" h="427" extrusionOk="0">
                  <a:moveTo>
                    <a:pt x="452" y="0"/>
                  </a:moveTo>
                  <a:lnTo>
                    <a:pt x="26" y="351"/>
                  </a:lnTo>
                  <a:cubicBezTo>
                    <a:pt x="26" y="351"/>
                    <a:pt x="1" y="401"/>
                    <a:pt x="26" y="401"/>
                  </a:cubicBezTo>
                  <a:cubicBezTo>
                    <a:pt x="26" y="426"/>
                    <a:pt x="51" y="426"/>
                    <a:pt x="51" y="426"/>
                  </a:cubicBezTo>
                  <a:cubicBezTo>
                    <a:pt x="76" y="426"/>
                    <a:pt x="76" y="426"/>
                    <a:pt x="76" y="401"/>
                  </a:cubicBezTo>
                  <a:lnTo>
                    <a:pt x="502" y="75"/>
                  </a:lnTo>
                  <a:cubicBezTo>
                    <a:pt x="527" y="50"/>
                    <a:pt x="527"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9"/>
            <p:cNvSpPr/>
            <p:nvPr/>
          </p:nvSpPr>
          <p:spPr>
            <a:xfrm>
              <a:off x="4817825" y="1428750"/>
              <a:ext cx="62675" cy="28700"/>
            </a:xfrm>
            <a:custGeom>
              <a:avLst/>
              <a:gdLst/>
              <a:ahLst/>
              <a:cxnLst/>
              <a:rect l="l" t="t" r="r" b="b"/>
              <a:pathLst>
                <a:path w="2507" h="1148" extrusionOk="0">
                  <a:moveTo>
                    <a:pt x="2472" y="1"/>
                  </a:moveTo>
                  <a:cubicBezTo>
                    <a:pt x="2463" y="1"/>
                    <a:pt x="2457" y="7"/>
                    <a:pt x="2457" y="19"/>
                  </a:cubicBezTo>
                  <a:cubicBezTo>
                    <a:pt x="1705" y="470"/>
                    <a:pt x="878" y="821"/>
                    <a:pt x="26" y="1072"/>
                  </a:cubicBezTo>
                  <a:cubicBezTo>
                    <a:pt x="1" y="1072"/>
                    <a:pt x="1" y="1097"/>
                    <a:pt x="1" y="1122"/>
                  </a:cubicBezTo>
                  <a:cubicBezTo>
                    <a:pt x="1" y="1147"/>
                    <a:pt x="26" y="1147"/>
                    <a:pt x="26" y="1147"/>
                  </a:cubicBezTo>
                  <a:lnTo>
                    <a:pt x="51" y="1147"/>
                  </a:lnTo>
                  <a:cubicBezTo>
                    <a:pt x="903" y="922"/>
                    <a:pt x="1730" y="546"/>
                    <a:pt x="2482" y="95"/>
                  </a:cubicBezTo>
                  <a:cubicBezTo>
                    <a:pt x="2507" y="69"/>
                    <a:pt x="2507" y="44"/>
                    <a:pt x="2507" y="19"/>
                  </a:cubicBezTo>
                  <a:cubicBezTo>
                    <a:pt x="2494" y="7"/>
                    <a:pt x="2482" y="1"/>
                    <a:pt x="2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9"/>
            <p:cNvSpPr/>
            <p:nvPr/>
          </p:nvSpPr>
          <p:spPr>
            <a:xfrm>
              <a:off x="4822200" y="1440500"/>
              <a:ext cx="63325" cy="26350"/>
            </a:xfrm>
            <a:custGeom>
              <a:avLst/>
              <a:gdLst/>
              <a:ahLst/>
              <a:cxnLst/>
              <a:rect l="l" t="t" r="r" b="b"/>
              <a:pathLst>
                <a:path w="2533" h="1054" extrusionOk="0">
                  <a:moveTo>
                    <a:pt x="2457" y="0"/>
                  </a:moveTo>
                  <a:cubicBezTo>
                    <a:pt x="1705" y="427"/>
                    <a:pt x="878" y="752"/>
                    <a:pt x="26" y="978"/>
                  </a:cubicBezTo>
                  <a:cubicBezTo>
                    <a:pt x="1" y="978"/>
                    <a:pt x="1" y="1003"/>
                    <a:pt x="1" y="1028"/>
                  </a:cubicBezTo>
                  <a:cubicBezTo>
                    <a:pt x="1" y="1053"/>
                    <a:pt x="26" y="1053"/>
                    <a:pt x="51" y="1053"/>
                  </a:cubicBezTo>
                  <a:cubicBezTo>
                    <a:pt x="903" y="828"/>
                    <a:pt x="1730" y="502"/>
                    <a:pt x="2507" y="76"/>
                  </a:cubicBezTo>
                  <a:cubicBezTo>
                    <a:pt x="2532" y="76"/>
                    <a:pt x="2532" y="26"/>
                    <a:pt x="2532" y="26"/>
                  </a:cubicBezTo>
                  <a:cubicBezTo>
                    <a:pt x="2507" y="0"/>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9"/>
            <p:cNvSpPr/>
            <p:nvPr/>
          </p:nvSpPr>
          <p:spPr>
            <a:xfrm>
              <a:off x="4825975" y="1455550"/>
              <a:ext cx="57050" cy="21325"/>
            </a:xfrm>
            <a:custGeom>
              <a:avLst/>
              <a:gdLst/>
              <a:ahLst/>
              <a:cxnLst/>
              <a:rect l="l" t="t" r="r" b="b"/>
              <a:pathLst>
                <a:path w="2282" h="853" extrusionOk="0">
                  <a:moveTo>
                    <a:pt x="2206" y="0"/>
                  </a:moveTo>
                  <a:cubicBezTo>
                    <a:pt x="1529" y="401"/>
                    <a:pt x="802" y="652"/>
                    <a:pt x="50" y="777"/>
                  </a:cubicBezTo>
                  <a:cubicBezTo>
                    <a:pt x="25" y="777"/>
                    <a:pt x="0" y="802"/>
                    <a:pt x="0" y="827"/>
                  </a:cubicBezTo>
                  <a:cubicBezTo>
                    <a:pt x="0" y="852"/>
                    <a:pt x="25" y="852"/>
                    <a:pt x="50" y="852"/>
                  </a:cubicBezTo>
                  <a:cubicBezTo>
                    <a:pt x="827" y="727"/>
                    <a:pt x="1579" y="476"/>
                    <a:pt x="2256" y="75"/>
                  </a:cubicBezTo>
                  <a:cubicBezTo>
                    <a:pt x="2281" y="75"/>
                    <a:pt x="2281" y="50"/>
                    <a:pt x="2281" y="25"/>
                  </a:cubicBezTo>
                  <a:cubicBezTo>
                    <a:pt x="2256" y="0"/>
                    <a:pt x="2231"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9"/>
            <p:cNvSpPr/>
            <p:nvPr/>
          </p:nvSpPr>
          <p:spPr>
            <a:xfrm>
              <a:off x="4830350" y="1467175"/>
              <a:ext cx="56425" cy="22850"/>
            </a:xfrm>
            <a:custGeom>
              <a:avLst/>
              <a:gdLst/>
              <a:ahLst/>
              <a:cxnLst/>
              <a:rect l="l" t="t" r="r" b="b"/>
              <a:pathLst>
                <a:path w="2257" h="914" extrusionOk="0">
                  <a:moveTo>
                    <a:pt x="2206" y="0"/>
                  </a:moveTo>
                  <a:cubicBezTo>
                    <a:pt x="2198" y="0"/>
                    <a:pt x="2190" y="3"/>
                    <a:pt x="2181" y="11"/>
                  </a:cubicBezTo>
                  <a:cubicBezTo>
                    <a:pt x="1505" y="362"/>
                    <a:pt x="778" y="638"/>
                    <a:pt x="26" y="813"/>
                  </a:cubicBezTo>
                  <a:cubicBezTo>
                    <a:pt x="1" y="838"/>
                    <a:pt x="1" y="838"/>
                    <a:pt x="1" y="863"/>
                  </a:cubicBezTo>
                  <a:cubicBezTo>
                    <a:pt x="1" y="888"/>
                    <a:pt x="26" y="913"/>
                    <a:pt x="26" y="913"/>
                  </a:cubicBezTo>
                  <a:lnTo>
                    <a:pt x="51" y="913"/>
                  </a:lnTo>
                  <a:cubicBezTo>
                    <a:pt x="803" y="738"/>
                    <a:pt x="1555" y="437"/>
                    <a:pt x="2231" y="86"/>
                  </a:cubicBezTo>
                  <a:cubicBezTo>
                    <a:pt x="2256" y="61"/>
                    <a:pt x="2256" y="36"/>
                    <a:pt x="2256" y="11"/>
                  </a:cubicBezTo>
                  <a:cubicBezTo>
                    <a:pt x="2240" y="11"/>
                    <a:pt x="2223"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9"/>
            <p:cNvSpPr/>
            <p:nvPr/>
          </p:nvSpPr>
          <p:spPr>
            <a:xfrm>
              <a:off x="4844150" y="1484075"/>
              <a:ext cx="42000" cy="15975"/>
            </a:xfrm>
            <a:custGeom>
              <a:avLst/>
              <a:gdLst/>
              <a:ahLst/>
              <a:cxnLst/>
              <a:rect l="l" t="t" r="r" b="b"/>
              <a:pathLst>
                <a:path w="1680" h="639" extrusionOk="0">
                  <a:moveTo>
                    <a:pt x="1628" y="1"/>
                  </a:moveTo>
                  <a:cubicBezTo>
                    <a:pt x="1621" y="1"/>
                    <a:pt x="1613" y="4"/>
                    <a:pt x="1604" y="12"/>
                  </a:cubicBezTo>
                  <a:cubicBezTo>
                    <a:pt x="1103" y="263"/>
                    <a:pt x="577" y="438"/>
                    <a:pt x="25" y="563"/>
                  </a:cubicBezTo>
                  <a:cubicBezTo>
                    <a:pt x="0" y="563"/>
                    <a:pt x="0" y="588"/>
                    <a:pt x="0" y="613"/>
                  </a:cubicBezTo>
                  <a:cubicBezTo>
                    <a:pt x="0" y="613"/>
                    <a:pt x="25" y="638"/>
                    <a:pt x="50" y="638"/>
                  </a:cubicBezTo>
                  <a:cubicBezTo>
                    <a:pt x="602" y="538"/>
                    <a:pt x="1153" y="338"/>
                    <a:pt x="1629" y="87"/>
                  </a:cubicBezTo>
                  <a:cubicBezTo>
                    <a:pt x="1654" y="62"/>
                    <a:pt x="1679" y="37"/>
                    <a:pt x="1654" y="12"/>
                  </a:cubicBezTo>
                  <a:cubicBezTo>
                    <a:pt x="1654" y="12"/>
                    <a:pt x="1643" y="1"/>
                    <a:pt x="1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9"/>
            <p:cNvSpPr/>
            <p:nvPr/>
          </p:nvSpPr>
          <p:spPr>
            <a:xfrm>
              <a:off x="4845400" y="1498775"/>
              <a:ext cx="33225" cy="11925"/>
            </a:xfrm>
            <a:custGeom>
              <a:avLst/>
              <a:gdLst/>
              <a:ahLst/>
              <a:cxnLst/>
              <a:rect l="l" t="t" r="r" b="b"/>
              <a:pathLst>
                <a:path w="1329" h="477" extrusionOk="0">
                  <a:moveTo>
                    <a:pt x="1253" y="0"/>
                  </a:moveTo>
                  <a:cubicBezTo>
                    <a:pt x="877" y="201"/>
                    <a:pt x="476" y="326"/>
                    <a:pt x="50" y="401"/>
                  </a:cubicBezTo>
                  <a:cubicBezTo>
                    <a:pt x="25" y="401"/>
                    <a:pt x="0" y="426"/>
                    <a:pt x="25" y="451"/>
                  </a:cubicBezTo>
                  <a:cubicBezTo>
                    <a:pt x="25" y="451"/>
                    <a:pt x="25" y="477"/>
                    <a:pt x="50" y="477"/>
                  </a:cubicBezTo>
                  <a:cubicBezTo>
                    <a:pt x="502" y="426"/>
                    <a:pt x="903" y="276"/>
                    <a:pt x="1278" y="101"/>
                  </a:cubicBezTo>
                  <a:cubicBezTo>
                    <a:pt x="1304" y="76"/>
                    <a:pt x="1329" y="50"/>
                    <a:pt x="1304" y="25"/>
                  </a:cubicBezTo>
                  <a:cubicBezTo>
                    <a:pt x="1304"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9"/>
            <p:cNvSpPr/>
            <p:nvPr/>
          </p:nvSpPr>
          <p:spPr>
            <a:xfrm>
              <a:off x="4893025" y="1492500"/>
              <a:ext cx="9400" cy="6925"/>
            </a:xfrm>
            <a:custGeom>
              <a:avLst/>
              <a:gdLst/>
              <a:ahLst/>
              <a:cxnLst/>
              <a:rect l="l" t="t" r="r" b="b"/>
              <a:pathLst>
                <a:path w="376" h="277" extrusionOk="0">
                  <a:moveTo>
                    <a:pt x="301" y="1"/>
                  </a:moveTo>
                  <a:lnTo>
                    <a:pt x="25" y="201"/>
                  </a:lnTo>
                  <a:cubicBezTo>
                    <a:pt x="0" y="201"/>
                    <a:pt x="0" y="226"/>
                    <a:pt x="0" y="251"/>
                  </a:cubicBezTo>
                  <a:cubicBezTo>
                    <a:pt x="0" y="276"/>
                    <a:pt x="25" y="276"/>
                    <a:pt x="25" y="276"/>
                  </a:cubicBezTo>
                  <a:lnTo>
                    <a:pt x="50" y="276"/>
                  </a:lnTo>
                  <a:lnTo>
                    <a:pt x="351" y="76"/>
                  </a:lnTo>
                  <a:cubicBezTo>
                    <a:pt x="376" y="76"/>
                    <a:pt x="376" y="51"/>
                    <a:pt x="376"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9"/>
            <p:cNvSpPr/>
            <p:nvPr/>
          </p:nvSpPr>
          <p:spPr>
            <a:xfrm>
              <a:off x="4439375" y="1098400"/>
              <a:ext cx="18825" cy="13175"/>
            </a:xfrm>
            <a:custGeom>
              <a:avLst/>
              <a:gdLst/>
              <a:ahLst/>
              <a:cxnLst/>
              <a:rect l="l" t="t" r="r" b="b"/>
              <a:pathLst>
                <a:path w="753" h="527" extrusionOk="0">
                  <a:moveTo>
                    <a:pt x="702" y="0"/>
                  </a:moveTo>
                  <a:cubicBezTo>
                    <a:pt x="427" y="75"/>
                    <a:pt x="176" y="226"/>
                    <a:pt x="26" y="451"/>
                  </a:cubicBezTo>
                  <a:cubicBezTo>
                    <a:pt x="1" y="476"/>
                    <a:pt x="1" y="501"/>
                    <a:pt x="26" y="501"/>
                  </a:cubicBezTo>
                  <a:cubicBezTo>
                    <a:pt x="26" y="527"/>
                    <a:pt x="51" y="527"/>
                    <a:pt x="51" y="527"/>
                  </a:cubicBezTo>
                  <a:cubicBezTo>
                    <a:pt x="51" y="527"/>
                    <a:pt x="76" y="527"/>
                    <a:pt x="76" y="501"/>
                  </a:cubicBezTo>
                  <a:cubicBezTo>
                    <a:pt x="251" y="301"/>
                    <a:pt x="477" y="151"/>
                    <a:pt x="702" y="75"/>
                  </a:cubicBezTo>
                  <a:cubicBezTo>
                    <a:pt x="727" y="75"/>
                    <a:pt x="752" y="50"/>
                    <a:pt x="752" y="25"/>
                  </a:cubicBezTo>
                  <a:cubicBezTo>
                    <a:pt x="727" y="0"/>
                    <a:pt x="702"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9"/>
            <p:cNvSpPr/>
            <p:nvPr/>
          </p:nvSpPr>
          <p:spPr>
            <a:xfrm>
              <a:off x="4443125" y="1106550"/>
              <a:ext cx="21350" cy="14425"/>
            </a:xfrm>
            <a:custGeom>
              <a:avLst/>
              <a:gdLst/>
              <a:ahLst/>
              <a:cxnLst/>
              <a:rect l="l" t="t" r="r" b="b"/>
              <a:pathLst>
                <a:path w="854" h="577" extrusionOk="0">
                  <a:moveTo>
                    <a:pt x="778" y="0"/>
                  </a:moveTo>
                  <a:cubicBezTo>
                    <a:pt x="477" y="75"/>
                    <a:pt x="201" y="251"/>
                    <a:pt x="26" y="501"/>
                  </a:cubicBezTo>
                  <a:cubicBezTo>
                    <a:pt x="1" y="526"/>
                    <a:pt x="1" y="551"/>
                    <a:pt x="26" y="551"/>
                  </a:cubicBezTo>
                  <a:cubicBezTo>
                    <a:pt x="26" y="576"/>
                    <a:pt x="51" y="576"/>
                    <a:pt x="51" y="576"/>
                  </a:cubicBezTo>
                  <a:cubicBezTo>
                    <a:pt x="76" y="576"/>
                    <a:pt x="76" y="551"/>
                    <a:pt x="101" y="551"/>
                  </a:cubicBezTo>
                  <a:cubicBezTo>
                    <a:pt x="277" y="326"/>
                    <a:pt x="527" y="150"/>
                    <a:pt x="803" y="75"/>
                  </a:cubicBezTo>
                  <a:cubicBezTo>
                    <a:pt x="828" y="75"/>
                    <a:pt x="853"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9"/>
            <p:cNvSpPr/>
            <p:nvPr/>
          </p:nvSpPr>
          <p:spPr>
            <a:xfrm>
              <a:off x="4445650" y="1115925"/>
              <a:ext cx="23825" cy="15075"/>
            </a:xfrm>
            <a:custGeom>
              <a:avLst/>
              <a:gdLst/>
              <a:ahLst/>
              <a:cxnLst/>
              <a:rect l="l" t="t" r="r" b="b"/>
              <a:pathLst>
                <a:path w="953" h="603" extrusionOk="0">
                  <a:moveTo>
                    <a:pt x="902" y="1"/>
                  </a:moveTo>
                  <a:cubicBezTo>
                    <a:pt x="577" y="126"/>
                    <a:pt x="276" y="302"/>
                    <a:pt x="25" y="527"/>
                  </a:cubicBezTo>
                  <a:cubicBezTo>
                    <a:pt x="0" y="552"/>
                    <a:pt x="0" y="577"/>
                    <a:pt x="25" y="602"/>
                  </a:cubicBezTo>
                  <a:lnTo>
                    <a:pt x="75" y="602"/>
                  </a:lnTo>
                  <a:cubicBezTo>
                    <a:pt x="326" y="377"/>
                    <a:pt x="602" y="201"/>
                    <a:pt x="928" y="76"/>
                  </a:cubicBezTo>
                  <a:cubicBezTo>
                    <a:pt x="953" y="76"/>
                    <a:pt x="953" y="51"/>
                    <a:pt x="953" y="26"/>
                  </a:cubicBezTo>
                  <a:cubicBezTo>
                    <a:pt x="953" y="1"/>
                    <a:pt x="928"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9"/>
            <p:cNvSpPr/>
            <p:nvPr/>
          </p:nvSpPr>
          <p:spPr>
            <a:xfrm>
              <a:off x="4444400" y="1128825"/>
              <a:ext cx="26950" cy="16575"/>
            </a:xfrm>
            <a:custGeom>
              <a:avLst/>
              <a:gdLst/>
              <a:ahLst/>
              <a:cxnLst/>
              <a:rect l="l" t="t" r="r" b="b"/>
              <a:pathLst>
                <a:path w="1078" h="663" extrusionOk="0">
                  <a:moveTo>
                    <a:pt x="1049" y="1"/>
                  </a:moveTo>
                  <a:cubicBezTo>
                    <a:pt x="1042" y="1"/>
                    <a:pt x="1035" y="4"/>
                    <a:pt x="1028" y="11"/>
                  </a:cubicBezTo>
                  <a:cubicBezTo>
                    <a:pt x="652" y="137"/>
                    <a:pt x="326" y="312"/>
                    <a:pt x="25" y="588"/>
                  </a:cubicBezTo>
                  <a:cubicBezTo>
                    <a:pt x="0" y="588"/>
                    <a:pt x="0" y="613"/>
                    <a:pt x="25" y="638"/>
                  </a:cubicBezTo>
                  <a:cubicBezTo>
                    <a:pt x="25" y="638"/>
                    <a:pt x="25" y="663"/>
                    <a:pt x="50" y="663"/>
                  </a:cubicBezTo>
                  <a:cubicBezTo>
                    <a:pt x="50" y="663"/>
                    <a:pt x="75" y="663"/>
                    <a:pt x="75" y="638"/>
                  </a:cubicBezTo>
                  <a:cubicBezTo>
                    <a:pt x="351" y="412"/>
                    <a:pt x="702" y="212"/>
                    <a:pt x="1053" y="86"/>
                  </a:cubicBezTo>
                  <a:cubicBezTo>
                    <a:pt x="1078" y="61"/>
                    <a:pt x="1078" y="61"/>
                    <a:pt x="1078" y="36"/>
                  </a:cubicBezTo>
                  <a:cubicBezTo>
                    <a:pt x="1078" y="19"/>
                    <a:pt x="1065"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9"/>
            <p:cNvSpPr/>
            <p:nvPr/>
          </p:nvSpPr>
          <p:spPr>
            <a:xfrm>
              <a:off x="4446900" y="1136975"/>
              <a:ext cx="28225" cy="17200"/>
            </a:xfrm>
            <a:custGeom>
              <a:avLst/>
              <a:gdLst/>
              <a:ahLst/>
              <a:cxnLst/>
              <a:rect l="l" t="t" r="r" b="b"/>
              <a:pathLst>
                <a:path w="1129" h="688" extrusionOk="0">
                  <a:moveTo>
                    <a:pt x="1099" y="1"/>
                  </a:moveTo>
                  <a:cubicBezTo>
                    <a:pt x="1093" y="1"/>
                    <a:pt x="1085" y="4"/>
                    <a:pt x="1078" y="11"/>
                  </a:cubicBezTo>
                  <a:cubicBezTo>
                    <a:pt x="677" y="111"/>
                    <a:pt x="301" y="312"/>
                    <a:pt x="25" y="613"/>
                  </a:cubicBezTo>
                  <a:cubicBezTo>
                    <a:pt x="0" y="613"/>
                    <a:pt x="0" y="663"/>
                    <a:pt x="25" y="663"/>
                  </a:cubicBezTo>
                  <a:cubicBezTo>
                    <a:pt x="25" y="688"/>
                    <a:pt x="25" y="688"/>
                    <a:pt x="50" y="688"/>
                  </a:cubicBezTo>
                  <a:cubicBezTo>
                    <a:pt x="50" y="688"/>
                    <a:pt x="76" y="688"/>
                    <a:pt x="76" y="663"/>
                  </a:cubicBezTo>
                  <a:cubicBezTo>
                    <a:pt x="351" y="387"/>
                    <a:pt x="702" y="187"/>
                    <a:pt x="1103" y="86"/>
                  </a:cubicBezTo>
                  <a:cubicBezTo>
                    <a:pt x="1128" y="86"/>
                    <a:pt x="1128" y="61"/>
                    <a:pt x="1128" y="36"/>
                  </a:cubicBezTo>
                  <a:cubicBezTo>
                    <a:pt x="1128" y="18"/>
                    <a:pt x="1116"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9"/>
            <p:cNvSpPr/>
            <p:nvPr/>
          </p:nvSpPr>
          <p:spPr>
            <a:xfrm>
              <a:off x="4449400" y="1145375"/>
              <a:ext cx="30100" cy="18825"/>
            </a:xfrm>
            <a:custGeom>
              <a:avLst/>
              <a:gdLst/>
              <a:ahLst/>
              <a:cxnLst/>
              <a:rect l="l" t="t" r="r" b="b"/>
              <a:pathLst>
                <a:path w="1204" h="753" extrusionOk="0">
                  <a:moveTo>
                    <a:pt x="1153" y="1"/>
                  </a:moveTo>
                  <a:cubicBezTo>
                    <a:pt x="727" y="126"/>
                    <a:pt x="351" y="352"/>
                    <a:pt x="26" y="678"/>
                  </a:cubicBezTo>
                  <a:cubicBezTo>
                    <a:pt x="1" y="678"/>
                    <a:pt x="1" y="703"/>
                    <a:pt x="26" y="728"/>
                  </a:cubicBezTo>
                  <a:cubicBezTo>
                    <a:pt x="26" y="728"/>
                    <a:pt x="51" y="753"/>
                    <a:pt x="51" y="753"/>
                  </a:cubicBezTo>
                  <a:cubicBezTo>
                    <a:pt x="76" y="753"/>
                    <a:pt x="76" y="728"/>
                    <a:pt x="76" y="728"/>
                  </a:cubicBezTo>
                  <a:cubicBezTo>
                    <a:pt x="402" y="427"/>
                    <a:pt x="778" y="201"/>
                    <a:pt x="1179" y="76"/>
                  </a:cubicBezTo>
                  <a:cubicBezTo>
                    <a:pt x="1204" y="76"/>
                    <a:pt x="1204" y="51"/>
                    <a:pt x="1204" y="26"/>
                  </a:cubicBezTo>
                  <a:cubicBezTo>
                    <a:pt x="1204" y="1"/>
                    <a:pt x="1179"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9"/>
            <p:cNvSpPr/>
            <p:nvPr/>
          </p:nvSpPr>
          <p:spPr>
            <a:xfrm>
              <a:off x="4451900" y="1157300"/>
              <a:ext cx="26975" cy="16925"/>
            </a:xfrm>
            <a:custGeom>
              <a:avLst/>
              <a:gdLst/>
              <a:ahLst/>
              <a:cxnLst/>
              <a:rect l="l" t="t" r="r" b="b"/>
              <a:pathLst>
                <a:path w="1079" h="677" extrusionOk="0">
                  <a:moveTo>
                    <a:pt x="1003" y="0"/>
                  </a:moveTo>
                  <a:cubicBezTo>
                    <a:pt x="652" y="150"/>
                    <a:pt x="302" y="351"/>
                    <a:pt x="26" y="627"/>
                  </a:cubicBezTo>
                  <a:cubicBezTo>
                    <a:pt x="1" y="627"/>
                    <a:pt x="1" y="652"/>
                    <a:pt x="26" y="677"/>
                  </a:cubicBezTo>
                  <a:lnTo>
                    <a:pt x="76" y="677"/>
                  </a:lnTo>
                  <a:cubicBezTo>
                    <a:pt x="352" y="426"/>
                    <a:pt x="678" y="226"/>
                    <a:pt x="1028" y="100"/>
                  </a:cubicBezTo>
                  <a:cubicBezTo>
                    <a:pt x="1053" y="75"/>
                    <a:pt x="1079" y="50"/>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9"/>
            <p:cNvSpPr/>
            <p:nvPr/>
          </p:nvSpPr>
          <p:spPr>
            <a:xfrm>
              <a:off x="4452525" y="1170450"/>
              <a:ext cx="30100" cy="18200"/>
            </a:xfrm>
            <a:custGeom>
              <a:avLst/>
              <a:gdLst/>
              <a:ahLst/>
              <a:cxnLst/>
              <a:rect l="l" t="t" r="r" b="b"/>
              <a:pathLst>
                <a:path w="1204" h="728" extrusionOk="0">
                  <a:moveTo>
                    <a:pt x="1129" y="0"/>
                  </a:moveTo>
                  <a:cubicBezTo>
                    <a:pt x="728" y="151"/>
                    <a:pt x="352" y="376"/>
                    <a:pt x="26" y="652"/>
                  </a:cubicBezTo>
                  <a:cubicBezTo>
                    <a:pt x="1" y="677"/>
                    <a:pt x="1" y="702"/>
                    <a:pt x="26" y="702"/>
                  </a:cubicBezTo>
                  <a:cubicBezTo>
                    <a:pt x="26" y="727"/>
                    <a:pt x="26" y="727"/>
                    <a:pt x="51" y="727"/>
                  </a:cubicBezTo>
                  <a:lnTo>
                    <a:pt x="76" y="727"/>
                  </a:lnTo>
                  <a:cubicBezTo>
                    <a:pt x="402" y="452"/>
                    <a:pt x="778" y="226"/>
                    <a:pt x="1154" y="101"/>
                  </a:cubicBezTo>
                  <a:cubicBezTo>
                    <a:pt x="1179" y="76"/>
                    <a:pt x="1204" y="51"/>
                    <a:pt x="1179" y="25"/>
                  </a:cubicBezTo>
                  <a:cubicBezTo>
                    <a:pt x="1179" y="25"/>
                    <a:pt x="115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9"/>
            <p:cNvSpPr/>
            <p:nvPr/>
          </p:nvSpPr>
          <p:spPr>
            <a:xfrm>
              <a:off x="4460050" y="1177075"/>
              <a:ext cx="33225" cy="20975"/>
            </a:xfrm>
            <a:custGeom>
              <a:avLst/>
              <a:gdLst/>
              <a:ahLst/>
              <a:cxnLst/>
              <a:rect l="l" t="t" r="r" b="b"/>
              <a:pathLst>
                <a:path w="1329" h="839" extrusionOk="0">
                  <a:moveTo>
                    <a:pt x="1276" y="1"/>
                  </a:moveTo>
                  <a:cubicBezTo>
                    <a:pt x="1268" y="1"/>
                    <a:pt x="1261" y="4"/>
                    <a:pt x="1254" y="11"/>
                  </a:cubicBezTo>
                  <a:cubicBezTo>
                    <a:pt x="828" y="212"/>
                    <a:pt x="402" y="462"/>
                    <a:pt x="26" y="763"/>
                  </a:cubicBezTo>
                  <a:cubicBezTo>
                    <a:pt x="1" y="763"/>
                    <a:pt x="1" y="813"/>
                    <a:pt x="26" y="813"/>
                  </a:cubicBezTo>
                  <a:cubicBezTo>
                    <a:pt x="26" y="838"/>
                    <a:pt x="51" y="838"/>
                    <a:pt x="51" y="838"/>
                  </a:cubicBezTo>
                  <a:lnTo>
                    <a:pt x="76" y="838"/>
                  </a:lnTo>
                  <a:cubicBezTo>
                    <a:pt x="452" y="537"/>
                    <a:pt x="853" y="287"/>
                    <a:pt x="1304" y="86"/>
                  </a:cubicBezTo>
                  <a:cubicBezTo>
                    <a:pt x="1329" y="86"/>
                    <a:pt x="1329" y="61"/>
                    <a:pt x="1329" y="36"/>
                  </a:cubicBezTo>
                  <a:cubicBezTo>
                    <a:pt x="1311" y="18"/>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9"/>
            <p:cNvSpPr/>
            <p:nvPr/>
          </p:nvSpPr>
          <p:spPr>
            <a:xfrm>
              <a:off x="4466950" y="1188350"/>
              <a:ext cx="35725" cy="20975"/>
            </a:xfrm>
            <a:custGeom>
              <a:avLst/>
              <a:gdLst/>
              <a:ahLst/>
              <a:cxnLst/>
              <a:rect l="l" t="t" r="r" b="b"/>
              <a:pathLst>
                <a:path w="1429" h="839" extrusionOk="0">
                  <a:moveTo>
                    <a:pt x="1375" y="1"/>
                  </a:moveTo>
                  <a:cubicBezTo>
                    <a:pt x="1368" y="1"/>
                    <a:pt x="1361" y="4"/>
                    <a:pt x="1354" y="11"/>
                  </a:cubicBezTo>
                  <a:cubicBezTo>
                    <a:pt x="852" y="137"/>
                    <a:pt x="401" y="387"/>
                    <a:pt x="25" y="763"/>
                  </a:cubicBezTo>
                  <a:cubicBezTo>
                    <a:pt x="0" y="763"/>
                    <a:pt x="0" y="788"/>
                    <a:pt x="25" y="813"/>
                  </a:cubicBezTo>
                  <a:cubicBezTo>
                    <a:pt x="25" y="813"/>
                    <a:pt x="25" y="838"/>
                    <a:pt x="50" y="838"/>
                  </a:cubicBezTo>
                  <a:cubicBezTo>
                    <a:pt x="50" y="838"/>
                    <a:pt x="76" y="813"/>
                    <a:pt x="76" y="813"/>
                  </a:cubicBezTo>
                  <a:cubicBezTo>
                    <a:pt x="451" y="462"/>
                    <a:pt x="903" y="212"/>
                    <a:pt x="1379" y="86"/>
                  </a:cubicBezTo>
                  <a:cubicBezTo>
                    <a:pt x="1404" y="86"/>
                    <a:pt x="1429" y="61"/>
                    <a:pt x="1404" y="36"/>
                  </a:cubicBezTo>
                  <a:cubicBezTo>
                    <a:pt x="1404" y="19"/>
                    <a:pt x="1391"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9"/>
            <p:cNvSpPr/>
            <p:nvPr/>
          </p:nvSpPr>
          <p:spPr>
            <a:xfrm>
              <a:off x="4473200" y="1200900"/>
              <a:ext cx="35125" cy="20950"/>
            </a:xfrm>
            <a:custGeom>
              <a:avLst/>
              <a:gdLst/>
              <a:ahLst/>
              <a:cxnLst/>
              <a:rect l="l" t="t" r="r" b="b"/>
              <a:pathLst>
                <a:path w="1405" h="838" extrusionOk="0">
                  <a:moveTo>
                    <a:pt x="1360" y="0"/>
                  </a:moveTo>
                  <a:cubicBezTo>
                    <a:pt x="1357" y="0"/>
                    <a:pt x="1354" y="3"/>
                    <a:pt x="1354" y="11"/>
                  </a:cubicBezTo>
                  <a:cubicBezTo>
                    <a:pt x="853" y="136"/>
                    <a:pt x="402" y="386"/>
                    <a:pt x="26" y="762"/>
                  </a:cubicBezTo>
                  <a:cubicBezTo>
                    <a:pt x="1" y="787"/>
                    <a:pt x="26" y="813"/>
                    <a:pt x="26" y="813"/>
                  </a:cubicBezTo>
                  <a:cubicBezTo>
                    <a:pt x="51" y="838"/>
                    <a:pt x="51" y="838"/>
                    <a:pt x="51" y="838"/>
                  </a:cubicBezTo>
                  <a:cubicBezTo>
                    <a:pt x="76" y="838"/>
                    <a:pt x="76" y="838"/>
                    <a:pt x="101" y="813"/>
                  </a:cubicBezTo>
                  <a:cubicBezTo>
                    <a:pt x="452" y="462"/>
                    <a:pt x="878" y="211"/>
                    <a:pt x="1354" y="86"/>
                  </a:cubicBezTo>
                  <a:cubicBezTo>
                    <a:pt x="1379" y="86"/>
                    <a:pt x="1404" y="61"/>
                    <a:pt x="1404" y="36"/>
                  </a:cubicBezTo>
                  <a:cubicBezTo>
                    <a:pt x="1387"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9"/>
            <p:cNvSpPr/>
            <p:nvPr/>
          </p:nvSpPr>
          <p:spPr>
            <a:xfrm>
              <a:off x="4478850" y="1210900"/>
              <a:ext cx="34475" cy="22225"/>
            </a:xfrm>
            <a:custGeom>
              <a:avLst/>
              <a:gdLst/>
              <a:ahLst/>
              <a:cxnLst/>
              <a:rect l="l" t="t" r="r" b="b"/>
              <a:pathLst>
                <a:path w="1379" h="889" extrusionOk="0">
                  <a:moveTo>
                    <a:pt x="1329" y="0"/>
                  </a:moveTo>
                  <a:cubicBezTo>
                    <a:pt x="1321" y="0"/>
                    <a:pt x="1312" y="3"/>
                    <a:pt x="1304" y="12"/>
                  </a:cubicBezTo>
                  <a:cubicBezTo>
                    <a:pt x="828" y="187"/>
                    <a:pt x="402" y="463"/>
                    <a:pt x="26" y="814"/>
                  </a:cubicBezTo>
                  <a:cubicBezTo>
                    <a:pt x="1" y="814"/>
                    <a:pt x="1" y="839"/>
                    <a:pt x="1" y="864"/>
                  </a:cubicBezTo>
                  <a:cubicBezTo>
                    <a:pt x="26" y="864"/>
                    <a:pt x="26" y="889"/>
                    <a:pt x="51" y="889"/>
                  </a:cubicBezTo>
                  <a:cubicBezTo>
                    <a:pt x="51" y="889"/>
                    <a:pt x="51" y="864"/>
                    <a:pt x="76" y="864"/>
                  </a:cubicBezTo>
                  <a:cubicBezTo>
                    <a:pt x="452" y="538"/>
                    <a:pt x="878" y="262"/>
                    <a:pt x="1354" y="87"/>
                  </a:cubicBezTo>
                  <a:cubicBezTo>
                    <a:pt x="1379" y="62"/>
                    <a:pt x="1379" y="37"/>
                    <a:pt x="1379" y="12"/>
                  </a:cubicBezTo>
                  <a:cubicBezTo>
                    <a:pt x="1362" y="12"/>
                    <a:pt x="1346"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9"/>
            <p:cNvSpPr/>
            <p:nvPr/>
          </p:nvSpPr>
          <p:spPr>
            <a:xfrm>
              <a:off x="4485125" y="1218700"/>
              <a:ext cx="38875" cy="22575"/>
            </a:xfrm>
            <a:custGeom>
              <a:avLst/>
              <a:gdLst/>
              <a:ahLst/>
              <a:cxnLst/>
              <a:rect l="l" t="t" r="r" b="b"/>
              <a:pathLst>
                <a:path w="1555" h="903" extrusionOk="0">
                  <a:moveTo>
                    <a:pt x="1504" y="0"/>
                  </a:moveTo>
                  <a:cubicBezTo>
                    <a:pt x="927" y="151"/>
                    <a:pt x="426" y="426"/>
                    <a:pt x="0" y="827"/>
                  </a:cubicBezTo>
                  <a:cubicBezTo>
                    <a:pt x="0" y="852"/>
                    <a:pt x="0" y="877"/>
                    <a:pt x="0" y="903"/>
                  </a:cubicBezTo>
                  <a:lnTo>
                    <a:pt x="75" y="903"/>
                  </a:lnTo>
                  <a:cubicBezTo>
                    <a:pt x="451" y="502"/>
                    <a:pt x="978" y="226"/>
                    <a:pt x="1504" y="101"/>
                  </a:cubicBezTo>
                  <a:cubicBezTo>
                    <a:pt x="1529" y="75"/>
                    <a:pt x="1554" y="75"/>
                    <a:pt x="1554" y="50"/>
                  </a:cubicBezTo>
                  <a:cubicBezTo>
                    <a:pt x="1529" y="25"/>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9"/>
            <p:cNvSpPr/>
            <p:nvPr/>
          </p:nvSpPr>
          <p:spPr>
            <a:xfrm>
              <a:off x="4493900" y="1229075"/>
              <a:ext cx="35725" cy="20975"/>
            </a:xfrm>
            <a:custGeom>
              <a:avLst/>
              <a:gdLst/>
              <a:ahLst/>
              <a:cxnLst/>
              <a:rect l="l" t="t" r="r" b="b"/>
              <a:pathLst>
                <a:path w="1429" h="839" extrusionOk="0">
                  <a:moveTo>
                    <a:pt x="1400" y="1"/>
                  </a:moveTo>
                  <a:cubicBezTo>
                    <a:pt x="1393" y="1"/>
                    <a:pt x="1386" y="4"/>
                    <a:pt x="1378" y="11"/>
                  </a:cubicBezTo>
                  <a:cubicBezTo>
                    <a:pt x="877" y="137"/>
                    <a:pt x="401" y="387"/>
                    <a:pt x="0" y="763"/>
                  </a:cubicBezTo>
                  <a:cubicBezTo>
                    <a:pt x="0" y="788"/>
                    <a:pt x="0" y="813"/>
                    <a:pt x="0" y="813"/>
                  </a:cubicBezTo>
                  <a:cubicBezTo>
                    <a:pt x="25" y="838"/>
                    <a:pt x="25" y="838"/>
                    <a:pt x="50" y="838"/>
                  </a:cubicBezTo>
                  <a:cubicBezTo>
                    <a:pt x="50" y="838"/>
                    <a:pt x="50" y="838"/>
                    <a:pt x="75" y="813"/>
                  </a:cubicBezTo>
                  <a:cubicBezTo>
                    <a:pt x="451" y="462"/>
                    <a:pt x="902" y="212"/>
                    <a:pt x="1404" y="87"/>
                  </a:cubicBezTo>
                  <a:cubicBezTo>
                    <a:pt x="1429" y="87"/>
                    <a:pt x="1429" y="61"/>
                    <a:pt x="1429" y="36"/>
                  </a:cubicBezTo>
                  <a:cubicBezTo>
                    <a:pt x="1429" y="19"/>
                    <a:pt x="1416"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9"/>
            <p:cNvSpPr/>
            <p:nvPr/>
          </p:nvSpPr>
          <p:spPr>
            <a:xfrm>
              <a:off x="4497650" y="1241875"/>
              <a:ext cx="40750" cy="20700"/>
            </a:xfrm>
            <a:custGeom>
              <a:avLst/>
              <a:gdLst/>
              <a:ahLst/>
              <a:cxnLst/>
              <a:rect l="l" t="t" r="r" b="b"/>
              <a:pathLst>
                <a:path w="1630" h="828" extrusionOk="0">
                  <a:moveTo>
                    <a:pt x="1554" y="1"/>
                  </a:moveTo>
                  <a:cubicBezTo>
                    <a:pt x="1003" y="126"/>
                    <a:pt x="477" y="377"/>
                    <a:pt x="25" y="752"/>
                  </a:cubicBezTo>
                  <a:cubicBezTo>
                    <a:pt x="0" y="752"/>
                    <a:pt x="0" y="778"/>
                    <a:pt x="0" y="803"/>
                  </a:cubicBezTo>
                  <a:cubicBezTo>
                    <a:pt x="25" y="803"/>
                    <a:pt x="25" y="828"/>
                    <a:pt x="51" y="828"/>
                  </a:cubicBezTo>
                  <a:cubicBezTo>
                    <a:pt x="51" y="828"/>
                    <a:pt x="51" y="828"/>
                    <a:pt x="76" y="803"/>
                  </a:cubicBezTo>
                  <a:cubicBezTo>
                    <a:pt x="502" y="452"/>
                    <a:pt x="1028" y="201"/>
                    <a:pt x="1579" y="76"/>
                  </a:cubicBezTo>
                  <a:cubicBezTo>
                    <a:pt x="1604" y="76"/>
                    <a:pt x="1630"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9"/>
            <p:cNvSpPr/>
            <p:nvPr/>
          </p:nvSpPr>
          <p:spPr>
            <a:xfrm>
              <a:off x="4504550" y="1252275"/>
              <a:ext cx="36350" cy="22825"/>
            </a:xfrm>
            <a:custGeom>
              <a:avLst/>
              <a:gdLst/>
              <a:ahLst/>
              <a:cxnLst/>
              <a:rect l="l" t="t" r="r" b="b"/>
              <a:pathLst>
                <a:path w="1454" h="913" extrusionOk="0">
                  <a:moveTo>
                    <a:pt x="1425" y="0"/>
                  </a:moveTo>
                  <a:cubicBezTo>
                    <a:pt x="1418" y="0"/>
                    <a:pt x="1411" y="3"/>
                    <a:pt x="1404" y="11"/>
                  </a:cubicBezTo>
                  <a:cubicBezTo>
                    <a:pt x="877" y="136"/>
                    <a:pt x="401" y="437"/>
                    <a:pt x="25" y="838"/>
                  </a:cubicBezTo>
                  <a:cubicBezTo>
                    <a:pt x="0" y="863"/>
                    <a:pt x="25" y="888"/>
                    <a:pt x="25" y="913"/>
                  </a:cubicBezTo>
                  <a:lnTo>
                    <a:pt x="100" y="913"/>
                  </a:lnTo>
                  <a:cubicBezTo>
                    <a:pt x="451" y="512"/>
                    <a:pt x="927" y="236"/>
                    <a:pt x="1429" y="86"/>
                  </a:cubicBezTo>
                  <a:cubicBezTo>
                    <a:pt x="1429" y="86"/>
                    <a:pt x="1454" y="61"/>
                    <a:pt x="1454" y="36"/>
                  </a:cubicBezTo>
                  <a:cubicBezTo>
                    <a:pt x="1454" y="18"/>
                    <a:pt x="1441" y="0"/>
                    <a:pt x="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9"/>
            <p:cNvSpPr/>
            <p:nvPr/>
          </p:nvSpPr>
          <p:spPr>
            <a:xfrm>
              <a:off x="4505175" y="1261300"/>
              <a:ext cx="40750" cy="25725"/>
            </a:xfrm>
            <a:custGeom>
              <a:avLst/>
              <a:gdLst/>
              <a:ahLst/>
              <a:cxnLst/>
              <a:rect l="l" t="t" r="r" b="b"/>
              <a:pathLst>
                <a:path w="1630" h="1029" extrusionOk="0">
                  <a:moveTo>
                    <a:pt x="1579" y="1"/>
                  </a:moveTo>
                  <a:cubicBezTo>
                    <a:pt x="1003" y="251"/>
                    <a:pt x="476" y="552"/>
                    <a:pt x="0" y="928"/>
                  </a:cubicBezTo>
                  <a:cubicBezTo>
                    <a:pt x="0" y="953"/>
                    <a:pt x="0" y="978"/>
                    <a:pt x="0" y="1003"/>
                  </a:cubicBezTo>
                  <a:cubicBezTo>
                    <a:pt x="25" y="1003"/>
                    <a:pt x="25" y="1028"/>
                    <a:pt x="25" y="1028"/>
                  </a:cubicBezTo>
                  <a:cubicBezTo>
                    <a:pt x="50" y="1028"/>
                    <a:pt x="50" y="1003"/>
                    <a:pt x="75" y="1003"/>
                  </a:cubicBezTo>
                  <a:cubicBezTo>
                    <a:pt x="526" y="627"/>
                    <a:pt x="1053" y="326"/>
                    <a:pt x="1604" y="101"/>
                  </a:cubicBezTo>
                  <a:cubicBezTo>
                    <a:pt x="1629" y="76"/>
                    <a:pt x="1629" y="51"/>
                    <a:pt x="1629" y="26"/>
                  </a:cubicBezTo>
                  <a:cubicBezTo>
                    <a:pt x="1629" y="1"/>
                    <a:pt x="160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9"/>
            <p:cNvSpPr/>
            <p:nvPr/>
          </p:nvSpPr>
          <p:spPr>
            <a:xfrm>
              <a:off x="4514575" y="1273200"/>
              <a:ext cx="35100" cy="21325"/>
            </a:xfrm>
            <a:custGeom>
              <a:avLst/>
              <a:gdLst/>
              <a:ahLst/>
              <a:cxnLst/>
              <a:rect l="l" t="t" r="r" b="b"/>
              <a:pathLst>
                <a:path w="1404" h="853" extrusionOk="0">
                  <a:moveTo>
                    <a:pt x="1354" y="1"/>
                  </a:moveTo>
                  <a:cubicBezTo>
                    <a:pt x="852" y="151"/>
                    <a:pt x="401" y="427"/>
                    <a:pt x="25" y="778"/>
                  </a:cubicBezTo>
                  <a:cubicBezTo>
                    <a:pt x="0" y="803"/>
                    <a:pt x="0" y="828"/>
                    <a:pt x="25" y="853"/>
                  </a:cubicBezTo>
                  <a:lnTo>
                    <a:pt x="75" y="853"/>
                  </a:lnTo>
                  <a:cubicBezTo>
                    <a:pt x="451" y="502"/>
                    <a:pt x="902" y="226"/>
                    <a:pt x="1379" y="76"/>
                  </a:cubicBezTo>
                  <a:cubicBezTo>
                    <a:pt x="1404" y="76"/>
                    <a:pt x="1404" y="51"/>
                    <a:pt x="1404"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9"/>
            <p:cNvSpPr/>
            <p:nvPr/>
          </p:nvSpPr>
          <p:spPr>
            <a:xfrm>
              <a:off x="4521450" y="1281100"/>
              <a:ext cx="35750" cy="22825"/>
            </a:xfrm>
            <a:custGeom>
              <a:avLst/>
              <a:gdLst/>
              <a:ahLst/>
              <a:cxnLst/>
              <a:rect l="l" t="t" r="r" b="b"/>
              <a:pathLst>
                <a:path w="1430" h="913" extrusionOk="0">
                  <a:moveTo>
                    <a:pt x="1376" y="0"/>
                  </a:moveTo>
                  <a:cubicBezTo>
                    <a:pt x="1369" y="0"/>
                    <a:pt x="1362" y="3"/>
                    <a:pt x="1354" y="11"/>
                  </a:cubicBezTo>
                  <a:cubicBezTo>
                    <a:pt x="878" y="211"/>
                    <a:pt x="427" y="487"/>
                    <a:pt x="26" y="838"/>
                  </a:cubicBezTo>
                  <a:cubicBezTo>
                    <a:pt x="1" y="863"/>
                    <a:pt x="1" y="888"/>
                    <a:pt x="26" y="913"/>
                  </a:cubicBezTo>
                  <a:lnTo>
                    <a:pt x="76" y="913"/>
                  </a:lnTo>
                  <a:cubicBezTo>
                    <a:pt x="477" y="562"/>
                    <a:pt x="928" y="286"/>
                    <a:pt x="1404" y="86"/>
                  </a:cubicBezTo>
                  <a:cubicBezTo>
                    <a:pt x="1404" y="86"/>
                    <a:pt x="1429" y="61"/>
                    <a:pt x="1404" y="36"/>
                  </a:cubicBezTo>
                  <a:cubicBezTo>
                    <a:pt x="1404" y="18"/>
                    <a:pt x="1392"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9"/>
            <p:cNvSpPr/>
            <p:nvPr/>
          </p:nvSpPr>
          <p:spPr>
            <a:xfrm>
              <a:off x="4528975" y="1290125"/>
              <a:ext cx="37625" cy="25075"/>
            </a:xfrm>
            <a:custGeom>
              <a:avLst/>
              <a:gdLst/>
              <a:ahLst/>
              <a:cxnLst/>
              <a:rect l="l" t="t" r="r" b="b"/>
              <a:pathLst>
                <a:path w="1505" h="1003" extrusionOk="0">
                  <a:moveTo>
                    <a:pt x="1454" y="0"/>
                  </a:moveTo>
                  <a:cubicBezTo>
                    <a:pt x="903" y="176"/>
                    <a:pt x="402" y="502"/>
                    <a:pt x="26" y="928"/>
                  </a:cubicBezTo>
                  <a:cubicBezTo>
                    <a:pt x="1" y="928"/>
                    <a:pt x="1" y="978"/>
                    <a:pt x="26" y="978"/>
                  </a:cubicBezTo>
                  <a:cubicBezTo>
                    <a:pt x="26" y="978"/>
                    <a:pt x="51" y="1003"/>
                    <a:pt x="51" y="1003"/>
                  </a:cubicBezTo>
                  <a:cubicBezTo>
                    <a:pt x="51" y="1003"/>
                    <a:pt x="76" y="978"/>
                    <a:pt x="76" y="978"/>
                  </a:cubicBezTo>
                  <a:cubicBezTo>
                    <a:pt x="452" y="577"/>
                    <a:pt x="953" y="251"/>
                    <a:pt x="1479" y="101"/>
                  </a:cubicBezTo>
                  <a:cubicBezTo>
                    <a:pt x="1504" y="76"/>
                    <a:pt x="1504" y="51"/>
                    <a:pt x="1504" y="25"/>
                  </a:cubicBezTo>
                  <a:cubicBezTo>
                    <a:pt x="1504" y="25"/>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9"/>
            <p:cNvSpPr/>
            <p:nvPr/>
          </p:nvSpPr>
          <p:spPr>
            <a:xfrm>
              <a:off x="4535250" y="1298900"/>
              <a:ext cx="41375" cy="25075"/>
            </a:xfrm>
            <a:custGeom>
              <a:avLst/>
              <a:gdLst/>
              <a:ahLst/>
              <a:cxnLst/>
              <a:rect l="l" t="t" r="r" b="b"/>
              <a:pathLst>
                <a:path w="1655" h="1003" extrusionOk="0">
                  <a:moveTo>
                    <a:pt x="1579" y="0"/>
                  </a:moveTo>
                  <a:cubicBezTo>
                    <a:pt x="1003" y="201"/>
                    <a:pt x="451" y="527"/>
                    <a:pt x="25" y="953"/>
                  </a:cubicBezTo>
                  <a:cubicBezTo>
                    <a:pt x="0" y="953"/>
                    <a:pt x="0" y="978"/>
                    <a:pt x="0" y="1003"/>
                  </a:cubicBezTo>
                  <a:lnTo>
                    <a:pt x="75" y="1003"/>
                  </a:lnTo>
                  <a:cubicBezTo>
                    <a:pt x="501" y="602"/>
                    <a:pt x="1053" y="276"/>
                    <a:pt x="1604" y="75"/>
                  </a:cubicBezTo>
                  <a:cubicBezTo>
                    <a:pt x="1629" y="75"/>
                    <a:pt x="1654" y="50"/>
                    <a:pt x="1629" y="25"/>
                  </a:cubicBezTo>
                  <a:cubicBezTo>
                    <a:pt x="1629" y="0"/>
                    <a:pt x="1604"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9"/>
            <p:cNvSpPr/>
            <p:nvPr/>
          </p:nvSpPr>
          <p:spPr>
            <a:xfrm>
              <a:off x="4545275" y="1309550"/>
              <a:ext cx="32600" cy="20700"/>
            </a:xfrm>
            <a:custGeom>
              <a:avLst/>
              <a:gdLst/>
              <a:ahLst/>
              <a:cxnLst/>
              <a:rect l="l" t="t" r="r" b="b"/>
              <a:pathLst>
                <a:path w="1304" h="828" extrusionOk="0">
                  <a:moveTo>
                    <a:pt x="1253" y="0"/>
                  </a:moveTo>
                  <a:cubicBezTo>
                    <a:pt x="802" y="201"/>
                    <a:pt x="376" y="452"/>
                    <a:pt x="0" y="752"/>
                  </a:cubicBezTo>
                  <a:cubicBezTo>
                    <a:pt x="0" y="777"/>
                    <a:pt x="0" y="802"/>
                    <a:pt x="0" y="827"/>
                  </a:cubicBezTo>
                  <a:lnTo>
                    <a:pt x="75" y="827"/>
                  </a:lnTo>
                  <a:cubicBezTo>
                    <a:pt x="426" y="527"/>
                    <a:pt x="852" y="276"/>
                    <a:pt x="1278" y="76"/>
                  </a:cubicBezTo>
                  <a:cubicBezTo>
                    <a:pt x="1303" y="76"/>
                    <a:pt x="1303" y="51"/>
                    <a:pt x="1303" y="25"/>
                  </a:cubicBezTo>
                  <a:cubicBezTo>
                    <a:pt x="1278"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9"/>
            <p:cNvSpPr/>
            <p:nvPr/>
          </p:nvSpPr>
          <p:spPr>
            <a:xfrm>
              <a:off x="4552150" y="1317425"/>
              <a:ext cx="39500" cy="20975"/>
            </a:xfrm>
            <a:custGeom>
              <a:avLst/>
              <a:gdLst/>
              <a:ahLst/>
              <a:cxnLst/>
              <a:rect l="l" t="t" r="r" b="b"/>
              <a:pathLst>
                <a:path w="1580" h="839" extrusionOk="0">
                  <a:moveTo>
                    <a:pt x="1551" y="1"/>
                  </a:moveTo>
                  <a:cubicBezTo>
                    <a:pt x="1544" y="1"/>
                    <a:pt x="1537" y="4"/>
                    <a:pt x="1530" y="11"/>
                  </a:cubicBezTo>
                  <a:lnTo>
                    <a:pt x="26" y="763"/>
                  </a:lnTo>
                  <a:cubicBezTo>
                    <a:pt x="1" y="763"/>
                    <a:pt x="1" y="788"/>
                    <a:pt x="26" y="813"/>
                  </a:cubicBezTo>
                  <a:cubicBezTo>
                    <a:pt x="26" y="813"/>
                    <a:pt x="26" y="838"/>
                    <a:pt x="51" y="838"/>
                  </a:cubicBezTo>
                  <a:lnTo>
                    <a:pt x="76" y="838"/>
                  </a:lnTo>
                  <a:lnTo>
                    <a:pt x="1555" y="86"/>
                  </a:lnTo>
                  <a:cubicBezTo>
                    <a:pt x="1580" y="86"/>
                    <a:pt x="1580" y="61"/>
                    <a:pt x="1580" y="36"/>
                  </a:cubicBezTo>
                  <a:cubicBezTo>
                    <a:pt x="1580" y="19"/>
                    <a:pt x="1567" y="1"/>
                    <a:pt x="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9"/>
            <p:cNvSpPr/>
            <p:nvPr/>
          </p:nvSpPr>
          <p:spPr>
            <a:xfrm>
              <a:off x="4556550" y="1327725"/>
              <a:ext cx="38875" cy="21950"/>
            </a:xfrm>
            <a:custGeom>
              <a:avLst/>
              <a:gdLst/>
              <a:ahLst/>
              <a:cxnLst/>
              <a:rect l="l" t="t" r="r" b="b"/>
              <a:pathLst>
                <a:path w="1555" h="878" extrusionOk="0">
                  <a:moveTo>
                    <a:pt x="1504" y="0"/>
                  </a:moveTo>
                  <a:cubicBezTo>
                    <a:pt x="953" y="201"/>
                    <a:pt x="451" y="476"/>
                    <a:pt x="0" y="802"/>
                  </a:cubicBezTo>
                  <a:cubicBezTo>
                    <a:pt x="0" y="827"/>
                    <a:pt x="0" y="852"/>
                    <a:pt x="0" y="877"/>
                  </a:cubicBezTo>
                  <a:lnTo>
                    <a:pt x="76" y="877"/>
                  </a:lnTo>
                  <a:cubicBezTo>
                    <a:pt x="502" y="552"/>
                    <a:pt x="1003" y="276"/>
                    <a:pt x="1529" y="75"/>
                  </a:cubicBezTo>
                  <a:cubicBezTo>
                    <a:pt x="1554" y="75"/>
                    <a:pt x="1554" y="50"/>
                    <a:pt x="1554" y="25"/>
                  </a:cubicBezTo>
                  <a:cubicBezTo>
                    <a:pt x="1529"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9"/>
            <p:cNvSpPr/>
            <p:nvPr/>
          </p:nvSpPr>
          <p:spPr>
            <a:xfrm>
              <a:off x="4560925" y="1340250"/>
              <a:ext cx="37625" cy="21950"/>
            </a:xfrm>
            <a:custGeom>
              <a:avLst/>
              <a:gdLst/>
              <a:ahLst/>
              <a:cxnLst/>
              <a:rect l="l" t="t" r="r" b="b"/>
              <a:pathLst>
                <a:path w="1505" h="878" extrusionOk="0">
                  <a:moveTo>
                    <a:pt x="1454" y="0"/>
                  </a:moveTo>
                  <a:cubicBezTo>
                    <a:pt x="903" y="101"/>
                    <a:pt x="377" y="376"/>
                    <a:pt x="1" y="802"/>
                  </a:cubicBezTo>
                  <a:cubicBezTo>
                    <a:pt x="1" y="828"/>
                    <a:pt x="1" y="853"/>
                    <a:pt x="1" y="853"/>
                  </a:cubicBezTo>
                  <a:cubicBezTo>
                    <a:pt x="26" y="878"/>
                    <a:pt x="26" y="878"/>
                    <a:pt x="26" y="878"/>
                  </a:cubicBezTo>
                  <a:cubicBezTo>
                    <a:pt x="51" y="878"/>
                    <a:pt x="51" y="878"/>
                    <a:pt x="76" y="853"/>
                  </a:cubicBezTo>
                  <a:cubicBezTo>
                    <a:pt x="427" y="452"/>
                    <a:pt x="928" y="176"/>
                    <a:pt x="1479" y="76"/>
                  </a:cubicBezTo>
                  <a:cubicBezTo>
                    <a:pt x="1479" y="76"/>
                    <a:pt x="1505" y="51"/>
                    <a:pt x="1505" y="26"/>
                  </a:cubicBezTo>
                  <a:cubicBezTo>
                    <a:pt x="1505" y="26"/>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9"/>
            <p:cNvSpPr/>
            <p:nvPr/>
          </p:nvSpPr>
          <p:spPr>
            <a:xfrm>
              <a:off x="4567825" y="1351275"/>
              <a:ext cx="35100" cy="22825"/>
            </a:xfrm>
            <a:custGeom>
              <a:avLst/>
              <a:gdLst/>
              <a:ahLst/>
              <a:cxnLst/>
              <a:rect l="l" t="t" r="r" b="b"/>
              <a:pathLst>
                <a:path w="1404" h="913" extrusionOk="0">
                  <a:moveTo>
                    <a:pt x="1360" y="0"/>
                  </a:moveTo>
                  <a:cubicBezTo>
                    <a:pt x="1356" y="0"/>
                    <a:pt x="1354" y="3"/>
                    <a:pt x="1354" y="11"/>
                  </a:cubicBezTo>
                  <a:cubicBezTo>
                    <a:pt x="828" y="136"/>
                    <a:pt x="351" y="437"/>
                    <a:pt x="0" y="863"/>
                  </a:cubicBezTo>
                  <a:cubicBezTo>
                    <a:pt x="0" y="863"/>
                    <a:pt x="0" y="888"/>
                    <a:pt x="26" y="913"/>
                  </a:cubicBezTo>
                  <a:lnTo>
                    <a:pt x="76" y="913"/>
                  </a:lnTo>
                  <a:cubicBezTo>
                    <a:pt x="401" y="512"/>
                    <a:pt x="853" y="211"/>
                    <a:pt x="1354" y="86"/>
                  </a:cubicBezTo>
                  <a:cubicBezTo>
                    <a:pt x="1379" y="86"/>
                    <a:pt x="1404" y="61"/>
                    <a:pt x="1404" y="36"/>
                  </a:cubicBezTo>
                  <a:cubicBezTo>
                    <a:pt x="1386"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9"/>
            <p:cNvSpPr/>
            <p:nvPr/>
          </p:nvSpPr>
          <p:spPr>
            <a:xfrm>
              <a:off x="4575350" y="1363800"/>
              <a:ext cx="31350" cy="21575"/>
            </a:xfrm>
            <a:custGeom>
              <a:avLst/>
              <a:gdLst/>
              <a:ahLst/>
              <a:cxnLst/>
              <a:rect l="l" t="t" r="r" b="b"/>
              <a:pathLst>
                <a:path w="1254" h="863" extrusionOk="0">
                  <a:moveTo>
                    <a:pt x="1225" y="0"/>
                  </a:moveTo>
                  <a:cubicBezTo>
                    <a:pt x="1218" y="0"/>
                    <a:pt x="1211" y="3"/>
                    <a:pt x="1203" y="11"/>
                  </a:cubicBezTo>
                  <a:cubicBezTo>
                    <a:pt x="752" y="161"/>
                    <a:pt x="326" y="437"/>
                    <a:pt x="25" y="788"/>
                  </a:cubicBezTo>
                  <a:cubicBezTo>
                    <a:pt x="0" y="813"/>
                    <a:pt x="0" y="838"/>
                    <a:pt x="25" y="863"/>
                  </a:cubicBezTo>
                  <a:lnTo>
                    <a:pt x="75" y="863"/>
                  </a:lnTo>
                  <a:cubicBezTo>
                    <a:pt x="401" y="512"/>
                    <a:pt x="777" y="236"/>
                    <a:pt x="1228" y="86"/>
                  </a:cubicBezTo>
                  <a:cubicBezTo>
                    <a:pt x="1253" y="86"/>
                    <a:pt x="1253" y="61"/>
                    <a:pt x="1253" y="36"/>
                  </a:cubicBezTo>
                  <a:cubicBezTo>
                    <a:pt x="1253" y="18"/>
                    <a:pt x="1241" y="0"/>
                    <a:pt x="1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9"/>
            <p:cNvSpPr/>
            <p:nvPr/>
          </p:nvSpPr>
          <p:spPr>
            <a:xfrm>
              <a:off x="4586000" y="1373450"/>
              <a:ext cx="33850" cy="20075"/>
            </a:xfrm>
            <a:custGeom>
              <a:avLst/>
              <a:gdLst/>
              <a:ahLst/>
              <a:cxnLst/>
              <a:rect l="l" t="t" r="r" b="b"/>
              <a:pathLst>
                <a:path w="1354" h="803" extrusionOk="0">
                  <a:moveTo>
                    <a:pt x="1278" y="1"/>
                  </a:moveTo>
                  <a:cubicBezTo>
                    <a:pt x="827" y="151"/>
                    <a:pt x="376" y="402"/>
                    <a:pt x="25" y="728"/>
                  </a:cubicBezTo>
                  <a:cubicBezTo>
                    <a:pt x="0" y="753"/>
                    <a:pt x="0" y="778"/>
                    <a:pt x="25" y="803"/>
                  </a:cubicBezTo>
                  <a:lnTo>
                    <a:pt x="75" y="803"/>
                  </a:lnTo>
                  <a:cubicBezTo>
                    <a:pt x="426" y="477"/>
                    <a:pt x="852" y="226"/>
                    <a:pt x="1304" y="76"/>
                  </a:cubicBezTo>
                  <a:cubicBezTo>
                    <a:pt x="1329" y="76"/>
                    <a:pt x="1354" y="51"/>
                    <a:pt x="1354" y="26"/>
                  </a:cubicBezTo>
                  <a:cubicBezTo>
                    <a:pt x="1329" y="1"/>
                    <a:pt x="1304"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9"/>
            <p:cNvSpPr/>
            <p:nvPr/>
          </p:nvSpPr>
          <p:spPr>
            <a:xfrm>
              <a:off x="4591625" y="1385350"/>
              <a:ext cx="35750" cy="22600"/>
            </a:xfrm>
            <a:custGeom>
              <a:avLst/>
              <a:gdLst/>
              <a:ahLst/>
              <a:cxnLst/>
              <a:rect l="l" t="t" r="r" b="b"/>
              <a:pathLst>
                <a:path w="1430" h="904" extrusionOk="0">
                  <a:moveTo>
                    <a:pt x="1354" y="1"/>
                  </a:moveTo>
                  <a:cubicBezTo>
                    <a:pt x="853" y="176"/>
                    <a:pt x="402" y="477"/>
                    <a:pt x="26" y="828"/>
                  </a:cubicBezTo>
                  <a:cubicBezTo>
                    <a:pt x="1" y="853"/>
                    <a:pt x="1" y="878"/>
                    <a:pt x="26" y="903"/>
                  </a:cubicBezTo>
                  <a:lnTo>
                    <a:pt x="76" y="903"/>
                  </a:lnTo>
                  <a:cubicBezTo>
                    <a:pt x="452" y="527"/>
                    <a:pt x="903" y="252"/>
                    <a:pt x="1404" y="76"/>
                  </a:cubicBezTo>
                  <a:cubicBezTo>
                    <a:pt x="1404" y="76"/>
                    <a:pt x="1429" y="51"/>
                    <a:pt x="1429"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9"/>
            <p:cNvSpPr/>
            <p:nvPr/>
          </p:nvSpPr>
          <p:spPr>
            <a:xfrm>
              <a:off x="4596650" y="1392250"/>
              <a:ext cx="45125" cy="25725"/>
            </a:xfrm>
            <a:custGeom>
              <a:avLst/>
              <a:gdLst/>
              <a:ahLst/>
              <a:cxnLst/>
              <a:rect l="l" t="t" r="r" b="b"/>
              <a:pathLst>
                <a:path w="1805" h="1029" extrusionOk="0">
                  <a:moveTo>
                    <a:pt x="1730" y="1"/>
                  </a:moveTo>
                  <a:cubicBezTo>
                    <a:pt x="1103" y="226"/>
                    <a:pt x="527" y="552"/>
                    <a:pt x="25" y="953"/>
                  </a:cubicBezTo>
                  <a:cubicBezTo>
                    <a:pt x="0" y="978"/>
                    <a:pt x="0" y="1003"/>
                    <a:pt x="25" y="1028"/>
                  </a:cubicBezTo>
                  <a:lnTo>
                    <a:pt x="76" y="1028"/>
                  </a:lnTo>
                  <a:cubicBezTo>
                    <a:pt x="577" y="602"/>
                    <a:pt x="1153" y="301"/>
                    <a:pt x="1755" y="76"/>
                  </a:cubicBezTo>
                  <a:cubicBezTo>
                    <a:pt x="1780" y="76"/>
                    <a:pt x="1805" y="51"/>
                    <a:pt x="1780" y="26"/>
                  </a:cubicBezTo>
                  <a:cubicBezTo>
                    <a:pt x="1780"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9"/>
            <p:cNvSpPr/>
            <p:nvPr/>
          </p:nvSpPr>
          <p:spPr>
            <a:xfrm>
              <a:off x="4608550" y="1407025"/>
              <a:ext cx="35750" cy="21600"/>
            </a:xfrm>
            <a:custGeom>
              <a:avLst/>
              <a:gdLst/>
              <a:ahLst/>
              <a:cxnLst/>
              <a:rect l="l" t="t" r="r" b="b"/>
              <a:pathLst>
                <a:path w="1430" h="864" extrusionOk="0">
                  <a:moveTo>
                    <a:pt x="1400" y="1"/>
                  </a:moveTo>
                  <a:cubicBezTo>
                    <a:pt x="1394" y="1"/>
                    <a:pt x="1386" y="4"/>
                    <a:pt x="1379" y="11"/>
                  </a:cubicBezTo>
                  <a:cubicBezTo>
                    <a:pt x="853" y="136"/>
                    <a:pt x="402" y="412"/>
                    <a:pt x="26" y="788"/>
                  </a:cubicBezTo>
                  <a:cubicBezTo>
                    <a:pt x="1" y="813"/>
                    <a:pt x="1" y="838"/>
                    <a:pt x="26" y="863"/>
                  </a:cubicBezTo>
                  <a:lnTo>
                    <a:pt x="101" y="863"/>
                  </a:lnTo>
                  <a:cubicBezTo>
                    <a:pt x="452" y="487"/>
                    <a:pt x="903" y="212"/>
                    <a:pt x="1404" y="86"/>
                  </a:cubicBezTo>
                  <a:cubicBezTo>
                    <a:pt x="1429" y="86"/>
                    <a:pt x="1429" y="61"/>
                    <a:pt x="1429" y="36"/>
                  </a:cubicBezTo>
                  <a:cubicBezTo>
                    <a:pt x="1429" y="19"/>
                    <a:pt x="1417"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9"/>
            <p:cNvSpPr/>
            <p:nvPr/>
          </p:nvSpPr>
          <p:spPr>
            <a:xfrm>
              <a:off x="4616075" y="1417325"/>
              <a:ext cx="37625" cy="21950"/>
            </a:xfrm>
            <a:custGeom>
              <a:avLst/>
              <a:gdLst/>
              <a:ahLst/>
              <a:cxnLst/>
              <a:rect l="l" t="t" r="r" b="b"/>
              <a:pathLst>
                <a:path w="1505" h="878" extrusionOk="0">
                  <a:moveTo>
                    <a:pt x="1454" y="0"/>
                  </a:moveTo>
                  <a:cubicBezTo>
                    <a:pt x="903" y="100"/>
                    <a:pt x="401" y="401"/>
                    <a:pt x="0" y="802"/>
                  </a:cubicBezTo>
                  <a:cubicBezTo>
                    <a:pt x="0" y="827"/>
                    <a:pt x="0" y="852"/>
                    <a:pt x="0" y="877"/>
                  </a:cubicBezTo>
                  <a:lnTo>
                    <a:pt x="50" y="877"/>
                  </a:lnTo>
                  <a:cubicBezTo>
                    <a:pt x="50" y="877"/>
                    <a:pt x="75" y="877"/>
                    <a:pt x="75" y="852"/>
                  </a:cubicBezTo>
                  <a:cubicBezTo>
                    <a:pt x="451" y="476"/>
                    <a:pt x="928" y="201"/>
                    <a:pt x="1479" y="75"/>
                  </a:cubicBezTo>
                  <a:cubicBezTo>
                    <a:pt x="1504" y="75"/>
                    <a:pt x="1504"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9"/>
            <p:cNvSpPr/>
            <p:nvPr/>
          </p:nvSpPr>
          <p:spPr>
            <a:xfrm>
              <a:off x="4622325" y="1427075"/>
              <a:ext cx="40125" cy="24100"/>
            </a:xfrm>
            <a:custGeom>
              <a:avLst/>
              <a:gdLst/>
              <a:ahLst/>
              <a:cxnLst/>
              <a:rect l="l" t="t" r="r" b="b"/>
              <a:pathLst>
                <a:path w="1605" h="964" extrusionOk="0">
                  <a:moveTo>
                    <a:pt x="1576" y="1"/>
                  </a:moveTo>
                  <a:cubicBezTo>
                    <a:pt x="1569" y="1"/>
                    <a:pt x="1562" y="4"/>
                    <a:pt x="1555" y="11"/>
                  </a:cubicBezTo>
                  <a:cubicBezTo>
                    <a:pt x="978" y="187"/>
                    <a:pt x="452" y="487"/>
                    <a:pt x="26" y="888"/>
                  </a:cubicBezTo>
                  <a:cubicBezTo>
                    <a:pt x="1" y="888"/>
                    <a:pt x="1" y="913"/>
                    <a:pt x="26" y="939"/>
                  </a:cubicBezTo>
                  <a:cubicBezTo>
                    <a:pt x="26" y="964"/>
                    <a:pt x="26" y="964"/>
                    <a:pt x="51" y="964"/>
                  </a:cubicBezTo>
                  <a:cubicBezTo>
                    <a:pt x="51" y="964"/>
                    <a:pt x="76" y="964"/>
                    <a:pt x="76" y="939"/>
                  </a:cubicBezTo>
                  <a:cubicBezTo>
                    <a:pt x="502" y="563"/>
                    <a:pt x="1028" y="262"/>
                    <a:pt x="1580" y="86"/>
                  </a:cubicBezTo>
                  <a:cubicBezTo>
                    <a:pt x="1605" y="86"/>
                    <a:pt x="1605" y="61"/>
                    <a:pt x="1605" y="36"/>
                  </a:cubicBezTo>
                  <a:cubicBezTo>
                    <a:pt x="1605" y="19"/>
                    <a:pt x="1592"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9"/>
            <p:cNvSpPr/>
            <p:nvPr/>
          </p:nvSpPr>
          <p:spPr>
            <a:xfrm>
              <a:off x="4629225" y="1437375"/>
              <a:ext cx="41375" cy="23825"/>
            </a:xfrm>
            <a:custGeom>
              <a:avLst/>
              <a:gdLst/>
              <a:ahLst/>
              <a:cxnLst/>
              <a:rect l="l" t="t" r="r" b="b"/>
              <a:pathLst>
                <a:path w="1655" h="953" extrusionOk="0">
                  <a:moveTo>
                    <a:pt x="1580" y="0"/>
                  </a:moveTo>
                  <a:cubicBezTo>
                    <a:pt x="1028" y="201"/>
                    <a:pt x="477" y="501"/>
                    <a:pt x="26" y="877"/>
                  </a:cubicBezTo>
                  <a:cubicBezTo>
                    <a:pt x="1" y="902"/>
                    <a:pt x="1" y="928"/>
                    <a:pt x="26" y="928"/>
                  </a:cubicBezTo>
                  <a:cubicBezTo>
                    <a:pt x="26" y="953"/>
                    <a:pt x="26" y="953"/>
                    <a:pt x="51" y="953"/>
                  </a:cubicBezTo>
                  <a:lnTo>
                    <a:pt x="76" y="953"/>
                  </a:lnTo>
                  <a:cubicBezTo>
                    <a:pt x="527" y="577"/>
                    <a:pt x="1053" y="276"/>
                    <a:pt x="1605" y="100"/>
                  </a:cubicBezTo>
                  <a:cubicBezTo>
                    <a:pt x="1630" y="75"/>
                    <a:pt x="1655" y="50"/>
                    <a:pt x="1630" y="50"/>
                  </a:cubicBezTo>
                  <a:cubicBezTo>
                    <a:pt x="1630" y="25"/>
                    <a:pt x="1605" y="0"/>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9"/>
            <p:cNvSpPr/>
            <p:nvPr/>
          </p:nvSpPr>
          <p:spPr>
            <a:xfrm>
              <a:off x="4632350" y="1446150"/>
              <a:ext cx="47650" cy="25700"/>
            </a:xfrm>
            <a:custGeom>
              <a:avLst/>
              <a:gdLst/>
              <a:ahLst/>
              <a:cxnLst/>
              <a:rect l="l" t="t" r="r" b="b"/>
              <a:pathLst>
                <a:path w="1906" h="1028" extrusionOk="0">
                  <a:moveTo>
                    <a:pt x="1831" y="0"/>
                  </a:moveTo>
                  <a:cubicBezTo>
                    <a:pt x="1179" y="201"/>
                    <a:pt x="552" y="526"/>
                    <a:pt x="26" y="952"/>
                  </a:cubicBezTo>
                  <a:cubicBezTo>
                    <a:pt x="1" y="978"/>
                    <a:pt x="1" y="1003"/>
                    <a:pt x="26" y="1003"/>
                  </a:cubicBezTo>
                  <a:cubicBezTo>
                    <a:pt x="26" y="1028"/>
                    <a:pt x="51" y="1028"/>
                    <a:pt x="51" y="1028"/>
                  </a:cubicBezTo>
                  <a:lnTo>
                    <a:pt x="76" y="1028"/>
                  </a:lnTo>
                  <a:cubicBezTo>
                    <a:pt x="602" y="602"/>
                    <a:pt x="1229" y="276"/>
                    <a:pt x="1856" y="100"/>
                  </a:cubicBezTo>
                  <a:cubicBezTo>
                    <a:pt x="1881" y="100"/>
                    <a:pt x="1906" y="75"/>
                    <a:pt x="1906" y="50"/>
                  </a:cubicBezTo>
                  <a:cubicBezTo>
                    <a:pt x="1881" y="25"/>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9"/>
            <p:cNvSpPr/>
            <p:nvPr/>
          </p:nvSpPr>
          <p:spPr>
            <a:xfrm>
              <a:off x="4637375" y="1457425"/>
              <a:ext cx="47025" cy="26325"/>
            </a:xfrm>
            <a:custGeom>
              <a:avLst/>
              <a:gdLst/>
              <a:ahLst/>
              <a:cxnLst/>
              <a:rect l="l" t="t" r="r" b="b"/>
              <a:pathLst>
                <a:path w="1881" h="1053" extrusionOk="0">
                  <a:moveTo>
                    <a:pt x="1805" y="0"/>
                  </a:moveTo>
                  <a:cubicBezTo>
                    <a:pt x="1178" y="226"/>
                    <a:pt x="577" y="552"/>
                    <a:pt x="25" y="978"/>
                  </a:cubicBezTo>
                  <a:cubicBezTo>
                    <a:pt x="0" y="978"/>
                    <a:pt x="0" y="1003"/>
                    <a:pt x="0" y="1028"/>
                  </a:cubicBezTo>
                  <a:cubicBezTo>
                    <a:pt x="25" y="1028"/>
                    <a:pt x="25" y="1053"/>
                    <a:pt x="51" y="1053"/>
                  </a:cubicBezTo>
                  <a:cubicBezTo>
                    <a:pt x="51" y="1053"/>
                    <a:pt x="76" y="1053"/>
                    <a:pt x="76" y="1028"/>
                  </a:cubicBezTo>
                  <a:cubicBezTo>
                    <a:pt x="602" y="627"/>
                    <a:pt x="1203" y="301"/>
                    <a:pt x="1830" y="75"/>
                  </a:cubicBezTo>
                  <a:cubicBezTo>
                    <a:pt x="1855" y="75"/>
                    <a:pt x="1880"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9"/>
            <p:cNvSpPr/>
            <p:nvPr/>
          </p:nvSpPr>
          <p:spPr>
            <a:xfrm>
              <a:off x="4642375" y="1465575"/>
              <a:ext cx="50150" cy="27575"/>
            </a:xfrm>
            <a:custGeom>
              <a:avLst/>
              <a:gdLst/>
              <a:ahLst/>
              <a:cxnLst/>
              <a:rect l="l" t="t" r="r" b="b"/>
              <a:pathLst>
                <a:path w="2006" h="1103" extrusionOk="0">
                  <a:moveTo>
                    <a:pt x="1956" y="0"/>
                  </a:moveTo>
                  <a:cubicBezTo>
                    <a:pt x="1279" y="276"/>
                    <a:pt x="627" y="602"/>
                    <a:pt x="26" y="1003"/>
                  </a:cubicBezTo>
                  <a:cubicBezTo>
                    <a:pt x="26" y="1028"/>
                    <a:pt x="1" y="1053"/>
                    <a:pt x="26" y="1078"/>
                  </a:cubicBezTo>
                  <a:cubicBezTo>
                    <a:pt x="26" y="1078"/>
                    <a:pt x="51" y="1103"/>
                    <a:pt x="51" y="1103"/>
                  </a:cubicBezTo>
                  <a:cubicBezTo>
                    <a:pt x="76" y="1103"/>
                    <a:pt x="76" y="1078"/>
                    <a:pt x="76" y="1078"/>
                  </a:cubicBezTo>
                  <a:cubicBezTo>
                    <a:pt x="678" y="677"/>
                    <a:pt x="1329" y="351"/>
                    <a:pt x="1981" y="100"/>
                  </a:cubicBezTo>
                  <a:cubicBezTo>
                    <a:pt x="2006" y="75"/>
                    <a:pt x="2006" y="50"/>
                    <a:pt x="2006" y="25"/>
                  </a:cubicBezTo>
                  <a:cubicBezTo>
                    <a:pt x="2006" y="0"/>
                    <a:pt x="1981"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9"/>
            <p:cNvSpPr/>
            <p:nvPr/>
          </p:nvSpPr>
          <p:spPr>
            <a:xfrm>
              <a:off x="4644900" y="1471825"/>
              <a:ext cx="63925" cy="32600"/>
            </a:xfrm>
            <a:custGeom>
              <a:avLst/>
              <a:gdLst/>
              <a:ahLst/>
              <a:cxnLst/>
              <a:rect l="l" t="t" r="r" b="b"/>
              <a:pathLst>
                <a:path w="2557" h="1304" extrusionOk="0">
                  <a:moveTo>
                    <a:pt x="2506" y="1"/>
                  </a:moveTo>
                  <a:cubicBezTo>
                    <a:pt x="1629" y="301"/>
                    <a:pt x="802" y="727"/>
                    <a:pt x="25" y="1229"/>
                  </a:cubicBezTo>
                  <a:cubicBezTo>
                    <a:pt x="0" y="1229"/>
                    <a:pt x="0" y="1254"/>
                    <a:pt x="25" y="1279"/>
                  </a:cubicBezTo>
                  <a:cubicBezTo>
                    <a:pt x="25" y="1304"/>
                    <a:pt x="50" y="1304"/>
                    <a:pt x="50" y="1304"/>
                  </a:cubicBezTo>
                  <a:lnTo>
                    <a:pt x="75" y="1304"/>
                  </a:lnTo>
                  <a:cubicBezTo>
                    <a:pt x="827" y="803"/>
                    <a:pt x="1654" y="377"/>
                    <a:pt x="2532" y="76"/>
                  </a:cubicBezTo>
                  <a:cubicBezTo>
                    <a:pt x="2557" y="76"/>
                    <a:pt x="2557" y="51"/>
                    <a:pt x="2557" y="26"/>
                  </a:cubicBezTo>
                  <a:cubicBezTo>
                    <a:pt x="2532" y="1"/>
                    <a:pt x="2532"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9"/>
            <p:cNvSpPr/>
            <p:nvPr/>
          </p:nvSpPr>
          <p:spPr>
            <a:xfrm>
              <a:off x="4650525" y="1479350"/>
              <a:ext cx="65200" cy="33225"/>
            </a:xfrm>
            <a:custGeom>
              <a:avLst/>
              <a:gdLst/>
              <a:ahLst/>
              <a:cxnLst/>
              <a:rect l="l" t="t" r="r" b="b"/>
              <a:pathLst>
                <a:path w="2608" h="1329" extrusionOk="0">
                  <a:moveTo>
                    <a:pt x="2557" y="0"/>
                  </a:moveTo>
                  <a:cubicBezTo>
                    <a:pt x="1680" y="351"/>
                    <a:pt x="828" y="777"/>
                    <a:pt x="26" y="1254"/>
                  </a:cubicBezTo>
                  <a:cubicBezTo>
                    <a:pt x="1" y="1254"/>
                    <a:pt x="1" y="1279"/>
                    <a:pt x="1" y="1304"/>
                  </a:cubicBezTo>
                  <a:cubicBezTo>
                    <a:pt x="1" y="1329"/>
                    <a:pt x="26" y="1329"/>
                    <a:pt x="26" y="1329"/>
                  </a:cubicBezTo>
                  <a:lnTo>
                    <a:pt x="51" y="1329"/>
                  </a:lnTo>
                  <a:cubicBezTo>
                    <a:pt x="878" y="853"/>
                    <a:pt x="1730" y="426"/>
                    <a:pt x="2582" y="76"/>
                  </a:cubicBezTo>
                  <a:cubicBezTo>
                    <a:pt x="2607" y="76"/>
                    <a:pt x="2607" y="51"/>
                    <a:pt x="2607" y="25"/>
                  </a:cubicBezTo>
                  <a:cubicBezTo>
                    <a:pt x="2607" y="0"/>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9"/>
            <p:cNvSpPr/>
            <p:nvPr/>
          </p:nvSpPr>
          <p:spPr>
            <a:xfrm>
              <a:off x="4656175" y="1488475"/>
              <a:ext cx="72700" cy="35375"/>
            </a:xfrm>
            <a:custGeom>
              <a:avLst/>
              <a:gdLst/>
              <a:ahLst/>
              <a:cxnLst/>
              <a:rect l="l" t="t" r="r" b="b"/>
              <a:pathLst>
                <a:path w="2908" h="1415" extrusionOk="0">
                  <a:moveTo>
                    <a:pt x="2879" y="1"/>
                  </a:moveTo>
                  <a:cubicBezTo>
                    <a:pt x="2872" y="1"/>
                    <a:pt x="2865" y="4"/>
                    <a:pt x="2857" y="11"/>
                  </a:cubicBezTo>
                  <a:cubicBezTo>
                    <a:pt x="1855" y="312"/>
                    <a:pt x="903" y="763"/>
                    <a:pt x="25" y="1340"/>
                  </a:cubicBezTo>
                  <a:cubicBezTo>
                    <a:pt x="0" y="1340"/>
                    <a:pt x="0" y="1365"/>
                    <a:pt x="25" y="1390"/>
                  </a:cubicBezTo>
                  <a:cubicBezTo>
                    <a:pt x="25" y="1390"/>
                    <a:pt x="25" y="1415"/>
                    <a:pt x="50" y="1415"/>
                  </a:cubicBezTo>
                  <a:cubicBezTo>
                    <a:pt x="50" y="1415"/>
                    <a:pt x="75" y="1415"/>
                    <a:pt x="75" y="1390"/>
                  </a:cubicBezTo>
                  <a:cubicBezTo>
                    <a:pt x="928" y="838"/>
                    <a:pt x="1880" y="387"/>
                    <a:pt x="2883" y="87"/>
                  </a:cubicBezTo>
                  <a:cubicBezTo>
                    <a:pt x="2908" y="87"/>
                    <a:pt x="2908" y="61"/>
                    <a:pt x="2908" y="36"/>
                  </a:cubicBezTo>
                  <a:cubicBezTo>
                    <a:pt x="2908" y="19"/>
                    <a:pt x="289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9"/>
            <p:cNvSpPr/>
            <p:nvPr/>
          </p:nvSpPr>
          <p:spPr>
            <a:xfrm>
              <a:off x="4662425" y="1503775"/>
              <a:ext cx="62700" cy="28850"/>
            </a:xfrm>
            <a:custGeom>
              <a:avLst/>
              <a:gdLst/>
              <a:ahLst/>
              <a:cxnLst/>
              <a:rect l="l" t="t" r="r" b="b"/>
              <a:pathLst>
                <a:path w="2508" h="1154" extrusionOk="0">
                  <a:moveTo>
                    <a:pt x="2432" y="1"/>
                  </a:moveTo>
                  <a:cubicBezTo>
                    <a:pt x="1580" y="226"/>
                    <a:pt x="753" y="602"/>
                    <a:pt x="26" y="1079"/>
                  </a:cubicBezTo>
                  <a:cubicBezTo>
                    <a:pt x="1" y="1104"/>
                    <a:pt x="1" y="1129"/>
                    <a:pt x="1" y="1154"/>
                  </a:cubicBezTo>
                  <a:lnTo>
                    <a:pt x="76" y="1154"/>
                  </a:lnTo>
                  <a:cubicBezTo>
                    <a:pt x="803" y="678"/>
                    <a:pt x="1605" y="302"/>
                    <a:pt x="2457" y="76"/>
                  </a:cubicBezTo>
                  <a:cubicBezTo>
                    <a:pt x="2482" y="76"/>
                    <a:pt x="2507" y="51"/>
                    <a:pt x="2482" y="26"/>
                  </a:cubicBezTo>
                  <a:cubicBezTo>
                    <a:pt x="2482" y="1"/>
                    <a:pt x="245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9"/>
            <p:cNvSpPr/>
            <p:nvPr/>
          </p:nvSpPr>
          <p:spPr>
            <a:xfrm>
              <a:off x="4664325" y="1512550"/>
              <a:ext cx="63300" cy="29475"/>
            </a:xfrm>
            <a:custGeom>
              <a:avLst/>
              <a:gdLst/>
              <a:ahLst/>
              <a:cxnLst/>
              <a:rect l="l" t="t" r="r" b="b"/>
              <a:pathLst>
                <a:path w="2532" h="1179" extrusionOk="0">
                  <a:moveTo>
                    <a:pt x="2456" y="1"/>
                  </a:moveTo>
                  <a:cubicBezTo>
                    <a:pt x="1604" y="251"/>
                    <a:pt x="777" y="627"/>
                    <a:pt x="25" y="1103"/>
                  </a:cubicBezTo>
                  <a:cubicBezTo>
                    <a:pt x="0" y="1129"/>
                    <a:pt x="0" y="1154"/>
                    <a:pt x="25" y="1179"/>
                  </a:cubicBezTo>
                  <a:lnTo>
                    <a:pt x="75" y="1179"/>
                  </a:lnTo>
                  <a:cubicBezTo>
                    <a:pt x="827" y="702"/>
                    <a:pt x="1629" y="327"/>
                    <a:pt x="2481" y="76"/>
                  </a:cubicBezTo>
                  <a:cubicBezTo>
                    <a:pt x="2506" y="76"/>
                    <a:pt x="2531" y="51"/>
                    <a:pt x="2531" y="26"/>
                  </a:cubicBezTo>
                  <a:cubicBezTo>
                    <a:pt x="2506" y="1"/>
                    <a:pt x="2481" y="1"/>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9"/>
            <p:cNvSpPr/>
            <p:nvPr/>
          </p:nvSpPr>
          <p:spPr>
            <a:xfrm>
              <a:off x="4668700" y="1527600"/>
              <a:ext cx="60175" cy="27575"/>
            </a:xfrm>
            <a:custGeom>
              <a:avLst/>
              <a:gdLst/>
              <a:ahLst/>
              <a:cxnLst/>
              <a:rect l="l" t="t" r="r" b="b"/>
              <a:pathLst>
                <a:path w="2407" h="1103" extrusionOk="0">
                  <a:moveTo>
                    <a:pt x="2331" y="0"/>
                  </a:moveTo>
                  <a:cubicBezTo>
                    <a:pt x="1529" y="226"/>
                    <a:pt x="752" y="577"/>
                    <a:pt x="26" y="1028"/>
                  </a:cubicBezTo>
                  <a:cubicBezTo>
                    <a:pt x="26" y="1053"/>
                    <a:pt x="1" y="1078"/>
                    <a:pt x="26" y="1103"/>
                  </a:cubicBezTo>
                  <a:lnTo>
                    <a:pt x="76" y="1103"/>
                  </a:lnTo>
                  <a:cubicBezTo>
                    <a:pt x="778" y="652"/>
                    <a:pt x="1554" y="326"/>
                    <a:pt x="2356" y="75"/>
                  </a:cubicBezTo>
                  <a:cubicBezTo>
                    <a:pt x="2382" y="75"/>
                    <a:pt x="2407" y="50"/>
                    <a:pt x="2407" y="25"/>
                  </a:cubicBezTo>
                  <a:cubicBezTo>
                    <a:pt x="2382"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9"/>
            <p:cNvSpPr/>
            <p:nvPr/>
          </p:nvSpPr>
          <p:spPr>
            <a:xfrm>
              <a:off x="4676225" y="1537975"/>
              <a:ext cx="60800" cy="27225"/>
            </a:xfrm>
            <a:custGeom>
              <a:avLst/>
              <a:gdLst/>
              <a:ahLst/>
              <a:cxnLst/>
              <a:rect l="l" t="t" r="r" b="b"/>
              <a:pathLst>
                <a:path w="2432" h="1089" extrusionOk="0">
                  <a:moveTo>
                    <a:pt x="2403" y="1"/>
                  </a:moveTo>
                  <a:cubicBezTo>
                    <a:pt x="2396" y="1"/>
                    <a:pt x="2389" y="4"/>
                    <a:pt x="2381" y="11"/>
                  </a:cubicBezTo>
                  <a:cubicBezTo>
                    <a:pt x="1554" y="237"/>
                    <a:pt x="777" y="563"/>
                    <a:pt x="25" y="1014"/>
                  </a:cubicBezTo>
                  <a:cubicBezTo>
                    <a:pt x="0" y="1014"/>
                    <a:pt x="0" y="1064"/>
                    <a:pt x="25" y="1064"/>
                  </a:cubicBezTo>
                  <a:cubicBezTo>
                    <a:pt x="25" y="1089"/>
                    <a:pt x="50" y="1089"/>
                    <a:pt x="50" y="1089"/>
                  </a:cubicBezTo>
                  <a:lnTo>
                    <a:pt x="76" y="1089"/>
                  </a:lnTo>
                  <a:cubicBezTo>
                    <a:pt x="802" y="638"/>
                    <a:pt x="1579" y="312"/>
                    <a:pt x="2406" y="86"/>
                  </a:cubicBezTo>
                  <a:cubicBezTo>
                    <a:pt x="2431" y="86"/>
                    <a:pt x="2431" y="61"/>
                    <a:pt x="2431" y="36"/>
                  </a:cubicBezTo>
                  <a:cubicBezTo>
                    <a:pt x="2431" y="19"/>
                    <a:pt x="2419" y="1"/>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9"/>
            <p:cNvSpPr/>
            <p:nvPr/>
          </p:nvSpPr>
          <p:spPr>
            <a:xfrm>
              <a:off x="4678100" y="1546400"/>
              <a:ext cx="70200" cy="31975"/>
            </a:xfrm>
            <a:custGeom>
              <a:avLst/>
              <a:gdLst/>
              <a:ahLst/>
              <a:cxnLst/>
              <a:rect l="l" t="t" r="r" b="b"/>
              <a:pathLst>
                <a:path w="2808" h="1279" extrusionOk="0">
                  <a:moveTo>
                    <a:pt x="2757" y="0"/>
                  </a:moveTo>
                  <a:cubicBezTo>
                    <a:pt x="1805" y="276"/>
                    <a:pt x="878" y="702"/>
                    <a:pt x="26" y="1203"/>
                  </a:cubicBezTo>
                  <a:cubicBezTo>
                    <a:pt x="1" y="1228"/>
                    <a:pt x="1" y="1253"/>
                    <a:pt x="1" y="1278"/>
                  </a:cubicBezTo>
                  <a:lnTo>
                    <a:pt x="51" y="1278"/>
                  </a:lnTo>
                  <a:cubicBezTo>
                    <a:pt x="903" y="777"/>
                    <a:pt x="1830" y="376"/>
                    <a:pt x="2782" y="75"/>
                  </a:cubicBezTo>
                  <a:cubicBezTo>
                    <a:pt x="2808" y="75"/>
                    <a:pt x="2808" y="50"/>
                    <a:pt x="2808" y="25"/>
                  </a:cubicBezTo>
                  <a:cubicBezTo>
                    <a:pt x="2808" y="0"/>
                    <a:pt x="2782" y="0"/>
                    <a:pt x="2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9"/>
            <p:cNvSpPr/>
            <p:nvPr/>
          </p:nvSpPr>
          <p:spPr>
            <a:xfrm>
              <a:off x="4683125" y="1562050"/>
              <a:ext cx="65800" cy="28850"/>
            </a:xfrm>
            <a:custGeom>
              <a:avLst/>
              <a:gdLst/>
              <a:ahLst/>
              <a:cxnLst/>
              <a:rect l="l" t="t" r="r" b="b"/>
              <a:pathLst>
                <a:path w="2632" h="1154" extrusionOk="0">
                  <a:moveTo>
                    <a:pt x="2556" y="1"/>
                  </a:moveTo>
                  <a:cubicBezTo>
                    <a:pt x="1654" y="226"/>
                    <a:pt x="802" y="577"/>
                    <a:pt x="25" y="1053"/>
                  </a:cubicBezTo>
                  <a:cubicBezTo>
                    <a:pt x="0" y="1078"/>
                    <a:pt x="0" y="1103"/>
                    <a:pt x="0" y="1129"/>
                  </a:cubicBezTo>
                  <a:cubicBezTo>
                    <a:pt x="0" y="1129"/>
                    <a:pt x="25" y="1154"/>
                    <a:pt x="50" y="1154"/>
                  </a:cubicBezTo>
                  <a:cubicBezTo>
                    <a:pt x="50" y="1154"/>
                    <a:pt x="50" y="1129"/>
                    <a:pt x="75" y="1129"/>
                  </a:cubicBezTo>
                  <a:cubicBezTo>
                    <a:pt x="852" y="652"/>
                    <a:pt x="1704" y="301"/>
                    <a:pt x="2581" y="76"/>
                  </a:cubicBezTo>
                  <a:cubicBezTo>
                    <a:pt x="2607" y="76"/>
                    <a:pt x="2632" y="51"/>
                    <a:pt x="2632" y="26"/>
                  </a:cubicBezTo>
                  <a:cubicBezTo>
                    <a:pt x="2607" y="1"/>
                    <a:pt x="258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9"/>
            <p:cNvSpPr/>
            <p:nvPr/>
          </p:nvSpPr>
          <p:spPr>
            <a:xfrm>
              <a:off x="4685625" y="1572075"/>
              <a:ext cx="68325" cy="30100"/>
            </a:xfrm>
            <a:custGeom>
              <a:avLst/>
              <a:gdLst/>
              <a:ahLst/>
              <a:cxnLst/>
              <a:rect l="l" t="t" r="r" b="b"/>
              <a:pathLst>
                <a:path w="2733" h="1204" extrusionOk="0">
                  <a:moveTo>
                    <a:pt x="2682" y="1"/>
                  </a:moveTo>
                  <a:cubicBezTo>
                    <a:pt x="1730" y="176"/>
                    <a:pt x="802" y="577"/>
                    <a:pt x="0" y="1129"/>
                  </a:cubicBezTo>
                  <a:cubicBezTo>
                    <a:pt x="0" y="1129"/>
                    <a:pt x="0" y="1179"/>
                    <a:pt x="0" y="1179"/>
                  </a:cubicBezTo>
                  <a:cubicBezTo>
                    <a:pt x="0" y="1204"/>
                    <a:pt x="25" y="1204"/>
                    <a:pt x="25" y="1204"/>
                  </a:cubicBezTo>
                  <a:lnTo>
                    <a:pt x="50" y="1204"/>
                  </a:lnTo>
                  <a:cubicBezTo>
                    <a:pt x="852" y="652"/>
                    <a:pt x="1755" y="276"/>
                    <a:pt x="2707" y="76"/>
                  </a:cubicBezTo>
                  <a:cubicBezTo>
                    <a:pt x="2732" y="76"/>
                    <a:pt x="2732" y="51"/>
                    <a:pt x="2732" y="26"/>
                  </a:cubicBezTo>
                  <a:cubicBezTo>
                    <a:pt x="2732" y="1"/>
                    <a:pt x="2707" y="1"/>
                    <a:pt x="2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9"/>
            <p:cNvSpPr/>
            <p:nvPr/>
          </p:nvSpPr>
          <p:spPr>
            <a:xfrm>
              <a:off x="4693775" y="1585250"/>
              <a:ext cx="58900" cy="26325"/>
            </a:xfrm>
            <a:custGeom>
              <a:avLst/>
              <a:gdLst/>
              <a:ahLst/>
              <a:cxnLst/>
              <a:rect l="l" t="t" r="r" b="b"/>
              <a:pathLst>
                <a:path w="2356" h="1053" extrusionOk="0">
                  <a:moveTo>
                    <a:pt x="2306" y="0"/>
                  </a:moveTo>
                  <a:cubicBezTo>
                    <a:pt x="1504" y="175"/>
                    <a:pt x="702" y="501"/>
                    <a:pt x="25" y="977"/>
                  </a:cubicBezTo>
                  <a:cubicBezTo>
                    <a:pt x="25" y="1003"/>
                    <a:pt x="0" y="1028"/>
                    <a:pt x="25" y="1053"/>
                  </a:cubicBezTo>
                  <a:lnTo>
                    <a:pt x="75" y="1053"/>
                  </a:lnTo>
                  <a:cubicBezTo>
                    <a:pt x="752" y="576"/>
                    <a:pt x="1529" y="251"/>
                    <a:pt x="2331" y="100"/>
                  </a:cubicBezTo>
                  <a:cubicBezTo>
                    <a:pt x="2331" y="100"/>
                    <a:pt x="2356" y="75"/>
                    <a:pt x="2356" y="50"/>
                  </a:cubicBezTo>
                  <a:cubicBezTo>
                    <a:pt x="2356" y="25"/>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9"/>
            <p:cNvSpPr/>
            <p:nvPr/>
          </p:nvSpPr>
          <p:spPr>
            <a:xfrm>
              <a:off x="4698775" y="1601525"/>
              <a:ext cx="57050" cy="22575"/>
            </a:xfrm>
            <a:custGeom>
              <a:avLst/>
              <a:gdLst/>
              <a:ahLst/>
              <a:cxnLst/>
              <a:rect l="l" t="t" r="r" b="b"/>
              <a:pathLst>
                <a:path w="2282" h="903" extrusionOk="0">
                  <a:moveTo>
                    <a:pt x="2231" y="1"/>
                  </a:moveTo>
                  <a:cubicBezTo>
                    <a:pt x="1454" y="126"/>
                    <a:pt x="677" y="427"/>
                    <a:pt x="26" y="828"/>
                  </a:cubicBezTo>
                  <a:cubicBezTo>
                    <a:pt x="1" y="828"/>
                    <a:pt x="1" y="853"/>
                    <a:pt x="1" y="878"/>
                  </a:cubicBezTo>
                  <a:cubicBezTo>
                    <a:pt x="1" y="903"/>
                    <a:pt x="26" y="903"/>
                    <a:pt x="51" y="903"/>
                  </a:cubicBezTo>
                  <a:cubicBezTo>
                    <a:pt x="727" y="502"/>
                    <a:pt x="1479" y="226"/>
                    <a:pt x="2231" y="76"/>
                  </a:cubicBezTo>
                  <a:cubicBezTo>
                    <a:pt x="2256" y="76"/>
                    <a:pt x="2281" y="51"/>
                    <a:pt x="2256" y="26"/>
                  </a:cubicBezTo>
                  <a:cubicBezTo>
                    <a:pt x="2256" y="26"/>
                    <a:pt x="223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9"/>
            <p:cNvSpPr/>
            <p:nvPr/>
          </p:nvSpPr>
          <p:spPr>
            <a:xfrm>
              <a:off x="4701275" y="1612800"/>
              <a:ext cx="58300" cy="23850"/>
            </a:xfrm>
            <a:custGeom>
              <a:avLst/>
              <a:gdLst/>
              <a:ahLst/>
              <a:cxnLst/>
              <a:rect l="l" t="t" r="r" b="b"/>
              <a:pathLst>
                <a:path w="2332" h="954" extrusionOk="0">
                  <a:moveTo>
                    <a:pt x="2282" y="1"/>
                  </a:moveTo>
                  <a:cubicBezTo>
                    <a:pt x="1480" y="176"/>
                    <a:pt x="728" y="477"/>
                    <a:pt x="26" y="878"/>
                  </a:cubicBezTo>
                  <a:cubicBezTo>
                    <a:pt x="1" y="878"/>
                    <a:pt x="1" y="903"/>
                    <a:pt x="1" y="928"/>
                  </a:cubicBezTo>
                  <a:cubicBezTo>
                    <a:pt x="1" y="953"/>
                    <a:pt x="26" y="953"/>
                    <a:pt x="51" y="953"/>
                  </a:cubicBezTo>
                  <a:lnTo>
                    <a:pt x="76" y="953"/>
                  </a:lnTo>
                  <a:cubicBezTo>
                    <a:pt x="753" y="552"/>
                    <a:pt x="1505" y="251"/>
                    <a:pt x="2307" y="76"/>
                  </a:cubicBezTo>
                  <a:cubicBezTo>
                    <a:pt x="2307" y="76"/>
                    <a:pt x="2332" y="51"/>
                    <a:pt x="2332" y="26"/>
                  </a:cubicBezTo>
                  <a:cubicBezTo>
                    <a:pt x="2332" y="1"/>
                    <a:pt x="2307" y="1"/>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9"/>
            <p:cNvSpPr/>
            <p:nvPr/>
          </p:nvSpPr>
          <p:spPr>
            <a:xfrm>
              <a:off x="4706925" y="1624700"/>
              <a:ext cx="63300" cy="26350"/>
            </a:xfrm>
            <a:custGeom>
              <a:avLst/>
              <a:gdLst/>
              <a:ahLst/>
              <a:cxnLst/>
              <a:rect l="l" t="t" r="r" b="b"/>
              <a:pathLst>
                <a:path w="2532" h="1054" extrusionOk="0">
                  <a:moveTo>
                    <a:pt x="2457" y="1"/>
                  </a:moveTo>
                  <a:cubicBezTo>
                    <a:pt x="1604" y="201"/>
                    <a:pt x="777" y="527"/>
                    <a:pt x="25" y="978"/>
                  </a:cubicBezTo>
                  <a:cubicBezTo>
                    <a:pt x="0" y="978"/>
                    <a:pt x="0" y="1003"/>
                    <a:pt x="0" y="1029"/>
                  </a:cubicBezTo>
                  <a:cubicBezTo>
                    <a:pt x="0" y="1054"/>
                    <a:pt x="25" y="1054"/>
                    <a:pt x="51" y="1054"/>
                  </a:cubicBezTo>
                  <a:cubicBezTo>
                    <a:pt x="827" y="602"/>
                    <a:pt x="1629" y="277"/>
                    <a:pt x="2482" y="101"/>
                  </a:cubicBezTo>
                  <a:cubicBezTo>
                    <a:pt x="2507" y="76"/>
                    <a:pt x="2532" y="76"/>
                    <a:pt x="2507" y="51"/>
                  </a:cubicBezTo>
                  <a:cubicBezTo>
                    <a:pt x="2507" y="26"/>
                    <a:pt x="2482"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9"/>
            <p:cNvSpPr/>
            <p:nvPr/>
          </p:nvSpPr>
          <p:spPr>
            <a:xfrm>
              <a:off x="4712550" y="1639125"/>
              <a:ext cx="62075" cy="26350"/>
            </a:xfrm>
            <a:custGeom>
              <a:avLst/>
              <a:gdLst/>
              <a:ahLst/>
              <a:cxnLst/>
              <a:rect l="l" t="t" r="r" b="b"/>
              <a:pathLst>
                <a:path w="2483" h="1054" extrusionOk="0">
                  <a:moveTo>
                    <a:pt x="2432" y="0"/>
                  </a:moveTo>
                  <a:cubicBezTo>
                    <a:pt x="1580" y="151"/>
                    <a:pt x="753" y="502"/>
                    <a:pt x="26" y="953"/>
                  </a:cubicBezTo>
                  <a:cubicBezTo>
                    <a:pt x="26" y="978"/>
                    <a:pt x="1" y="1003"/>
                    <a:pt x="26" y="1028"/>
                  </a:cubicBezTo>
                  <a:cubicBezTo>
                    <a:pt x="26" y="1028"/>
                    <a:pt x="51" y="1053"/>
                    <a:pt x="51" y="1053"/>
                  </a:cubicBezTo>
                  <a:cubicBezTo>
                    <a:pt x="76" y="1053"/>
                    <a:pt x="76" y="1053"/>
                    <a:pt x="76" y="1028"/>
                  </a:cubicBezTo>
                  <a:cubicBezTo>
                    <a:pt x="803" y="577"/>
                    <a:pt x="1605" y="251"/>
                    <a:pt x="2457" y="76"/>
                  </a:cubicBezTo>
                  <a:cubicBezTo>
                    <a:pt x="2457" y="76"/>
                    <a:pt x="2482" y="51"/>
                    <a:pt x="2482" y="25"/>
                  </a:cubicBezTo>
                  <a:cubicBezTo>
                    <a:pt x="2482" y="25"/>
                    <a:pt x="2457"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9"/>
            <p:cNvSpPr/>
            <p:nvPr/>
          </p:nvSpPr>
          <p:spPr>
            <a:xfrm>
              <a:off x="4716325" y="1652900"/>
              <a:ext cx="60175" cy="25725"/>
            </a:xfrm>
            <a:custGeom>
              <a:avLst/>
              <a:gdLst/>
              <a:ahLst/>
              <a:cxnLst/>
              <a:rect l="l" t="t" r="r" b="b"/>
              <a:pathLst>
                <a:path w="2407" h="1029" extrusionOk="0">
                  <a:moveTo>
                    <a:pt x="2356" y="1"/>
                  </a:moveTo>
                  <a:cubicBezTo>
                    <a:pt x="1554" y="226"/>
                    <a:pt x="777" y="527"/>
                    <a:pt x="25" y="928"/>
                  </a:cubicBezTo>
                  <a:cubicBezTo>
                    <a:pt x="25" y="953"/>
                    <a:pt x="0" y="978"/>
                    <a:pt x="25" y="1003"/>
                  </a:cubicBezTo>
                  <a:cubicBezTo>
                    <a:pt x="25" y="1003"/>
                    <a:pt x="50" y="1028"/>
                    <a:pt x="50" y="1028"/>
                  </a:cubicBezTo>
                  <a:cubicBezTo>
                    <a:pt x="50" y="1028"/>
                    <a:pt x="76" y="1028"/>
                    <a:pt x="76" y="1003"/>
                  </a:cubicBezTo>
                  <a:cubicBezTo>
                    <a:pt x="802" y="602"/>
                    <a:pt x="1579" y="302"/>
                    <a:pt x="2381" y="101"/>
                  </a:cubicBezTo>
                  <a:cubicBezTo>
                    <a:pt x="2406" y="76"/>
                    <a:pt x="2406" y="51"/>
                    <a:pt x="2406" y="26"/>
                  </a:cubicBezTo>
                  <a:cubicBezTo>
                    <a:pt x="2406" y="26"/>
                    <a:pt x="2381"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9"/>
            <p:cNvSpPr/>
            <p:nvPr/>
          </p:nvSpPr>
          <p:spPr>
            <a:xfrm>
              <a:off x="4723225" y="1669825"/>
              <a:ext cx="50775" cy="18825"/>
            </a:xfrm>
            <a:custGeom>
              <a:avLst/>
              <a:gdLst/>
              <a:ahLst/>
              <a:cxnLst/>
              <a:rect l="l" t="t" r="r" b="b"/>
              <a:pathLst>
                <a:path w="2031" h="753" extrusionOk="0">
                  <a:moveTo>
                    <a:pt x="1980" y="0"/>
                  </a:moveTo>
                  <a:cubicBezTo>
                    <a:pt x="1303" y="126"/>
                    <a:pt x="627" y="351"/>
                    <a:pt x="25" y="677"/>
                  </a:cubicBezTo>
                  <a:cubicBezTo>
                    <a:pt x="0" y="702"/>
                    <a:pt x="0" y="727"/>
                    <a:pt x="0" y="752"/>
                  </a:cubicBezTo>
                  <a:lnTo>
                    <a:pt x="50" y="752"/>
                  </a:lnTo>
                  <a:cubicBezTo>
                    <a:pt x="677" y="452"/>
                    <a:pt x="1328" y="226"/>
                    <a:pt x="2005" y="101"/>
                  </a:cubicBezTo>
                  <a:cubicBezTo>
                    <a:pt x="2030" y="101"/>
                    <a:pt x="2030" y="76"/>
                    <a:pt x="2030" y="51"/>
                  </a:cubicBezTo>
                  <a:cubicBezTo>
                    <a:pt x="2030" y="26"/>
                    <a:pt x="200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9"/>
            <p:cNvSpPr/>
            <p:nvPr/>
          </p:nvSpPr>
          <p:spPr>
            <a:xfrm>
              <a:off x="4726350" y="1679850"/>
              <a:ext cx="49525" cy="20075"/>
            </a:xfrm>
            <a:custGeom>
              <a:avLst/>
              <a:gdLst/>
              <a:ahLst/>
              <a:cxnLst/>
              <a:rect l="l" t="t" r="r" b="b"/>
              <a:pathLst>
                <a:path w="1981" h="803" extrusionOk="0">
                  <a:moveTo>
                    <a:pt x="1930" y="0"/>
                  </a:moveTo>
                  <a:cubicBezTo>
                    <a:pt x="1279" y="201"/>
                    <a:pt x="652" y="427"/>
                    <a:pt x="25" y="727"/>
                  </a:cubicBezTo>
                  <a:cubicBezTo>
                    <a:pt x="25" y="727"/>
                    <a:pt x="0" y="752"/>
                    <a:pt x="25" y="777"/>
                  </a:cubicBezTo>
                  <a:cubicBezTo>
                    <a:pt x="25" y="802"/>
                    <a:pt x="50" y="802"/>
                    <a:pt x="50" y="802"/>
                  </a:cubicBezTo>
                  <a:lnTo>
                    <a:pt x="76" y="802"/>
                  </a:lnTo>
                  <a:cubicBezTo>
                    <a:pt x="677" y="527"/>
                    <a:pt x="1304" y="276"/>
                    <a:pt x="1955" y="101"/>
                  </a:cubicBezTo>
                  <a:cubicBezTo>
                    <a:pt x="1980" y="76"/>
                    <a:pt x="1980" y="51"/>
                    <a:pt x="1980" y="26"/>
                  </a:cubicBezTo>
                  <a:cubicBezTo>
                    <a:pt x="1980" y="26"/>
                    <a:pt x="195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9"/>
            <p:cNvSpPr/>
            <p:nvPr/>
          </p:nvSpPr>
          <p:spPr>
            <a:xfrm>
              <a:off x="4727600" y="1692750"/>
              <a:ext cx="48900" cy="17825"/>
            </a:xfrm>
            <a:custGeom>
              <a:avLst/>
              <a:gdLst/>
              <a:ahLst/>
              <a:cxnLst/>
              <a:rect l="l" t="t" r="r" b="b"/>
              <a:pathLst>
                <a:path w="1956" h="713" extrusionOk="0">
                  <a:moveTo>
                    <a:pt x="1902" y="0"/>
                  </a:moveTo>
                  <a:cubicBezTo>
                    <a:pt x="1895" y="0"/>
                    <a:pt x="1888" y="3"/>
                    <a:pt x="1880" y="11"/>
                  </a:cubicBezTo>
                  <a:cubicBezTo>
                    <a:pt x="1254" y="186"/>
                    <a:pt x="627" y="412"/>
                    <a:pt x="26" y="637"/>
                  </a:cubicBezTo>
                  <a:cubicBezTo>
                    <a:pt x="0" y="637"/>
                    <a:pt x="0" y="662"/>
                    <a:pt x="0" y="688"/>
                  </a:cubicBezTo>
                  <a:cubicBezTo>
                    <a:pt x="0" y="713"/>
                    <a:pt x="26" y="713"/>
                    <a:pt x="51" y="713"/>
                  </a:cubicBezTo>
                  <a:cubicBezTo>
                    <a:pt x="652" y="487"/>
                    <a:pt x="1279" y="261"/>
                    <a:pt x="1905" y="86"/>
                  </a:cubicBezTo>
                  <a:cubicBezTo>
                    <a:pt x="1930" y="86"/>
                    <a:pt x="1955" y="61"/>
                    <a:pt x="1955" y="36"/>
                  </a:cubicBezTo>
                  <a:cubicBezTo>
                    <a:pt x="1938" y="18"/>
                    <a:pt x="1920"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9"/>
            <p:cNvSpPr/>
            <p:nvPr/>
          </p:nvSpPr>
          <p:spPr>
            <a:xfrm>
              <a:off x="4728225" y="1704900"/>
              <a:ext cx="55175" cy="21975"/>
            </a:xfrm>
            <a:custGeom>
              <a:avLst/>
              <a:gdLst/>
              <a:ahLst/>
              <a:cxnLst/>
              <a:rect l="l" t="t" r="r" b="b"/>
              <a:pathLst>
                <a:path w="2207" h="879" extrusionOk="0">
                  <a:moveTo>
                    <a:pt x="2131" y="1"/>
                  </a:moveTo>
                  <a:cubicBezTo>
                    <a:pt x="1379" y="126"/>
                    <a:pt x="677" y="402"/>
                    <a:pt x="26" y="803"/>
                  </a:cubicBezTo>
                  <a:cubicBezTo>
                    <a:pt x="1" y="803"/>
                    <a:pt x="1" y="853"/>
                    <a:pt x="1" y="853"/>
                  </a:cubicBezTo>
                  <a:cubicBezTo>
                    <a:pt x="26" y="878"/>
                    <a:pt x="26" y="878"/>
                    <a:pt x="51" y="878"/>
                  </a:cubicBezTo>
                  <a:lnTo>
                    <a:pt x="76" y="878"/>
                  </a:lnTo>
                  <a:cubicBezTo>
                    <a:pt x="702" y="477"/>
                    <a:pt x="1404" y="227"/>
                    <a:pt x="2156" y="76"/>
                  </a:cubicBezTo>
                  <a:cubicBezTo>
                    <a:pt x="2181" y="76"/>
                    <a:pt x="2206" y="51"/>
                    <a:pt x="2181" y="26"/>
                  </a:cubicBezTo>
                  <a:cubicBezTo>
                    <a:pt x="2181" y="26"/>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9"/>
            <p:cNvSpPr/>
            <p:nvPr/>
          </p:nvSpPr>
          <p:spPr>
            <a:xfrm>
              <a:off x="4731350" y="1717450"/>
              <a:ext cx="49525" cy="20075"/>
            </a:xfrm>
            <a:custGeom>
              <a:avLst/>
              <a:gdLst/>
              <a:ahLst/>
              <a:cxnLst/>
              <a:rect l="l" t="t" r="r" b="b"/>
              <a:pathLst>
                <a:path w="1981" h="803" extrusionOk="0">
                  <a:moveTo>
                    <a:pt x="1931" y="0"/>
                  </a:moveTo>
                  <a:cubicBezTo>
                    <a:pt x="1254" y="126"/>
                    <a:pt x="627" y="376"/>
                    <a:pt x="26" y="727"/>
                  </a:cubicBezTo>
                  <a:cubicBezTo>
                    <a:pt x="1" y="727"/>
                    <a:pt x="1" y="752"/>
                    <a:pt x="1" y="777"/>
                  </a:cubicBezTo>
                  <a:cubicBezTo>
                    <a:pt x="26" y="802"/>
                    <a:pt x="26" y="802"/>
                    <a:pt x="51" y="802"/>
                  </a:cubicBezTo>
                  <a:lnTo>
                    <a:pt x="76" y="802"/>
                  </a:lnTo>
                  <a:cubicBezTo>
                    <a:pt x="652" y="451"/>
                    <a:pt x="1279" y="201"/>
                    <a:pt x="1956" y="75"/>
                  </a:cubicBezTo>
                  <a:cubicBezTo>
                    <a:pt x="1981" y="75"/>
                    <a:pt x="1981" y="50"/>
                    <a:pt x="1981" y="25"/>
                  </a:cubicBezTo>
                  <a:cubicBezTo>
                    <a:pt x="1981" y="0"/>
                    <a:pt x="1956"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9"/>
            <p:cNvSpPr/>
            <p:nvPr/>
          </p:nvSpPr>
          <p:spPr>
            <a:xfrm>
              <a:off x="4734500" y="1728725"/>
              <a:ext cx="48250" cy="19450"/>
            </a:xfrm>
            <a:custGeom>
              <a:avLst/>
              <a:gdLst/>
              <a:ahLst/>
              <a:cxnLst/>
              <a:rect l="l" t="t" r="r" b="b"/>
              <a:pathLst>
                <a:path w="1930" h="778" extrusionOk="0">
                  <a:moveTo>
                    <a:pt x="1855" y="0"/>
                  </a:moveTo>
                  <a:cubicBezTo>
                    <a:pt x="1203" y="126"/>
                    <a:pt x="602" y="351"/>
                    <a:pt x="25" y="702"/>
                  </a:cubicBezTo>
                  <a:cubicBezTo>
                    <a:pt x="0" y="702"/>
                    <a:pt x="0" y="727"/>
                    <a:pt x="0" y="752"/>
                  </a:cubicBezTo>
                  <a:cubicBezTo>
                    <a:pt x="0" y="777"/>
                    <a:pt x="25" y="777"/>
                    <a:pt x="50" y="777"/>
                  </a:cubicBezTo>
                  <a:cubicBezTo>
                    <a:pt x="627" y="452"/>
                    <a:pt x="1228" y="226"/>
                    <a:pt x="1880" y="101"/>
                  </a:cubicBezTo>
                  <a:cubicBezTo>
                    <a:pt x="1905" y="101"/>
                    <a:pt x="1930" y="76"/>
                    <a:pt x="1905" y="51"/>
                  </a:cubicBezTo>
                  <a:cubicBezTo>
                    <a:pt x="1905" y="25"/>
                    <a:pt x="1880"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9"/>
            <p:cNvSpPr/>
            <p:nvPr/>
          </p:nvSpPr>
          <p:spPr>
            <a:xfrm>
              <a:off x="4735750" y="1743125"/>
              <a:ext cx="48275" cy="18200"/>
            </a:xfrm>
            <a:custGeom>
              <a:avLst/>
              <a:gdLst/>
              <a:ahLst/>
              <a:cxnLst/>
              <a:rect l="l" t="t" r="r" b="b"/>
              <a:pathLst>
                <a:path w="1931" h="728" extrusionOk="0">
                  <a:moveTo>
                    <a:pt x="1855" y="1"/>
                  </a:moveTo>
                  <a:cubicBezTo>
                    <a:pt x="1228" y="126"/>
                    <a:pt x="602" y="352"/>
                    <a:pt x="25" y="652"/>
                  </a:cubicBezTo>
                  <a:cubicBezTo>
                    <a:pt x="0" y="652"/>
                    <a:pt x="0" y="678"/>
                    <a:pt x="0" y="703"/>
                  </a:cubicBezTo>
                  <a:cubicBezTo>
                    <a:pt x="25" y="728"/>
                    <a:pt x="25" y="728"/>
                    <a:pt x="50" y="728"/>
                  </a:cubicBezTo>
                  <a:lnTo>
                    <a:pt x="75" y="728"/>
                  </a:lnTo>
                  <a:cubicBezTo>
                    <a:pt x="627" y="427"/>
                    <a:pt x="1253" y="201"/>
                    <a:pt x="1880" y="76"/>
                  </a:cubicBezTo>
                  <a:cubicBezTo>
                    <a:pt x="1905"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9"/>
            <p:cNvSpPr/>
            <p:nvPr/>
          </p:nvSpPr>
          <p:spPr>
            <a:xfrm>
              <a:off x="4741375" y="1754150"/>
              <a:ext cx="48900" cy="20325"/>
            </a:xfrm>
            <a:custGeom>
              <a:avLst/>
              <a:gdLst/>
              <a:ahLst/>
              <a:cxnLst/>
              <a:rect l="l" t="t" r="r" b="b"/>
              <a:pathLst>
                <a:path w="1956" h="813" extrusionOk="0">
                  <a:moveTo>
                    <a:pt x="1927" y="1"/>
                  </a:moveTo>
                  <a:cubicBezTo>
                    <a:pt x="1920" y="1"/>
                    <a:pt x="1913" y="4"/>
                    <a:pt x="1906" y="11"/>
                  </a:cubicBezTo>
                  <a:cubicBezTo>
                    <a:pt x="1254" y="161"/>
                    <a:pt x="602" y="412"/>
                    <a:pt x="26" y="738"/>
                  </a:cubicBezTo>
                  <a:cubicBezTo>
                    <a:pt x="1" y="738"/>
                    <a:pt x="1" y="763"/>
                    <a:pt x="1" y="788"/>
                  </a:cubicBezTo>
                  <a:cubicBezTo>
                    <a:pt x="1" y="813"/>
                    <a:pt x="26" y="813"/>
                    <a:pt x="26" y="813"/>
                  </a:cubicBezTo>
                  <a:lnTo>
                    <a:pt x="51" y="813"/>
                  </a:lnTo>
                  <a:cubicBezTo>
                    <a:pt x="652" y="487"/>
                    <a:pt x="1279" y="237"/>
                    <a:pt x="1931" y="86"/>
                  </a:cubicBezTo>
                  <a:cubicBezTo>
                    <a:pt x="1956" y="86"/>
                    <a:pt x="1956" y="61"/>
                    <a:pt x="1956" y="36"/>
                  </a:cubicBezTo>
                  <a:cubicBezTo>
                    <a:pt x="1956" y="18"/>
                    <a:pt x="1943" y="1"/>
                    <a:pt x="1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9"/>
            <p:cNvSpPr/>
            <p:nvPr/>
          </p:nvSpPr>
          <p:spPr>
            <a:xfrm>
              <a:off x="4743275" y="1771325"/>
              <a:ext cx="43875" cy="15700"/>
            </a:xfrm>
            <a:custGeom>
              <a:avLst/>
              <a:gdLst/>
              <a:ahLst/>
              <a:cxnLst/>
              <a:rect l="l" t="t" r="r" b="b"/>
              <a:pathLst>
                <a:path w="1755" h="628" extrusionOk="0">
                  <a:moveTo>
                    <a:pt x="1704" y="1"/>
                  </a:moveTo>
                  <a:cubicBezTo>
                    <a:pt x="1128" y="101"/>
                    <a:pt x="576" y="276"/>
                    <a:pt x="50" y="552"/>
                  </a:cubicBezTo>
                  <a:cubicBezTo>
                    <a:pt x="25" y="577"/>
                    <a:pt x="0" y="602"/>
                    <a:pt x="25" y="602"/>
                  </a:cubicBezTo>
                  <a:cubicBezTo>
                    <a:pt x="25" y="627"/>
                    <a:pt x="50" y="627"/>
                    <a:pt x="50" y="627"/>
                  </a:cubicBezTo>
                  <a:lnTo>
                    <a:pt x="75" y="627"/>
                  </a:lnTo>
                  <a:cubicBezTo>
                    <a:pt x="602" y="377"/>
                    <a:pt x="1153" y="176"/>
                    <a:pt x="1729" y="76"/>
                  </a:cubicBezTo>
                  <a:cubicBezTo>
                    <a:pt x="1729" y="76"/>
                    <a:pt x="1754" y="51"/>
                    <a:pt x="1754" y="26"/>
                  </a:cubicBezTo>
                  <a:cubicBezTo>
                    <a:pt x="1754" y="26"/>
                    <a:pt x="1729" y="1"/>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9"/>
            <p:cNvSpPr/>
            <p:nvPr/>
          </p:nvSpPr>
          <p:spPr>
            <a:xfrm>
              <a:off x="4747650" y="1783225"/>
              <a:ext cx="42000" cy="16325"/>
            </a:xfrm>
            <a:custGeom>
              <a:avLst/>
              <a:gdLst/>
              <a:ahLst/>
              <a:cxnLst/>
              <a:rect l="l" t="t" r="r" b="b"/>
              <a:pathLst>
                <a:path w="1680" h="653" extrusionOk="0">
                  <a:moveTo>
                    <a:pt x="1630" y="1"/>
                  </a:moveTo>
                  <a:cubicBezTo>
                    <a:pt x="1053" y="76"/>
                    <a:pt x="502" y="277"/>
                    <a:pt x="26" y="577"/>
                  </a:cubicBezTo>
                  <a:cubicBezTo>
                    <a:pt x="0" y="577"/>
                    <a:pt x="0" y="602"/>
                    <a:pt x="0" y="627"/>
                  </a:cubicBezTo>
                  <a:cubicBezTo>
                    <a:pt x="26" y="652"/>
                    <a:pt x="26" y="652"/>
                    <a:pt x="51" y="652"/>
                  </a:cubicBezTo>
                  <a:lnTo>
                    <a:pt x="76" y="652"/>
                  </a:lnTo>
                  <a:cubicBezTo>
                    <a:pt x="552" y="352"/>
                    <a:pt x="1078" y="176"/>
                    <a:pt x="1630" y="76"/>
                  </a:cubicBezTo>
                  <a:cubicBezTo>
                    <a:pt x="1655" y="76"/>
                    <a:pt x="1680" y="51"/>
                    <a:pt x="1680" y="26"/>
                  </a:cubicBezTo>
                  <a:cubicBezTo>
                    <a:pt x="1680" y="1"/>
                    <a:pt x="1655"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9"/>
            <p:cNvSpPr/>
            <p:nvPr/>
          </p:nvSpPr>
          <p:spPr>
            <a:xfrm>
              <a:off x="4747650" y="1792000"/>
              <a:ext cx="45775" cy="18200"/>
            </a:xfrm>
            <a:custGeom>
              <a:avLst/>
              <a:gdLst/>
              <a:ahLst/>
              <a:cxnLst/>
              <a:rect l="l" t="t" r="r" b="b"/>
              <a:pathLst>
                <a:path w="1831" h="728" extrusionOk="0">
                  <a:moveTo>
                    <a:pt x="1755" y="1"/>
                  </a:moveTo>
                  <a:cubicBezTo>
                    <a:pt x="1153" y="151"/>
                    <a:pt x="577" y="352"/>
                    <a:pt x="26" y="652"/>
                  </a:cubicBezTo>
                  <a:cubicBezTo>
                    <a:pt x="0" y="652"/>
                    <a:pt x="0" y="677"/>
                    <a:pt x="0" y="702"/>
                  </a:cubicBezTo>
                  <a:cubicBezTo>
                    <a:pt x="0" y="728"/>
                    <a:pt x="26" y="728"/>
                    <a:pt x="51" y="728"/>
                  </a:cubicBezTo>
                  <a:cubicBezTo>
                    <a:pt x="602" y="427"/>
                    <a:pt x="1178" y="226"/>
                    <a:pt x="1780" y="101"/>
                  </a:cubicBezTo>
                  <a:cubicBezTo>
                    <a:pt x="1805" y="101"/>
                    <a:pt x="1830" y="76"/>
                    <a:pt x="1805" y="51"/>
                  </a:cubicBezTo>
                  <a:cubicBezTo>
                    <a:pt x="1805" y="26"/>
                    <a:pt x="1780" y="1"/>
                    <a:pt x="1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9"/>
            <p:cNvSpPr/>
            <p:nvPr/>
          </p:nvSpPr>
          <p:spPr>
            <a:xfrm>
              <a:off x="4750150" y="1802025"/>
              <a:ext cx="46400" cy="20075"/>
            </a:xfrm>
            <a:custGeom>
              <a:avLst/>
              <a:gdLst/>
              <a:ahLst/>
              <a:cxnLst/>
              <a:rect l="l" t="t" r="r" b="b"/>
              <a:pathLst>
                <a:path w="1856" h="803" extrusionOk="0">
                  <a:moveTo>
                    <a:pt x="1805" y="1"/>
                  </a:moveTo>
                  <a:cubicBezTo>
                    <a:pt x="1179" y="151"/>
                    <a:pt x="577" y="402"/>
                    <a:pt x="26" y="728"/>
                  </a:cubicBezTo>
                  <a:cubicBezTo>
                    <a:pt x="26" y="753"/>
                    <a:pt x="1" y="778"/>
                    <a:pt x="26" y="778"/>
                  </a:cubicBezTo>
                  <a:cubicBezTo>
                    <a:pt x="26" y="803"/>
                    <a:pt x="51" y="803"/>
                    <a:pt x="51" y="803"/>
                  </a:cubicBezTo>
                  <a:lnTo>
                    <a:pt x="76" y="803"/>
                  </a:lnTo>
                  <a:cubicBezTo>
                    <a:pt x="627" y="477"/>
                    <a:pt x="1204" y="226"/>
                    <a:pt x="1830" y="76"/>
                  </a:cubicBezTo>
                  <a:cubicBezTo>
                    <a:pt x="1830" y="76"/>
                    <a:pt x="1855" y="51"/>
                    <a:pt x="1855" y="26"/>
                  </a:cubicBezTo>
                  <a:cubicBezTo>
                    <a:pt x="1855" y="1"/>
                    <a:pt x="1830"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9"/>
            <p:cNvSpPr/>
            <p:nvPr/>
          </p:nvSpPr>
          <p:spPr>
            <a:xfrm>
              <a:off x="4754550" y="1814550"/>
              <a:ext cx="47625" cy="17575"/>
            </a:xfrm>
            <a:custGeom>
              <a:avLst/>
              <a:gdLst/>
              <a:ahLst/>
              <a:cxnLst/>
              <a:rect l="l" t="t" r="r" b="b"/>
              <a:pathLst>
                <a:path w="1905" h="703" extrusionOk="0">
                  <a:moveTo>
                    <a:pt x="1855" y="1"/>
                  </a:moveTo>
                  <a:cubicBezTo>
                    <a:pt x="1203" y="76"/>
                    <a:pt x="577" y="302"/>
                    <a:pt x="25" y="628"/>
                  </a:cubicBezTo>
                  <a:cubicBezTo>
                    <a:pt x="25" y="653"/>
                    <a:pt x="0" y="678"/>
                    <a:pt x="25" y="703"/>
                  </a:cubicBezTo>
                  <a:lnTo>
                    <a:pt x="75" y="703"/>
                  </a:lnTo>
                  <a:cubicBezTo>
                    <a:pt x="627" y="377"/>
                    <a:pt x="1228" y="151"/>
                    <a:pt x="1855" y="76"/>
                  </a:cubicBezTo>
                  <a:cubicBezTo>
                    <a:pt x="1880" y="76"/>
                    <a:pt x="1905" y="76"/>
                    <a:pt x="1905" y="51"/>
                  </a:cubicBezTo>
                  <a:cubicBezTo>
                    <a:pt x="1905" y="26"/>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9"/>
            <p:cNvSpPr/>
            <p:nvPr/>
          </p:nvSpPr>
          <p:spPr>
            <a:xfrm>
              <a:off x="4758300" y="1826475"/>
              <a:ext cx="45150" cy="18825"/>
            </a:xfrm>
            <a:custGeom>
              <a:avLst/>
              <a:gdLst/>
              <a:ahLst/>
              <a:cxnLst/>
              <a:rect l="l" t="t" r="r" b="b"/>
              <a:pathLst>
                <a:path w="1806" h="753" extrusionOk="0">
                  <a:moveTo>
                    <a:pt x="1755" y="0"/>
                  </a:moveTo>
                  <a:cubicBezTo>
                    <a:pt x="1153" y="176"/>
                    <a:pt x="577" y="376"/>
                    <a:pt x="26" y="677"/>
                  </a:cubicBezTo>
                  <a:cubicBezTo>
                    <a:pt x="1" y="677"/>
                    <a:pt x="1" y="702"/>
                    <a:pt x="1" y="727"/>
                  </a:cubicBezTo>
                  <a:cubicBezTo>
                    <a:pt x="1" y="727"/>
                    <a:pt x="26" y="752"/>
                    <a:pt x="51" y="752"/>
                  </a:cubicBezTo>
                  <a:cubicBezTo>
                    <a:pt x="602" y="476"/>
                    <a:pt x="1178" y="251"/>
                    <a:pt x="1780" y="100"/>
                  </a:cubicBezTo>
                  <a:cubicBezTo>
                    <a:pt x="1805" y="75"/>
                    <a:pt x="1805" y="50"/>
                    <a:pt x="1805" y="25"/>
                  </a:cubicBezTo>
                  <a:cubicBezTo>
                    <a:pt x="1805" y="25"/>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9"/>
            <p:cNvSpPr/>
            <p:nvPr/>
          </p:nvSpPr>
          <p:spPr>
            <a:xfrm>
              <a:off x="4757675" y="1838100"/>
              <a:ext cx="50775" cy="17850"/>
            </a:xfrm>
            <a:custGeom>
              <a:avLst/>
              <a:gdLst/>
              <a:ahLst/>
              <a:cxnLst/>
              <a:rect l="l" t="t" r="r" b="b"/>
              <a:pathLst>
                <a:path w="2031" h="714" extrusionOk="0">
                  <a:moveTo>
                    <a:pt x="2002" y="1"/>
                  </a:moveTo>
                  <a:cubicBezTo>
                    <a:pt x="1995" y="1"/>
                    <a:pt x="1988" y="4"/>
                    <a:pt x="1980" y="11"/>
                  </a:cubicBezTo>
                  <a:cubicBezTo>
                    <a:pt x="1304" y="87"/>
                    <a:pt x="627" y="287"/>
                    <a:pt x="26" y="638"/>
                  </a:cubicBezTo>
                  <a:cubicBezTo>
                    <a:pt x="0" y="638"/>
                    <a:pt x="0" y="663"/>
                    <a:pt x="0" y="688"/>
                  </a:cubicBezTo>
                  <a:cubicBezTo>
                    <a:pt x="26" y="713"/>
                    <a:pt x="26" y="713"/>
                    <a:pt x="51" y="713"/>
                  </a:cubicBezTo>
                  <a:lnTo>
                    <a:pt x="76" y="713"/>
                  </a:lnTo>
                  <a:cubicBezTo>
                    <a:pt x="652" y="387"/>
                    <a:pt x="1329" y="162"/>
                    <a:pt x="2006" y="87"/>
                  </a:cubicBezTo>
                  <a:cubicBezTo>
                    <a:pt x="2031" y="87"/>
                    <a:pt x="2031" y="61"/>
                    <a:pt x="2031" y="36"/>
                  </a:cubicBezTo>
                  <a:cubicBezTo>
                    <a:pt x="2031" y="19"/>
                    <a:pt x="2018" y="1"/>
                    <a:pt x="2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9"/>
            <p:cNvSpPr/>
            <p:nvPr/>
          </p:nvSpPr>
          <p:spPr>
            <a:xfrm>
              <a:off x="4762675" y="1849025"/>
              <a:ext cx="50800" cy="16325"/>
            </a:xfrm>
            <a:custGeom>
              <a:avLst/>
              <a:gdLst/>
              <a:ahLst/>
              <a:cxnLst/>
              <a:rect l="l" t="t" r="r" b="b"/>
              <a:pathLst>
                <a:path w="2032" h="653" extrusionOk="0">
                  <a:moveTo>
                    <a:pt x="2006" y="0"/>
                  </a:moveTo>
                  <a:cubicBezTo>
                    <a:pt x="1329" y="51"/>
                    <a:pt x="653" y="251"/>
                    <a:pt x="26" y="577"/>
                  </a:cubicBezTo>
                  <a:cubicBezTo>
                    <a:pt x="26" y="577"/>
                    <a:pt x="1" y="602"/>
                    <a:pt x="26" y="627"/>
                  </a:cubicBezTo>
                  <a:cubicBezTo>
                    <a:pt x="26" y="652"/>
                    <a:pt x="51" y="652"/>
                    <a:pt x="51" y="652"/>
                  </a:cubicBezTo>
                  <a:lnTo>
                    <a:pt x="76" y="652"/>
                  </a:lnTo>
                  <a:cubicBezTo>
                    <a:pt x="678" y="326"/>
                    <a:pt x="1329" y="151"/>
                    <a:pt x="2006" y="76"/>
                  </a:cubicBezTo>
                  <a:cubicBezTo>
                    <a:pt x="2031" y="76"/>
                    <a:pt x="2031" y="51"/>
                    <a:pt x="2031" y="26"/>
                  </a:cubicBezTo>
                  <a:cubicBezTo>
                    <a:pt x="2031"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9"/>
            <p:cNvSpPr/>
            <p:nvPr/>
          </p:nvSpPr>
          <p:spPr>
            <a:xfrm>
              <a:off x="4764575" y="1858175"/>
              <a:ext cx="55150" cy="17825"/>
            </a:xfrm>
            <a:custGeom>
              <a:avLst/>
              <a:gdLst/>
              <a:ahLst/>
              <a:cxnLst/>
              <a:rect l="l" t="t" r="r" b="b"/>
              <a:pathLst>
                <a:path w="2206" h="713" extrusionOk="0">
                  <a:moveTo>
                    <a:pt x="2177" y="0"/>
                  </a:moveTo>
                  <a:cubicBezTo>
                    <a:pt x="2170" y="0"/>
                    <a:pt x="2163" y="3"/>
                    <a:pt x="2156" y="10"/>
                  </a:cubicBezTo>
                  <a:cubicBezTo>
                    <a:pt x="1429" y="136"/>
                    <a:pt x="727" y="336"/>
                    <a:pt x="25" y="637"/>
                  </a:cubicBezTo>
                  <a:cubicBezTo>
                    <a:pt x="0" y="637"/>
                    <a:pt x="0" y="662"/>
                    <a:pt x="0" y="687"/>
                  </a:cubicBezTo>
                  <a:cubicBezTo>
                    <a:pt x="25" y="712"/>
                    <a:pt x="25" y="712"/>
                    <a:pt x="50" y="712"/>
                  </a:cubicBezTo>
                  <a:lnTo>
                    <a:pt x="75" y="712"/>
                  </a:lnTo>
                  <a:cubicBezTo>
                    <a:pt x="752" y="411"/>
                    <a:pt x="1454" y="211"/>
                    <a:pt x="2181" y="86"/>
                  </a:cubicBezTo>
                  <a:cubicBezTo>
                    <a:pt x="2206" y="86"/>
                    <a:pt x="2206" y="61"/>
                    <a:pt x="2206" y="35"/>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9"/>
            <p:cNvSpPr/>
            <p:nvPr/>
          </p:nvSpPr>
          <p:spPr>
            <a:xfrm>
              <a:off x="4764575" y="1867200"/>
              <a:ext cx="57650" cy="19450"/>
            </a:xfrm>
            <a:custGeom>
              <a:avLst/>
              <a:gdLst/>
              <a:ahLst/>
              <a:cxnLst/>
              <a:rect l="l" t="t" r="r" b="b"/>
              <a:pathLst>
                <a:path w="2306" h="778" extrusionOk="0">
                  <a:moveTo>
                    <a:pt x="2256" y="0"/>
                  </a:moveTo>
                  <a:cubicBezTo>
                    <a:pt x="1479" y="101"/>
                    <a:pt x="727" y="326"/>
                    <a:pt x="25" y="677"/>
                  </a:cubicBezTo>
                  <a:cubicBezTo>
                    <a:pt x="0" y="702"/>
                    <a:pt x="0" y="727"/>
                    <a:pt x="0" y="752"/>
                  </a:cubicBezTo>
                  <a:cubicBezTo>
                    <a:pt x="0" y="752"/>
                    <a:pt x="25" y="777"/>
                    <a:pt x="50" y="777"/>
                  </a:cubicBezTo>
                  <a:cubicBezTo>
                    <a:pt x="50" y="777"/>
                    <a:pt x="50" y="777"/>
                    <a:pt x="50" y="752"/>
                  </a:cubicBezTo>
                  <a:cubicBezTo>
                    <a:pt x="752" y="401"/>
                    <a:pt x="1504" y="176"/>
                    <a:pt x="2281" y="101"/>
                  </a:cubicBezTo>
                  <a:cubicBezTo>
                    <a:pt x="2306" y="75"/>
                    <a:pt x="2306" y="75"/>
                    <a:pt x="2306" y="50"/>
                  </a:cubicBezTo>
                  <a:cubicBezTo>
                    <a:pt x="2306" y="25"/>
                    <a:pt x="2281"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9"/>
            <p:cNvSpPr/>
            <p:nvPr/>
          </p:nvSpPr>
          <p:spPr>
            <a:xfrm>
              <a:off x="4767075" y="1879725"/>
              <a:ext cx="57050" cy="21325"/>
            </a:xfrm>
            <a:custGeom>
              <a:avLst/>
              <a:gdLst/>
              <a:ahLst/>
              <a:cxnLst/>
              <a:rect l="l" t="t" r="r" b="b"/>
              <a:pathLst>
                <a:path w="2282" h="853" extrusionOk="0">
                  <a:moveTo>
                    <a:pt x="2206" y="1"/>
                  </a:moveTo>
                  <a:cubicBezTo>
                    <a:pt x="1454" y="126"/>
                    <a:pt x="702" y="402"/>
                    <a:pt x="25" y="777"/>
                  </a:cubicBezTo>
                  <a:cubicBezTo>
                    <a:pt x="0" y="777"/>
                    <a:pt x="0" y="803"/>
                    <a:pt x="0" y="828"/>
                  </a:cubicBezTo>
                  <a:cubicBezTo>
                    <a:pt x="25" y="853"/>
                    <a:pt x="25" y="853"/>
                    <a:pt x="51" y="853"/>
                  </a:cubicBezTo>
                  <a:lnTo>
                    <a:pt x="76" y="853"/>
                  </a:lnTo>
                  <a:cubicBezTo>
                    <a:pt x="752" y="477"/>
                    <a:pt x="1479" y="226"/>
                    <a:pt x="2231" y="101"/>
                  </a:cubicBezTo>
                  <a:cubicBezTo>
                    <a:pt x="2256" y="101"/>
                    <a:pt x="2281" y="76"/>
                    <a:pt x="2256" y="51"/>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9"/>
            <p:cNvSpPr/>
            <p:nvPr/>
          </p:nvSpPr>
          <p:spPr>
            <a:xfrm>
              <a:off x="4770200" y="1889125"/>
              <a:ext cx="59550" cy="26350"/>
            </a:xfrm>
            <a:custGeom>
              <a:avLst/>
              <a:gdLst/>
              <a:ahLst/>
              <a:cxnLst/>
              <a:rect l="l" t="t" r="r" b="b"/>
              <a:pathLst>
                <a:path w="2382" h="1054" extrusionOk="0">
                  <a:moveTo>
                    <a:pt x="2332" y="0"/>
                  </a:moveTo>
                  <a:cubicBezTo>
                    <a:pt x="1555" y="176"/>
                    <a:pt x="828" y="452"/>
                    <a:pt x="126" y="802"/>
                  </a:cubicBezTo>
                  <a:cubicBezTo>
                    <a:pt x="76" y="828"/>
                    <a:pt x="26" y="878"/>
                    <a:pt x="1" y="953"/>
                  </a:cubicBezTo>
                  <a:cubicBezTo>
                    <a:pt x="1" y="978"/>
                    <a:pt x="1" y="1003"/>
                    <a:pt x="26" y="1028"/>
                  </a:cubicBezTo>
                  <a:cubicBezTo>
                    <a:pt x="26" y="1028"/>
                    <a:pt x="51" y="1053"/>
                    <a:pt x="51" y="1053"/>
                  </a:cubicBezTo>
                  <a:cubicBezTo>
                    <a:pt x="76" y="1053"/>
                    <a:pt x="76" y="1028"/>
                    <a:pt x="76" y="1028"/>
                  </a:cubicBezTo>
                  <a:cubicBezTo>
                    <a:pt x="101" y="1028"/>
                    <a:pt x="101" y="978"/>
                    <a:pt x="101" y="978"/>
                  </a:cubicBezTo>
                  <a:cubicBezTo>
                    <a:pt x="101" y="978"/>
                    <a:pt x="101" y="978"/>
                    <a:pt x="101" y="953"/>
                  </a:cubicBezTo>
                  <a:cubicBezTo>
                    <a:pt x="101" y="928"/>
                    <a:pt x="126" y="903"/>
                    <a:pt x="151" y="878"/>
                  </a:cubicBezTo>
                  <a:cubicBezTo>
                    <a:pt x="853" y="527"/>
                    <a:pt x="1580" y="251"/>
                    <a:pt x="2357" y="76"/>
                  </a:cubicBezTo>
                  <a:cubicBezTo>
                    <a:pt x="2382" y="76"/>
                    <a:pt x="2382" y="51"/>
                    <a:pt x="2382" y="26"/>
                  </a:cubicBezTo>
                  <a:cubicBezTo>
                    <a:pt x="2382" y="0"/>
                    <a:pt x="2357"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9"/>
            <p:cNvSpPr/>
            <p:nvPr/>
          </p:nvSpPr>
          <p:spPr>
            <a:xfrm>
              <a:off x="4772075" y="1894775"/>
              <a:ext cx="65200" cy="28825"/>
            </a:xfrm>
            <a:custGeom>
              <a:avLst/>
              <a:gdLst/>
              <a:ahLst/>
              <a:cxnLst/>
              <a:rect l="l" t="t" r="r" b="b"/>
              <a:pathLst>
                <a:path w="2608" h="1153" extrusionOk="0">
                  <a:moveTo>
                    <a:pt x="2557" y="0"/>
                  </a:moveTo>
                  <a:cubicBezTo>
                    <a:pt x="1655" y="251"/>
                    <a:pt x="828" y="602"/>
                    <a:pt x="26" y="1053"/>
                  </a:cubicBezTo>
                  <a:cubicBezTo>
                    <a:pt x="1" y="1078"/>
                    <a:pt x="1" y="1103"/>
                    <a:pt x="1" y="1128"/>
                  </a:cubicBezTo>
                  <a:cubicBezTo>
                    <a:pt x="26" y="1128"/>
                    <a:pt x="26" y="1153"/>
                    <a:pt x="51" y="1153"/>
                  </a:cubicBezTo>
                  <a:cubicBezTo>
                    <a:pt x="51" y="1153"/>
                    <a:pt x="51" y="1128"/>
                    <a:pt x="76" y="1128"/>
                  </a:cubicBezTo>
                  <a:cubicBezTo>
                    <a:pt x="853" y="677"/>
                    <a:pt x="1705" y="326"/>
                    <a:pt x="2582" y="100"/>
                  </a:cubicBezTo>
                  <a:cubicBezTo>
                    <a:pt x="2607" y="75"/>
                    <a:pt x="2607" y="50"/>
                    <a:pt x="2607" y="25"/>
                  </a:cubicBezTo>
                  <a:cubicBezTo>
                    <a:pt x="2607" y="25"/>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9"/>
            <p:cNvSpPr/>
            <p:nvPr/>
          </p:nvSpPr>
          <p:spPr>
            <a:xfrm>
              <a:off x="4773975" y="1905425"/>
              <a:ext cx="74575" cy="25700"/>
            </a:xfrm>
            <a:custGeom>
              <a:avLst/>
              <a:gdLst/>
              <a:ahLst/>
              <a:cxnLst/>
              <a:rect l="l" t="t" r="r" b="b"/>
              <a:pathLst>
                <a:path w="2983" h="1028" extrusionOk="0">
                  <a:moveTo>
                    <a:pt x="2932" y="0"/>
                  </a:moveTo>
                  <a:cubicBezTo>
                    <a:pt x="1930" y="226"/>
                    <a:pt x="952" y="551"/>
                    <a:pt x="25" y="952"/>
                  </a:cubicBezTo>
                  <a:cubicBezTo>
                    <a:pt x="0" y="952"/>
                    <a:pt x="0" y="978"/>
                    <a:pt x="0" y="1003"/>
                  </a:cubicBezTo>
                  <a:cubicBezTo>
                    <a:pt x="25" y="1028"/>
                    <a:pt x="25" y="1028"/>
                    <a:pt x="50" y="1028"/>
                  </a:cubicBezTo>
                  <a:lnTo>
                    <a:pt x="75" y="1028"/>
                  </a:lnTo>
                  <a:cubicBezTo>
                    <a:pt x="1003" y="627"/>
                    <a:pt x="1955" y="326"/>
                    <a:pt x="2932" y="75"/>
                  </a:cubicBezTo>
                  <a:cubicBezTo>
                    <a:pt x="2958" y="75"/>
                    <a:pt x="2983" y="50"/>
                    <a:pt x="2983" y="25"/>
                  </a:cubicBezTo>
                  <a:cubicBezTo>
                    <a:pt x="2983" y="25"/>
                    <a:pt x="2958" y="0"/>
                    <a:pt x="2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9"/>
            <p:cNvSpPr/>
            <p:nvPr/>
          </p:nvSpPr>
          <p:spPr>
            <a:xfrm>
              <a:off x="4780850" y="1918950"/>
              <a:ext cx="65200" cy="25975"/>
            </a:xfrm>
            <a:custGeom>
              <a:avLst/>
              <a:gdLst/>
              <a:ahLst/>
              <a:cxnLst/>
              <a:rect l="l" t="t" r="r" b="b"/>
              <a:pathLst>
                <a:path w="2608" h="1039" extrusionOk="0">
                  <a:moveTo>
                    <a:pt x="2579" y="0"/>
                  </a:moveTo>
                  <a:cubicBezTo>
                    <a:pt x="2572" y="0"/>
                    <a:pt x="2565" y="3"/>
                    <a:pt x="2557" y="10"/>
                  </a:cubicBezTo>
                  <a:cubicBezTo>
                    <a:pt x="1680" y="236"/>
                    <a:pt x="828" y="562"/>
                    <a:pt x="26" y="938"/>
                  </a:cubicBezTo>
                  <a:cubicBezTo>
                    <a:pt x="1" y="963"/>
                    <a:pt x="1" y="988"/>
                    <a:pt x="1" y="1013"/>
                  </a:cubicBezTo>
                  <a:cubicBezTo>
                    <a:pt x="1" y="1013"/>
                    <a:pt x="26" y="1038"/>
                    <a:pt x="51" y="1038"/>
                  </a:cubicBezTo>
                  <a:cubicBezTo>
                    <a:pt x="51" y="1038"/>
                    <a:pt x="51" y="1038"/>
                    <a:pt x="51" y="1013"/>
                  </a:cubicBezTo>
                  <a:cubicBezTo>
                    <a:pt x="878" y="637"/>
                    <a:pt x="1730" y="311"/>
                    <a:pt x="2582" y="86"/>
                  </a:cubicBezTo>
                  <a:cubicBezTo>
                    <a:pt x="2607" y="86"/>
                    <a:pt x="2607" y="61"/>
                    <a:pt x="2607" y="36"/>
                  </a:cubicBezTo>
                  <a:cubicBezTo>
                    <a:pt x="2607" y="18"/>
                    <a:pt x="2595" y="0"/>
                    <a:pt x="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9"/>
            <p:cNvSpPr/>
            <p:nvPr/>
          </p:nvSpPr>
          <p:spPr>
            <a:xfrm>
              <a:off x="4782725" y="1929850"/>
              <a:ext cx="66450" cy="28850"/>
            </a:xfrm>
            <a:custGeom>
              <a:avLst/>
              <a:gdLst/>
              <a:ahLst/>
              <a:cxnLst/>
              <a:rect l="l" t="t" r="r" b="b"/>
              <a:pathLst>
                <a:path w="2658" h="1154" extrusionOk="0">
                  <a:moveTo>
                    <a:pt x="2582" y="1"/>
                  </a:moveTo>
                  <a:cubicBezTo>
                    <a:pt x="1705" y="276"/>
                    <a:pt x="853" y="652"/>
                    <a:pt x="26" y="1053"/>
                  </a:cubicBezTo>
                  <a:cubicBezTo>
                    <a:pt x="1" y="1078"/>
                    <a:pt x="1" y="1103"/>
                    <a:pt x="1" y="1128"/>
                  </a:cubicBezTo>
                  <a:cubicBezTo>
                    <a:pt x="26" y="1128"/>
                    <a:pt x="26" y="1153"/>
                    <a:pt x="51" y="1153"/>
                  </a:cubicBezTo>
                  <a:cubicBezTo>
                    <a:pt x="51" y="1153"/>
                    <a:pt x="51" y="1153"/>
                    <a:pt x="76" y="1128"/>
                  </a:cubicBezTo>
                  <a:cubicBezTo>
                    <a:pt x="878" y="727"/>
                    <a:pt x="1730" y="376"/>
                    <a:pt x="2608" y="76"/>
                  </a:cubicBezTo>
                  <a:cubicBezTo>
                    <a:pt x="2633" y="76"/>
                    <a:pt x="2658" y="51"/>
                    <a:pt x="2633" y="26"/>
                  </a:cubicBezTo>
                  <a:cubicBezTo>
                    <a:pt x="2633" y="1"/>
                    <a:pt x="2608"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9"/>
            <p:cNvSpPr/>
            <p:nvPr/>
          </p:nvSpPr>
          <p:spPr>
            <a:xfrm>
              <a:off x="4791500" y="1945525"/>
              <a:ext cx="58925" cy="24450"/>
            </a:xfrm>
            <a:custGeom>
              <a:avLst/>
              <a:gdLst/>
              <a:ahLst/>
              <a:cxnLst/>
              <a:rect l="l" t="t" r="r" b="b"/>
              <a:pathLst>
                <a:path w="2357" h="978" extrusionOk="0">
                  <a:moveTo>
                    <a:pt x="2307" y="0"/>
                  </a:moveTo>
                  <a:cubicBezTo>
                    <a:pt x="1505" y="201"/>
                    <a:pt x="753" y="501"/>
                    <a:pt x="26" y="902"/>
                  </a:cubicBezTo>
                  <a:cubicBezTo>
                    <a:pt x="1" y="902"/>
                    <a:pt x="1" y="927"/>
                    <a:pt x="1" y="952"/>
                  </a:cubicBezTo>
                  <a:cubicBezTo>
                    <a:pt x="26" y="978"/>
                    <a:pt x="26" y="978"/>
                    <a:pt x="51" y="978"/>
                  </a:cubicBezTo>
                  <a:lnTo>
                    <a:pt x="76" y="978"/>
                  </a:lnTo>
                  <a:cubicBezTo>
                    <a:pt x="778" y="577"/>
                    <a:pt x="1530" y="276"/>
                    <a:pt x="2332" y="75"/>
                  </a:cubicBezTo>
                  <a:cubicBezTo>
                    <a:pt x="2357" y="75"/>
                    <a:pt x="2357" y="50"/>
                    <a:pt x="2357" y="25"/>
                  </a:cubicBezTo>
                  <a:cubicBezTo>
                    <a:pt x="2357" y="0"/>
                    <a:pt x="2332"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9"/>
            <p:cNvSpPr/>
            <p:nvPr/>
          </p:nvSpPr>
          <p:spPr>
            <a:xfrm>
              <a:off x="4953800" y="1796125"/>
              <a:ext cx="147875" cy="54175"/>
            </a:xfrm>
            <a:custGeom>
              <a:avLst/>
              <a:gdLst/>
              <a:ahLst/>
              <a:cxnLst/>
              <a:rect l="l" t="t" r="r" b="b"/>
              <a:pathLst>
                <a:path w="5915" h="2167" extrusionOk="0">
                  <a:moveTo>
                    <a:pt x="5864" y="0"/>
                  </a:moveTo>
                  <a:cubicBezTo>
                    <a:pt x="5856" y="0"/>
                    <a:pt x="5848" y="3"/>
                    <a:pt x="5840" y="11"/>
                  </a:cubicBezTo>
                  <a:cubicBezTo>
                    <a:pt x="3960" y="838"/>
                    <a:pt x="2005" y="1540"/>
                    <a:pt x="25" y="2091"/>
                  </a:cubicBezTo>
                  <a:cubicBezTo>
                    <a:pt x="0" y="2091"/>
                    <a:pt x="0" y="2116"/>
                    <a:pt x="0" y="2142"/>
                  </a:cubicBezTo>
                  <a:cubicBezTo>
                    <a:pt x="0" y="2167"/>
                    <a:pt x="25" y="2167"/>
                    <a:pt x="50" y="2167"/>
                  </a:cubicBezTo>
                  <a:cubicBezTo>
                    <a:pt x="2030" y="1615"/>
                    <a:pt x="3985" y="913"/>
                    <a:pt x="5890" y="86"/>
                  </a:cubicBezTo>
                  <a:cubicBezTo>
                    <a:pt x="5890" y="61"/>
                    <a:pt x="5915" y="36"/>
                    <a:pt x="5890" y="11"/>
                  </a:cubicBezTo>
                  <a:cubicBezTo>
                    <a:pt x="5890" y="11"/>
                    <a:pt x="5879" y="0"/>
                    <a:pt x="5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9"/>
            <p:cNvSpPr/>
            <p:nvPr/>
          </p:nvSpPr>
          <p:spPr>
            <a:xfrm>
              <a:off x="4958175" y="1809925"/>
              <a:ext cx="140375" cy="46650"/>
            </a:xfrm>
            <a:custGeom>
              <a:avLst/>
              <a:gdLst/>
              <a:ahLst/>
              <a:cxnLst/>
              <a:rect l="l" t="t" r="r" b="b"/>
              <a:pathLst>
                <a:path w="5615" h="1866" extrusionOk="0">
                  <a:moveTo>
                    <a:pt x="5570" y="0"/>
                  </a:moveTo>
                  <a:cubicBezTo>
                    <a:pt x="5567" y="0"/>
                    <a:pt x="5565" y="3"/>
                    <a:pt x="5565" y="11"/>
                  </a:cubicBezTo>
                  <a:cubicBezTo>
                    <a:pt x="3785" y="787"/>
                    <a:pt x="1930" y="1389"/>
                    <a:pt x="26" y="1790"/>
                  </a:cubicBezTo>
                  <a:cubicBezTo>
                    <a:pt x="1" y="1790"/>
                    <a:pt x="1" y="1815"/>
                    <a:pt x="1" y="1840"/>
                  </a:cubicBezTo>
                  <a:cubicBezTo>
                    <a:pt x="1" y="1865"/>
                    <a:pt x="26" y="1865"/>
                    <a:pt x="51" y="1865"/>
                  </a:cubicBezTo>
                  <a:cubicBezTo>
                    <a:pt x="1955" y="1464"/>
                    <a:pt x="3810" y="863"/>
                    <a:pt x="5590" y="86"/>
                  </a:cubicBezTo>
                  <a:cubicBezTo>
                    <a:pt x="5615" y="86"/>
                    <a:pt x="5615" y="61"/>
                    <a:pt x="5615" y="36"/>
                  </a:cubicBezTo>
                  <a:cubicBezTo>
                    <a:pt x="5597" y="18"/>
                    <a:pt x="5579" y="0"/>
                    <a:pt x="5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9"/>
            <p:cNvSpPr/>
            <p:nvPr/>
          </p:nvSpPr>
          <p:spPr>
            <a:xfrm>
              <a:off x="4966950" y="1825575"/>
              <a:ext cx="123450" cy="41650"/>
            </a:xfrm>
            <a:custGeom>
              <a:avLst/>
              <a:gdLst/>
              <a:ahLst/>
              <a:cxnLst/>
              <a:rect l="l" t="t" r="r" b="b"/>
              <a:pathLst>
                <a:path w="4938" h="1666" extrusionOk="0">
                  <a:moveTo>
                    <a:pt x="4884" y="1"/>
                  </a:moveTo>
                  <a:cubicBezTo>
                    <a:pt x="4877" y="1"/>
                    <a:pt x="4870" y="4"/>
                    <a:pt x="4863" y="11"/>
                  </a:cubicBezTo>
                  <a:cubicBezTo>
                    <a:pt x="3309" y="688"/>
                    <a:pt x="1680" y="1214"/>
                    <a:pt x="26" y="1565"/>
                  </a:cubicBezTo>
                  <a:cubicBezTo>
                    <a:pt x="0" y="1565"/>
                    <a:pt x="0" y="1590"/>
                    <a:pt x="0" y="1615"/>
                  </a:cubicBezTo>
                  <a:cubicBezTo>
                    <a:pt x="0" y="1640"/>
                    <a:pt x="26" y="1665"/>
                    <a:pt x="26" y="1665"/>
                  </a:cubicBezTo>
                  <a:lnTo>
                    <a:pt x="51" y="1665"/>
                  </a:lnTo>
                  <a:cubicBezTo>
                    <a:pt x="1705" y="1289"/>
                    <a:pt x="3334" y="763"/>
                    <a:pt x="4888" y="86"/>
                  </a:cubicBezTo>
                  <a:cubicBezTo>
                    <a:pt x="4913" y="86"/>
                    <a:pt x="4938" y="61"/>
                    <a:pt x="4913" y="36"/>
                  </a:cubicBezTo>
                  <a:cubicBezTo>
                    <a:pt x="4913" y="18"/>
                    <a:pt x="4900"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9"/>
            <p:cNvSpPr/>
            <p:nvPr/>
          </p:nvSpPr>
          <p:spPr>
            <a:xfrm>
              <a:off x="4975725" y="1832450"/>
              <a:ext cx="126575" cy="42300"/>
            </a:xfrm>
            <a:custGeom>
              <a:avLst/>
              <a:gdLst/>
              <a:ahLst/>
              <a:cxnLst/>
              <a:rect l="l" t="t" r="r" b="b"/>
              <a:pathLst>
                <a:path w="5063" h="1692" extrusionOk="0">
                  <a:moveTo>
                    <a:pt x="5013" y="1"/>
                  </a:moveTo>
                  <a:cubicBezTo>
                    <a:pt x="5005" y="1"/>
                    <a:pt x="4996" y="3"/>
                    <a:pt x="4988" y="12"/>
                  </a:cubicBezTo>
                  <a:cubicBezTo>
                    <a:pt x="3409" y="739"/>
                    <a:pt x="1755" y="1290"/>
                    <a:pt x="25" y="1616"/>
                  </a:cubicBezTo>
                  <a:cubicBezTo>
                    <a:pt x="0" y="1616"/>
                    <a:pt x="0" y="1641"/>
                    <a:pt x="0" y="1666"/>
                  </a:cubicBezTo>
                  <a:cubicBezTo>
                    <a:pt x="0" y="1691"/>
                    <a:pt x="25" y="1691"/>
                    <a:pt x="50" y="1691"/>
                  </a:cubicBezTo>
                  <a:cubicBezTo>
                    <a:pt x="1780" y="1365"/>
                    <a:pt x="3434" y="814"/>
                    <a:pt x="5038" y="87"/>
                  </a:cubicBezTo>
                  <a:cubicBezTo>
                    <a:pt x="5063" y="62"/>
                    <a:pt x="5063" y="37"/>
                    <a:pt x="5063" y="12"/>
                  </a:cubicBezTo>
                  <a:cubicBezTo>
                    <a:pt x="5046" y="12"/>
                    <a:pt x="5030" y="1"/>
                    <a:pt x="5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9"/>
            <p:cNvSpPr/>
            <p:nvPr/>
          </p:nvSpPr>
          <p:spPr>
            <a:xfrm>
              <a:off x="4982625" y="1844650"/>
              <a:ext cx="122200" cy="40125"/>
            </a:xfrm>
            <a:custGeom>
              <a:avLst/>
              <a:gdLst/>
              <a:ahLst/>
              <a:cxnLst/>
              <a:rect l="l" t="t" r="r" b="b"/>
              <a:pathLst>
                <a:path w="4888" h="1605" extrusionOk="0">
                  <a:moveTo>
                    <a:pt x="4812" y="0"/>
                  </a:moveTo>
                  <a:cubicBezTo>
                    <a:pt x="3283" y="652"/>
                    <a:pt x="1679" y="1178"/>
                    <a:pt x="25" y="1529"/>
                  </a:cubicBezTo>
                  <a:cubicBezTo>
                    <a:pt x="25" y="1529"/>
                    <a:pt x="0" y="1554"/>
                    <a:pt x="0" y="1579"/>
                  </a:cubicBezTo>
                  <a:cubicBezTo>
                    <a:pt x="0" y="1604"/>
                    <a:pt x="25" y="1604"/>
                    <a:pt x="50" y="1604"/>
                  </a:cubicBezTo>
                  <a:cubicBezTo>
                    <a:pt x="1679" y="1253"/>
                    <a:pt x="3308" y="727"/>
                    <a:pt x="4837" y="75"/>
                  </a:cubicBezTo>
                  <a:cubicBezTo>
                    <a:pt x="4862" y="75"/>
                    <a:pt x="4887" y="50"/>
                    <a:pt x="4862" y="25"/>
                  </a:cubicBezTo>
                  <a:cubicBezTo>
                    <a:pt x="4862" y="0"/>
                    <a:pt x="4837" y="0"/>
                    <a:pt x="4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9"/>
            <p:cNvSpPr/>
            <p:nvPr/>
          </p:nvSpPr>
          <p:spPr>
            <a:xfrm>
              <a:off x="4986375" y="1852150"/>
              <a:ext cx="136000" cy="42650"/>
            </a:xfrm>
            <a:custGeom>
              <a:avLst/>
              <a:gdLst/>
              <a:ahLst/>
              <a:cxnLst/>
              <a:rect l="l" t="t" r="r" b="b"/>
              <a:pathLst>
                <a:path w="5440" h="1706" extrusionOk="0">
                  <a:moveTo>
                    <a:pt x="5389" y="1"/>
                  </a:moveTo>
                  <a:cubicBezTo>
                    <a:pt x="3635" y="627"/>
                    <a:pt x="1830" y="1154"/>
                    <a:pt x="51" y="1605"/>
                  </a:cubicBezTo>
                  <a:cubicBezTo>
                    <a:pt x="25" y="1630"/>
                    <a:pt x="0" y="1655"/>
                    <a:pt x="0" y="1655"/>
                  </a:cubicBezTo>
                  <a:cubicBezTo>
                    <a:pt x="25" y="1680"/>
                    <a:pt x="25" y="1705"/>
                    <a:pt x="51" y="1705"/>
                  </a:cubicBezTo>
                  <a:lnTo>
                    <a:pt x="76" y="1705"/>
                  </a:lnTo>
                  <a:cubicBezTo>
                    <a:pt x="1855" y="1254"/>
                    <a:pt x="3660" y="703"/>
                    <a:pt x="5414" y="76"/>
                  </a:cubicBezTo>
                  <a:cubicBezTo>
                    <a:pt x="5439" y="76"/>
                    <a:pt x="5439" y="51"/>
                    <a:pt x="5439" y="26"/>
                  </a:cubicBezTo>
                  <a:cubicBezTo>
                    <a:pt x="5414" y="1"/>
                    <a:pt x="5389" y="1"/>
                    <a:pt x="5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9"/>
            <p:cNvSpPr/>
            <p:nvPr/>
          </p:nvSpPr>
          <p:spPr>
            <a:xfrm>
              <a:off x="4988875" y="1858150"/>
              <a:ext cx="141625" cy="44775"/>
            </a:xfrm>
            <a:custGeom>
              <a:avLst/>
              <a:gdLst/>
              <a:ahLst/>
              <a:cxnLst/>
              <a:rect l="l" t="t" r="r" b="b"/>
              <a:pathLst>
                <a:path w="5665" h="1791" extrusionOk="0">
                  <a:moveTo>
                    <a:pt x="5615" y="0"/>
                  </a:moveTo>
                  <a:cubicBezTo>
                    <a:pt x="5606" y="0"/>
                    <a:pt x="5598" y="3"/>
                    <a:pt x="5590" y="11"/>
                  </a:cubicBezTo>
                  <a:cubicBezTo>
                    <a:pt x="3810" y="788"/>
                    <a:pt x="1930" y="1340"/>
                    <a:pt x="26" y="1691"/>
                  </a:cubicBezTo>
                  <a:cubicBezTo>
                    <a:pt x="1" y="1691"/>
                    <a:pt x="1" y="1716"/>
                    <a:pt x="1" y="1741"/>
                  </a:cubicBezTo>
                  <a:cubicBezTo>
                    <a:pt x="1" y="1766"/>
                    <a:pt x="26" y="1791"/>
                    <a:pt x="26" y="1791"/>
                  </a:cubicBezTo>
                  <a:lnTo>
                    <a:pt x="51" y="1791"/>
                  </a:lnTo>
                  <a:cubicBezTo>
                    <a:pt x="1956" y="1440"/>
                    <a:pt x="3835" y="864"/>
                    <a:pt x="5640" y="87"/>
                  </a:cubicBezTo>
                  <a:cubicBezTo>
                    <a:pt x="5665" y="62"/>
                    <a:pt x="5665" y="36"/>
                    <a:pt x="5665" y="11"/>
                  </a:cubicBezTo>
                  <a:cubicBezTo>
                    <a:pt x="5648" y="11"/>
                    <a:pt x="5631" y="0"/>
                    <a:pt x="5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9"/>
            <p:cNvSpPr/>
            <p:nvPr/>
          </p:nvSpPr>
          <p:spPr>
            <a:xfrm>
              <a:off x="4995775" y="1872200"/>
              <a:ext cx="129100" cy="42650"/>
            </a:xfrm>
            <a:custGeom>
              <a:avLst/>
              <a:gdLst/>
              <a:ahLst/>
              <a:cxnLst/>
              <a:rect l="l" t="t" r="r" b="b"/>
              <a:pathLst>
                <a:path w="5164" h="1706" extrusionOk="0">
                  <a:moveTo>
                    <a:pt x="5088" y="1"/>
                  </a:moveTo>
                  <a:cubicBezTo>
                    <a:pt x="3484" y="753"/>
                    <a:pt x="1780" y="1304"/>
                    <a:pt x="50" y="1630"/>
                  </a:cubicBezTo>
                  <a:cubicBezTo>
                    <a:pt x="25" y="1630"/>
                    <a:pt x="0" y="1655"/>
                    <a:pt x="25" y="1680"/>
                  </a:cubicBezTo>
                  <a:cubicBezTo>
                    <a:pt x="25" y="1705"/>
                    <a:pt x="25" y="1705"/>
                    <a:pt x="50" y="1705"/>
                  </a:cubicBezTo>
                  <a:lnTo>
                    <a:pt x="76" y="1705"/>
                  </a:lnTo>
                  <a:cubicBezTo>
                    <a:pt x="1805" y="1379"/>
                    <a:pt x="3509" y="828"/>
                    <a:pt x="5138" y="76"/>
                  </a:cubicBezTo>
                  <a:cubicBezTo>
                    <a:pt x="5163" y="76"/>
                    <a:pt x="5163" y="51"/>
                    <a:pt x="5163" y="26"/>
                  </a:cubicBezTo>
                  <a:cubicBezTo>
                    <a:pt x="5138" y="1"/>
                    <a:pt x="5113"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9"/>
            <p:cNvSpPr/>
            <p:nvPr/>
          </p:nvSpPr>
          <p:spPr>
            <a:xfrm>
              <a:off x="4997025" y="1878825"/>
              <a:ext cx="136625" cy="46675"/>
            </a:xfrm>
            <a:custGeom>
              <a:avLst/>
              <a:gdLst/>
              <a:ahLst/>
              <a:cxnLst/>
              <a:rect l="l" t="t" r="r" b="b"/>
              <a:pathLst>
                <a:path w="5465" h="1867" extrusionOk="0">
                  <a:moveTo>
                    <a:pt x="5413" y="0"/>
                  </a:moveTo>
                  <a:cubicBezTo>
                    <a:pt x="5406" y="0"/>
                    <a:pt x="5397" y="3"/>
                    <a:pt x="5389" y="11"/>
                  </a:cubicBezTo>
                  <a:cubicBezTo>
                    <a:pt x="3710" y="889"/>
                    <a:pt x="1905" y="1490"/>
                    <a:pt x="26" y="1791"/>
                  </a:cubicBezTo>
                  <a:cubicBezTo>
                    <a:pt x="0" y="1791"/>
                    <a:pt x="0" y="1816"/>
                    <a:pt x="0" y="1841"/>
                  </a:cubicBezTo>
                  <a:cubicBezTo>
                    <a:pt x="0" y="1866"/>
                    <a:pt x="26" y="1866"/>
                    <a:pt x="26" y="1866"/>
                  </a:cubicBezTo>
                  <a:lnTo>
                    <a:pt x="51" y="1866"/>
                  </a:lnTo>
                  <a:cubicBezTo>
                    <a:pt x="1930" y="1565"/>
                    <a:pt x="3735" y="964"/>
                    <a:pt x="5439" y="87"/>
                  </a:cubicBezTo>
                  <a:cubicBezTo>
                    <a:pt x="5439" y="62"/>
                    <a:pt x="5464" y="37"/>
                    <a:pt x="5439" y="11"/>
                  </a:cubicBezTo>
                  <a:cubicBezTo>
                    <a:pt x="5439" y="11"/>
                    <a:pt x="5428" y="0"/>
                    <a:pt x="5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9"/>
            <p:cNvSpPr/>
            <p:nvPr/>
          </p:nvSpPr>
          <p:spPr>
            <a:xfrm>
              <a:off x="5002675" y="1888500"/>
              <a:ext cx="140375" cy="48275"/>
            </a:xfrm>
            <a:custGeom>
              <a:avLst/>
              <a:gdLst/>
              <a:ahLst/>
              <a:cxnLst/>
              <a:rect l="l" t="t" r="r" b="b"/>
              <a:pathLst>
                <a:path w="5615" h="1931" extrusionOk="0">
                  <a:moveTo>
                    <a:pt x="5564" y="0"/>
                  </a:moveTo>
                  <a:cubicBezTo>
                    <a:pt x="3785" y="802"/>
                    <a:pt x="1930" y="1429"/>
                    <a:pt x="50" y="1830"/>
                  </a:cubicBezTo>
                  <a:cubicBezTo>
                    <a:pt x="25" y="1830"/>
                    <a:pt x="0" y="1855"/>
                    <a:pt x="0" y="1880"/>
                  </a:cubicBezTo>
                  <a:cubicBezTo>
                    <a:pt x="0" y="1905"/>
                    <a:pt x="25" y="1930"/>
                    <a:pt x="50" y="1930"/>
                  </a:cubicBezTo>
                  <a:cubicBezTo>
                    <a:pt x="1955" y="1504"/>
                    <a:pt x="3810" y="878"/>
                    <a:pt x="5589" y="76"/>
                  </a:cubicBezTo>
                  <a:cubicBezTo>
                    <a:pt x="5614" y="76"/>
                    <a:pt x="5614" y="51"/>
                    <a:pt x="5614" y="25"/>
                  </a:cubicBezTo>
                  <a:cubicBezTo>
                    <a:pt x="5589" y="0"/>
                    <a:pt x="5564" y="0"/>
                    <a:pt x="5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9"/>
            <p:cNvSpPr/>
            <p:nvPr/>
          </p:nvSpPr>
          <p:spPr>
            <a:xfrm>
              <a:off x="5003300" y="1897000"/>
              <a:ext cx="157900" cy="49175"/>
            </a:xfrm>
            <a:custGeom>
              <a:avLst/>
              <a:gdLst/>
              <a:ahLst/>
              <a:cxnLst/>
              <a:rect l="l" t="t" r="r" b="b"/>
              <a:pathLst>
                <a:path w="6316" h="1967" extrusionOk="0">
                  <a:moveTo>
                    <a:pt x="6262" y="1"/>
                  </a:moveTo>
                  <a:cubicBezTo>
                    <a:pt x="6255" y="1"/>
                    <a:pt x="6248" y="4"/>
                    <a:pt x="6241" y="11"/>
                  </a:cubicBezTo>
                  <a:cubicBezTo>
                    <a:pt x="4286" y="939"/>
                    <a:pt x="2181" y="1565"/>
                    <a:pt x="50" y="1891"/>
                  </a:cubicBezTo>
                  <a:cubicBezTo>
                    <a:pt x="25" y="1891"/>
                    <a:pt x="0" y="1916"/>
                    <a:pt x="0" y="1941"/>
                  </a:cubicBezTo>
                  <a:cubicBezTo>
                    <a:pt x="0" y="1966"/>
                    <a:pt x="25" y="1966"/>
                    <a:pt x="50" y="1966"/>
                  </a:cubicBezTo>
                  <a:cubicBezTo>
                    <a:pt x="2206" y="1640"/>
                    <a:pt x="4311" y="1014"/>
                    <a:pt x="6266" y="86"/>
                  </a:cubicBezTo>
                  <a:cubicBezTo>
                    <a:pt x="6291" y="61"/>
                    <a:pt x="6316" y="36"/>
                    <a:pt x="6291" y="36"/>
                  </a:cubicBezTo>
                  <a:cubicBezTo>
                    <a:pt x="6291" y="19"/>
                    <a:pt x="6278"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9"/>
            <p:cNvSpPr/>
            <p:nvPr/>
          </p:nvSpPr>
          <p:spPr>
            <a:xfrm>
              <a:off x="5002025" y="1908550"/>
              <a:ext cx="160450" cy="52025"/>
            </a:xfrm>
            <a:custGeom>
              <a:avLst/>
              <a:gdLst/>
              <a:ahLst/>
              <a:cxnLst/>
              <a:rect l="l" t="t" r="r" b="b"/>
              <a:pathLst>
                <a:path w="6418" h="2081" extrusionOk="0">
                  <a:moveTo>
                    <a:pt x="6367" y="0"/>
                  </a:moveTo>
                  <a:cubicBezTo>
                    <a:pt x="4337" y="928"/>
                    <a:pt x="2206" y="1604"/>
                    <a:pt x="51" y="1980"/>
                  </a:cubicBezTo>
                  <a:cubicBezTo>
                    <a:pt x="26" y="2005"/>
                    <a:pt x="1" y="2005"/>
                    <a:pt x="1" y="2030"/>
                  </a:cubicBezTo>
                  <a:cubicBezTo>
                    <a:pt x="1" y="2056"/>
                    <a:pt x="26" y="2081"/>
                    <a:pt x="51" y="2081"/>
                  </a:cubicBezTo>
                  <a:cubicBezTo>
                    <a:pt x="2232" y="1680"/>
                    <a:pt x="4362" y="1003"/>
                    <a:pt x="6392" y="76"/>
                  </a:cubicBezTo>
                  <a:cubicBezTo>
                    <a:pt x="6417" y="76"/>
                    <a:pt x="6417" y="51"/>
                    <a:pt x="6417" y="25"/>
                  </a:cubicBezTo>
                  <a:cubicBezTo>
                    <a:pt x="6392" y="0"/>
                    <a:pt x="6367" y="0"/>
                    <a:pt x="6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9"/>
            <p:cNvSpPr/>
            <p:nvPr/>
          </p:nvSpPr>
          <p:spPr>
            <a:xfrm>
              <a:off x="5005175" y="1917675"/>
              <a:ext cx="157925" cy="54175"/>
            </a:xfrm>
            <a:custGeom>
              <a:avLst/>
              <a:gdLst/>
              <a:ahLst/>
              <a:cxnLst/>
              <a:rect l="l" t="t" r="r" b="b"/>
              <a:pathLst>
                <a:path w="6317" h="2167" extrusionOk="0">
                  <a:moveTo>
                    <a:pt x="6266" y="0"/>
                  </a:moveTo>
                  <a:cubicBezTo>
                    <a:pt x="6258" y="0"/>
                    <a:pt x="6249" y="3"/>
                    <a:pt x="6241" y="11"/>
                  </a:cubicBezTo>
                  <a:cubicBezTo>
                    <a:pt x="4286" y="939"/>
                    <a:pt x="2181" y="1640"/>
                    <a:pt x="50" y="2066"/>
                  </a:cubicBezTo>
                  <a:cubicBezTo>
                    <a:pt x="25" y="2066"/>
                    <a:pt x="0" y="2092"/>
                    <a:pt x="25" y="2117"/>
                  </a:cubicBezTo>
                  <a:cubicBezTo>
                    <a:pt x="25" y="2142"/>
                    <a:pt x="25" y="2167"/>
                    <a:pt x="50" y="2167"/>
                  </a:cubicBezTo>
                  <a:cubicBezTo>
                    <a:pt x="50" y="2167"/>
                    <a:pt x="50" y="2167"/>
                    <a:pt x="75" y="2142"/>
                  </a:cubicBezTo>
                  <a:cubicBezTo>
                    <a:pt x="2206" y="1716"/>
                    <a:pt x="4311" y="1014"/>
                    <a:pt x="6291" y="87"/>
                  </a:cubicBezTo>
                  <a:cubicBezTo>
                    <a:pt x="6316" y="61"/>
                    <a:pt x="6316" y="36"/>
                    <a:pt x="6316" y="11"/>
                  </a:cubicBezTo>
                  <a:cubicBezTo>
                    <a:pt x="6299" y="11"/>
                    <a:pt x="6283" y="0"/>
                    <a:pt x="6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9"/>
            <p:cNvSpPr/>
            <p:nvPr/>
          </p:nvSpPr>
          <p:spPr>
            <a:xfrm>
              <a:off x="5003925" y="1922075"/>
              <a:ext cx="174200" cy="61050"/>
            </a:xfrm>
            <a:custGeom>
              <a:avLst/>
              <a:gdLst/>
              <a:ahLst/>
              <a:cxnLst/>
              <a:rect l="l" t="t" r="r" b="b"/>
              <a:pathLst>
                <a:path w="6968" h="2442" extrusionOk="0">
                  <a:moveTo>
                    <a:pt x="6923" y="0"/>
                  </a:moveTo>
                  <a:cubicBezTo>
                    <a:pt x="6920" y="0"/>
                    <a:pt x="6917" y="3"/>
                    <a:pt x="6917" y="11"/>
                  </a:cubicBezTo>
                  <a:cubicBezTo>
                    <a:pt x="4737" y="1088"/>
                    <a:pt x="2431" y="1865"/>
                    <a:pt x="50" y="2342"/>
                  </a:cubicBezTo>
                  <a:cubicBezTo>
                    <a:pt x="25" y="2342"/>
                    <a:pt x="0" y="2367"/>
                    <a:pt x="0" y="2392"/>
                  </a:cubicBezTo>
                  <a:cubicBezTo>
                    <a:pt x="25" y="2417"/>
                    <a:pt x="25" y="2442"/>
                    <a:pt x="50" y="2442"/>
                  </a:cubicBezTo>
                  <a:cubicBezTo>
                    <a:pt x="50" y="2442"/>
                    <a:pt x="50" y="2417"/>
                    <a:pt x="50" y="2417"/>
                  </a:cubicBezTo>
                  <a:cubicBezTo>
                    <a:pt x="2456" y="1941"/>
                    <a:pt x="4762" y="1164"/>
                    <a:pt x="6943" y="86"/>
                  </a:cubicBezTo>
                  <a:cubicBezTo>
                    <a:pt x="6968" y="61"/>
                    <a:pt x="6968" y="36"/>
                    <a:pt x="6968" y="36"/>
                  </a:cubicBezTo>
                  <a:cubicBezTo>
                    <a:pt x="6950" y="18"/>
                    <a:pt x="6932" y="0"/>
                    <a:pt x="6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9"/>
            <p:cNvSpPr/>
            <p:nvPr/>
          </p:nvSpPr>
          <p:spPr>
            <a:xfrm>
              <a:off x="5005800" y="1927075"/>
              <a:ext cx="186750" cy="67350"/>
            </a:xfrm>
            <a:custGeom>
              <a:avLst/>
              <a:gdLst/>
              <a:ahLst/>
              <a:cxnLst/>
              <a:rect l="l" t="t" r="r" b="b"/>
              <a:pathLst>
                <a:path w="7470" h="2694" extrusionOk="0">
                  <a:moveTo>
                    <a:pt x="7418" y="0"/>
                  </a:moveTo>
                  <a:cubicBezTo>
                    <a:pt x="7411" y="0"/>
                    <a:pt x="7402" y="3"/>
                    <a:pt x="7394" y="11"/>
                  </a:cubicBezTo>
                  <a:cubicBezTo>
                    <a:pt x="5088" y="1264"/>
                    <a:pt x="2607" y="2142"/>
                    <a:pt x="25" y="2618"/>
                  </a:cubicBezTo>
                  <a:cubicBezTo>
                    <a:pt x="0" y="2618"/>
                    <a:pt x="0" y="2643"/>
                    <a:pt x="0" y="2668"/>
                  </a:cubicBezTo>
                  <a:cubicBezTo>
                    <a:pt x="0" y="2693"/>
                    <a:pt x="25" y="2693"/>
                    <a:pt x="50" y="2693"/>
                  </a:cubicBezTo>
                  <a:cubicBezTo>
                    <a:pt x="2632" y="2217"/>
                    <a:pt x="5113" y="1340"/>
                    <a:pt x="7444" y="86"/>
                  </a:cubicBezTo>
                  <a:cubicBezTo>
                    <a:pt x="7444" y="61"/>
                    <a:pt x="7469" y="36"/>
                    <a:pt x="7444" y="11"/>
                  </a:cubicBezTo>
                  <a:cubicBezTo>
                    <a:pt x="7444" y="11"/>
                    <a:pt x="7433" y="0"/>
                    <a:pt x="7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9"/>
            <p:cNvSpPr/>
            <p:nvPr/>
          </p:nvSpPr>
          <p:spPr>
            <a:xfrm>
              <a:off x="5010175" y="1937100"/>
              <a:ext cx="196775" cy="67350"/>
            </a:xfrm>
            <a:custGeom>
              <a:avLst/>
              <a:gdLst/>
              <a:ahLst/>
              <a:cxnLst/>
              <a:rect l="l" t="t" r="r" b="b"/>
              <a:pathLst>
                <a:path w="7871" h="2694" extrusionOk="0">
                  <a:moveTo>
                    <a:pt x="7817" y="1"/>
                  </a:moveTo>
                  <a:cubicBezTo>
                    <a:pt x="7810" y="1"/>
                    <a:pt x="7803" y="4"/>
                    <a:pt x="7795" y="11"/>
                  </a:cubicBezTo>
                  <a:cubicBezTo>
                    <a:pt x="5314" y="1139"/>
                    <a:pt x="2708" y="2016"/>
                    <a:pt x="26" y="2618"/>
                  </a:cubicBezTo>
                  <a:cubicBezTo>
                    <a:pt x="1" y="2618"/>
                    <a:pt x="1" y="2643"/>
                    <a:pt x="1" y="2668"/>
                  </a:cubicBezTo>
                  <a:cubicBezTo>
                    <a:pt x="1" y="2668"/>
                    <a:pt x="26" y="2693"/>
                    <a:pt x="26" y="2693"/>
                  </a:cubicBezTo>
                  <a:lnTo>
                    <a:pt x="51" y="2693"/>
                  </a:lnTo>
                  <a:cubicBezTo>
                    <a:pt x="2733" y="2117"/>
                    <a:pt x="5339" y="1214"/>
                    <a:pt x="7845" y="86"/>
                  </a:cubicBezTo>
                  <a:cubicBezTo>
                    <a:pt x="7845" y="86"/>
                    <a:pt x="7871" y="36"/>
                    <a:pt x="7845" y="36"/>
                  </a:cubicBezTo>
                  <a:cubicBezTo>
                    <a:pt x="7845" y="19"/>
                    <a:pt x="7833"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9"/>
            <p:cNvSpPr/>
            <p:nvPr/>
          </p:nvSpPr>
          <p:spPr>
            <a:xfrm>
              <a:off x="5012700" y="1949625"/>
              <a:ext cx="187975" cy="65475"/>
            </a:xfrm>
            <a:custGeom>
              <a:avLst/>
              <a:gdLst/>
              <a:ahLst/>
              <a:cxnLst/>
              <a:rect l="l" t="t" r="r" b="b"/>
              <a:pathLst>
                <a:path w="7519" h="2619" extrusionOk="0">
                  <a:moveTo>
                    <a:pt x="7469" y="0"/>
                  </a:moveTo>
                  <a:cubicBezTo>
                    <a:pt x="7460" y="0"/>
                    <a:pt x="7452" y="3"/>
                    <a:pt x="7444" y="12"/>
                  </a:cubicBezTo>
                  <a:cubicBezTo>
                    <a:pt x="5138" y="1240"/>
                    <a:pt x="2632" y="2092"/>
                    <a:pt x="25" y="2518"/>
                  </a:cubicBezTo>
                  <a:cubicBezTo>
                    <a:pt x="25" y="2543"/>
                    <a:pt x="0" y="2543"/>
                    <a:pt x="0" y="2568"/>
                  </a:cubicBezTo>
                  <a:cubicBezTo>
                    <a:pt x="0" y="2593"/>
                    <a:pt x="25" y="2618"/>
                    <a:pt x="50" y="2618"/>
                  </a:cubicBezTo>
                  <a:cubicBezTo>
                    <a:pt x="2657" y="2167"/>
                    <a:pt x="5163" y="1315"/>
                    <a:pt x="7494" y="87"/>
                  </a:cubicBezTo>
                  <a:cubicBezTo>
                    <a:pt x="7519" y="62"/>
                    <a:pt x="7519" y="37"/>
                    <a:pt x="7519" y="12"/>
                  </a:cubicBezTo>
                  <a:cubicBezTo>
                    <a:pt x="7502" y="12"/>
                    <a:pt x="7485" y="0"/>
                    <a:pt x="7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9"/>
            <p:cNvSpPr/>
            <p:nvPr/>
          </p:nvSpPr>
          <p:spPr>
            <a:xfrm>
              <a:off x="5015825" y="1949900"/>
              <a:ext cx="204275" cy="75850"/>
            </a:xfrm>
            <a:custGeom>
              <a:avLst/>
              <a:gdLst/>
              <a:ahLst/>
              <a:cxnLst/>
              <a:rect l="l" t="t" r="r" b="b"/>
              <a:pathLst>
                <a:path w="8171" h="3034" extrusionOk="0">
                  <a:moveTo>
                    <a:pt x="8096" y="1"/>
                  </a:moveTo>
                  <a:cubicBezTo>
                    <a:pt x="5665" y="1529"/>
                    <a:pt x="2883" y="2532"/>
                    <a:pt x="50" y="2958"/>
                  </a:cubicBezTo>
                  <a:cubicBezTo>
                    <a:pt x="25" y="2958"/>
                    <a:pt x="0" y="2983"/>
                    <a:pt x="0" y="2983"/>
                  </a:cubicBezTo>
                  <a:cubicBezTo>
                    <a:pt x="0" y="3008"/>
                    <a:pt x="25" y="3033"/>
                    <a:pt x="50" y="3033"/>
                  </a:cubicBezTo>
                  <a:cubicBezTo>
                    <a:pt x="2908" y="2632"/>
                    <a:pt x="5690" y="1605"/>
                    <a:pt x="8146" y="76"/>
                  </a:cubicBezTo>
                  <a:cubicBezTo>
                    <a:pt x="8171" y="76"/>
                    <a:pt x="8171"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9"/>
            <p:cNvSpPr/>
            <p:nvPr/>
          </p:nvSpPr>
          <p:spPr>
            <a:xfrm>
              <a:off x="5020200" y="1937375"/>
              <a:ext cx="256300" cy="97150"/>
            </a:xfrm>
            <a:custGeom>
              <a:avLst/>
              <a:gdLst/>
              <a:ahLst/>
              <a:cxnLst/>
              <a:rect l="l" t="t" r="r" b="b"/>
              <a:pathLst>
                <a:path w="10252" h="3886" extrusionOk="0">
                  <a:moveTo>
                    <a:pt x="10176" y="0"/>
                  </a:moveTo>
                  <a:cubicBezTo>
                    <a:pt x="7094" y="1905"/>
                    <a:pt x="3610" y="3233"/>
                    <a:pt x="51" y="3810"/>
                  </a:cubicBezTo>
                  <a:cubicBezTo>
                    <a:pt x="26" y="3810"/>
                    <a:pt x="1" y="3835"/>
                    <a:pt x="1" y="3860"/>
                  </a:cubicBezTo>
                  <a:cubicBezTo>
                    <a:pt x="1" y="3885"/>
                    <a:pt x="26" y="3885"/>
                    <a:pt x="51" y="3885"/>
                  </a:cubicBezTo>
                  <a:cubicBezTo>
                    <a:pt x="3635" y="3309"/>
                    <a:pt x="7144" y="1980"/>
                    <a:pt x="10226" y="75"/>
                  </a:cubicBezTo>
                  <a:cubicBezTo>
                    <a:pt x="10226" y="75"/>
                    <a:pt x="10251" y="25"/>
                    <a:pt x="10226" y="25"/>
                  </a:cubicBezTo>
                  <a:cubicBezTo>
                    <a:pt x="10226" y="0"/>
                    <a:pt x="10201" y="0"/>
                    <a:pt x="10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9"/>
            <p:cNvSpPr/>
            <p:nvPr/>
          </p:nvSpPr>
          <p:spPr>
            <a:xfrm>
              <a:off x="5289625" y="1889900"/>
              <a:ext cx="75225" cy="40600"/>
            </a:xfrm>
            <a:custGeom>
              <a:avLst/>
              <a:gdLst/>
              <a:ahLst/>
              <a:cxnLst/>
              <a:rect l="l" t="t" r="r" b="b"/>
              <a:pathLst>
                <a:path w="3009" h="1624" extrusionOk="0">
                  <a:moveTo>
                    <a:pt x="2971" y="1"/>
                  </a:moveTo>
                  <a:cubicBezTo>
                    <a:pt x="2958" y="1"/>
                    <a:pt x="2946" y="7"/>
                    <a:pt x="2933" y="20"/>
                  </a:cubicBezTo>
                  <a:cubicBezTo>
                    <a:pt x="2056" y="671"/>
                    <a:pt x="1078" y="1172"/>
                    <a:pt x="26" y="1548"/>
                  </a:cubicBezTo>
                  <a:cubicBezTo>
                    <a:pt x="1" y="1548"/>
                    <a:pt x="1" y="1573"/>
                    <a:pt x="1" y="1599"/>
                  </a:cubicBezTo>
                  <a:cubicBezTo>
                    <a:pt x="1" y="1624"/>
                    <a:pt x="26" y="1624"/>
                    <a:pt x="51" y="1624"/>
                  </a:cubicBezTo>
                  <a:cubicBezTo>
                    <a:pt x="1104" y="1248"/>
                    <a:pt x="2106" y="746"/>
                    <a:pt x="2983" y="70"/>
                  </a:cubicBezTo>
                  <a:cubicBezTo>
                    <a:pt x="3008" y="70"/>
                    <a:pt x="3008" y="45"/>
                    <a:pt x="3008" y="20"/>
                  </a:cubicBezTo>
                  <a:cubicBezTo>
                    <a:pt x="2996" y="7"/>
                    <a:pt x="2983" y="1"/>
                    <a:pt x="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9"/>
            <p:cNvSpPr/>
            <p:nvPr/>
          </p:nvSpPr>
          <p:spPr>
            <a:xfrm>
              <a:off x="5285875" y="1877850"/>
              <a:ext cx="83975" cy="44500"/>
            </a:xfrm>
            <a:custGeom>
              <a:avLst/>
              <a:gdLst/>
              <a:ahLst/>
              <a:cxnLst/>
              <a:rect l="l" t="t" r="r" b="b"/>
              <a:pathLst>
                <a:path w="3359" h="1780" extrusionOk="0">
                  <a:moveTo>
                    <a:pt x="3284" y="0"/>
                  </a:moveTo>
                  <a:cubicBezTo>
                    <a:pt x="2256" y="652"/>
                    <a:pt x="1153" y="1228"/>
                    <a:pt x="25" y="1680"/>
                  </a:cubicBezTo>
                  <a:cubicBezTo>
                    <a:pt x="0" y="1705"/>
                    <a:pt x="0" y="1730"/>
                    <a:pt x="0" y="1755"/>
                  </a:cubicBezTo>
                  <a:cubicBezTo>
                    <a:pt x="0" y="1755"/>
                    <a:pt x="25" y="1780"/>
                    <a:pt x="51" y="1780"/>
                  </a:cubicBezTo>
                  <a:cubicBezTo>
                    <a:pt x="51" y="1780"/>
                    <a:pt x="51" y="1780"/>
                    <a:pt x="51" y="1755"/>
                  </a:cubicBezTo>
                  <a:cubicBezTo>
                    <a:pt x="1203" y="1304"/>
                    <a:pt x="2306" y="727"/>
                    <a:pt x="3334" y="76"/>
                  </a:cubicBezTo>
                  <a:cubicBezTo>
                    <a:pt x="3359" y="76"/>
                    <a:pt x="3359" y="50"/>
                    <a:pt x="3359" y="25"/>
                  </a:cubicBezTo>
                  <a:cubicBezTo>
                    <a:pt x="3334" y="0"/>
                    <a:pt x="3309"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9"/>
            <p:cNvSpPr/>
            <p:nvPr/>
          </p:nvSpPr>
          <p:spPr>
            <a:xfrm>
              <a:off x="5280850" y="1868450"/>
              <a:ext cx="87125" cy="43250"/>
            </a:xfrm>
            <a:custGeom>
              <a:avLst/>
              <a:gdLst/>
              <a:ahLst/>
              <a:cxnLst/>
              <a:rect l="l" t="t" r="r" b="b"/>
              <a:pathLst>
                <a:path w="3485" h="1730" extrusionOk="0">
                  <a:moveTo>
                    <a:pt x="3409" y="0"/>
                  </a:moveTo>
                  <a:cubicBezTo>
                    <a:pt x="2332" y="652"/>
                    <a:pt x="1204" y="1203"/>
                    <a:pt x="26" y="1655"/>
                  </a:cubicBezTo>
                  <a:cubicBezTo>
                    <a:pt x="26" y="1655"/>
                    <a:pt x="1" y="1680"/>
                    <a:pt x="1" y="1705"/>
                  </a:cubicBezTo>
                  <a:cubicBezTo>
                    <a:pt x="26" y="1730"/>
                    <a:pt x="26" y="1730"/>
                    <a:pt x="51" y="1730"/>
                  </a:cubicBezTo>
                  <a:lnTo>
                    <a:pt x="76" y="1730"/>
                  </a:lnTo>
                  <a:cubicBezTo>
                    <a:pt x="1254" y="1279"/>
                    <a:pt x="2382" y="727"/>
                    <a:pt x="3460" y="76"/>
                  </a:cubicBezTo>
                  <a:cubicBezTo>
                    <a:pt x="3485" y="76"/>
                    <a:pt x="3485" y="51"/>
                    <a:pt x="3460" y="25"/>
                  </a:cubicBezTo>
                  <a:cubicBezTo>
                    <a:pt x="3460" y="0"/>
                    <a:pt x="3435" y="0"/>
                    <a:pt x="3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9"/>
            <p:cNvSpPr/>
            <p:nvPr/>
          </p:nvSpPr>
          <p:spPr>
            <a:xfrm>
              <a:off x="5287125" y="1852325"/>
              <a:ext cx="80850" cy="43725"/>
            </a:xfrm>
            <a:custGeom>
              <a:avLst/>
              <a:gdLst/>
              <a:ahLst/>
              <a:cxnLst/>
              <a:rect l="l" t="t" r="r" b="b"/>
              <a:pathLst>
                <a:path w="3234" h="1749" extrusionOk="0">
                  <a:moveTo>
                    <a:pt x="3196" y="0"/>
                  </a:moveTo>
                  <a:cubicBezTo>
                    <a:pt x="3184" y="0"/>
                    <a:pt x="3171" y="6"/>
                    <a:pt x="3158" y="19"/>
                  </a:cubicBezTo>
                  <a:cubicBezTo>
                    <a:pt x="2206" y="721"/>
                    <a:pt x="1153" y="1272"/>
                    <a:pt x="51" y="1673"/>
                  </a:cubicBezTo>
                  <a:cubicBezTo>
                    <a:pt x="26" y="1673"/>
                    <a:pt x="1" y="1698"/>
                    <a:pt x="26" y="1723"/>
                  </a:cubicBezTo>
                  <a:cubicBezTo>
                    <a:pt x="26" y="1748"/>
                    <a:pt x="51" y="1748"/>
                    <a:pt x="51" y="1748"/>
                  </a:cubicBezTo>
                  <a:lnTo>
                    <a:pt x="76" y="1748"/>
                  </a:lnTo>
                  <a:cubicBezTo>
                    <a:pt x="1204" y="1372"/>
                    <a:pt x="2256" y="796"/>
                    <a:pt x="3209" y="69"/>
                  </a:cubicBezTo>
                  <a:cubicBezTo>
                    <a:pt x="3234" y="69"/>
                    <a:pt x="3234" y="44"/>
                    <a:pt x="3234" y="19"/>
                  </a:cubicBezTo>
                  <a:cubicBezTo>
                    <a:pt x="3221" y="6"/>
                    <a:pt x="3209"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9"/>
            <p:cNvSpPr/>
            <p:nvPr/>
          </p:nvSpPr>
          <p:spPr>
            <a:xfrm>
              <a:off x="5291500" y="1840875"/>
              <a:ext cx="78975" cy="42625"/>
            </a:xfrm>
            <a:custGeom>
              <a:avLst/>
              <a:gdLst/>
              <a:ahLst/>
              <a:cxnLst/>
              <a:rect l="l" t="t" r="r" b="b"/>
              <a:pathLst>
                <a:path w="3159" h="1705" extrusionOk="0">
                  <a:moveTo>
                    <a:pt x="3084" y="1"/>
                  </a:moveTo>
                  <a:cubicBezTo>
                    <a:pt x="2156" y="702"/>
                    <a:pt x="1129" y="1254"/>
                    <a:pt x="26" y="1605"/>
                  </a:cubicBezTo>
                  <a:cubicBezTo>
                    <a:pt x="1" y="1630"/>
                    <a:pt x="1" y="1655"/>
                    <a:pt x="1" y="1680"/>
                  </a:cubicBezTo>
                  <a:cubicBezTo>
                    <a:pt x="1" y="1680"/>
                    <a:pt x="26" y="1705"/>
                    <a:pt x="51" y="1705"/>
                  </a:cubicBezTo>
                  <a:cubicBezTo>
                    <a:pt x="1179" y="1329"/>
                    <a:pt x="2207" y="778"/>
                    <a:pt x="3134" y="76"/>
                  </a:cubicBezTo>
                  <a:cubicBezTo>
                    <a:pt x="3159" y="76"/>
                    <a:pt x="3159" y="51"/>
                    <a:pt x="3159" y="26"/>
                  </a:cubicBezTo>
                  <a:cubicBezTo>
                    <a:pt x="3134" y="1"/>
                    <a:pt x="3109"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9"/>
            <p:cNvSpPr/>
            <p:nvPr/>
          </p:nvSpPr>
          <p:spPr>
            <a:xfrm>
              <a:off x="5290875" y="1827725"/>
              <a:ext cx="81500" cy="42000"/>
            </a:xfrm>
            <a:custGeom>
              <a:avLst/>
              <a:gdLst/>
              <a:ahLst/>
              <a:cxnLst/>
              <a:rect l="l" t="t" r="r" b="b"/>
              <a:pathLst>
                <a:path w="3260" h="1680" extrusionOk="0">
                  <a:moveTo>
                    <a:pt x="3184" y="0"/>
                  </a:moveTo>
                  <a:cubicBezTo>
                    <a:pt x="2232" y="702"/>
                    <a:pt x="1154" y="1228"/>
                    <a:pt x="26" y="1604"/>
                  </a:cubicBezTo>
                  <a:cubicBezTo>
                    <a:pt x="1" y="1604"/>
                    <a:pt x="1" y="1629"/>
                    <a:pt x="1" y="1654"/>
                  </a:cubicBezTo>
                  <a:cubicBezTo>
                    <a:pt x="1" y="1654"/>
                    <a:pt x="26" y="1680"/>
                    <a:pt x="51" y="1680"/>
                  </a:cubicBezTo>
                  <a:cubicBezTo>
                    <a:pt x="1204" y="1304"/>
                    <a:pt x="2257" y="777"/>
                    <a:pt x="3234" y="75"/>
                  </a:cubicBezTo>
                  <a:cubicBezTo>
                    <a:pt x="3259" y="75"/>
                    <a:pt x="3259" y="25"/>
                    <a:pt x="3234" y="25"/>
                  </a:cubicBezTo>
                  <a:cubicBezTo>
                    <a:pt x="3234" y="0"/>
                    <a:pt x="3209"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9"/>
            <p:cNvSpPr/>
            <p:nvPr/>
          </p:nvSpPr>
          <p:spPr>
            <a:xfrm>
              <a:off x="5289625" y="1814100"/>
              <a:ext cx="73975" cy="44975"/>
            </a:xfrm>
            <a:custGeom>
              <a:avLst/>
              <a:gdLst/>
              <a:ahLst/>
              <a:cxnLst/>
              <a:rect l="l" t="t" r="r" b="b"/>
              <a:pathLst>
                <a:path w="2959" h="1799" extrusionOk="0">
                  <a:moveTo>
                    <a:pt x="2908" y="0"/>
                  </a:moveTo>
                  <a:cubicBezTo>
                    <a:pt x="2896" y="0"/>
                    <a:pt x="2883" y="6"/>
                    <a:pt x="2883" y="19"/>
                  </a:cubicBezTo>
                  <a:cubicBezTo>
                    <a:pt x="2131" y="871"/>
                    <a:pt x="1003" y="1322"/>
                    <a:pt x="26" y="1698"/>
                  </a:cubicBezTo>
                  <a:cubicBezTo>
                    <a:pt x="1" y="1723"/>
                    <a:pt x="1" y="1748"/>
                    <a:pt x="1" y="1748"/>
                  </a:cubicBezTo>
                  <a:cubicBezTo>
                    <a:pt x="1" y="1773"/>
                    <a:pt x="26" y="1798"/>
                    <a:pt x="51" y="1798"/>
                  </a:cubicBezTo>
                  <a:cubicBezTo>
                    <a:pt x="51" y="1798"/>
                    <a:pt x="51" y="1773"/>
                    <a:pt x="51" y="1773"/>
                  </a:cubicBezTo>
                  <a:cubicBezTo>
                    <a:pt x="1053" y="1397"/>
                    <a:pt x="2181" y="946"/>
                    <a:pt x="2933" y="69"/>
                  </a:cubicBezTo>
                  <a:cubicBezTo>
                    <a:pt x="2958" y="44"/>
                    <a:pt x="2958" y="19"/>
                    <a:pt x="2933" y="19"/>
                  </a:cubicBezTo>
                  <a:cubicBezTo>
                    <a:pt x="2933" y="6"/>
                    <a:pt x="2921"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9"/>
            <p:cNvSpPr/>
            <p:nvPr/>
          </p:nvSpPr>
          <p:spPr>
            <a:xfrm>
              <a:off x="5287750" y="1800300"/>
              <a:ext cx="75850" cy="45000"/>
            </a:xfrm>
            <a:custGeom>
              <a:avLst/>
              <a:gdLst/>
              <a:ahLst/>
              <a:cxnLst/>
              <a:rect l="l" t="t" r="r" b="b"/>
              <a:pathLst>
                <a:path w="3034" h="1800" extrusionOk="0">
                  <a:moveTo>
                    <a:pt x="2974" y="1"/>
                  </a:moveTo>
                  <a:cubicBezTo>
                    <a:pt x="2964" y="1"/>
                    <a:pt x="2958" y="7"/>
                    <a:pt x="2958" y="20"/>
                  </a:cubicBezTo>
                  <a:cubicBezTo>
                    <a:pt x="2081" y="721"/>
                    <a:pt x="1103" y="1298"/>
                    <a:pt x="51" y="1724"/>
                  </a:cubicBezTo>
                  <a:cubicBezTo>
                    <a:pt x="26" y="1724"/>
                    <a:pt x="1" y="1749"/>
                    <a:pt x="26" y="1774"/>
                  </a:cubicBezTo>
                  <a:cubicBezTo>
                    <a:pt x="26" y="1774"/>
                    <a:pt x="51" y="1799"/>
                    <a:pt x="51" y="1799"/>
                  </a:cubicBezTo>
                  <a:lnTo>
                    <a:pt x="76" y="1799"/>
                  </a:lnTo>
                  <a:cubicBezTo>
                    <a:pt x="1128" y="1373"/>
                    <a:pt x="2131" y="797"/>
                    <a:pt x="3008" y="70"/>
                  </a:cubicBezTo>
                  <a:cubicBezTo>
                    <a:pt x="3008" y="70"/>
                    <a:pt x="3033" y="45"/>
                    <a:pt x="3008" y="20"/>
                  </a:cubicBezTo>
                  <a:cubicBezTo>
                    <a:pt x="2996" y="7"/>
                    <a:pt x="2983" y="1"/>
                    <a:pt x="2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9"/>
            <p:cNvSpPr/>
            <p:nvPr/>
          </p:nvSpPr>
          <p:spPr>
            <a:xfrm>
              <a:off x="5287750" y="1787000"/>
              <a:ext cx="78975" cy="42000"/>
            </a:xfrm>
            <a:custGeom>
              <a:avLst/>
              <a:gdLst/>
              <a:ahLst/>
              <a:cxnLst/>
              <a:rect l="l" t="t" r="r" b="b"/>
              <a:pathLst>
                <a:path w="3159" h="1680" extrusionOk="0">
                  <a:moveTo>
                    <a:pt x="3083" y="0"/>
                  </a:moveTo>
                  <a:cubicBezTo>
                    <a:pt x="2933" y="151"/>
                    <a:pt x="2732" y="276"/>
                    <a:pt x="2557" y="376"/>
                  </a:cubicBezTo>
                  <a:cubicBezTo>
                    <a:pt x="1755" y="827"/>
                    <a:pt x="903" y="1253"/>
                    <a:pt x="51" y="1604"/>
                  </a:cubicBezTo>
                  <a:cubicBezTo>
                    <a:pt x="26" y="1604"/>
                    <a:pt x="1" y="1629"/>
                    <a:pt x="26" y="1654"/>
                  </a:cubicBezTo>
                  <a:cubicBezTo>
                    <a:pt x="26" y="1679"/>
                    <a:pt x="51" y="1679"/>
                    <a:pt x="51" y="1679"/>
                  </a:cubicBezTo>
                  <a:lnTo>
                    <a:pt x="76" y="1679"/>
                  </a:lnTo>
                  <a:cubicBezTo>
                    <a:pt x="928" y="1329"/>
                    <a:pt x="1780" y="902"/>
                    <a:pt x="2582" y="451"/>
                  </a:cubicBezTo>
                  <a:cubicBezTo>
                    <a:pt x="2783" y="351"/>
                    <a:pt x="2983" y="226"/>
                    <a:pt x="3133" y="75"/>
                  </a:cubicBezTo>
                  <a:cubicBezTo>
                    <a:pt x="3159" y="50"/>
                    <a:pt x="3159" y="25"/>
                    <a:pt x="3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9"/>
            <p:cNvSpPr/>
            <p:nvPr/>
          </p:nvSpPr>
          <p:spPr>
            <a:xfrm>
              <a:off x="5287750" y="1772100"/>
              <a:ext cx="78350" cy="43750"/>
            </a:xfrm>
            <a:custGeom>
              <a:avLst/>
              <a:gdLst/>
              <a:ahLst/>
              <a:cxnLst/>
              <a:rect l="l" t="t" r="r" b="b"/>
              <a:pathLst>
                <a:path w="3134" h="1750" extrusionOk="0">
                  <a:moveTo>
                    <a:pt x="3096" y="1"/>
                  </a:moveTo>
                  <a:cubicBezTo>
                    <a:pt x="3083" y="1"/>
                    <a:pt x="3071" y="7"/>
                    <a:pt x="3058" y="20"/>
                  </a:cubicBezTo>
                  <a:cubicBezTo>
                    <a:pt x="2181" y="772"/>
                    <a:pt x="1103" y="1223"/>
                    <a:pt x="26" y="1649"/>
                  </a:cubicBezTo>
                  <a:cubicBezTo>
                    <a:pt x="1" y="1674"/>
                    <a:pt x="1" y="1699"/>
                    <a:pt x="1" y="1724"/>
                  </a:cubicBezTo>
                  <a:cubicBezTo>
                    <a:pt x="26" y="1724"/>
                    <a:pt x="26" y="1749"/>
                    <a:pt x="51" y="1749"/>
                  </a:cubicBezTo>
                  <a:lnTo>
                    <a:pt x="76" y="1749"/>
                  </a:lnTo>
                  <a:cubicBezTo>
                    <a:pt x="1128" y="1298"/>
                    <a:pt x="2231" y="847"/>
                    <a:pt x="3133" y="70"/>
                  </a:cubicBezTo>
                  <a:cubicBezTo>
                    <a:pt x="3133" y="70"/>
                    <a:pt x="3133" y="45"/>
                    <a:pt x="3133" y="20"/>
                  </a:cubicBezTo>
                  <a:cubicBezTo>
                    <a:pt x="3121" y="7"/>
                    <a:pt x="3108" y="1"/>
                    <a:pt x="3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9"/>
            <p:cNvSpPr/>
            <p:nvPr/>
          </p:nvSpPr>
          <p:spPr>
            <a:xfrm>
              <a:off x="5288375" y="1763975"/>
              <a:ext cx="68950" cy="38075"/>
            </a:xfrm>
            <a:custGeom>
              <a:avLst/>
              <a:gdLst/>
              <a:ahLst/>
              <a:cxnLst/>
              <a:rect l="l" t="t" r="r" b="b"/>
              <a:pathLst>
                <a:path w="2758" h="1523" extrusionOk="0">
                  <a:moveTo>
                    <a:pt x="2717" y="0"/>
                  </a:moveTo>
                  <a:cubicBezTo>
                    <a:pt x="2707" y="0"/>
                    <a:pt x="2695" y="6"/>
                    <a:pt x="2682" y="19"/>
                  </a:cubicBezTo>
                  <a:cubicBezTo>
                    <a:pt x="1905" y="595"/>
                    <a:pt x="1053" y="1072"/>
                    <a:pt x="126" y="1448"/>
                  </a:cubicBezTo>
                  <a:lnTo>
                    <a:pt x="101" y="1448"/>
                  </a:lnTo>
                  <a:cubicBezTo>
                    <a:pt x="76" y="1422"/>
                    <a:pt x="76" y="1422"/>
                    <a:pt x="51" y="1422"/>
                  </a:cubicBezTo>
                  <a:cubicBezTo>
                    <a:pt x="26" y="1422"/>
                    <a:pt x="1" y="1448"/>
                    <a:pt x="1" y="1473"/>
                  </a:cubicBezTo>
                  <a:cubicBezTo>
                    <a:pt x="1" y="1498"/>
                    <a:pt x="26" y="1498"/>
                    <a:pt x="51" y="1523"/>
                  </a:cubicBezTo>
                  <a:lnTo>
                    <a:pt x="176" y="1523"/>
                  </a:lnTo>
                  <a:cubicBezTo>
                    <a:pt x="1078" y="1172"/>
                    <a:pt x="1956" y="671"/>
                    <a:pt x="2733" y="94"/>
                  </a:cubicBezTo>
                  <a:cubicBezTo>
                    <a:pt x="2758" y="69"/>
                    <a:pt x="2758" y="44"/>
                    <a:pt x="2733" y="19"/>
                  </a:cubicBezTo>
                  <a:cubicBezTo>
                    <a:pt x="2733" y="6"/>
                    <a:pt x="272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9"/>
            <p:cNvSpPr/>
            <p:nvPr/>
          </p:nvSpPr>
          <p:spPr>
            <a:xfrm>
              <a:off x="5285875" y="1756925"/>
              <a:ext cx="62675" cy="34475"/>
            </a:xfrm>
            <a:custGeom>
              <a:avLst/>
              <a:gdLst/>
              <a:ahLst/>
              <a:cxnLst/>
              <a:rect l="l" t="t" r="r" b="b"/>
              <a:pathLst>
                <a:path w="2507" h="1379" extrusionOk="0">
                  <a:moveTo>
                    <a:pt x="2457" y="0"/>
                  </a:moveTo>
                  <a:cubicBezTo>
                    <a:pt x="2432" y="0"/>
                    <a:pt x="2406" y="25"/>
                    <a:pt x="2406" y="25"/>
                  </a:cubicBezTo>
                  <a:cubicBezTo>
                    <a:pt x="2406" y="100"/>
                    <a:pt x="2331" y="151"/>
                    <a:pt x="2256" y="176"/>
                  </a:cubicBezTo>
                  <a:cubicBezTo>
                    <a:pt x="1529" y="577"/>
                    <a:pt x="777" y="953"/>
                    <a:pt x="25" y="1303"/>
                  </a:cubicBezTo>
                  <a:cubicBezTo>
                    <a:pt x="0" y="1303"/>
                    <a:pt x="0" y="1329"/>
                    <a:pt x="0" y="1354"/>
                  </a:cubicBezTo>
                  <a:cubicBezTo>
                    <a:pt x="25" y="1379"/>
                    <a:pt x="25" y="1379"/>
                    <a:pt x="51" y="1379"/>
                  </a:cubicBezTo>
                  <a:lnTo>
                    <a:pt x="76" y="1379"/>
                  </a:lnTo>
                  <a:cubicBezTo>
                    <a:pt x="827" y="1028"/>
                    <a:pt x="1579" y="652"/>
                    <a:pt x="2306" y="251"/>
                  </a:cubicBezTo>
                  <a:cubicBezTo>
                    <a:pt x="2356" y="226"/>
                    <a:pt x="2482" y="151"/>
                    <a:pt x="2482" y="50"/>
                  </a:cubicBezTo>
                  <a:cubicBezTo>
                    <a:pt x="2507" y="25"/>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9"/>
            <p:cNvSpPr/>
            <p:nvPr/>
          </p:nvSpPr>
          <p:spPr>
            <a:xfrm>
              <a:off x="5281475" y="1740775"/>
              <a:ext cx="65825" cy="34350"/>
            </a:xfrm>
            <a:custGeom>
              <a:avLst/>
              <a:gdLst/>
              <a:ahLst/>
              <a:cxnLst/>
              <a:rect l="l" t="t" r="r" b="b"/>
              <a:pathLst>
                <a:path w="2633" h="1374" extrusionOk="0">
                  <a:moveTo>
                    <a:pt x="2595" y="1"/>
                  </a:moveTo>
                  <a:cubicBezTo>
                    <a:pt x="2582" y="1"/>
                    <a:pt x="2570" y="7"/>
                    <a:pt x="2557" y="20"/>
                  </a:cubicBezTo>
                  <a:cubicBezTo>
                    <a:pt x="1981" y="521"/>
                    <a:pt x="1279" y="847"/>
                    <a:pt x="577" y="1173"/>
                  </a:cubicBezTo>
                  <a:cubicBezTo>
                    <a:pt x="442" y="1231"/>
                    <a:pt x="306" y="1289"/>
                    <a:pt x="181" y="1289"/>
                  </a:cubicBezTo>
                  <a:cubicBezTo>
                    <a:pt x="145" y="1289"/>
                    <a:pt x="110" y="1284"/>
                    <a:pt x="76" y="1273"/>
                  </a:cubicBezTo>
                  <a:cubicBezTo>
                    <a:pt x="51" y="1273"/>
                    <a:pt x="26" y="1273"/>
                    <a:pt x="1" y="1298"/>
                  </a:cubicBezTo>
                  <a:cubicBezTo>
                    <a:pt x="1" y="1323"/>
                    <a:pt x="26" y="1348"/>
                    <a:pt x="51" y="1348"/>
                  </a:cubicBezTo>
                  <a:cubicBezTo>
                    <a:pt x="76" y="1373"/>
                    <a:pt x="126" y="1373"/>
                    <a:pt x="176" y="1373"/>
                  </a:cubicBezTo>
                  <a:cubicBezTo>
                    <a:pt x="327" y="1373"/>
                    <a:pt x="477" y="1323"/>
                    <a:pt x="628" y="1248"/>
                  </a:cubicBezTo>
                  <a:cubicBezTo>
                    <a:pt x="1304" y="922"/>
                    <a:pt x="2031" y="571"/>
                    <a:pt x="2608" y="70"/>
                  </a:cubicBezTo>
                  <a:cubicBezTo>
                    <a:pt x="2633" y="70"/>
                    <a:pt x="2633" y="45"/>
                    <a:pt x="2633" y="20"/>
                  </a:cubicBezTo>
                  <a:cubicBezTo>
                    <a:pt x="2620" y="7"/>
                    <a:pt x="2608" y="1"/>
                    <a:pt x="2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9"/>
            <p:cNvSpPr/>
            <p:nvPr/>
          </p:nvSpPr>
          <p:spPr>
            <a:xfrm>
              <a:off x="5158050" y="1429225"/>
              <a:ext cx="31975" cy="14425"/>
            </a:xfrm>
            <a:custGeom>
              <a:avLst/>
              <a:gdLst/>
              <a:ahLst/>
              <a:cxnLst/>
              <a:rect l="l" t="t" r="r" b="b"/>
              <a:pathLst>
                <a:path w="1279" h="577" extrusionOk="0">
                  <a:moveTo>
                    <a:pt x="1204" y="0"/>
                  </a:moveTo>
                  <a:cubicBezTo>
                    <a:pt x="828" y="201"/>
                    <a:pt x="452" y="351"/>
                    <a:pt x="51" y="502"/>
                  </a:cubicBezTo>
                  <a:cubicBezTo>
                    <a:pt x="26" y="502"/>
                    <a:pt x="1" y="527"/>
                    <a:pt x="1" y="552"/>
                  </a:cubicBezTo>
                  <a:cubicBezTo>
                    <a:pt x="26" y="552"/>
                    <a:pt x="26" y="577"/>
                    <a:pt x="51" y="577"/>
                  </a:cubicBezTo>
                  <a:lnTo>
                    <a:pt x="76" y="577"/>
                  </a:lnTo>
                  <a:cubicBezTo>
                    <a:pt x="477" y="451"/>
                    <a:pt x="878" y="276"/>
                    <a:pt x="1254" y="76"/>
                  </a:cubicBezTo>
                  <a:cubicBezTo>
                    <a:pt x="1279" y="76"/>
                    <a:pt x="1279" y="50"/>
                    <a:pt x="1279" y="25"/>
                  </a:cubicBezTo>
                  <a:cubicBezTo>
                    <a:pt x="1254" y="0"/>
                    <a:pt x="122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9"/>
            <p:cNvSpPr/>
            <p:nvPr/>
          </p:nvSpPr>
          <p:spPr>
            <a:xfrm>
              <a:off x="5158050" y="1438000"/>
              <a:ext cx="37000" cy="15675"/>
            </a:xfrm>
            <a:custGeom>
              <a:avLst/>
              <a:gdLst/>
              <a:ahLst/>
              <a:cxnLst/>
              <a:rect l="l" t="t" r="r" b="b"/>
              <a:pathLst>
                <a:path w="1480" h="627" extrusionOk="0">
                  <a:moveTo>
                    <a:pt x="1404" y="0"/>
                  </a:moveTo>
                  <a:cubicBezTo>
                    <a:pt x="978" y="226"/>
                    <a:pt x="527" y="401"/>
                    <a:pt x="51" y="527"/>
                  </a:cubicBezTo>
                  <a:cubicBezTo>
                    <a:pt x="26" y="527"/>
                    <a:pt x="1" y="552"/>
                    <a:pt x="1" y="577"/>
                  </a:cubicBezTo>
                  <a:cubicBezTo>
                    <a:pt x="26" y="602"/>
                    <a:pt x="26" y="627"/>
                    <a:pt x="51" y="627"/>
                  </a:cubicBezTo>
                  <a:cubicBezTo>
                    <a:pt x="51" y="627"/>
                    <a:pt x="51" y="627"/>
                    <a:pt x="76" y="602"/>
                  </a:cubicBezTo>
                  <a:cubicBezTo>
                    <a:pt x="552" y="502"/>
                    <a:pt x="1003" y="301"/>
                    <a:pt x="1454" y="75"/>
                  </a:cubicBezTo>
                  <a:cubicBezTo>
                    <a:pt x="1479" y="75"/>
                    <a:pt x="1479" y="50"/>
                    <a:pt x="1454" y="25"/>
                  </a:cubicBezTo>
                  <a:cubicBezTo>
                    <a:pt x="1454" y="0"/>
                    <a:pt x="1429" y="0"/>
                    <a:pt x="1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9"/>
            <p:cNvSpPr/>
            <p:nvPr/>
          </p:nvSpPr>
          <p:spPr>
            <a:xfrm>
              <a:off x="5158675" y="1447400"/>
              <a:ext cx="42625" cy="18200"/>
            </a:xfrm>
            <a:custGeom>
              <a:avLst/>
              <a:gdLst/>
              <a:ahLst/>
              <a:cxnLst/>
              <a:rect l="l" t="t" r="r" b="b"/>
              <a:pathLst>
                <a:path w="1705" h="728" extrusionOk="0">
                  <a:moveTo>
                    <a:pt x="1630" y="0"/>
                  </a:moveTo>
                  <a:cubicBezTo>
                    <a:pt x="1128" y="301"/>
                    <a:pt x="602" y="501"/>
                    <a:pt x="51" y="652"/>
                  </a:cubicBezTo>
                  <a:cubicBezTo>
                    <a:pt x="26" y="652"/>
                    <a:pt x="1" y="677"/>
                    <a:pt x="1" y="702"/>
                  </a:cubicBezTo>
                  <a:cubicBezTo>
                    <a:pt x="26" y="702"/>
                    <a:pt x="26" y="727"/>
                    <a:pt x="51" y="727"/>
                  </a:cubicBezTo>
                  <a:cubicBezTo>
                    <a:pt x="627" y="602"/>
                    <a:pt x="1179" y="376"/>
                    <a:pt x="1680" y="75"/>
                  </a:cubicBezTo>
                  <a:cubicBezTo>
                    <a:pt x="1680" y="50"/>
                    <a:pt x="1705" y="25"/>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9"/>
            <p:cNvSpPr/>
            <p:nvPr/>
          </p:nvSpPr>
          <p:spPr>
            <a:xfrm>
              <a:off x="5161175" y="1455700"/>
              <a:ext cx="47650" cy="21175"/>
            </a:xfrm>
            <a:custGeom>
              <a:avLst/>
              <a:gdLst/>
              <a:ahLst/>
              <a:cxnLst/>
              <a:rect l="l" t="t" r="r" b="b"/>
              <a:pathLst>
                <a:path w="1906" h="847" extrusionOk="0">
                  <a:moveTo>
                    <a:pt x="1868" y="0"/>
                  </a:moveTo>
                  <a:cubicBezTo>
                    <a:pt x="1856" y="0"/>
                    <a:pt x="1843" y="7"/>
                    <a:pt x="1831" y="19"/>
                  </a:cubicBezTo>
                  <a:cubicBezTo>
                    <a:pt x="1279" y="320"/>
                    <a:pt x="653" y="570"/>
                    <a:pt x="26" y="771"/>
                  </a:cubicBezTo>
                  <a:cubicBezTo>
                    <a:pt x="1" y="771"/>
                    <a:pt x="1" y="796"/>
                    <a:pt x="1" y="821"/>
                  </a:cubicBezTo>
                  <a:cubicBezTo>
                    <a:pt x="1" y="846"/>
                    <a:pt x="26" y="846"/>
                    <a:pt x="51" y="846"/>
                  </a:cubicBezTo>
                  <a:cubicBezTo>
                    <a:pt x="678" y="671"/>
                    <a:pt x="1304" y="395"/>
                    <a:pt x="1881" y="94"/>
                  </a:cubicBezTo>
                  <a:cubicBezTo>
                    <a:pt x="1906" y="69"/>
                    <a:pt x="1906" y="44"/>
                    <a:pt x="1906" y="19"/>
                  </a:cubicBezTo>
                  <a:cubicBezTo>
                    <a:pt x="1893" y="7"/>
                    <a:pt x="1881"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9"/>
            <p:cNvSpPr/>
            <p:nvPr/>
          </p:nvSpPr>
          <p:spPr>
            <a:xfrm>
              <a:off x="5164950" y="1465300"/>
              <a:ext cx="45750" cy="20350"/>
            </a:xfrm>
            <a:custGeom>
              <a:avLst/>
              <a:gdLst/>
              <a:ahLst/>
              <a:cxnLst/>
              <a:rect l="l" t="t" r="r" b="b"/>
              <a:pathLst>
                <a:path w="1830" h="814" extrusionOk="0">
                  <a:moveTo>
                    <a:pt x="1776" y="1"/>
                  </a:moveTo>
                  <a:cubicBezTo>
                    <a:pt x="1769" y="1"/>
                    <a:pt x="1762" y="4"/>
                    <a:pt x="1755" y="11"/>
                  </a:cubicBezTo>
                  <a:cubicBezTo>
                    <a:pt x="1203" y="287"/>
                    <a:pt x="627" y="537"/>
                    <a:pt x="25" y="713"/>
                  </a:cubicBezTo>
                  <a:cubicBezTo>
                    <a:pt x="0" y="738"/>
                    <a:pt x="0" y="763"/>
                    <a:pt x="0" y="763"/>
                  </a:cubicBezTo>
                  <a:cubicBezTo>
                    <a:pt x="0" y="788"/>
                    <a:pt x="25" y="813"/>
                    <a:pt x="50" y="813"/>
                  </a:cubicBezTo>
                  <a:cubicBezTo>
                    <a:pt x="652" y="613"/>
                    <a:pt x="1228" y="362"/>
                    <a:pt x="1805" y="86"/>
                  </a:cubicBezTo>
                  <a:cubicBezTo>
                    <a:pt x="1805" y="61"/>
                    <a:pt x="1830" y="36"/>
                    <a:pt x="1805" y="36"/>
                  </a:cubicBezTo>
                  <a:cubicBezTo>
                    <a:pt x="1805" y="18"/>
                    <a:pt x="1792"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9"/>
            <p:cNvSpPr/>
            <p:nvPr/>
          </p:nvSpPr>
          <p:spPr>
            <a:xfrm>
              <a:off x="5173100" y="1472450"/>
              <a:ext cx="47000" cy="22575"/>
            </a:xfrm>
            <a:custGeom>
              <a:avLst/>
              <a:gdLst/>
              <a:ahLst/>
              <a:cxnLst/>
              <a:rect l="l" t="t" r="r" b="b"/>
              <a:pathLst>
                <a:path w="1880" h="903" extrusionOk="0">
                  <a:moveTo>
                    <a:pt x="1830" y="1"/>
                  </a:moveTo>
                  <a:cubicBezTo>
                    <a:pt x="1253" y="327"/>
                    <a:pt x="652" y="602"/>
                    <a:pt x="50" y="803"/>
                  </a:cubicBezTo>
                  <a:cubicBezTo>
                    <a:pt x="25" y="828"/>
                    <a:pt x="0" y="828"/>
                    <a:pt x="25" y="853"/>
                  </a:cubicBezTo>
                  <a:cubicBezTo>
                    <a:pt x="25" y="878"/>
                    <a:pt x="50" y="903"/>
                    <a:pt x="50" y="903"/>
                  </a:cubicBezTo>
                  <a:cubicBezTo>
                    <a:pt x="50" y="903"/>
                    <a:pt x="75" y="903"/>
                    <a:pt x="75" y="878"/>
                  </a:cubicBezTo>
                  <a:cubicBezTo>
                    <a:pt x="702" y="677"/>
                    <a:pt x="1303" y="402"/>
                    <a:pt x="1855" y="76"/>
                  </a:cubicBezTo>
                  <a:cubicBezTo>
                    <a:pt x="1880" y="76"/>
                    <a:pt x="1880" y="51"/>
                    <a:pt x="1880" y="26"/>
                  </a:cubicBezTo>
                  <a:cubicBezTo>
                    <a:pt x="1855" y="1"/>
                    <a:pt x="1830"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9"/>
            <p:cNvSpPr/>
            <p:nvPr/>
          </p:nvSpPr>
          <p:spPr>
            <a:xfrm>
              <a:off x="5176850" y="1481850"/>
              <a:ext cx="48900" cy="23200"/>
            </a:xfrm>
            <a:custGeom>
              <a:avLst/>
              <a:gdLst/>
              <a:ahLst/>
              <a:cxnLst/>
              <a:rect l="l" t="t" r="r" b="b"/>
              <a:pathLst>
                <a:path w="1956" h="928" extrusionOk="0">
                  <a:moveTo>
                    <a:pt x="1880" y="1"/>
                  </a:moveTo>
                  <a:cubicBezTo>
                    <a:pt x="1304" y="326"/>
                    <a:pt x="677" y="627"/>
                    <a:pt x="26" y="828"/>
                  </a:cubicBezTo>
                  <a:cubicBezTo>
                    <a:pt x="0" y="828"/>
                    <a:pt x="0" y="853"/>
                    <a:pt x="0" y="878"/>
                  </a:cubicBezTo>
                  <a:cubicBezTo>
                    <a:pt x="0" y="903"/>
                    <a:pt x="26" y="928"/>
                    <a:pt x="51" y="928"/>
                  </a:cubicBezTo>
                  <a:cubicBezTo>
                    <a:pt x="51" y="928"/>
                    <a:pt x="51" y="903"/>
                    <a:pt x="51" y="903"/>
                  </a:cubicBezTo>
                  <a:cubicBezTo>
                    <a:pt x="702" y="702"/>
                    <a:pt x="1329" y="402"/>
                    <a:pt x="1930" y="76"/>
                  </a:cubicBezTo>
                  <a:cubicBezTo>
                    <a:pt x="1930" y="76"/>
                    <a:pt x="1955" y="51"/>
                    <a:pt x="1930"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9"/>
            <p:cNvSpPr/>
            <p:nvPr/>
          </p:nvSpPr>
          <p:spPr>
            <a:xfrm>
              <a:off x="5182500" y="1490775"/>
              <a:ext cx="48250" cy="24300"/>
            </a:xfrm>
            <a:custGeom>
              <a:avLst/>
              <a:gdLst/>
              <a:ahLst/>
              <a:cxnLst/>
              <a:rect l="l" t="t" r="r" b="b"/>
              <a:pathLst>
                <a:path w="1930" h="972" extrusionOk="0">
                  <a:moveTo>
                    <a:pt x="1892" y="1"/>
                  </a:moveTo>
                  <a:cubicBezTo>
                    <a:pt x="1880" y="1"/>
                    <a:pt x="1867" y="7"/>
                    <a:pt x="1855" y="20"/>
                  </a:cubicBezTo>
                  <a:cubicBezTo>
                    <a:pt x="1303" y="370"/>
                    <a:pt x="677" y="671"/>
                    <a:pt x="50" y="872"/>
                  </a:cubicBezTo>
                  <a:cubicBezTo>
                    <a:pt x="25" y="897"/>
                    <a:pt x="0" y="922"/>
                    <a:pt x="25" y="922"/>
                  </a:cubicBezTo>
                  <a:cubicBezTo>
                    <a:pt x="25" y="947"/>
                    <a:pt x="50" y="972"/>
                    <a:pt x="50" y="972"/>
                  </a:cubicBezTo>
                  <a:lnTo>
                    <a:pt x="75" y="972"/>
                  </a:lnTo>
                  <a:cubicBezTo>
                    <a:pt x="727" y="746"/>
                    <a:pt x="1328" y="446"/>
                    <a:pt x="1905" y="95"/>
                  </a:cubicBezTo>
                  <a:cubicBezTo>
                    <a:pt x="1930" y="70"/>
                    <a:pt x="1930" y="45"/>
                    <a:pt x="1930" y="20"/>
                  </a:cubicBezTo>
                  <a:cubicBezTo>
                    <a:pt x="1917" y="7"/>
                    <a:pt x="1905"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9"/>
            <p:cNvSpPr/>
            <p:nvPr/>
          </p:nvSpPr>
          <p:spPr>
            <a:xfrm>
              <a:off x="5181225" y="1501650"/>
              <a:ext cx="56425" cy="27225"/>
            </a:xfrm>
            <a:custGeom>
              <a:avLst/>
              <a:gdLst/>
              <a:ahLst/>
              <a:cxnLst/>
              <a:rect l="l" t="t" r="r" b="b"/>
              <a:pathLst>
                <a:path w="2257" h="1089" extrusionOk="0">
                  <a:moveTo>
                    <a:pt x="2203" y="0"/>
                  </a:moveTo>
                  <a:cubicBezTo>
                    <a:pt x="2196" y="0"/>
                    <a:pt x="2189" y="3"/>
                    <a:pt x="2181" y="11"/>
                  </a:cubicBezTo>
                  <a:cubicBezTo>
                    <a:pt x="1505" y="387"/>
                    <a:pt x="778" y="737"/>
                    <a:pt x="51" y="988"/>
                  </a:cubicBezTo>
                  <a:cubicBezTo>
                    <a:pt x="26" y="1013"/>
                    <a:pt x="1" y="1038"/>
                    <a:pt x="26" y="1038"/>
                  </a:cubicBezTo>
                  <a:cubicBezTo>
                    <a:pt x="26" y="1063"/>
                    <a:pt x="51" y="1088"/>
                    <a:pt x="51" y="1088"/>
                  </a:cubicBezTo>
                  <a:lnTo>
                    <a:pt x="76" y="1088"/>
                  </a:lnTo>
                  <a:cubicBezTo>
                    <a:pt x="803" y="813"/>
                    <a:pt x="1530" y="462"/>
                    <a:pt x="2232" y="86"/>
                  </a:cubicBezTo>
                  <a:cubicBezTo>
                    <a:pt x="2232" y="61"/>
                    <a:pt x="2257" y="36"/>
                    <a:pt x="2232" y="36"/>
                  </a:cubicBezTo>
                  <a:cubicBezTo>
                    <a:pt x="2232" y="18"/>
                    <a:pt x="221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9"/>
            <p:cNvSpPr/>
            <p:nvPr/>
          </p:nvSpPr>
          <p:spPr>
            <a:xfrm>
              <a:off x="5192525" y="1508325"/>
              <a:ext cx="52025" cy="26175"/>
            </a:xfrm>
            <a:custGeom>
              <a:avLst/>
              <a:gdLst/>
              <a:ahLst/>
              <a:cxnLst/>
              <a:rect l="l" t="t" r="r" b="b"/>
              <a:pathLst>
                <a:path w="2081" h="1047" extrusionOk="0">
                  <a:moveTo>
                    <a:pt x="2040" y="1"/>
                  </a:moveTo>
                  <a:cubicBezTo>
                    <a:pt x="2030" y="1"/>
                    <a:pt x="2018" y="7"/>
                    <a:pt x="2005" y="19"/>
                  </a:cubicBezTo>
                  <a:cubicBezTo>
                    <a:pt x="1404" y="420"/>
                    <a:pt x="727" y="746"/>
                    <a:pt x="25" y="972"/>
                  </a:cubicBezTo>
                  <a:cubicBezTo>
                    <a:pt x="0" y="972"/>
                    <a:pt x="0" y="997"/>
                    <a:pt x="0" y="1022"/>
                  </a:cubicBezTo>
                  <a:cubicBezTo>
                    <a:pt x="0" y="1047"/>
                    <a:pt x="25" y="1047"/>
                    <a:pt x="50" y="1047"/>
                  </a:cubicBezTo>
                  <a:cubicBezTo>
                    <a:pt x="777" y="821"/>
                    <a:pt x="1454" y="496"/>
                    <a:pt x="2055" y="95"/>
                  </a:cubicBezTo>
                  <a:cubicBezTo>
                    <a:pt x="2080" y="69"/>
                    <a:pt x="2080" y="44"/>
                    <a:pt x="2055" y="19"/>
                  </a:cubicBezTo>
                  <a:cubicBezTo>
                    <a:pt x="2055" y="7"/>
                    <a:pt x="2049"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9"/>
            <p:cNvSpPr/>
            <p:nvPr/>
          </p:nvSpPr>
          <p:spPr>
            <a:xfrm>
              <a:off x="5205050" y="1518350"/>
              <a:ext cx="46375" cy="25550"/>
            </a:xfrm>
            <a:custGeom>
              <a:avLst/>
              <a:gdLst/>
              <a:ahLst/>
              <a:cxnLst/>
              <a:rect l="l" t="t" r="r" b="b"/>
              <a:pathLst>
                <a:path w="1855" h="1022" extrusionOk="0">
                  <a:moveTo>
                    <a:pt x="1795" y="1"/>
                  </a:moveTo>
                  <a:cubicBezTo>
                    <a:pt x="1786" y="1"/>
                    <a:pt x="1780" y="7"/>
                    <a:pt x="1780" y="19"/>
                  </a:cubicBezTo>
                  <a:cubicBezTo>
                    <a:pt x="1253" y="420"/>
                    <a:pt x="677" y="721"/>
                    <a:pt x="50" y="922"/>
                  </a:cubicBezTo>
                  <a:cubicBezTo>
                    <a:pt x="25" y="947"/>
                    <a:pt x="0" y="972"/>
                    <a:pt x="0" y="997"/>
                  </a:cubicBezTo>
                  <a:cubicBezTo>
                    <a:pt x="25" y="997"/>
                    <a:pt x="25" y="1022"/>
                    <a:pt x="50" y="1022"/>
                  </a:cubicBezTo>
                  <a:lnTo>
                    <a:pt x="76" y="1022"/>
                  </a:lnTo>
                  <a:cubicBezTo>
                    <a:pt x="702" y="796"/>
                    <a:pt x="1304" y="496"/>
                    <a:pt x="1830" y="69"/>
                  </a:cubicBezTo>
                  <a:cubicBezTo>
                    <a:pt x="1830" y="69"/>
                    <a:pt x="1855" y="44"/>
                    <a:pt x="1830" y="19"/>
                  </a:cubicBezTo>
                  <a:cubicBezTo>
                    <a:pt x="1817" y="7"/>
                    <a:pt x="1805"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9"/>
            <p:cNvSpPr/>
            <p:nvPr/>
          </p:nvSpPr>
          <p:spPr>
            <a:xfrm>
              <a:off x="5212575" y="1531700"/>
              <a:ext cx="43250" cy="20975"/>
            </a:xfrm>
            <a:custGeom>
              <a:avLst/>
              <a:gdLst/>
              <a:ahLst/>
              <a:cxnLst/>
              <a:rect l="l" t="t" r="r" b="b"/>
              <a:pathLst>
                <a:path w="1730" h="839" extrusionOk="0">
                  <a:moveTo>
                    <a:pt x="1678" y="1"/>
                  </a:moveTo>
                  <a:cubicBezTo>
                    <a:pt x="1671" y="1"/>
                    <a:pt x="1663" y="3"/>
                    <a:pt x="1654" y="12"/>
                  </a:cubicBezTo>
                  <a:cubicBezTo>
                    <a:pt x="1153" y="337"/>
                    <a:pt x="602" y="588"/>
                    <a:pt x="25" y="738"/>
                  </a:cubicBezTo>
                  <a:cubicBezTo>
                    <a:pt x="0" y="764"/>
                    <a:pt x="0" y="789"/>
                    <a:pt x="0" y="789"/>
                  </a:cubicBezTo>
                  <a:cubicBezTo>
                    <a:pt x="0" y="814"/>
                    <a:pt x="25" y="839"/>
                    <a:pt x="25" y="839"/>
                  </a:cubicBezTo>
                  <a:lnTo>
                    <a:pt x="50" y="839"/>
                  </a:lnTo>
                  <a:cubicBezTo>
                    <a:pt x="627" y="663"/>
                    <a:pt x="1203" y="413"/>
                    <a:pt x="1704" y="87"/>
                  </a:cubicBezTo>
                  <a:cubicBezTo>
                    <a:pt x="1729" y="62"/>
                    <a:pt x="1729" y="37"/>
                    <a:pt x="1704" y="12"/>
                  </a:cubicBezTo>
                  <a:cubicBezTo>
                    <a:pt x="1704" y="12"/>
                    <a:pt x="1693" y="1"/>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9"/>
            <p:cNvSpPr/>
            <p:nvPr/>
          </p:nvSpPr>
          <p:spPr>
            <a:xfrm>
              <a:off x="5216325" y="1542625"/>
              <a:ext cx="42000" cy="19450"/>
            </a:xfrm>
            <a:custGeom>
              <a:avLst/>
              <a:gdLst/>
              <a:ahLst/>
              <a:cxnLst/>
              <a:rect l="l" t="t" r="r" b="b"/>
              <a:pathLst>
                <a:path w="1680" h="778" extrusionOk="0">
                  <a:moveTo>
                    <a:pt x="1604" y="1"/>
                  </a:moveTo>
                  <a:cubicBezTo>
                    <a:pt x="1128" y="327"/>
                    <a:pt x="602" y="552"/>
                    <a:pt x="51" y="677"/>
                  </a:cubicBezTo>
                  <a:cubicBezTo>
                    <a:pt x="26" y="677"/>
                    <a:pt x="0" y="702"/>
                    <a:pt x="0" y="728"/>
                  </a:cubicBezTo>
                  <a:cubicBezTo>
                    <a:pt x="26" y="753"/>
                    <a:pt x="26" y="778"/>
                    <a:pt x="51" y="778"/>
                  </a:cubicBezTo>
                  <a:cubicBezTo>
                    <a:pt x="627" y="627"/>
                    <a:pt x="1178" y="402"/>
                    <a:pt x="1655" y="76"/>
                  </a:cubicBezTo>
                  <a:cubicBezTo>
                    <a:pt x="1680" y="76"/>
                    <a:pt x="1680" y="51"/>
                    <a:pt x="1680" y="26"/>
                  </a:cubicBezTo>
                  <a:cubicBezTo>
                    <a:pt x="1655" y="1"/>
                    <a:pt x="1630"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9"/>
            <p:cNvSpPr/>
            <p:nvPr/>
          </p:nvSpPr>
          <p:spPr>
            <a:xfrm>
              <a:off x="5217575" y="1550150"/>
              <a:ext cx="52025" cy="21950"/>
            </a:xfrm>
            <a:custGeom>
              <a:avLst/>
              <a:gdLst/>
              <a:ahLst/>
              <a:cxnLst/>
              <a:rect l="l" t="t" r="r" b="b"/>
              <a:pathLst>
                <a:path w="2081" h="878" extrusionOk="0">
                  <a:moveTo>
                    <a:pt x="2006" y="0"/>
                  </a:moveTo>
                  <a:cubicBezTo>
                    <a:pt x="1404" y="376"/>
                    <a:pt x="727" y="652"/>
                    <a:pt x="26" y="802"/>
                  </a:cubicBezTo>
                  <a:cubicBezTo>
                    <a:pt x="1" y="802"/>
                    <a:pt x="1" y="828"/>
                    <a:pt x="1" y="853"/>
                  </a:cubicBezTo>
                  <a:cubicBezTo>
                    <a:pt x="1" y="853"/>
                    <a:pt x="26" y="878"/>
                    <a:pt x="51" y="878"/>
                  </a:cubicBezTo>
                  <a:cubicBezTo>
                    <a:pt x="752" y="727"/>
                    <a:pt x="1429" y="452"/>
                    <a:pt x="2056" y="76"/>
                  </a:cubicBezTo>
                  <a:cubicBezTo>
                    <a:pt x="2081" y="76"/>
                    <a:pt x="2081" y="51"/>
                    <a:pt x="2056" y="26"/>
                  </a:cubicBezTo>
                  <a:cubicBezTo>
                    <a:pt x="2056"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9"/>
            <p:cNvSpPr/>
            <p:nvPr/>
          </p:nvSpPr>
          <p:spPr>
            <a:xfrm>
              <a:off x="5220075" y="1559900"/>
              <a:ext cx="58925" cy="26625"/>
            </a:xfrm>
            <a:custGeom>
              <a:avLst/>
              <a:gdLst/>
              <a:ahLst/>
              <a:cxnLst/>
              <a:rect l="l" t="t" r="r" b="b"/>
              <a:pathLst>
                <a:path w="2357" h="1065" extrusionOk="0">
                  <a:moveTo>
                    <a:pt x="2307" y="0"/>
                  </a:moveTo>
                  <a:cubicBezTo>
                    <a:pt x="2298" y="0"/>
                    <a:pt x="2290" y="3"/>
                    <a:pt x="2282" y="11"/>
                  </a:cubicBezTo>
                  <a:cubicBezTo>
                    <a:pt x="1580" y="412"/>
                    <a:pt x="828" y="738"/>
                    <a:pt x="51" y="964"/>
                  </a:cubicBezTo>
                  <a:cubicBezTo>
                    <a:pt x="26" y="989"/>
                    <a:pt x="1" y="989"/>
                    <a:pt x="26" y="1014"/>
                  </a:cubicBezTo>
                  <a:cubicBezTo>
                    <a:pt x="26" y="1039"/>
                    <a:pt x="51" y="1064"/>
                    <a:pt x="51" y="1064"/>
                  </a:cubicBezTo>
                  <a:lnTo>
                    <a:pt x="76" y="1064"/>
                  </a:lnTo>
                  <a:cubicBezTo>
                    <a:pt x="853" y="814"/>
                    <a:pt x="1630" y="488"/>
                    <a:pt x="2332" y="87"/>
                  </a:cubicBezTo>
                  <a:cubicBezTo>
                    <a:pt x="2357" y="62"/>
                    <a:pt x="2357" y="37"/>
                    <a:pt x="2357" y="11"/>
                  </a:cubicBezTo>
                  <a:cubicBezTo>
                    <a:pt x="2340" y="11"/>
                    <a:pt x="2323"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9"/>
            <p:cNvSpPr/>
            <p:nvPr/>
          </p:nvSpPr>
          <p:spPr>
            <a:xfrm>
              <a:off x="5227600" y="1568675"/>
              <a:ext cx="52650" cy="24725"/>
            </a:xfrm>
            <a:custGeom>
              <a:avLst/>
              <a:gdLst/>
              <a:ahLst/>
              <a:cxnLst/>
              <a:rect l="l" t="t" r="r" b="b"/>
              <a:pathLst>
                <a:path w="2106" h="989" extrusionOk="0">
                  <a:moveTo>
                    <a:pt x="2038" y="0"/>
                  </a:moveTo>
                  <a:cubicBezTo>
                    <a:pt x="2033" y="0"/>
                    <a:pt x="2031" y="3"/>
                    <a:pt x="2031" y="11"/>
                  </a:cubicBezTo>
                  <a:cubicBezTo>
                    <a:pt x="1404" y="412"/>
                    <a:pt x="752" y="713"/>
                    <a:pt x="26" y="889"/>
                  </a:cubicBezTo>
                  <a:cubicBezTo>
                    <a:pt x="26" y="914"/>
                    <a:pt x="1" y="939"/>
                    <a:pt x="1" y="939"/>
                  </a:cubicBezTo>
                  <a:cubicBezTo>
                    <a:pt x="1" y="964"/>
                    <a:pt x="26" y="989"/>
                    <a:pt x="51" y="989"/>
                  </a:cubicBezTo>
                  <a:cubicBezTo>
                    <a:pt x="778" y="788"/>
                    <a:pt x="1454" y="488"/>
                    <a:pt x="2081" y="87"/>
                  </a:cubicBezTo>
                  <a:cubicBezTo>
                    <a:pt x="2081" y="61"/>
                    <a:pt x="2106" y="36"/>
                    <a:pt x="2081" y="11"/>
                  </a:cubicBezTo>
                  <a:cubicBezTo>
                    <a:pt x="2064" y="11"/>
                    <a:pt x="2047"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9"/>
            <p:cNvSpPr/>
            <p:nvPr/>
          </p:nvSpPr>
          <p:spPr>
            <a:xfrm>
              <a:off x="5225725" y="1575375"/>
              <a:ext cx="62050" cy="28675"/>
            </a:xfrm>
            <a:custGeom>
              <a:avLst/>
              <a:gdLst/>
              <a:ahLst/>
              <a:cxnLst/>
              <a:rect l="l" t="t" r="r" b="b"/>
              <a:pathLst>
                <a:path w="2482" h="1147" extrusionOk="0">
                  <a:moveTo>
                    <a:pt x="2447" y="0"/>
                  </a:moveTo>
                  <a:cubicBezTo>
                    <a:pt x="2438" y="0"/>
                    <a:pt x="2431" y="7"/>
                    <a:pt x="2431" y="19"/>
                  </a:cubicBezTo>
                  <a:cubicBezTo>
                    <a:pt x="1655" y="445"/>
                    <a:pt x="853" y="796"/>
                    <a:pt x="25" y="1072"/>
                  </a:cubicBezTo>
                  <a:cubicBezTo>
                    <a:pt x="0" y="1072"/>
                    <a:pt x="0" y="1097"/>
                    <a:pt x="0" y="1122"/>
                  </a:cubicBezTo>
                  <a:cubicBezTo>
                    <a:pt x="0" y="1147"/>
                    <a:pt x="25" y="1147"/>
                    <a:pt x="51" y="1147"/>
                  </a:cubicBezTo>
                  <a:cubicBezTo>
                    <a:pt x="903" y="896"/>
                    <a:pt x="1705" y="520"/>
                    <a:pt x="2457" y="94"/>
                  </a:cubicBezTo>
                  <a:cubicBezTo>
                    <a:pt x="2482" y="69"/>
                    <a:pt x="2482" y="44"/>
                    <a:pt x="2482" y="19"/>
                  </a:cubicBezTo>
                  <a:cubicBezTo>
                    <a:pt x="2469" y="7"/>
                    <a:pt x="2457"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9"/>
            <p:cNvSpPr/>
            <p:nvPr/>
          </p:nvSpPr>
          <p:spPr>
            <a:xfrm>
              <a:off x="5236375" y="1588375"/>
              <a:ext cx="48900" cy="22575"/>
            </a:xfrm>
            <a:custGeom>
              <a:avLst/>
              <a:gdLst/>
              <a:ahLst/>
              <a:cxnLst/>
              <a:rect l="l" t="t" r="r" b="b"/>
              <a:pathLst>
                <a:path w="1956" h="903" extrusionOk="0">
                  <a:moveTo>
                    <a:pt x="1880" y="0"/>
                  </a:moveTo>
                  <a:cubicBezTo>
                    <a:pt x="1329" y="401"/>
                    <a:pt x="702" y="677"/>
                    <a:pt x="51" y="802"/>
                  </a:cubicBezTo>
                  <a:cubicBezTo>
                    <a:pt x="26" y="827"/>
                    <a:pt x="0" y="852"/>
                    <a:pt x="0" y="878"/>
                  </a:cubicBezTo>
                  <a:cubicBezTo>
                    <a:pt x="0" y="878"/>
                    <a:pt x="26" y="903"/>
                    <a:pt x="51" y="903"/>
                  </a:cubicBezTo>
                  <a:cubicBezTo>
                    <a:pt x="727" y="752"/>
                    <a:pt x="1354" y="477"/>
                    <a:pt x="1930" y="76"/>
                  </a:cubicBezTo>
                  <a:cubicBezTo>
                    <a:pt x="1930" y="50"/>
                    <a:pt x="1955" y="25"/>
                    <a:pt x="1930" y="25"/>
                  </a:cubicBezTo>
                  <a:cubicBezTo>
                    <a:pt x="1930" y="0"/>
                    <a:pt x="1880"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9"/>
            <p:cNvSpPr/>
            <p:nvPr/>
          </p:nvSpPr>
          <p:spPr>
            <a:xfrm>
              <a:off x="5247025" y="1594175"/>
              <a:ext cx="48275" cy="24300"/>
            </a:xfrm>
            <a:custGeom>
              <a:avLst/>
              <a:gdLst/>
              <a:ahLst/>
              <a:cxnLst/>
              <a:rect l="l" t="t" r="r" b="b"/>
              <a:pathLst>
                <a:path w="1931" h="972" extrusionOk="0">
                  <a:moveTo>
                    <a:pt x="1915" y="0"/>
                  </a:moveTo>
                  <a:cubicBezTo>
                    <a:pt x="1905" y="0"/>
                    <a:pt x="1893" y="6"/>
                    <a:pt x="1880" y="19"/>
                  </a:cubicBezTo>
                  <a:cubicBezTo>
                    <a:pt x="1279" y="345"/>
                    <a:pt x="652" y="646"/>
                    <a:pt x="26" y="896"/>
                  </a:cubicBezTo>
                  <a:cubicBezTo>
                    <a:pt x="1" y="896"/>
                    <a:pt x="1" y="921"/>
                    <a:pt x="1" y="946"/>
                  </a:cubicBezTo>
                  <a:cubicBezTo>
                    <a:pt x="1" y="946"/>
                    <a:pt x="26" y="971"/>
                    <a:pt x="51" y="971"/>
                  </a:cubicBezTo>
                  <a:cubicBezTo>
                    <a:pt x="702" y="721"/>
                    <a:pt x="1329" y="420"/>
                    <a:pt x="1905" y="94"/>
                  </a:cubicBezTo>
                  <a:cubicBezTo>
                    <a:pt x="1930" y="69"/>
                    <a:pt x="1930" y="44"/>
                    <a:pt x="1930" y="19"/>
                  </a:cubicBezTo>
                  <a:cubicBezTo>
                    <a:pt x="1930" y="6"/>
                    <a:pt x="1924"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9"/>
            <p:cNvSpPr/>
            <p:nvPr/>
          </p:nvSpPr>
          <p:spPr>
            <a:xfrm>
              <a:off x="5243900" y="1606550"/>
              <a:ext cx="53900" cy="23825"/>
            </a:xfrm>
            <a:custGeom>
              <a:avLst/>
              <a:gdLst/>
              <a:ahLst/>
              <a:cxnLst/>
              <a:rect l="l" t="t" r="r" b="b"/>
              <a:pathLst>
                <a:path w="2156" h="953" extrusionOk="0">
                  <a:moveTo>
                    <a:pt x="2080" y="0"/>
                  </a:moveTo>
                  <a:cubicBezTo>
                    <a:pt x="1429" y="376"/>
                    <a:pt x="752" y="677"/>
                    <a:pt x="50" y="877"/>
                  </a:cubicBezTo>
                  <a:cubicBezTo>
                    <a:pt x="25" y="877"/>
                    <a:pt x="0" y="902"/>
                    <a:pt x="25" y="927"/>
                  </a:cubicBezTo>
                  <a:cubicBezTo>
                    <a:pt x="25" y="953"/>
                    <a:pt x="25" y="953"/>
                    <a:pt x="50" y="953"/>
                  </a:cubicBezTo>
                  <a:lnTo>
                    <a:pt x="75" y="953"/>
                  </a:lnTo>
                  <a:cubicBezTo>
                    <a:pt x="777" y="752"/>
                    <a:pt x="1479" y="451"/>
                    <a:pt x="2131" y="75"/>
                  </a:cubicBezTo>
                  <a:cubicBezTo>
                    <a:pt x="2131" y="50"/>
                    <a:pt x="2156" y="25"/>
                    <a:pt x="2131" y="25"/>
                  </a:cubicBezTo>
                  <a:cubicBezTo>
                    <a:pt x="2131" y="0"/>
                    <a:pt x="210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9"/>
            <p:cNvSpPr/>
            <p:nvPr/>
          </p:nvSpPr>
          <p:spPr>
            <a:xfrm>
              <a:off x="5247650" y="1615325"/>
              <a:ext cx="55800" cy="25075"/>
            </a:xfrm>
            <a:custGeom>
              <a:avLst/>
              <a:gdLst/>
              <a:ahLst/>
              <a:cxnLst/>
              <a:rect l="l" t="t" r="r" b="b"/>
              <a:pathLst>
                <a:path w="2232" h="1003" extrusionOk="0">
                  <a:moveTo>
                    <a:pt x="2156" y="0"/>
                  </a:moveTo>
                  <a:cubicBezTo>
                    <a:pt x="1479" y="401"/>
                    <a:pt x="778" y="702"/>
                    <a:pt x="26" y="902"/>
                  </a:cubicBezTo>
                  <a:cubicBezTo>
                    <a:pt x="1" y="902"/>
                    <a:pt x="1" y="927"/>
                    <a:pt x="1" y="952"/>
                  </a:cubicBezTo>
                  <a:cubicBezTo>
                    <a:pt x="1" y="977"/>
                    <a:pt x="26" y="1003"/>
                    <a:pt x="26" y="1003"/>
                  </a:cubicBezTo>
                  <a:lnTo>
                    <a:pt x="51" y="1003"/>
                  </a:lnTo>
                  <a:cubicBezTo>
                    <a:pt x="803" y="777"/>
                    <a:pt x="1529" y="476"/>
                    <a:pt x="2206" y="75"/>
                  </a:cubicBezTo>
                  <a:cubicBezTo>
                    <a:pt x="2231" y="75"/>
                    <a:pt x="2231" y="50"/>
                    <a:pt x="2206"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9"/>
            <p:cNvSpPr/>
            <p:nvPr/>
          </p:nvSpPr>
          <p:spPr>
            <a:xfrm>
              <a:off x="5253300" y="1625350"/>
              <a:ext cx="53275" cy="23825"/>
            </a:xfrm>
            <a:custGeom>
              <a:avLst/>
              <a:gdLst/>
              <a:ahLst/>
              <a:cxnLst/>
              <a:rect l="l" t="t" r="r" b="b"/>
              <a:pathLst>
                <a:path w="2131" h="953" extrusionOk="0">
                  <a:moveTo>
                    <a:pt x="2080" y="0"/>
                  </a:moveTo>
                  <a:cubicBezTo>
                    <a:pt x="1429" y="376"/>
                    <a:pt x="752" y="677"/>
                    <a:pt x="50" y="852"/>
                  </a:cubicBezTo>
                  <a:cubicBezTo>
                    <a:pt x="25" y="877"/>
                    <a:pt x="0" y="902"/>
                    <a:pt x="0" y="902"/>
                  </a:cubicBezTo>
                  <a:cubicBezTo>
                    <a:pt x="25" y="927"/>
                    <a:pt x="25" y="952"/>
                    <a:pt x="50" y="952"/>
                  </a:cubicBezTo>
                  <a:cubicBezTo>
                    <a:pt x="777" y="752"/>
                    <a:pt x="1479" y="451"/>
                    <a:pt x="2105" y="75"/>
                  </a:cubicBezTo>
                  <a:cubicBezTo>
                    <a:pt x="2130" y="75"/>
                    <a:pt x="2130" y="50"/>
                    <a:pt x="2130" y="25"/>
                  </a:cubicBezTo>
                  <a:cubicBezTo>
                    <a:pt x="2130" y="0"/>
                    <a:pt x="2080"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9"/>
            <p:cNvSpPr/>
            <p:nvPr/>
          </p:nvSpPr>
          <p:spPr>
            <a:xfrm>
              <a:off x="5253925" y="1636975"/>
              <a:ext cx="56400" cy="25350"/>
            </a:xfrm>
            <a:custGeom>
              <a:avLst/>
              <a:gdLst/>
              <a:ahLst/>
              <a:cxnLst/>
              <a:rect l="l" t="t" r="r" b="b"/>
              <a:pathLst>
                <a:path w="2256" h="1014" extrusionOk="0">
                  <a:moveTo>
                    <a:pt x="2202" y="1"/>
                  </a:moveTo>
                  <a:cubicBezTo>
                    <a:pt x="2195" y="1"/>
                    <a:pt x="2188" y="4"/>
                    <a:pt x="2181" y="11"/>
                  </a:cubicBezTo>
                  <a:cubicBezTo>
                    <a:pt x="1504" y="412"/>
                    <a:pt x="802" y="738"/>
                    <a:pt x="50" y="939"/>
                  </a:cubicBezTo>
                  <a:cubicBezTo>
                    <a:pt x="25" y="939"/>
                    <a:pt x="0" y="964"/>
                    <a:pt x="0" y="989"/>
                  </a:cubicBezTo>
                  <a:cubicBezTo>
                    <a:pt x="25" y="1014"/>
                    <a:pt x="25" y="1014"/>
                    <a:pt x="50" y="1014"/>
                  </a:cubicBezTo>
                  <a:cubicBezTo>
                    <a:pt x="827" y="813"/>
                    <a:pt x="1554" y="487"/>
                    <a:pt x="2231" y="86"/>
                  </a:cubicBezTo>
                  <a:cubicBezTo>
                    <a:pt x="2231" y="61"/>
                    <a:pt x="2256" y="36"/>
                    <a:pt x="2231" y="36"/>
                  </a:cubicBezTo>
                  <a:cubicBezTo>
                    <a:pt x="2231" y="19"/>
                    <a:pt x="2218" y="1"/>
                    <a:pt x="2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9"/>
            <p:cNvSpPr/>
            <p:nvPr/>
          </p:nvSpPr>
          <p:spPr>
            <a:xfrm>
              <a:off x="5257675" y="1644475"/>
              <a:ext cx="59550" cy="26625"/>
            </a:xfrm>
            <a:custGeom>
              <a:avLst/>
              <a:gdLst/>
              <a:ahLst/>
              <a:cxnLst/>
              <a:rect l="l" t="t" r="r" b="b"/>
              <a:pathLst>
                <a:path w="2382" h="1065" extrusionOk="0">
                  <a:moveTo>
                    <a:pt x="2332" y="1"/>
                  </a:moveTo>
                  <a:cubicBezTo>
                    <a:pt x="2318" y="1"/>
                    <a:pt x="2306" y="12"/>
                    <a:pt x="2306" y="12"/>
                  </a:cubicBezTo>
                  <a:cubicBezTo>
                    <a:pt x="2181" y="162"/>
                    <a:pt x="2031" y="263"/>
                    <a:pt x="1855" y="338"/>
                  </a:cubicBezTo>
                  <a:cubicBezTo>
                    <a:pt x="1279" y="613"/>
                    <a:pt x="652" y="839"/>
                    <a:pt x="26" y="989"/>
                  </a:cubicBezTo>
                  <a:cubicBezTo>
                    <a:pt x="1" y="989"/>
                    <a:pt x="1" y="1014"/>
                    <a:pt x="1" y="1040"/>
                  </a:cubicBezTo>
                  <a:cubicBezTo>
                    <a:pt x="1" y="1065"/>
                    <a:pt x="26" y="1065"/>
                    <a:pt x="26" y="1065"/>
                  </a:cubicBezTo>
                  <a:lnTo>
                    <a:pt x="51" y="1065"/>
                  </a:lnTo>
                  <a:cubicBezTo>
                    <a:pt x="677" y="914"/>
                    <a:pt x="1304" y="689"/>
                    <a:pt x="1880" y="413"/>
                  </a:cubicBezTo>
                  <a:cubicBezTo>
                    <a:pt x="2056" y="338"/>
                    <a:pt x="2256" y="238"/>
                    <a:pt x="2356" y="62"/>
                  </a:cubicBezTo>
                  <a:cubicBezTo>
                    <a:pt x="2382" y="37"/>
                    <a:pt x="2382" y="12"/>
                    <a:pt x="2356" y="12"/>
                  </a:cubicBezTo>
                  <a:cubicBezTo>
                    <a:pt x="2348" y="4"/>
                    <a:pt x="2340"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9"/>
            <p:cNvSpPr/>
            <p:nvPr/>
          </p:nvSpPr>
          <p:spPr>
            <a:xfrm>
              <a:off x="5265825" y="1657450"/>
              <a:ext cx="55150" cy="21175"/>
            </a:xfrm>
            <a:custGeom>
              <a:avLst/>
              <a:gdLst/>
              <a:ahLst/>
              <a:cxnLst/>
              <a:rect l="l" t="t" r="r" b="b"/>
              <a:pathLst>
                <a:path w="2206" h="847" extrusionOk="0">
                  <a:moveTo>
                    <a:pt x="2165" y="0"/>
                  </a:moveTo>
                  <a:cubicBezTo>
                    <a:pt x="2156" y="0"/>
                    <a:pt x="2143" y="7"/>
                    <a:pt x="2131" y="19"/>
                  </a:cubicBezTo>
                  <a:cubicBezTo>
                    <a:pt x="1504" y="420"/>
                    <a:pt x="777" y="696"/>
                    <a:pt x="25" y="771"/>
                  </a:cubicBezTo>
                  <a:cubicBezTo>
                    <a:pt x="0" y="771"/>
                    <a:pt x="0" y="796"/>
                    <a:pt x="0" y="821"/>
                  </a:cubicBezTo>
                  <a:cubicBezTo>
                    <a:pt x="0" y="846"/>
                    <a:pt x="25" y="846"/>
                    <a:pt x="25" y="846"/>
                  </a:cubicBezTo>
                  <a:lnTo>
                    <a:pt x="51" y="846"/>
                  </a:lnTo>
                  <a:cubicBezTo>
                    <a:pt x="802" y="771"/>
                    <a:pt x="1529" y="495"/>
                    <a:pt x="2181" y="94"/>
                  </a:cubicBezTo>
                  <a:cubicBezTo>
                    <a:pt x="2206" y="69"/>
                    <a:pt x="2206" y="44"/>
                    <a:pt x="2181" y="19"/>
                  </a:cubicBezTo>
                  <a:cubicBezTo>
                    <a:pt x="2181" y="7"/>
                    <a:pt x="2175" y="0"/>
                    <a:pt x="2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9"/>
            <p:cNvSpPr/>
            <p:nvPr/>
          </p:nvSpPr>
          <p:spPr>
            <a:xfrm>
              <a:off x="5267075" y="1669825"/>
              <a:ext cx="53275" cy="20700"/>
            </a:xfrm>
            <a:custGeom>
              <a:avLst/>
              <a:gdLst/>
              <a:ahLst/>
              <a:cxnLst/>
              <a:rect l="l" t="t" r="r" b="b"/>
              <a:pathLst>
                <a:path w="2131" h="828" extrusionOk="0">
                  <a:moveTo>
                    <a:pt x="2081" y="0"/>
                  </a:moveTo>
                  <a:cubicBezTo>
                    <a:pt x="1429" y="376"/>
                    <a:pt x="752" y="627"/>
                    <a:pt x="26" y="752"/>
                  </a:cubicBezTo>
                  <a:cubicBezTo>
                    <a:pt x="1" y="752"/>
                    <a:pt x="1" y="777"/>
                    <a:pt x="1" y="802"/>
                  </a:cubicBezTo>
                  <a:cubicBezTo>
                    <a:pt x="1" y="828"/>
                    <a:pt x="26" y="828"/>
                    <a:pt x="51" y="828"/>
                  </a:cubicBezTo>
                  <a:cubicBezTo>
                    <a:pt x="777" y="702"/>
                    <a:pt x="1479" y="452"/>
                    <a:pt x="2106" y="76"/>
                  </a:cubicBezTo>
                  <a:cubicBezTo>
                    <a:pt x="2131" y="76"/>
                    <a:pt x="2131" y="51"/>
                    <a:pt x="2131" y="26"/>
                  </a:cubicBezTo>
                  <a:cubicBezTo>
                    <a:pt x="2106" y="0"/>
                    <a:pt x="2081"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9"/>
            <p:cNvSpPr/>
            <p:nvPr/>
          </p:nvSpPr>
          <p:spPr>
            <a:xfrm>
              <a:off x="5265825" y="1678600"/>
              <a:ext cx="59550" cy="23825"/>
            </a:xfrm>
            <a:custGeom>
              <a:avLst/>
              <a:gdLst/>
              <a:ahLst/>
              <a:cxnLst/>
              <a:rect l="l" t="t" r="r" b="b"/>
              <a:pathLst>
                <a:path w="2382" h="953" extrusionOk="0">
                  <a:moveTo>
                    <a:pt x="2306" y="0"/>
                  </a:moveTo>
                  <a:cubicBezTo>
                    <a:pt x="1604" y="401"/>
                    <a:pt x="827" y="702"/>
                    <a:pt x="25" y="878"/>
                  </a:cubicBezTo>
                  <a:cubicBezTo>
                    <a:pt x="25" y="878"/>
                    <a:pt x="0" y="903"/>
                    <a:pt x="0" y="928"/>
                  </a:cubicBezTo>
                  <a:cubicBezTo>
                    <a:pt x="0" y="953"/>
                    <a:pt x="25" y="953"/>
                    <a:pt x="51" y="953"/>
                  </a:cubicBezTo>
                  <a:cubicBezTo>
                    <a:pt x="853" y="777"/>
                    <a:pt x="1629" y="477"/>
                    <a:pt x="2356" y="76"/>
                  </a:cubicBezTo>
                  <a:cubicBezTo>
                    <a:pt x="2381" y="76"/>
                    <a:pt x="2381" y="50"/>
                    <a:pt x="2381"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9"/>
            <p:cNvSpPr/>
            <p:nvPr/>
          </p:nvSpPr>
          <p:spPr>
            <a:xfrm>
              <a:off x="5269575" y="1690250"/>
              <a:ext cx="58300" cy="24075"/>
            </a:xfrm>
            <a:custGeom>
              <a:avLst/>
              <a:gdLst/>
              <a:ahLst/>
              <a:cxnLst/>
              <a:rect l="l" t="t" r="r" b="b"/>
              <a:pathLst>
                <a:path w="2332" h="963" extrusionOk="0">
                  <a:moveTo>
                    <a:pt x="2287" y="0"/>
                  </a:moveTo>
                  <a:cubicBezTo>
                    <a:pt x="2284" y="0"/>
                    <a:pt x="2281" y="3"/>
                    <a:pt x="2281" y="11"/>
                  </a:cubicBezTo>
                  <a:cubicBezTo>
                    <a:pt x="1555" y="386"/>
                    <a:pt x="803" y="687"/>
                    <a:pt x="26" y="863"/>
                  </a:cubicBezTo>
                  <a:cubicBezTo>
                    <a:pt x="1" y="888"/>
                    <a:pt x="1" y="913"/>
                    <a:pt x="1" y="913"/>
                  </a:cubicBezTo>
                  <a:cubicBezTo>
                    <a:pt x="1" y="938"/>
                    <a:pt x="26" y="963"/>
                    <a:pt x="26" y="963"/>
                  </a:cubicBezTo>
                  <a:lnTo>
                    <a:pt x="51" y="963"/>
                  </a:lnTo>
                  <a:cubicBezTo>
                    <a:pt x="828" y="762"/>
                    <a:pt x="1605" y="462"/>
                    <a:pt x="2307" y="86"/>
                  </a:cubicBezTo>
                  <a:cubicBezTo>
                    <a:pt x="2332" y="61"/>
                    <a:pt x="2332" y="36"/>
                    <a:pt x="2332" y="36"/>
                  </a:cubicBezTo>
                  <a:cubicBezTo>
                    <a:pt x="2314" y="18"/>
                    <a:pt x="2296"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9"/>
            <p:cNvSpPr/>
            <p:nvPr/>
          </p:nvSpPr>
          <p:spPr>
            <a:xfrm>
              <a:off x="5271450" y="1700525"/>
              <a:ext cx="57675" cy="24475"/>
            </a:xfrm>
            <a:custGeom>
              <a:avLst/>
              <a:gdLst/>
              <a:ahLst/>
              <a:cxnLst/>
              <a:rect l="l" t="t" r="r" b="b"/>
              <a:pathLst>
                <a:path w="2307" h="979" extrusionOk="0">
                  <a:moveTo>
                    <a:pt x="2232" y="1"/>
                  </a:moveTo>
                  <a:cubicBezTo>
                    <a:pt x="1555" y="427"/>
                    <a:pt x="828" y="727"/>
                    <a:pt x="51" y="878"/>
                  </a:cubicBezTo>
                  <a:cubicBezTo>
                    <a:pt x="26" y="878"/>
                    <a:pt x="1" y="903"/>
                    <a:pt x="26" y="928"/>
                  </a:cubicBezTo>
                  <a:cubicBezTo>
                    <a:pt x="26" y="953"/>
                    <a:pt x="26" y="978"/>
                    <a:pt x="51" y="978"/>
                  </a:cubicBezTo>
                  <a:lnTo>
                    <a:pt x="76" y="978"/>
                  </a:lnTo>
                  <a:cubicBezTo>
                    <a:pt x="853" y="803"/>
                    <a:pt x="1605" y="502"/>
                    <a:pt x="2282" y="76"/>
                  </a:cubicBezTo>
                  <a:cubicBezTo>
                    <a:pt x="2307" y="76"/>
                    <a:pt x="2307" y="26"/>
                    <a:pt x="2307" y="26"/>
                  </a:cubicBezTo>
                  <a:cubicBezTo>
                    <a:pt x="2282" y="1"/>
                    <a:pt x="2257"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9"/>
            <p:cNvSpPr/>
            <p:nvPr/>
          </p:nvSpPr>
          <p:spPr>
            <a:xfrm>
              <a:off x="5268950" y="1709050"/>
              <a:ext cx="68325" cy="25975"/>
            </a:xfrm>
            <a:custGeom>
              <a:avLst/>
              <a:gdLst/>
              <a:ahLst/>
              <a:cxnLst/>
              <a:rect l="l" t="t" r="r" b="b"/>
              <a:pathLst>
                <a:path w="2733" h="1039" extrusionOk="0">
                  <a:moveTo>
                    <a:pt x="2679" y="0"/>
                  </a:moveTo>
                  <a:cubicBezTo>
                    <a:pt x="2672" y="0"/>
                    <a:pt x="2665" y="3"/>
                    <a:pt x="2657" y="10"/>
                  </a:cubicBezTo>
                  <a:cubicBezTo>
                    <a:pt x="2056" y="286"/>
                    <a:pt x="1429" y="537"/>
                    <a:pt x="828" y="762"/>
                  </a:cubicBezTo>
                  <a:cubicBezTo>
                    <a:pt x="581" y="852"/>
                    <a:pt x="355" y="942"/>
                    <a:pt x="130" y="942"/>
                  </a:cubicBezTo>
                  <a:cubicBezTo>
                    <a:pt x="104" y="942"/>
                    <a:pt x="77" y="940"/>
                    <a:pt x="51" y="938"/>
                  </a:cubicBezTo>
                  <a:cubicBezTo>
                    <a:pt x="26" y="938"/>
                    <a:pt x="1" y="963"/>
                    <a:pt x="1" y="988"/>
                  </a:cubicBezTo>
                  <a:cubicBezTo>
                    <a:pt x="1" y="988"/>
                    <a:pt x="26" y="1013"/>
                    <a:pt x="51" y="1013"/>
                  </a:cubicBezTo>
                  <a:cubicBezTo>
                    <a:pt x="76" y="1013"/>
                    <a:pt x="101" y="1038"/>
                    <a:pt x="126" y="1038"/>
                  </a:cubicBezTo>
                  <a:cubicBezTo>
                    <a:pt x="377" y="1038"/>
                    <a:pt x="602" y="938"/>
                    <a:pt x="853" y="863"/>
                  </a:cubicBezTo>
                  <a:cubicBezTo>
                    <a:pt x="1479" y="612"/>
                    <a:pt x="2081" y="361"/>
                    <a:pt x="2682" y="86"/>
                  </a:cubicBezTo>
                  <a:cubicBezTo>
                    <a:pt x="2707" y="61"/>
                    <a:pt x="2733" y="36"/>
                    <a:pt x="2707" y="36"/>
                  </a:cubicBezTo>
                  <a:cubicBezTo>
                    <a:pt x="2707" y="18"/>
                    <a:pt x="2695" y="0"/>
                    <a:pt x="2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9"/>
            <p:cNvSpPr/>
            <p:nvPr/>
          </p:nvSpPr>
          <p:spPr>
            <a:xfrm>
              <a:off x="5273350" y="1720950"/>
              <a:ext cx="62675" cy="22825"/>
            </a:xfrm>
            <a:custGeom>
              <a:avLst/>
              <a:gdLst/>
              <a:ahLst/>
              <a:cxnLst/>
              <a:rect l="l" t="t" r="r" b="b"/>
              <a:pathLst>
                <a:path w="2507" h="913" extrusionOk="0">
                  <a:moveTo>
                    <a:pt x="2453" y="0"/>
                  </a:moveTo>
                  <a:cubicBezTo>
                    <a:pt x="2446" y="0"/>
                    <a:pt x="2439" y="3"/>
                    <a:pt x="2431" y="11"/>
                  </a:cubicBezTo>
                  <a:cubicBezTo>
                    <a:pt x="1855" y="286"/>
                    <a:pt x="1253" y="537"/>
                    <a:pt x="652" y="737"/>
                  </a:cubicBezTo>
                  <a:cubicBezTo>
                    <a:pt x="507" y="792"/>
                    <a:pt x="363" y="833"/>
                    <a:pt x="218" y="833"/>
                  </a:cubicBezTo>
                  <a:cubicBezTo>
                    <a:pt x="162" y="833"/>
                    <a:pt x="106" y="827"/>
                    <a:pt x="50" y="813"/>
                  </a:cubicBezTo>
                  <a:cubicBezTo>
                    <a:pt x="25" y="813"/>
                    <a:pt x="0" y="813"/>
                    <a:pt x="0" y="838"/>
                  </a:cubicBezTo>
                  <a:cubicBezTo>
                    <a:pt x="0" y="863"/>
                    <a:pt x="0" y="888"/>
                    <a:pt x="25" y="888"/>
                  </a:cubicBezTo>
                  <a:cubicBezTo>
                    <a:pt x="100" y="913"/>
                    <a:pt x="151" y="913"/>
                    <a:pt x="201" y="913"/>
                  </a:cubicBezTo>
                  <a:cubicBezTo>
                    <a:pt x="351" y="913"/>
                    <a:pt x="526" y="863"/>
                    <a:pt x="677" y="813"/>
                  </a:cubicBezTo>
                  <a:cubicBezTo>
                    <a:pt x="1278" y="612"/>
                    <a:pt x="1880" y="362"/>
                    <a:pt x="2481" y="86"/>
                  </a:cubicBezTo>
                  <a:cubicBezTo>
                    <a:pt x="2481" y="86"/>
                    <a:pt x="2506" y="36"/>
                    <a:pt x="2481" y="36"/>
                  </a:cubicBezTo>
                  <a:cubicBezTo>
                    <a:pt x="2481" y="18"/>
                    <a:pt x="2469"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9"/>
            <p:cNvSpPr/>
            <p:nvPr/>
          </p:nvSpPr>
          <p:spPr>
            <a:xfrm>
              <a:off x="5277100" y="1733450"/>
              <a:ext cx="59550" cy="25375"/>
            </a:xfrm>
            <a:custGeom>
              <a:avLst/>
              <a:gdLst/>
              <a:ahLst/>
              <a:cxnLst/>
              <a:rect l="l" t="t" r="r" b="b"/>
              <a:pathLst>
                <a:path w="2382" h="1015" extrusionOk="0">
                  <a:moveTo>
                    <a:pt x="2330" y="1"/>
                  </a:moveTo>
                  <a:cubicBezTo>
                    <a:pt x="2323" y="1"/>
                    <a:pt x="2315" y="4"/>
                    <a:pt x="2306" y="12"/>
                  </a:cubicBezTo>
                  <a:cubicBezTo>
                    <a:pt x="1605" y="413"/>
                    <a:pt x="828" y="714"/>
                    <a:pt x="26" y="939"/>
                  </a:cubicBezTo>
                  <a:cubicBezTo>
                    <a:pt x="26" y="939"/>
                    <a:pt x="1" y="964"/>
                    <a:pt x="1" y="989"/>
                  </a:cubicBezTo>
                  <a:cubicBezTo>
                    <a:pt x="1" y="1014"/>
                    <a:pt x="26" y="1014"/>
                    <a:pt x="51" y="1014"/>
                  </a:cubicBezTo>
                  <a:cubicBezTo>
                    <a:pt x="853" y="789"/>
                    <a:pt x="1630" y="488"/>
                    <a:pt x="2356" y="87"/>
                  </a:cubicBezTo>
                  <a:cubicBezTo>
                    <a:pt x="2381" y="62"/>
                    <a:pt x="2381" y="37"/>
                    <a:pt x="2356" y="12"/>
                  </a:cubicBezTo>
                  <a:cubicBezTo>
                    <a:pt x="2356" y="12"/>
                    <a:pt x="2345" y="1"/>
                    <a:pt x="2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9"/>
            <p:cNvSpPr/>
            <p:nvPr/>
          </p:nvSpPr>
          <p:spPr>
            <a:xfrm>
              <a:off x="4631100" y="967450"/>
              <a:ext cx="34500" cy="18800"/>
            </a:xfrm>
            <a:custGeom>
              <a:avLst/>
              <a:gdLst/>
              <a:ahLst/>
              <a:cxnLst/>
              <a:rect l="l" t="t" r="r" b="b"/>
              <a:pathLst>
                <a:path w="1380" h="752" extrusionOk="0">
                  <a:moveTo>
                    <a:pt x="1304" y="0"/>
                  </a:moveTo>
                  <a:cubicBezTo>
                    <a:pt x="828" y="125"/>
                    <a:pt x="402" y="351"/>
                    <a:pt x="26" y="677"/>
                  </a:cubicBezTo>
                  <a:cubicBezTo>
                    <a:pt x="1" y="702"/>
                    <a:pt x="1" y="727"/>
                    <a:pt x="1" y="727"/>
                  </a:cubicBezTo>
                  <a:cubicBezTo>
                    <a:pt x="26" y="752"/>
                    <a:pt x="26" y="752"/>
                    <a:pt x="51" y="752"/>
                  </a:cubicBezTo>
                  <a:lnTo>
                    <a:pt x="76" y="752"/>
                  </a:lnTo>
                  <a:cubicBezTo>
                    <a:pt x="427" y="426"/>
                    <a:pt x="878" y="201"/>
                    <a:pt x="1329" y="75"/>
                  </a:cubicBezTo>
                  <a:cubicBezTo>
                    <a:pt x="1354" y="75"/>
                    <a:pt x="1379" y="50"/>
                    <a:pt x="1379" y="25"/>
                  </a:cubicBezTo>
                  <a:cubicBezTo>
                    <a:pt x="1354" y="0"/>
                    <a:pt x="1329"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9"/>
            <p:cNvSpPr/>
            <p:nvPr/>
          </p:nvSpPr>
          <p:spPr>
            <a:xfrm>
              <a:off x="4634250" y="963675"/>
              <a:ext cx="55775" cy="28850"/>
            </a:xfrm>
            <a:custGeom>
              <a:avLst/>
              <a:gdLst/>
              <a:ahLst/>
              <a:cxnLst/>
              <a:rect l="l" t="t" r="r" b="b"/>
              <a:pathLst>
                <a:path w="2231" h="1154" extrusionOk="0">
                  <a:moveTo>
                    <a:pt x="2181" y="1"/>
                  </a:moveTo>
                  <a:cubicBezTo>
                    <a:pt x="1429" y="276"/>
                    <a:pt x="702" y="652"/>
                    <a:pt x="25" y="1078"/>
                  </a:cubicBezTo>
                  <a:cubicBezTo>
                    <a:pt x="25" y="1103"/>
                    <a:pt x="0" y="1129"/>
                    <a:pt x="25" y="1129"/>
                  </a:cubicBezTo>
                  <a:cubicBezTo>
                    <a:pt x="25" y="1154"/>
                    <a:pt x="50" y="1154"/>
                    <a:pt x="50" y="1154"/>
                  </a:cubicBezTo>
                  <a:lnTo>
                    <a:pt x="75" y="1154"/>
                  </a:lnTo>
                  <a:cubicBezTo>
                    <a:pt x="752" y="728"/>
                    <a:pt x="1454" y="3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9"/>
            <p:cNvSpPr/>
            <p:nvPr/>
          </p:nvSpPr>
          <p:spPr>
            <a:xfrm>
              <a:off x="4650525" y="968700"/>
              <a:ext cx="52675" cy="26950"/>
            </a:xfrm>
            <a:custGeom>
              <a:avLst/>
              <a:gdLst/>
              <a:ahLst/>
              <a:cxnLst/>
              <a:rect l="l" t="t" r="r" b="b"/>
              <a:pathLst>
                <a:path w="2107" h="1078" extrusionOk="0">
                  <a:moveTo>
                    <a:pt x="2056" y="0"/>
                  </a:moveTo>
                  <a:cubicBezTo>
                    <a:pt x="1354" y="251"/>
                    <a:pt x="652" y="602"/>
                    <a:pt x="26" y="1003"/>
                  </a:cubicBezTo>
                  <a:cubicBezTo>
                    <a:pt x="1" y="1003"/>
                    <a:pt x="1" y="1028"/>
                    <a:pt x="1" y="1053"/>
                  </a:cubicBezTo>
                  <a:cubicBezTo>
                    <a:pt x="26" y="1078"/>
                    <a:pt x="26" y="1078"/>
                    <a:pt x="51" y="1078"/>
                  </a:cubicBezTo>
                  <a:lnTo>
                    <a:pt x="76" y="1078"/>
                  </a:lnTo>
                  <a:cubicBezTo>
                    <a:pt x="703" y="677"/>
                    <a:pt x="1379" y="351"/>
                    <a:pt x="2081" y="100"/>
                  </a:cubicBezTo>
                  <a:cubicBezTo>
                    <a:pt x="2106" y="75"/>
                    <a:pt x="2106" y="50"/>
                    <a:pt x="2106" y="50"/>
                  </a:cubicBezTo>
                  <a:cubicBezTo>
                    <a:pt x="2106" y="25"/>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9"/>
            <p:cNvSpPr/>
            <p:nvPr/>
          </p:nvSpPr>
          <p:spPr>
            <a:xfrm>
              <a:off x="4672450" y="964050"/>
              <a:ext cx="66450" cy="30350"/>
            </a:xfrm>
            <a:custGeom>
              <a:avLst/>
              <a:gdLst/>
              <a:ahLst/>
              <a:cxnLst/>
              <a:rect l="l" t="t" r="r" b="b"/>
              <a:pathLst>
                <a:path w="2658" h="1214" extrusionOk="0">
                  <a:moveTo>
                    <a:pt x="2613" y="0"/>
                  </a:moveTo>
                  <a:cubicBezTo>
                    <a:pt x="2610" y="0"/>
                    <a:pt x="2607" y="3"/>
                    <a:pt x="2607" y="11"/>
                  </a:cubicBezTo>
                  <a:cubicBezTo>
                    <a:pt x="1730" y="337"/>
                    <a:pt x="853" y="713"/>
                    <a:pt x="26" y="1139"/>
                  </a:cubicBezTo>
                  <a:cubicBezTo>
                    <a:pt x="26" y="1139"/>
                    <a:pt x="1" y="1164"/>
                    <a:pt x="26" y="1189"/>
                  </a:cubicBezTo>
                  <a:cubicBezTo>
                    <a:pt x="26" y="1214"/>
                    <a:pt x="51" y="1214"/>
                    <a:pt x="51" y="1214"/>
                  </a:cubicBezTo>
                  <a:lnTo>
                    <a:pt x="76" y="1214"/>
                  </a:lnTo>
                  <a:cubicBezTo>
                    <a:pt x="903" y="788"/>
                    <a:pt x="1755" y="412"/>
                    <a:pt x="2633" y="86"/>
                  </a:cubicBezTo>
                  <a:cubicBezTo>
                    <a:pt x="2658" y="86"/>
                    <a:pt x="2658" y="61"/>
                    <a:pt x="2658" y="36"/>
                  </a:cubicBezTo>
                  <a:cubicBezTo>
                    <a:pt x="2640" y="18"/>
                    <a:pt x="2622" y="0"/>
                    <a:pt x="2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9"/>
            <p:cNvSpPr/>
            <p:nvPr/>
          </p:nvSpPr>
          <p:spPr>
            <a:xfrm>
              <a:off x="4688125" y="970950"/>
              <a:ext cx="58925" cy="27850"/>
            </a:xfrm>
            <a:custGeom>
              <a:avLst/>
              <a:gdLst/>
              <a:ahLst/>
              <a:cxnLst/>
              <a:rect l="l" t="t" r="r" b="b"/>
              <a:pathLst>
                <a:path w="2357" h="1114" extrusionOk="0">
                  <a:moveTo>
                    <a:pt x="2303" y="0"/>
                  </a:moveTo>
                  <a:cubicBezTo>
                    <a:pt x="2296" y="0"/>
                    <a:pt x="2289" y="3"/>
                    <a:pt x="2281" y="10"/>
                  </a:cubicBezTo>
                  <a:cubicBezTo>
                    <a:pt x="1504" y="261"/>
                    <a:pt x="727" y="612"/>
                    <a:pt x="26" y="1038"/>
                  </a:cubicBezTo>
                  <a:cubicBezTo>
                    <a:pt x="1" y="1038"/>
                    <a:pt x="1" y="1088"/>
                    <a:pt x="1" y="1088"/>
                  </a:cubicBezTo>
                  <a:cubicBezTo>
                    <a:pt x="26" y="1113"/>
                    <a:pt x="26" y="1113"/>
                    <a:pt x="51" y="1113"/>
                  </a:cubicBezTo>
                  <a:lnTo>
                    <a:pt x="76" y="1113"/>
                  </a:lnTo>
                  <a:cubicBezTo>
                    <a:pt x="777" y="687"/>
                    <a:pt x="1529" y="336"/>
                    <a:pt x="2306" y="86"/>
                  </a:cubicBezTo>
                  <a:cubicBezTo>
                    <a:pt x="2331" y="86"/>
                    <a:pt x="2356" y="61"/>
                    <a:pt x="2356" y="36"/>
                  </a:cubicBezTo>
                  <a:cubicBezTo>
                    <a:pt x="2339" y="18"/>
                    <a:pt x="2321"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9"/>
            <p:cNvSpPr/>
            <p:nvPr/>
          </p:nvSpPr>
          <p:spPr>
            <a:xfrm>
              <a:off x="4706300" y="977200"/>
              <a:ext cx="52025" cy="27225"/>
            </a:xfrm>
            <a:custGeom>
              <a:avLst/>
              <a:gdLst/>
              <a:ahLst/>
              <a:cxnLst/>
              <a:rect l="l" t="t" r="r" b="b"/>
              <a:pathLst>
                <a:path w="2081" h="1089" extrusionOk="0">
                  <a:moveTo>
                    <a:pt x="2052" y="1"/>
                  </a:moveTo>
                  <a:cubicBezTo>
                    <a:pt x="2045" y="1"/>
                    <a:pt x="2038" y="4"/>
                    <a:pt x="2030" y="11"/>
                  </a:cubicBezTo>
                  <a:cubicBezTo>
                    <a:pt x="1304" y="237"/>
                    <a:pt x="627" y="562"/>
                    <a:pt x="25" y="1014"/>
                  </a:cubicBezTo>
                  <a:cubicBezTo>
                    <a:pt x="0" y="1039"/>
                    <a:pt x="0" y="1064"/>
                    <a:pt x="25" y="1089"/>
                  </a:cubicBezTo>
                  <a:lnTo>
                    <a:pt x="76" y="1089"/>
                  </a:lnTo>
                  <a:cubicBezTo>
                    <a:pt x="677" y="638"/>
                    <a:pt x="1354" y="312"/>
                    <a:pt x="2055" y="86"/>
                  </a:cubicBezTo>
                  <a:cubicBezTo>
                    <a:pt x="2081" y="86"/>
                    <a:pt x="2081" y="61"/>
                    <a:pt x="2081" y="36"/>
                  </a:cubicBezTo>
                  <a:cubicBezTo>
                    <a:pt x="2081" y="18"/>
                    <a:pt x="2068" y="1"/>
                    <a:pt x="2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9"/>
            <p:cNvSpPr/>
            <p:nvPr/>
          </p:nvSpPr>
          <p:spPr>
            <a:xfrm>
              <a:off x="4720700" y="980600"/>
              <a:ext cx="55800" cy="28850"/>
            </a:xfrm>
            <a:custGeom>
              <a:avLst/>
              <a:gdLst/>
              <a:ahLst/>
              <a:cxnLst/>
              <a:rect l="l" t="t" r="r" b="b"/>
              <a:pathLst>
                <a:path w="2232" h="1154" extrusionOk="0">
                  <a:moveTo>
                    <a:pt x="2156" y="0"/>
                  </a:moveTo>
                  <a:cubicBezTo>
                    <a:pt x="1429" y="301"/>
                    <a:pt x="703" y="652"/>
                    <a:pt x="26" y="1078"/>
                  </a:cubicBezTo>
                  <a:cubicBezTo>
                    <a:pt x="1" y="1078"/>
                    <a:pt x="1" y="1103"/>
                    <a:pt x="26" y="1128"/>
                  </a:cubicBezTo>
                  <a:cubicBezTo>
                    <a:pt x="26" y="1153"/>
                    <a:pt x="51" y="1153"/>
                    <a:pt x="51" y="1153"/>
                  </a:cubicBezTo>
                  <a:lnTo>
                    <a:pt x="76" y="1153"/>
                  </a:lnTo>
                  <a:cubicBezTo>
                    <a:pt x="753" y="727"/>
                    <a:pt x="1454" y="376"/>
                    <a:pt x="2206" y="76"/>
                  </a:cubicBezTo>
                  <a:cubicBezTo>
                    <a:pt x="2231" y="76"/>
                    <a:pt x="2231" y="51"/>
                    <a:pt x="2231"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9"/>
            <p:cNvSpPr/>
            <p:nvPr/>
          </p:nvSpPr>
          <p:spPr>
            <a:xfrm>
              <a:off x="4728850" y="987500"/>
              <a:ext cx="58925" cy="29475"/>
            </a:xfrm>
            <a:custGeom>
              <a:avLst/>
              <a:gdLst/>
              <a:ahLst/>
              <a:cxnLst/>
              <a:rect l="l" t="t" r="r" b="b"/>
              <a:pathLst>
                <a:path w="2357" h="1179" extrusionOk="0">
                  <a:moveTo>
                    <a:pt x="2306" y="0"/>
                  </a:moveTo>
                  <a:cubicBezTo>
                    <a:pt x="1479" y="251"/>
                    <a:pt x="727" y="627"/>
                    <a:pt x="26" y="1103"/>
                  </a:cubicBezTo>
                  <a:cubicBezTo>
                    <a:pt x="1" y="1103"/>
                    <a:pt x="1" y="1153"/>
                    <a:pt x="1" y="1153"/>
                  </a:cubicBezTo>
                  <a:cubicBezTo>
                    <a:pt x="1" y="1178"/>
                    <a:pt x="26" y="1178"/>
                    <a:pt x="51" y="1178"/>
                  </a:cubicBezTo>
                  <a:lnTo>
                    <a:pt x="76" y="1178"/>
                  </a:lnTo>
                  <a:cubicBezTo>
                    <a:pt x="752" y="702"/>
                    <a:pt x="1529" y="351"/>
                    <a:pt x="2331" y="75"/>
                  </a:cubicBezTo>
                  <a:cubicBezTo>
                    <a:pt x="2356" y="75"/>
                    <a:pt x="2356" y="50"/>
                    <a:pt x="2356"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9"/>
            <p:cNvSpPr/>
            <p:nvPr/>
          </p:nvSpPr>
          <p:spPr>
            <a:xfrm>
              <a:off x="4739500" y="992500"/>
              <a:ext cx="55175" cy="33225"/>
            </a:xfrm>
            <a:custGeom>
              <a:avLst/>
              <a:gdLst/>
              <a:ahLst/>
              <a:cxnLst/>
              <a:rect l="l" t="t" r="r" b="b"/>
              <a:pathLst>
                <a:path w="2207" h="1329" extrusionOk="0">
                  <a:moveTo>
                    <a:pt x="2131" y="1"/>
                  </a:moveTo>
                  <a:cubicBezTo>
                    <a:pt x="1354" y="301"/>
                    <a:pt x="652" y="727"/>
                    <a:pt x="26" y="1229"/>
                  </a:cubicBezTo>
                  <a:cubicBezTo>
                    <a:pt x="1" y="1254"/>
                    <a:pt x="1" y="1279"/>
                    <a:pt x="26" y="1304"/>
                  </a:cubicBezTo>
                  <a:cubicBezTo>
                    <a:pt x="26" y="1304"/>
                    <a:pt x="26" y="1329"/>
                    <a:pt x="51" y="1329"/>
                  </a:cubicBezTo>
                  <a:cubicBezTo>
                    <a:pt x="51" y="1329"/>
                    <a:pt x="76" y="1304"/>
                    <a:pt x="76" y="1304"/>
                  </a:cubicBezTo>
                  <a:cubicBezTo>
                    <a:pt x="702" y="778"/>
                    <a:pt x="1404" y="377"/>
                    <a:pt x="2156" y="76"/>
                  </a:cubicBezTo>
                  <a:cubicBezTo>
                    <a:pt x="2181" y="76"/>
                    <a:pt x="2206"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9"/>
            <p:cNvSpPr/>
            <p:nvPr/>
          </p:nvSpPr>
          <p:spPr>
            <a:xfrm>
              <a:off x="4753925" y="997250"/>
              <a:ext cx="51400" cy="27850"/>
            </a:xfrm>
            <a:custGeom>
              <a:avLst/>
              <a:gdLst/>
              <a:ahLst/>
              <a:cxnLst/>
              <a:rect l="l" t="t" r="r" b="b"/>
              <a:pathLst>
                <a:path w="2056" h="1114" extrusionOk="0">
                  <a:moveTo>
                    <a:pt x="2011" y="1"/>
                  </a:moveTo>
                  <a:cubicBezTo>
                    <a:pt x="2007" y="1"/>
                    <a:pt x="2005" y="4"/>
                    <a:pt x="2005" y="11"/>
                  </a:cubicBezTo>
                  <a:cubicBezTo>
                    <a:pt x="1303" y="262"/>
                    <a:pt x="652" y="613"/>
                    <a:pt x="25" y="1039"/>
                  </a:cubicBezTo>
                  <a:cubicBezTo>
                    <a:pt x="25" y="1039"/>
                    <a:pt x="0" y="1064"/>
                    <a:pt x="25" y="1089"/>
                  </a:cubicBezTo>
                  <a:cubicBezTo>
                    <a:pt x="25" y="1114"/>
                    <a:pt x="50" y="1114"/>
                    <a:pt x="50" y="1114"/>
                  </a:cubicBezTo>
                  <a:cubicBezTo>
                    <a:pt x="75" y="1114"/>
                    <a:pt x="75" y="1114"/>
                    <a:pt x="75" y="1089"/>
                  </a:cubicBezTo>
                  <a:cubicBezTo>
                    <a:pt x="702" y="688"/>
                    <a:pt x="1353" y="337"/>
                    <a:pt x="2030" y="86"/>
                  </a:cubicBezTo>
                  <a:cubicBezTo>
                    <a:pt x="2055" y="86"/>
                    <a:pt x="2055" y="61"/>
                    <a:pt x="2055" y="36"/>
                  </a:cubicBezTo>
                  <a:cubicBezTo>
                    <a:pt x="2038" y="18"/>
                    <a:pt x="2020"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9"/>
            <p:cNvSpPr/>
            <p:nvPr/>
          </p:nvSpPr>
          <p:spPr>
            <a:xfrm>
              <a:off x="4758925" y="1006275"/>
              <a:ext cx="52650" cy="26350"/>
            </a:xfrm>
            <a:custGeom>
              <a:avLst/>
              <a:gdLst/>
              <a:ahLst/>
              <a:cxnLst/>
              <a:rect l="l" t="t" r="r" b="b"/>
              <a:pathLst>
                <a:path w="2106" h="1054" extrusionOk="0">
                  <a:moveTo>
                    <a:pt x="2031" y="1"/>
                  </a:moveTo>
                  <a:cubicBezTo>
                    <a:pt x="1329" y="252"/>
                    <a:pt x="652" y="577"/>
                    <a:pt x="26" y="953"/>
                  </a:cubicBezTo>
                  <a:cubicBezTo>
                    <a:pt x="1" y="978"/>
                    <a:pt x="1" y="1003"/>
                    <a:pt x="1" y="1029"/>
                  </a:cubicBezTo>
                  <a:cubicBezTo>
                    <a:pt x="26" y="1029"/>
                    <a:pt x="26" y="1054"/>
                    <a:pt x="51" y="1054"/>
                  </a:cubicBezTo>
                  <a:cubicBezTo>
                    <a:pt x="51" y="1054"/>
                    <a:pt x="51" y="1054"/>
                    <a:pt x="76" y="1029"/>
                  </a:cubicBezTo>
                  <a:cubicBezTo>
                    <a:pt x="702" y="653"/>
                    <a:pt x="1379" y="327"/>
                    <a:pt x="2056" y="76"/>
                  </a:cubicBezTo>
                  <a:cubicBezTo>
                    <a:pt x="2081" y="76"/>
                    <a:pt x="2106" y="51"/>
                    <a:pt x="2081" y="26"/>
                  </a:cubicBezTo>
                  <a:cubicBezTo>
                    <a:pt x="2081" y="1"/>
                    <a:pt x="2056"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9"/>
            <p:cNvSpPr/>
            <p:nvPr/>
          </p:nvSpPr>
          <p:spPr>
            <a:xfrm>
              <a:off x="4765200" y="1014425"/>
              <a:ext cx="57650" cy="30725"/>
            </a:xfrm>
            <a:custGeom>
              <a:avLst/>
              <a:gdLst/>
              <a:ahLst/>
              <a:cxnLst/>
              <a:rect l="l" t="t" r="r" b="b"/>
              <a:pathLst>
                <a:path w="2306" h="1229" extrusionOk="0">
                  <a:moveTo>
                    <a:pt x="2231" y="1"/>
                  </a:moveTo>
                  <a:cubicBezTo>
                    <a:pt x="1454" y="251"/>
                    <a:pt x="702" y="652"/>
                    <a:pt x="25" y="1154"/>
                  </a:cubicBezTo>
                  <a:cubicBezTo>
                    <a:pt x="0" y="1179"/>
                    <a:pt x="0" y="1204"/>
                    <a:pt x="25" y="1204"/>
                  </a:cubicBezTo>
                  <a:cubicBezTo>
                    <a:pt x="25" y="1229"/>
                    <a:pt x="50" y="1229"/>
                    <a:pt x="50" y="1229"/>
                  </a:cubicBezTo>
                  <a:lnTo>
                    <a:pt x="75" y="1229"/>
                  </a:lnTo>
                  <a:cubicBezTo>
                    <a:pt x="752" y="728"/>
                    <a:pt x="1479" y="327"/>
                    <a:pt x="2256" y="76"/>
                  </a:cubicBezTo>
                  <a:cubicBezTo>
                    <a:pt x="2281" y="76"/>
                    <a:pt x="2306" y="51"/>
                    <a:pt x="2306"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9"/>
            <p:cNvSpPr/>
            <p:nvPr/>
          </p:nvSpPr>
          <p:spPr>
            <a:xfrm>
              <a:off x="4775850" y="1023825"/>
              <a:ext cx="53900" cy="28225"/>
            </a:xfrm>
            <a:custGeom>
              <a:avLst/>
              <a:gdLst/>
              <a:ahLst/>
              <a:cxnLst/>
              <a:rect l="l" t="t" r="r" b="b"/>
              <a:pathLst>
                <a:path w="2156" h="1129" extrusionOk="0">
                  <a:moveTo>
                    <a:pt x="2081" y="1"/>
                  </a:moveTo>
                  <a:cubicBezTo>
                    <a:pt x="1354" y="226"/>
                    <a:pt x="652" y="602"/>
                    <a:pt x="25" y="1053"/>
                  </a:cubicBezTo>
                  <a:cubicBezTo>
                    <a:pt x="0" y="1078"/>
                    <a:pt x="0" y="1104"/>
                    <a:pt x="25" y="1129"/>
                  </a:cubicBezTo>
                  <a:lnTo>
                    <a:pt x="75" y="1129"/>
                  </a:lnTo>
                  <a:cubicBezTo>
                    <a:pt x="702" y="677"/>
                    <a:pt x="1379" y="327"/>
                    <a:pt x="2131" y="76"/>
                  </a:cubicBezTo>
                  <a:cubicBezTo>
                    <a:pt x="2131" y="76"/>
                    <a:pt x="2156" y="51"/>
                    <a:pt x="2156" y="26"/>
                  </a:cubicBezTo>
                  <a:cubicBezTo>
                    <a:pt x="2131" y="1"/>
                    <a:pt x="2106"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9"/>
            <p:cNvSpPr/>
            <p:nvPr/>
          </p:nvSpPr>
          <p:spPr>
            <a:xfrm>
              <a:off x="4787750" y="1027600"/>
              <a:ext cx="53275" cy="29475"/>
            </a:xfrm>
            <a:custGeom>
              <a:avLst/>
              <a:gdLst/>
              <a:ahLst/>
              <a:cxnLst/>
              <a:rect l="l" t="t" r="r" b="b"/>
              <a:pathLst>
                <a:path w="2131" h="1179" extrusionOk="0">
                  <a:moveTo>
                    <a:pt x="2081" y="0"/>
                  </a:moveTo>
                  <a:cubicBezTo>
                    <a:pt x="1329" y="251"/>
                    <a:pt x="627" y="602"/>
                    <a:pt x="26" y="1103"/>
                  </a:cubicBezTo>
                  <a:cubicBezTo>
                    <a:pt x="0" y="1128"/>
                    <a:pt x="0" y="1153"/>
                    <a:pt x="26" y="1153"/>
                  </a:cubicBezTo>
                  <a:cubicBezTo>
                    <a:pt x="26" y="1178"/>
                    <a:pt x="51" y="1178"/>
                    <a:pt x="51" y="1178"/>
                  </a:cubicBezTo>
                  <a:lnTo>
                    <a:pt x="76" y="1178"/>
                  </a:lnTo>
                  <a:cubicBezTo>
                    <a:pt x="677" y="677"/>
                    <a:pt x="1354" y="326"/>
                    <a:pt x="2106" y="75"/>
                  </a:cubicBezTo>
                  <a:cubicBezTo>
                    <a:pt x="2131" y="75"/>
                    <a:pt x="2131" y="50"/>
                    <a:pt x="2131" y="25"/>
                  </a:cubicBezTo>
                  <a:cubicBezTo>
                    <a:pt x="2131" y="0"/>
                    <a:pt x="2106"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9"/>
            <p:cNvSpPr/>
            <p:nvPr/>
          </p:nvSpPr>
          <p:spPr>
            <a:xfrm>
              <a:off x="4802800" y="1037625"/>
              <a:ext cx="46375" cy="26950"/>
            </a:xfrm>
            <a:custGeom>
              <a:avLst/>
              <a:gdLst/>
              <a:ahLst/>
              <a:cxnLst/>
              <a:rect l="l" t="t" r="r" b="b"/>
              <a:pathLst>
                <a:path w="1855" h="1078" extrusionOk="0">
                  <a:moveTo>
                    <a:pt x="1805" y="0"/>
                  </a:moveTo>
                  <a:cubicBezTo>
                    <a:pt x="1153" y="201"/>
                    <a:pt x="526" y="552"/>
                    <a:pt x="25" y="1003"/>
                  </a:cubicBezTo>
                  <a:cubicBezTo>
                    <a:pt x="0" y="1003"/>
                    <a:pt x="0" y="1053"/>
                    <a:pt x="25" y="1053"/>
                  </a:cubicBezTo>
                  <a:cubicBezTo>
                    <a:pt x="25" y="1078"/>
                    <a:pt x="25" y="1078"/>
                    <a:pt x="50" y="1078"/>
                  </a:cubicBezTo>
                  <a:cubicBezTo>
                    <a:pt x="50" y="1078"/>
                    <a:pt x="75" y="1078"/>
                    <a:pt x="75" y="1053"/>
                  </a:cubicBezTo>
                  <a:cubicBezTo>
                    <a:pt x="576" y="602"/>
                    <a:pt x="1178" y="276"/>
                    <a:pt x="1830" y="75"/>
                  </a:cubicBezTo>
                  <a:cubicBezTo>
                    <a:pt x="1855" y="75"/>
                    <a:pt x="1855"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9"/>
            <p:cNvSpPr/>
            <p:nvPr/>
          </p:nvSpPr>
          <p:spPr>
            <a:xfrm>
              <a:off x="4814075" y="1043250"/>
              <a:ext cx="56400" cy="26350"/>
            </a:xfrm>
            <a:custGeom>
              <a:avLst/>
              <a:gdLst/>
              <a:ahLst/>
              <a:cxnLst/>
              <a:rect l="l" t="t" r="r" b="b"/>
              <a:pathLst>
                <a:path w="2256" h="1054" extrusionOk="0">
                  <a:moveTo>
                    <a:pt x="2206" y="1"/>
                  </a:moveTo>
                  <a:cubicBezTo>
                    <a:pt x="1404" y="151"/>
                    <a:pt x="652" y="477"/>
                    <a:pt x="25" y="978"/>
                  </a:cubicBezTo>
                  <a:cubicBezTo>
                    <a:pt x="25" y="1003"/>
                    <a:pt x="0" y="1028"/>
                    <a:pt x="25" y="1053"/>
                  </a:cubicBezTo>
                  <a:lnTo>
                    <a:pt x="75" y="1053"/>
                  </a:lnTo>
                  <a:cubicBezTo>
                    <a:pt x="702" y="552"/>
                    <a:pt x="1429" y="226"/>
                    <a:pt x="2206" y="76"/>
                  </a:cubicBezTo>
                  <a:cubicBezTo>
                    <a:pt x="2231" y="76"/>
                    <a:pt x="2256" y="51"/>
                    <a:pt x="2256" y="26"/>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9"/>
            <p:cNvSpPr/>
            <p:nvPr/>
          </p:nvSpPr>
          <p:spPr>
            <a:xfrm>
              <a:off x="4824725" y="1048275"/>
              <a:ext cx="60800" cy="28850"/>
            </a:xfrm>
            <a:custGeom>
              <a:avLst/>
              <a:gdLst/>
              <a:ahLst/>
              <a:cxnLst/>
              <a:rect l="l" t="t" r="r" b="b"/>
              <a:pathLst>
                <a:path w="2432" h="1154" extrusionOk="0">
                  <a:moveTo>
                    <a:pt x="2381" y="0"/>
                  </a:moveTo>
                  <a:cubicBezTo>
                    <a:pt x="1529" y="226"/>
                    <a:pt x="752" y="577"/>
                    <a:pt x="25" y="1078"/>
                  </a:cubicBezTo>
                  <a:cubicBezTo>
                    <a:pt x="25" y="1078"/>
                    <a:pt x="0" y="1103"/>
                    <a:pt x="25" y="1128"/>
                  </a:cubicBezTo>
                  <a:cubicBezTo>
                    <a:pt x="25" y="1128"/>
                    <a:pt x="50" y="1153"/>
                    <a:pt x="50" y="1153"/>
                  </a:cubicBezTo>
                  <a:cubicBezTo>
                    <a:pt x="75" y="1153"/>
                    <a:pt x="75" y="1153"/>
                    <a:pt x="75" y="1128"/>
                  </a:cubicBezTo>
                  <a:cubicBezTo>
                    <a:pt x="802" y="652"/>
                    <a:pt x="1579" y="301"/>
                    <a:pt x="2406" y="75"/>
                  </a:cubicBezTo>
                  <a:cubicBezTo>
                    <a:pt x="2431" y="75"/>
                    <a:pt x="2431" y="50"/>
                    <a:pt x="2431" y="25"/>
                  </a:cubicBezTo>
                  <a:cubicBezTo>
                    <a:pt x="2431" y="0"/>
                    <a:pt x="2406"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9"/>
            <p:cNvSpPr/>
            <p:nvPr/>
          </p:nvSpPr>
          <p:spPr>
            <a:xfrm>
              <a:off x="4837875" y="1056425"/>
              <a:ext cx="53900" cy="28825"/>
            </a:xfrm>
            <a:custGeom>
              <a:avLst/>
              <a:gdLst/>
              <a:ahLst/>
              <a:cxnLst/>
              <a:rect l="l" t="t" r="r" b="b"/>
              <a:pathLst>
                <a:path w="2156" h="1153" extrusionOk="0">
                  <a:moveTo>
                    <a:pt x="2106" y="0"/>
                  </a:moveTo>
                  <a:cubicBezTo>
                    <a:pt x="1354" y="226"/>
                    <a:pt x="652" y="602"/>
                    <a:pt x="26" y="1078"/>
                  </a:cubicBezTo>
                  <a:cubicBezTo>
                    <a:pt x="26" y="1103"/>
                    <a:pt x="1" y="1128"/>
                    <a:pt x="26" y="1128"/>
                  </a:cubicBezTo>
                  <a:cubicBezTo>
                    <a:pt x="26" y="1153"/>
                    <a:pt x="51" y="1153"/>
                    <a:pt x="51" y="1153"/>
                  </a:cubicBezTo>
                  <a:lnTo>
                    <a:pt x="76" y="1153"/>
                  </a:lnTo>
                  <a:cubicBezTo>
                    <a:pt x="702" y="677"/>
                    <a:pt x="1379" y="326"/>
                    <a:pt x="2131" y="100"/>
                  </a:cubicBezTo>
                  <a:cubicBezTo>
                    <a:pt x="2156" y="75"/>
                    <a:pt x="2156" y="50"/>
                    <a:pt x="2156" y="25"/>
                  </a:cubicBezTo>
                  <a:cubicBezTo>
                    <a:pt x="2131" y="0"/>
                    <a:pt x="2131"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9"/>
            <p:cNvSpPr/>
            <p:nvPr/>
          </p:nvSpPr>
          <p:spPr>
            <a:xfrm>
              <a:off x="4850400" y="1065800"/>
              <a:ext cx="49525" cy="25100"/>
            </a:xfrm>
            <a:custGeom>
              <a:avLst/>
              <a:gdLst/>
              <a:ahLst/>
              <a:cxnLst/>
              <a:rect l="l" t="t" r="r" b="b"/>
              <a:pathLst>
                <a:path w="1981" h="1004" extrusionOk="0">
                  <a:moveTo>
                    <a:pt x="1906" y="1"/>
                  </a:moveTo>
                  <a:cubicBezTo>
                    <a:pt x="1254" y="252"/>
                    <a:pt x="627" y="552"/>
                    <a:pt x="51" y="928"/>
                  </a:cubicBezTo>
                  <a:cubicBezTo>
                    <a:pt x="26" y="928"/>
                    <a:pt x="1" y="953"/>
                    <a:pt x="26" y="978"/>
                  </a:cubicBezTo>
                  <a:cubicBezTo>
                    <a:pt x="26" y="1003"/>
                    <a:pt x="51" y="1003"/>
                    <a:pt x="51" y="1003"/>
                  </a:cubicBezTo>
                  <a:lnTo>
                    <a:pt x="76" y="1003"/>
                  </a:lnTo>
                  <a:cubicBezTo>
                    <a:pt x="677" y="628"/>
                    <a:pt x="1304" y="327"/>
                    <a:pt x="1931" y="101"/>
                  </a:cubicBezTo>
                  <a:cubicBezTo>
                    <a:pt x="1956" y="76"/>
                    <a:pt x="1981" y="51"/>
                    <a:pt x="1956"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9"/>
            <p:cNvSpPr/>
            <p:nvPr/>
          </p:nvSpPr>
          <p:spPr>
            <a:xfrm>
              <a:off x="4858550" y="1075575"/>
              <a:ext cx="55175" cy="25350"/>
            </a:xfrm>
            <a:custGeom>
              <a:avLst/>
              <a:gdLst/>
              <a:ahLst/>
              <a:cxnLst/>
              <a:rect l="l" t="t" r="r" b="b"/>
              <a:pathLst>
                <a:path w="2207" h="1014" extrusionOk="0">
                  <a:moveTo>
                    <a:pt x="2162" y="1"/>
                  </a:moveTo>
                  <a:cubicBezTo>
                    <a:pt x="2158" y="1"/>
                    <a:pt x="2156" y="4"/>
                    <a:pt x="2156" y="11"/>
                  </a:cubicBezTo>
                  <a:cubicBezTo>
                    <a:pt x="1404" y="211"/>
                    <a:pt x="677" y="512"/>
                    <a:pt x="26" y="938"/>
                  </a:cubicBezTo>
                  <a:cubicBezTo>
                    <a:pt x="1" y="938"/>
                    <a:pt x="1" y="963"/>
                    <a:pt x="1" y="988"/>
                  </a:cubicBezTo>
                  <a:cubicBezTo>
                    <a:pt x="1" y="1013"/>
                    <a:pt x="26" y="1013"/>
                    <a:pt x="51" y="1013"/>
                  </a:cubicBezTo>
                  <a:cubicBezTo>
                    <a:pt x="702" y="587"/>
                    <a:pt x="1429" y="287"/>
                    <a:pt x="2156" y="86"/>
                  </a:cubicBezTo>
                  <a:cubicBezTo>
                    <a:pt x="2181" y="86"/>
                    <a:pt x="2206" y="61"/>
                    <a:pt x="2206" y="36"/>
                  </a:cubicBezTo>
                  <a:cubicBezTo>
                    <a:pt x="2188" y="18"/>
                    <a:pt x="2171" y="1"/>
                    <a:pt x="2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9"/>
            <p:cNvSpPr/>
            <p:nvPr/>
          </p:nvSpPr>
          <p:spPr>
            <a:xfrm>
              <a:off x="4861675" y="1084600"/>
              <a:ext cx="54550" cy="27600"/>
            </a:xfrm>
            <a:custGeom>
              <a:avLst/>
              <a:gdLst/>
              <a:ahLst/>
              <a:cxnLst/>
              <a:rect l="l" t="t" r="r" b="b"/>
              <a:pathLst>
                <a:path w="2182" h="1104" extrusionOk="0">
                  <a:moveTo>
                    <a:pt x="2131" y="1"/>
                  </a:moveTo>
                  <a:cubicBezTo>
                    <a:pt x="1404" y="302"/>
                    <a:pt x="678" y="627"/>
                    <a:pt x="26" y="1028"/>
                  </a:cubicBezTo>
                  <a:cubicBezTo>
                    <a:pt x="1" y="1053"/>
                    <a:pt x="1" y="1079"/>
                    <a:pt x="1" y="1079"/>
                  </a:cubicBezTo>
                  <a:cubicBezTo>
                    <a:pt x="1" y="1104"/>
                    <a:pt x="26" y="1104"/>
                    <a:pt x="51" y="1104"/>
                  </a:cubicBezTo>
                  <a:cubicBezTo>
                    <a:pt x="728" y="703"/>
                    <a:pt x="1429" y="377"/>
                    <a:pt x="2156" y="76"/>
                  </a:cubicBezTo>
                  <a:cubicBezTo>
                    <a:pt x="2181" y="76"/>
                    <a:pt x="2181"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9"/>
            <p:cNvSpPr/>
            <p:nvPr/>
          </p:nvSpPr>
          <p:spPr>
            <a:xfrm>
              <a:off x="4867950" y="1094625"/>
              <a:ext cx="54525" cy="24475"/>
            </a:xfrm>
            <a:custGeom>
              <a:avLst/>
              <a:gdLst/>
              <a:ahLst/>
              <a:cxnLst/>
              <a:rect l="l" t="t" r="r" b="b"/>
              <a:pathLst>
                <a:path w="2181" h="979" extrusionOk="0">
                  <a:moveTo>
                    <a:pt x="2106" y="1"/>
                  </a:moveTo>
                  <a:cubicBezTo>
                    <a:pt x="1404" y="277"/>
                    <a:pt x="702" y="577"/>
                    <a:pt x="26" y="903"/>
                  </a:cubicBezTo>
                  <a:cubicBezTo>
                    <a:pt x="1" y="928"/>
                    <a:pt x="1" y="953"/>
                    <a:pt x="1" y="953"/>
                  </a:cubicBezTo>
                  <a:cubicBezTo>
                    <a:pt x="26" y="978"/>
                    <a:pt x="26" y="978"/>
                    <a:pt x="51" y="978"/>
                  </a:cubicBezTo>
                  <a:lnTo>
                    <a:pt x="76" y="978"/>
                  </a:lnTo>
                  <a:cubicBezTo>
                    <a:pt x="752" y="652"/>
                    <a:pt x="1429" y="352"/>
                    <a:pt x="2131" y="76"/>
                  </a:cubicBezTo>
                  <a:cubicBezTo>
                    <a:pt x="2156" y="76"/>
                    <a:pt x="2181" y="51"/>
                    <a:pt x="2156"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9"/>
            <p:cNvSpPr/>
            <p:nvPr/>
          </p:nvSpPr>
          <p:spPr>
            <a:xfrm>
              <a:off x="4874225" y="1104400"/>
              <a:ext cx="53275" cy="24725"/>
            </a:xfrm>
            <a:custGeom>
              <a:avLst/>
              <a:gdLst/>
              <a:ahLst/>
              <a:cxnLst/>
              <a:rect l="l" t="t" r="r" b="b"/>
              <a:pathLst>
                <a:path w="2131" h="989" extrusionOk="0">
                  <a:moveTo>
                    <a:pt x="2077" y="0"/>
                  </a:moveTo>
                  <a:cubicBezTo>
                    <a:pt x="2070" y="0"/>
                    <a:pt x="2063" y="4"/>
                    <a:pt x="2055" y="11"/>
                  </a:cubicBezTo>
                  <a:cubicBezTo>
                    <a:pt x="1404" y="337"/>
                    <a:pt x="727" y="637"/>
                    <a:pt x="25" y="888"/>
                  </a:cubicBezTo>
                  <a:cubicBezTo>
                    <a:pt x="0" y="913"/>
                    <a:pt x="0" y="938"/>
                    <a:pt x="0" y="963"/>
                  </a:cubicBezTo>
                  <a:cubicBezTo>
                    <a:pt x="25" y="963"/>
                    <a:pt x="25" y="988"/>
                    <a:pt x="50" y="988"/>
                  </a:cubicBezTo>
                  <a:cubicBezTo>
                    <a:pt x="752" y="713"/>
                    <a:pt x="1429" y="412"/>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9"/>
            <p:cNvSpPr/>
            <p:nvPr/>
          </p:nvSpPr>
          <p:spPr>
            <a:xfrm>
              <a:off x="4883625" y="1112175"/>
              <a:ext cx="55150" cy="24475"/>
            </a:xfrm>
            <a:custGeom>
              <a:avLst/>
              <a:gdLst/>
              <a:ahLst/>
              <a:cxnLst/>
              <a:rect l="l" t="t" r="r" b="b"/>
              <a:pathLst>
                <a:path w="2206" h="979" extrusionOk="0">
                  <a:moveTo>
                    <a:pt x="2130" y="1"/>
                  </a:moveTo>
                  <a:cubicBezTo>
                    <a:pt x="1454" y="326"/>
                    <a:pt x="752" y="627"/>
                    <a:pt x="50" y="903"/>
                  </a:cubicBezTo>
                  <a:cubicBezTo>
                    <a:pt x="25" y="903"/>
                    <a:pt x="0" y="928"/>
                    <a:pt x="25" y="953"/>
                  </a:cubicBezTo>
                  <a:cubicBezTo>
                    <a:pt x="25" y="978"/>
                    <a:pt x="25" y="978"/>
                    <a:pt x="50" y="978"/>
                  </a:cubicBezTo>
                  <a:lnTo>
                    <a:pt x="75" y="978"/>
                  </a:lnTo>
                  <a:cubicBezTo>
                    <a:pt x="777" y="702"/>
                    <a:pt x="1479" y="402"/>
                    <a:pt x="2181" y="101"/>
                  </a:cubicBezTo>
                  <a:cubicBezTo>
                    <a:pt x="2206" y="76"/>
                    <a:pt x="2206" y="51"/>
                    <a:pt x="2206" y="26"/>
                  </a:cubicBezTo>
                  <a:cubicBezTo>
                    <a:pt x="2181" y="1"/>
                    <a:pt x="2156"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9"/>
            <p:cNvSpPr/>
            <p:nvPr/>
          </p:nvSpPr>
          <p:spPr>
            <a:xfrm>
              <a:off x="4891750" y="1119425"/>
              <a:ext cx="57675" cy="25350"/>
            </a:xfrm>
            <a:custGeom>
              <a:avLst/>
              <a:gdLst/>
              <a:ahLst/>
              <a:cxnLst/>
              <a:rect l="l" t="t" r="r" b="b"/>
              <a:pathLst>
                <a:path w="2307" h="1014" extrusionOk="0">
                  <a:moveTo>
                    <a:pt x="2256" y="0"/>
                  </a:moveTo>
                  <a:cubicBezTo>
                    <a:pt x="2248" y="0"/>
                    <a:pt x="2240" y="3"/>
                    <a:pt x="2232" y="11"/>
                  </a:cubicBezTo>
                  <a:cubicBezTo>
                    <a:pt x="1530" y="362"/>
                    <a:pt x="778" y="663"/>
                    <a:pt x="51" y="939"/>
                  </a:cubicBezTo>
                  <a:cubicBezTo>
                    <a:pt x="26" y="939"/>
                    <a:pt x="1" y="964"/>
                    <a:pt x="26" y="989"/>
                  </a:cubicBezTo>
                  <a:cubicBezTo>
                    <a:pt x="26" y="1014"/>
                    <a:pt x="26" y="1014"/>
                    <a:pt x="51" y="1014"/>
                  </a:cubicBezTo>
                  <a:lnTo>
                    <a:pt x="76" y="1014"/>
                  </a:lnTo>
                  <a:cubicBezTo>
                    <a:pt x="828" y="763"/>
                    <a:pt x="1555" y="437"/>
                    <a:pt x="2282" y="87"/>
                  </a:cubicBezTo>
                  <a:cubicBezTo>
                    <a:pt x="2307" y="61"/>
                    <a:pt x="2307" y="36"/>
                    <a:pt x="2282" y="11"/>
                  </a:cubicBezTo>
                  <a:cubicBezTo>
                    <a:pt x="2282" y="11"/>
                    <a:pt x="2270"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9"/>
            <p:cNvSpPr/>
            <p:nvPr/>
          </p:nvSpPr>
          <p:spPr>
            <a:xfrm>
              <a:off x="4903050" y="1130725"/>
              <a:ext cx="53275" cy="24075"/>
            </a:xfrm>
            <a:custGeom>
              <a:avLst/>
              <a:gdLst/>
              <a:ahLst/>
              <a:cxnLst/>
              <a:rect l="l" t="t" r="r" b="b"/>
              <a:pathLst>
                <a:path w="2131" h="963" extrusionOk="0">
                  <a:moveTo>
                    <a:pt x="2077" y="0"/>
                  </a:moveTo>
                  <a:cubicBezTo>
                    <a:pt x="2070" y="0"/>
                    <a:pt x="2063" y="3"/>
                    <a:pt x="2055" y="10"/>
                  </a:cubicBezTo>
                  <a:cubicBezTo>
                    <a:pt x="1404" y="311"/>
                    <a:pt x="702" y="587"/>
                    <a:pt x="50" y="863"/>
                  </a:cubicBezTo>
                  <a:cubicBezTo>
                    <a:pt x="25" y="888"/>
                    <a:pt x="0" y="913"/>
                    <a:pt x="25" y="938"/>
                  </a:cubicBezTo>
                  <a:cubicBezTo>
                    <a:pt x="25" y="938"/>
                    <a:pt x="25" y="963"/>
                    <a:pt x="50" y="963"/>
                  </a:cubicBezTo>
                  <a:lnTo>
                    <a:pt x="75" y="963"/>
                  </a:lnTo>
                  <a:cubicBezTo>
                    <a:pt x="752" y="662"/>
                    <a:pt x="1429" y="386"/>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9"/>
            <p:cNvSpPr/>
            <p:nvPr/>
          </p:nvSpPr>
          <p:spPr>
            <a:xfrm>
              <a:off x="4910550" y="1139475"/>
              <a:ext cx="52025" cy="22850"/>
            </a:xfrm>
            <a:custGeom>
              <a:avLst/>
              <a:gdLst/>
              <a:ahLst/>
              <a:cxnLst/>
              <a:rect l="l" t="t" r="r" b="b"/>
              <a:pathLst>
                <a:path w="2081" h="914" extrusionOk="0">
                  <a:moveTo>
                    <a:pt x="2030" y="0"/>
                  </a:moveTo>
                  <a:cubicBezTo>
                    <a:pt x="2023" y="0"/>
                    <a:pt x="2014" y="3"/>
                    <a:pt x="2006" y="11"/>
                  </a:cubicBezTo>
                  <a:cubicBezTo>
                    <a:pt x="1379" y="312"/>
                    <a:pt x="703" y="588"/>
                    <a:pt x="51" y="838"/>
                  </a:cubicBezTo>
                  <a:cubicBezTo>
                    <a:pt x="26" y="838"/>
                    <a:pt x="1" y="863"/>
                    <a:pt x="26" y="889"/>
                  </a:cubicBezTo>
                  <a:cubicBezTo>
                    <a:pt x="26" y="914"/>
                    <a:pt x="51" y="914"/>
                    <a:pt x="51" y="914"/>
                  </a:cubicBezTo>
                  <a:lnTo>
                    <a:pt x="76" y="914"/>
                  </a:lnTo>
                  <a:cubicBezTo>
                    <a:pt x="753" y="663"/>
                    <a:pt x="1404" y="387"/>
                    <a:pt x="2056" y="87"/>
                  </a:cubicBezTo>
                  <a:cubicBezTo>
                    <a:pt x="2081" y="61"/>
                    <a:pt x="2081" y="36"/>
                    <a:pt x="2056" y="11"/>
                  </a:cubicBezTo>
                  <a:cubicBezTo>
                    <a:pt x="2056" y="11"/>
                    <a:pt x="2045"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9"/>
            <p:cNvSpPr/>
            <p:nvPr/>
          </p:nvSpPr>
          <p:spPr>
            <a:xfrm>
              <a:off x="4916200" y="1149300"/>
              <a:ext cx="48275" cy="23050"/>
            </a:xfrm>
            <a:custGeom>
              <a:avLst/>
              <a:gdLst/>
              <a:ahLst/>
              <a:cxnLst/>
              <a:rect l="l" t="t" r="r" b="b"/>
              <a:pathLst>
                <a:path w="1931" h="922" extrusionOk="0">
                  <a:moveTo>
                    <a:pt x="1889" y="1"/>
                  </a:moveTo>
                  <a:cubicBezTo>
                    <a:pt x="1880" y="1"/>
                    <a:pt x="1868" y="7"/>
                    <a:pt x="1855" y="19"/>
                  </a:cubicBezTo>
                  <a:cubicBezTo>
                    <a:pt x="1279" y="345"/>
                    <a:pt x="652" y="621"/>
                    <a:pt x="25" y="846"/>
                  </a:cubicBezTo>
                  <a:cubicBezTo>
                    <a:pt x="0" y="846"/>
                    <a:pt x="0" y="871"/>
                    <a:pt x="0" y="897"/>
                  </a:cubicBezTo>
                  <a:cubicBezTo>
                    <a:pt x="0" y="922"/>
                    <a:pt x="25" y="922"/>
                    <a:pt x="50" y="922"/>
                  </a:cubicBezTo>
                  <a:cubicBezTo>
                    <a:pt x="702" y="696"/>
                    <a:pt x="1304" y="420"/>
                    <a:pt x="1905" y="69"/>
                  </a:cubicBezTo>
                  <a:cubicBezTo>
                    <a:pt x="1930" y="69"/>
                    <a:pt x="1930" y="44"/>
                    <a:pt x="1905" y="19"/>
                  </a:cubicBezTo>
                  <a:cubicBezTo>
                    <a:pt x="1905" y="7"/>
                    <a:pt x="1899"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9"/>
            <p:cNvSpPr/>
            <p:nvPr/>
          </p:nvSpPr>
          <p:spPr>
            <a:xfrm>
              <a:off x="4923100" y="1152650"/>
              <a:ext cx="56400" cy="27225"/>
            </a:xfrm>
            <a:custGeom>
              <a:avLst/>
              <a:gdLst/>
              <a:ahLst/>
              <a:cxnLst/>
              <a:rect l="l" t="t" r="r" b="b"/>
              <a:pathLst>
                <a:path w="2256" h="1089" extrusionOk="0">
                  <a:moveTo>
                    <a:pt x="2202" y="0"/>
                  </a:moveTo>
                  <a:cubicBezTo>
                    <a:pt x="2195" y="0"/>
                    <a:pt x="2188" y="3"/>
                    <a:pt x="2181" y="11"/>
                  </a:cubicBezTo>
                  <a:cubicBezTo>
                    <a:pt x="1504" y="387"/>
                    <a:pt x="777" y="712"/>
                    <a:pt x="50" y="988"/>
                  </a:cubicBezTo>
                  <a:cubicBezTo>
                    <a:pt x="25" y="1013"/>
                    <a:pt x="0" y="1038"/>
                    <a:pt x="25" y="1063"/>
                  </a:cubicBezTo>
                  <a:cubicBezTo>
                    <a:pt x="25" y="1063"/>
                    <a:pt x="25" y="1088"/>
                    <a:pt x="50" y="1088"/>
                  </a:cubicBezTo>
                  <a:lnTo>
                    <a:pt x="75" y="1088"/>
                  </a:lnTo>
                  <a:cubicBezTo>
                    <a:pt x="802" y="813"/>
                    <a:pt x="1529" y="462"/>
                    <a:pt x="2206" y="86"/>
                  </a:cubicBezTo>
                  <a:cubicBezTo>
                    <a:pt x="2231" y="61"/>
                    <a:pt x="2256" y="36"/>
                    <a:pt x="2231" y="36"/>
                  </a:cubicBezTo>
                  <a:cubicBezTo>
                    <a:pt x="2231" y="18"/>
                    <a:pt x="2218"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9"/>
            <p:cNvSpPr/>
            <p:nvPr/>
          </p:nvSpPr>
          <p:spPr>
            <a:xfrm>
              <a:off x="4930600" y="1162925"/>
              <a:ext cx="54550" cy="25725"/>
            </a:xfrm>
            <a:custGeom>
              <a:avLst/>
              <a:gdLst/>
              <a:ahLst/>
              <a:cxnLst/>
              <a:rect l="l" t="t" r="r" b="b"/>
              <a:pathLst>
                <a:path w="2182" h="1029" extrusionOk="0">
                  <a:moveTo>
                    <a:pt x="2106" y="1"/>
                  </a:moveTo>
                  <a:cubicBezTo>
                    <a:pt x="1454" y="377"/>
                    <a:pt x="753" y="677"/>
                    <a:pt x="26" y="928"/>
                  </a:cubicBezTo>
                  <a:cubicBezTo>
                    <a:pt x="1" y="953"/>
                    <a:pt x="1" y="978"/>
                    <a:pt x="1" y="1003"/>
                  </a:cubicBezTo>
                  <a:cubicBezTo>
                    <a:pt x="1" y="1003"/>
                    <a:pt x="26" y="1028"/>
                    <a:pt x="51" y="1028"/>
                  </a:cubicBezTo>
                  <a:cubicBezTo>
                    <a:pt x="778" y="778"/>
                    <a:pt x="1480" y="452"/>
                    <a:pt x="2156" y="76"/>
                  </a:cubicBezTo>
                  <a:cubicBezTo>
                    <a:pt x="2181" y="76"/>
                    <a:pt x="2181" y="51"/>
                    <a:pt x="2181"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9"/>
            <p:cNvSpPr/>
            <p:nvPr/>
          </p:nvSpPr>
          <p:spPr>
            <a:xfrm>
              <a:off x="4940625" y="1173300"/>
              <a:ext cx="53925" cy="25375"/>
            </a:xfrm>
            <a:custGeom>
              <a:avLst/>
              <a:gdLst/>
              <a:ahLst/>
              <a:cxnLst/>
              <a:rect l="l" t="t" r="r" b="b"/>
              <a:pathLst>
                <a:path w="2157" h="1015" extrusionOk="0">
                  <a:moveTo>
                    <a:pt x="2106" y="1"/>
                  </a:moveTo>
                  <a:cubicBezTo>
                    <a:pt x="2098" y="1"/>
                    <a:pt x="2089" y="3"/>
                    <a:pt x="2081" y="12"/>
                  </a:cubicBezTo>
                  <a:cubicBezTo>
                    <a:pt x="1429" y="363"/>
                    <a:pt x="753" y="688"/>
                    <a:pt x="26" y="914"/>
                  </a:cubicBezTo>
                  <a:cubicBezTo>
                    <a:pt x="1" y="939"/>
                    <a:pt x="1" y="964"/>
                    <a:pt x="1" y="989"/>
                  </a:cubicBezTo>
                  <a:cubicBezTo>
                    <a:pt x="1" y="989"/>
                    <a:pt x="26" y="1014"/>
                    <a:pt x="51" y="1014"/>
                  </a:cubicBezTo>
                  <a:cubicBezTo>
                    <a:pt x="778" y="764"/>
                    <a:pt x="1480" y="463"/>
                    <a:pt x="2131" y="87"/>
                  </a:cubicBezTo>
                  <a:cubicBezTo>
                    <a:pt x="2156" y="62"/>
                    <a:pt x="2156" y="37"/>
                    <a:pt x="2156" y="12"/>
                  </a:cubicBezTo>
                  <a:cubicBezTo>
                    <a:pt x="2140" y="12"/>
                    <a:pt x="2123"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9"/>
            <p:cNvSpPr/>
            <p:nvPr/>
          </p:nvSpPr>
          <p:spPr>
            <a:xfrm>
              <a:off x="4951900" y="1183125"/>
              <a:ext cx="46400" cy="22425"/>
            </a:xfrm>
            <a:custGeom>
              <a:avLst/>
              <a:gdLst/>
              <a:ahLst/>
              <a:cxnLst/>
              <a:rect l="l" t="t" r="r" b="b"/>
              <a:pathLst>
                <a:path w="1856" h="897" extrusionOk="0">
                  <a:moveTo>
                    <a:pt x="1815" y="1"/>
                  </a:moveTo>
                  <a:cubicBezTo>
                    <a:pt x="1805" y="1"/>
                    <a:pt x="1793" y="7"/>
                    <a:pt x="1780" y="20"/>
                  </a:cubicBezTo>
                  <a:cubicBezTo>
                    <a:pt x="1229" y="346"/>
                    <a:pt x="653" y="621"/>
                    <a:pt x="51" y="822"/>
                  </a:cubicBezTo>
                  <a:cubicBezTo>
                    <a:pt x="26" y="822"/>
                    <a:pt x="1" y="847"/>
                    <a:pt x="1" y="872"/>
                  </a:cubicBezTo>
                  <a:cubicBezTo>
                    <a:pt x="26" y="897"/>
                    <a:pt x="26" y="897"/>
                    <a:pt x="51" y="897"/>
                  </a:cubicBezTo>
                  <a:lnTo>
                    <a:pt x="76" y="897"/>
                  </a:lnTo>
                  <a:cubicBezTo>
                    <a:pt x="678" y="696"/>
                    <a:pt x="1279" y="421"/>
                    <a:pt x="1831" y="95"/>
                  </a:cubicBezTo>
                  <a:cubicBezTo>
                    <a:pt x="1831" y="70"/>
                    <a:pt x="1856" y="45"/>
                    <a:pt x="1831" y="20"/>
                  </a:cubicBezTo>
                  <a:cubicBezTo>
                    <a:pt x="1831" y="7"/>
                    <a:pt x="182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9"/>
            <p:cNvSpPr/>
            <p:nvPr/>
          </p:nvSpPr>
          <p:spPr>
            <a:xfrm>
              <a:off x="4952550" y="1193000"/>
              <a:ext cx="60175" cy="25100"/>
            </a:xfrm>
            <a:custGeom>
              <a:avLst/>
              <a:gdLst/>
              <a:ahLst/>
              <a:cxnLst/>
              <a:rect l="l" t="t" r="r" b="b"/>
              <a:pathLst>
                <a:path w="2407" h="1004" extrusionOk="0">
                  <a:moveTo>
                    <a:pt x="2331" y="1"/>
                  </a:moveTo>
                  <a:cubicBezTo>
                    <a:pt x="1579" y="301"/>
                    <a:pt x="802" y="602"/>
                    <a:pt x="25" y="928"/>
                  </a:cubicBezTo>
                  <a:cubicBezTo>
                    <a:pt x="25" y="928"/>
                    <a:pt x="0" y="953"/>
                    <a:pt x="25" y="978"/>
                  </a:cubicBezTo>
                  <a:cubicBezTo>
                    <a:pt x="25" y="1003"/>
                    <a:pt x="25" y="1003"/>
                    <a:pt x="50" y="1003"/>
                  </a:cubicBezTo>
                  <a:lnTo>
                    <a:pt x="75" y="1003"/>
                  </a:lnTo>
                  <a:cubicBezTo>
                    <a:pt x="827" y="677"/>
                    <a:pt x="1604" y="377"/>
                    <a:pt x="2381" y="76"/>
                  </a:cubicBezTo>
                  <a:cubicBezTo>
                    <a:pt x="2406" y="76"/>
                    <a:pt x="2406" y="51"/>
                    <a:pt x="2406" y="26"/>
                  </a:cubicBezTo>
                  <a:cubicBezTo>
                    <a:pt x="2381" y="1"/>
                    <a:pt x="2356" y="1"/>
                    <a:pt x="2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9"/>
            <p:cNvSpPr/>
            <p:nvPr/>
          </p:nvSpPr>
          <p:spPr>
            <a:xfrm>
              <a:off x="4961300" y="1201775"/>
              <a:ext cx="55800" cy="23825"/>
            </a:xfrm>
            <a:custGeom>
              <a:avLst/>
              <a:gdLst/>
              <a:ahLst/>
              <a:cxnLst/>
              <a:rect l="l" t="t" r="r" b="b"/>
              <a:pathLst>
                <a:path w="2232" h="953" extrusionOk="0">
                  <a:moveTo>
                    <a:pt x="2181" y="1"/>
                  </a:moveTo>
                  <a:cubicBezTo>
                    <a:pt x="1505" y="377"/>
                    <a:pt x="778" y="677"/>
                    <a:pt x="51" y="878"/>
                  </a:cubicBezTo>
                  <a:cubicBezTo>
                    <a:pt x="26" y="878"/>
                    <a:pt x="1" y="903"/>
                    <a:pt x="1" y="928"/>
                  </a:cubicBezTo>
                  <a:cubicBezTo>
                    <a:pt x="26" y="953"/>
                    <a:pt x="26" y="953"/>
                    <a:pt x="51" y="953"/>
                  </a:cubicBezTo>
                  <a:lnTo>
                    <a:pt x="76" y="953"/>
                  </a:lnTo>
                  <a:cubicBezTo>
                    <a:pt x="803" y="752"/>
                    <a:pt x="1530" y="4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9"/>
            <p:cNvSpPr/>
            <p:nvPr/>
          </p:nvSpPr>
          <p:spPr>
            <a:xfrm>
              <a:off x="4969450" y="1210075"/>
              <a:ext cx="53300" cy="23675"/>
            </a:xfrm>
            <a:custGeom>
              <a:avLst/>
              <a:gdLst/>
              <a:ahLst/>
              <a:cxnLst/>
              <a:rect l="l" t="t" r="r" b="b"/>
              <a:pathLst>
                <a:path w="2132" h="947" extrusionOk="0">
                  <a:moveTo>
                    <a:pt x="2090" y="1"/>
                  </a:moveTo>
                  <a:cubicBezTo>
                    <a:pt x="2081" y="1"/>
                    <a:pt x="2068" y="7"/>
                    <a:pt x="2056" y="19"/>
                  </a:cubicBezTo>
                  <a:cubicBezTo>
                    <a:pt x="1404" y="320"/>
                    <a:pt x="728" y="621"/>
                    <a:pt x="26" y="847"/>
                  </a:cubicBezTo>
                  <a:cubicBezTo>
                    <a:pt x="1" y="872"/>
                    <a:pt x="1" y="897"/>
                    <a:pt x="1" y="897"/>
                  </a:cubicBezTo>
                  <a:cubicBezTo>
                    <a:pt x="1" y="922"/>
                    <a:pt x="26" y="947"/>
                    <a:pt x="51" y="947"/>
                  </a:cubicBezTo>
                  <a:cubicBezTo>
                    <a:pt x="51" y="947"/>
                    <a:pt x="51" y="947"/>
                    <a:pt x="51" y="922"/>
                  </a:cubicBezTo>
                  <a:cubicBezTo>
                    <a:pt x="753" y="696"/>
                    <a:pt x="1429" y="395"/>
                    <a:pt x="2106" y="95"/>
                  </a:cubicBezTo>
                  <a:cubicBezTo>
                    <a:pt x="2106" y="70"/>
                    <a:pt x="2131" y="45"/>
                    <a:pt x="2106" y="19"/>
                  </a:cubicBezTo>
                  <a:cubicBezTo>
                    <a:pt x="2106" y="7"/>
                    <a:pt x="2100"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9"/>
            <p:cNvSpPr/>
            <p:nvPr/>
          </p:nvSpPr>
          <p:spPr>
            <a:xfrm>
              <a:off x="4976350" y="1219325"/>
              <a:ext cx="53275" cy="24450"/>
            </a:xfrm>
            <a:custGeom>
              <a:avLst/>
              <a:gdLst/>
              <a:ahLst/>
              <a:cxnLst/>
              <a:rect l="l" t="t" r="r" b="b"/>
              <a:pathLst>
                <a:path w="2131" h="978" extrusionOk="0">
                  <a:moveTo>
                    <a:pt x="2056" y="0"/>
                  </a:moveTo>
                  <a:cubicBezTo>
                    <a:pt x="1404" y="351"/>
                    <a:pt x="727" y="652"/>
                    <a:pt x="25" y="903"/>
                  </a:cubicBezTo>
                  <a:cubicBezTo>
                    <a:pt x="0" y="903"/>
                    <a:pt x="0" y="928"/>
                    <a:pt x="0" y="953"/>
                  </a:cubicBezTo>
                  <a:cubicBezTo>
                    <a:pt x="0" y="953"/>
                    <a:pt x="25" y="978"/>
                    <a:pt x="51" y="978"/>
                  </a:cubicBezTo>
                  <a:cubicBezTo>
                    <a:pt x="752" y="727"/>
                    <a:pt x="1454" y="426"/>
                    <a:pt x="2106" y="76"/>
                  </a:cubicBezTo>
                  <a:cubicBezTo>
                    <a:pt x="2106" y="76"/>
                    <a:pt x="2131" y="50"/>
                    <a:pt x="2106" y="25"/>
                  </a:cubicBezTo>
                  <a:cubicBezTo>
                    <a:pt x="2106" y="0"/>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9"/>
            <p:cNvSpPr/>
            <p:nvPr/>
          </p:nvSpPr>
          <p:spPr>
            <a:xfrm>
              <a:off x="4983875" y="1230600"/>
              <a:ext cx="50775" cy="23200"/>
            </a:xfrm>
            <a:custGeom>
              <a:avLst/>
              <a:gdLst/>
              <a:ahLst/>
              <a:cxnLst/>
              <a:rect l="l" t="t" r="r" b="b"/>
              <a:pathLst>
                <a:path w="2031" h="928" extrusionOk="0">
                  <a:moveTo>
                    <a:pt x="1955" y="0"/>
                  </a:moveTo>
                  <a:cubicBezTo>
                    <a:pt x="1354" y="376"/>
                    <a:pt x="727" y="652"/>
                    <a:pt x="50" y="853"/>
                  </a:cubicBezTo>
                  <a:cubicBezTo>
                    <a:pt x="25" y="853"/>
                    <a:pt x="0" y="878"/>
                    <a:pt x="0" y="903"/>
                  </a:cubicBezTo>
                  <a:cubicBezTo>
                    <a:pt x="25" y="903"/>
                    <a:pt x="25" y="928"/>
                    <a:pt x="50" y="928"/>
                  </a:cubicBezTo>
                  <a:cubicBezTo>
                    <a:pt x="752" y="727"/>
                    <a:pt x="1404" y="452"/>
                    <a:pt x="2005" y="76"/>
                  </a:cubicBezTo>
                  <a:cubicBezTo>
                    <a:pt x="2030" y="76"/>
                    <a:pt x="2030" y="51"/>
                    <a:pt x="2030" y="26"/>
                  </a:cubicBezTo>
                  <a:cubicBezTo>
                    <a:pt x="2005" y="0"/>
                    <a:pt x="1980"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9"/>
            <p:cNvSpPr/>
            <p:nvPr/>
          </p:nvSpPr>
          <p:spPr>
            <a:xfrm>
              <a:off x="4990125" y="1238900"/>
              <a:ext cx="55800" cy="24925"/>
            </a:xfrm>
            <a:custGeom>
              <a:avLst/>
              <a:gdLst/>
              <a:ahLst/>
              <a:cxnLst/>
              <a:rect l="l" t="t" r="r" b="b"/>
              <a:pathLst>
                <a:path w="2232" h="997" extrusionOk="0">
                  <a:moveTo>
                    <a:pt x="2191" y="1"/>
                  </a:moveTo>
                  <a:cubicBezTo>
                    <a:pt x="2181" y="1"/>
                    <a:pt x="2169" y="7"/>
                    <a:pt x="2156" y="19"/>
                  </a:cubicBezTo>
                  <a:cubicBezTo>
                    <a:pt x="1530" y="445"/>
                    <a:pt x="778" y="746"/>
                    <a:pt x="51" y="897"/>
                  </a:cubicBezTo>
                  <a:cubicBezTo>
                    <a:pt x="26" y="922"/>
                    <a:pt x="1" y="947"/>
                    <a:pt x="1" y="947"/>
                  </a:cubicBezTo>
                  <a:cubicBezTo>
                    <a:pt x="1" y="972"/>
                    <a:pt x="26" y="997"/>
                    <a:pt x="51" y="997"/>
                  </a:cubicBezTo>
                  <a:cubicBezTo>
                    <a:pt x="828" y="821"/>
                    <a:pt x="1555" y="521"/>
                    <a:pt x="2206" y="95"/>
                  </a:cubicBezTo>
                  <a:cubicBezTo>
                    <a:pt x="2231" y="69"/>
                    <a:pt x="2231" y="44"/>
                    <a:pt x="2206" y="19"/>
                  </a:cubicBezTo>
                  <a:cubicBezTo>
                    <a:pt x="2206" y="7"/>
                    <a:pt x="2200"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9"/>
            <p:cNvSpPr/>
            <p:nvPr/>
          </p:nvSpPr>
          <p:spPr>
            <a:xfrm>
              <a:off x="5003925" y="1245625"/>
              <a:ext cx="48250" cy="22600"/>
            </a:xfrm>
            <a:custGeom>
              <a:avLst/>
              <a:gdLst/>
              <a:ahLst/>
              <a:cxnLst/>
              <a:rect l="l" t="t" r="r" b="b"/>
              <a:pathLst>
                <a:path w="1930" h="904" extrusionOk="0">
                  <a:moveTo>
                    <a:pt x="1855" y="1"/>
                  </a:moveTo>
                  <a:cubicBezTo>
                    <a:pt x="1303" y="402"/>
                    <a:pt x="677" y="678"/>
                    <a:pt x="25" y="828"/>
                  </a:cubicBezTo>
                  <a:cubicBezTo>
                    <a:pt x="0" y="828"/>
                    <a:pt x="0" y="853"/>
                    <a:pt x="0" y="878"/>
                  </a:cubicBezTo>
                  <a:cubicBezTo>
                    <a:pt x="0" y="903"/>
                    <a:pt x="25" y="903"/>
                    <a:pt x="25" y="903"/>
                  </a:cubicBezTo>
                  <a:lnTo>
                    <a:pt x="50" y="903"/>
                  </a:lnTo>
                  <a:cubicBezTo>
                    <a:pt x="702" y="753"/>
                    <a:pt x="1328" y="477"/>
                    <a:pt x="1905" y="76"/>
                  </a:cubicBezTo>
                  <a:cubicBezTo>
                    <a:pt x="1930"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9"/>
            <p:cNvSpPr/>
            <p:nvPr/>
          </p:nvSpPr>
          <p:spPr>
            <a:xfrm>
              <a:off x="5011425" y="1253500"/>
              <a:ext cx="52050" cy="25375"/>
            </a:xfrm>
            <a:custGeom>
              <a:avLst/>
              <a:gdLst/>
              <a:ahLst/>
              <a:cxnLst/>
              <a:rect l="l" t="t" r="r" b="b"/>
              <a:pathLst>
                <a:path w="2082" h="1015" extrusionOk="0">
                  <a:moveTo>
                    <a:pt x="2030" y="1"/>
                  </a:moveTo>
                  <a:cubicBezTo>
                    <a:pt x="2023" y="1"/>
                    <a:pt x="2014" y="3"/>
                    <a:pt x="2006" y="12"/>
                  </a:cubicBezTo>
                  <a:cubicBezTo>
                    <a:pt x="1379" y="388"/>
                    <a:pt x="728" y="714"/>
                    <a:pt x="26" y="939"/>
                  </a:cubicBezTo>
                  <a:cubicBezTo>
                    <a:pt x="1" y="939"/>
                    <a:pt x="1" y="964"/>
                    <a:pt x="1" y="989"/>
                  </a:cubicBezTo>
                  <a:cubicBezTo>
                    <a:pt x="1" y="989"/>
                    <a:pt x="26" y="1014"/>
                    <a:pt x="51" y="1014"/>
                  </a:cubicBezTo>
                  <a:cubicBezTo>
                    <a:pt x="753" y="789"/>
                    <a:pt x="1429" y="463"/>
                    <a:pt x="2056" y="87"/>
                  </a:cubicBezTo>
                  <a:cubicBezTo>
                    <a:pt x="2081" y="62"/>
                    <a:pt x="2081" y="37"/>
                    <a:pt x="2056" y="12"/>
                  </a:cubicBezTo>
                  <a:cubicBezTo>
                    <a:pt x="2056" y="12"/>
                    <a:pt x="2045"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9"/>
            <p:cNvSpPr/>
            <p:nvPr/>
          </p:nvSpPr>
          <p:spPr>
            <a:xfrm>
              <a:off x="5016450" y="1264425"/>
              <a:ext cx="51400" cy="24475"/>
            </a:xfrm>
            <a:custGeom>
              <a:avLst/>
              <a:gdLst/>
              <a:ahLst/>
              <a:cxnLst/>
              <a:rect l="l" t="t" r="r" b="b"/>
              <a:pathLst>
                <a:path w="2056" h="979" extrusionOk="0">
                  <a:moveTo>
                    <a:pt x="2005" y="1"/>
                  </a:moveTo>
                  <a:cubicBezTo>
                    <a:pt x="1379" y="402"/>
                    <a:pt x="727" y="703"/>
                    <a:pt x="25" y="903"/>
                  </a:cubicBezTo>
                  <a:cubicBezTo>
                    <a:pt x="0" y="903"/>
                    <a:pt x="0" y="928"/>
                    <a:pt x="0" y="953"/>
                  </a:cubicBezTo>
                  <a:cubicBezTo>
                    <a:pt x="0" y="978"/>
                    <a:pt x="25" y="978"/>
                    <a:pt x="51" y="978"/>
                  </a:cubicBezTo>
                  <a:cubicBezTo>
                    <a:pt x="752" y="778"/>
                    <a:pt x="1429" y="477"/>
                    <a:pt x="2030" y="76"/>
                  </a:cubicBezTo>
                  <a:cubicBezTo>
                    <a:pt x="2056" y="51"/>
                    <a:pt x="2056" y="26"/>
                    <a:pt x="2056" y="26"/>
                  </a:cubicBezTo>
                  <a:cubicBezTo>
                    <a:pt x="2030" y="1"/>
                    <a:pt x="200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9"/>
            <p:cNvSpPr/>
            <p:nvPr/>
          </p:nvSpPr>
          <p:spPr>
            <a:xfrm>
              <a:off x="5025225" y="1273825"/>
              <a:ext cx="48900" cy="23225"/>
            </a:xfrm>
            <a:custGeom>
              <a:avLst/>
              <a:gdLst/>
              <a:ahLst/>
              <a:cxnLst/>
              <a:rect l="l" t="t" r="r" b="b"/>
              <a:pathLst>
                <a:path w="1956" h="929" extrusionOk="0">
                  <a:moveTo>
                    <a:pt x="1880" y="1"/>
                  </a:moveTo>
                  <a:cubicBezTo>
                    <a:pt x="1304" y="377"/>
                    <a:pt x="677" y="652"/>
                    <a:pt x="25" y="853"/>
                  </a:cubicBezTo>
                  <a:cubicBezTo>
                    <a:pt x="0" y="853"/>
                    <a:pt x="0" y="878"/>
                    <a:pt x="0" y="903"/>
                  </a:cubicBezTo>
                  <a:cubicBezTo>
                    <a:pt x="0" y="928"/>
                    <a:pt x="25" y="928"/>
                    <a:pt x="50" y="928"/>
                  </a:cubicBezTo>
                  <a:cubicBezTo>
                    <a:pt x="727" y="728"/>
                    <a:pt x="1354" y="452"/>
                    <a:pt x="1930" y="76"/>
                  </a:cubicBezTo>
                  <a:cubicBezTo>
                    <a:pt x="1955" y="51"/>
                    <a:pt x="1955" y="26"/>
                    <a:pt x="1955"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9"/>
            <p:cNvSpPr/>
            <p:nvPr/>
          </p:nvSpPr>
          <p:spPr>
            <a:xfrm>
              <a:off x="5035875" y="1282325"/>
              <a:ext cx="43875" cy="22225"/>
            </a:xfrm>
            <a:custGeom>
              <a:avLst/>
              <a:gdLst/>
              <a:ahLst/>
              <a:cxnLst/>
              <a:rect l="l" t="t" r="r" b="b"/>
              <a:pathLst>
                <a:path w="1755" h="889" extrusionOk="0">
                  <a:moveTo>
                    <a:pt x="1705" y="1"/>
                  </a:moveTo>
                  <a:cubicBezTo>
                    <a:pt x="1696" y="1"/>
                    <a:pt x="1688" y="3"/>
                    <a:pt x="1680" y="12"/>
                  </a:cubicBezTo>
                  <a:cubicBezTo>
                    <a:pt x="1178" y="337"/>
                    <a:pt x="627" y="613"/>
                    <a:pt x="25" y="789"/>
                  </a:cubicBezTo>
                  <a:cubicBezTo>
                    <a:pt x="0" y="814"/>
                    <a:pt x="0" y="839"/>
                    <a:pt x="0" y="864"/>
                  </a:cubicBezTo>
                  <a:cubicBezTo>
                    <a:pt x="0" y="864"/>
                    <a:pt x="25" y="889"/>
                    <a:pt x="50" y="889"/>
                  </a:cubicBezTo>
                  <a:cubicBezTo>
                    <a:pt x="652" y="688"/>
                    <a:pt x="1228" y="413"/>
                    <a:pt x="1730" y="87"/>
                  </a:cubicBezTo>
                  <a:cubicBezTo>
                    <a:pt x="1755" y="62"/>
                    <a:pt x="1755" y="37"/>
                    <a:pt x="1755" y="12"/>
                  </a:cubicBezTo>
                  <a:cubicBezTo>
                    <a:pt x="1738" y="12"/>
                    <a:pt x="1721"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9"/>
            <p:cNvSpPr/>
            <p:nvPr/>
          </p:nvSpPr>
          <p:spPr>
            <a:xfrm>
              <a:off x="5042125" y="1290125"/>
              <a:ext cx="45775" cy="23200"/>
            </a:xfrm>
            <a:custGeom>
              <a:avLst/>
              <a:gdLst/>
              <a:ahLst/>
              <a:cxnLst/>
              <a:rect l="l" t="t" r="r" b="b"/>
              <a:pathLst>
                <a:path w="1831" h="928" extrusionOk="0">
                  <a:moveTo>
                    <a:pt x="1755" y="0"/>
                  </a:moveTo>
                  <a:cubicBezTo>
                    <a:pt x="1229" y="376"/>
                    <a:pt x="628" y="652"/>
                    <a:pt x="26" y="853"/>
                  </a:cubicBezTo>
                  <a:cubicBezTo>
                    <a:pt x="1" y="853"/>
                    <a:pt x="1" y="878"/>
                    <a:pt x="1" y="903"/>
                  </a:cubicBezTo>
                  <a:cubicBezTo>
                    <a:pt x="1" y="928"/>
                    <a:pt x="26" y="928"/>
                    <a:pt x="26" y="928"/>
                  </a:cubicBezTo>
                  <a:lnTo>
                    <a:pt x="51" y="928"/>
                  </a:lnTo>
                  <a:cubicBezTo>
                    <a:pt x="678" y="727"/>
                    <a:pt x="1254" y="452"/>
                    <a:pt x="1806" y="76"/>
                  </a:cubicBezTo>
                  <a:cubicBezTo>
                    <a:pt x="1831" y="76"/>
                    <a:pt x="1831" y="25"/>
                    <a:pt x="1831" y="25"/>
                  </a:cubicBezTo>
                  <a:cubicBezTo>
                    <a:pt x="1806" y="0"/>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9"/>
            <p:cNvSpPr/>
            <p:nvPr/>
          </p:nvSpPr>
          <p:spPr>
            <a:xfrm>
              <a:off x="5050275" y="1300300"/>
              <a:ext cx="42650" cy="22425"/>
            </a:xfrm>
            <a:custGeom>
              <a:avLst/>
              <a:gdLst/>
              <a:ahLst/>
              <a:cxnLst/>
              <a:rect l="l" t="t" r="r" b="b"/>
              <a:pathLst>
                <a:path w="1706" h="897" extrusionOk="0">
                  <a:moveTo>
                    <a:pt x="1671" y="1"/>
                  </a:moveTo>
                  <a:cubicBezTo>
                    <a:pt x="1661" y="1"/>
                    <a:pt x="1655" y="7"/>
                    <a:pt x="1655" y="19"/>
                  </a:cubicBezTo>
                  <a:cubicBezTo>
                    <a:pt x="1129" y="320"/>
                    <a:pt x="602" y="596"/>
                    <a:pt x="51" y="822"/>
                  </a:cubicBezTo>
                  <a:cubicBezTo>
                    <a:pt x="26" y="847"/>
                    <a:pt x="1" y="872"/>
                    <a:pt x="26" y="872"/>
                  </a:cubicBezTo>
                  <a:cubicBezTo>
                    <a:pt x="26" y="897"/>
                    <a:pt x="51" y="897"/>
                    <a:pt x="51" y="897"/>
                  </a:cubicBezTo>
                  <a:lnTo>
                    <a:pt x="76" y="897"/>
                  </a:lnTo>
                  <a:cubicBezTo>
                    <a:pt x="627" y="696"/>
                    <a:pt x="1179" y="395"/>
                    <a:pt x="1680" y="70"/>
                  </a:cubicBezTo>
                  <a:cubicBezTo>
                    <a:pt x="1705" y="70"/>
                    <a:pt x="1705" y="45"/>
                    <a:pt x="1705" y="19"/>
                  </a:cubicBezTo>
                  <a:cubicBezTo>
                    <a:pt x="1693" y="7"/>
                    <a:pt x="1680"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9"/>
            <p:cNvSpPr/>
            <p:nvPr/>
          </p:nvSpPr>
          <p:spPr>
            <a:xfrm>
              <a:off x="5058425" y="1308925"/>
              <a:ext cx="44525" cy="21325"/>
            </a:xfrm>
            <a:custGeom>
              <a:avLst/>
              <a:gdLst/>
              <a:ahLst/>
              <a:cxnLst/>
              <a:rect l="l" t="t" r="r" b="b"/>
              <a:pathLst>
                <a:path w="1781" h="853" extrusionOk="0">
                  <a:moveTo>
                    <a:pt x="1705" y="0"/>
                  </a:moveTo>
                  <a:cubicBezTo>
                    <a:pt x="1204" y="351"/>
                    <a:pt x="627" y="602"/>
                    <a:pt x="51" y="752"/>
                  </a:cubicBezTo>
                  <a:cubicBezTo>
                    <a:pt x="26" y="777"/>
                    <a:pt x="1" y="777"/>
                    <a:pt x="26" y="802"/>
                  </a:cubicBezTo>
                  <a:cubicBezTo>
                    <a:pt x="26" y="827"/>
                    <a:pt x="26" y="852"/>
                    <a:pt x="51" y="852"/>
                  </a:cubicBezTo>
                  <a:lnTo>
                    <a:pt x="76" y="852"/>
                  </a:lnTo>
                  <a:cubicBezTo>
                    <a:pt x="677" y="677"/>
                    <a:pt x="1229" y="426"/>
                    <a:pt x="1755" y="76"/>
                  </a:cubicBezTo>
                  <a:cubicBezTo>
                    <a:pt x="1780" y="76"/>
                    <a:pt x="1780" y="50"/>
                    <a:pt x="1755" y="25"/>
                  </a:cubicBezTo>
                  <a:cubicBezTo>
                    <a:pt x="1755" y="0"/>
                    <a:pt x="1730"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9"/>
            <p:cNvSpPr/>
            <p:nvPr/>
          </p:nvSpPr>
          <p:spPr>
            <a:xfrm>
              <a:off x="5064700" y="1315175"/>
              <a:ext cx="47650" cy="23225"/>
            </a:xfrm>
            <a:custGeom>
              <a:avLst/>
              <a:gdLst/>
              <a:ahLst/>
              <a:cxnLst/>
              <a:rect l="l" t="t" r="r" b="b"/>
              <a:pathLst>
                <a:path w="1906" h="929" extrusionOk="0">
                  <a:moveTo>
                    <a:pt x="1855" y="1"/>
                  </a:moveTo>
                  <a:cubicBezTo>
                    <a:pt x="1278" y="377"/>
                    <a:pt x="677" y="653"/>
                    <a:pt x="25" y="828"/>
                  </a:cubicBezTo>
                  <a:cubicBezTo>
                    <a:pt x="25" y="853"/>
                    <a:pt x="0" y="878"/>
                    <a:pt x="0" y="903"/>
                  </a:cubicBezTo>
                  <a:cubicBezTo>
                    <a:pt x="0" y="903"/>
                    <a:pt x="25" y="928"/>
                    <a:pt x="50" y="928"/>
                  </a:cubicBezTo>
                  <a:cubicBezTo>
                    <a:pt x="702" y="728"/>
                    <a:pt x="1329" y="452"/>
                    <a:pt x="1880" y="76"/>
                  </a:cubicBezTo>
                  <a:cubicBezTo>
                    <a:pt x="1905" y="76"/>
                    <a:pt x="1905" y="51"/>
                    <a:pt x="1905" y="26"/>
                  </a:cubicBezTo>
                  <a:cubicBezTo>
                    <a:pt x="1880" y="1"/>
                    <a:pt x="1855"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9"/>
            <p:cNvSpPr/>
            <p:nvPr/>
          </p:nvSpPr>
          <p:spPr>
            <a:xfrm>
              <a:off x="5068450" y="1324750"/>
              <a:ext cx="50775" cy="23675"/>
            </a:xfrm>
            <a:custGeom>
              <a:avLst/>
              <a:gdLst/>
              <a:ahLst/>
              <a:cxnLst/>
              <a:rect l="l" t="t" r="r" b="b"/>
              <a:pathLst>
                <a:path w="2031" h="947" extrusionOk="0">
                  <a:moveTo>
                    <a:pt x="1981" y="0"/>
                  </a:moveTo>
                  <a:cubicBezTo>
                    <a:pt x="1968" y="0"/>
                    <a:pt x="1956" y="6"/>
                    <a:pt x="1956" y="19"/>
                  </a:cubicBezTo>
                  <a:cubicBezTo>
                    <a:pt x="1354" y="395"/>
                    <a:pt x="702" y="696"/>
                    <a:pt x="26" y="871"/>
                  </a:cubicBezTo>
                  <a:cubicBezTo>
                    <a:pt x="1" y="871"/>
                    <a:pt x="1" y="896"/>
                    <a:pt x="1" y="921"/>
                  </a:cubicBezTo>
                  <a:cubicBezTo>
                    <a:pt x="1" y="921"/>
                    <a:pt x="26" y="946"/>
                    <a:pt x="26" y="946"/>
                  </a:cubicBezTo>
                  <a:lnTo>
                    <a:pt x="51" y="946"/>
                  </a:lnTo>
                  <a:cubicBezTo>
                    <a:pt x="753" y="771"/>
                    <a:pt x="1404" y="470"/>
                    <a:pt x="2006" y="94"/>
                  </a:cubicBezTo>
                  <a:cubicBezTo>
                    <a:pt x="2006" y="69"/>
                    <a:pt x="2031" y="44"/>
                    <a:pt x="2006" y="19"/>
                  </a:cubicBezTo>
                  <a:cubicBezTo>
                    <a:pt x="2006" y="6"/>
                    <a:pt x="1993"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9"/>
            <p:cNvSpPr/>
            <p:nvPr/>
          </p:nvSpPr>
          <p:spPr>
            <a:xfrm>
              <a:off x="5078475" y="1335225"/>
              <a:ext cx="43250" cy="22600"/>
            </a:xfrm>
            <a:custGeom>
              <a:avLst/>
              <a:gdLst/>
              <a:ahLst/>
              <a:cxnLst/>
              <a:rect l="l" t="t" r="r" b="b"/>
              <a:pathLst>
                <a:path w="1730" h="904" extrusionOk="0">
                  <a:moveTo>
                    <a:pt x="1680" y="1"/>
                  </a:moveTo>
                  <a:cubicBezTo>
                    <a:pt x="1179" y="377"/>
                    <a:pt x="627" y="653"/>
                    <a:pt x="26" y="828"/>
                  </a:cubicBezTo>
                  <a:cubicBezTo>
                    <a:pt x="26" y="828"/>
                    <a:pt x="1" y="853"/>
                    <a:pt x="1" y="878"/>
                  </a:cubicBezTo>
                  <a:cubicBezTo>
                    <a:pt x="26" y="903"/>
                    <a:pt x="26" y="903"/>
                    <a:pt x="51" y="903"/>
                  </a:cubicBezTo>
                  <a:cubicBezTo>
                    <a:pt x="652" y="728"/>
                    <a:pt x="1204" y="452"/>
                    <a:pt x="1730" y="76"/>
                  </a:cubicBezTo>
                  <a:cubicBezTo>
                    <a:pt x="1730" y="76"/>
                    <a:pt x="1730" y="26"/>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9"/>
            <p:cNvSpPr/>
            <p:nvPr/>
          </p:nvSpPr>
          <p:spPr>
            <a:xfrm>
              <a:off x="5084750" y="1346050"/>
              <a:ext cx="42625" cy="21800"/>
            </a:xfrm>
            <a:custGeom>
              <a:avLst/>
              <a:gdLst/>
              <a:ahLst/>
              <a:cxnLst/>
              <a:rect l="l" t="t" r="r" b="b"/>
              <a:pathLst>
                <a:path w="1705" h="872" extrusionOk="0">
                  <a:moveTo>
                    <a:pt x="1664" y="0"/>
                  </a:moveTo>
                  <a:cubicBezTo>
                    <a:pt x="1654" y="0"/>
                    <a:pt x="1642" y="7"/>
                    <a:pt x="1629" y="19"/>
                  </a:cubicBezTo>
                  <a:cubicBezTo>
                    <a:pt x="1103" y="295"/>
                    <a:pt x="552" y="545"/>
                    <a:pt x="25" y="796"/>
                  </a:cubicBezTo>
                  <a:cubicBezTo>
                    <a:pt x="0" y="796"/>
                    <a:pt x="0" y="821"/>
                    <a:pt x="0" y="846"/>
                  </a:cubicBezTo>
                  <a:cubicBezTo>
                    <a:pt x="0" y="871"/>
                    <a:pt x="25" y="871"/>
                    <a:pt x="50" y="871"/>
                  </a:cubicBezTo>
                  <a:cubicBezTo>
                    <a:pt x="602" y="621"/>
                    <a:pt x="1128" y="370"/>
                    <a:pt x="1654" y="94"/>
                  </a:cubicBezTo>
                  <a:cubicBezTo>
                    <a:pt x="1679" y="69"/>
                    <a:pt x="1705" y="44"/>
                    <a:pt x="1679" y="19"/>
                  </a:cubicBezTo>
                  <a:cubicBezTo>
                    <a:pt x="1679" y="7"/>
                    <a:pt x="1673"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9"/>
            <p:cNvSpPr/>
            <p:nvPr/>
          </p:nvSpPr>
          <p:spPr>
            <a:xfrm>
              <a:off x="5095400" y="1350900"/>
              <a:ext cx="43250" cy="20700"/>
            </a:xfrm>
            <a:custGeom>
              <a:avLst/>
              <a:gdLst/>
              <a:ahLst/>
              <a:cxnLst/>
              <a:rect l="l" t="t" r="r" b="b"/>
              <a:pathLst>
                <a:path w="1730" h="828" extrusionOk="0">
                  <a:moveTo>
                    <a:pt x="1680" y="1"/>
                  </a:moveTo>
                  <a:cubicBezTo>
                    <a:pt x="1153" y="326"/>
                    <a:pt x="627" y="577"/>
                    <a:pt x="50" y="752"/>
                  </a:cubicBezTo>
                  <a:cubicBezTo>
                    <a:pt x="25" y="752"/>
                    <a:pt x="0" y="777"/>
                    <a:pt x="0" y="803"/>
                  </a:cubicBezTo>
                  <a:cubicBezTo>
                    <a:pt x="25" y="828"/>
                    <a:pt x="25" y="828"/>
                    <a:pt x="50" y="828"/>
                  </a:cubicBezTo>
                  <a:lnTo>
                    <a:pt x="76" y="828"/>
                  </a:lnTo>
                  <a:cubicBezTo>
                    <a:pt x="652" y="677"/>
                    <a:pt x="1203" y="402"/>
                    <a:pt x="1705" y="76"/>
                  </a:cubicBezTo>
                  <a:cubicBezTo>
                    <a:pt x="1730" y="76"/>
                    <a:pt x="1730" y="51"/>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9"/>
            <p:cNvSpPr/>
            <p:nvPr/>
          </p:nvSpPr>
          <p:spPr>
            <a:xfrm>
              <a:off x="5101650" y="1359825"/>
              <a:ext cx="40775" cy="19925"/>
            </a:xfrm>
            <a:custGeom>
              <a:avLst/>
              <a:gdLst/>
              <a:ahLst/>
              <a:cxnLst/>
              <a:rect l="l" t="t" r="r" b="b"/>
              <a:pathLst>
                <a:path w="1631" h="797" extrusionOk="0">
                  <a:moveTo>
                    <a:pt x="1592" y="1"/>
                  </a:moveTo>
                  <a:cubicBezTo>
                    <a:pt x="1580" y="1"/>
                    <a:pt x="1567" y="7"/>
                    <a:pt x="1555" y="19"/>
                  </a:cubicBezTo>
                  <a:cubicBezTo>
                    <a:pt x="1079" y="295"/>
                    <a:pt x="552" y="521"/>
                    <a:pt x="26" y="721"/>
                  </a:cubicBezTo>
                  <a:cubicBezTo>
                    <a:pt x="1" y="721"/>
                    <a:pt x="1" y="746"/>
                    <a:pt x="1" y="771"/>
                  </a:cubicBezTo>
                  <a:cubicBezTo>
                    <a:pt x="1" y="796"/>
                    <a:pt x="26" y="796"/>
                    <a:pt x="51" y="796"/>
                  </a:cubicBezTo>
                  <a:cubicBezTo>
                    <a:pt x="602" y="596"/>
                    <a:pt x="1104" y="370"/>
                    <a:pt x="1605" y="95"/>
                  </a:cubicBezTo>
                  <a:cubicBezTo>
                    <a:pt x="1630" y="70"/>
                    <a:pt x="1630" y="45"/>
                    <a:pt x="1630" y="19"/>
                  </a:cubicBezTo>
                  <a:cubicBezTo>
                    <a:pt x="1618" y="7"/>
                    <a:pt x="1605"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9"/>
            <p:cNvSpPr/>
            <p:nvPr/>
          </p:nvSpPr>
          <p:spPr>
            <a:xfrm>
              <a:off x="5111050" y="1372825"/>
              <a:ext cx="36375" cy="19450"/>
            </a:xfrm>
            <a:custGeom>
              <a:avLst/>
              <a:gdLst/>
              <a:ahLst/>
              <a:cxnLst/>
              <a:rect l="l" t="t" r="r" b="b"/>
              <a:pathLst>
                <a:path w="1455" h="778" extrusionOk="0">
                  <a:moveTo>
                    <a:pt x="1379" y="1"/>
                  </a:moveTo>
                  <a:cubicBezTo>
                    <a:pt x="953" y="276"/>
                    <a:pt x="502" y="502"/>
                    <a:pt x="26" y="702"/>
                  </a:cubicBezTo>
                  <a:cubicBezTo>
                    <a:pt x="1" y="702"/>
                    <a:pt x="1" y="728"/>
                    <a:pt x="1" y="753"/>
                  </a:cubicBezTo>
                  <a:cubicBezTo>
                    <a:pt x="1" y="753"/>
                    <a:pt x="26" y="778"/>
                    <a:pt x="51" y="778"/>
                  </a:cubicBezTo>
                  <a:cubicBezTo>
                    <a:pt x="527" y="577"/>
                    <a:pt x="1003" y="352"/>
                    <a:pt x="1429" y="76"/>
                  </a:cubicBezTo>
                  <a:cubicBezTo>
                    <a:pt x="1455" y="76"/>
                    <a:pt x="1455" y="51"/>
                    <a:pt x="1455" y="26"/>
                  </a:cubicBezTo>
                  <a:cubicBezTo>
                    <a:pt x="1429" y="1"/>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9"/>
            <p:cNvSpPr/>
            <p:nvPr/>
          </p:nvSpPr>
          <p:spPr>
            <a:xfrm>
              <a:off x="5115450" y="1380350"/>
              <a:ext cx="40125" cy="18825"/>
            </a:xfrm>
            <a:custGeom>
              <a:avLst/>
              <a:gdLst/>
              <a:ahLst/>
              <a:cxnLst/>
              <a:rect l="l" t="t" r="r" b="b"/>
              <a:pathLst>
                <a:path w="1605" h="753" extrusionOk="0">
                  <a:moveTo>
                    <a:pt x="1529" y="0"/>
                  </a:moveTo>
                  <a:cubicBezTo>
                    <a:pt x="1053" y="301"/>
                    <a:pt x="552" y="502"/>
                    <a:pt x="50" y="677"/>
                  </a:cubicBezTo>
                  <a:cubicBezTo>
                    <a:pt x="25" y="677"/>
                    <a:pt x="0" y="702"/>
                    <a:pt x="0" y="727"/>
                  </a:cubicBezTo>
                  <a:cubicBezTo>
                    <a:pt x="25" y="727"/>
                    <a:pt x="25" y="752"/>
                    <a:pt x="50" y="752"/>
                  </a:cubicBezTo>
                  <a:lnTo>
                    <a:pt x="76" y="752"/>
                  </a:lnTo>
                  <a:cubicBezTo>
                    <a:pt x="602" y="602"/>
                    <a:pt x="1103" y="376"/>
                    <a:pt x="1554" y="76"/>
                  </a:cubicBezTo>
                  <a:cubicBezTo>
                    <a:pt x="1579" y="76"/>
                    <a:pt x="1604" y="51"/>
                    <a:pt x="1579" y="26"/>
                  </a:cubicBezTo>
                  <a:cubicBezTo>
                    <a:pt x="1579" y="0"/>
                    <a:pt x="1529" y="0"/>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9"/>
            <p:cNvSpPr/>
            <p:nvPr/>
          </p:nvSpPr>
          <p:spPr>
            <a:xfrm>
              <a:off x="5124225" y="1387875"/>
              <a:ext cx="38250" cy="18825"/>
            </a:xfrm>
            <a:custGeom>
              <a:avLst/>
              <a:gdLst/>
              <a:ahLst/>
              <a:cxnLst/>
              <a:rect l="l" t="t" r="r" b="b"/>
              <a:pathLst>
                <a:path w="1530" h="753" extrusionOk="0">
                  <a:moveTo>
                    <a:pt x="1454" y="0"/>
                  </a:moveTo>
                  <a:cubicBezTo>
                    <a:pt x="1028" y="301"/>
                    <a:pt x="552" y="527"/>
                    <a:pt x="50" y="652"/>
                  </a:cubicBezTo>
                  <a:cubicBezTo>
                    <a:pt x="25" y="652"/>
                    <a:pt x="0" y="677"/>
                    <a:pt x="0" y="702"/>
                  </a:cubicBezTo>
                  <a:cubicBezTo>
                    <a:pt x="25" y="727"/>
                    <a:pt x="25" y="752"/>
                    <a:pt x="50" y="752"/>
                  </a:cubicBezTo>
                  <a:cubicBezTo>
                    <a:pt x="577" y="602"/>
                    <a:pt x="1053" y="376"/>
                    <a:pt x="1504" y="75"/>
                  </a:cubicBezTo>
                  <a:cubicBezTo>
                    <a:pt x="1529" y="75"/>
                    <a:pt x="1529"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9"/>
            <p:cNvSpPr/>
            <p:nvPr/>
          </p:nvSpPr>
          <p:spPr>
            <a:xfrm>
              <a:off x="5131100" y="1394475"/>
              <a:ext cx="40750" cy="20350"/>
            </a:xfrm>
            <a:custGeom>
              <a:avLst/>
              <a:gdLst/>
              <a:ahLst/>
              <a:cxnLst/>
              <a:rect l="l" t="t" r="r" b="b"/>
              <a:pathLst>
                <a:path w="1630" h="814" extrusionOk="0">
                  <a:moveTo>
                    <a:pt x="1579" y="1"/>
                  </a:moveTo>
                  <a:cubicBezTo>
                    <a:pt x="1572" y="1"/>
                    <a:pt x="1563" y="4"/>
                    <a:pt x="1555" y="12"/>
                  </a:cubicBezTo>
                  <a:cubicBezTo>
                    <a:pt x="1129" y="363"/>
                    <a:pt x="602" y="613"/>
                    <a:pt x="51" y="739"/>
                  </a:cubicBezTo>
                  <a:cubicBezTo>
                    <a:pt x="26" y="739"/>
                    <a:pt x="1" y="764"/>
                    <a:pt x="26" y="789"/>
                  </a:cubicBezTo>
                  <a:cubicBezTo>
                    <a:pt x="26" y="814"/>
                    <a:pt x="26" y="814"/>
                    <a:pt x="51" y="814"/>
                  </a:cubicBezTo>
                  <a:lnTo>
                    <a:pt x="76" y="814"/>
                  </a:lnTo>
                  <a:cubicBezTo>
                    <a:pt x="627" y="689"/>
                    <a:pt x="1154" y="438"/>
                    <a:pt x="1605" y="87"/>
                  </a:cubicBezTo>
                  <a:cubicBezTo>
                    <a:pt x="1630" y="62"/>
                    <a:pt x="1630" y="37"/>
                    <a:pt x="1605" y="12"/>
                  </a:cubicBezTo>
                  <a:cubicBezTo>
                    <a:pt x="1605" y="12"/>
                    <a:pt x="159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9"/>
            <p:cNvSpPr/>
            <p:nvPr/>
          </p:nvSpPr>
          <p:spPr>
            <a:xfrm>
              <a:off x="5134875" y="1402900"/>
              <a:ext cx="40125" cy="21325"/>
            </a:xfrm>
            <a:custGeom>
              <a:avLst/>
              <a:gdLst/>
              <a:ahLst/>
              <a:cxnLst/>
              <a:rect l="l" t="t" r="r" b="b"/>
              <a:pathLst>
                <a:path w="1605" h="853" extrusionOk="0">
                  <a:moveTo>
                    <a:pt x="1529" y="1"/>
                  </a:moveTo>
                  <a:cubicBezTo>
                    <a:pt x="1078" y="352"/>
                    <a:pt x="577" y="627"/>
                    <a:pt x="25" y="778"/>
                  </a:cubicBezTo>
                  <a:cubicBezTo>
                    <a:pt x="25" y="778"/>
                    <a:pt x="0" y="803"/>
                    <a:pt x="0" y="828"/>
                  </a:cubicBezTo>
                  <a:cubicBezTo>
                    <a:pt x="0" y="828"/>
                    <a:pt x="25" y="853"/>
                    <a:pt x="50" y="853"/>
                  </a:cubicBezTo>
                  <a:cubicBezTo>
                    <a:pt x="602" y="702"/>
                    <a:pt x="1128" y="427"/>
                    <a:pt x="1579" y="76"/>
                  </a:cubicBezTo>
                  <a:cubicBezTo>
                    <a:pt x="1579" y="51"/>
                    <a:pt x="1604" y="26"/>
                    <a:pt x="1579" y="26"/>
                  </a:cubicBezTo>
                  <a:cubicBezTo>
                    <a:pt x="1554" y="1"/>
                    <a:pt x="152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9"/>
            <p:cNvSpPr/>
            <p:nvPr/>
          </p:nvSpPr>
          <p:spPr>
            <a:xfrm>
              <a:off x="5146150" y="1413725"/>
              <a:ext cx="30100" cy="16775"/>
            </a:xfrm>
            <a:custGeom>
              <a:avLst/>
              <a:gdLst/>
              <a:ahLst/>
              <a:cxnLst/>
              <a:rect l="l" t="t" r="r" b="b"/>
              <a:pathLst>
                <a:path w="1204" h="671" extrusionOk="0">
                  <a:moveTo>
                    <a:pt x="1166" y="0"/>
                  </a:moveTo>
                  <a:cubicBezTo>
                    <a:pt x="1153" y="0"/>
                    <a:pt x="1141" y="6"/>
                    <a:pt x="1128" y="19"/>
                  </a:cubicBezTo>
                  <a:cubicBezTo>
                    <a:pt x="827" y="269"/>
                    <a:pt x="452" y="470"/>
                    <a:pt x="51" y="570"/>
                  </a:cubicBezTo>
                  <a:cubicBezTo>
                    <a:pt x="25" y="595"/>
                    <a:pt x="0" y="620"/>
                    <a:pt x="25" y="645"/>
                  </a:cubicBezTo>
                  <a:cubicBezTo>
                    <a:pt x="25" y="645"/>
                    <a:pt x="51" y="670"/>
                    <a:pt x="51" y="670"/>
                  </a:cubicBezTo>
                  <a:lnTo>
                    <a:pt x="76" y="670"/>
                  </a:lnTo>
                  <a:cubicBezTo>
                    <a:pt x="477" y="545"/>
                    <a:pt x="878" y="345"/>
                    <a:pt x="1203" y="69"/>
                  </a:cubicBezTo>
                  <a:cubicBezTo>
                    <a:pt x="1203" y="69"/>
                    <a:pt x="1203" y="19"/>
                    <a:pt x="1203" y="19"/>
                  </a:cubicBezTo>
                  <a:cubicBezTo>
                    <a:pt x="1191" y="6"/>
                    <a:pt x="1178"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9"/>
            <p:cNvSpPr/>
            <p:nvPr/>
          </p:nvSpPr>
          <p:spPr>
            <a:xfrm>
              <a:off x="5151775" y="1423575"/>
              <a:ext cx="28225" cy="14450"/>
            </a:xfrm>
            <a:custGeom>
              <a:avLst/>
              <a:gdLst/>
              <a:ahLst/>
              <a:cxnLst/>
              <a:rect l="l" t="t" r="r" b="b"/>
              <a:pathLst>
                <a:path w="1129" h="578" extrusionOk="0">
                  <a:moveTo>
                    <a:pt x="1054" y="1"/>
                  </a:moveTo>
                  <a:cubicBezTo>
                    <a:pt x="753" y="226"/>
                    <a:pt x="402" y="377"/>
                    <a:pt x="26" y="477"/>
                  </a:cubicBezTo>
                  <a:cubicBezTo>
                    <a:pt x="26" y="502"/>
                    <a:pt x="1" y="527"/>
                    <a:pt x="1" y="527"/>
                  </a:cubicBezTo>
                  <a:cubicBezTo>
                    <a:pt x="1" y="552"/>
                    <a:pt x="26" y="577"/>
                    <a:pt x="51" y="577"/>
                  </a:cubicBezTo>
                  <a:cubicBezTo>
                    <a:pt x="427" y="452"/>
                    <a:pt x="778" y="302"/>
                    <a:pt x="1104" y="76"/>
                  </a:cubicBezTo>
                  <a:cubicBezTo>
                    <a:pt x="1129" y="76"/>
                    <a:pt x="1129" y="51"/>
                    <a:pt x="1104" y="26"/>
                  </a:cubicBezTo>
                  <a:cubicBezTo>
                    <a:pt x="1104" y="1"/>
                    <a:pt x="1079"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9"/>
            <p:cNvSpPr/>
            <p:nvPr/>
          </p:nvSpPr>
          <p:spPr>
            <a:xfrm>
              <a:off x="5156800" y="1533850"/>
              <a:ext cx="28850" cy="15075"/>
            </a:xfrm>
            <a:custGeom>
              <a:avLst/>
              <a:gdLst/>
              <a:ahLst/>
              <a:cxnLst/>
              <a:rect l="l" t="t" r="r" b="b"/>
              <a:pathLst>
                <a:path w="1154" h="603" extrusionOk="0">
                  <a:moveTo>
                    <a:pt x="1103" y="1"/>
                  </a:moveTo>
                  <a:lnTo>
                    <a:pt x="26" y="527"/>
                  </a:lnTo>
                  <a:cubicBezTo>
                    <a:pt x="26" y="527"/>
                    <a:pt x="0" y="552"/>
                    <a:pt x="26" y="577"/>
                  </a:cubicBezTo>
                  <a:cubicBezTo>
                    <a:pt x="26" y="602"/>
                    <a:pt x="26" y="602"/>
                    <a:pt x="51" y="602"/>
                  </a:cubicBezTo>
                  <a:lnTo>
                    <a:pt x="76" y="602"/>
                  </a:lnTo>
                  <a:lnTo>
                    <a:pt x="1128" y="76"/>
                  </a:lnTo>
                  <a:cubicBezTo>
                    <a:pt x="1153" y="76"/>
                    <a:pt x="1153" y="51"/>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9"/>
            <p:cNvSpPr/>
            <p:nvPr/>
          </p:nvSpPr>
          <p:spPr>
            <a:xfrm>
              <a:off x="5158050" y="1540275"/>
              <a:ext cx="37000" cy="18675"/>
            </a:xfrm>
            <a:custGeom>
              <a:avLst/>
              <a:gdLst/>
              <a:ahLst/>
              <a:cxnLst/>
              <a:rect l="l" t="t" r="r" b="b"/>
              <a:pathLst>
                <a:path w="1480" h="747" extrusionOk="0">
                  <a:moveTo>
                    <a:pt x="1442" y="1"/>
                  </a:moveTo>
                  <a:cubicBezTo>
                    <a:pt x="1429" y="1"/>
                    <a:pt x="1417" y="7"/>
                    <a:pt x="1404" y="20"/>
                  </a:cubicBezTo>
                  <a:cubicBezTo>
                    <a:pt x="1028" y="370"/>
                    <a:pt x="552" y="596"/>
                    <a:pt x="26" y="671"/>
                  </a:cubicBezTo>
                  <a:cubicBezTo>
                    <a:pt x="1" y="671"/>
                    <a:pt x="1" y="696"/>
                    <a:pt x="1" y="696"/>
                  </a:cubicBezTo>
                  <a:cubicBezTo>
                    <a:pt x="1" y="721"/>
                    <a:pt x="26" y="746"/>
                    <a:pt x="26" y="746"/>
                  </a:cubicBezTo>
                  <a:lnTo>
                    <a:pt x="51" y="746"/>
                  </a:lnTo>
                  <a:cubicBezTo>
                    <a:pt x="577" y="671"/>
                    <a:pt x="1078" y="446"/>
                    <a:pt x="1479" y="70"/>
                  </a:cubicBezTo>
                  <a:cubicBezTo>
                    <a:pt x="1479" y="70"/>
                    <a:pt x="1479" y="45"/>
                    <a:pt x="1479" y="20"/>
                  </a:cubicBezTo>
                  <a:cubicBezTo>
                    <a:pt x="1467" y="7"/>
                    <a:pt x="1454"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9"/>
            <p:cNvSpPr/>
            <p:nvPr/>
          </p:nvSpPr>
          <p:spPr>
            <a:xfrm>
              <a:off x="5161175" y="1551125"/>
              <a:ext cx="39500" cy="19100"/>
            </a:xfrm>
            <a:custGeom>
              <a:avLst/>
              <a:gdLst/>
              <a:ahLst/>
              <a:cxnLst/>
              <a:rect l="l" t="t" r="r" b="b"/>
              <a:pathLst>
                <a:path w="1580" h="764" extrusionOk="0">
                  <a:moveTo>
                    <a:pt x="1512" y="0"/>
                  </a:moveTo>
                  <a:cubicBezTo>
                    <a:pt x="1507" y="0"/>
                    <a:pt x="1505" y="3"/>
                    <a:pt x="1505" y="12"/>
                  </a:cubicBezTo>
                  <a:cubicBezTo>
                    <a:pt x="1054" y="337"/>
                    <a:pt x="552" y="563"/>
                    <a:pt x="26" y="688"/>
                  </a:cubicBezTo>
                  <a:cubicBezTo>
                    <a:pt x="1" y="688"/>
                    <a:pt x="1" y="713"/>
                    <a:pt x="1" y="738"/>
                  </a:cubicBezTo>
                  <a:cubicBezTo>
                    <a:pt x="1" y="763"/>
                    <a:pt x="26" y="763"/>
                    <a:pt x="51" y="763"/>
                  </a:cubicBezTo>
                  <a:cubicBezTo>
                    <a:pt x="602" y="663"/>
                    <a:pt x="1104" y="413"/>
                    <a:pt x="1555" y="87"/>
                  </a:cubicBezTo>
                  <a:cubicBezTo>
                    <a:pt x="1555" y="62"/>
                    <a:pt x="1580" y="37"/>
                    <a:pt x="1555" y="12"/>
                  </a:cubicBezTo>
                  <a:cubicBezTo>
                    <a:pt x="1538" y="12"/>
                    <a:pt x="152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9"/>
            <p:cNvSpPr/>
            <p:nvPr/>
          </p:nvSpPr>
          <p:spPr>
            <a:xfrm>
              <a:off x="5167450" y="1560175"/>
              <a:ext cx="43875" cy="17575"/>
            </a:xfrm>
            <a:custGeom>
              <a:avLst/>
              <a:gdLst/>
              <a:ahLst/>
              <a:cxnLst/>
              <a:rect l="l" t="t" r="r" b="b"/>
              <a:pathLst>
                <a:path w="1755" h="703" extrusionOk="0">
                  <a:moveTo>
                    <a:pt x="1680" y="0"/>
                  </a:moveTo>
                  <a:cubicBezTo>
                    <a:pt x="1128" y="226"/>
                    <a:pt x="577" y="452"/>
                    <a:pt x="26" y="627"/>
                  </a:cubicBezTo>
                  <a:cubicBezTo>
                    <a:pt x="1" y="627"/>
                    <a:pt x="1" y="652"/>
                    <a:pt x="1" y="677"/>
                  </a:cubicBezTo>
                  <a:cubicBezTo>
                    <a:pt x="1" y="702"/>
                    <a:pt x="26" y="702"/>
                    <a:pt x="51" y="702"/>
                  </a:cubicBezTo>
                  <a:cubicBezTo>
                    <a:pt x="602" y="527"/>
                    <a:pt x="1178" y="326"/>
                    <a:pt x="1705" y="101"/>
                  </a:cubicBezTo>
                  <a:cubicBezTo>
                    <a:pt x="1730" y="76"/>
                    <a:pt x="1755" y="51"/>
                    <a:pt x="1730" y="26"/>
                  </a:cubicBezTo>
                  <a:cubicBezTo>
                    <a:pt x="1730" y="0"/>
                    <a:pt x="1705" y="0"/>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9"/>
            <p:cNvSpPr/>
            <p:nvPr/>
          </p:nvSpPr>
          <p:spPr>
            <a:xfrm>
              <a:off x="5171200" y="1573325"/>
              <a:ext cx="37625" cy="18200"/>
            </a:xfrm>
            <a:custGeom>
              <a:avLst/>
              <a:gdLst/>
              <a:ahLst/>
              <a:cxnLst/>
              <a:rect l="l" t="t" r="r" b="b"/>
              <a:pathLst>
                <a:path w="1505" h="728" extrusionOk="0">
                  <a:moveTo>
                    <a:pt x="1430" y="1"/>
                  </a:moveTo>
                  <a:cubicBezTo>
                    <a:pt x="1003" y="302"/>
                    <a:pt x="552" y="527"/>
                    <a:pt x="51" y="652"/>
                  </a:cubicBezTo>
                  <a:cubicBezTo>
                    <a:pt x="26" y="652"/>
                    <a:pt x="1" y="678"/>
                    <a:pt x="1" y="703"/>
                  </a:cubicBezTo>
                  <a:cubicBezTo>
                    <a:pt x="1" y="703"/>
                    <a:pt x="26" y="728"/>
                    <a:pt x="51" y="728"/>
                  </a:cubicBezTo>
                  <a:cubicBezTo>
                    <a:pt x="577" y="602"/>
                    <a:pt x="1054" y="377"/>
                    <a:pt x="1480" y="76"/>
                  </a:cubicBezTo>
                  <a:cubicBezTo>
                    <a:pt x="1505" y="51"/>
                    <a:pt x="1505" y="26"/>
                    <a:pt x="1505" y="26"/>
                  </a:cubicBezTo>
                  <a:cubicBezTo>
                    <a:pt x="1480" y="1"/>
                    <a:pt x="1455" y="1"/>
                    <a:pt x="1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9"/>
            <p:cNvSpPr/>
            <p:nvPr/>
          </p:nvSpPr>
          <p:spPr>
            <a:xfrm>
              <a:off x="5174350" y="1586200"/>
              <a:ext cx="35100" cy="16600"/>
            </a:xfrm>
            <a:custGeom>
              <a:avLst/>
              <a:gdLst/>
              <a:ahLst/>
              <a:cxnLst/>
              <a:rect l="l" t="t" r="r" b="b"/>
              <a:pathLst>
                <a:path w="1404" h="664" extrusionOk="0">
                  <a:moveTo>
                    <a:pt x="1353" y="1"/>
                  </a:moveTo>
                  <a:cubicBezTo>
                    <a:pt x="1345" y="1"/>
                    <a:pt x="1337" y="4"/>
                    <a:pt x="1329" y="12"/>
                  </a:cubicBezTo>
                  <a:cubicBezTo>
                    <a:pt x="928" y="288"/>
                    <a:pt x="501" y="488"/>
                    <a:pt x="50" y="589"/>
                  </a:cubicBezTo>
                  <a:cubicBezTo>
                    <a:pt x="25" y="589"/>
                    <a:pt x="0" y="614"/>
                    <a:pt x="0" y="639"/>
                  </a:cubicBezTo>
                  <a:cubicBezTo>
                    <a:pt x="25" y="664"/>
                    <a:pt x="25" y="664"/>
                    <a:pt x="50" y="664"/>
                  </a:cubicBezTo>
                  <a:cubicBezTo>
                    <a:pt x="527" y="564"/>
                    <a:pt x="978" y="363"/>
                    <a:pt x="1379" y="87"/>
                  </a:cubicBezTo>
                  <a:cubicBezTo>
                    <a:pt x="1404" y="62"/>
                    <a:pt x="1404" y="37"/>
                    <a:pt x="1379" y="12"/>
                  </a:cubicBezTo>
                  <a:cubicBezTo>
                    <a:pt x="1379" y="12"/>
                    <a:pt x="1368"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9"/>
            <p:cNvSpPr/>
            <p:nvPr/>
          </p:nvSpPr>
          <p:spPr>
            <a:xfrm>
              <a:off x="5179975" y="1598125"/>
              <a:ext cx="35125" cy="16575"/>
            </a:xfrm>
            <a:custGeom>
              <a:avLst/>
              <a:gdLst/>
              <a:ahLst/>
              <a:cxnLst/>
              <a:rect l="l" t="t" r="r" b="b"/>
              <a:pathLst>
                <a:path w="1405" h="663" extrusionOk="0">
                  <a:moveTo>
                    <a:pt x="1362" y="0"/>
                  </a:moveTo>
                  <a:cubicBezTo>
                    <a:pt x="1357" y="0"/>
                    <a:pt x="1354" y="3"/>
                    <a:pt x="1354" y="11"/>
                  </a:cubicBezTo>
                  <a:cubicBezTo>
                    <a:pt x="928" y="237"/>
                    <a:pt x="502" y="437"/>
                    <a:pt x="51" y="588"/>
                  </a:cubicBezTo>
                  <a:cubicBezTo>
                    <a:pt x="26" y="588"/>
                    <a:pt x="1" y="613"/>
                    <a:pt x="26" y="638"/>
                  </a:cubicBezTo>
                  <a:cubicBezTo>
                    <a:pt x="26" y="663"/>
                    <a:pt x="51" y="663"/>
                    <a:pt x="51" y="663"/>
                  </a:cubicBezTo>
                  <a:lnTo>
                    <a:pt x="76" y="663"/>
                  </a:lnTo>
                  <a:cubicBezTo>
                    <a:pt x="527" y="513"/>
                    <a:pt x="978" y="312"/>
                    <a:pt x="1379" y="87"/>
                  </a:cubicBezTo>
                  <a:cubicBezTo>
                    <a:pt x="1404" y="61"/>
                    <a:pt x="1404" y="36"/>
                    <a:pt x="1404" y="11"/>
                  </a:cubicBezTo>
                  <a:cubicBezTo>
                    <a:pt x="1388" y="11"/>
                    <a:pt x="137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9"/>
            <p:cNvSpPr/>
            <p:nvPr/>
          </p:nvSpPr>
          <p:spPr>
            <a:xfrm>
              <a:off x="5191875" y="1607175"/>
              <a:ext cx="27600" cy="13800"/>
            </a:xfrm>
            <a:custGeom>
              <a:avLst/>
              <a:gdLst/>
              <a:ahLst/>
              <a:cxnLst/>
              <a:rect l="l" t="t" r="r" b="b"/>
              <a:pathLst>
                <a:path w="1104" h="552" extrusionOk="0">
                  <a:moveTo>
                    <a:pt x="1029" y="0"/>
                  </a:moveTo>
                  <a:cubicBezTo>
                    <a:pt x="753" y="251"/>
                    <a:pt x="402" y="426"/>
                    <a:pt x="51" y="476"/>
                  </a:cubicBezTo>
                  <a:cubicBezTo>
                    <a:pt x="26" y="476"/>
                    <a:pt x="1" y="501"/>
                    <a:pt x="1" y="527"/>
                  </a:cubicBezTo>
                  <a:cubicBezTo>
                    <a:pt x="1" y="552"/>
                    <a:pt x="26" y="552"/>
                    <a:pt x="51" y="552"/>
                  </a:cubicBezTo>
                  <a:cubicBezTo>
                    <a:pt x="427" y="501"/>
                    <a:pt x="803" y="326"/>
                    <a:pt x="1079" y="75"/>
                  </a:cubicBezTo>
                  <a:cubicBezTo>
                    <a:pt x="1104" y="50"/>
                    <a:pt x="1104" y="25"/>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9"/>
            <p:cNvSpPr/>
            <p:nvPr/>
          </p:nvSpPr>
          <p:spPr>
            <a:xfrm>
              <a:off x="5199400" y="1617200"/>
              <a:ext cx="23850" cy="14425"/>
            </a:xfrm>
            <a:custGeom>
              <a:avLst/>
              <a:gdLst/>
              <a:ahLst/>
              <a:cxnLst/>
              <a:rect l="l" t="t" r="r" b="b"/>
              <a:pathLst>
                <a:path w="954" h="577" extrusionOk="0">
                  <a:moveTo>
                    <a:pt x="878" y="0"/>
                  </a:moveTo>
                  <a:lnTo>
                    <a:pt x="26" y="476"/>
                  </a:lnTo>
                  <a:cubicBezTo>
                    <a:pt x="26" y="501"/>
                    <a:pt x="1" y="527"/>
                    <a:pt x="26" y="552"/>
                  </a:cubicBezTo>
                  <a:cubicBezTo>
                    <a:pt x="26" y="552"/>
                    <a:pt x="51" y="577"/>
                    <a:pt x="51" y="577"/>
                  </a:cubicBezTo>
                  <a:cubicBezTo>
                    <a:pt x="51" y="577"/>
                    <a:pt x="76" y="577"/>
                    <a:pt x="76" y="552"/>
                  </a:cubicBezTo>
                  <a:lnTo>
                    <a:pt x="928" y="75"/>
                  </a:lnTo>
                  <a:cubicBezTo>
                    <a:pt x="953" y="75"/>
                    <a:pt x="953" y="50"/>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9"/>
            <p:cNvSpPr/>
            <p:nvPr/>
          </p:nvSpPr>
          <p:spPr>
            <a:xfrm>
              <a:off x="5206300" y="1627225"/>
              <a:ext cx="21950" cy="13175"/>
            </a:xfrm>
            <a:custGeom>
              <a:avLst/>
              <a:gdLst/>
              <a:ahLst/>
              <a:cxnLst/>
              <a:rect l="l" t="t" r="r" b="b"/>
              <a:pathLst>
                <a:path w="878" h="527" extrusionOk="0">
                  <a:moveTo>
                    <a:pt x="802" y="0"/>
                  </a:moveTo>
                  <a:cubicBezTo>
                    <a:pt x="527" y="126"/>
                    <a:pt x="276" y="276"/>
                    <a:pt x="26" y="451"/>
                  </a:cubicBezTo>
                  <a:cubicBezTo>
                    <a:pt x="0" y="476"/>
                    <a:pt x="0" y="501"/>
                    <a:pt x="26" y="527"/>
                  </a:cubicBezTo>
                  <a:lnTo>
                    <a:pt x="76" y="527"/>
                  </a:lnTo>
                  <a:cubicBezTo>
                    <a:pt x="326" y="351"/>
                    <a:pt x="577" y="201"/>
                    <a:pt x="853" y="75"/>
                  </a:cubicBezTo>
                  <a:cubicBezTo>
                    <a:pt x="878" y="75"/>
                    <a:pt x="878" y="50"/>
                    <a:pt x="878" y="25"/>
                  </a:cubicBezTo>
                  <a:cubicBezTo>
                    <a:pt x="853" y="0"/>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9"/>
            <p:cNvSpPr/>
            <p:nvPr/>
          </p:nvSpPr>
          <p:spPr>
            <a:xfrm>
              <a:off x="5213825" y="1635375"/>
              <a:ext cx="16300" cy="10050"/>
            </a:xfrm>
            <a:custGeom>
              <a:avLst/>
              <a:gdLst/>
              <a:ahLst/>
              <a:cxnLst/>
              <a:rect l="l" t="t" r="r" b="b"/>
              <a:pathLst>
                <a:path w="652" h="402" extrusionOk="0">
                  <a:moveTo>
                    <a:pt x="577" y="0"/>
                  </a:moveTo>
                  <a:cubicBezTo>
                    <a:pt x="426" y="150"/>
                    <a:pt x="251" y="276"/>
                    <a:pt x="25" y="326"/>
                  </a:cubicBezTo>
                  <a:cubicBezTo>
                    <a:pt x="25" y="326"/>
                    <a:pt x="0" y="351"/>
                    <a:pt x="0" y="376"/>
                  </a:cubicBezTo>
                  <a:cubicBezTo>
                    <a:pt x="0" y="401"/>
                    <a:pt x="25" y="401"/>
                    <a:pt x="50" y="401"/>
                  </a:cubicBezTo>
                  <a:cubicBezTo>
                    <a:pt x="276" y="351"/>
                    <a:pt x="476" y="226"/>
                    <a:pt x="627" y="75"/>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9"/>
            <p:cNvSpPr/>
            <p:nvPr/>
          </p:nvSpPr>
          <p:spPr>
            <a:xfrm>
              <a:off x="5153675" y="1526050"/>
              <a:ext cx="21950" cy="11600"/>
            </a:xfrm>
            <a:custGeom>
              <a:avLst/>
              <a:gdLst/>
              <a:ahLst/>
              <a:cxnLst/>
              <a:rect l="l" t="t" r="r" b="b"/>
              <a:pathLst>
                <a:path w="878" h="464" extrusionOk="0">
                  <a:moveTo>
                    <a:pt x="826" y="1"/>
                  </a:moveTo>
                  <a:cubicBezTo>
                    <a:pt x="819" y="1"/>
                    <a:pt x="811" y="4"/>
                    <a:pt x="802" y="12"/>
                  </a:cubicBezTo>
                  <a:cubicBezTo>
                    <a:pt x="552" y="162"/>
                    <a:pt x="301" y="288"/>
                    <a:pt x="25" y="388"/>
                  </a:cubicBezTo>
                  <a:cubicBezTo>
                    <a:pt x="0" y="388"/>
                    <a:pt x="0" y="413"/>
                    <a:pt x="0" y="438"/>
                  </a:cubicBezTo>
                  <a:cubicBezTo>
                    <a:pt x="0" y="463"/>
                    <a:pt x="25" y="463"/>
                    <a:pt x="50" y="463"/>
                  </a:cubicBezTo>
                  <a:cubicBezTo>
                    <a:pt x="326" y="363"/>
                    <a:pt x="602" y="238"/>
                    <a:pt x="852" y="87"/>
                  </a:cubicBezTo>
                  <a:cubicBezTo>
                    <a:pt x="877" y="62"/>
                    <a:pt x="877" y="37"/>
                    <a:pt x="852" y="12"/>
                  </a:cubicBezTo>
                  <a:cubicBezTo>
                    <a:pt x="852" y="12"/>
                    <a:pt x="841"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9"/>
            <p:cNvSpPr/>
            <p:nvPr/>
          </p:nvSpPr>
          <p:spPr>
            <a:xfrm>
              <a:off x="5151150" y="1512550"/>
              <a:ext cx="21975" cy="12550"/>
            </a:xfrm>
            <a:custGeom>
              <a:avLst/>
              <a:gdLst/>
              <a:ahLst/>
              <a:cxnLst/>
              <a:rect l="l" t="t" r="r" b="b"/>
              <a:pathLst>
                <a:path w="879" h="502" extrusionOk="0">
                  <a:moveTo>
                    <a:pt x="803" y="1"/>
                  </a:moveTo>
                  <a:cubicBezTo>
                    <a:pt x="577" y="176"/>
                    <a:pt x="302" y="301"/>
                    <a:pt x="51" y="402"/>
                  </a:cubicBezTo>
                  <a:cubicBezTo>
                    <a:pt x="26" y="427"/>
                    <a:pt x="1" y="452"/>
                    <a:pt x="26" y="452"/>
                  </a:cubicBezTo>
                  <a:cubicBezTo>
                    <a:pt x="26" y="477"/>
                    <a:pt x="26" y="502"/>
                    <a:pt x="51" y="502"/>
                  </a:cubicBezTo>
                  <a:cubicBezTo>
                    <a:pt x="51" y="502"/>
                    <a:pt x="76" y="502"/>
                    <a:pt x="76" y="477"/>
                  </a:cubicBezTo>
                  <a:cubicBezTo>
                    <a:pt x="352" y="377"/>
                    <a:pt x="602" y="251"/>
                    <a:pt x="853" y="76"/>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9"/>
            <p:cNvSpPr/>
            <p:nvPr/>
          </p:nvSpPr>
          <p:spPr>
            <a:xfrm>
              <a:off x="5151150" y="1504400"/>
              <a:ext cx="11325" cy="7550"/>
            </a:xfrm>
            <a:custGeom>
              <a:avLst/>
              <a:gdLst/>
              <a:ahLst/>
              <a:cxnLst/>
              <a:rect l="l" t="t" r="r" b="b"/>
              <a:pathLst>
                <a:path w="453" h="302" extrusionOk="0">
                  <a:moveTo>
                    <a:pt x="377" y="1"/>
                  </a:moveTo>
                  <a:cubicBezTo>
                    <a:pt x="277" y="101"/>
                    <a:pt x="151" y="176"/>
                    <a:pt x="26" y="201"/>
                  </a:cubicBezTo>
                  <a:cubicBezTo>
                    <a:pt x="1" y="226"/>
                    <a:pt x="1" y="252"/>
                    <a:pt x="1" y="277"/>
                  </a:cubicBezTo>
                  <a:cubicBezTo>
                    <a:pt x="1" y="277"/>
                    <a:pt x="26" y="302"/>
                    <a:pt x="26" y="302"/>
                  </a:cubicBezTo>
                  <a:lnTo>
                    <a:pt x="51" y="302"/>
                  </a:lnTo>
                  <a:cubicBezTo>
                    <a:pt x="201" y="252"/>
                    <a:pt x="327" y="176"/>
                    <a:pt x="427" y="76"/>
                  </a:cubicBezTo>
                  <a:cubicBezTo>
                    <a:pt x="452" y="51"/>
                    <a:pt x="452" y="26"/>
                    <a:pt x="427" y="26"/>
                  </a:cubicBezTo>
                  <a:cubicBezTo>
                    <a:pt x="427" y="1"/>
                    <a:pt x="402"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9"/>
            <p:cNvSpPr/>
            <p:nvPr/>
          </p:nvSpPr>
          <p:spPr>
            <a:xfrm>
              <a:off x="4948150" y="1795775"/>
              <a:ext cx="111550" cy="38225"/>
            </a:xfrm>
            <a:custGeom>
              <a:avLst/>
              <a:gdLst/>
              <a:ahLst/>
              <a:cxnLst/>
              <a:rect l="l" t="t" r="r" b="b"/>
              <a:pathLst>
                <a:path w="4462" h="1529" extrusionOk="0">
                  <a:moveTo>
                    <a:pt x="4412" y="0"/>
                  </a:moveTo>
                  <a:cubicBezTo>
                    <a:pt x="3158" y="577"/>
                    <a:pt x="1855" y="1053"/>
                    <a:pt x="502" y="1404"/>
                  </a:cubicBezTo>
                  <a:cubicBezTo>
                    <a:pt x="410" y="1419"/>
                    <a:pt x="319" y="1443"/>
                    <a:pt x="228" y="1443"/>
                  </a:cubicBezTo>
                  <a:cubicBezTo>
                    <a:pt x="169" y="1443"/>
                    <a:pt x="110" y="1433"/>
                    <a:pt x="51" y="1404"/>
                  </a:cubicBezTo>
                  <a:cubicBezTo>
                    <a:pt x="51" y="1396"/>
                    <a:pt x="49" y="1393"/>
                    <a:pt x="45" y="1393"/>
                  </a:cubicBezTo>
                  <a:cubicBezTo>
                    <a:pt x="36" y="1393"/>
                    <a:pt x="18" y="1411"/>
                    <a:pt x="1" y="1429"/>
                  </a:cubicBezTo>
                  <a:cubicBezTo>
                    <a:pt x="1" y="1429"/>
                    <a:pt x="1" y="1454"/>
                    <a:pt x="26" y="1479"/>
                  </a:cubicBezTo>
                  <a:cubicBezTo>
                    <a:pt x="76" y="1504"/>
                    <a:pt x="151" y="1529"/>
                    <a:pt x="251" y="1529"/>
                  </a:cubicBezTo>
                  <a:cubicBezTo>
                    <a:pt x="326" y="1529"/>
                    <a:pt x="427" y="1504"/>
                    <a:pt x="527" y="1479"/>
                  </a:cubicBezTo>
                  <a:cubicBezTo>
                    <a:pt x="1880" y="1128"/>
                    <a:pt x="3184" y="652"/>
                    <a:pt x="4437" y="75"/>
                  </a:cubicBezTo>
                  <a:cubicBezTo>
                    <a:pt x="4462" y="75"/>
                    <a:pt x="4462" y="50"/>
                    <a:pt x="4462" y="25"/>
                  </a:cubicBezTo>
                  <a:cubicBezTo>
                    <a:pt x="4462" y="0"/>
                    <a:pt x="4437" y="0"/>
                    <a:pt x="4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9"/>
            <p:cNvSpPr/>
            <p:nvPr/>
          </p:nvSpPr>
          <p:spPr>
            <a:xfrm>
              <a:off x="4950650" y="1788875"/>
              <a:ext cx="96525" cy="36375"/>
            </a:xfrm>
            <a:custGeom>
              <a:avLst/>
              <a:gdLst/>
              <a:ahLst/>
              <a:cxnLst/>
              <a:rect l="l" t="t" r="r" b="b"/>
              <a:pathLst>
                <a:path w="3861" h="1455" extrusionOk="0">
                  <a:moveTo>
                    <a:pt x="3810" y="0"/>
                  </a:moveTo>
                  <a:cubicBezTo>
                    <a:pt x="2607" y="602"/>
                    <a:pt x="1354" y="1078"/>
                    <a:pt x="51" y="1379"/>
                  </a:cubicBezTo>
                  <a:cubicBezTo>
                    <a:pt x="26" y="1379"/>
                    <a:pt x="1" y="1404"/>
                    <a:pt x="1" y="1429"/>
                  </a:cubicBezTo>
                  <a:cubicBezTo>
                    <a:pt x="26" y="1429"/>
                    <a:pt x="26" y="1454"/>
                    <a:pt x="51" y="1454"/>
                  </a:cubicBezTo>
                  <a:lnTo>
                    <a:pt x="76" y="1454"/>
                  </a:lnTo>
                  <a:cubicBezTo>
                    <a:pt x="1379" y="1153"/>
                    <a:pt x="2632" y="702"/>
                    <a:pt x="3835" y="76"/>
                  </a:cubicBezTo>
                  <a:cubicBezTo>
                    <a:pt x="3860" y="76"/>
                    <a:pt x="3860" y="51"/>
                    <a:pt x="3860" y="25"/>
                  </a:cubicBezTo>
                  <a:cubicBezTo>
                    <a:pt x="3835" y="0"/>
                    <a:pt x="3810" y="0"/>
                    <a:pt x="3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9"/>
            <p:cNvSpPr/>
            <p:nvPr/>
          </p:nvSpPr>
          <p:spPr>
            <a:xfrm>
              <a:off x="4950025" y="1776975"/>
              <a:ext cx="89625" cy="34475"/>
            </a:xfrm>
            <a:custGeom>
              <a:avLst/>
              <a:gdLst/>
              <a:ahLst/>
              <a:cxnLst/>
              <a:rect l="l" t="t" r="r" b="b"/>
              <a:pathLst>
                <a:path w="3585" h="1379" extrusionOk="0">
                  <a:moveTo>
                    <a:pt x="3510" y="0"/>
                  </a:moveTo>
                  <a:cubicBezTo>
                    <a:pt x="2382" y="527"/>
                    <a:pt x="1229" y="953"/>
                    <a:pt x="51" y="1278"/>
                  </a:cubicBezTo>
                  <a:cubicBezTo>
                    <a:pt x="26" y="1303"/>
                    <a:pt x="1" y="1303"/>
                    <a:pt x="1" y="1329"/>
                  </a:cubicBezTo>
                  <a:cubicBezTo>
                    <a:pt x="26" y="1354"/>
                    <a:pt x="26" y="1379"/>
                    <a:pt x="51" y="1379"/>
                  </a:cubicBezTo>
                  <a:cubicBezTo>
                    <a:pt x="1254" y="1028"/>
                    <a:pt x="2432" y="602"/>
                    <a:pt x="3535" y="75"/>
                  </a:cubicBezTo>
                  <a:cubicBezTo>
                    <a:pt x="3560" y="75"/>
                    <a:pt x="3585" y="50"/>
                    <a:pt x="3560" y="25"/>
                  </a:cubicBezTo>
                  <a:cubicBezTo>
                    <a:pt x="3560" y="0"/>
                    <a:pt x="3535" y="0"/>
                    <a:pt x="3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9"/>
            <p:cNvSpPr/>
            <p:nvPr/>
          </p:nvSpPr>
          <p:spPr>
            <a:xfrm>
              <a:off x="4950650" y="1764800"/>
              <a:ext cx="86500" cy="32875"/>
            </a:xfrm>
            <a:custGeom>
              <a:avLst/>
              <a:gdLst/>
              <a:ahLst/>
              <a:cxnLst/>
              <a:rect l="l" t="t" r="r" b="b"/>
              <a:pathLst>
                <a:path w="3460" h="1315" extrusionOk="0">
                  <a:moveTo>
                    <a:pt x="3406" y="1"/>
                  </a:moveTo>
                  <a:cubicBezTo>
                    <a:pt x="3399" y="1"/>
                    <a:pt x="3392" y="4"/>
                    <a:pt x="3384" y="11"/>
                  </a:cubicBezTo>
                  <a:cubicBezTo>
                    <a:pt x="2332" y="537"/>
                    <a:pt x="1204" y="963"/>
                    <a:pt x="26" y="1214"/>
                  </a:cubicBezTo>
                  <a:cubicBezTo>
                    <a:pt x="1" y="1214"/>
                    <a:pt x="1" y="1239"/>
                    <a:pt x="1" y="1264"/>
                  </a:cubicBezTo>
                  <a:cubicBezTo>
                    <a:pt x="1" y="1289"/>
                    <a:pt x="26" y="1314"/>
                    <a:pt x="51" y="1314"/>
                  </a:cubicBezTo>
                  <a:cubicBezTo>
                    <a:pt x="51" y="1314"/>
                    <a:pt x="51" y="1289"/>
                    <a:pt x="51" y="1289"/>
                  </a:cubicBezTo>
                  <a:cubicBezTo>
                    <a:pt x="1229" y="1039"/>
                    <a:pt x="2357" y="638"/>
                    <a:pt x="3409" y="86"/>
                  </a:cubicBezTo>
                  <a:cubicBezTo>
                    <a:pt x="3434" y="86"/>
                    <a:pt x="3459" y="36"/>
                    <a:pt x="3434" y="36"/>
                  </a:cubicBezTo>
                  <a:cubicBezTo>
                    <a:pt x="3434" y="18"/>
                    <a:pt x="3422" y="1"/>
                    <a:pt x="3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9"/>
            <p:cNvSpPr/>
            <p:nvPr/>
          </p:nvSpPr>
          <p:spPr>
            <a:xfrm>
              <a:off x="4949400" y="1762550"/>
              <a:ext cx="65200" cy="23225"/>
            </a:xfrm>
            <a:custGeom>
              <a:avLst/>
              <a:gdLst/>
              <a:ahLst/>
              <a:cxnLst/>
              <a:rect l="l" t="t" r="r" b="b"/>
              <a:pathLst>
                <a:path w="2608" h="929" extrusionOk="0">
                  <a:moveTo>
                    <a:pt x="2532" y="1"/>
                  </a:moveTo>
                  <a:cubicBezTo>
                    <a:pt x="1730" y="327"/>
                    <a:pt x="878" y="602"/>
                    <a:pt x="26" y="828"/>
                  </a:cubicBezTo>
                  <a:cubicBezTo>
                    <a:pt x="1" y="853"/>
                    <a:pt x="1" y="878"/>
                    <a:pt x="1" y="903"/>
                  </a:cubicBezTo>
                  <a:cubicBezTo>
                    <a:pt x="1" y="903"/>
                    <a:pt x="26" y="928"/>
                    <a:pt x="51" y="928"/>
                  </a:cubicBezTo>
                  <a:cubicBezTo>
                    <a:pt x="903" y="703"/>
                    <a:pt x="1755" y="427"/>
                    <a:pt x="2557" y="76"/>
                  </a:cubicBezTo>
                  <a:cubicBezTo>
                    <a:pt x="2582" y="76"/>
                    <a:pt x="2607" y="51"/>
                    <a:pt x="2582" y="26"/>
                  </a:cubicBezTo>
                  <a:cubicBezTo>
                    <a:pt x="2582" y="1"/>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9"/>
            <p:cNvSpPr/>
            <p:nvPr/>
          </p:nvSpPr>
          <p:spPr>
            <a:xfrm>
              <a:off x="4931225" y="1693175"/>
              <a:ext cx="58300" cy="21775"/>
            </a:xfrm>
            <a:custGeom>
              <a:avLst/>
              <a:gdLst/>
              <a:ahLst/>
              <a:cxnLst/>
              <a:rect l="l" t="t" r="r" b="b"/>
              <a:pathLst>
                <a:path w="2332" h="871" extrusionOk="0">
                  <a:moveTo>
                    <a:pt x="2294" y="0"/>
                  </a:moveTo>
                  <a:cubicBezTo>
                    <a:pt x="2282" y="0"/>
                    <a:pt x="2269" y="6"/>
                    <a:pt x="2257" y="19"/>
                  </a:cubicBezTo>
                  <a:cubicBezTo>
                    <a:pt x="1605" y="420"/>
                    <a:pt x="828" y="696"/>
                    <a:pt x="51" y="796"/>
                  </a:cubicBezTo>
                  <a:cubicBezTo>
                    <a:pt x="26" y="796"/>
                    <a:pt x="1" y="821"/>
                    <a:pt x="1" y="846"/>
                  </a:cubicBezTo>
                  <a:cubicBezTo>
                    <a:pt x="1" y="871"/>
                    <a:pt x="26" y="871"/>
                    <a:pt x="51" y="871"/>
                  </a:cubicBezTo>
                  <a:cubicBezTo>
                    <a:pt x="853" y="771"/>
                    <a:pt x="1630" y="495"/>
                    <a:pt x="2307" y="94"/>
                  </a:cubicBezTo>
                  <a:cubicBezTo>
                    <a:pt x="2332" y="69"/>
                    <a:pt x="2332" y="44"/>
                    <a:pt x="2332" y="19"/>
                  </a:cubicBezTo>
                  <a:cubicBezTo>
                    <a:pt x="2319" y="6"/>
                    <a:pt x="2307"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9"/>
            <p:cNvSpPr/>
            <p:nvPr/>
          </p:nvSpPr>
          <p:spPr>
            <a:xfrm>
              <a:off x="5000775" y="1686125"/>
              <a:ext cx="13200" cy="5650"/>
            </a:xfrm>
            <a:custGeom>
              <a:avLst/>
              <a:gdLst/>
              <a:ahLst/>
              <a:cxnLst/>
              <a:rect l="l" t="t" r="r" b="b"/>
              <a:pathLst>
                <a:path w="528" h="226" extrusionOk="0">
                  <a:moveTo>
                    <a:pt x="452" y="0"/>
                  </a:moveTo>
                  <a:cubicBezTo>
                    <a:pt x="327" y="50"/>
                    <a:pt x="176" y="100"/>
                    <a:pt x="26" y="125"/>
                  </a:cubicBezTo>
                  <a:cubicBezTo>
                    <a:pt x="1" y="150"/>
                    <a:pt x="1" y="176"/>
                    <a:pt x="1" y="176"/>
                  </a:cubicBezTo>
                  <a:cubicBezTo>
                    <a:pt x="1" y="201"/>
                    <a:pt x="26" y="226"/>
                    <a:pt x="51" y="226"/>
                  </a:cubicBezTo>
                  <a:cubicBezTo>
                    <a:pt x="201" y="201"/>
                    <a:pt x="352" y="150"/>
                    <a:pt x="502" y="75"/>
                  </a:cubicBezTo>
                  <a:cubicBezTo>
                    <a:pt x="502" y="75"/>
                    <a:pt x="527" y="50"/>
                    <a:pt x="502" y="25"/>
                  </a:cubicBezTo>
                  <a:cubicBezTo>
                    <a:pt x="502" y="0"/>
                    <a:pt x="477"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9"/>
            <p:cNvSpPr/>
            <p:nvPr/>
          </p:nvSpPr>
          <p:spPr>
            <a:xfrm>
              <a:off x="4791500" y="1956800"/>
              <a:ext cx="64575" cy="23825"/>
            </a:xfrm>
            <a:custGeom>
              <a:avLst/>
              <a:gdLst/>
              <a:ahLst/>
              <a:cxnLst/>
              <a:rect l="l" t="t" r="r" b="b"/>
              <a:pathLst>
                <a:path w="2583" h="953" extrusionOk="0">
                  <a:moveTo>
                    <a:pt x="2507" y="0"/>
                  </a:moveTo>
                  <a:cubicBezTo>
                    <a:pt x="1680" y="226"/>
                    <a:pt x="853" y="527"/>
                    <a:pt x="51" y="877"/>
                  </a:cubicBezTo>
                  <a:cubicBezTo>
                    <a:pt x="26" y="903"/>
                    <a:pt x="1" y="928"/>
                    <a:pt x="26" y="928"/>
                  </a:cubicBezTo>
                  <a:cubicBezTo>
                    <a:pt x="26" y="953"/>
                    <a:pt x="51" y="953"/>
                    <a:pt x="51" y="953"/>
                  </a:cubicBezTo>
                  <a:lnTo>
                    <a:pt x="76" y="953"/>
                  </a:lnTo>
                  <a:cubicBezTo>
                    <a:pt x="878" y="602"/>
                    <a:pt x="1705" y="326"/>
                    <a:pt x="2532" y="75"/>
                  </a:cubicBezTo>
                  <a:cubicBezTo>
                    <a:pt x="2557" y="75"/>
                    <a:pt x="2582" y="50"/>
                    <a:pt x="2557" y="25"/>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9"/>
            <p:cNvSpPr/>
            <p:nvPr/>
          </p:nvSpPr>
          <p:spPr>
            <a:xfrm>
              <a:off x="4794650" y="1961175"/>
              <a:ext cx="72700" cy="27600"/>
            </a:xfrm>
            <a:custGeom>
              <a:avLst/>
              <a:gdLst/>
              <a:ahLst/>
              <a:cxnLst/>
              <a:rect l="l" t="t" r="r" b="b"/>
              <a:pathLst>
                <a:path w="2908" h="1104" extrusionOk="0">
                  <a:moveTo>
                    <a:pt x="2857" y="1"/>
                  </a:moveTo>
                  <a:cubicBezTo>
                    <a:pt x="1930" y="377"/>
                    <a:pt x="1003" y="728"/>
                    <a:pt x="50" y="1003"/>
                  </a:cubicBezTo>
                  <a:cubicBezTo>
                    <a:pt x="25" y="1028"/>
                    <a:pt x="0" y="1053"/>
                    <a:pt x="25" y="1078"/>
                  </a:cubicBezTo>
                  <a:cubicBezTo>
                    <a:pt x="25" y="1078"/>
                    <a:pt x="25" y="1103"/>
                    <a:pt x="50" y="1103"/>
                  </a:cubicBezTo>
                  <a:lnTo>
                    <a:pt x="75" y="1103"/>
                  </a:lnTo>
                  <a:cubicBezTo>
                    <a:pt x="1028" y="803"/>
                    <a:pt x="1955" y="452"/>
                    <a:pt x="2882" y="76"/>
                  </a:cubicBezTo>
                  <a:cubicBezTo>
                    <a:pt x="2907" y="76"/>
                    <a:pt x="2907" y="51"/>
                    <a:pt x="2907" y="26"/>
                  </a:cubicBezTo>
                  <a:cubicBezTo>
                    <a:pt x="2907" y="1"/>
                    <a:pt x="2882" y="1"/>
                    <a:pt x="2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9"/>
            <p:cNvSpPr/>
            <p:nvPr/>
          </p:nvSpPr>
          <p:spPr>
            <a:xfrm>
              <a:off x="4802800" y="1969325"/>
              <a:ext cx="70825" cy="28225"/>
            </a:xfrm>
            <a:custGeom>
              <a:avLst/>
              <a:gdLst/>
              <a:ahLst/>
              <a:cxnLst/>
              <a:rect l="l" t="t" r="r" b="b"/>
              <a:pathLst>
                <a:path w="2833" h="1129" extrusionOk="0">
                  <a:moveTo>
                    <a:pt x="2782" y="0"/>
                  </a:moveTo>
                  <a:cubicBezTo>
                    <a:pt x="1880" y="402"/>
                    <a:pt x="952" y="752"/>
                    <a:pt x="25" y="1053"/>
                  </a:cubicBezTo>
                  <a:cubicBezTo>
                    <a:pt x="0" y="1053"/>
                    <a:pt x="0" y="1078"/>
                    <a:pt x="0" y="1103"/>
                  </a:cubicBezTo>
                  <a:cubicBezTo>
                    <a:pt x="0" y="1128"/>
                    <a:pt x="25" y="1128"/>
                    <a:pt x="25" y="1128"/>
                  </a:cubicBezTo>
                  <a:lnTo>
                    <a:pt x="50" y="1128"/>
                  </a:lnTo>
                  <a:cubicBezTo>
                    <a:pt x="977" y="828"/>
                    <a:pt x="1905" y="477"/>
                    <a:pt x="2807" y="101"/>
                  </a:cubicBezTo>
                  <a:cubicBezTo>
                    <a:pt x="2832" y="76"/>
                    <a:pt x="2832" y="51"/>
                    <a:pt x="2832" y="26"/>
                  </a:cubicBezTo>
                  <a:cubicBezTo>
                    <a:pt x="2807" y="0"/>
                    <a:pt x="2782"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9"/>
            <p:cNvSpPr/>
            <p:nvPr/>
          </p:nvSpPr>
          <p:spPr>
            <a:xfrm>
              <a:off x="4809050" y="1978100"/>
              <a:ext cx="72700" cy="27600"/>
            </a:xfrm>
            <a:custGeom>
              <a:avLst/>
              <a:gdLst/>
              <a:ahLst/>
              <a:cxnLst/>
              <a:rect l="l" t="t" r="r" b="b"/>
              <a:pathLst>
                <a:path w="2908" h="1104" extrusionOk="0">
                  <a:moveTo>
                    <a:pt x="2833" y="0"/>
                  </a:moveTo>
                  <a:cubicBezTo>
                    <a:pt x="1930" y="426"/>
                    <a:pt x="978" y="752"/>
                    <a:pt x="26" y="1003"/>
                  </a:cubicBezTo>
                  <a:cubicBezTo>
                    <a:pt x="1" y="1028"/>
                    <a:pt x="1" y="1053"/>
                    <a:pt x="1" y="1078"/>
                  </a:cubicBezTo>
                  <a:cubicBezTo>
                    <a:pt x="1" y="1078"/>
                    <a:pt x="26" y="1103"/>
                    <a:pt x="51" y="1103"/>
                  </a:cubicBezTo>
                  <a:cubicBezTo>
                    <a:pt x="1028" y="827"/>
                    <a:pt x="1956" y="502"/>
                    <a:pt x="2883" y="76"/>
                  </a:cubicBezTo>
                  <a:cubicBezTo>
                    <a:pt x="2883" y="76"/>
                    <a:pt x="2908" y="51"/>
                    <a:pt x="2883" y="25"/>
                  </a:cubicBezTo>
                  <a:cubicBezTo>
                    <a:pt x="2883" y="0"/>
                    <a:pt x="2858"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9"/>
            <p:cNvSpPr/>
            <p:nvPr/>
          </p:nvSpPr>
          <p:spPr>
            <a:xfrm>
              <a:off x="4813450" y="1989725"/>
              <a:ext cx="72075" cy="24100"/>
            </a:xfrm>
            <a:custGeom>
              <a:avLst/>
              <a:gdLst/>
              <a:ahLst/>
              <a:cxnLst/>
              <a:rect l="l" t="t" r="r" b="b"/>
              <a:pathLst>
                <a:path w="2883" h="964" extrusionOk="0">
                  <a:moveTo>
                    <a:pt x="2840" y="0"/>
                  </a:moveTo>
                  <a:cubicBezTo>
                    <a:pt x="2835" y="0"/>
                    <a:pt x="2832" y="3"/>
                    <a:pt x="2832" y="12"/>
                  </a:cubicBezTo>
                  <a:cubicBezTo>
                    <a:pt x="1930" y="413"/>
                    <a:pt x="1003" y="713"/>
                    <a:pt x="25" y="889"/>
                  </a:cubicBezTo>
                  <a:cubicBezTo>
                    <a:pt x="25" y="889"/>
                    <a:pt x="0" y="914"/>
                    <a:pt x="0" y="939"/>
                  </a:cubicBezTo>
                  <a:cubicBezTo>
                    <a:pt x="0" y="964"/>
                    <a:pt x="25" y="964"/>
                    <a:pt x="50" y="964"/>
                  </a:cubicBezTo>
                  <a:cubicBezTo>
                    <a:pt x="1028" y="789"/>
                    <a:pt x="1955" y="488"/>
                    <a:pt x="2857" y="87"/>
                  </a:cubicBezTo>
                  <a:cubicBezTo>
                    <a:pt x="2882" y="62"/>
                    <a:pt x="2882" y="37"/>
                    <a:pt x="2882" y="12"/>
                  </a:cubicBezTo>
                  <a:cubicBezTo>
                    <a:pt x="2866" y="12"/>
                    <a:pt x="2849" y="0"/>
                    <a:pt x="2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9"/>
            <p:cNvSpPr/>
            <p:nvPr/>
          </p:nvSpPr>
          <p:spPr>
            <a:xfrm>
              <a:off x="4815325" y="1998525"/>
              <a:ext cx="74575" cy="28475"/>
            </a:xfrm>
            <a:custGeom>
              <a:avLst/>
              <a:gdLst/>
              <a:ahLst/>
              <a:cxnLst/>
              <a:rect l="l" t="t" r="r" b="b"/>
              <a:pathLst>
                <a:path w="2983" h="1139" extrusionOk="0">
                  <a:moveTo>
                    <a:pt x="2930" y="0"/>
                  </a:moveTo>
                  <a:cubicBezTo>
                    <a:pt x="2922" y="0"/>
                    <a:pt x="2915" y="3"/>
                    <a:pt x="2908" y="10"/>
                  </a:cubicBezTo>
                  <a:cubicBezTo>
                    <a:pt x="2005" y="462"/>
                    <a:pt x="1028" y="812"/>
                    <a:pt x="50" y="1063"/>
                  </a:cubicBezTo>
                  <a:cubicBezTo>
                    <a:pt x="25" y="1063"/>
                    <a:pt x="0" y="1088"/>
                    <a:pt x="25" y="1113"/>
                  </a:cubicBezTo>
                  <a:cubicBezTo>
                    <a:pt x="25" y="1138"/>
                    <a:pt x="50" y="1138"/>
                    <a:pt x="50" y="1138"/>
                  </a:cubicBezTo>
                  <a:lnTo>
                    <a:pt x="75" y="1138"/>
                  </a:lnTo>
                  <a:cubicBezTo>
                    <a:pt x="1078" y="913"/>
                    <a:pt x="2030" y="537"/>
                    <a:pt x="2958" y="86"/>
                  </a:cubicBezTo>
                  <a:cubicBezTo>
                    <a:pt x="2983" y="86"/>
                    <a:pt x="2983" y="61"/>
                    <a:pt x="2983" y="36"/>
                  </a:cubicBezTo>
                  <a:cubicBezTo>
                    <a:pt x="2965" y="18"/>
                    <a:pt x="294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9"/>
            <p:cNvSpPr/>
            <p:nvPr/>
          </p:nvSpPr>
          <p:spPr>
            <a:xfrm>
              <a:off x="4817200" y="2006650"/>
              <a:ext cx="83350" cy="31625"/>
            </a:xfrm>
            <a:custGeom>
              <a:avLst/>
              <a:gdLst/>
              <a:ahLst/>
              <a:cxnLst/>
              <a:rect l="l" t="t" r="r" b="b"/>
              <a:pathLst>
                <a:path w="3334" h="1265" extrusionOk="0">
                  <a:moveTo>
                    <a:pt x="3281" y="1"/>
                  </a:moveTo>
                  <a:cubicBezTo>
                    <a:pt x="3273" y="1"/>
                    <a:pt x="3266" y="4"/>
                    <a:pt x="3259" y="11"/>
                  </a:cubicBezTo>
                  <a:cubicBezTo>
                    <a:pt x="2256" y="538"/>
                    <a:pt x="1153" y="939"/>
                    <a:pt x="26" y="1189"/>
                  </a:cubicBezTo>
                  <a:cubicBezTo>
                    <a:pt x="0" y="1189"/>
                    <a:pt x="0" y="1214"/>
                    <a:pt x="0" y="1239"/>
                  </a:cubicBezTo>
                  <a:cubicBezTo>
                    <a:pt x="0" y="1264"/>
                    <a:pt x="26" y="1264"/>
                    <a:pt x="51" y="1264"/>
                  </a:cubicBezTo>
                  <a:cubicBezTo>
                    <a:pt x="1178" y="1014"/>
                    <a:pt x="2281" y="638"/>
                    <a:pt x="3309" y="86"/>
                  </a:cubicBezTo>
                  <a:cubicBezTo>
                    <a:pt x="3334" y="61"/>
                    <a:pt x="3334" y="36"/>
                    <a:pt x="3334" y="36"/>
                  </a:cubicBezTo>
                  <a:cubicBezTo>
                    <a:pt x="3316" y="19"/>
                    <a:pt x="3298" y="1"/>
                    <a:pt x="3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9"/>
            <p:cNvSpPr/>
            <p:nvPr/>
          </p:nvSpPr>
          <p:spPr>
            <a:xfrm>
              <a:off x="4817825" y="2017725"/>
              <a:ext cx="89000" cy="33075"/>
            </a:xfrm>
            <a:custGeom>
              <a:avLst/>
              <a:gdLst/>
              <a:ahLst/>
              <a:cxnLst/>
              <a:rect l="l" t="t" r="r" b="b"/>
              <a:pathLst>
                <a:path w="3560" h="1323" extrusionOk="0">
                  <a:moveTo>
                    <a:pt x="3519" y="1"/>
                  </a:moveTo>
                  <a:cubicBezTo>
                    <a:pt x="3509" y="1"/>
                    <a:pt x="3497" y="7"/>
                    <a:pt x="3484" y="19"/>
                  </a:cubicBezTo>
                  <a:cubicBezTo>
                    <a:pt x="2407" y="571"/>
                    <a:pt x="1229" y="997"/>
                    <a:pt x="26" y="1247"/>
                  </a:cubicBezTo>
                  <a:cubicBezTo>
                    <a:pt x="1" y="1247"/>
                    <a:pt x="1" y="1273"/>
                    <a:pt x="1" y="1298"/>
                  </a:cubicBezTo>
                  <a:cubicBezTo>
                    <a:pt x="1" y="1323"/>
                    <a:pt x="26" y="1323"/>
                    <a:pt x="51" y="1323"/>
                  </a:cubicBezTo>
                  <a:cubicBezTo>
                    <a:pt x="1254" y="1072"/>
                    <a:pt x="2432" y="671"/>
                    <a:pt x="3509" y="95"/>
                  </a:cubicBezTo>
                  <a:cubicBezTo>
                    <a:pt x="3534" y="70"/>
                    <a:pt x="3559" y="44"/>
                    <a:pt x="3534" y="19"/>
                  </a:cubicBezTo>
                  <a:cubicBezTo>
                    <a:pt x="3534" y="7"/>
                    <a:pt x="3528" y="1"/>
                    <a:pt x="3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9"/>
            <p:cNvSpPr/>
            <p:nvPr/>
          </p:nvSpPr>
          <p:spPr>
            <a:xfrm>
              <a:off x="4825350" y="2025725"/>
              <a:ext cx="92750" cy="35100"/>
            </a:xfrm>
            <a:custGeom>
              <a:avLst/>
              <a:gdLst/>
              <a:ahLst/>
              <a:cxnLst/>
              <a:rect l="l" t="t" r="r" b="b"/>
              <a:pathLst>
                <a:path w="3710" h="1404" extrusionOk="0">
                  <a:moveTo>
                    <a:pt x="3634" y="0"/>
                  </a:moveTo>
                  <a:cubicBezTo>
                    <a:pt x="2481" y="577"/>
                    <a:pt x="1278" y="1003"/>
                    <a:pt x="50" y="1303"/>
                  </a:cubicBezTo>
                  <a:cubicBezTo>
                    <a:pt x="25" y="1303"/>
                    <a:pt x="0" y="1328"/>
                    <a:pt x="0" y="1354"/>
                  </a:cubicBezTo>
                  <a:cubicBezTo>
                    <a:pt x="25" y="1379"/>
                    <a:pt x="25" y="1404"/>
                    <a:pt x="50" y="1404"/>
                  </a:cubicBezTo>
                  <a:cubicBezTo>
                    <a:pt x="50" y="1404"/>
                    <a:pt x="50" y="1404"/>
                    <a:pt x="75" y="1379"/>
                  </a:cubicBezTo>
                  <a:cubicBezTo>
                    <a:pt x="1304" y="1078"/>
                    <a:pt x="2532" y="652"/>
                    <a:pt x="3684" y="75"/>
                  </a:cubicBezTo>
                  <a:cubicBezTo>
                    <a:pt x="3684" y="75"/>
                    <a:pt x="3710" y="50"/>
                    <a:pt x="3684" y="25"/>
                  </a:cubicBezTo>
                  <a:cubicBezTo>
                    <a:pt x="3684" y="0"/>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9"/>
            <p:cNvSpPr/>
            <p:nvPr/>
          </p:nvSpPr>
          <p:spPr>
            <a:xfrm>
              <a:off x="4832875" y="2039500"/>
              <a:ext cx="88975" cy="28850"/>
            </a:xfrm>
            <a:custGeom>
              <a:avLst/>
              <a:gdLst/>
              <a:ahLst/>
              <a:cxnLst/>
              <a:rect l="l" t="t" r="r" b="b"/>
              <a:pathLst>
                <a:path w="3559" h="1154" extrusionOk="0">
                  <a:moveTo>
                    <a:pt x="3509" y="1"/>
                  </a:moveTo>
                  <a:cubicBezTo>
                    <a:pt x="2632" y="427"/>
                    <a:pt x="1679" y="702"/>
                    <a:pt x="752" y="953"/>
                  </a:cubicBezTo>
                  <a:cubicBezTo>
                    <a:pt x="577" y="1011"/>
                    <a:pt x="387" y="1069"/>
                    <a:pt x="206" y="1069"/>
                  </a:cubicBezTo>
                  <a:cubicBezTo>
                    <a:pt x="153" y="1069"/>
                    <a:pt x="101" y="1064"/>
                    <a:pt x="50" y="1053"/>
                  </a:cubicBezTo>
                  <a:cubicBezTo>
                    <a:pt x="25" y="1053"/>
                    <a:pt x="0" y="1078"/>
                    <a:pt x="0" y="1103"/>
                  </a:cubicBezTo>
                  <a:cubicBezTo>
                    <a:pt x="0" y="1103"/>
                    <a:pt x="0" y="1128"/>
                    <a:pt x="25" y="1128"/>
                  </a:cubicBezTo>
                  <a:cubicBezTo>
                    <a:pt x="75" y="1153"/>
                    <a:pt x="125" y="1153"/>
                    <a:pt x="201" y="1153"/>
                  </a:cubicBezTo>
                  <a:cubicBezTo>
                    <a:pt x="401" y="1153"/>
                    <a:pt x="602" y="1103"/>
                    <a:pt x="777" y="1053"/>
                  </a:cubicBezTo>
                  <a:cubicBezTo>
                    <a:pt x="1704" y="777"/>
                    <a:pt x="2657" y="502"/>
                    <a:pt x="3534" y="76"/>
                  </a:cubicBezTo>
                  <a:cubicBezTo>
                    <a:pt x="3559" y="76"/>
                    <a:pt x="3559" y="51"/>
                    <a:pt x="3559" y="26"/>
                  </a:cubicBezTo>
                  <a:cubicBezTo>
                    <a:pt x="3534" y="1"/>
                    <a:pt x="3509"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9"/>
            <p:cNvSpPr/>
            <p:nvPr/>
          </p:nvSpPr>
          <p:spPr>
            <a:xfrm>
              <a:off x="4846650" y="2048900"/>
              <a:ext cx="87125" cy="30100"/>
            </a:xfrm>
            <a:custGeom>
              <a:avLst/>
              <a:gdLst/>
              <a:ahLst/>
              <a:cxnLst/>
              <a:rect l="l" t="t" r="r" b="b"/>
              <a:pathLst>
                <a:path w="3485" h="1204" extrusionOk="0">
                  <a:moveTo>
                    <a:pt x="3434" y="0"/>
                  </a:moveTo>
                  <a:cubicBezTo>
                    <a:pt x="2331" y="502"/>
                    <a:pt x="1203" y="878"/>
                    <a:pt x="25" y="1103"/>
                  </a:cubicBezTo>
                  <a:cubicBezTo>
                    <a:pt x="25" y="1103"/>
                    <a:pt x="0" y="1128"/>
                    <a:pt x="0" y="1153"/>
                  </a:cubicBezTo>
                  <a:cubicBezTo>
                    <a:pt x="0" y="1178"/>
                    <a:pt x="25" y="1203"/>
                    <a:pt x="51" y="1203"/>
                  </a:cubicBezTo>
                  <a:cubicBezTo>
                    <a:pt x="1228" y="953"/>
                    <a:pt x="2381" y="577"/>
                    <a:pt x="3459" y="76"/>
                  </a:cubicBezTo>
                  <a:cubicBezTo>
                    <a:pt x="3484" y="76"/>
                    <a:pt x="3484" y="51"/>
                    <a:pt x="3484" y="26"/>
                  </a:cubicBezTo>
                  <a:cubicBezTo>
                    <a:pt x="3459" y="0"/>
                    <a:pt x="343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9"/>
            <p:cNvSpPr/>
            <p:nvPr/>
          </p:nvSpPr>
          <p:spPr>
            <a:xfrm>
              <a:off x="4845400" y="2053900"/>
              <a:ext cx="108425" cy="35750"/>
            </a:xfrm>
            <a:custGeom>
              <a:avLst/>
              <a:gdLst/>
              <a:ahLst/>
              <a:cxnLst/>
              <a:rect l="l" t="t" r="r" b="b"/>
              <a:pathLst>
                <a:path w="4337" h="1430" extrusionOk="0">
                  <a:moveTo>
                    <a:pt x="4261" y="1"/>
                  </a:moveTo>
                  <a:cubicBezTo>
                    <a:pt x="2908" y="602"/>
                    <a:pt x="1504" y="1054"/>
                    <a:pt x="50" y="1329"/>
                  </a:cubicBezTo>
                  <a:cubicBezTo>
                    <a:pt x="25" y="1329"/>
                    <a:pt x="0" y="1354"/>
                    <a:pt x="0" y="1379"/>
                  </a:cubicBezTo>
                  <a:cubicBezTo>
                    <a:pt x="0" y="1404"/>
                    <a:pt x="25" y="1430"/>
                    <a:pt x="50" y="1430"/>
                  </a:cubicBezTo>
                  <a:cubicBezTo>
                    <a:pt x="1504" y="1129"/>
                    <a:pt x="2958" y="703"/>
                    <a:pt x="4311" y="101"/>
                  </a:cubicBezTo>
                  <a:cubicBezTo>
                    <a:pt x="4336" y="76"/>
                    <a:pt x="4336" y="51"/>
                    <a:pt x="4336" y="26"/>
                  </a:cubicBezTo>
                  <a:cubicBezTo>
                    <a:pt x="4311" y="1"/>
                    <a:pt x="4286" y="1"/>
                    <a:pt x="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9"/>
            <p:cNvSpPr/>
            <p:nvPr/>
          </p:nvSpPr>
          <p:spPr>
            <a:xfrm>
              <a:off x="4963825" y="2043875"/>
              <a:ext cx="23825" cy="9425"/>
            </a:xfrm>
            <a:custGeom>
              <a:avLst/>
              <a:gdLst/>
              <a:ahLst/>
              <a:cxnLst/>
              <a:rect l="l" t="t" r="r" b="b"/>
              <a:pathLst>
                <a:path w="953" h="377" extrusionOk="0">
                  <a:moveTo>
                    <a:pt x="877" y="1"/>
                  </a:moveTo>
                  <a:lnTo>
                    <a:pt x="25" y="302"/>
                  </a:lnTo>
                  <a:cubicBezTo>
                    <a:pt x="0" y="302"/>
                    <a:pt x="0" y="327"/>
                    <a:pt x="0" y="352"/>
                  </a:cubicBezTo>
                  <a:cubicBezTo>
                    <a:pt x="0" y="377"/>
                    <a:pt x="25" y="377"/>
                    <a:pt x="50" y="377"/>
                  </a:cubicBezTo>
                  <a:lnTo>
                    <a:pt x="927" y="76"/>
                  </a:lnTo>
                  <a:cubicBezTo>
                    <a:pt x="927" y="76"/>
                    <a:pt x="953" y="51"/>
                    <a:pt x="953"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9"/>
            <p:cNvSpPr/>
            <p:nvPr/>
          </p:nvSpPr>
          <p:spPr>
            <a:xfrm>
              <a:off x="4851025" y="2061425"/>
              <a:ext cx="135375" cy="38875"/>
            </a:xfrm>
            <a:custGeom>
              <a:avLst/>
              <a:gdLst/>
              <a:ahLst/>
              <a:cxnLst/>
              <a:rect l="l" t="t" r="r" b="b"/>
              <a:pathLst>
                <a:path w="5415" h="1555" extrusionOk="0">
                  <a:moveTo>
                    <a:pt x="5339" y="1"/>
                  </a:moveTo>
                  <a:cubicBezTo>
                    <a:pt x="3635" y="627"/>
                    <a:pt x="1855" y="1129"/>
                    <a:pt x="51" y="1479"/>
                  </a:cubicBezTo>
                  <a:cubicBezTo>
                    <a:pt x="26" y="1479"/>
                    <a:pt x="1" y="1504"/>
                    <a:pt x="26" y="1530"/>
                  </a:cubicBezTo>
                  <a:cubicBezTo>
                    <a:pt x="26" y="1530"/>
                    <a:pt x="26" y="1555"/>
                    <a:pt x="51" y="1555"/>
                  </a:cubicBezTo>
                  <a:lnTo>
                    <a:pt x="76" y="1555"/>
                  </a:lnTo>
                  <a:cubicBezTo>
                    <a:pt x="1855" y="1204"/>
                    <a:pt x="3660" y="702"/>
                    <a:pt x="5364" y="76"/>
                  </a:cubicBezTo>
                  <a:cubicBezTo>
                    <a:pt x="5389" y="76"/>
                    <a:pt x="5414" y="51"/>
                    <a:pt x="5389" y="26"/>
                  </a:cubicBezTo>
                  <a:cubicBezTo>
                    <a:pt x="5389" y="1"/>
                    <a:pt x="5364" y="1"/>
                    <a:pt x="5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9"/>
            <p:cNvSpPr/>
            <p:nvPr/>
          </p:nvSpPr>
          <p:spPr>
            <a:xfrm>
              <a:off x="4864825" y="2065825"/>
              <a:ext cx="139125" cy="44500"/>
            </a:xfrm>
            <a:custGeom>
              <a:avLst/>
              <a:gdLst/>
              <a:ahLst/>
              <a:cxnLst/>
              <a:rect l="l" t="t" r="r" b="b"/>
              <a:pathLst>
                <a:path w="5565" h="1780" extrusionOk="0">
                  <a:moveTo>
                    <a:pt x="5489" y="0"/>
                  </a:moveTo>
                  <a:cubicBezTo>
                    <a:pt x="3735" y="727"/>
                    <a:pt x="1905" y="1303"/>
                    <a:pt x="50" y="1704"/>
                  </a:cubicBezTo>
                  <a:cubicBezTo>
                    <a:pt x="25" y="1704"/>
                    <a:pt x="0" y="1729"/>
                    <a:pt x="25" y="1755"/>
                  </a:cubicBezTo>
                  <a:cubicBezTo>
                    <a:pt x="25" y="1755"/>
                    <a:pt x="50" y="1780"/>
                    <a:pt x="50" y="1780"/>
                  </a:cubicBezTo>
                  <a:lnTo>
                    <a:pt x="75" y="1780"/>
                  </a:lnTo>
                  <a:cubicBezTo>
                    <a:pt x="1930" y="1379"/>
                    <a:pt x="3760" y="827"/>
                    <a:pt x="5514" y="100"/>
                  </a:cubicBezTo>
                  <a:cubicBezTo>
                    <a:pt x="5539" y="75"/>
                    <a:pt x="5564" y="50"/>
                    <a:pt x="5539" y="25"/>
                  </a:cubicBezTo>
                  <a:cubicBezTo>
                    <a:pt x="5539" y="0"/>
                    <a:pt x="5514"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9"/>
            <p:cNvSpPr/>
            <p:nvPr/>
          </p:nvSpPr>
          <p:spPr>
            <a:xfrm>
              <a:off x="4864825" y="2069575"/>
              <a:ext cx="171700" cy="52025"/>
            </a:xfrm>
            <a:custGeom>
              <a:avLst/>
              <a:gdLst/>
              <a:ahLst/>
              <a:cxnLst/>
              <a:rect l="l" t="t" r="r" b="b"/>
              <a:pathLst>
                <a:path w="6868" h="2081" extrusionOk="0">
                  <a:moveTo>
                    <a:pt x="6817" y="1"/>
                  </a:moveTo>
                  <a:cubicBezTo>
                    <a:pt x="4612" y="853"/>
                    <a:pt x="2331" y="1529"/>
                    <a:pt x="25" y="1981"/>
                  </a:cubicBezTo>
                  <a:cubicBezTo>
                    <a:pt x="0" y="1981"/>
                    <a:pt x="0" y="2006"/>
                    <a:pt x="0" y="2031"/>
                  </a:cubicBezTo>
                  <a:cubicBezTo>
                    <a:pt x="0" y="2056"/>
                    <a:pt x="25" y="2081"/>
                    <a:pt x="50" y="2081"/>
                  </a:cubicBezTo>
                  <a:cubicBezTo>
                    <a:pt x="2356" y="1605"/>
                    <a:pt x="4637" y="953"/>
                    <a:pt x="6842" y="76"/>
                  </a:cubicBezTo>
                  <a:cubicBezTo>
                    <a:pt x="6867" y="76"/>
                    <a:pt x="6867" y="51"/>
                    <a:pt x="6867" y="26"/>
                  </a:cubicBezTo>
                  <a:cubicBezTo>
                    <a:pt x="6842" y="1"/>
                    <a:pt x="6817" y="1"/>
                    <a:pt x="6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9"/>
            <p:cNvSpPr/>
            <p:nvPr/>
          </p:nvSpPr>
          <p:spPr>
            <a:xfrm>
              <a:off x="4877975" y="2079325"/>
              <a:ext cx="160425" cy="50425"/>
            </a:xfrm>
            <a:custGeom>
              <a:avLst/>
              <a:gdLst/>
              <a:ahLst/>
              <a:cxnLst/>
              <a:rect l="l" t="t" r="r" b="b"/>
              <a:pathLst>
                <a:path w="6417" h="2017" extrusionOk="0">
                  <a:moveTo>
                    <a:pt x="6366" y="0"/>
                  </a:moveTo>
                  <a:cubicBezTo>
                    <a:pt x="6358" y="0"/>
                    <a:pt x="6350" y="3"/>
                    <a:pt x="6341" y="12"/>
                  </a:cubicBezTo>
                  <a:cubicBezTo>
                    <a:pt x="4336" y="914"/>
                    <a:pt x="2231" y="1565"/>
                    <a:pt x="51" y="1916"/>
                  </a:cubicBezTo>
                  <a:cubicBezTo>
                    <a:pt x="26" y="1941"/>
                    <a:pt x="1" y="1966"/>
                    <a:pt x="1" y="1966"/>
                  </a:cubicBezTo>
                  <a:cubicBezTo>
                    <a:pt x="1" y="1992"/>
                    <a:pt x="26" y="2017"/>
                    <a:pt x="51" y="2017"/>
                  </a:cubicBezTo>
                  <a:cubicBezTo>
                    <a:pt x="2231" y="1666"/>
                    <a:pt x="4361" y="1014"/>
                    <a:pt x="6392" y="87"/>
                  </a:cubicBezTo>
                  <a:cubicBezTo>
                    <a:pt x="6392" y="62"/>
                    <a:pt x="6417" y="37"/>
                    <a:pt x="6392" y="12"/>
                  </a:cubicBezTo>
                  <a:cubicBezTo>
                    <a:pt x="6392" y="12"/>
                    <a:pt x="6380"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9"/>
            <p:cNvSpPr/>
            <p:nvPr/>
          </p:nvSpPr>
          <p:spPr>
            <a:xfrm>
              <a:off x="4889250" y="2093375"/>
              <a:ext cx="158550" cy="45775"/>
            </a:xfrm>
            <a:custGeom>
              <a:avLst/>
              <a:gdLst/>
              <a:ahLst/>
              <a:cxnLst/>
              <a:rect l="l" t="t" r="r" b="b"/>
              <a:pathLst>
                <a:path w="6342" h="1831" extrusionOk="0">
                  <a:moveTo>
                    <a:pt x="6266" y="1"/>
                  </a:moveTo>
                  <a:cubicBezTo>
                    <a:pt x="4261" y="778"/>
                    <a:pt x="2156" y="1354"/>
                    <a:pt x="26" y="1755"/>
                  </a:cubicBezTo>
                  <a:cubicBezTo>
                    <a:pt x="26" y="1755"/>
                    <a:pt x="1" y="1780"/>
                    <a:pt x="1" y="1805"/>
                  </a:cubicBezTo>
                  <a:cubicBezTo>
                    <a:pt x="1" y="1805"/>
                    <a:pt x="26" y="1831"/>
                    <a:pt x="51" y="1831"/>
                  </a:cubicBezTo>
                  <a:cubicBezTo>
                    <a:pt x="2181" y="1430"/>
                    <a:pt x="4286" y="853"/>
                    <a:pt x="6291" y="76"/>
                  </a:cubicBezTo>
                  <a:cubicBezTo>
                    <a:pt x="6316" y="76"/>
                    <a:pt x="6342" y="51"/>
                    <a:pt x="6316" y="26"/>
                  </a:cubicBezTo>
                  <a:cubicBezTo>
                    <a:pt x="6316" y="1"/>
                    <a:pt x="6291" y="1"/>
                    <a:pt x="6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9"/>
            <p:cNvSpPr/>
            <p:nvPr/>
          </p:nvSpPr>
          <p:spPr>
            <a:xfrm>
              <a:off x="4904300" y="2107800"/>
              <a:ext cx="172325" cy="47650"/>
            </a:xfrm>
            <a:custGeom>
              <a:avLst/>
              <a:gdLst/>
              <a:ahLst/>
              <a:cxnLst/>
              <a:rect l="l" t="t" r="r" b="b"/>
              <a:pathLst>
                <a:path w="6893" h="1906" extrusionOk="0">
                  <a:moveTo>
                    <a:pt x="6817" y="0"/>
                  </a:moveTo>
                  <a:cubicBezTo>
                    <a:pt x="4637" y="827"/>
                    <a:pt x="2356" y="1429"/>
                    <a:pt x="50" y="1830"/>
                  </a:cubicBezTo>
                  <a:cubicBezTo>
                    <a:pt x="25" y="1830"/>
                    <a:pt x="0" y="1855"/>
                    <a:pt x="0" y="1880"/>
                  </a:cubicBezTo>
                  <a:cubicBezTo>
                    <a:pt x="0" y="1905"/>
                    <a:pt x="25" y="1905"/>
                    <a:pt x="50" y="1905"/>
                  </a:cubicBezTo>
                  <a:cubicBezTo>
                    <a:pt x="2356" y="1529"/>
                    <a:pt x="4662" y="903"/>
                    <a:pt x="6842" y="101"/>
                  </a:cubicBezTo>
                  <a:cubicBezTo>
                    <a:pt x="6867" y="76"/>
                    <a:pt x="6892" y="50"/>
                    <a:pt x="6867" y="25"/>
                  </a:cubicBezTo>
                  <a:cubicBezTo>
                    <a:pt x="6867" y="25"/>
                    <a:pt x="6842"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9"/>
            <p:cNvSpPr/>
            <p:nvPr/>
          </p:nvSpPr>
          <p:spPr>
            <a:xfrm>
              <a:off x="4907425" y="2121575"/>
              <a:ext cx="152900" cy="43900"/>
            </a:xfrm>
            <a:custGeom>
              <a:avLst/>
              <a:gdLst/>
              <a:ahLst/>
              <a:cxnLst/>
              <a:rect l="l" t="t" r="r" b="b"/>
              <a:pathLst>
                <a:path w="6116" h="1756" extrusionOk="0">
                  <a:moveTo>
                    <a:pt x="6066" y="1"/>
                  </a:moveTo>
                  <a:cubicBezTo>
                    <a:pt x="4111" y="728"/>
                    <a:pt x="2081" y="1279"/>
                    <a:pt x="51" y="1680"/>
                  </a:cubicBezTo>
                  <a:cubicBezTo>
                    <a:pt x="26" y="1680"/>
                    <a:pt x="0" y="1705"/>
                    <a:pt x="0" y="1730"/>
                  </a:cubicBezTo>
                  <a:cubicBezTo>
                    <a:pt x="0" y="1755"/>
                    <a:pt x="26" y="1755"/>
                    <a:pt x="51" y="1755"/>
                  </a:cubicBezTo>
                  <a:cubicBezTo>
                    <a:pt x="2106" y="1379"/>
                    <a:pt x="4136" y="803"/>
                    <a:pt x="6091" y="76"/>
                  </a:cubicBezTo>
                  <a:cubicBezTo>
                    <a:pt x="6116" y="76"/>
                    <a:pt x="6116" y="51"/>
                    <a:pt x="6116" y="26"/>
                  </a:cubicBezTo>
                  <a:cubicBezTo>
                    <a:pt x="6116" y="1"/>
                    <a:pt x="6091" y="1"/>
                    <a:pt x="6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9"/>
            <p:cNvSpPr/>
            <p:nvPr/>
          </p:nvSpPr>
          <p:spPr>
            <a:xfrm>
              <a:off x="4921825" y="2128475"/>
              <a:ext cx="148525" cy="45125"/>
            </a:xfrm>
            <a:custGeom>
              <a:avLst/>
              <a:gdLst/>
              <a:ahLst/>
              <a:cxnLst/>
              <a:rect l="l" t="t" r="r" b="b"/>
              <a:pathLst>
                <a:path w="5941" h="1805" extrusionOk="0">
                  <a:moveTo>
                    <a:pt x="5866" y="0"/>
                  </a:moveTo>
                  <a:cubicBezTo>
                    <a:pt x="4011" y="828"/>
                    <a:pt x="2031" y="1404"/>
                    <a:pt x="26" y="1730"/>
                  </a:cubicBezTo>
                  <a:cubicBezTo>
                    <a:pt x="1" y="1730"/>
                    <a:pt x="1" y="1755"/>
                    <a:pt x="1" y="1780"/>
                  </a:cubicBezTo>
                  <a:cubicBezTo>
                    <a:pt x="1" y="1805"/>
                    <a:pt x="26" y="1805"/>
                    <a:pt x="51" y="1805"/>
                  </a:cubicBezTo>
                  <a:cubicBezTo>
                    <a:pt x="2056" y="1479"/>
                    <a:pt x="4036" y="903"/>
                    <a:pt x="5891" y="76"/>
                  </a:cubicBezTo>
                  <a:cubicBezTo>
                    <a:pt x="5916" y="76"/>
                    <a:pt x="5941" y="51"/>
                    <a:pt x="5916" y="26"/>
                  </a:cubicBezTo>
                  <a:cubicBezTo>
                    <a:pt x="5916" y="0"/>
                    <a:pt x="5891"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9"/>
            <p:cNvSpPr/>
            <p:nvPr/>
          </p:nvSpPr>
          <p:spPr>
            <a:xfrm>
              <a:off x="4931225" y="2140750"/>
              <a:ext cx="147275" cy="42875"/>
            </a:xfrm>
            <a:custGeom>
              <a:avLst/>
              <a:gdLst/>
              <a:ahLst/>
              <a:cxnLst/>
              <a:rect l="l" t="t" r="r" b="b"/>
              <a:pathLst>
                <a:path w="5891" h="1715" extrusionOk="0">
                  <a:moveTo>
                    <a:pt x="5862" y="0"/>
                  </a:moveTo>
                  <a:cubicBezTo>
                    <a:pt x="5855" y="0"/>
                    <a:pt x="5848" y="3"/>
                    <a:pt x="5841" y="11"/>
                  </a:cubicBezTo>
                  <a:cubicBezTo>
                    <a:pt x="3986" y="813"/>
                    <a:pt x="2031" y="1364"/>
                    <a:pt x="26" y="1640"/>
                  </a:cubicBezTo>
                  <a:cubicBezTo>
                    <a:pt x="1" y="1640"/>
                    <a:pt x="1" y="1665"/>
                    <a:pt x="1" y="1690"/>
                  </a:cubicBezTo>
                  <a:cubicBezTo>
                    <a:pt x="1" y="1715"/>
                    <a:pt x="26" y="1715"/>
                    <a:pt x="51" y="1715"/>
                  </a:cubicBezTo>
                  <a:cubicBezTo>
                    <a:pt x="2056" y="1439"/>
                    <a:pt x="4011" y="888"/>
                    <a:pt x="5866" y="86"/>
                  </a:cubicBezTo>
                  <a:cubicBezTo>
                    <a:pt x="5891" y="61"/>
                    <a:pt x="5891" y="36"/>
                    <a:pt x="5891" y="36"/>
                  </a:cubicBezTo>
                  <a:cubicBezTo>
                    <a:pt x="5891" y="18"/>
                    <a:pt x="587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9"/>
            <p:cNvSpPr/>
            <p:nvPr/>
          </p:nvSpPr>
          <p:spPr>
            <a:xfrm>
              <a:off x="4946275" y="2151650"/>
              <a:ext cx="141625" cy="38250"/>
            </a:xfrm>
            <a:custGeom>
              <a:avLst/>
              <a:gdLst/>
              <a:ahLst/>
              <a:cxnLst/>
              <a:rect l="l" t="t" r="r" b="b"/>
              <a:pathLst>
                <a:path w="5665" h="1530" extrusionOk="0">
                  <a:moveTo>
                    <a:pt x="5614" y="1"/>
                  </a:moveTo>
                  <a:cubicBezTo>
                    <a:pt x="3810" y="652"/>
                    <a:pt x="1930" y="1154"/>
                    <a:pt x="51" y="1454"/>
                  </a:cubicBezTo>
                  <a:cubicBezTo>
                    <a:pt x="25" y="1454"/>
                    <a:pt x="0" y="1479"/>
                    <a:pt x="0" y="1505"/>
                  </a:cubicBezTo>
                  <a:cubicBezTo>
                    <a:pt x="0" y="1530"/>
                    <a:pt x="25" y="1530"/>
                    <a:pt x="51" y="1530"/>
                  </a:cubicBezTo>
                  <a:cubicBezTo>
                    <a:pt x="1955" y="1229"/>
                    <a:pt x="3835" y="753"/>
                    <a:pt x="5640" y="101"/>
                  </a:cubicBezTo>
                  <a:cubicBezTo>
                    <a:pt x="5665" y="76"/>
                    <a:pt x="5665" y="51"/>
                    <a:pt x="5665" y="26"/>
                  </a:cubicBezTo>
                  <a:cubicBezTo>
                    <a:pt x="5640" y="26"/>
                    <a:pt x="5614" y="1"/>
                    <a:pt x="5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9"/>
            <p:cNvSpPr/>
            <p:nvPr/>
          </p:nvSpPr>
          <p:spPr>
            <a:xfrm>
              <a:off x="4955675" y="2160800"/>
              <a:ext cx="132225" cy="39750"/>
            </a:xfrm>
            <a:custGeom>
              <a:avLst/>
              <a:gdLst/>
              <a:ahLst/>
              <a:cxnLst/>
              <a:rect l="l" t="t" r="r" b="b"/>
              <a:pathLst>
                <a:path w="5289" h="1590" extrusionOk="0">
                  <a:moveTo>
                    <a:pt x="5260" y="0"/>
                  </a:moveTo>
                  <a:cubicBezTo>
                    <a:pt x="5253" y="0"/>
                    <a:pt x="5246" y="3"/>
                    <a:pt x="5238" y="11"/>
                  </a:cubicBezTo>
                  <a:cubicBezTo>
                    <a:pt x="3534" y="637"/>
                    <a:pt x="1780" y="1139"/>
                    <a:pt x="25" y="1514"/>
                  </a:cubicBezTo>
                  <a:cubicBezTo>
                    <a:pt x="0" y="1514"/>
                    <a:pt x="0" y="1540"/>
                    <a:pt x="0" y="1565"/>
                  </a:cubicBezTo>
                  <a:cubicBezTo>
                    <a:pt x="0" y="1590"/>
                    <a:pt x="25" y="1590"/>
                    <a:pt x="25" y="1590"/>
                  </a:cubicBezTo>
                  <a:lnTo>
                    <a:pt x="50" y="1590"/>
                  </a:lnTo>
                  <a:cubicBezTo>
                    <a:pt x="1805" y="1214"/>
                    <a:pt x="3559" y="712"/>
                    <a:pt x="5264" y="86"/>
                  </a:cubicBezTo>
                  <a:cubicBezTo>
                    <a:pt x="5289" y="61"/>
                    <a:pt x="5289" y="36"/>
                    <a:pt x="5289" y="36"/>
                  </a:cubicBezTo>
                  <a:cubicBezTo>
                    <a:pt x="5289" y="18"/>
                    <a:pt x="5276" y="0"/>
                    <a:pt x="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9"/>
            <p:cNvSpPr/>
            <p:nvPr/>
          </p:nvSpPr>
          <p:spPr>
            <a:xfrm>
              <a:off x="4970700" y="2170450"/>
              <a:ext cx="123475" cy="37625"/>
            </a:xfrm>
            <a:custGeom>
              <a:avLst/>
              <a:gdLst/>
              <a:ahLst/>
              <a:cxnLst/>
              <a:rect l="l" t="t" r="r" b="b"/>
              <a:pathLst>
                <a:path w="4939" h="1505" extrusionOk="0">
                  <a:moveTo>
                    <a:pt x="4863" y="1"/>
                  </a:moveTo>
                  <a:cubicBezTo>
                    <a:pt x="3309" y="652"/>
                    <a:pt x="1680" y="1128"/>
                    <a:pt x="26" y="1404"/>
                  </a:cubicBezTo>
                  <a:cubicBezTo>
                    <a:pt x="1" y="1404"/>
                    <a:pt x="1" y="1429"/>
                    <a:pt x="1" y="1454"/>
                  </a:cubicBezTo>
                  <a:cubicBezTo>
                    <a:pt x="1" y="1479"/>
                    <a:pt x="26" y="1504"/>
                    <a:pt x="51" y="1504"/>
                  </a:cubicBezTo>
                  <a:cubicBezTo>
                    <a:pt x="1705" y="1204"/>
                    <a:pt x="3334" y="727"/>
                    <a:pt x="4888" y="76"/>
                  </a:cubicBezTo>
                  <a:cubicBezTo>
                    <a:pt x="4913" y="76"/>
                    <a:pt x="4938" y="51"/>
                    <a:pt x="4913" y="26"/>
                  </a:cubicBezTo>
                  <a:cubicBezTo>
                    <a:pt x="4913" y="1"/>
                    <a:pt x="4888"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9"/>
            <p:cNvSpPr/>
            <p:nvPr/>
          </p:nvSpPr>
          <p:spPr>
            <a:xfrm>
              <a:off x="5287750" y="1899775"/>
              <a:ext cx="89625" cy="44500"/>
            </a:xfrm>
            <a:custGeom>
              <a:avLst/>
              <a:gdLst/>
              <a:ahLst/>
              <a:cxnLst/>
              <a:rect l="l" t="t" r="r" b="b"/>
              <a:pathLst>
                <a:path w="3585" h="1780" extrusionOk="0">
                  <a:moveTo>
                    <a:pt x="3509" y="1"/>
                  </a:moveTo>
                  <a:cubicBezTo>
                    <a:pt x="2432" y="702"/>
                    <a:pt x="1254" y="1254"/>
                    <a:pt x="51" y="1680"/>
                  </a:cubicBezTo>
                  <a:cubicBezTo>
                    <a:pt x="26" y="1705"/>
                    <a:pt x="1" y="1730"/>
                    <a:pt x="26" y="1730"/>
                  </a:cubicBezTo>
                  <a:cubicBezTo>
                    <a:pt x="26" y="1755"/>
                    <a:pt x="51" y="1780"/>
                    <a:pt x="51" y="1780"/>
                  </a:cubicBezTo>
                  <a:cubicBezTo>
                    <a:pt x="51" y="1780"/>
                    <a:pt x="76" y="1780"/>
                    <a:pt x="76" y="1755"/>
                  </a:cubicBezTo>
                  <a:cubicBezTo>
                    <a:pt x="1279" y="1329"/>
                    <a:pt x="2457" y="777"/>
                    <a:pt x="3560" y="76"/>
                  </a:cubicBezTo>
                  <a:cubicBezTo>
                    <a:pt x="3585" y="76"/>
                    <a:pt x="3585" y="51"/>
                    <a:pt x="3560" y="26"/>
                  </a:cubicBezTo>
                  <a:cubicBezTo>
                    <a:pt x="3560" y="1"/>
                    <a:pt x="3534"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9"/>
            <p:cNvSpPr/>
            <p:nvPr/>
          </p:nvSpPr>
          <p:spPr>
            <a:xfrm>
              <a:off x="5293400" y="1910775"/>
              <a:ext cx="85850" cy="39150"/>
            </a:xfrm>
            <a:custGeom>
              <a:avLst/>
              <a:gdLst/>
              <a:ahLst/>
              <a:cxnLst/>
              <a:rect l="l" t="t" r="r" b="b"/>
              <a:pathLst>
                <a:path w="3434" h="1566" extrusionOk="0">
                  <a:moveTo>
                    <a:pt x="3383" y="1"/>
                  </a:moveTo>
                  <a:cubicBezTo>
                    <a:pt x="3375" y="1"/>
                    <a:pt x="3367" y="3"/>
                    <a:pt x="3359" y="12"/>
                  </a:cubicBezTo>
                  <a:cubicBezTo>
                    <a:pt x="2331" y="688"/>
                    <a:pt x="1228" y="1165"/>
                    <a:pt x="50" y="1490"/>
                  </a:cubicBezTo>
                  <a:cubicBezTo>
                    <a:pt x="25" y="1490"/>
                    <a:pt x="0" y="1515"/>
                    <a:pt x="25" y="1540"/>
                  </a:cubicBezTo>
                  <a:cubicBezTo>
                    <a:pt x="25" y="1566"/>
                    <a:pt x="50" y="1566"/>
                    <a:pt x="50" y="1566"/>
                  </a:cubicBezTo>
                  <a:lnTo>
                    <a:pt x="75" y="1566"/>
                  </a:lnTo>
                  <a:cubicBezTo>
                    <a:pt x="1253" y="1240"/>
                    <a:pt x="2381" y="764"/>
                    <a:pt x="3409" y="87"/>
                  </a:cubicBezTo>
                  <a:cubicBezTo>
                    <a:pt x="3409" y="62"/>
                    <a:pt x="3434" y="37"/>
                    <a:pt x="3409" y="12"/>
                  </a:cubicBezTo>
                  <a:cubicBezTo>
                    <a:pt x="3409" y="12"/>
                    <a:pt x="3398" y="1"/>
                    <a:pt x="3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9"/>
            <p:cNvSpPr/>
            <p:nvPr/>
          </p:nvSpPr>
          <p:spPr>
            <a:xfrm>
              <a:off x="5294025" y="1922950"/>
              <a:ext cx="87100" cy="40125"/>
            </a:xfrm>
            <a:custGeom>
              <a:avLst/>
              <a:gdLst/>
              <a:ahLst/>
              <a:cxnLst/>
              <a:rect l="l" t="t" r="r" b="b"/>
              <a:pathLst>
                <a:path w="3484" h="1605" extrusionOk="0">
                  <a:moveTo>
                    <a:pt x="3409" y="1"/>
                  </a:moveTo>
                  <a:cubicBezTo>
                    <a:pt x="2356" y="627"/>
                    <a:pt x="1228" y="1154"/>
                    <a:pt x="50" y="1530"/>
                  </a:cubicBezTo>
                  <a:cubicBezTo>
                    <a:pt x="25" y="1530"/>
                    <a:pt x="0" y="1555"/>
                    <a:pt x="25" y="1580"/>
                  </a:cubicBezTo>
                  <a:cubicBezTo>
                    <a:pt x="25" y="1605"/>
                    <a:pt x="25" y="1605"/>
                    <a:pt x="50" y="1605"/>
                  </a:cubicBezTo>
                  <a:lnTo>
                    <a:pt x="75" y="1605"/>
                  </a:lnTo>
                  <a:cubicBezTo>
                    <a:pt x="1253" y="1229"/>
                    <a:pt x="2381" y="703"/>
                    <a:pt x="3459" y="76"/>
                  </a:cubicBezTo>
                  <a:cubicBezTo>
                    <a:pt x="3484" y="51"/>
                    <a:pt x="3484" y="26"/>
                    <a:pt x="3459" y="26"/>
                  </a:cubicBezTo>
                  <a:cubicBezTo>
                    <a:pt x="3459" y="1"/>
                    <a:pt x="3434"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9"/>
            <p:cNvSpPr/>
            <p:nvPr/>
          </p:nvSpPr>
          <p:spPr>
            <a:xfrm>
              <a:off x="5297150" y="1935500"/>
              <a:ext cx="80850" cy="33850"/>
            </a:xfrm>
            <a:custGeom>
              <a:avLst/>
              <a:gdLst/>
              <a:ahLst/>
              <a:cxnLst/>
              <a:rect l="l" t="t" r="r" b="b"/>
              <a:pathLst>
                <a:path w="3234" h="1354" extrusionOk="0">
                  <a:moveTo>
                    <a:pt x="3184" y="0"/>
                  </a:moveTo>
                  <a:cubicBezTo>
                    <a:pt x="2507" y="326"/>
                    <a:pt x="1830" y="652"/>
                    <a:pt x="1128" y="952"/>
                  </a:cubicBezTo>
                  <a:cubicBezTo>
                    <a:pt x="752" y="1128"/>
                    <a:pt x="402" y="1253"/>
                    <a:pt x="51" y="1278"/>
                  </a:cubicBezTo>
                  <a:cubicBezTo>
                    <a:pt x="26" y="1278"/>
                    <a:pt x="1" y="1278"/>
                    <a:pt x="1" y="1303"/>
                  </a:cubicBezTo>
                  <a:cubicBezTo>
                    <a:pt x="1" y="1328"/>
                    <a:pt x="26" y="1353"/>
                    <a:pt x="51" y="1353"/>
                  </a:cubicBezTo>
                  <a:cubicBezTo>
                    <a:pt x="427" y="1353"/>
                    <a:pt x="777" y="1203"/>
                    <a:pt x="1178" y="1028"/>
                  </a:cubicBezTo>
                  <a:cubicBezTo>
                    <a:pt x="1855" y="727"/>
                    <a:pt x="2557" y="401"/>
                    <a:pt x="3209" y="75"/>
                  </a:cubicBezTo>
                  <a:cubicBezTo>
                    <a:pt x="3234" y="75"/>
                    <a:pt x="3234" y="50"/>
                    <a:pt x="3234" y="25"/>
                  </a:cubicBezTo>
                  <a:cubicBezTo>
                    <a:pt x="3209" y="0"/>
                    <a:pt x="3184"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9"/>
            <p:cNvSpPr/>
            <p:nvPr/>
          </p:nvSpPr>
          <p:spPr>
            <a:xfrm>
              <a:off x="5294650" y="1947400"/>
              <a:ext cx="83350" cy="33225"/>
            </a:xfrm>
            <a:custGeom>
              <a:avLst/>
              <a:gdLst/>
              <a:ahLst/>
              <a:cxnLst/>
              <a:rect l="l" t="t" r="r" b="b"/>
              <a:pathLst>
                <a:path w="3334" h="1329" extrusionOk="0">
                  <a:moveTo>
                    <a:pt x="3258" y="0"/>
                  </a:moveTo>
                  <a:cubicBezTo>
                    <a:pt x="2933" y="151"/>
                    <a:pt x="2582" y="301"/>
                    <a:pt x="2256" y="451"/>
                  </a:cubicBezTo>
                  <a:cubicBezTo>
                    <a:pt x="1554" y="802"/>
                    <a:pt x="827" y="1128"/>
                    <a:pt x="50" y="1253"/>
                  </a:cubicBezTo>
                  <a:cubicBezTo>
                    <a:pt x="25" y="1253"/>
                    <a:pt x="0" y="1279"/>
                    <a:pt x="25" y="1304"/>
                  </a:cubicBezTo>
                  <a:cubicBezTo>
                    <a:pt x="25" y="1329"/>
                    <a:pt x="25" y="1329"/>
                    <a:pt x="50" y="1329"/>
                  </a:cubicBezTo>
                  <a:cubicBezTo>
                    <a:pt x="852" y="1228"/>
                    <a:pt x="1579" y="877"/>
                    <a:pt x="2306" y="527"/>
                  </a:cubicBezTo>
                  <a:cubicBezTo>
                    <a:pt x="2632" y="376"/>
                    <a:pt x="2958" y="226"/>
                    <a:pt x="3284" y="75"/>
                  </a:cubicBezTo>
                  <a:cubicBezTo>
                    <a:pt x="3309" y="75"/>
                    <a:pt x="3334" y="50"/>
                    <a:pt x="3309" y="25"/>
                  </a:cubicBezTo>
                  <a:cubicBezTo>
                    <a:pt x="3309" y="0"/>
                    <a:pt x="3284"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9"/>
            <p:cNvSpPr/>
            <p:nvPr/>
          </p:nvSpPr>
          <p:spPr>
            <a:xfrm>
              <a:off x="5297150" y="1956325"/>
              <a:ext cx="80850" cy="33700"/>
            </a:xfrm>
            <a:custGeom>
              <a:avLst/>
              <a:gdLst/>
              <a:ahLst/>
              <a:cxnLst/>
              <a:rect l="l" t="t" r="r" b="b"/>
              <a:pathLst>
                <a:path w="3234" h="1348" extrusionOk="0">
                  <a:moveTo>
                    <a:pt x="3193" y="0"/>
                  </a:moveTo>
                  <a:cubicBezTo>
                    <a:pt x="3184" y="0"/>
                    <a:pt x="3171" y="7"/>
                    <a:pt x="3158" y="19"/>
                  </a:cubicBezTo>
                  <a:cubicBezTo>
                    <a:pt x="2206" y="621"/>
                    <a:pt x="1153" y="1047"/>
                    <a:pt x="26" y="1272"/>
                  </a:cubicBezTo>
                  <a:cubicBezTo>
                    <a:pt x="1" y="1272"/>
                    <a:pt x="1" y="1297"/>
                    <a:pt x="1" y="1323"/>
                  </a:cubicBezTo>
                  <a:cubicBezTo>
                    <a:pt x="1" y="1348"/>
                    <a:pt x="26" y="1348"/>
                    <a:pt x="51" y="1348"/>
                  </a:cubicBezTo>
                  <a:cubicBezTo>
                    <a:pt x="1178" y="1122"/>
                    <a:pt x="2231" y="696"/>
                    <a:pt x="3209" y="69"/>
                  </a:cubicBezTo>
                  <a:cubicBezTo>
                    <a:pt x="3209" y="69"/>
                    <a:pt x="3234" y="44"/>
                    <a:pt x="3209" y="19"/>
                  </a:cubicBezTo>
                  <a:cubicBezTo>
                    <a:pt x="3209" y="7"/>
                    <a:pt x="3202" y="0"/>
                    <a:pt x="3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9"/>
            <p:cNvSpPr/>
            <p:nvPr/>
          </p:nvSpPr>
          <p:spPr>
            <a:xfrm>
              <a:off x="5294025" y="1969050"/>
              <a:ext cx="81475" cy="32875"/>
            </a:xfrm>
            <a:custGeom>
              <a:avLst/>
              <a:gdLst/>
              <a:ahLst/>
              <a:cxnLst/>
              <a:rect l="l" t="t" r="r" b="b"/>
              <a:pathLst>
                <a:path w="3259" h="1315" extrusionOk="0">
                  <a:moveTo>
                    <a:pt x="3208" y="0"/>
                  </a:moveTo>
                  <a:cubicBezTo>
                    <a:pt x="3200" y="0"/>
                    <a:pt x="3192" y="3"/>
                    <a:pt x="3183" y="11"/>
                  </a:cubicBezTo>
                  <a:cubicBezTo>
                    <a:pt x="2206" y="538"/>
                    <a:pt x="1128" y="964"/>
                    <a:pt x="50" y="1240"/>
                  </a:cubicBezTo>
                  <a:cubicBezTo>
                    <a:pt x="25" y="1240"/>
                    <a:pt x="0" y="1265"/>
                    <a:pt x="0" y="1290"/>
                  </a:cubicBezTo>
                  <a:cubicBezTo>
                    <a:pt x="25" y="1290"/>
                    <a:pt x="25" y="1315"/>
                    <a:pt x="50" y="1315"/>
                  </a:cubicBezTo>
                  <a:cubicBezTo>
                    <a:pt x="1178" y="1039"/>
                    <a:pt x="2231" y="613"/>
                    <a:pt x="3233" y="87"/>
                  </a:cubicBezTo>
                  <a:cubicBezTo>
                    <a:pt x="3258" y="62"/>
                    <a:pt x="3258" y="37"/>
                    <a:pt x="3258" y="11"/>
                  </a:cubicBezTo>
                  <a:cubicBezTo>
                    <a:pt x="3242" y="11"/>
                    <a:pt x="3225" y="0"/>
                    <a:pt x="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9"/>
            <p:cNvSpPr/>
            <p:nvPr/>
          </p:nvSpPr>
          <p:spPr>
            <a:xfrm>
              <a:off x="5292775" y="1984075"/>
              <a:ext cx="76450" cy="27875"/>
            </a:xfrm>
            <a:custGeom>
              <a:avLst/>
              <a:gdLst/>
              <a:ahLst/>
              <a:cxnLst/>
              <a:rect l="l" t="t" r="r" b="b"/>
              <a:pathLst>
                <a:path w="3058" h="1115" extrusionOk="0">
                  <a:moveTo>
                    <a:pt x="3032" y="1"/>
                  </a:moveTo>
                  <a:cubicBezTo>
                    <a:pt x="3024" y="1"/>
                    <a:pt x="3016" y="4"/>
                    <a:pt x="3008" y="12"/>
                  </a:cubicBezTo>
                  <a:cubicBezTo>
                    <a:pt x="2456" y="263"/>
                    <a:pt x="1880" y="488"/>
                    <a:pt x="1328" y="714"/>
                  </a:cubicBezTo>
                  <a:cubicBezTo>
                    <a:pt x="902" y="889"/>
                    <a:pt x="501" y="1040"/>
                    <a:pt x="75" y="1040"/>
                  </a:cubicBezTo>
                  <a:lnTo>
                    <a:pt x="50" y="1040"/>
                  </a:lnTo>
                  <a:cubicBezTo>
                    <a:pt x="25" y="1040"/>
                    <a:pt x="25" y="1040"/>
                    <a:pt x="25" y="1065"/>
                  </a:cubicBezTo>
                  <a:cubicBezTo>
                    <a:pt x="0" y="1090"/>
                    <a:pt x="25" y="1115"/>
                    <a:pt x="50" y="1115"/>
                  </a:cubicBezTo>
                  <a:lnTo>
                    <a:pt x="75" y="1115"/>
                  </a:lnTo>
                  <a:cubicBezTo>
                    <a:pt x="526" y="1115"/>
                    <a:pt x="927" y="964"/>
                    <a:pt x="1353" y="789"/>
                  </a:cubicBezTo>
                  <a:cubicBezTo>
                    <a:pt x="1930" y="588"/>
                    <a:pt x="2481" y="338"/>
                    <a:pt x="3033" y="87"/>
                  </a:cubicBezTo>
                  <a:cubicBezTo>
                    <a:pt x="3058" y="62"/>
                    <a:pt x="3058" y="37"/>
                    <a:pt x="3058" y="12"/>
                  </a:cubicBezTo>
                  <a:cubicBezTo>
                    <a:pt x="3058" y="12"/>
                    <a:pt x="3047" y="1"/>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9"/>
            <p:cNvSpPr/>
            <p:nvPr/>
          </p:nvSpPr>
          <p:spPr>
            <a:xfrm>
              <a:off x="5292150" y="1992225"/>
              <a:ext cx="79600" cy="31625"/>
            </a:xfrm>
            <a:custGeom>
              <a:avLst/>
              <a:gdLst/>
              <a:ahLst/>
              <a:cxnLst/>
              <a:rect l="l" t="t" r="r" b="b"/>
              <a:pathLst>
                <a:path w="3184" h="1265" extrusionOk="0">
                  <a:moveTo>
                    <a:pt x="3133" y="1"/>
                  </a:moveTo>
                  <a:cubicBezTo>
                    <a:pt x="3125" y="1"/>
                    <a:pt x="3116" y="3"/>
                    <a:pt x="3108" y="12"/>
                  </a:cubicBezTo>
                  <a:cubicBezTo>
                    <a:pt x="2181" y="588"/>
                    <a:pt x="1103" y="989"/>
                    <a:pt x="25" y="1165"/>
                  </a:cubicBezTo>
                  <a:cubicBezTo>
                    <a:pt x="0" y="1190"/>
                    <a:pt x="0" y="1190"/>
                    <a:pt x="0" y="1215"/>
                  </a:cubicBezTo>
                  <a:cubicBezTo>
                    <a:pt x="0" y="1240"/>
                    <a:pt x="25" y="1265"/>
                    <a:pt x="25" y="1265"/>
                  </a:cubicBezTo>
                  <a:lnTo>
                    <a:pt x="50" y="1265"/>
                  </a:lnTo>
                  <a:cubicBezTo>
                    <a:pt x="1128" y="1064"/>
                    <a:pt x="2206" y="663"/>
                    <a:pt x="3158" y="87"/>
                  </a:cubicBezTo>
                  <a:cubicBezTo>
                    <a:pt x="3183" y="62"/>
                    <a:pt x="3183" y="37"/>
                    <a:pt x="3183" y="12"/>
                  </a:cubicBezTo>
                  <a:cubicBezTo>
                    <a:pt x="3166" y="12"/>
                    <a:pt x="3150" y="1"/>
                    <a:pt x="3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9"/>
            <p:cNvSpPr/>
            <p:nvPr/>
          </p:nvSpPr>
          <p:spPr>
            <a:xfrm>
              <a:off x="5285250" y="2005675"/>
              <a:ext cx="80850" cy="33850"/>
            </a:xfrm>
            <a:custGeom>
              <a:avLst/>
              <a:gdLst/>
              <a:ahLst/>
              <a:cxnLst/>
              <a:rect l="l" t="t" r="r" b="b"/>
              <a:pathLst>
                <a:path w="3234" h="1354" extrusionOk="0">
                  <a:moveTo>
                    <a:pt x="3158" y="0"/>
                  </a:moveTo>
                  <a:cubicBezTo>
                    <a:pt x="2206" y="602"/>
                    <a:pt x="1153" y="1028"/>
                    <a:pt x="50" y="1253"/>
                  </a:cubicBezTo>
                  <a:cubicBezTo>
                    <a:pt x="25" y="1278"/>
                    <a:pt x="0" y="1278"/>
                    <a:pt x="0" y="1303"/>
                  </a:cubicBezTo>
                  <a:cubicBezTo>
                    <a:pt x="0" y="1328"/>
                    <a:pt x="25" y="1354"/>
                    <a:pt x="50" y="1354"/>
                  </a:cubicBezTo>
                  <a:cubicBezTo>
                    <a:pt x="1178" y="1103"/>
                    <a:pt x="2231" y="677"/>
                    <a:pt x="3208" y="75"/>
                  </a:cubicBezTo>
                  <a:cubicBezTo>
                    <a:pt x="3233" y="75"/>
                    <a:pt x="3233" y="50"/>
                    <a:pt x="3233" y="25"/>
                  </a:cubicBezTo>
                  <a:cubicBezTo>
                    <a:pt x="3208" y="0"/>
                    <a:pt x="3183"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9"/>
            <p:cNvSpPr/>
            <p:nvPr/>
          </p:nvSpPr>
          <p:spPr>
            <a:xfrm>
              <a:off x="5285875" y="2019450"/>
              <a:ext cx="82100" cy="32600"/>
            </a:xfrm>
            <a:custGeom>
              <a:avLst/>
              <a:gdLst/>
              <a:ahLst/>
              <a:cxnLst/>
              <a:rect l="l" t="t" r="r" b="b"/>
              <a:pathLst>
                <a:path w="3284" h="1304" extrusionOk="0">
                  <a:moveTo>
                    <a:pt x="3208" y="1"/>
                  </a:moveTo>
                  <a:lnTo>
                    <a:pt x="1855" y="602"/>
                  </a:lnTo>
                  <a:cubicBezTo>
                    <a:pt x="1279" y="853"/>
                    <a:pt x="677" y="1128"/>
                    <a:pt x="25" y="1229"/>
                  </a:cubicBezTo>
                  <a:cubicBezTo>
                    <a:pt x="0" y="1229"/>
                    <a:pt x="0" y="1254"/>
                    <a:pt x="0" y="1279"/>
                  </a:cubicBezTo>
                  <a:cubicBezTo>
                    <a:pt x="0" y="1304"/>
                    <a:pt x="25" y="1304"/>
                    <a:pt x="51" y="1304"/>
                  </a:cubicBezTo>
                  <a:cubicBezTo>
                    <a:pt x="702" y="1204"/>
                    <a:pt x="1304" y="953"/>
                    <a:pt x="1880" y="677"/>
                  </a:cubicBezTo>
                  <a:lnTo>
                    <a:pt x="3234" y="76"/>
                  </a:lnTo>
                  <a:cubicBezTo>
                    <a:pt x="3259" y="76"/>
                    <a:pt x="3284" y="51"/>
                    <a:pt x="3259" y="26"/>
                  </a:cubicBezTo>
                  <a:cubicBezTo>
                    <a:pt x="3259" y="1"/>
                    <a:pt x="3234"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9"/>
            <p:cNvSpPr/>
            <p:nvPr/>
          </p:nvSpPr>
          <p:spPr>
            <a:xfrm>
              <a:off x="5283375" y="2034500"/>
              <a:ext cx="79600" cy="30100"/>
            </a:xfrm>
            <a:custGeom>
              <a:avLst/>
              <a:gdLst/>
              <a:ahLst/>
              <a:cxnLst/>
              <a:rect l="l" t="t" r="r" b="b"/>
              <a:pathLst>
                <a:path w="3184" h="1204" extrusionOk="0">
                  <a:moveTo>
                    <a:pt x="3108" y="0"/>
                  </a:moveTo>
                  <a:cubicBezTo>
                    <a:pt x="2156" y="526"/>
                    <a:pt x="1103" y="902"/>
                    <a:pt x="50" y="1103"/>
                  </a:cubicBezTo>
                  <a:cubicBezTo>
                    <a:pt x="25" y="1103"/>
                    <a:pt x="0" y="1128"/>
                    <a:pt x="0" y="1153"/>
                  </a:cubicBezTo>
                  <a:cubicBezTo>
                    <a:pt x="25" y="1178"/>
                    <a:pt x="25" y="1203"/>
                    <a:pt x="50" y="1203"/>
                  </a:cubicBezTo>
                  <a:cubicBezTo>
                    <a:pt x="1128" y="977"/>
                    <a:pt x="2181" y="602"/>
                    <a:pt x="3158" y="75"/>
                  </a:cubicBezTo>
                  <a:cubicBezTo>
                    <a:pt x="3183" y="75"/>
                    <a:pt x="3183" y="50"/>
                    <a:pt x="3158" y="25"/>
                  </a:cubicBezTo>
                  <a:cubicBezTo>
                    <a:pt x="3158" y="0"/>
                    <a:pt x="3133"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9"/>
            <p:cNvSpPr/>
            <p:nvPr/>
          </p:nvSpPr>
          <p:spPr>
            <a:xfrm>
              <a:off x="5280225" y="2048425"/>
              <a:ext cx="75850" cy="27450"/>
            </a:xfrm>
            <a:custGeom>
              <a:avLst/>
              <a:gdLst/>
              <a:ahLst/>
              <a:cxnLst/>
              <a:rect l="l" t="t" r="r" b="b"/>
              <a:pathLst>
                <a:path w="3034" h="1098" extrusionOk="0">
                  <a:moveTo>
                    <a:pt x="2996" y="1"/>
                  </a:moveTo>
                  <a:cubicBezTo>
                    <a:pt x="2983" y="1"/>
                    <a:pt x="2971" y="7"/>
                    <a:pt x="2958" y="19"/>
                  </a:cubicBezTo>
                  <a:cubicBezTo>
                    <a:pt x="2031" y="446"/>
                    <a:pt x="1053" y="796"/>
                    <a:pt x="26" y="997"/>
                  </a:cubicBezTo>
                  <a:cubicBezTo>
                    <a:pt x="1" y="1022"/>
                    <a:pt x="1" y="1022"/>
                    <a:pt x="1" y="1047"/>
                  </a:cubicBezTo>
                  <a:cubicBezTo>
                    <a:pt x="1" y="1072"/>
                    <a:pt x="26" y="1097"/>
                    <a:pt x="26" y="1097"/>
                  </a:cubicBezTo>
                  <a:lnTo>
                    <a:pt x="51" y="1097"/>
                  </a:lnTo>
                  <a:cubicBezTo>
                    <a:pt x="1079" y="872"/>
                    <a:pt x="2056" y="546"/>
                    <a:pt x="3008" y="95"/>
                  </a:cubicBezTo>
                  <a:cubicBezTo>
                    <a:pt x="3033" y="70"/>
                    <a:pt x="3033" y="45"/>
                    <a:pt x="3033" y="19"/>
                  </a:cubicBezTo>
                  <a:cubicBezTo>
                    <a:pt x="3021" y="7"/>
                    <a:pt x="3008" y="1"/>
                    <a:pt x="2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9"/>
            <p:cNvSpPr/>
            <p:nvPr/>
          </p:nvSpPr>
          <p:spPr>
            <a:xfrm>
              <a:off x="5274600" y="2061800"/>
              <a:ext cx="77725" cy="27225"/>
            </a:xfrm>
            <a:custGeom>
              <a:avLst/>
              <a:gdLst/>
              <a:ahLst/>
              <a:cxnLst/>
              <a:rect l="l" t="t" r="r" b="b"/>
              <a:pathLst>
                <a:path w="3109" h="1089" extrusionOk="0">
                  <a:moveTo>
                    <a:pt x="3054" y="0"/>
                  </a:moveTo>
                  <a:cubicBezTo>
                    <a:pt x="3048" y="0"/>
                    <a:pt x="3040" y="3"/>
                    <a:pt x="3033" y="11"/>
                  </a:cubicBezTo>
                  <a:cubicBezTo>
                    <a:pt x="2080" y="487"/>
                    <a:pt x="1078" y="838"/>
                    <a:pt x="25" y="1013"/>
                  </a:cubicBezTo>
                  <a:cubicBezTo>
                    <a:pt x="0" y="1013"/>
                    <a:pt x="0" y="1038"/>
                    <a:pt x="0" y="1063"/>
                  </a:cubicBezTo>
                  <a:cubicBezTo>
                    <a:pt x="0" y="1088"/>
                    <a:pt x="25" y="1088"/>
                    <a:pt x="25" y="1088"/>
                  </a:cubicBezTo>
                  <a:lnTo>
                    <a:pt x="50" y="1088"/>
                  </a:lnTo>
                  <a:cubicBezTo>
                    <a:pt x="1103" y="913"/>
                    <a:pt x="2131" y="587"/>
                    <a:pt x="3083" y="86"/>
                  </a:cubicBezTo>
                  <a:cubicBezTo>
                    <a:pt x="3083" y="86"/>
                    <a:pt x="3108" y="36"/>
                    <a:pt x="3083" y="36"/>
                  </a:cubicBezTo>
                  <a:cubicBezTo>
                    <a:pt x="3083" y="18"/>
                    <a:pt x="3070"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9"/>
            <p:cNvSpPr/>
            <p:nvPr/>
          </p:nvSpPr>
          <p:spPr>
            <a:xfrm>
              <a:off x="5269575" y="2071450"/>
              <a:ext cx="80850" cy="30100"/>
            </a:xfrm>
            <a:custGeom>
              <a:avLst/>
              <a:gdLst/>
              <a:ahLst/>
              <a:cxnLst/>
              <a:rect l="l" t="t" r="r" b="b"/>
              <a:pathLst>
                <a:path w="3234" h="1204" extrusionOk="0">
                  <a:moveTo>
                    <a:pt x="3159" y="1"/>
                  </a:moveTo>
                  <a:cubicBezTo>
                    <a:pt x="2181" y="502"/>
                    <a:pt x="1129" y="878"/>
                    <a:pt x="26" y="1103"/>
                  </a:cubicBezTo>
                  <a:cubicBezTo>
                    <a:pt x="26" y="1129"/>
                    <a:pt x="1" y="1154"/>
                    <a:pt x="1" y="1179"/>
                  </a:cubicBezTo>
                  <a:cubicBezTo>
                    <a:pt x="1" y="1179"/>
                    <a:pt x="26" y="1204"/>
                    <a:pt x="51" y="1204"/>
                  </a:cubicBezTo>
                  <a:cubicBezTo>
                    <a:pt x="1154" y="953"/>
                    <a:pt x="2206" y="577"/>
                    <a:pt x="3209" y="76"/>
                  </a:cubicBezTo>
                  <a:cubicBezTo>
                    <a:pt x="3234" y="76"/>
                    <a:pt x="3234" y="51"/>
                    <a:pt x="3234" y="26"/>
                  </a:cubicBezTo>
                  <a:cubicBezTo>
                    <a:pt x="3209" y="1"/>
                    <a:pt x="3184" y="1"/>
                    <a:pt x="3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9"/>
            <p:cNvSpPr/>
            <p:nvPr/>
          </p:nvSpPr>
          <p:spPr>
            <a:xfrm>
              <a:off x="5261425" y="2090000"/>
              <a:ext cx="72725" cy="24075"/>
            </a:xfrm>
            <a:custGeom>
              <a:avLst/>
              <a:gdLst/>
              <a:ahLst/>
              <a:cxnLst/>
              <a:rect l="l" t="t" r="r" b="b"/>
              <a:pathLst>
                <a:path w="2909" h="963" extrusionOk="0">
                  <a:moveTo>
                    <a:pt x="2854" y="0"/>
                  </a:moveTo>
                  <a:cubicBezTo>
                    <a:pt x="2848" y="0"/>
                    <a:pt x="2840" y="3"/>
                    <a:pt x="2833" y="11"/>
                  </a:cubicBezTo>
                  <a:cubicBezTo>
                    <a:pt x="1956" y="437"/>
                    <a:pt x="1003" y="712"/>
                    <a:pt x="51" y="888"/>
                  </a:cubicBezTo>
                  <a:cubicBezTo>
                    <a:pt x="26" y="888"/>
                    <a:pt x="1" y="913"/>
                    <a:pt x="1" y="938"/>
                  </a:cubicBezTo>
                  <a:cubicBezTo>
                    <a:pt x="1" y="938"/>
                    <a:pt x="26" y="963"/>
                    <a:pt x="51" y="963"/>
                  </a:cubicBezTo>
                  <a:cubicBezTo>
                    <a:pt x="1029" y="813"/>
                    <a:pt x="1981" y="512"/>
                    <a:pt x="2883" y="86"/>
                  </a:cubicBezTo>
                  <a:cubicBezTo>
                    <a:pt x="2883" y="61"/>
                    <a:pt x="2908" y="36"/>
                    <a:pt x="2883" y="36"/>
                  </a:cubicBezTo>
                  <a:cubicBezTo>
                    <a:pt x="2883" y="18"/>
                    <a:pt x="2871"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9"/>
            <p:cNvSpPr/>
            <p:nvPr/>
          </p:nvSpPr>
          <p:spPr>
            <a:xfrm>
              <a:off x="4902400" y="2096250"/>
              <a:ext cx="169825" cy="51050"/>
            </a:xfrm>
            <a:custGeom>
              <a:avLst/>
              <a:gdLst/>
              <a:ahLst/>
              <a:cxnLst/>
              <a:rect l="l" t="t" r="r" b="b"/>
              <a:pathLst>
                <a:path w="6793" h="2042" extrusionOk="0">
                  <a:moveTo>
                    <a:pt x="6749" y="1"/>
                  </a:moveTo>
                  <a:cubicBezTo>
                    <a:pt x="6745" y="1"/>
                    <a:pt x="6743" y="4"/>
                    <a:pt x="6743" y="11"/>
                  </a:cubicBezTo>
                  <a:cubicBezTo>
                    <a:pt x="4562" y="813"/>
                    <a:pt x="2307" y="1490"/>
                    <a:pt x="26" y="1941"/>
                  </a:cubicBezTo>
                  <a:cubicBezTo>
                    <a:pt x="1" y="1966"/>
                    <a:pt x="1" y="1991"/>
                    <a:pt x="1" y="1991"/>
                  </a:cubicBezTo>
                  <a:cubicBezTo>
                    <a:pt x="1" y="2016"/>
                    <a:pt x="26" y="2041"/>
                    <a:pt x="51" y="2041"/>
                  </a:cubicBezTo>
                  <a:cubicBezTo>
                    <a:pt x="2332" y="1565"/>
                    <a:pt x="4587" y="914"/>
                    <a:pt x="6768" y="86"/>
                  </a:cubicBezTo>
                  <a:cubicBezTo>
                    <a:pt x="6793" y="86"/>
                    <a:pt x="6793" y="61"/>
                    <a:pt x="6793" y="36"/>
                  </a:cubicBezTo>
                  <a:cubicBezTo>
                    <a:pt x="6775" y="19"/>
                    <a:pt x="6758" y="1"/>
                    <a:pt x="6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9"/>
            <p:cNvSpPr/>
            <p:nvPr/>
          </p:nvSpPr>
          <p:spPr>
            <a:xfrm>
              <a:off x="4984500" y="2174225"/>
              <a:ext cx="139750" cy="41375"/>
            </a:xfrm>
            <a:custGeom>
              <a:avLst/>
              <a:gdLst/>
              <a:ahLst/>
              <a:cxnLst/>
              <a:rect l="l" t="t" r="r" b="b"/>
              <a:pathLst>
                <a:path w="5590" h="1655" extrusionOk="0">
                  <a:moveTo>
                    <a:pt x="5514" y="0"/>
                  </a:moveTo>
                  <a:cubicBezTo>
                    <a:pt x="3760" y="727"/>
                    <a:pt x="1930" y="1253"/>
                    <a:pt x="50" y="1554"/>
                  </a:cubicBezTo>
                  <a:cubicBezTo>
                    <a:pt x="25" y="1554"/>
                    <a:pt x="0" y="1579"/>
                    <a:pt x="0" y="1604"/>
                  </a:cubicBezTo>
                  <a:cubicBezTo>
                    <a:pt x="25" y="1629"/>
                    <a:pt x="25" y="1654"/>
                    <a:pt x="50" y="1654"/>
                  </a:cubicBezTo>
                  <a:cubicBezTo>
                    <a:pt x="1930" y="1328"/>
                    <a:pt x="3785" y="802"/>
                    <a:pt x="5539" y="100"/>
                  </a:cubicBezTo>
                  <a:cubicBezTo>
                    <a:pt x="5564" y="75"/>
                    <a:pt x="5589" y="50"/>
                    <a:pt x="5564" y="25"/>
                  </a:cubicBezTo>
                  <a:cubicBezTo>
                    <a:pt x="5564" y="25"/>
                    <a:pt x="5539"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9"/>
            <p:cNvSpPr/>
            <p:nvPr/>
          </p:nvSpPr>
          <p:spPr>
            <a:xfrm>
              <a:off x="5000775" y="2167700"/>
              <a:ext cx="174225" cy="55400"/>
            </a:xfrm>
            <a:custGeom>
              <a:avLst/>
              <a:gdLst/>
              <a:ahLst/>
              <a:cxnLst/>
              <a:rect l="l" t="t" r="r" b="b"/>
              <a:pathLst>
                <a:path w="6969" h="2216" extrusionOk="0">
                  <a:moveTo>
                    <a:pt x="6915" y="0"/>
                  </a:moveTo>
                  <a:cubicBezTo>
                    <a:pt x="6908" y="0"/>
                    <a:pt x="6900" y="3"/>
                    <a:pt x="6893" y="10"/>
                  </a:cubicBezTo>
                  <a:cubicBezTo>
                    <a:pt x="4713" y="963"/>
                    <a:pt x="2382" y="1690"/>
                    <a:pt x="26" y="2116"/>
                  </a:cubicBezTo>
                  <a:cubicBezTo>
                    <a:pt x="1" y="2141"/>
                    <a:pt x="1" y="2166"/>
                    <a:pt x="1" y="2166"/>
                  </a:cubicBezTo>
                  <a:cubicBezTo>
                    <a:pt x="1" y="2191"/>
                    <a:pt x="26" y="2216"/>
                    <a:pt x="26" y="2216"/>
                  </a:cubicBezTo>
                  <a:lnTo>
                    <a:pt x="51" y="2216"/>
                  </a:lnTo>
                  <a:cubicBezTo>
                    <a:pt x="2407" y="1765"/>
                    <a:pt x="4738" y="1063"/>
                    <a:pt x="6943" y="86"/>
                  </a:cubicBezTo>
                  <a:cubicBezTo>
                    <a:pt x="6968" y="86"/>
                    <a:pt x="6968" y="61"/>
                    <a:pt x="6968" y="35"/>
                  </a:cubicBezTo>
                  <a:cubicBezTo>
                    <a:pt x="6951" y="18"/>
                    <a:pt x="6933" y="0"/>
                    <a:pt x="6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9"/>
            <p:cNvSpPr/>
            <p:nvPr/>
          </p:nvSpPr>
          <p:spPr>
            <a:xfrm>
              <a:off x="5018325" y="2162925"/>
              <a:ext cx="203650" cy="66450"/>
            </a:xfrm>
            <a:custGeom>
              <a:avLst/>
              <a:gdLst/>
              <a:ahLst/>
              <a:cxnLst/>
              <a:rect l="l" t="t" r="r" b="b"/>
              <a:pathLst>
                <a:path w="8146" h="2658" extrusionOk="0">
                  <a:moveTo>
                    <a:pt x="8096" y="1"/>
                  </a:moveTo>
                  <a:cubicBezTo>
                    <a:pt x="5514" y="1179"/>
                    <a:pt x="2808" y="2056"/>
                    <a:pt x="26" y="2557"/>
                  </a:cubicBezTo>
                  <a:cubicBezTo>
                    <a:pt x="1" y="2557"/>
                    <a:pt x="1" y="2582"/>
                    <a:pt x="1" y="2607"/>
                  </a:cubicBezTo>
                  <a:cubicBezTo>
                    <a:pt x="1" y="2632"/>
                    <a:pt x="26" y="2658"/>
                    <a:pt x="51" y="2658"/>
                  </a:cubicBezTo>
                  <a:cubicBezTo>
                    <a:pt x="2833" y="2131"/>
                    <a:pt x="5539" y="1254"/>
                    <a:pt x="8121" y="76"/>
                  </a:cubicBezTo>
                  <a:cubicBezTo>
                    <a:pt x="8146" y="76"/>
                    <a:pt x="8146"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9"/>
            <p:cNvSpPr/>
            <p:nvPr/>
          </p:nvSpPr>
          <p:spPr>
            <a:xfrm>
              <a:off x="5037125" y="2159175"/>
              <a:ext cx="211800" cy="76475"/>
            </a:xfrm>
            <a:custGeom>
              <a:avLst/>
              <a:gdLst/>
              <a:ahLst/>
              <a:cxnLst/>
              <a:rect l="l" t="t" r="r" b="b"/>
              <a:pathLst>
                <a:path w="8472" h="3059" extrusionOk="0">
                  <a:moveTo>
                    <a:pt x="8397" y="1"/>
                  </a:moveTo>
                  <a:cubicBezTo>
                    <a:pt x="5765" y="1379"/>
                    <a:pt x="2958" y="2381"/>
                    <a:pt x="51" y="2983"/>
                  </a:cubicBezTo>
                  <a:cubicBezTo>
                    <a:pt x="26" y="2983"/>
                    <a:pt x="0" y="3008"/>
                    <a:pt x="26" y="3033"/>
                  </a:cubicBezTo>
                  <a:cubicBezTo>
                    <a:pt x="26" y="3033"/>
                    <a:pt x="51" y="3058"/>
                    <a:pt x="51" y="3058"/>
                  </a:cubicBezTo>
                  <a:lnTo>
                    <a:pt x="76" y="3058"/>
                  </a:lnTo>
                  <a:cubicBezTo>
                    <a:pt x="2983" y="2457"/>
                    <a:pt x="5815" y="1454"/>
                    <a:pt x="8447" y="76"/>
                  </a:cubicBezTo>
                  <a:cubicBezTo>
                    <a:pt x="8472" y="76"/>
                    <a:pt x="8472" y="51"/>
                    <a:pt x="8472" y="26"/>
                  </a:cubicBezTo>
                  <a:cubicBezTo>
                    <a:pt x="8447" y="1"/>
                    <a:pt x="8422"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9"/>
            <p:cNvSpPr/>
            <p:nvPr/>
          </p:nvSpPr>
          <p:spPr>
            <a:xfrm>
              <a:off x="5051525" y="2156400"/>
              <a:ext cx="229350" cy="88025"/>
            </a:xfrm>
            <a:custGeom>
              <a:avLst/>
              <a:gdLst/>
              <a:ahLst/>
              <a:cxnLst/>
              <a:rect l="l" t="t" r="r" b="b"/>
              <a:pathLst>
                <a:path w="9174" h="3521" extrusionOk="0">
                  <a:moveTo>
                    <a:pt x="9130" y="1"/>
                  </a:moveTo>
                  <a:cubicBezTo>
                    <a:pt x="9126" y="1"/>
                    <a:pt x="9124" y="4"/>
                    <a:pt x="9124" y="11"/>
                  </a:cubicBezTo>
                  <a:cubicBezTo>
                    <a:pt x="6292" y="1615"/>
                    <a:pt x="3234" y="2768"/>
                    <a:pt x="51" y="3445"/>
                  </a:cubicBezTo>
                  <a:cubicBezTo>
                    <a:pt x="26" y="3445"/>
                    <a:pt x="1" y="3470"/>
                    <a:pt x="1" y="3495"/>
                  </a:cubicBezTo>
                  <a:cubicBezTo>
                    <a:pt x="1" y="3495"/>
                    <a:pt x="26" y="3520"/>
                    <a:pt x="51" y="3520"/>
                  </a:cubicBezTo>
                  <a:cubicBezTo>
                    <a:pt x="3259" y="2843"/>
                    <a:pt x="6317" y="1690"/>
                    <a:pt x="9149" y="86"/>
                  </a:cubicBezTo>
                  <a:cubicBezTo>
                    <a:pt x="9174" y="61"/>
                    <a:pt x="9174" y="36"/>
                    <a:pt x="9174" y="36"/>
                  </a:cubicBezTo>
                  <a:cubicBezTo>
                    <a:pt x="9156" y="19"/>
                    <a:pt x="9138" y="1"/>
                    <a:pt x="9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9"/>
            <p:cNvSpPr/>
            <p:nvPr/>
          </p:nvSpPr>
          <p:spPr>
            <a:xfrm>
              <a:off x="5086625" y="2152625"/>
              <a:ext cx="216200" cy="92425"/>
            </a:xfrm>
            <a:custGeom>
              <a:avLst/>
              <a:gdLst/>
              <a:ahLst/>
              <a:cxnLst/>
              <a:rect l="l" t="t" r="r" b="b"/>
              <a:pathLst>
                <a:path w="8648" h="3697" extrusionOk="0">
                  <a:moveTo>
                    <a:pt x="8604" y="1"/>
                  </a:moveTo>
                  <a:cubicBezTo>
                    <a:pt x="8600" y="1"/>
                    <a:pt x="8597" y="4"/>
                    <a:pt x="8597" y="12"/>
                  </a:cubicBezTo>
                  <a:cubicBezTo>
                    <a:pt x="5965" y="1716"/>
                    <a:pt x="3083" y="2944"/>
                    <a:pt x="26" y="3621"/>
                  </a:cubicBezTo>
                  <a:cubicBezTo>
                    <a:pt x="0" y="3621"/>
                    <a:pt x="0" y="3646"/>
                    <a:pt x="0" y="3671"/>
                  </a:cubicBezTo>
                  <a:cubicBezTo>
                    <a:pt x="0" y="3696"/>
                    <a:pt x="26" y="3696"/>
                    <a:pt x="26" y="3696"/>
                  </a:cubicBezTo>
                  <a:lnTo>
                    <a:pt x="51" y="3696"/>
                  </a:lnTo>
                  <a:cubicBezTo>
                    <a:pt x="3108" y="3019"/>
                    <a:pt x="5990" y="1791"/>
                    <a:pt x="8622" y="87"/>
                  </a:cubicBezTo>
                  <a:cubicBezTo>
                    <a:pt x="8647" y="62"/>
                    <a:pt x="8647" y="37"/>
                    <a:pt x="8647" y="12"/>
                  </a:cubicBezTo>
                  <a:cubicBezTo>
                    <a:pt x="8630" y="12"/>
                    <a:pt x="8614" y="1"/>
                    <a:pt x="8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9"/>
            <p:cNvSpPr/>
            <p:nvPr/>
          </p:nvSpPr>
          <p:spPr>
            <a:xfrm>
              <a:off x="5105425" y="2181725"/>
              <a:ext cx="167950" cy="68325"/>
            </a:xfrm>
            <a:custGeom>
              <a:avLst/>
              <a:gdLst/>
              <a:ahLst/>
              <a:cxnLst/>
              <a:rect l="l" t="t" r="r" b="b"/>
              <a:pathLst>
                <a:path w="6718" h="2733" extrusionOk="0">
                  <a:moveTo>
                    <a:pt x="6642" y="1"/>
                  </a:moveTo>
                  <a:cubicBezTo>
                    <a:pt x="4587" y="1279"/>
                    <a:pt x="2381" y="2156"/>
                    <a:pt x="25" y="2657"/>
                  </a:cubicBezTo>
                  <a:cubicBezTo>
                    <a:pt x="0" y="2657"/>
                    <a:pt x="0" y="2683"/>
                    <a:pt x="0" y="2708"/>
                  </a:cubicBezTo>
                  <a:cubicBezTo>
                    <a:pt x="0" y="2733"/>
                    <a:pt x="25" y="2733"/>
                    <a:pt x="25" y="2733"/>
                  </a:cubicBezTo>
                  <a:lnTo>
                    <a:pt x="50" y="2733"/>
                  </a:lnTo>
                  <a:cubicBezTo>
                    <a:pt x="2406" y="2231"/>
                    <a:pt x="4637" y="1354"/>
                    <a:pt x="6692" y="76"/>
                  </a:cubicBezTo>
                  <a:cubicBezTo>
                    <a:pt x="6717" y="76"/>
                    <a:pt x="6717" y="51"/>
                    <a:pt x="6692" y="26"/>
                  </a:cubicBezTo>
                  <a:cubicBezTo>
                    <a:pt x="6692" y="1"/>
                    <a:pt x="6667" y="1"/>
                    <a:pt x="6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9"/>
            <p:cNvSpPr/>
            <p:nvPr/>
          </p:nvSpPr>
          <p:spPr>
            <a:xfrm>
              <a:off x="5140500" y="2211800"/>
              <a:ext cx="102800" cy="38875"/>
            </a:xfrm>
            <a:custGeom>
              <a:avLst/>
              <a:gdLst/>
              <a:ahLst/>
              <a:cxnLst/>
              <a:rect l="l" t="t" r="r" b="b"/>
              <a:pathLst>
                <a:path w="4112" h="1555" extrusionOk="0">
                  <a:moveTo>
                    <a:pt x="4036" y="1"/>
                  </a:moveTo>
                  <a:cubicBezTo>
                    <a:pt x="2783" y="703"/>
                    <a:pt x="1429" y="1204"/>
                    <a:pt x="26" y="1454"/>
                  </a:cubicBezTo>
                  <a:cubicBezTo>
                    <a:pt x="1" y="1480"/>
                    <a:pt x="1" y="1505"/>
                    <a:pt x="1" y="1505"/>
                  </a:cubicBezTo>
                  <a:cubicBezTo>
                    <a:pt x="1" y="1530"/>
                    <a:pt x="26" y="1555"/>
                    <a:pt x="51" y="1555"/>
                  </a:cubicBezTo>
                  <a:cubicBezTo>
                    <a:pt x="1454" y="1279"/>
                    <a:pt x="2808" y="778"/>
                    <a:pt x="4086" y="76"/>
                  </a:cubicBezTo>
                  <a:cubicBezTo>
                    <a:pt x="4111" y="76"/>
                    <a:pt x="4111" y="51"/>
                    <a:pt x="4086" y="26"/>
                  </a:cubicBezTo>
                  <a:cubicBezTo>
                    <a:pt x="4086" y="1"/>
                    <a:pt x="4061"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9"/>
            <p:cNvSpPr/>
            <p:nvPr/>
          </p:nvSpPr>
          <p:spPr>
            <a:xfrm>
              <a:off x="5189375" y="2234375"/>
              <a:ext cx="35125" cy="12550"/>
            </a:xfrm>
            <a:custGeom>
              <a:avLst/>
              <a:gdLst/>
              <a:ahLst/>
              <a:cxnLst/>
              <a:rect l="l" t="t" r="r" b="b"/>
              <a:pathLst>
                <a:path w="1405" h="502" extrusionOk="0">
                  <a:moveTo>
                    <a:pt x="1329" y="0"/>
                  </a:moveTo>
                  <a:cubicBezTo>
                    <a:pt x="928" y="175"/>
                    <a:pt x="477" y="326"/>
                    <a:pt x="51" y="426"/>
                  </a:cubicBezTo>
                  <a:cubicBezTo>
                    <a:pt x="26" y="426"/>
                    <a:pt x="1" y="451"/>
                    <a:pt x="26" y="476"/>
                  </a:cubicBezTo>
                  <a:cubicBezTo>
                    <a:pt x="26" y="501"/>
                    <a:pt x="51" y="501"/>
                    <a:pt x="51" y="501"/>
                  </a:cubicBezTo>
                  <a:lnTo>
                    <a:pt x="76" y="501"/>
                  </a:lnTo>
                  <a:cubicBezTo>
                    <a:pt x="502" y="401"/>
                    <a:pt x="953" y="251"/>
                    <a:pt x="1379" y="75"/>
                  </a:cubicBezTo>
                  <a:cubicBezTo>
                    <a:pt x="1379" y="75"/>
                    <a:pt x="1404" y="50"/>
                    <a:pt x="1404" y="25"/>
                  </a:cubicBezTo>
                  <a:cubicBezTo>
                    <a:pt x="1379" y="0"/>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9"/>
            <p:cNvSpPr/>
            <p:nvPr/>
          </p:nvSpPr>
          <p:spPr>
            <a:xfrm>
              <a:off x="5256425" y="2095625"/>
              <a:ext cx="78350" cy="32875"/>
            </a:xfrm>
            <a:custGeom>
              <a:avLst/>
              <a:gdLst/>
              <a:ahLst/>
              <a:cxnLst/>
              <a:rect l="l" t="t" r="r" b="b"/>
              <a:pathLst>
                <a:path w="3134" h="1315" extrusionOk="0">
                  <a:moveTo>
                    <a:pt x="3080" y="1"/>
                  </a:moveTo>
                  <a:cubicBezTo>
                    <a:pt x="3073" y="1"/>
                    <a:pt x="3065" y="4"/>
                    <a:pt x="3058" y="11"/>
                  </a:cubicBezTo>
                  <a:cubicBezTo>
                    <a:pt x="2106" y="537"/>
                    <a:pt x="1103" y="964"/>
                    <a:pt x="26" y="1239"/>
                  </a:cubicBezTo>
                  <a:cubicBezTo>
                    <a:pt x="26" y="1239"/>
                    <a:pt x="0" y="1264"/>
                    <a:pt x="0" y="1289"/>
                  </a:cubicBezTo>
                  <a:cubicBezTo>
                    <a:pt x="26" y="1314"/>
                    <a:pt x="26" y="1314"/>
                    <a:pt x="51" y="1314"/>
                  </a:cubicBezTo>
                  <a:cubicBezTo>
                    <a:pt x="1128" y="1039"/>
                    <a:pt x="2156" y="613"/>
                    <a:pt x="3108" y="86"/>
                  </a:cubicBezTo>
                  <a:cubicBezTo>
                    <a:pt x="3133" y="61"/>
                    <a:pt x="3133" y="36"/>
                    <a:pt x="3133" y="36"/>
                  </a:cubicBezTo>
                  <a:cubicBezTo>
                    <a:pt x="3116" y="19"/>
                    <a:pt x="3098" y="1"/>
                    <a:pt x="3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9"/>
            <p:cNvSpPr/>
            <p:nvPr/>
          </p:nvSpPr>
          <p:spPr>
            <a:xfrm>
              <a:off x="5232000" y="2111550"/>
              <a:ext cx="90250" cy="40750"/>
            </a:xfrm>
            <a:custGeom>
              <a:avLst/>
              <a:gdLst/>
              <a:ahLst/>
              <a:cxnLst/>
              <a:rect l="l" t="t" r="r" b="b"/>
              <a:pathLst>
                <a:path w="3610" h="1630" extrusionOk="0">
                  <a:moveTo>
                    <a:pt x="3559" y="1"/>
                  </a:moveTo>
                  <a:cubicBezTo>
                    <a:pt x="2481" y="728"/>
                    <a:pt x="1228" y="1154"/>
                    <a:pt x="25" y="1555"/>
                  </a:cubicBezTo>
                  <a:cubicBezTo>
                    <a:pt x="0" y="1555"/>
                    <a:pt x="0" y="1580"/>
                    <a:pt x="0" y="1605"/>
                  </a:cubicBezTo>
                  <a:cubicBezTo>
                    <a:pt x="0" y="1605"/>
                    <a:pt x="25" y="1630"/>
                    <a:pt x="50" y="1630"/>
                  </a:cubicBezTo>
                  <a:cubicBezTo>
                    <a:pt x="1253" y="1229"/>
                    <a:pt x="2531" y="828"/>
                    <a:pt x="3609" y="76"/>
                  </a:cubicBezTo>
                  <a:cubicBezTo>
                    <a:pt x="3609" y="76"/>
                    <a:pt x="3609" y="51"/>
                    <a:pt x="3609" y="26"/>
                  </a:cubicBezTo>
                  <a:cubicBezTo>
                    <a:pt x="3584" y="1"/>
                    <a:pt x="3559" y="1"/>
                    <a:pt x="3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9"/>
            <p:cNvSpPr/>
            <p:nvPr/>
          </p:nvSpPr>
          <p:spPr>
            <a:xfrm>
              <a:off x="5256425" y="2126750"/>
              <a:ext cx="64550" cy="28700"/>
            </a:xfrm>
            <a:custGeom>
              <a:avLst/>
              <a:gdLst/>
              <a:ahLst/>
              <a:cxnLst/>
              <a:rect l="l" t="t" r="r" b="b"/>
              <a:pathLst>
                <a:path w="2582" h="1148" extrusionOk="0">
                  <a:moveTo>
                    <a:pt x="2541" y="1"/>
                  </a:moveTo>
                  <a:cubicBezTo>
                    <a:pt x="2532" y="1"/>
                    <a:pt x="2519" y="7"/>
                    <a:pt x="2507" y="19"/>
                  </a:cubicBezTo>
                  <a:cubicBezTo>
                    <a:pt x="1730" y="470"/>
                    <a:pt x="903" y="821"/>
                    <a:pt x="51" y="1047"/>
                  </a:cubicBezTo>
                  <a:cubicBezTo>
                    <a:pt x="26" y="1047"/>
                    <a:pt x="0" y="1072"/>
                    <a:pt x="26" y="1097"/>
                  </a:cubicBezTo>
                  <a:cubicBezTo>
                    <a:pt x="26" y="1122"/>
                    <a:pt x="26" y="1147"/>
                    <a:pt x="51" y="1147"/>
                  </a:cubicBezTo>
                  <a:lnTo>
                    <a:pt x="76" y="1147"/>
                  </a:lnTo>
                  <a:cubicBezTo>
                    <a:pt x="953" y="897"/>
                    <a:pt x="1780" y="546"/>
                    <a:pt x="2557" y="95"/>
                  </a:cubicBezTo>
                  <a:cubicBezTo>
                    <a:pt x="2557" y="69"/>
                    <a:pt x="2582" y="44"/>
                    <a:pt x="2557" y="19"/>
                  </a:cubicBezTo>
                  <a:cubicBezTo>
                    <a:pt x="2557" y="7"/>
                    <a:pt x="2551" y="1"/>
                    <a:pt x="2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9"/>
            <p:cNvSpPr/>
            <p:nvPr/>
          </p:nvSpPr>
          <p:spPr>
            <a:xfrm>
              <a:off x="5232000" y="2132600"/>
              <a:ext cx="15050" cy="6550"/>
            </a:xfrm>
            <a:custGeom>
              <a:avLst/>
              <a:gdLst/>
              <a:ahLst/>
              <a:cxnLst/>
              <a:rect l="l" t="t" r="r" b="b"/>
              <a:pathLst>
                <a:path w="602" h="262" extrusionOk="0">
                  <a:moveTo>
                    <a:pt x="548" y="1"/>
                  </a:moveTo>
                  <a:cubicBezTo>
                    <a:pt x="541" y="1"/>
                    <a:pt x="534" y="4"/>
                    <a:pt x="526" y="11"/>
                  </a:cubicBezTo>
                  <a:cubicBezTo>
                    <a:pt x="376" y="86"/>
                    <a:pt x="226" y="161"/>
                    <a:pt x="50" y="186"/>
                  </a:cubicBezTo>
                  <a:cubicBezTo>
                    <a:pt x="25" y="186"/>
                    <a:pt x="0" y="211"/>
                    <a:pt x="0" y="236"/>
                  </a:cubicBezTo>
                  <a:cubicBezTo>
                    <a:pt x="25" y="262"/>
                    <a:pt x="25" y="262"/>
                    <a:pt x="50" y="262"/>
                  </a:cubicBezTo>
                  <a:cubicBezTo>
                    <a:pt x="251" y="236"/>
                    <a:pt x="426" y="161"/>
                    <a:pt x="576" y="86"/>
                  </a:cubicBezTo>
                  <a:cubicBezTo>
                    <a:pt x="602" y="61"/>
                    <a:pt x="602" y="36"/>
                    <a:pt x="602" y="36"/>
                  </a:cubicBezTo>
                  <a:cubicBezTo>
                    <a:pt x="584" y="18"/>
                    <a:pt x="566"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9"/>
            <p:cNvSpPr/>
            <p:nvPr/>
          </p:nvSpPr>
          <p:spPr>
            <a:xfrm>
              <a:off x="5183750" y="2144475"/>
              <a:ext cx="42000" cy="19750"/>
            </a:xfrm>
            <a:custGeom>
              <a:avLst/>
              <a:gdLst/>
              <a:ahLst/>
              <a:cxnLst/>
              <a:rect l="l" t="t" r="r" b="b"/>
              <a:pathLst>
                <a:path w="1680" h="790" extrusionOk="0">
                  <a:moveTo>
                    <a:pt x="1629" y="1"/>
                  </a:moveTo>
                  <a:cubicBezTo>
                    <a:pt x="1621" y="1"/>
                    <a:pt x="1613" y="4"/>
                    <a:pt x="1604" y="12"/>
                  </a:cubicBezTo>
                  <a:cubicBezTo>
                    <a:pt x="1128" y="313"/>
                    <a:pt x="577" y="538"/>
                    <a:pt x="25" y="714"/>
                  </a:cubicBezTo>
                  <a:cubicBezTo>
                    <a:pt x="25" y="714"/>
                    <a:pt x="0" y="739"/>
                    <a:pt x="0" y="764"/>
                  </a:cubicBezTo>
                  <a:cubicBezTo>
                    <a:pt x="25" y="789"/>
                    <a:pt x="25" y="789"/>
                    <a:pt x="50" y="789"/>
                  </a:cubicBezTo>
                  <a:cubicBezTo>
                    <a:pt x="627" y="614"/>
                    <a:pt x="1153" y="388"/>
                    <a:pt x="1654" y="87"/>
                  </a:cubicBezTo>
                  <a:cubicBezTo>
                    <a:pt x="1679" y="62"/>
                    <a:pt x="1679" y="37"/>
                    <a:pt x="1679" y="12"/>
                  </a:cubicBezTo>
                  <a:cubicBezTo>
                    <a:pt x="1663" y="12"/>
                    <a:pt x="1646"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9"/>
            <p:cNvSpPr/>
            <p:nvPr/>
          </p:nvSpPr>
          <p:spPr>
            <a:xfrm>
              <a:off x="5138625" y="2121925"/>
              <a:ext cx="102150" cy="45425"/>
            </a:xfrm>
            <a:custGeom>
              <a:avLst/>
              <a:gdLst/>
              <a:ahLst/>
              <a:cxnLst/>
              <a:rect l="l" t="t" r="r" b="b"/>
              <a:pathLst>
                <a:path w="4086" h="1817" extrusionOk="0">
                  <a:moveTo>
                    <a:pt x="4024" y="1"/>
                  </a:moveTo>
                  <a:cubicBezTo>
                    <a:pt x="4016" y="1"/>
                    <a:pt x="4011" y="3"/>
                    <a:pt x="4011" y="12"/>
                  </a:cubicBezTo>
                  <a:cubicBezTo>
                    <a:pt x="2758" y="764"/>
                    <a:pt x="1429" y="1340"/>
                    <a:pt x="26" y="1741"/>
                  </a:cubicBezTo>
                  <a:cubicBezTo>
                    <a:pt x="1" y="1741"/>
                    <a:pt x="1" y="1766"/>
                    <a:pt x="1" y="1791"/>
                  </a:cubicBezTo>
                  <a:cubicBezTo>
                    <a:pt x="1" y="1816"/>
                    <a:pt x="26" y="1816"/>
                    <a:pt x="51" y="1816"/>
                  </a:cubicBezTo>
                  <a:cubicBezTo>
                    <a:pt x="1454" y="1415"/>
                    <a:pt x="2808" y="839"/>
                    <a:pt x="4036" y="87"/>
                  </a:cubicBezTo>
                  <a:cubicBezTo>
                    <a:pt x="4061" y="62"/>
                    <a:pt x="4086" y="37"/>
                    <a:pt x="4061" y="12"/>
                  </a:cubicBezTo>
                  <a:cubicBezTo>
                    <a:pt x="4061" y="12"/>
                    <a:pt x="4039"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9"/>
            <p:cNvSpPr/>
            <p:nvPr/>
          </p:nvSpPr>
          <p:spPr>
            <a:xfrm>
              <a:off x="5106675" y="2110025"/>
              <a:ext cx="130350" cy="55450"/>
            </a:xfrm>
            <a:custGeom>
              <a:avLst/>
              <a:gdLst/>
              <a:ahLst/>
              <a:cxnLst/>
              <a:rect l="l" t="t" r="r" b="b"/>
              <a:pathLst>
                <a:path w="5214" h="2218" extrusionOk="0">
                  <a:moveTo>
                    <a:pt x="5162" y="0"/>
                  </a:moveTo>
                  <a:cubicBezTo>
                    <a:pt x="5155" y="0"/>
                    <a:pt x="5147" y="3"/>
                    <a:pt x="5138" y="12"/>
                  </a:cubicBezTo>
                  <a:cubicBezTo>
                    <a:pt x="3534" y="964"/>
                    <a:pt x="1830" y="1666"/>
                    <a:pt x="51" y="2142"/>
                  </a:cubicBezTo>
                  <a:cubicBezTo>
                    <a:pt x="26" y="2142"/>
                    <a:pt x="0" y="2167"/>
                    <a:pt x="0" y="2192"/>
                  </a:cubicBezTo>
                  <a:cubicBezTo>
                    <a:pt x="0" y="2217"/>
                    <a:pt x="26" y="2217"/>
                    <a:pt x="51" y="2217"/>
                  </a:cubicBezTo>
                  <a:cubicBezTo>
                    <a:pt x="1855" y="1766"/>
                    <a:pt x="3584" y="1039"/>
                    <a:pt x="5188" y="87"/>
                  </a:cubicBezTo>
                  <a:cubicBezTo>
                    <a:pt x="5188" y="62"/>
                    <a:pt x="5214" y="37"/>
                    <a:pt x="5188" y="12"/>
                  </a:cubicBezTo>
                  <a:cubicBezTo>
                    <a:pt x="5188" y="12"/>
                    <a:pt x="5177" y="0"/>
                    <a:pt x="5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9"/>
            <p:cNvSpPr/>
            <p:nvPr/>
          </p:nvSpPr>
          <p:spPr>
            <a:xfrm>
              <a:off x="5136125" y="2090400"/>
              <a:ext cx="119075" cy="52500"/>
            </a:xfrm>
            <a:custGeom>
              <a:avLst/>
              <a:gdLst/>
              <a:ahLst/>
              <a:cxnLst/>
              <a:rect l="l" t="t" r="r" b="b"/>
              <a:pathLst>
                <a:path w="4763" h="2100" extrusionOk="0">
                  <a:moveTo>
                    <a:pt x="4722" y="1"/>
                  </a:moveTo>
                  <a:cubicBezTo>
                    <a:pt x="4712" y="1"/>
                    <a:pt x="4700" y="7"/>
                    <a:pt x="4687" y="20"/>
                  </a:cubicBezTo>
                  <a:cubicBezTo>
                    <a:pt x="3234" y="872"/>
                    <a:pt x="1655" y="1549"/>
                    <a:pt x="25" y="2025"/>
                  </a:cubicBezTo>
                  <a:cubicBezTo>
                    <a:pt x="0" y="2025"/>
                    <a:pt x="0" y="2050"/>
                    <a:pt x="0" y="2075"/>
                  </a:cubicBezTo>
                  <a:cubicBezTo>
                    <a:pt x="0" y="2100"/>
                    <a:pt x="25" y="2100"/>
                    <a:pt x="51" y="2100"/>
                  </a:cubicBezTo>
                  <a:cubicBezTo>
                    <a:pt x="1680" y="1624"/>
                    <a:pt x="3259" y="947"/>
                    <a:pt x="4712" y="70"/>
                  </a:cubicBezTo>
                  <a:cubicBezTo>
                    <a:pt x="4737" y="70"/>
                    <a:pt x="4762" y="45"/>
                    <a:pt x="4737" y="20"/>
                  </a:cubicBezTo>
                  <a:cubicBezTo>
                    <a:pt x="4737" y="7"/>
                    <a:pt x="4731" y="1"/>
                    <a:pt x="4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9"/>
            <p:cNvSpPr/>
            <p:nvPr/>
          </p:nvSpPr>
          <p:spPr>
            <a:xfrm>
              <a:off x="5134250" y="2085250"/>
              <a:ext cx="107800" cy="45125"/>
            </a:xfrm>
            <a:custGeom>
              <a:avLst/>
              <a:gdLst/>
              <a:ahLst/>
              <a:cxnLst/>
              <a:rect l="l" t="t" r="r" b="b"/>
              <a:pathLst>
                <a:path w="4312" h="1805" extrusionOk="0">
                  <a:moveTo>
                    <a:pt x="4236" y="0"/>
                  </a:moveTo>
                  <a:cubicBezTo>
                    <a:pt x="2908" y="752"/>
                    <a:pt x="1504" y="1328"/>
                    <a:pt x="25" y="1704"/>
                  </a:cubicBezTo>
                  <a:cubicBezTo>
                    <a:pt x="0" y="1729"/>
                    <a:pt x="0" y="1755"/>
                    <a:pt x="0" y="1755"/>
                  </a:cubicBezTo>
                  <a:cubicBezTo>
                    <a:pt x="0" y="1780"/>
                    <a:pt x="25" y="1805"/>
                    <a:pt x="25" y="1805"/>
                  </a:cubicBezTo>
                  <a:lnTo>
                    <a:pt x="50" y="1805"/>
                  </a:lnTo>
                  <a:cubicBezTo>
                    <a:pt x="1529" y="1404"/>
                    <a:pt x="2958" y="827"/>
                    <a:pt x="4286" y="75"/>
                  </a:cubicBezTo>
                  <a:cubicBezTo>
                    <a:pt x="4311" y="75"/>
                    <a:pt x="4311" y="50"/>
                    <a:pt x="4286" y="25"/>
                  </a:cubicBezTo>
                  <a:cubicBezTo>
                    <a:pt x="4286" y="0"/>
                    <a:pt x="4261" y="0"/>
                    <a:pt x="4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9"/>
            <p:cNvSpPr/>
            <p:nvPr/>
          </p:nvSpPr>
          <p:spPr>
            <a:xfrm>
              <a:off x="5129850" y="2076475"/>
              <a:ext cx="101525" cy="42000"/>
            </a:xfrm>
            <a:custGeom>
              <a:avLst/>
              <a:gdLst/>
              <a:ahLst/>
              <a:cxnLst/>
              <a:rect l="l" t="t" r="r" b="b"/>
              <a:pathLst>
                <a:path w="4061" h="1680" extrusionOk="0">
                  <a:moveTo>
                    <a:pt x="3986" y="0"/>
                  </a:moveTo>
                  <a:cubicBezTo>
                    <a:pt x="2758" y="702"/>
                    <a:pt x="1429" y="1253"/>
                    <a:pt x="51" y="1604"/>
                  </a:cubicBezTo>
                  <a:cubicBezTo>
                    <a:pt x="26" y="1604"/>
                    <a:pt x="1" y="1629"/>
                    <a:pt x="1" y="1654"/>
                  </a:cubicBezTo>
                  <a:cubicBezTo>
                    <a:pt x="1" y="1679"/>
                    <a:pt x="26" y="1679"/>
                    <a:pt x="51" y="1679"/>
                  </a:cubicBezTo>
                  <a:cubicBezTo>
                    <a:pt x="1454" y="1329"/>
                    <a:pt x="2783" y="777"/>
                    <a:pt x="4036" y="75"/>
                  </a:cubicBezTo>
                  <a:cubicBezTo>
                    <a:pt x="4061" y="75"/>
                    <a:pt x="4061" y="50"/>
                    <a:pt x="4061" y="25"/>
                  </a:cubicBezTo>
                  <a:cubicBezTo>
                    <a:pt x="4036" y="0"/>
                    <a:pt x="4011" y="0"/>
                    <a:pt x="3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9"/>
            <p:cNvSpPr/>
            <p:nvPr/>
          </p:nvSpPr>
          <p:spPr>
            <a:xfrm>
              <a:off x="5121075" y="2070200"/>
              <a:ext cx="94650" cy="40125"/>
            </a:xfrm>
            <a:custGeom>
              <a:avLst/>
              <a:gdLst/>
              <a:ahLst/>
              <a:cxnLst/>
              <a:rect l="l" t="t" r="r" b="b"/>
              <a:pathLst>
                <a:path w="3786" h="1605" extrusionOk="0">
                  <a:moveTo>
                    <a:pt x="3735" y="1"/>
                  </a:moveTo>
                  <a:cubicBezTo>
                    <a:pt x="2557" y="627"/>
                    <a:pt x="1304" y="1128"/>
                    <a:pt x="26" y="1504"/>
                  </a:cubicBezTo>
                  <a:cubicBezTo>
                    <a:pt x="1" y="1504"/>
                    <a:pt x="1" y="1529"/>
                    <a:pt x="1" y="1554"/>
                  </a:cubicBezTo>
                  <a:cubicBezTo>
                    <a:pt x="1" y="1580"/>
                    <a:pt x="26" y="1605"/>
                    <a:pt x="51" y="1605"/>
                  </a:cubicBezTo>
                  <a:cubicBezTo>
                    <a:pt x="51" y="1605"/>
                    <a:pt x="51" y="1605"/>
                    <a:pt x="51" y="1580"/>
                  </a:cubicBezTo>
                  <a:cubicBezTo>
                    <a:pt x="1329" y="1229"/>
                    <a:pt x="2582" y="702"/>
                    <a:pt x="3760" y="76"/>
                  </a:cubicBezTo>
                  <a:cubicBezTo>
                    <a:pt x="3785" y="76"/>
                    <a:pt x="3785" y="51"/>
                    <a:pt x="3785" y="26"/>
                  </a:cubicBezTo>
                  <a:cubicBezTo>
                    <a:pt x="3760" y="1"/>
                    <a:pt x="3735" y="1"/>
                    <a:pt x="3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9"/>
            <p:cNvSpPr/>
            <p:nvPr/>
          </p:nvSpPr>
          <p:spPr>
            <a:xfrm>
              <a:off x="5122350" y="2063300"/>
              <a:ext cx="86475" cy="35750"/>
            </a:xfrm>
            <a:custGeom>
              <a:avLst/>
              <a:gdLst/>
              <a:ahLst/>
              <a:cxnLst/>
              <a:rect l="l" t="t" r="r" b="b"/>
              <a:pathLst>
                <a:path w="3459" h="1430" extrusionOk="0">
                  <a:moveTo>
                    <a:pt x="3384" y="1"/>
                  </a:moveTo>
                  <a:cubicBezTo>
                    <a:pt x="2907" y="151"/>
                    <a:pt x="2431" y="377"/>
                    <a:pt x="1980" y="602"/>
                  </a:cubicBezTo>
                  <a:cubicBezTo>
                    <a:pt x="1353" y="903"/>
                    <a:pt x="727" y="1229"/>
                    <a:pt x="25" y="1329"/>
                  </a:cubicBezTo>
                  <a:cubicBezTo>
                    <a:pt x="0" y="1329"/>
                    <a:pt x="0" y="1354"/>
                    <a:pt x="0" y="1379"/>
                  </a:cubicBezTo>
                  <a:cubicBezTo>
                    <a:pt x="0" y="1404"/>
                    <a:pt x="25" y="1429"/>
                    <a:pt x="25" y="1429"/>
                  </a:cubicBezTo>
                  <a:lnTo>
                    <a:pt x="50" y="1429"/>
                  </a:lnTo>
                  <a:cubicBezTo>
                    <a:pt x="752" y="1304"/>
                    <a:pt x="1378" y="978"/>
                    <a:pt x="2005" y="678"/>
                  </a:cubicBezTo>
                  <a:cubicBezTo>
                    <a:pt x="2456" y="477"/>
                    <a:pt x="2932" y="226"/>
                    <a:pt x="3409" y="76"/>
                  </a:cubicBezTo>
                  <a:cubicBezTo>
                    <a:pt x="3434" y="76"/>
                    <a:pt x="3459" y="51"/>
                    <a:pt x="3434" y="26"/>
                  </a:cubicBezTo>
                  <a:cubicBezTo>
                    <a:pt x="3434" y="1"/>
                    <a:pt x="3409"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9"/>
            <p:cNvSpPr/>
            <p:nvPr/>
          </p:nvSpPr>
          <p:spPr>
            <a:xfrm>
              <a:off x="5114200" y="2049050"/>
              <a:ext cx="96500" cy="42475"/>
            </a:xfrm>
            <a:custGeom>
              <a:avLst/>
              <a:gdLst/>
              <a:ahLst/>
              <a:cxnLst/>
              <a:rect l="l" t="t" r="r" b="b"/>
              <a:pathLst>
                <a:path w="3860" h="1699" extrusionOk="0">
                  <a:moveTo>
                    <a:pt x="3819" y="1"/>
                  </a:moveTo>
                  <a:cubicBezTo>
                    <a:pt x="3810" y="1"/>
                    <a:pt x="3797" y="7"/>
                    <a:pt x="3785" y="20"/>
                  </a:cubicBezTo>
                  <a:cubicBezTo>
                    <a:pt x="2607" y="671"/>
                    <a:pt x="1329" y="1223"/>
                    <a:pt x="25" y="1598"/>
                  </a:cubicBezTo>
                  <a:cubicBezTo>
                    <a:pt x="0" y="1598"/>
                    <a:pt x="0" y="1624"/>
                    <a:pt x="0" y="1649"/>
                  </a:cubicBezTo>
                  <a:cubicBezTo>
                    <a:pt x="0" y="1674"/>
                    <a:pt x="25" y="1699"/>
                    <a:pt x="50" y="1699"/>
                  </a:cubicBezTo>
                  <a:cubicBezTo>
                    <a:pt x="50" y="1699"/>
                    <a:pt x="50" y="1674"/>
                    <a:pt x="50" y="1674"/>
                  </a:cubicBezTo>
                  <a:cubicBezTo>
                    <a:pt x="1354" y="1298"/>
                    <a:pt x="2632" y="746"/>
                    <a:pt x="3835" y="95"/>
                  </a:cubicBezTo>
                  <a:cubicBezTo>
                    <a:pt x="3860" y="70"/>
                    <a:pt x="3860" y="45"/>
                    <a:pt x="3835" y="20"/>
                  </a:cubicBezTo>
                  <a:cubicBezTo>
                    <a:pt x="3835" y="7"/>
                    <a:pt x="3829" y="1"/>
                    <a:pt x="3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9"/>
            <p:cNvSpPr/>
            <p:nvPr/>
          </p:nvSpPr>
          <p:spPr>
            <a:xfrm>
              <a:off x="5107925" y="2040125"/>
              <a:ext cx="95900" cy="39500"/>
            </a:xfrm>
            <a:custGeom>
              <a:avLst/>
              <a:gdLst/>
              <a:ahLst/>
              <a:cxnLst/>
              <a:rect l="l" t="t" r="r" b="b"/>
              <a:pathLst>
                <a:path w="3836" h="1580" extrusionOk="0">
                  <a:moveTo>
                    <a:pt x="3760" y="1"/>
                  </a:moveTo>
                  <a:cubicBezTo>
                    <a:pt x="2582" y="602"/>
                    <a:pt x="1304" y="1103"/>
                    <a:pt x="26" y="1504"/>
                  </a:cubicBezTo>
                  <a:cubicBezTo>
                    <a:pt x="1" y="1504"/>
                    <a:pt x="1" y="1529"/>
                    <a:pt x="1" y="1554"/>
                  </a:cubicBezTo>
                  <a:cubicBezTo>
                    <a:pt x="1" y="1580"/>
                    <a:pt x="26" y="1580"/>
                    <a:pt x="51" y="1580"/>
                  </a:cubicBezTo>
                  <a:cubicBezTo>
                    <a:pt x="1354" y="1179"/>
                    <a:pt x="2607" y="677"/>
                    <a:pt x="3810" y="76"/>
                  </a:cubicBezTo>
                  <a:cubicBezTo>
                    <a:pt x="3835" y="76"/>
                    <a:pt x="3835" y="51"/>
                    <a:pt x="3835" y="26"/>
                  </a:cubicBezTo>
                  <a:cubicBezTo>
                    <a:pt x="3810" y="1"/>
                    <a:pt x="3785" y="1"/>
                    <a:pt x="3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9"/>
            <p:cNvSpPr/>
            <p:nvPr/>
          </p:nvSpPr>
          <p:spPr>
            <a:xfrm>
              <a:off x="5084125" y="2025725"/>
              <a:ext cx="127200" cy="51400"/>
            </a:xfrm>
            <a:custGeom>
              <a:avLst/>
              <a:gdLst/>
              <a:ahLst/>
              <a:cxnLst/>
              <a:rect l="l" t="t" r="r" b="b"/>
              <a:pathLst>
                <a:path w="5088" h="2056" extrusionOk="0">
                  <a:moveTo>
                    <a:pt x="5038" y="0"/>
                  </a:moveTo>
                  <a:cubicBezTo>
                    <a:pt x="3434" y="802"/>
                    <a:pt x="1755" y="1454"/>
                    <a:pt x="25" y="1980"/>
                  </a:cubicBezTo>
                  <a:cubicBezTo>
                    <a:pt x="0" y="1980"/>
                    <a:pt x="0" y="2005"/>
                    <a:pt x="0" y="2030"/>
                  </a:cubicBezTo>
                  <a:cubicBezTo>
                    <a:pt x="0" y="2055"/>
                    <a:pt x="25" y="2055"/>
                    <a:pt x="50" y="2055"/>
                  </a:cubicBezTo>
                  <a:cubicBezTo>
                    <a:pt x="1780" y="1529"/>
                    <a:pt x="3459" y="877"/>
                    <a:pt x="5063" y="100"/>
                  </a:cubicBezTo>
                  <a:cubicBezTo>
                    <a:pt x="5088" y="75"/>
                    <a:pt x="5088" y="50"/>
                    <a:pt x="5088" y="25"/>
                  </a:cubicBezTo>
                  <a:cubicBezTo>
                    <a:pt x="5063" y="0"/>
                    <a:pt x="5038" y="0"/>
                    <a:pt x="5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9"/>
            <p:cNvSpPr/>
            <p:nvPr/>
          </p:nvSpPr>
          <p:spPr>
            <a:xfrm>
              <a:off x="5065950" y="2003150"/>
              <a:ext cx="164800" cy="65825"/>
            </a:xfrm>
            <a:custGeom>
              <a:avLst/>
              <a:gdLst/>
              <a:ahLst/>
              <a:cxnLst/>
              <a:rect l="l" t="t" r="r" b="b"/>
              <a:pathLst>
                <a:path w="6592" h="2633" extrusionOk="0">
                  <a:moveTo>
                    <a:pt x="6517" y="1"/>
                  </a:moveTo>
                  <a:cubicBezTo>
                    <a:pt x="4487" y="1154"/>
                    <a:pt x="2306" y="2006"/>
                    <a:pt x="25" y="2557"/>
                  </a:cubicBezTo>
                  <a:cubicBezTo>
                    <a:pt x="0" y="2557"/>
                    <a:pt x="0" y="2582"/>
                    <a:pt x="0" y="2607"/>
                  </a:cubicBezTo>
                  <a:cubicBezTo>
                    <a:pt x="0" y="2607"/>
                    <a:pt x="25" y="2632"/>
                    <a:pt x="50" y="2632"/>
                  </a:cubicBezTo>
                  <a:cubicBezTo>
                    <a:pt x="2331" y="2081"/>
                    <a:pt x="4512" y="1229"/>
                    <a:pt x="6542" y="76"/>
                  </a:cubicBezTo>
                  <a:cubicBezTo>
                    <a:pt x="6567" y="76"/>
                    <a:pt x="6592" y="51"/>
                    <a:pt x="6567" y="26"/>
                  </a:cubicBezTo>
                  <a:cubicBezTo>
                    <a:pt x="6567" y="1"/>
                    <a:pt x="6542" y="1"/>
                    <a:pt x="6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9"/>
            <p:cNvSpPr/>
            <p:nvPr/>
          </p:nvSpPr>
          <p:spPr>
            <a:xfrm>
              <a:off x="5052150" y="1990000"/>
              <a:ext cx="179850" cy="67075"/>
            </a:xfrm>
            <a:custGeom>
              <a:avLst/>
              <a:gdLst/>
              <a:ahLst/>
              <a:cxnLst/>
              <a:rect l="l" t="t" r="r" b="b"/>
              <a:pathLst>
                <a:path w="7194" h="2683" extrusionOk="0">
                  <a:moveTo>
                    <a:pt x="7119" y="1"/>
                  </a:moveTo>
                  <a:cubicBezTo>
                    <a:pt x="4913" y="1254"/>
                    <a:pt x="2532" y="2131"/>
                    <a:pt x="26" y="2607"/>
                  </a:cubicBezTo>
                  <a:cubicBezTo>
                    <a:pt x="1" y="2607"/>
                    <a:pt x="1" y="2632"/>
                    <a:pt x="1" y="2632"/>
                  </a:cubicBezTo>
                  <a:cubicBezTo>
                    <a:pt x="1" y="2657"/>
                    <a:pt x="26" y="2682"/>
                    <a:pt x="26" y="2682"/>
                  </a:cubicBezTo>
                  <a:lnTo>
                    <a:pt x="51" y="2682"/>
                  </a:lnTo>
                  <a:cubicBezTo>
                    <a:pt x="2557" y="2206"/>
                    <a:pt x="4938" y="1329"/>
                    <a:pt x="7169" y="76"/>
                  </a:cubicBezTo>
                  <a:cubicBezTo>
                    <a:pt x="7194" y="76"/>
                    <a:pt x="7194" y="51"/>
                    <a:pt x="7194" y="26"/>
                  </a:cubicBezTo>
                  <a:cubicBezTo>
                    <a:pt x="7169" y="1"/>
                    <a:pt x="7144" y="1"/>
                    <a:pt x="7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9"/>
            <p:cNvSpPr/>
            <p:nvPr/>
          </p:nvSpPr>
          <p:spPr>
            <a:xfrm>
              <a:off x="5039000" y="1959650"/>
              <a:ext cx="219325" cy="88025"/>
            </a:xfrm>
            <a:custGeom>
              <a:avLst/>
              <a:gdLst/>
              <a:ahLst/>
              <a:cxnLst/>
              <a:rect l="l" t="t" r="r" b="b"/>
              <a:pathLst>
                <a:path w="8773" h="3521" extrusionOk="0">
                  <a:moveTo>
                    <a:pt x="8722" y="0"/>
                  </a:moveTo>
                  <a:cubicBezTo>
                    <a:pt x="8714" y="0"/>
                    <a:pt x="8706" y="3"/>
                    <a:pt x="8697" y="12"/>
                  </a:cubicBezTo>
                  <a:cubicBezTo>
                    <a:pt x="6016" y="1641"/>
                    <a:pt x="3108" y="2794"/>
                    <a:pt x="51" y="3445"/>
                  </a:cubicBezTo>
                  <a:cubicBezTo>
                    <a:pt x="26" y="3445"/>
                    <a:pt x="1" y="3470"/>
                    <a:pt x="1" y="3495"/>
                  </a:cubicBezTo>
                  <a:cubicBezTo>
                    <a:pt x="1" y="3520"/>
                    <a:pt x="26" y="3520"/>
                    <a:pt x="51" y="3520"/>
                  </a:cubicBezTo>
                  <a:cubicBezTo>
                    <a:pt x="3134" y="2869"/>
                    <a:pt x="6041" y="1716"/>
                    <a:pt x="8723" y="87"/>
                  </a:cubicBezTo>
                  <a:cubicBezTo>
                    <a:pt x="8748" y="62"/>
                    <a:pt x="8773" y="37"/>
                    <a:pt x="8748" y="12"/>
                  </a:cubicBezTo>
                  <a:cubicBezTo>
                    <a:pt x="8748" y="12"/>
                    <a:pt x="8736" y="0"/>
                    <a:pt x="8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9"/>
            <p:cNvSpPr/>
            <p:nvPr/>
          </p:nvSpPr>
          <p:spPr>
            <a:xfrm>
              <a:off x="4921825" y="1674375"/>
              <a:ext cx="80225" cy="31200"/>
            </a:xfrm>
            <a:custGeom>
              <a:avLst/>
              <a:gdLst/>
              <a:ahLst/>
              <a:cxnLst/>
              <a:rect l="l" t="t" r="r" b="b"/>
              <a:pathLst>
                <a:path w="3209" h="1248" extrusionOk="0">
                  <a:moveTo>
                    <a:pt x="3168" y="0"/>
                  </a:moveTo>
                  <a:cubicBezTo>
                    <a:pt x="3159" y="0"/>
                    <a:pt x="3146" y="6"/>
                    <a:pt x="3134" y="19"/>
                  </a:cubicBezTo>
                  <a:cubicBezTo>
                    <a:pt x="2156" y="545"/>
                    <a:pt x="1129" y="946"/>
                    <a:pt x="26" y="1172"/>
                  </a:cubicBezTo>
                  <a:cubicBezTo>
                    <a:pt x="1" y="1172"/>
                    <a:pt x="1" y="1197"/>
                    <a:pt x="1" y="1222"/>
                  </a:cubicBezTo>
                  <a:cubicBezTo>
                    <a:pt x="1" y="1247"/>
                    <a:pt x="26" y="1247"/>
                    <a:pt x="51" y="1247"/>
                  </a:cubicBezTo>
                  <a:cubicBezTo>
                    <a:pt x="1154" y="1021"/>
                    <a:pt x="2206" y="620"/>
                    <a:pt x="3184" y="94"/>
                  </a:cubicBezTo>
                  <a:cubicBezTo>
                    <a:pt x="3209" y="69"/>
                    <a:pt x="3209" y="44"/>
                    <a:pt x="3184" y="19"/>
                  </a:cubicBezTo>
                  <a:cubicBezTo>
                    <a:pt x="3184" y="6"/>
                    <a:pt x="3178"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9"/>
            <p:cNvSpPr/>
            <p:nvPr/>
          </p:nvSpPr>
          <p:spPr>
            <a:xfrm>
              <a:off x="4915575" y="1675000"/>
              <a:ext cx="47650" cy="18025"/>
            </a:xfrm>
            <a:custGeom>
              <a:avLst/>
              <a:gdLst/>
              <a:ahLst/>
              <a:cxnLst/>
              <a:rect l="l" t="t" r="r" b="b"/>
              <a:pathLst>
                <a:path w="1906" h="721" extrusionOk="0">
                  <a:moveTo>
                    <a:pt x="1871" y="0"/>
                  </a:moveTo>
                  <a:cubicBezTo>
                    <a:pt x="1861" y="0"/>
                    <a:pt x="1855" y="7"/>
                    <a:pt x="1855" y="19"/>
                  </a:cubicBezTo>
                  <a:cubicBezTo>
                    <a:pt x="1304" y="345"/>
                    <a:pt x="677" y="570"/>
                    <a:pt x="25" y="646"/>
                  </a:cubicBezTo>
                  <a:cubicBezTo>
                    <a:pt x="0" y="646"/>
                    <a:pt x="0" y="671"/>
                    <a:pt x="0" y="696"/>
                  </a:cubicBezTo>
                  <a:cubicBezTo>
                    <a:pt x="0" y="721"/>
                    <a:pt x="25" y="721"/>
                    <a:pt x="50" y="721"/>
                  </a:cubicBezTo>
                  <a:cubicBezTo>
                    <a:pt x="702" y="646"/>
                    <a:pt x="1329" y="420"/>
                    <a:pt x="1880" y="94"/>
                  </a:cubicBezTo>
                  <a:cubicBezTo>
                    <a:pt x="1905" y="69"/>
                    <a:pt x="1905" y="44"/>
                    <a:pt x="1905" y="19"/>
                  </a:cubicBezTo>
                  <a:cubicBezTo>
                    <a:pt x="1893" y="7"/>
                    <a:pt x="188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9"/>
            <p:cNvSpPr/>
            <p:nvPr/>
          </p:nvSpPr>
          <p:spPr>
            <a:xfrm>
              <a:off x="5094775" y="2142250"/>
              <a:ext cx="33225" cy="14450"/>
            </a:xfrm>
            <a:custGeom>
              <a:avLst/>
              <a:gdLst/>
              <a:ahLst/>
              <a:cxnLst/>
              <a:rect l="l" t="t" r="r" b="b"/>
              <a:pathLst>
                <a:path w="1329" h="578" extrusionOk="0">
                  <a:moveTo>
                    <a:pt x="1253" y="1"/>
                  </a:moveTo>
                  <a:cubicBezTo>
                    <a:pt x="877" y="226"/>
                    <a:pt x="476" y="377"/>
                    <a:pt x="50" y="502"/>
                  </a:cubicBezTo>
                  <a:cubicBezTo>
                    <a:pt x="25" y="502"/>
                    <a:pt x="0" y="527"/>
                    <a:pt x="25" y="552"/>
                  </a:cubicBezTo>
                  <a:cubicBezTo>
                    <a:pt x="25" y="577"/>
                    <a:pt x="50" y="577"/>
                    <a:pt x="50" y="577"/>
                  </a:cubicBezTo>
                  <a:lnTo>
                    <a:pt x="75" y="577"/>
                  </a:lnTo>
                  <a:cubicBezTo>
                    <a:pt x="502" y="477"/>
                    <a:pt x="903" y="302"/>
                    <a:pt x="1304" y="76"/>
                  </a:cubicBezTo>
                  <a:cubicBezTo>
                    <a:pt x="1304" y="76"/>
                    <a:pt x="1329" y="51"/>
                    <a:pt x="1304" y="26"/>
                  </a:cubicBezTo>
                  <a:cubicBezTo>
                    <a:pt x="1304" y="1"/>
                    <a:pt x="127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9"/>
            <p:cNvSpPr/>
            <p:nvPr/>
          </p:nvSpPr>
          <p:spPr>
            <a:xfrm>
              <a:off x="5242025" y="2104200"/>
              <a:ext cx="13175" cy="6750"/>
            </a:xfrm>
            <a:custGeom>
              <a:avLst/>
              <a:gdLst/>
              <a:ahLst/>
              <a:cxnLst/>
              <a:rect l="l" t="t" r="r" b="b"/>
              <a:pathLst>
                <a:path w="527" h="270" extrusionOk="0">
                  <a:moveTo>
                    <a:pt x="467" y="0"/>
                  </a:moveTo>
                  <a:cubicBezTo>
                    <a:pt x="457" y="0"/>
                    <a:pt x="451" y="7"/>
                    <a:pt x="451" y="19"/>
                  </a:cubicBezTo>
                  <a:cubicBezTo>
                    <a:pt x="326" y="94"/>
                    <a:pt x="175" y="144"/>
                    <a:pt x="50" y="194"/>
                  </a:cubicBezTo>
                  <a:cubicBezTo>
                    <a:pt x="25" y="194"/>
                    <a:pt x="0" y="220"/>
                    <a:pt x="0" y="245"/>
                  </a:cubicBezTo>
                  <a:cubicBezTo>
                    <a:pt x="25" y="270"/>
                    <a:pt x="25" y="270"/>
                    <a:pt x="50" y="270"/>
                  </a:cubicBezTo>
                  <a:lnTo>
                    <a:pt x="75" y="270"/>
                  </a:lnTo>
                  <a:cubicBezTo>
                    <a:pt x="226" y="245"/>
                    <a:pt x="351" y="169"/>
                    <a:pt x="476" y="69"/>
                  </a:cubicBezTo>
                  <a:cubicBezTo>
                    <a:pt x="501" y="69"/>
                    <a:pt x="526" y="44"/>
                    <a:pt x="501" y="19"/>
                  </a:cubicBezTo>
                  <a:cubicBezTo>
                    <a:pt x="489" y="7"/>
                    <a:pt x="476"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9"/>
            <p:cNvSpPr/>
            <p:nvPr/>
          </p:nvSpPr>
          <p:spPr>
            <a:xfrm>
              <a:off x="5238250" y="1976225"/>
              <a:ext cx="17575" cy="11300"/>
            </a:xfrm>
            <a:custGeom>
              <a:avLst/>
              <a:gdLst/>
              <a:ahLst/>
              <a:cxnLst/>
              <a:rect l="l" t="t" r="r" b="b"/>
              <a:pathLst>
                <a:path w="703" h="452" extrusionOk="0">
                  <a:moveTo>
                    <a:pt x="627" y="0"/>
                  </a:moveTo>
                  <a:cubicBezTo>
                    <a:pt x="427" y="151"/>
                    <a:pt x="226" y="276"/>
                    <a:pt x="26" y="351"/>
                  </a:cubicBezTo>
                  <a:cubicBezTo>
                    <a:pt x="1" y="376"/>
                    <a:pt x="1" y="401"/>
                    <a:pt x="1" y="426"/>
                  </a:cubicBezTo>
                  <a:cubicBezTo>
                    <a:pt x="26" y="426"/>
                    <a:pt x="26" y="451"/>
                    <a:pt x="51" y="451"/>
                  </a:cubicBezTo>
                  <a:lnTo>
                    <a:pt x="76" y="451"/>
                  </a:lnTo>
                  <a:cubicBezTo>
                    <a:pt x="276" y="351"/>
                    <a:pt x="477" y="226"/>
                    <a:pt x="677" y="75"/>
                  </a:cubicBezTo>
                  <a:cubicBezTo>
                    <a:pt x="677" y="75"/>
                    <a:pt x="702"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9"/>
            <p:cNvSpPr/>
            <p:nvPr/>
          </p:nvSpPr>
          <p:spPr>
            <a:xfrm>
              <a:off x="5070325" y="1787150"/>
              <a:ext cx="16325" cy="6750"/>
            </a:xfrm>
            <a:custGeom>
              <a:avLst/>
              <a:gdLst/>
              <a:ahLst/>
              <a:cxnLst/>
              <a:rect l="l" t="t" r="r" b="b"/>
              <a:pathLst>
                <a:path w="653" h="270" extrusionOk="0">
                  <a:moveTo>
                    <a:pt x="612" y="0"/>
                  </a:moveTo>
                  <a:cubicBezTo>
                    <a:pt x="602" y="0"/>
                    <a:pt x="590" y="7"/>
                    <a:pt x="577" y="19"/>
                  </a:cubicBezTo>
                  <a:cubicBezTo>
                    <a:pt x="402" y="120"/>
                    <a:pt x="226" y="170"/>
                    <a:pt x="51" y="195"/>
                  </a:cubicBezTo>
                  <a:cubicBezTo>
                    <a:pt x="26" y="195"/>
                    <a:pt x="1" y="220"/>
                    <a:pt x="1" y="220"/>
                  </a:cubicBezTo>
                  <a:cubicBezTo>
                    <a:pt x="1" y="245"/>
                    <a:pt x="26" y="270"/>
                    <a:pt x="51" y="270"/>
                  </a:cubicBezTo>
                  <a:cubicBezTo>
                    <a:pt x="251" y="270"/>
                    <a:pt x="452" y="195"/>
                    <a:pt x="627" y="69"/>
                  </a:cubicBezTo>
                  <a:cubicBezTo>
                    <a:pt x="652" y="69"/>
                    <a:pt x="652" y="44"/>
                    <a:pt x="627" y="19"/>
                  </a:cubicBezTo>
                  <a:cubicBezTo>
                    <a:pt x="627" y="7"/>
                    <a:pt x="62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19"/>
          <p:cNvGrpSpPr/>
          <p:nvPr/>
        </p:nvGrpSpPr>
        <p:grpSpPr>
          <a:xfrm rot="10478074">
            <a:off x="7731719" y="-223250"/>
            <a:ext cx="1895619" cy="972217"/>
            <a:chOff x="-626174" y="4331745"/>
            <a:chExt cx="2002880" cy="1027228"/>
          </a:xfrm>
        </p:grpSpPr>
        <p:sp>
          <p:nvSpPr>
            <p:cNvPr id="7640" name="Google Shape;7640;p19"/>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9"/>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9"/>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9"/>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9"/>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9"/>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9"/>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9"/>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9"/>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9"/>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9"/>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9"/>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9"/>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9"/>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9"/>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9"/>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9"/>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9"/>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9"/>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9"/>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9"/>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9"/>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9"/>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9"/>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9"/>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9"/>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9"/>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9"/>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9"/>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9"/>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9"/>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9"/>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9"/>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9"/>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9"/>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9"/>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9"/>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9"/>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9"/>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9"/>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9"/>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9"/>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9"/>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9"/>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9"/>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9"/>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9"/>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9"/>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9"/>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9"/>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9"/>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9"/>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9"/>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9"/>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9"/>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9"/>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9"/>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9"/>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9"/>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9"/>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9"/>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9"/>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9"/>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9"/>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9"/>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9"/>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9"/>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9"/>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9"/>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9"/>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9"/>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9"/>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9"/>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9"/>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9"/>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9"/>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9"/>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9"/>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9"/>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9"/>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9"/>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9"/>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9"/>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9"/>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9"/>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9"/>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9"/>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9"/>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9"/>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9"/>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9"/>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9"/>
          <p:cNvGrpSpPr/>
          <p:nvPr/>
        </p:nvGrpSpPr>
        <p:grpSpPr>
          <a:xfrm rot="-321926">
            <a:off x="-495394" y="4372775"/>
            <a:ext cx="1895619" cy="972217"/>
            <a:chOff x="-626174" y="4331745"/>
            <a:chExt cx="2002880" cy="1027228"/>
          </a:xfrm>
        </p:grpSpPr>
        <p:sp>
          <p:nvSpPr>
            <p:cNvPr id="7732" name="Google Shape;7732;p19"/>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9"/>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9"/>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9"/>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9"/>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9"/>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9"/>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9"/>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9"/>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9"/>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9"/>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9"/>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9"/>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9"/>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9"/>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9"/>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9"/>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9"/>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9"/>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9"/>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9"/>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9"/>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9"/>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9"/>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9"/>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9"/>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9"/>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9"/>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9"/>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9"/>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9"/>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9"/>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9"/>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9"/>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9"/>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9"/>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9"/>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9"/>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9"/>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9"/>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9"/>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9"/>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9"/>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9"/>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9"/>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9"/>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9"/>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9"/>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9"/>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9"/>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9"/>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9"/>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9"/>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9"/>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9"/>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9"/>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9"/>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9"/>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9"/>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9"/>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9"/>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9"/>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9"/>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9"/>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9"/>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9"/>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9"/>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9"/>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9"/>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9"/>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9"/>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9"/>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9"/>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9"/>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9"/>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9"/>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9"/>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9"/>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9"/>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9"/>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9"/>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9"/>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9"/>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9"/>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9"/>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9"/>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9"/>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9"/>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9"/>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9"/>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9"/>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7823"/>
        <p:cNvGrpSpPr/>
        <p:nvPr/>
      </p:nvGrpSpPr>
      <p:grpSpPr>
        <a:xfrm>
          <a:off x="0" y="0"/>
          <a:ext cx="0" cy="0"/>
          <a:chOff x="0" y="0"/>
          <a:chExt cx="0" cy="0"/>
        </a:xfrm>
      </p:grpSpPr>
      <p:sp>
        <p:nvSpPr>
          <p:cNvPr id="7824" name="Google Shape;7824;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25" name="Google Shape;7825;p20"/>
          <p:cNvSpPr txBox="1">
            <a:spLocks noGrp="1"/>
          </p:cNvSpPr>
          <p:nvPr>
            <p:ph type="title" idx="2"/>
          </p:nvPr>
        </p:nvSpPr>
        <p:spPr>
          <a:xfrm>
            <a:off x="2239963" y="1402713"/>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26" name="Google Shape;7826;p20"/>
          <p:cNvSpPr txBox="1">
            <a:spLocks noGrp="1"/>
          </p:cNvSpPr>
          <p:nvPr>
            <p:ph type="subTitle" idx="1"/>
          </p:nvPr>
        </p:nvSpPr>
        <p:spPr>
          <a:xfrm>
            <a:off x="2239963" y="1761513"/>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827" name="Google Shape;7827;p20"/>
          <p:cNvSpPr txBox="1">
            <a:spLocks noGrp="1"/>
          </p:cNvSpPr>
          <p:nvPr>
            <p:ph type="title" idx="3"/>
          </p:nvPr>
        </p:nvSpPr>
        <p:spPr>
          <a:xfrm>
            <a:off x="5612635" y="1402713"/>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28" name="Google Shape;7828;p20"/>
          <p:cNvSpPr txBox="1">
            <a:spLocks noGrp="1"/>
          </p:cNvSpPr>
          <p:nvPr>
            <p:ph type="subTitle" idx="4"/>
          </p:nvPr>
        </p:nvSpPr>
        <p:spPr>
          <a:xfrm>
            <a:off x="5612687" y="1761513"/>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829" name="Google Shape;7829;p20"/>
          <p:cNvSpPr txBox="1">
            <a:spLocks noGrp="1"/>
          </p:cNvSpPr>
          <p:nvPr>
            <p:ph type="title" idx="5"/>
          </p:nvPr>
        </p:nvSpPr>
        <p:spPr>
          <a:xfrm>
            <a:off x="2239963" y="3754325"/>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30" name="Google Shape;7830;p20"/>
          <p:cNvSpPr txBox="1">
            <a:spLocks noGrp="1"/>
          </p:cNvSpPr>
          <p:nvPr>
            <p:ph type="subTitle" idx="6"/>
          </p:nvPr>
        </p:nvSpPr>
        <p:spPr>
          <a:xfrm>
            <a:off x="2239963" y="4113125"/>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831" name="Google Shape;7831;p20"/>
          <p:cNvSpPr txBox="1">
            <a:spLocks noGrp="1"/>
          </p:cNvSpPr>
          <p:nvPr>
            <p:ph type="title" idx="7"/>
          </p:nvPr>
        </p:nvSpPr>
        <p:spPr>
          <a:xfrm>
            <a:off x="5612635" y="3754325"/>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32" name="Google Shape;7832;p20"/>
          <p:cNvSpPr txBox="1">
            <a:spLocks noGrp="1"/>
          </p:cNvSpPr>
          <p:nvPr>
            <p:ph type="subTitle" idx="8"/>
          </p:nvPr>
        </p:nvSpPr>
        <p:spPr>
          <a:xfrm>
            <a:off x="5612635" y="4113125"/>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833" name="Google Shape;7833;p20"/>
          <p:cNvSpPr txBox="1">
            <a:spLocks noGrp="1"/>
          </p:cNvSpPr>
          <p:nvPr>
            <p:ph type="title" idx="9"/>
          </p:nvPr>
        </p:nvSpPr>
        <p:spPr>
          <a:xfrm>
            <a:off x="2239963" y="2578525"/>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34" name="Google Shape;7834;p20"/>
          <p:cNvSpPr txBox="1">
            <a:spLocks noGrp="1"/>
          </p:cNvSpPr>
          <p:nvPr>
            <p:ph type="subTitle" idx="13"/>
          </p:nvPr>
        </p:nvSpPr>
        <p:spPr>
          <a:xfrm>
            <a:off x="2239963" y="2937325"/>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835" name="Google Shape;7835;p20"/>
          <p:cNvSpPr txBox="1">
            <a:spLocks noGrp="1"/>
          </p:cNvSpPr>
          <p:nvPr>
            <p:ph type="title" idx="14"/>
          </p:nvPr>
        </p:nvSpPr>
        <p:spPr>
          <a:xfrm>
            <a:off x="5612638" y="2578525"/>
            <a:ext cx="1986000" cy="358800"/>
          </a:xfrm>
          <a:prstGeom prst="rect">
            <a:avLst/>
          </a:prstGeom>
          <a:solidFill>
            <a:schemeClr val="dk2"/>
          </a:solidFill>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36" name="Google Shape;7836;p20"/>
          <p:cNvSpPr txBox="1">
            <a:spLocks noGrp="1"/>
          </p:cNvSpPr>
          <p:nvPr>
            <p:ph type="subTitle" idx="15"/>
          </p:nvPr>
        </p:nvSpPr>
        <p:spPr>
          <a:xfrm>
            <a:off x="5612638" y="2937325"/>
            <a:ext cx="19860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837" name="Google Shape;7837;p20"/>
          <p:cNvGrpSpPr/>
          <p:nvPr/>
        </p:nvGrpSpPr>
        <p:grpSpPr>
          <a:xfrm rot="-2389635" flipH="1">
            <a:off x="167883" y="3505845"/>
            <a:ext cx="1021060" cy="1482668"/>
            <a:chOff x="4334750" y="693625"/>
            <a:chExt cx="1077725" cy="1564950"/>
          </a:xfrm>
        </p:grpSpPr>
        <p:sp>
          <p:nvSpPr>
            <p:cNvPr id="7838" name="Google Shape;7838;p20"/>
            <p:cNvSpPr/>
            <p:nvPr/>
          </p:nvSpPr>
          <p:spPr>
            <a:xfrm>
              <a:off x="4442500" y="948200"/>
              <a:ext cx="969975" cy="1310375"/>
            </a:xfrm>
            <a:custGeom>
              <a:avLst/>
              <a:gdLst/>
              <a:ahLst/>
              <a:cxnLst/>
              <a:rect l="l" t="t" r="r" b="b"/>
              <a:pathLst>
                <a:path w="38799" h="52415" extrusionOk="0">
                  <a:moveTo>
                    <a:pt x="7757" y="1"/>
                  </a:moveTo>
                  <a:cubicBezTo>
                    <a:pt x="6560" y="1"/>
                    <a:pt x="5375" y="189"/>
                    <a:pt x="4237" y="645"/>
                  </a:cubicBezTo>
                  <a:cubicBezTo>
                    <a:pt x="2382" y="1422"/>
                    <a:pt x="126" y="2775"/>
                    <a:pt x="76" y="4805"/>
                  </a:cubicBezTo>
                  <a:cubicBezTo>
                    <a:pt x="1" y="7888"/>
                    <a:pt x="527" y="9993"/>
                    <a:pt x="2282" y="13427"/>
                  </a:cubicBezTo>
                  <a:cubicBezTo>
                    <a:pt x="3434" y="15657"/>
                    <a:pt x="5114" y="17537"/>
                    <a:pt x="6517" y="19592"/>
                  </a:cubicBezTo>
                  <a:cubicBezTo>
                    <a:pt x="8322" y="22249"/>
                    <a:pt x="9750" y="25181"/>
                    <a:pt x="10753" y="28239"/>
                  </a:cubicBezTo>
                  <a:cubicBezTo>
                    <a:pt x="11956" y="31923"/>
                    <a:pt x="12482" y="35808"/>
                    <a:pt x="13535" y="39542"/>
                  </a:cubicBezTo>
                  <a:cubicBezTo>
                    <a:pt x="14838" y="44104"/>
                    <a:pt x="16542" y="46635"/>
                    <a:pt x="19224" y="48966"/>
                  </a:cubicBezTo>
                  <a:cubicBezTo>
                    <a:pt x="21696" y="51100"/>
                    <a:pt x="24702" y="52414"/>
                    <a:pt x="27957" y="52414"/>
                  </a:cubicBezTo>
                  <a:cubicBezTo>
                    <a:pt x="28564" y="52414"/>
                    <a:pt x="29179" y="52369"/>
                    <a:pt x="29801" y="52274"/>
                  </a:cubicBezTo>
                  <a:cubicBezTo>
                    <a:pt x="33234" y="51773"/>
                    <a:pt x="35565" y="48189"/>
                    <a:pt x="36693" y="44881"/>
                  </a:cubicBezTo>
                  <a:cubicBezTo>
                    <a:pt x="38798" y="38615"/>
                    <a:pt x="37470" y="31597"/>
                    <a:pt x="34387" y="25733"/>
                  </a:cubicBezTo>
                  <a:cubicBezTo>
                    <a:pt x="33334" y="23728"/>
                    <a:pt x="32081" y="21798"/>
                    <a:pt x="30778" y="19918"/>
                  </a:cubicBezTo>
                  <a:cubicBezTo>
                    <a:pt x="28247" y="16284"/>
                    <a:pt x="25565" y="12750"/>
                    <a:pt x="22733" y="9342"/>
                  </a:cubicBezTo>
                  <a:cubicBezTo>
                    <a:pt x="19324" y="5281"/>
                    <a:pt x="15339" y="1146"/>
                    <a:pt x="10101" y="219"/>
                  </a:cubicBezTo>
                  <a:cubicBezTo>
                    <a:pt x="9321" y="80"/>
                    <a:pt x="8536" y="1"/>
                    <a:pt x="7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0"/>
            <p:cNvSpPr/>
            <p:nvPr/>
          </p:nvSpPr>
          <p:spPr>
            <a:xfrm>
              <a:off x="4345400" y="699275"/>
              <a:ext cx="374700" cy="508800"/>
            </a:xfrm>
            <a:custGeom>
              <a:avLst/>
              <a:gdLst/>
              <a:ahLst/>
              <a:cxnLst/>
              <a:rect l="l" t="t" r="r" b="b"/>
              <a:pathLst>
                <a:path w="14988" h="20352" extrusionOk="0">
                  <a:moveTo>
                    <a:pt x="1504" y="0"/>
                  </a:moveTo>
                  <a:cubicBezTo>
                    <a:pt x="852" y="50"/>
                    <a:pt x="251" y="476"/>
                    <a:pt x="0" y="1078"/>
                  </a:cubicBezTo>
                  <a:cubicBezTo>
                    <a:pt x="2406" y="3710"/>
                    <a:pt x="4085" y="6892"/>
                    <a:pt x="5038" y="10376"/>
                  </a:cubicBezTo>
                  <a:cubicBezTo>
                    <a:pt x="5163" y="10877"/>
                    <a:pt x="4562" y="11329"/>
                    <a:pt x="4286" y="11780"/>
                  </a:cubicBezTo>
                  <a:cubicBezTo>
                    <a:pt x="3509" y="13033"/>
                    <a:pt x="3484" y="14712"/>
                    <a:pt x="4211" y="15965"/>
                  </a:cubicBezTo>
                  <a:cubicBezTo>
                    <a:pt x="4361" y="15815"/>
                    <a:pt x="4436" y="15589"/>
                    <a:pt x="4486" y="15389"/>
                  </a:cubicBezTo>
                  <a:cubicBezTo>
                    <a:pt x="5514" y="16141"/>
                    <a:pt x="6040" y="17519"/>
                    <a:pt x="5815" y="18797"/>
                  </a:cubicBezTo>
                  <a:cubicBezTo>
                    <a:pt x="5847" y="18810"/>
                    <a:pt x="5880" y="18815"/>
                    <a:pt x="5913" y="18815"/>
                  </a:cubicBezTo>
                  <a:cubicBezTo>
                    <a:pt x="6079" y="18815"/>
                    <a:pt x="6240" y="18668"/>
                    <a:pt x="6366" y="18522"/>
                  </a:cubicBezTo>
                  <a:cubicBezTo>
                    <a:pt x="6892" y="17895"/>
                    <a:pt x="7193" y="17093"/>
                    <a:pt x="7218" y="16266"/>
                  </a:cubicBezTo>
                  <a:cubicBezTo>
                    <a:pt x="8095" y="17494"/>
                    <a:pt x="8597" y="18872"/>
                    <a:pt x="8697" y="20351"/>
                  </a:cubicBezTo>
                  <a:cubicBezTo>
                    <a:pt x="8948" y="20201"/>
                    <a:pt x="9073" y="19900"/>
                    <a:pt x="9148" y="19599"/>
                  </a:cubicBezTo>
                  <a:cubicBezTo>
                    <a:pt x="9649" y="17895"/>
                    <a:pt x="9324" y="16040"/>
                    <a:pt x="8722" y="14336"/>
                  </a:cubicBezTo>
                  <a:cubicBezTo>
                    <a:pt x="9950" y="13810"/>
                    <a:pt x="10702" y="12632"/>
                    <a:pt x="11504" y="11579"/>
                  </a:cubicBezTo>
                  <a:cubicBezTo>
                    <a:pt x="11679" y="11329"/>
                    <a:pt x="11905" y="11053"/>
                    <a:pt x="12181" y="10903"/>
                  </a:cubicBezTo>
                  <a:cubicBezTo>
                    <a:pt x="12448" y="10769"/>
                    <a:pt x="12760" y="10735"/>
                    <a:pt x="13079" y="10735"/>
                  </a:cubicBezTo>
                  <a:cubicBezTo>
                    <a:pt x="13239" y="10735"/>
                    <a:pt x="13400" y="10744"/>
                    <a:pt x="13559" y="10752"/>
                  </a:cubicBezTo>
                  <a:cubicBezTo>
                    <a:pt x="14035" y="10802"/>
                    <a:pt x="14512" y="10827"/>
                    <a:pt x="14988" y="10877"/>
                  </a:cubicBezTo>
                  <a:cubicBezTo>
                    <a:pt x="14411" y="9950"/>
                    <a:pt x="13484" y="9073"/>
                    <a:pt x="12431" y="8772"/>
                  </a:cubicBezTo>
                  <a:cubicBezTo>
                    <a:pt x="11404" y="8497"/>
                    <a:pt x="10251" y="8572"/>
                    <a:pt x="9324" y="7995"/>
                  </a:cubicBezTo>
                  <a:cubicBezTo>
                    <a:pt x="8822" y="7694"/>
                    <a:pt x="8446" y="7218"/>
                    <a:pt x="8070" y="6742"/>
                  </a:cubicBezTo>
                  <a:cubicBezTo>
                    <a:pt x="6090" y="4286"/>
                    <a:pt x="3910" y="2055"/>
                    <a:pt x="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0"/>
            <p:cNvSpPr/>
            <p:nvPr/>
          </p:nvSpPr>
          <p:spPr>
            <a:xfrm>
              <a:off x="4435625" y="953025"/>
              <a:ext cx="951150" cy="1305375"/>
            </a:xfrm>
            <a:custGeom>
              <a:avLst/>
              <a:gdLst/>
              <a:ahLst/>
              <a:cxnLst/>
              <a:rect l="l" t="t" r="r" b="b"/>
              <a:pathLst>
                <a:path w="38046" h="52215" extrusionOk="0">
                  <a:moveTo>
                    <a:pt x="10652" y="1"/>
                  </a:moveTo>
                  <a:lnTo>
                    <a:pt x="10652" y="1"/>
                  </a:lnTo>
                  <a:cubicBezTo>
                    <a:pt x="15865" y="1254"/>
                    <a:pt x="19624" y="5389"/>
                    <a:pt x="22908" y="9349"/>
                  </a:cubicBezTo>
                  <a:cubicBezTo>
                    <a:pt x="24562" y="11379"/>
                    <a:pt x="26191" y="13434"/>
                    <a:pt x="27745" y="15540"/>
                  </a:cubicBezTo>
                  <a:cubicBezTo>
                    <a:pt x="30050" y="18697"/>
                    <a:pt x="32381" y="21880"/>
                    <a:pt x="34236" y="25339"/>
                  </a:cubicBezTo>
                  <a:cubicBezTo>
                    <a:pt x="35614" y="27946"/>
                    <a:pt x="36617" y="30728"/>
                    <a:pt x="37168" y="33610"/>
                  </a:cubicBezTo>
                  <a:cubicBezTo>
                    <a:pt x="38046" y="38297"/>
                    <a:pt x="37619" y="43384"/>
                    <a:pt x="35163" y="47570"/>
                  </a:cubicBezTo>
                  <a:cubicBezTo>
                    <a:pt x="34136" y="49274"/>
                    <a:pt x="32707" y="50878"/>
                    <a:pt x="30802" y="51580"/>
                  </a:cubicBezTo>
                  <a:cubicBezTo>
                    <a:pt x="29900" y="51906"/>
                    <a:pt x="28898" y="51956"/>
                    <a:pt x="27945" y="51981"/>
                  </a:cubicBezTo>
                  <a:cubicBezTo>
                    <a:pt x="26642" y="51981"/>
                    <a:pt x="25339" y="51755"/>
                    <a:pt x="24111" y="51354"/>
                  </a:cubicBezTo>
                  <a:cubicBezTo>
                    <a:pt x="21329" y="50427"/>
                    <a:pt x="18923" y="48572"/>
                    <a:pt x="17068" y="46317"/>
                  </a:cubicBezTo>
                  <a:cubicBezTo>
                    <a:pt x="13283" y="41655"/>
                    <a:pt x="12908" y="35414"/>
                    <a:pt x="11379" y="29800"/>
                  </a:cubicBezTo>
                  <a:cubicBezTo>
                    <a:pt x="10376" y="26016"/>
                    <a:pt x="8697" y="22382"/>
                    <a:pt x="6466" y="19149"/>
                  </a:cubicBezTo>
                  <a:cubicBezTo>
                    <a:pt x="5740" y="18046"/>
                    <a:pt x="4913" y="17043"/>
                    <a:pt x="4136" y="15991"/>
                  </a:cubicBezTo>
                  <a:cubicBezTo>
                    <a:pt x="3359" y="14938"/>
                    <a:pt x="2632" y="13835"/>
                    <a:pt x="2080" y="12657"/>
                  </a:cubicBezTo>
                  <a:cubicBezTo>
                    <a:pt x="878" y="10327"/>
                    <a:pt x="1" y="7797"/>
                    <a:pt x="50" y="5166"/>
                  </a:cubicBezTo>
                  <a:lnTo>
                    <a:pt x="50" y="5166"/>
                  </a:lnTo>
                  <a:cubicBezTo>
                    <a:pt x="1" y="7797"/>
                    <a:pt x="828" y="10352"/>
                    <a:pt x="2030" y="12682"/>
                  </a:cubicBezTo>
                  <a:cubicBezTo>
                    <a:pt x="2582" y="13860"/>
                    <a:pt x="3308" y="14963"/>
                    <a:pt x="4060" y="16041"/>
                  </a:cubicBezTo>
                  <a:cubicBezTo>
                    <a:pt x="8522" y="21705"/>
                    <a:pt x="10752" y="26592"/>
                    <a:pt x="12131" y="33660"/>
                  </a:cubicBezTo>
                  <a:cubicBezTo>
                    <a:pt x="13083" y="38096"/>
                    <a:pt x="13960" y="42833"/>
                    <a:pt x="16918" y="46442"/>
                  </a:cubicBezTo>
                  <a:cubicBezTo>
                    <a:pt x="18998" y="48973"/>
                    <a:pt x="21780" y="51054"/>
                    <a:pt x="24988" y="51856"/>
                  </a:cubicBezTo>
                  <a:cubicBezTo>
                    <a:pt x="25953" y="52101"/>
                    <a:pt x="26938" y="52215"/>
                    <a:pt x="27918" y="52215"/>
                  </a:cubicBezTo>
                  <a:cubicBezTo>
                    <a:pt x="28540" y="52215"/>
                    <a:pt x="29161" y="52169"/>
                    <a:pt x="29775" y="52081"/>
                  </a:cubicBezTo>
                  <a:cubicBezTo>
                    <a:pt x="30126" y="52006"/>
                    <a:pt x="30552" y="51931"/>
                    <a:pt x="30878" y="51805"/>
                  </a:cubicBezTo>
                  <a:cubicBezTo>
                    <a:pt x="31479" y="51605"/>
                    <a:pt x="32106" y="51229"/>
                    <a:pt x="32632" y="50853"/>
                  </a:cubicBezTo>
                  <a:cubicBezTo>
                    <a:pt x="34737" y="49249"/>
                    <a:pt x="36066" y="46793"/>
                    <a:pt x="36868" y="44287"/>
                  </a:cubicBezTo>
                  <a:cubicBezTo>
                    <a:pt x="37970" y="40853"/>
                    <a:pt x="38020" y="37119"/>
                    <a:pt x="37369" y="33560"/>
                  </a:cubicBezTo>
                  <a:cubicBezTo>
                    <a:pt x="36792" y="30678"/>
                    <a:pt x="35765" y="27870"/>
                    <a:pt x="34386" y="25264"/>
                  </a:cubicBezTo>
                  <a:cubicBezTo>
                    <a:pt x="32532" y="21805"/>
                    <a:pt x="30176" y="18622"/>
                    <a:pt x="27845" y="15464"/>
                  </a:cubicBezTo>
                  <a:cubicBezTo>
                    <a:pt x="23434" y="9850"/>
                    <a:pt x="17945" y="1630"/>
                    <a:pt x="10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0"/>
            <p:cNvSpPr/>
            <p:nvPr/>
          </p:nvSpPr>
          <p:spPr>
            <a:xfrm>
              <a:off x="4334750" y="693625"/>
              <a:ext cx="377825" cy="513700"/>
            </a:xfrm>
            <a:custGeom>
              <a:avLst/>
              <a:gdLst/>
              <a:ahLst/>
              <a:cxnLst/>
              <a:rect l="l" t="t" r="r" b="b"/>
              <a:pathLst>
                <a:path w="15113" h="20548" extrusionOk="0">
                  <a:moveTo>
                    <a:pt x="1629" y="1"/>
                  </a:moveTo>
                  <a:cubicBezTo>
                    <a:pt x="952" y="51"/>
                    <a:pt x="301" y="502"/>
                    <a:pt x="25" y="1128"/>
                  </a:cubicBezTo>
                  <a:cubicBezTo>
                    <a:pt x="0" y="1154"/>
                    <a:pt x="25" y="1204"/>
                    <a:pt x="50" y="1229"/>
                  </a:cubicBezTo>
                  <a:cubicBezTo>
                    <a:pt x="501" y="1755"/>
                    <a:pt x="952" y="2281"/>
                    <a:pt x="1379" y="2833"/>
                  </a:cubicBezTo>
                  <a:cubicBezTo>
                    <a:pt x="2607" y="4512"/>
                    <a:pt x="3609" y="6367"/>
                    <a:pt x="4336" y="8321"/>
                  </a:cubicBezTo>
                  <a:cubicBezTo>
                    <a:pt x="4587" y="8948"/>
                    <a:pt x="4787" y="9625"/>
                    <a:pt x="4988" y="10276"/>
                  </a:cubicBezTo>
                  <a:lnTo>
                    <a:pt x="5013" y="10402"/>
                  </a:lnTo>
                  <a:cubicBezTo>
                    <a:pt x="5113" y="10677"/>
                    <a:pt x="4988" y="10928"/>
                    <a:pt x="4812" y="11154"/>
                  </a:cubicBezTo>
                  <a:cubicBezTo>
                    <a:pt x="3559" y="12457"/>
                    <a:pt x="3308" y="14612"/>
                    <a:pt x="4286" y="16166"/>
                  </a:cubicBezTo>
                  <a:cubicBezTo>
                    <a:pt x="4306" y="16181"/>
                    <a:pt x="4327" y="16188"/>
                    <a:pt x="4348" y="16188"/>
                  </a:cubicBezTo>
                  <a:cubicBezTo>
                    <a:pt x="4482" y="16188"/>
                    <a:pt x="4616" y="15895"/>
                    <a:pt x="4677" y="15677"/>
                  </a:cubicBezTo>
                  <a:lnTo>
                    <a:pt x="4677" y="15677"/>
                  </a:lnTo>
                  <a:cubicBezTo>
                    <a:pt x="5588" y="16444"/>
                    <a:pt x="6053" y="17704"/>
                    <a:pt x="5815" y="18873"/>
                  </a:cubicBezTo>
                  <a:cubicBezTo>
                    <a:pt x="5815" y="18923"/>
                    <a:pt x="5840" y="18973"/>
                    <a:pt x="5890" y="18998"/>
                  </a:cubicBezTo>
                  <a:cubicBezTo>
                    <a:pt x="5937" y="19013"/>
                    <a:pt x="5983" y="19019"/>
                    <a:pt x="6028" y="19019"/>
                  </a:cubicBezTo>
                  <a:cubicBezTo>
                    <a:pt x="6293" y="19019"/>
                    <a:pt x="6513" y="18790"/>
                    <a:pt x="6642" y="18597"/>
                  </a:cubicBezTo>
                  <a:cubicBezTo>
                    <a:pt x="7080" y="18027"/>
                    <a:pt x="7346" y="17361"/>
                    <a:pt x="7439" y="16666"/>
                  </a:cubicBezTo>
                  <a:lnTo>
                    <a:pt x="7439" y="16666"/>
                  </a:lnTo>
                  <a:cubicBezTo>
                    <a:pt x="7789" y="17192"/>
                    <a:pt x="8080" y="17741"/>
                    <a:pt x="8296" y="18347"/>
                  </a:cubicBezTo>
                  <a:cubicBezTo>
                    <a:pt x="8547" y="19023"/>
                    <a:pt x="8697" y="19725"/>
                    <a:pt x="8747" y="20452"/>
                  </a:cubicBezTo>
                  <a:cubicBezTo>
                    <a:pt x="8747" y="20506"/>
                    <a:pt x="8786" y="20547"/>
                    <a:pt x="8827" y="20547"/>
                  </a:cubicBezTo>
                  <a:cubicBezTo>
                    <a:pt x="8842" y="20547"/>
                    <a:pt x="8858" y="20541"/>
                    <a:pt x="8872" y="20527"/>
                  </a:cubicBezTo>
                  <a:cubicBezTo>
                    <a:pt x="9349" y="20176"/>
                    <a:pt x="9399" y="19575"/>
                    <a:pt x="9499" y="19073"/>
                  </a:cubicBezTo>
                  <a:cubicBezTo>
                    <a:pt x="9772" y="17510"/>
                    <a:pt x="9455" y="15923"/>
                    <a:pt x="8938" y="14457"/>
                  </a:cubicBezTo>
                  <a:lnTo>
                    <a:pt x="8938" y="14457"/>
                  </a:lnTo>
                  <a:cubicBezTo>
                    <a:pt x="10127" y="13894"/>
                    <a:pt x="10841" y="12764"/>
                    <a:pt x="11604" y="11755"/>
                  </a:cubicBezTo>
                  <a:cubicBezTo>
                    <a:pt x="11958" y="11213"/>
                    <a:pt x="12400" y="10848"/>
                    <a:pt x="13055" y="10848"/>
                  </a:cubicBezTo>
                  <a:cubicBezTo>
                    <a:pt x="13097" y="10848"/>
                    <a:pt x="13140" y="10850"/>
                    <a:pt x="13183" y="10853"/>
                  </a:cubicBezTo>
                  <a:cubicBezTo>
                    <a:pt x="13735" y="10853"/>
                    <a:pt x="14537" y="10928"/>
                    <a:pt x="15113" y="10978"/>
                  </a:cubicBezTo>
                  <a:cubicBezTo>
                    <a:pt x="14537" y="10928"/>
                    <a:pt x="13760" y="10828"/>
                    <a:pt x="13183" y="10803"/>
                  </a:cubicBezTo>
                  <a:cubicBezTo>
                    <a:pt x="13158" y="10802"/>
                    <a:pt x="13133" y="10801"/>
                    <a:pt x="13108" y="10801"/>
                  </a:cubicBezTo>
                  <a:cubicBezTo>
                    <a:pt x="12399" y="10801"/>
                    <a:pt x="11942" y="11149"/>
                    <a:pt x="11554" y="11730"/>
                  </a:cubicBezTo>
                  <a:cubicBezTo>
                    <a:pt x="10777" y="12733"/>
                    <a:pt x="10025" y="13860"/>
                    <a:pt x="8822" y="14387"/>
                  </a:cubicBezTo>
                  <a:cubicBezTo>
                    <a:pt x="8797" y="14387"/>
                    <a:pt x="8797" y="14437"/>
                    <a:pt x="8797" y="14462"/>
                  </a:cubicBezTo>
                  <a:cubicBezTo>
                    <a:pt x="9298" y="15916"/>
                    <a:pt x="9624" y="17494"/>
                    <a:pt x="9349" y="19023"/>
                  </a:cubicBezTo>
                  <a:cubicBezTo>
                    <a:pt x="9261" y="19441"/>
                    <a:pt x="9192" y="19935"/>
                    <a:pt x="8907" y="20253"/>
                  </a:cubicBezTo>
                  <a:lnTo>
                    <a:pt x="8907" y="20253"/>
                  </a:lnTo>
                  <a:cubicBezTo>
                    <a:pt x="8777" y="18841"/>
                    <a:pt x="8282" y="17442"/>
                    <a:pt x="7444" y="16317"/>
                  </a:cubicBezTo>
                  <a:cubicBezTo>
                    <a:pt x="7425" y="16278"/>
                    <a:pt x="7391" y="16262"/>
                    <a:pt x="7356" y="16262"/>
                  </a:cubicBezTo>
                  <a:cubicBezTo>
                    <a:pt x="7301" y="16262"/>
                    <a:pt x="7243" y="16305"/>
                    <a:pt x="7243" y="16367"/>
                  </a:cubicBezTo>
                  <a:cubicBezTo>
                    <a:pt x="7218" y="17119"/>
                    <a:pt x="6942" y="17870"/>
                    <a:pt x="6491" y="18472"/>
                  </a:cubicBezTo>
                  <a:cubicBezTo>
                    <a:pt x="6386" y="18598"/>
                    <a:pt x="6228" y="18778"/>
                    <a:pt x="6061" y="18802"/>
                  </a:cubicBezTo>
                  <a:lnTo>
                    <a:pt x="6061" y="18802"/>
                  </a:lnTo>
                  <a:cubicBezTo>
                    <a:pt x="6257" y="17506"/>
                    <a:pt x="5705" y="16093"/>
                    <a:pt x="4612" y="15364"/>
                  </a:cubicBezTo>
                  <a:cubicBezTo>
                    <a:pt x="4562" y="15364"/>
                    <a:pt x="4511" y="15389"/>
                    <a:pt x="4486" y="15464"/>
                  </a:cubicBezTo>
                  <a:cubicBezTo>
                    <a:pt x="4469" y="15602"/>
                    <a:pt x="4428" y="15728"/>
                    <a:pt x="4364" y="15842"/>
                  </a:cubicBezTo>
                  <a:lnTo>
                    <a:pt x="4364" y="15842"/>
                  </a:lnTo>
                  <a:cubicBezTo>
                    <a:pt x="3693" y="14555"/>
                    <a:pt x="3800" y="12855"/>
                    <a:pt x="4687" y="11705"/>
                  </a:cubicBezTo>
                  <a:cubicBezTo>
                    <a:pt x="4963" y="11354"/>
                    <a:pt x="5389" y="10978"/>
                    <a:pt x="5288" y="10477"/>
                  </a:cubicBezTo>
                  <a:cubicBezTo>
                    <a:pt x="5088" y="9725"/>
                    <a:pt x="4837" y="8973"/>
                    <a:pt x="4562" y="8221"/>
                  </a:cubicBezTo>
                  <a:cubicBezTo>
                    <a:pt x="3567" y="5637"/>
                    <a:pt x="2130" y="3200"/>
                    <a:pt x="249" y="1155"/>
                  </a:cubicBezTo>
                  <a:lnTo>
                    <a:pt x="249" y="1155"/>
                  </a:lnTo>
                  <a:cubicBezTo>
                    <a:pt x="504" y="641"/>
                    <a:pt x="1044" y="268"/>
                    <a:pt x="1613" y="205"/>
                  </a:cubicBezTo>
                  <a:lnTo>
                    <a:pt x="1613" y="205"/>
                  </a:lnTo>
                  <a:cubicBezTo>
                    <a:pt x="4156" y="2353"/>
                    <a:pt x="6451" y="4749"/>
                    <a:pt x="8521" y="7344"/>
                  </a:cubicBezTo>
                  <a:cubicBezTo>
                    <a:pt x="9649" y="8773"/>
                    <a:pt x="11028" y="8522"/>
                    <a:pt x="12582" y="8898"/>
                  </a:cubicBezTo>
                  <a:cubicBezTo>
                    <a:pt x="13659" y="9224"/>
                    <a:pt x="14511" y="10051"/>
                    <a:pt x="15113" y="10978"/>
                  </a:cubicBezTo>
                  <a:cubicBezTo>
                    <a:pt x="14511" y="10051"/>
                    <a:pt x="13684" y="9199"/>
                    <a:pt x="12607" y="8873"/>
                  </a:cubicBezTo>
                  <a:cubicBezTo>
                    <a:pt x="11078" y="8447"/>
                    <a:pt x="9699" y="8672"/>
                    <a:pt x="8622" y="7269"/>
                  </a:cubicBezTo>
                  <a:cubicBezTo>
                    <a:pt x="6541" y="4637"/>
                    <a:pt x="4236" y="2206"/>
                    <a:pt x="1704" y="26"/>
                  </a:cubicBezTo>
                  <a:cubicBezTo>
                    <a:pt x="1679" y="1"/>
                    <a:pt x="1654"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0"/>
            <p:cNvSpPr/>
            <p:nvPr/>
          </p:nvSpPr>
          <p:spPr>
            <a:xfrm>
              <a:off x="4468200" y="921700"/>
              <a:ext cx="70200" cy="38250"/>
            </a:xfrm>
            <a:custGeom>
              <a:avLst/>
              <a:gdLst/>
              <a:ahLst/>
              <a:cxnLst/>
              <a:rect l="l" t="t" r="r" b="b"/>
              <a:pathLst>
                <a:path w="2808" h="1530" extrusionOk="0">
                  <a:moveTo>
                    <a:pt x="2732" y="1"/>
                  </a:moveTo>
                  <a:cubicBezTo>
                    <a:pt x="1755" y="276"/>
                    <a:pt x="828" y="752"/>
                    <a:pt x="26" y="1404"/>
                  </a:cubicBezTo>
                  <a:cubicBezTo>
                    <a:pt x="0" y="1429"/>
                    <a:pt x="0" y="1454"/>
                    <a:pt x="26" y="1504"/>
                  </a:cubicBezTo>
                  <a:cubicBezTo>
                    <a:pt x="51" y="1504"/>
                    <a:pt x="51" y="1529"/>
                    <a:pt x="76" y="1529"/>
                  </a:cubicBezTo>
                  <a:cubicBezTo>
                    <a:pt x="101" y="1529"/>
                    <a:pt x="101" y="1504"/>
                    <a:pt x="126" y="1504"/>
                  </a:cubicBezTo>
                  <a:cubicBezTo>
                    <a:pt x="878" y="878"/>
                    <a:pt x="1805" y="402"/>
                    <a:pt x="2757" y="126"/>
                  </a:cubicBezTo>
                  <a:cubicBezTo>
                    <a:pt x="2808" y="126"/>
                    <a:pt x="2808" y="101"/>
                    <a:pt x="2808" y="51"/>
                  </a:cubicBezTo>
                  <a:cubicBezTo>
                    <a:pt x="2808" y="26"/>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0"/>
            <p:cNvSpPr/>
            <p:nvPr/>
          </p:nvSpPr>
          <p:spPr>
            <a:xfrm>
              <a:off x="4364200" y="697550"/>
              <a:ext cx="63300" cy="61275"/>
            </a:xfrm>
            <a:custGeom>
              <a:avLst/>
              <a:gdLst/>
              <a:ahLst/>
              <a:cxnLst/>
              <a:rect l="l" t="t" r="r" b="b"/>
              <a:pathLst>
                <a:path w="2532" h="2451" extrusionOk="0">
                  <a:moveTo>
                    <a:pt x="75" y="0"/>
                  </a:moveTo>
                  <a:cubicBezTo>
                    <a:pt x="56" y="0"/>
                    <a:pt x="38" y="7"/>
                    <a:pt x="25" y="19"/>
                  </a:cubicBezTo>
                  <a:cubicBezTo>
                    <a:pt x="0" y="44"/>
                    <a:pt x="0" y="94"/>
                    <a:pt x="25" y="119"/>
                  </a:cubicBezTo>
                  <a:cubicBezTo>
                    <a:pt x="877" y="846"/>
                    <a:pt x="1679" y="1623"/>
                    <a:pt x="2406" y="2450"/>
                  </a:cubicBezTo>
                  <a:lnTo>
                    <a:pt x="2506" y="2450"/>
                  </a:lnTo>
                  <a:cubicBezTo>
                    <a:pt x="2531" y="2425"/>
                    <a:pt x="2531" y="2375"/>
                    <a:pt x="2506" y="2350"/>
                  </a:cubicBezTo>
                  <a:cubicBezTo>
                    <a:pt x="1780" y="1523"/>
                    <a:pt x="977" y="746"/>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0"/>
            <p:cNvSpPr/>
            <p:nvPr/>
          </p:nvSpPr>
          <p:spPr>
            <a:xfrm>
              <a:off x="4377975" y="741400"/>
              <a:ext cx="52025" cy="64400"/>
            </a:xfrm>
            <a:custGeom>
              <a:avLst/>
              <a:gdLst/>
              <a:ahLst/>
              <a:cxnLst/>
              <a:rect l="l" t="t" r="r" b="b"/>
              <a:pathLst>
                <a:path w="2081" h="2576" extrusionOk="0">
                  <a:moveTo>
                    <a:pt x="76" y="1"/>
                  </a:moveTo>
                  <a:cubicBezTo>
                    <a:pt x="57" y="1"/>
                    <a:pt x="38" y="7"/>
                    <a:pt x="25" y="19"/>
                  </a:cubicBezTo>
                  <a:cubicBezTo>
                    <a:pt x="0" y="45"/>
                    <a:pt x="0" y="95"/>
                    <a:pt x="25" y="120"/>
                  </a:cubicBezTo>
                  <a:cubicBezTo>
                    <a:pt x="777" y="847"/>
                    <a:pt x="1404" y="1674"/>
                    <a:pt x="1955" y="2551"/>
                  </a:cubicBezTo>
                  <a:cubicBezTo>
                    <a:pt x="1955" y="2576"/>
                    <a:pt x="1980" y="2576"/>
                    <a:pt x="2005" y="2576"/>
                  </a:cubicBezTo>
                  <a:lnTo>
                    <a:pt x="2031" y="2576"/>
                  </a:lnTo>
                  <a:cubicBezTo>
                    <a:pt x="2081" y="2551"/>
                    <a:pt x="2081" y="2526"/>
                    <a:pt x="2056" y="2476"/>
                  </a:cubicBezTo>
                  <a:cubicBezTo>
                    <a:pt x="1529" y="1573"/>
                    <a:pt x="878" y="746"/>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0"/>
            <p:cNvSpPr/>
            <p:nvPr/>
          </p:nvSpPr>
          <p:spPr>
            <a:xfrm>
              <a:off x="4344775" y="717450"/>
              <a:ext cx="18175" cy="13800"/>
            </a:xfrm>
            <a:custGeom>
              <a:avLst/>
              <a:gdLst/>
              <a:ahLst/>
              <a:cxnLst/>
              <a:rect l="l" t="t" r="r" b="b"/>
              <a:pathLst>
                <a:path w="727" h="552" extrusionOk="0">
                  <a:moveTo>
                    <a:pt x="677" y="0"/>
                  </a:moveTo>
                  <a:cubicBezTo>
                    <a:pt x="401" y="75"/>
                    <a:pt x="176" y="251"/>
                    <a:pt x="25" y="476"/>
                  </a:cubicBezTo>
                  <a:cubicBezTo>
                    <a:pt x="0" y="501"/>
                    <a:pt x="0" y="526"/>
                    <a:pt x="25" y="551"/>
                  </a:cubicBezTo>
                  <a:lnTo>
                    <a:pt x="50" y="551"/>
                  </a:lnTo>
                  <a:cubicBezTo>
                    <a:pt x="75" y="551"/>
                    <a:pt x="75" y="526"/>
                    <a:pt x="100" y="526"/>
                  </a:cubicBezTo>
                  <a:cubicBezTo>
                    <a:pt x="226" y="301"/>
                    <a:pt x="451" y="150"/>
                    <a:pt x="702" y="100"/>
                  </a:cubicBezTo>
                  <a:cubicBezTo>
                    <a:pt x="702" y="75"/>
                    <a:pt x="727" y="50"/>
                    <a:pt x="727"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0"/>
            <p:cNvSpPr/>
            <p:nvPr/>
          </p:nvSpPr>
          <p:spPr>
            <a:xfrm>
              <a:off x="4349775" y="723700"/>
              <a:ext cx="17575" cy="13175"/>
            </a:xfrm>
            <a:custGeom>
              <a:avLst/>
              <a:gdLst/>
              <a:ahLst/>
              <a:cxnLst/>
              <a:rect l="l" t="t" r="r" b="b"/>
              <a:pathLst>
                <a:path w="703" h="527" extrusionOk="0">
                  <a:moveTo>
                    <a:pt x="652" y="1"/>
                  </a:moveTo>
                  <a:cubicBezTo>
                    <a:pt x="402" y="126"/>
                    <a:pt x="201" y="276"/>
                    <a:pt x="26" y="452"/>
                  </a:cubicBezTo>
                  <a:cubicBezTo>
                    <a:pt x="1" y="477"/>
                    <a:pt x="26" y="502"/>
                    <a:pt x="26" y="502"/>
                  </a:cubicBezTo>
                  <a:cubicBezTo>
                    <a:pt x="51" y="527"/>
                    <a:pt x="51" y="527"/>
                    <a:pt x="51" y="527"/>
                  </a:cubicBezTo>
                  <a:cubicBezTo>
                    <a:pt x="76" y="527"/>
                    <a:pt x="76" y="527"/>
                    <a:pt x="101" y="502"/>
                  </a:cubicBezTo>
                  <a:cubicBezTo>
                    <a:pt x="251" y="326"/>
                    <a:pt x="452" y="176"/>
                    <a:pt x="677" y="101"/>
                  </a:cubicBezTo>
                  <a:cubicBezTo>
                    <a:pt x="702" y="76"/>
                    <a:pt x="702" y="51"/>
                    <a:pt x="702" y="26"/>
                  </a:cubicBezTo>
                  <a:cubicBezTo>
                    <a:pt x="702"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0"/>
            <p:cNvSpPr/>
            <p:nvPr/>
          </p:nvSpPr>
          <p:spPr>
            <a:xfrm>
              <a:off x="4355425" y="729350"/>
              <a:ext cx="15675" cy="10675"/>
            </a:xfrm>
            <a:custGeom>
              <a:avLst/>
              <a:gdLst/>
              <a:ahLst/>
              <a:cxnLst/>
              <a:rect l="l" t="t" r="r" b="b"/>
              <a:pathLst>
                <a:path w="627" h="427" extrusionOk="0">
                  <a:moveTo>
                    <a:pt x="577" y="0"/>
                  </a:moveTo>
                  <a:cubicBezTo>
                    <a:pt x="351" y="75"/>
                    <a:pt x="151" y="201"/>
                    <a:pt x="0" y="351"/>
                  </a:cubicBezTo>
                  <a:cubicBezTo>
                    <a:pt x="0" y="376"/>
                    <a:pt x="0" y="401"/>
                    <a:pt x="0" y="401"/>
                  </a:cubicBezTo>
                  <a:cubicBezTo>
                    <a:pt x="25" y="426"/>
                    <a:pt x="25" y="426"/>
                    <a:pt x="25" y="426"/>
                  </a:cubicBezTo>
                  <a:cubicBezTo>
                    <a:pt x="50" y="426"/>
                    <a:pt x="50" y="426"/>
                    <a:pt x="75" y="401"/>
                  </a:cubicBezTo>
                  <a:cubicBezTo>
                    <a:pt x="201" y="251"/>
                    <a:pt x="401" y="151"/>
                    <a:pt x="602" y="100"/>
                  </a:cubicBezTo>
                  <a:cubicBezTo>
                    <a:pt x="627" y="75"/>
                    <a:pt x="627" y="50"/>
                    <a:pt x="627" y="25"/>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0"/>
            <p:cNvSpPr/>
            <p:nvPr/>
          </p:nvSpPr>
          <p:spPr>
            <a:xfrm>
              <a:off x="4359800" y="735975"/>
              <a:ext cx="16950" cy="12200"/>
            </a:xfrm>
            <a:custGeom>
              <a:avLst/>
              <a:gdLst/>
              <a:ahLst/>
              <a:cxnLst/>
              <a:rect l="l" t="t" r="r" b="b"/>
              <a:pathLst>
                <a:path w="678" h="488" extrusionOk="0">
                  <a:moveTo>
                    <a:pt x="644" y="1"/>
                  </a:moveTo>
                  <a:cubicBezTo>
                    <a:pt x="640" y="1"/>
                    <a:pt x="635" y="4"/>
                    <a:pt x="627" y="11"/>
                  </a:cubicBezTo>
                  <a:cubicBezTo>
                    <a:pt x="377" y="61"/>
                    <a:pt x="151" y="211"/>
                    <a:pt x="1" y="412"/>
                  </a:cubicBezTo>
                  <a:cubicBezTo>
                    <a:pt x="1" y="437"/>
                    <a:pt x="1" y="462"/>
                    <a:pt x="26" y="487"/>
                  </a:cubicBezTo>
                  <a:lnTo>
                    <a:pt x="51" y="487"/>
                  </a:lnTo>
                  <a:cubicBezTo>
                    <a:pt x="51" y="487"/>
                    <a:pt x="76" y="487"/>
                    <a:pt x="76" y="462"/>
                  </a:cubicBezTo>
                  <a:cubicBezTo>
                    <a:pt x="201" y="287"/>
                    <a:pt x="427" y="136"/>
                    <a:pt x="652" y="86"/>
                  </a:cubicBezTo>
                  <a:cubicBezTo>
                    <a:pt x="652" y="86"/>
                    <a:pt x="677" y="61"/>
                    <a:pt x="677" y="36"/>
                  </a:cubicBezTo>
                  <a:cubicBezTo>
                    <a:pt x="660" y="18"/>
                    <a:pt x="654"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0"/>
            <p:cNvSpPr/>
            <p:nvPr/>
          </p:nvSpPr>
          <p:spPr>
            <a:xfrm>
              <a:off x="4362925" y="745000"/>
              <a:ext cx="15075" cy="10675"/>
            </a:xfrm>
            <a:custGeom>
              <a:avLst/>
              <a:gdLst/>
              <a:ahLst/>
              <a:cxnLst/>
              <a:rect l="l" t="t" r="r" b="b"/>
              <a:pathLst>
                <a:path w="603" h="427" extrusionOk="0">
                  <a:moveTo>
                    <a:pt x="527" y="1"/>
                  </a:moveTo>
                  <a:lnTo>
                    <a:pt x="26" y="352"/>
                  </a:lnTo>
                  <a:cubicBezTo>
                    <a:pt x="26" y="352"/>
                    <a:pt x="1" y="377"/>
                    <a:pt x="26" y="402"/>
                  </a:cubicBezTo>
                  <a:cubicBezTo>
                    <a:pt x="26" y="427"/>
                    <a:pt x="51" y="427"/>
                    <a:pt x="51" y="427"/>
                  </a:cubicBezTo>
                  <a:cubicBezTo>
                    <a:pt x="76" y="427"/>
                    <a:pt x="76" y="427"/>
                    <a:pt x="76" y="402"/>
                  </a:cubicBezTo>
                  <a:lnTo>
                    <a:pt x="577" y="76"/>
                  </a:lnTo>
                  <a:cubicBezTo>
                    <a:pt x="577" y="51"/>
                    <a:pt x="602" y="26"/>
                    <a:pt x="577" y="26"/>
                  </a:cubicBezTo>
                  <a:cubicBezTo>
                    <a:pt x="552" y="1"/>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0"/>
            <p:cNvSpPr/>
            <p:nvPr/>
          </p:nvSpPr>
          <p:spPr>
            <a:xfrm>
              <a:off x="4369200" y="753150"/>
              <a:ext cx="15700" cy="11300"/>
            </a:xfrm>
            <a:custGeom>
              <a:avLst/>
              <a:gdLst/>
              <a:ahLst/>
              <a:cxnLst/>
              <a:rect l="l" t="t" r="r" b="b"/>
              <a:pathLst>
                <a:path w="628" h="452" extrusionOk="0">
                  <a:moveTo>
                    <a:pt x="577" y="1"/>
                  </a:moveTo>
                  <a:cubicBezTo>
                    <a:pt x="326" y="51"/>
                    <a:pt x="176" y="176"/>
                    <a:pt x="26" y="377"/>
                  </a:cubicBezTo>
                  <a:cubicBezTo>
                    <a:pt x="1" y="402"/>
                    <a:pt x="1" y="427"/>
                    <a:pt x="26" y="427"/>
                  </a:cubicBezTo>
                  <a:cubicBezTo>
                    <a:pt x="26" y="452"/>
                    <a:pt x="26" y="452"/>
                    <a:pt x="51" y="452"/>
                  </a:cubicBezTo>
                  <a:cubicBezTo>
                    <a:pt x="51" y="452"/>
                    <a:pt x="76" y="427"/>
                    <a:pt x="76" y="427"/>
                  </a:cubicBezTo>
                  <a:cubicBezTo>
                    <a:pt x="226" y="251"/>
                    <a:pt x="376" y="126"/>
                    <a:pt x="577" y="101"/>
                  </a:cubicBezTo>
                  <a:cubicBezTo>
                    <a:pt x="602" y="101"/>
                    <a:pt x="627" y="76"/>
                    <a:pt x="627" y="51"/>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0"/>
            <p:cNvSpPr/>
            <p:nvPr/>
          </p:nvSpPr>
          <p:spPr>
            <a:xfrm>
              <a:off x="4373575" y="758800"/>
              <a:ext cx="20075" cy="12550"/>
            </a:xfrm>
            <a:custGeom>
              <a:avLst/>
              <a:gdLst/>
              <a:ahLst/>
              <a:cxnLst/>
              <a:rect l="l" t="t" r="r" b="b"/>
              <a:pathLst>
                <a:path w="803" h="502" extrusionOk="0">
                  <a:moveTo>
                    <a:pt x="753" y="0"/>
                  </a:moveTo>
                  <a:cubicBezTo>
                    <a:pt x="477" y="50"/>
                    <a:pt x="201" y="201"/>
                    <a:pt x="26" y="426"/>
                  </a:cubicBezTo>
                  <a:cubicBezTo>
                    <a:pt x="1" y="451"/>
                    <a:pt x="1" y="476"/>
                    <a:pt x="26" y="476"/>
                  </a:cubicBezTo>
                  <a:cubicBezTo>
                    <a:pt x="26" y="501"/>
                    <a:pt x="51" y="501"/>
                    <a:pt x="51" y="501"/>
                  </a:cubicBezTo>
                  <a:cubicBezTo>
                    <a:pt x="51" y="501"/>
                    <a:pt x="76" y="501"/>
                    <a:pt x="76" y="476"/>
                  </a:cubicBezTo>
                  <a:cubicBezTo>
                    <a:pt x="252" y="276"/>
                    <a:pt x="502" y="125"/>
                    <a:pt x="778" y="75"/>
                  </a:cubicBezTo>
                  <a:cubicBezTo>
                    <a:pt x="803" y="75"/>
                    <a:pt x="803" y="50"/>
                    <a:pt x="803" y="25"/>
                  </a:cubicBezTo>
                  <a:cubicBezTo>
                    <a:pt x="803"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0"/>
            <p:cNvSpPr/>
            <p:nvPr/>
          </p:nvSpPr>
          <p:spPr>
            <a:xfrm>
              <a:off x="4379225" y="767575"/>
              <a:ext cx="19450" cy="10675"/>
            </a:xfrm>
            <a:custGeom>
              <a:avLst/>
              <a:gdLst/>
              <a:ahLst/>
              <a:cxnLst/>
              <a:rect l="l" t="t" r="r" b="b"/>
              <a:pathLst>
                <a:path w="778" h="427" extrusionOk="0">
                  <a:moveTo>
                    <a:pt x="727" y="0"/>
                  </a:moveTo>
                  <a:cubicBezTo>
                    <a:pt x="452" y="50"/>
                    <a:pt x="226" y="175"/>
                    <a:pt x="26" y="351"/>
                  </a:cubicBezTo>
                  <a:cubicBezTo>
                    <a:pt x="1" y="376"/>
                    <a:pt x="1" y="401"/>
                    <a:pt x="26" y="426"/>
                  </a:cubicBezTo>
                  <a:lnTo>
                    <a:pt x="76" y="426"/>
                  </a:lnTo>
                  <a:cubicBezTo>
                    <a:pt x="276" y="251"/>
                    <a:pt x="477" y="125"/>
                    <a:pt x="752" y="75"/>
                  </a:cubicBezTo>
                  <a:cubicBezTo>
                    <a:pt x="778" y="75"/>
                    <a:pt x="778" y="50"/>
                    <a:pt x="778" y="25"/>
                  </a:cubicBezTo>
                  <a:cubicBezTo>
                    <a:pt x="778"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0"/>
            <p:cNvSpPr/>
            <p:nvPr/>
          </p:nvSpPr>
          <p:spPr>
            <a:xfrm>
              <a:off x="4385500" y="774450"/>
              <a:ext cx="20700" cy="12575"/>
            </a:xfrm>
            <a:custGeom>
              <a:avLst/>
              <a:gdLst/>
              <a:ahLst/>
              <a:cxnLst/>
              <a:rect l="l" t="t" r="r" b="b"/>
              <a:pathLst>
                <a:path w="828" h="503" extrusionOk="0">
                  <a:moveTo>
                    <a:pt x="777" y="1"/>
                  </a:moveTo>
                  <a:cubicBezTo>
                    <a:pt x="476" y="51"/>
                    <a:pt x="201" y="226"/>
                    <a:pt x="25" y="452"/>
                  </a:cubicBezTo>
                  <a:cubicBezTo>
                    <a:pt x="0" y="452"/>
                    <a:pt x="0" y="477"/>
                    <a:pt x="25" y="502"/>
                  </a:cubicBezTo>
                  <a:lnTo>
                    <a:pt x="75" y="502"/>
                  </a:lnTo>
                  <a:cubicBezTo>
                    <a:pt x="251" y="276"/>
                    <a:pt x="501" y="151"/>
                    <a:pt x="777" y="76"/>
                  </a:cubicBezTo>
                  <a:cubicBezTo>
                    <a:pt x="802" y="76"/>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0"/>
            <p:cNvSpPr/>
            <p:nvPr/>
          </p:nvSpPr>
          <p:spPr>
            <a:xfrm>
              <a:off x="4391125" y="783225"/>
              <a:ext cx="18200" cy="10675"/>
            </a:xfrm>
            <a:custGeom>
              <a:avLst/>
              <a:gdLst/>
              <a:ahLst/>
              <a:cxnLst/>
              <a:rect l="l" t="t" r="r" b="b"/>
              <a:pathLst>
                <a:path w="728" h="427" extrusionOk="0">
                  <a:moveTo>
                    <a:pt x="677" y="1"/>
                  </a:moveTo>
                  <a:cubicBezTo>
                    <a:pt x="427" y="51"/>
                    <a:pt x="201" y="176"/>
                    <a:pt x="1" y="352"/>
                  </a:cubicBezTo>
                  <a:cubicBezTo>
                    <a:pt x="1" y="377"/>
                    <a:pt x="1" y="402"/>
                    <a:pt x="1" y="402"/>
                  </a:cubicBezTo>
                  <a:cubicBezTo>
                    <a:pt x="26" y="427"/>
                    <a:pt x="26" y="427"/>
                    <a:pt x="51" y="427"/>
                  </a:cubicBezTo>
                  <a:lnTo>
                    <a:pt x="76" y="427"/>
                  </a:lnTo>
                  <a:cubicBezTo>
                    <a:pt x="251" y="251"/>
                    <a:pt x="477" y="126"/>
                    <a:pt x="703" y="101"/>
                  </a:cubicBezTo>
                  <a:cubicBezTo>
                    <a:pt x="728" y="76"/>
                    <a:pt x="728" y="76"/>
                    <a:pt x="728" y="51"/>
                  </a:cubicBezTo>
                  <a:cubicBezTo>
                    <a:pt x="728" y="26"/>
                    <a:pt x="70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0"/>
            <p:cNvSpPr/>
            <p:nvPr/>
          </p:nvSpPr>
          <p:spPr>
            <a:xfrm>
              <a:off x="4394900" y="791375"/>
              <a:ext cx="18175" cy="10675"/>
            </a:xfrm>
            <a:custGeom>
              <a:avLst/>
              <a:gdLst/>
              <a:ahLst/>
              <a:cxnLst/>
              <a:rect l="l" t="t" r="r" b="b"/>
              <a:pathLst>
                <a:path w="727" h="427" extrusionOk="0">
                  <a:moveTo>
                    <a:pt x="677" y="0"/>
                  </a:moveTo>
                  <a:cubicBezTo>
                    <a:pt x="426" y="51"/>
                    <a:pt x="176" y="176"/>
                    <a:pt x="0" y="351"/>
                  </a:cubicBezTo>
                  <a:cubicBezTo>
                    <a:pt x="0" y="376"/>
                    <a:pt x="0" y="401"/>
                    <a:pt x="0" y="427"/>
                  </a:cubicBezTo>
                  <a:lnTo>
                    <a:pt x="75" y="427"/>
                  </a:lnTo>
                  <a:cubicBezTo>
                    <a:pt x="226" y="251"/>
                    <a:pt x="451" y="126"/>
                    <a:pt x="702" y="101"/>
                  </a:cubicBezTo>
                  <a:cubicBezTo>
                    <a:pt x="727" y="76"/>
                    <a:pt x="727" y="51"/>
                    <a:pt x="727" y="51"/>
                  </a:cubicBezTo>
                  <a:cubicBezTo>
                    <a:pt x="727"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0"/>
            <p:cNvSpPr/>
            <p:nvPr/>
          </p:nvSpPr>
          <p:spPr>
            <a:xfrm>
              <a:off x="4399900" y="798900"/>
              <a:ext cx="18825" cy="10050"/>
            </a:xfrm>
            <a:custGeom>
              <a:avLst/>
              <a:gdLst/>
              <a:ahLst/>
              <a:cxnLst/>
              <a:rect l="l" t="t" r="r" b="b"/>
              <a:pathLst>
                <a:path w="753" h="402" extrusionOk="0">
                  <a:moveTo>
                    <a:pt x="677" y="0"/>
                  </a:moveTo>
                  <a:cubicBezTo>
                    <a:pt x="452" y="75"/>
                    <a:pt x="226" y="176"/>
                    <a:pt x="26" y="326"/>
                  </a:cubicBezTo>
                  <a:cubicBezTo>
                    <a:pt x="1" y="326"/>
                    <a:pt x="1" y="351"/>
                    <a:pt x="26" y="376"/>
                  </a:cubicBezTo>
                  <a:cubicBezTo>
                    <a:pt x="26" y="401"/>
                    <a:pt x="51" y="401"/>
                    <a:pt x="51" y="401"/>
                  </a:cubicBezTo>
                  <a:lnTo>
                    <a:pt x="76" y="401"/>
                  </a:lnTo>
                  <a:cubicBezTo>
                    <a:pt x="276" y="251"/>
                    <a:pt x="477" y="151"/>
                    <a:pt x="702" y="100"/>
                  </a:cubicBezTo>
                  <a:cubicBezTo>
                    <a:pt x="727" y="75"/>
                    <a:pt x="753" y="75"/>
                    <a:pt x="753"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0"/>
            <p:cNvSpPr/>
            <p:nvPr/>
          </p:nvSpPr>
          <p:spPr>
            <a:xfrm>
              <a:off x="4404925" y="804900"/>
              <a:ext cx="20075" cy="14075"/>
            </a:xfrm>
            <a:custGeom>
              <a:avLst/>
              <a:gdLst/>
              <a:ahLst/>
              <a:cxnLst/>
              <a:rect l="l" t="t" r="r" b="b"/>
              <a:pathLst>
                <a:path w="803" h="563" extrusionOk="0">
                  <a:moveTo>
                    <a:pt x="769" y="0"/>
                  </a:moveTo>
                  <a:cubicBezTo>
                    <a:pt x="765" y="0"/>
                    <a:pt x="759" y="3"/>
                    <a:pt x="752" y="11"/>
                  </a:cubicBezTo>
                  <a:cubicBezTo>
                    <a:pt x="451" y="86"/>
                    <a:pt x="201" y="261"/>
                    <a:pt x="25" y="487"/>
                  </a:cubicBezTo>
                  <a:cubicBezTo>
                    <a:pt x="0" y="512"/>
                    <a:pt x="0" y="537"/>
                    <a:pt x="25" y="537"/>
                  </a:cubicBezTo>
                  <a:cubicBezTo>
                    <a:pt x="25" y="537"/>
                    <a:pt x="50" y="562"/>
                    <a:pt x="50" y="562"/>
                  </a:cubicBezTo>
                  <a:cubicBezTo>
                    <a:pt x="75" y="562"/>
                    <a:pt x="75" y="537"/>
                    <a:pt x="100" y="537"/>
                  </a:cubicBezTo>
                  <a:cubicBezTo>
                    <a:pt x="251" y="312"/>
                    <a:pt x="501" y="161"/>
                    <a:pt x="777" y="86"/>
                  </a:cubicBezTo>
                  <a:cubicBezTo>
                    <a:pt x="777" y="86"/>
                    <a:pt x="802" y="61"/>
                    <a:pt x="802" y="36"/>
                  </a:cubicBezTo>
                  <a:cubicBezTo>
                    <a:pt x="784" y="18"/>
                    <a:pt x="779"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0"/>
            <p:cNvSpPr/>
            <p:nvPr/>
          </p:nvSpPr>
          <p:spPr>
            <a:xfrm>
              <a:off x="4411800" y="813300"/>
              <a:ext cx="19450" cy="11925"/>
            </a:xfrm>
            <a:custGeom>
              <a:avLst/>
              <a:gdLst/>
              <a:ahLst/>
              <a:cxnLst/>
              <a:rect l="l" t="t" r="r" b="b"/>
              <a:pathLst>
                <a:path w="778" h="477" extrusionOk="0">
                  <a:moveTo>
                    <a:pt x="728" y="1"/>
                  </a:moveTo>
                  <a:cubicBezTo>
                    <a:pt x="452" y="76"/>
                    <a:pt x="226" y="226"/>
                    <a:pt x="26" y="402"/>
                  </a:cubicBezTo>
                  <a:cubicBezTo>
                    <a:pt x="1" y="427"/>
                    <a:pt x="1" y="452"/>
                    <a:pt x="26" y="477"/>
                  </a:cubicBezTo>
                  <a:lnTo>
                    <a:pt x="101" y="477"/>
                  </a:lnTo>
                  <a:cubicBezTo>
                    <a:pt x="277" y="301"/>
                    <a:pt x="502" y="151"/>
                    <a:pt x="728" y="101"/>
                  </a:cubicBezTo>
                  <a:cubicBezTo>
                    <a:pt x="753" y="101"/>
                    <a:pt x="778" y="76"/>
                    <a:pt x="778" y="51"/>
                  </a:cubicBezTo>
                  <a:cubicBezTo>
                    <a:pt x="753" y="26"/>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0"/>
            <p:cNvSpPr/>
            <p:nvPr/>
          </p:nvSpPr>
          <p:spPr>
            <a:xfrm>
              <a:off x="4416825" y="823325"/>
              <a:ext cx="19450" cy="11300"/>
            </a:xfrm>
            <a:custGeom>
              <a:avLst/>
              <a:gdLst/>
              <a:ahLst/>
              <a:cxnLst/>
              <a:rect l="l" t="t" r="r" b="b"/>
              <a:pathLst>
                <a:path w="778" h="452" extrusionOk="0">
                  <a:moveTo>
                    <a:pt x="727" y="1"/>
                  </a:moveTo>
                  <a:cubicBezTo>
                    <a:pt x="451" y="26"/>
                    <a:pt x="176" y="176"/>
                    <a:pt x="0" y="377"/>
                  </a:cubicBezTo>
                  <a:cubicBezTo>
                    <a:pt x="0" y="402"/>
                    <a:pt x="0" y="427"/>
                    <a:pt x="25" y="452"/>
                  </a:cubicBezTo>
                  <a:lnTo>
                    <a:pt x="50" y="452"/>
                  </a:lnTo>
                  <a:cubicBezTo>
                    <a:pt x="50" y="452"/>
                    <a:pt x="76" y="452"/>
                    <a:pt x="76" y="427"/>
                  </a:cubicBezTo>
                  <a:cubicBezTo>
                    <a:pt x="226" y="251"/>
                    <a:pt x="477" y="101"/>
                    <a:pt x="727" y="101"/>
                  </a:cubicBezTo>
                  <a:cubicBezTo>
                    <a:pt x="752" y="76"/>
                    <a:pt x="777" y="76"/>
                    <a:pt x="777" y="51"/>
                  </a:cubicBezTo>
                  <a:cubicBezTo>
                    <a:pt x="777" y="26"/>
                    <a:pt x="75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0"/>
            <p:cNvSpPr/>
            <p:nvPr/>
          </p:nvSpPr>
          <p:spPr>
            <a:xfrm>
              <a:off x="4421825" y="832475"/>
              <a:ext cx="18825" cy="10300"/>
            </a:xfrm>
            <a:custGeom>
              <a:avLst/>
              <a:gdLst/>
              <a:ahLst/>
              <a:cxnLst/>
              <a:rect l="l" t="t" r="r" b="b"/>
              <a:pathLst>
                <a:path w="753" h="412" extrusionOk="0">
                  <a:moveTo>
                    <a:pt x="700" y="0"/>
                  </a:moveTo>
                  <a:cubicBezTo>
                    <a:pt x="692" y="0"/>
                    <a:pt x="685" y="3"/>
                    <a:pt x="678" y="11"/>
                  </a:cubicBezTo>
                  <a:cubicBezTo>
                    <a:pt x="452" y="86"/>
                    <a:pt x="226" y="186"/>
                    <a:pt x="26" y="336"/>
                  </a:cubicBezTo>
                  <a:cubicBezTo>
                    <a:pt x="1" y="361"/>
                    <a:pt x="1" y="387"/>
                    <a:pt x="26" y="412"/>
                  </a:cubicBezTo>
                  <a:lnTo>
                    <a:pt x="76" y="412"/>
                  </a:lnTo>
                  <a:cubicBezTo>
                    <a:pt x="277" y="261"/>
                    <a:pt x="477" y="161"/>
                    <a:pt x="728" y="86"/>
                  </a:cubicBezTo>
                  <a:cubicBezTo>
                    <a:pt x="728" y="86"/>
                    <a:pt x="753" y="61"/>
                    <a:pt x="753" y="36"/>
                  </a:cubicBezTo>
                  <a:cubicBezTo>
                    <a:pt x="735" y="18"/>
                    <a:pt x="7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0"/>
            <p:cNvSpPr/>
            <p:nvPr/>
          </p:nvSpPr>
          <p:spPr>
            <a:xfrm>
              <a:off x="4426850" y="841500"/>
              <a:ext cx="18200" cy="10675"/>
            </a:xfrm>
            <a:custGeom>
              <a:avLst/>
              <a:gdLst/>
              <a:ahLst/>
              <a:cxnLst/>
              <a:rect l="l" t="t" r="r" b="b"/>
              <a:pathLst>
                <a:path w="728" h="427" extrusionOk="0">
                  <a:moveTo>
                    <a:pt x="677" y="0"/>
                  </a:moveTo>
                  <a:cubicBezTo>
                    <a:pt x="426" y="51"/>
                    <a:pt x="201" y="176"/>
                    <a:pt x="25" y="351"/>
                  </a:cubicBezTo>
                  <a:cubicBezTo>
                    <a:pt x="0" y="351"/>
                    <a:pt x="0" y="376"/>
                    <a:pt x="25" y="401"/>
                  </a:cubicBezTo>
                  <a:cubicBezTo>
                    <a:pt x="25" y="427"/>
                    <a:pt x="50" y="427"/>
                    <a:pt x="50" y="427"/>
                  </a:cubicBezTo>
                  <a:cubicBezTo>
                    <a:pt x="76" y="427"/>
                    <a:pt x="76" y="427"/>
                    <a:pt x="76" y="401"/>
                  </a:cubicBezTo>
                  <a:cubicBezTo>
                    <a:pt x="251" y="251"/>
                    <a:pt x="451" y="151"/>
                    <a:pt x="677" y="101"/>
                  </a:cubicBezTo>
                  <a:cubicBezTo>
                    <a:pt x="702" y="76"/>
                    <a:pt x="727" y="51"/>
                    <a:pt x="727" y="51"/>
                  </a:cubicBezTo>
                  <a:cubicBezTo>
                    <a:pt x="702"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0"/>
            <p:cNvSpPr/>
            <p:nvPr/>
          </p:nvSpPr>
          <p:spPr>
            <a:xfrm>
              <a:off x="4429975" y="850900"/>
              <a:ext cx="19450" cy="11300"/>
            </a:xfrm>
            <a:custGeom>
              <a:avLst/>
              <a:gdLst/>
              <a:ahLst/>
              <a:cxnLst/>
              <a:rect l="l" t="t" r="r" b="b"/>
              <a:pathLst>
                <a:path w="778" h="452" extrusionOk="0">
                  <a:moveTo>
                    <a:pt x="702" y="0"/>
                  </a:moveTo>
                  <a:cubicBezTo>
                    <a:pt x="452" y="76"/>
                    <a:pt x="226" y="201"/>
                    <a:pt x="1" y="376"/>
                  </a:cubicBezTo>
                  <a:cubicBezTo>
                    <a:pt x="1" y="376"/>
                    <a:pt x="1" y="401"/>
                    <a:pt x="1" y="426"/>
                  </a:cubicBezTo>
                  <a:cubicBezTo>
                    <a:pt x="26" y="452"/>
                    <a:pt x="26" y="452"/>
                    <a:pt x="51" y="452"/>
                  </a:cubicBezTo>
                  <a:cubicBezTo>
                    <a:pt x="51" y="452"/>
                    <a:pt x="51" y="452"/>
                    <a:pt x="76" y="426"/>
                  </a:cubicBezTo>
                  <a:cubicBezTo>
                    <a:pt x="251" y="276"/>
                    <a:pt x="502" y="151"/>
                    <a:pt x="727" y="76"/>
                  </a:cubicBezTo>
                  <a:cubicBezTo>
                    <a:pt x="753" y="76"/>
                    <a:pt x="778" y="51"/>
                    <a:pt x="778" y="25"/>
                  </a:cubicBezTo>
                  <a:cubicBezTo>
                    <a:pt x="753" y="0"/>
                    <a:pt x="727"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0"/>
            <p:cNvSpPr/>
            <p:nvPr/>
          </p:nvSpPr>
          <p:spPr>
            <a:xfrm>
              <a:off x="4431850" y="861550"/>
              <a:ext cx="20700" cy="11300"/>
            </a:xfrm>
            <a:custGeom>
              <a:avLst/>
              <a:gdLst/>
              <a:ahLst/>
              <a:cxnLst/>
              <a:rect l="l" t="t" r="r" b="b"/>
              <a:pathLst>
                <a:path w="828" h="452" extrusionOk="0">
                  <a:moveTo>
                    <a:pt x="778" y="0"/>
                  </a:moveTo>
                  <a:cubicBezTo>
                    <a:pt x="502" y="51"/>
                    <a:pt x="251" y="176"/>
                    <a:pt x="26" y="376"/>
                  </a:cubicBezTo>
                  <a:cubicBezTo>
                    <a:pt x="26" y="376"/>
                    <a:pt x="1" y="401"/>
                    <a:pt x="26" y="427"/>
                  </a:cubicBezTo>
                  <a:cubicBezTo>
                    <a:pt x="26" y="427"/>
                    <a:pt x="51" y="452"/>
                    <a:pt x="51" y="452"/>
                  </a:cubicBezTo>
                  <a:cubicBezTo>
                    <a:pt x="76" y="452"/>
                    <a:pt x="76" y="452"/>
                    <a:pt x="76" y="427"/>
                  </a:cubicBezTo>
                  <a:cubicBezTo>
                    <a:pt x="277" y="251"/>
                    <a:pt x="527" y="126"/>
                    <a:pt x="803" y="76"/>
                  </a:cubicBezTo>
                  <a:cubicBezTo>
                    <a:pt x="828" y="76"/>
                    <a:pt x="828" y="51"/>
                    <a:pt x="828" y="26"/>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0"/>
            <p:cNvSpPr/>
            <p:nvPr/>
          </p:nvSpPr>
          <p:spPr>
            <a:xfrm>
              <a:off x="4439375" y="869700"/>
              <a:ext cx="18200" cy="10675"/>
            </a:xfrm>
            <a:custGeom>
              <a:avLst/>
              <a:gdLst/>
              <a:ahLst/>
              <a:cxnLst/>
              <a:rect l="l" t="t" r="r" b="b"/>
              <a:pathLst>
                <a:path w="728" h="427" extrusionOk="0">
                  <a:moveTo>
                    <a:pt x="677" y="0"/>
                  </a:moveTo>
                  <a:cubicBezTo>
                    <a:pt x="427" y="75"/>
                    <a:pt x="226" y="201"/>
                    <a:pt x="26" y="351"/>
                  </a:cubicBezTo>
                  <a:cubicBezTo>
                    <a:pt x="1" y="376"/>
                    <a:pt x="1" y="401"/>
                    <a:pt x="1" y="401"/>
                  </a:cubicBezTo>
                  <a:cubicBezTo>
                    <a:pt x="26" y="426"/>
                    <a:pt x="26" y="426"/>
                    <a:pt x="51" y="426"/>
                  </a:cubicBezTo>
                  <a:lnTo>
                    <a:pt x="76" y="426"/>
                  </a:lnTo>
                  <a:cubicBezTo>
                    <a:pt x="251" y="276"/>
                    <a:pt x="477" y="151"/>
                    <a:pt x="702" y="75"/>
                  </a:cubicBezTo>
                  <a:cubicBezTo>
                    <a:pt x="727" y="75"/>
                    <a:pt x="727" y="50"/>
                    <a:pt x="727" y="25"/>
                  </a:cubicBezTo>
                  <a:cubicBezTo>
                    <a:pt x="727" y="0"/>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0"/>
            <p:cNvSpPr/>
            <p:nvPr/>
          </p:nvSpPr>
          <p:spPr>
            <a:xfrm>
              <a:off x="4445650" y="878475"/>
              <a:ext cx="20075" cy="10050"/>
            </a:xfrm>
            <a:custGeom>
              <a:avLst/>
              <a:gdLst/>
              <a:ahLst/>
              <a:cxnLst/>
              <a:rect l="l" t="t" r="r" b="b"/>
              <a:pathLst>
                <a:path w="803" h="402" extrusionOk="0">
                  <a:moveTo>
                    <a:pt x="752" y="0"/>
                  </a:moveTo>
                  <a:cubicBezTo>
                    <a:pt x="476" y="50"/>
                    <a:pt x="226" y="176"/>
                    <a:pt x="0" y="326"/>
                  </a:cubicBezTo>
                  <a:cubicBezTo>
                    <a:pt x="0" y="351"/>
                    <a:pt x="0" y="376"/>
                    <a:pt x="0" y="401"/>
                  </a:cubicBezTo>
                  <a:lnTo>
                    <a:pt x="50" y="401"/>
                  </a:lnTo>
                  <a:cubicBezTo>
                    <a:pt x="276" y="251"/>
                    <a:pt x="527" y="151"/>
                    <a:pt x="777" y="100"/>
                  </a:cubicBezTo>
                  <a:cubicBezTo>
                    <a:pt x="802" y="75"/>
                    <a:pt x="802" y="50"/>
                    <a:pt x="802" y="50"/>
                  </a:cubicBezTo>
                  <a:cubicBezTo>
                    <a:pt x="802" y="25"/>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0"/>
            <p:cNvSpPr/>
            <p:nvPr/>
          </p:nvSpPr>
          <p:spPr>
            <a:xfrm>
              <a:off x="4450650" y="886600"/>
              <a:ext cx="20700" cy="11950"/>
            </a:xfrm>
            <a:custGeom>
              <a:avLst/>
              <a:gdLst/>
              <a:ahLst/>
              <a:cxnLst/>
              <a:rect l="l" t="t" r="r" b="b"/>
              <a:pathLst>
                <a:path w="828" h="478" extrusionOk="0">
                  <a:moveTo>
                    <a:pt x="753" y="1"/>
                  </a:moveTo>
                  <a:cubicBezTo>
                    <a:pt x="502" y="126"/>
                    <a:pt x="251" y="252"/>
                    <a:pt x="26" y="402"/>
                  </a:cubicBezTo>
                  <a:cubicBezTo>
                    <a:pt x="1" y="427"/>
                    <a:pt x="1" y="452"/>
                    <a:pt x="1" y="452"/>
                  </a:cubicBezTo>
                  <a:cubicBezTo>
                    <a:pt x="26" y="477"/>
                    <a:pt x="26" y="477"/>
                    <a:pt x="51" y="477"/>
                  </a:cubicBezTo>
                  <a:lnTo>
                    <a:pt x="76" y="477"/>
                  </a:lnTo>
                  <a:cubicBezTo>
                    <a:pt x="301" y="327"/>
                    <a:pt x="527" y="201"/>
                    <a:pt x="778" y="76"/>
                  </a:cubicBezTo>
                  <a:cubicBezTo>
                    <a:pt x="803" y="76"/>
                    <a:pt x="828" y="51"/>
                    <a:pt x="803" y="26"/>
                  </a:cubicBezTo>
                  <a:cubicBezTo>
                    <a:pt x="803"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0"/>
            <p:cNvSpPr/>
            <p:nvPr/>
          </p:nvSpPr>
          <p:spPr>
            <a:xfrm>
              <a:off x="4449400" y="990625"/>
              <a:ext cx="42625" cy="32600"/>
            </a:xfrm>
            <a:custGeom>
              <a:avLst/>
              <a:gdLst/>
              <a:ahLst/>
              <a:cxnLst/>
              <a:rect l="l" t="t" r="r" b="b"/>
              <a:pathLst>
                <a:path w="1705" h="1304" extrusionOk="0">
                  <a:moveTo>
                    <a:pt x="1630" y="0"/>
                  </a:moveTo>
                  <a:cubicBezTo>
                    <a:pt x="1028" y="326"/>
                    <a:pt x="477" y="727"/>
                    <a:pt x="1" y="1228"/>
                  </a:cubicBezTo>
                  <a:cubicBezTo>
                    <a:pt x="1" y="1254"/>
                    <a:pt x="1" y="1279"/>
                    <a:pt x="1" y="1279"/>
                  </a:cubicBezTo>
                  <a:cubicBezTo>
                    <a:pt x="26" y="1304"/>
                    <a:pt x="26" y="1304"/>
                    <a:pt x="51" y="1304"/>
                  </a:cubicBezTo>
                  <a:cubicBezTo>
                    <a:pt x="51" y="1304"/>
                    <a:pt x="76" y="1304"/>
                    <a:pt x="76" y="1279"/>
                  </a:cubicBezTo>
                  <a:cubicBezTo>
                    <a:pt x="527" y="802"/>
                    <a:pt x="1078" y="401"/>
                    <a:pt x="1655" y="76"/>
                  </a:cubicBezTo>
                  <a:cubicBezTo>
                    <a:pt x="1680" y="76"/>
                    <a:pt x="1705" y="51"/>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0"/>
            <p:cNvSpPr/>
            <p:nvPr/>
          </p:nvSpPr>
          <p:spPr>
            <a:xfrm>
              <a:off x="4459425" y="1005650"/>
              <a:ext cx="32600" cy="22600"/>
            </a:xfrm>
            <a:custGeom>
              <a:avLst/>
              <a:gdLst/>
              <a:ahLst/>
              <a:cxnLst/>
              <a:rect l="l" t="t" r="r" b="b"/>
              <a:pathLst>
                <a:path w="1304" h="904" extrusionOk="0">
                  <a:moveTo>
                    <a:pt x="1254" y="1"/>
                  </a:moveTo>
                  <a:cubicBezTo>
                    <a:pt x="803" y="201"/>
                    <a:pt x="377" y="477"/>
                    <a:pt x="26" y="828"/>
                  </a:cubicBezTo>
                  <a:cubicBezTo>
                    <a:pt x="1" y="853"/>
                    <a:pt x="1" y="878"/>
                    <a:pt x="26" y="878"/>
                  </a:cubicBezTo>
                  <a:cubicBezTo>
                    <a:pt x="26" y="903"/>
                    <a:pt x="51" y="903"/>
                    <a:pt x="51" y="903"/>
                  </a:cubicBezTo>
                  <a:cubicBezTo>
                    <a:pt x="76" y="903"/>
                    <a:pt x="76" y="903"/>
                    <a:pt x="101" y="878"/>
                  </a:cubicBezTo>
                  <a:cubicBezTo>
                    <a:pt x="427" y="552"/>
                    <a:pt x="828" y="277"/>
                    <a:pt x="1279" y="76"/>
                  </a:cubicBezTo>
                  <a:cubicBezTo>
                    <a:pt x="1304" y="76"/>
                    <a:pt x="1304" y="51"/>
                    <a:pt x="1304" y="26"/>
                  </a:cubicBezTo>
                  <a:cubicBezTo>
                    <a:pt x="1279" y="1"/>
                    <a:pt x="12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0"/>
            <p:cNvSpPr/>
            <p:nvPr/>
          </p:nvSpPr>
          <p:spPr>
            <a:xfrm>
              <a:off x="4463175" y="1017925"/>
              <a:ext cx="30100" cy="19725"/>
            </a:xfrm>
            <a:custGeom>
              <a:avLst/>
              <a:gdLst/>
              <a:ahLst/>
              <a:cxnLst/>
              <a:rect l="l" t="t" r="r" b="b"/>
              <a:pathLst>
                <a:path w="1204" h="789" extrusionOk="0">
                  <a:moveTo>
                    <a:pt x="1175" y="1"/>
                  </a:moveTo>
                  <a:cubicBezTo>
                    <a:pt x="1169" y="1"/>
                    <a:pt x="1161" y="4"/>
                    <a:pt x="1154" y="11"/>
                  </a:cubicBezTo>
                  <a:cubicBezTo>
                    <a:pt x="753" y="187"/>
                    <a:pt x="377" y="412"/>
                    <a:pt x="26" y="713"/>
                  </a:cubicBezTo>
                  <a:cubicBezTo>
                    <a:pt x="1" y="713"/>
                    <a:pt x="1" y="738"/>
                    <a:pt x="26" y="763"/>
                  </a:cubicBezTo>
                  <a:cubicBezTo>
                    <a:pt x="26" y="763"/>
                    <a:pt x="51" y="788"/>
                    <a:pt x="51" y="788"/>
                  </a:cubicBezTo>
                  <a:cubicBezTo>
                    <a:pt x="76" y="788"/>
                    <a:pt x="76" y="788"/>
                    <a:pt x="76" y="763"/>
                  </a:cubicBezTo>
                  <a:cubicBezTo>
                    <a:pt x="427" y="487"/>
                    <a:pt x="778" y="262"/>
                    <a:pt x="1179" y="86"/>
                  </a:cubicBezTo>
                  <a:cubicBezTo>
                    <a:pt x="1204" y="61"/>
                    <a:pt x="1204" y="36"/>
                    <a:pt x="1204" y="36"/>
                  </a:cubicBezTo>
                  <a:cubicBezTo>
                    <a:pt x="1204" y="19"/>
                    <a:pt x="1191"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0"/>
            <p:cNvSpPr/>
            <p:nvPr/>
          </p:nvSpPr>
          <p:spPr>
            <a:xfrm>
              <a:off x="4465700" y="1033850"/>
              <a:ext cx="25700" cy="16950"/>
            </a:xfrm>
            <a:custGeom>
              <a:avLst/>
              <a:gdLst/>
              <a:ahLst/>
              <a:cxnLst/>
              <a:rect l="l" t="t" r="r" b="b"/>
              <a:pathLst>
                <a:path w="1028" h="678" extrusionOk="0">
                  <a:moveTo>
                    <a:pt x="953" y="1"/>
                  </a:moveTo>
                  <a:cubicBezTo>
                    <a:pt x="602" y="101"/>
                    <a:pt x="251" y="327"/>
                    <a:pt x="0" y="602"/>
                  </a:cubicBezTo>
                  <a:cubicBezTo>
                    <a:pt x="0" y="602"/>
                    <a:pt x="0" y="652"/>
                    <a:pt x="0" y="652"/>
                  </a:cubicBezTo>
                  <a:cubicBezTo>
                    <a:pt x="25" y="652"/>
                    <a:pt x="25" y="677"/>
                    <a:pt x="50" y="677"/>
                  </a:cubicBezTo>
                  <a:cubicBezTo>
                    <a:pt x="50" y="677"/>
                    <a:pt x="50" y="652"/>
                    <a:pt x="75" y="652"/>
                  </a:cubicBezTo>
                  <a:cubicBezTo>
                    <a:pt x="301" y="402"/>
                    <a:pt x="627" y="201"/>
                    <a:pt x="978" y="101"/>
                  </a:cubicBezTo>
                  <a:cubicBezTo>
                    <a:pt x="1003" y="76"/>
                    <a:pt x="1028" y="76"/>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0"/>
            <p:cNvSpPr/>
            <p:nvPr/>
          </p:nvSpPr>
          <p:spPr>
            <a:xfrm>
              <a:off x="4466950" y="1046100"/>
              <a:ext cx="21325" cy="13475"/>
            </a:xfrm>
            <a:custGeom>
              <a:avLst/>
              <a:gdLst/>
              <a:ahLst/>
              <a:cxnLst/>
              <a:rect l="l" t="t" r="r" b="b"/>
              <a:pathLst>
                <a:path w="853" h="539" extrusionOk="0">
                  <a:moveTo>
                    <a:pt x="802" y="1"/>
                  </a:moveTo>
                  <a:cubicBezTo>
                    <a:pt x="794" y="1"/>
                    <a:pt x="786" y="4"/>
                    <a:pt x="777" y="12"/>
                  </a:cubicBezTo>
                  <a:cubicBezTo>
                    <a:pt x="527" y="137"/>
                    <a:pt x="276" y="288"/>
                    <a:pt x="25" y="463"/>
                  </a:cubicBezTo>
                  <a:cubicBezTo>
                    <a:pt x="25" y="463"/>
                    <a:pt x="0" y="488"/>
                    <a:pt x="25" y="513"/>
                  </a:cubicBezTo>
                  <a:cubicBezTo>
                    <a:pt x="25" y="513"/>
                    <a:pt x="50" y="538"/>
                    <a:pt x="50" y="538"/>
                  </a:cubicBezTo>
                  <a:cubicBezTo>
                    <a:pt x="76" y="538"/>
                    <a:pt x="76" y="538"/>
                    <a:pt x="76" y="513"/>
                  </a:cubicBezTo>
                  <a:cubicBezTo>
                    <a:pt x="326" y="338"/>
                    <a:pt x="552" y="213"/>
                    <a:pt x="827" y="87"/>
                  </a:cubicBezTo>
                  <a:cubicBezTo>
                    <a:pt x="852" y="62"/>
                    <a:pt x="852" y="37"/>
                    <a:pt x="852" y="12"/>
                  </a:cubicBezTo>
                  <a:cubicBezTo>
                    <a:pt x="836" y="12"/>
                    <a:pt x="819"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0"/>
            <p:cNvSpPr/>
            <p:nvPr/>
          </p:nvSpPr>
          <p:spPr>
            <a:xfrm>
              <a:off x="4471950" y="1055150"/>
              <a:ext cx="18200" cy="12575"/>
            </a:xfrm>
            <a:custGeom>
              <a:avLst/>
              <a:gdLst/>
              <a:ahLst/>
              <a:cxnLst/>
              <a:rect l="l" t="t" r="r" b="b"/>
              <a:pathLst>
                <a:path w="728" h="503" extrusionOk="0">
                  <a:moveTo>
                    <a:pt x="652" y="1"/>
                  </a:moveTo>
                  <a:lnTo>
                    <a:pt x="26" y="427"/>
                  </a:lnTo>
                  <a:cubicBezTo>
                    <a:pt x="1" y="427"/>
                    <a:pt x="1" y="452"/>
                    <a:pt x="1" y="477"/>
                  </a:cubicBezTo>
                  <a:cubicBezTo>
                    <a:pt x="1" y="502"/>
                    <a:pt x="26" y="502"/>
                    <a:pt x="51" y="502"/>
                  </a:cubicBezTo>
                  <a:lnTo>
                    <a:pt x="76" y="502"/>
                  </a:lnTo>
                  <a:lnTo>
                    <a:pt x="703" y="76"/>
                  </a:lnTo>
                  <a:cubicBezTo>
                    <a:pt x="728" y="51"/>
                    <a:pt x="728" y="26"/>
                    <a:pt x="703" y="26"/>
                  </a:cubicBezTo>
                  <a:cubicBezTo>
                    <a:pt x="703" y="1"/>
                    <a:pt x="67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0"/>
            <p:cNvSpPr/>
            <p:nvPr/>
          </p:nvSpPr>
          <p:spPr>
            <a:xfrm>
              <a:off x="4520825" y="949625"/>
              <a:ext cx="33250" cy="21600"/>
            </a:xfrm>
            <a:custGeom>
              <a:avLst/>
              <a:gdLst/>
              <a:ahLst/>
              <a:cxnLst/>
              <a:rect l="l" t="t" r="r" b="b"/>
              <a:pathLst>
                <a:path w="1330" h="864" extrusionOk="0">
                  <a:moveTo>
                    <a:pt x="1276" y="1"/>
                  </a:moveTo>
                  <a:cubicBezTo>
                    <a:pt x="1269" y="1"/>
                    <a:pt x="1261" y="4"/>
                    <a:pt x="1254" y="11"/>
                  </a:cubicBezTo>
                  <a:cubicBezTo>
                    <a:pt x="803" y="187"/>
                    <a:pt x="377" y="462"/>
                    <a:pt x="26" y="788"/>
                  </a:cubicBezTo>
                  <a:cubicBezTo>
                    <a:pt x="1" y="813"/>
                    <a:pt x="1" y="838"/>
                    <a:pt x="26" y="863"/>
                  </a:cubicBezTo>
                  <a:lnTo>
                    <a:pt x="76" y="863"/>
                  </a:lnTo>
                  <a:cubicBezTo>
                    <a:pt x="427" y="538"/>
                    <a:pt x="853" y="262"/>
                    <a:pt x="1304" y="87"/>
                  </a:cubicBezTo>
                  <a:cubicBezTo>
                    <a:pt x="1329" y="87"/>
                    <a:pt x="1329" y="61"/>
                    <a:pt x="1329" y="36"/>
                  </a:cubicBezTo>
                  <a:cubicBezTo>
                    <a:pt x="1311" y="19"/>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0"/>
            <p:cNvSpPr/>
            <p:nvPr/>
          </p:nvSpPr>
          <p:spPr>
            <a:xfrm>
              <a:off x="4527725" y="958050"/>
              <a:ext cx="30725" cy="21325"/>
            </a:xfrm>
            <a:custGeom>
              <a:avLst/>
              <a:gdLst/>
              <a:ahLst/>
              <a:cxnLst/>
              <a:rect l="l" t="t" r="r" b="b"/>
              <a:pathLst>
                <a:path w="1229" h="853" extrusionOk="0">
                  <a:moveTo>
                    <a:pt x="1153" y="0"/>
                  </a:moveTo>
                  <a:cubicBezTo>
                    <a:pt x="727" y="201"/>
                    <a:pt x="351" y="451"/>
                    <a:pt x="0" y="777"/>
                  </a:cubicBezTo>
                  <a:cubicBezTo>
                    <a:pt x="0" y="802"/>
                    <a:pt x="0" y="827"/>
                    <a:pt x="0" y="852"/>
                  </a:cubicBezTo>
                  <a:lnTo>
                    <a:pt x="76" y="852"/>
                  </a:lnTo>
                  <a:cubicBezTo>
                    <a:pt x="401" y="526"/>
                    <a:pt x="777" y="276"/>
                    <a:pt x="1203" y="75"/>
                  </a:cubicBezTo>
                  <a:cubicBezTo>
                    <a:pt x="1229" y="75"/>
                    <a:pt x="1229" y="50"/>
                    <a:pt x="1229" y="25"/>
                  </a:cubicBezTo>
                  <a:cubicBezTo>
                    <a:pt x="1203" y="0"/>
                    <a:pt x="1178"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0"/>
            <p:cNvSpPr/>
            <p:nvPr/>
          </p:nvSpPr>
          <p:spPr>
            <a:xfrm>
              <a:off x="4534625" y="965925"/>
              <a:ext cx="28825" cy="19075"/>
            </a:xfrm>
            <a:custGeom>
              <a:avLst/>
              <a:gdLst/>
              <a:ahLst/>
              <a:cxnLst/>
              <a:rect l="l" t="t" r="r" b="b"/>
              <a:pathLst>
                <a:path w="1153" h="763" extrusionOk="0">
                  <a:moveTo>
                    <a:pt x="1109" y="1"/>
                  </a:moveTo>
                  <a:cubicBezTo>
                    <a:pt x="1105" y="1"/>
                    <a:pt x="1103" y="4"/>
                    <a:pt x="1103" y="11"/>
                  </a:cubicBezTo>
                  <a:cubicBezTo>
                    <a:pt x="702" y="186"/>
                    <a:pt x="351" y="412"/>
                    <a:pt x="25" y="688"/>
                  </a:cubicBezTo>
                  <a:cubicBezTo>
                    <a:pt x="0" y="713"/>
                    <a:pt x="0" y="738"/>
                    <a:pt x="0" y="738"/>
                  </a:cubicBezTo>
                  <a:cubicBezTo>
                    <a:pt x="25" y="763"/>
                    <a:pt x="25" y="763"/>
                    <a:pt x="50" y="763"/>
                  </a:cubicBezTo>
                  <a:lnTo>
                    <a:pt x="75" y="763"/>
                  </a:lnTo>
                  <a:cubicBezTo>
                    <a:pt x="401" y="487"/>
                    <a:pt x="752" y="262"/>
                    <a:pt x="1128" y="86"/>
                  </a:cubicBezTo>
                  <a:cubicBezTo>
                    <a:pt x="1153" y="86"/>
                    <a:pt x="1153" y="61"/>
                    <a:pt x="1153" y="36"/>
                  </a:cubicBezTo>
                  <a:cubicBezTo>
                    <a:pt x="1135" y="18"/>
                    <a:pt x="1118"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0"/>
            <p:cNvSpPr/>
            <p:nvPr/>
          </p:nvSpPr>
          <p:spPr>
            <a:xfrm>
              <a:off x="4532100" y="971825"/>
              <a:ext cx="35125" cy="22575"/>
            </a:xfrm>
            <a:custGeom>
              <a:avLst/>
              <a:gdLst/>
              <a:ahLst/>
              <a:cxnLst/>
              <a:rect l="l" t="t" r="r" b="b"/>
              <a:pathLst>
                <a:path w="1405" h="903" extrusionOk="0">
                  <a:moveTo>
                    <a:pt x="1354" y="1"/>
                  </a:moveTo>
                  <a:lnTo>
                    <a:pt x="26" y="828"/>
                  </a:lnTo>
                  <a:cubicBezTo>
                    <a:pt x="1" y="828"/>
                    <a:pt x="1" y="853"/>
                    <a:pt x="1" y="878"/>
                  </a:cubicBezTo>
                  <a:cubicBezTo>
                    <a:pt x="1" y="903"/>
                    <a:pt x="26" y="903"/>
                    <a:pt x="51" y="903"/>
                  </a:cubicBezTo>
                  <a:lnTo>
                    <a:pt x="76" y="903"/>
                  </a:lnTo>
                  <a:lnTo>
                    <a:pt x="1379" y="76"/>
                  </a:lnTo>
                  <a:cubicBezTo>
                    <a:pt x="1404" y="76"/>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0"/>
            <p:cNvSpPr/>
            <p:nvPr/>
          </p:nvSpPr>
          <p:spPr>
            <a:xfrm>
              <a:off x="4534625" y="979975"/>
              <a:ext cx="38875" cy="22575"/>
            </a:xfrm>
            <a:custGeom>
              <a:avLst/>
              <a:gdLst/>
              <a:ahLst/>
              <a:cxnLst/>
              <a:rect l="l" t="t" r="r" b="b"/>
              <a:pathLst>
                <a:path w="1555" h="903" extrusionOk="0">
                  <a:moveTo>
                    <a:pt x="1504" y="0"/>
                  </a:moveTo>
                  <a:cubicBezTo>
                    <a:pt x="978" y="226"/>
                    <a:pt x="476" y="502"/>
                    <a:pt x="25" y="827"/>
                  </a:cubicBezTo>
                  <a:cubicBezTo>
                    <a:pt x="0" y="827"/>
                    <a:pt x="0" y="852"/>
                    <a:pt x="0" y="878"/>
                  </a:cubicBezTo>
                  <a:cubicBezTo>
                    <a:pt x="25" y="878"/>
                    <a:pt x="25" y="903"/>
                    <a:pt x="50" y="903"/>
                  </a:cubicBezTo>
                  <a:cubicBezTo>
                    <a:pt x="50" y="903"/>
                    <a:pt x="50" y="903"/>
                    <a:pt x="75" y="878"/>
                  </a:cubicBezTo>
                  <a:cubicBezTo>
                    <a:pt x="526" y="577"/>
                    <a:pt x="1028" y="301"/>
                    <a:pt x="1529" y="76"/>
                  </a:cubicBezTo>
                  <a:cubicBezTo>
                    <a:pt x="1554" y="76"/>
                    <a:pt x="1554" y="50"/>
                    <a:pt x="1554" y="25"/>
                  </a:cubicBezTo>
                  <a:cubicBezTo>
                    <a:pt x="1554"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0"/>
            <p:cNvSpPr/>
            <p:nvPr/>
          </p:nvSpPr>
          <p:spPr>
            <a:xfrm>
              <a:off x="4539000" y="990625"/>
              <a:ext cx="36375" cy="21325"/>
            </a:xfrm>
            <a:custGeom>
              <a:avLst/>
              <a:gdLst/>
              <a:ahLst/>
              <a:cxnLst/>
              <a:rect l="l" t="t" r="r" b="b"/>
              <a:pathLst>
                <a:path w="1455" h="853" extrusionOk="0">
                  <a:moveTo>
                    <a:pt x="1379" y="0"/>
                  </a:moveTo>
                  <a:cubicBezTo>
                    <a:pt x="878" y="176"/>
                    <a:pt x="427" y="452"/>
                    <a:pt x="1" y="777"/>
                  </a:cubicBezTo>
                  <a:cubicBezTo>
                    <a:pt x="1" y="802"/>
                    <a:pt x="1" y="827"/>
                    <a:pt x="1" y="853"/>
                  </a:cubicBezTo>
                  <a:lnTo>
                    <a:pt x="76" y="853"/>
                  </a:lnTo>
                  <a:cubicBezTo>
                    <a:pt x="477" y="527"/>
                    <a:pt x="928" y="251"/>
                    <a:pt x="1404" y="76"/>
                  </a:cubicBezTo>
                  <a:cubicBezTo>
                    <a:pt x="1429" y="76"/>
                    <a:pt x="1454" y="51"/>
                    <a:pt x="1454" y="25"/>
                  </a:cubicBezTo>
                  <a:cubicBezTo>
                    <a:pt x="1429" y="0"/>
                    <a:pt x="140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0"/>
            <p:cNvSpPr/>
            <p:nvPr/>
          </p:nvSpPr>
          <p:spPr>
            <a:xfrm>
              <a:off x="4536500" y="1008800"/>
              <a:ext cx="27600" cy="17550"/>
            </a:xfrm>
            <a:custGeom>
              <a:avLst/>
              <a:gdLst/>
              <a:ahLst/>
              <a:cxnLst/>
              <a:rect l="l" t="t" r="r" b="b"/>
              <a:pathLst>
                <a:path w="1104" h="702" extrusionOk="0">
                  <a:moveTo>
                    <a:pt x="1028" y="0"/>
                  </a:moveTo>
                  <a:cubicBezTo>
                    <a:pt x="677" y="176"/>
                    <a:pt x="326" y="376"/>
                    <a:pt x="25" y="627"/>
                  </a:cubicBezTo>
                  <a:cubicBezTo>
                    <a:pt x="0" y="627"/>
                    <a:pt x="0" y="652"/>
                    <a:pt x="25" y="677"/>
                  </a:cubicBezTo>
                  <a:cubicBezTo>
                    <a:pt x="25" y="677"/>
                    <a:pt x="50" y="702"/>
                    <a:pt x="50" y="702"/>
                  </a:cubicBezTo>
                  <a:cubicBezTo>
                    <a:pt x="76" y="702"/>
                    <a:pt x="76" y="677"/>
                    <a:pt x="76" y="677"/>
                  </a:cubicBezTo>
                  <a:cubicBezTo>
                    <a:pt x="376" y="451"/>
                    <a:pt x="727" y="251"/>
                    <a:pt x="1078" y="75"/>
                  </a:cubicBezTo>
                  <a:cubicBezTo>
                    <a:pt x="1103" y="75"/>
                    <a:pt x="1103" y="50"/>
                    <a:pt x="1103" y="25"/>
                  </a:cubicBezTo>
                  <a:cubicBezTo>
                    <a:pt x="1078" y="0"/>
                    <a:pt x="1053"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0"/>
            <p:cNvSpPr/>
            <p:nvPr/>
          </p:nvSpPr>
          <p:spPr>
            <a:xfrm>
              <a:off x="4535875" y="1019800"/>
              <a:ext cx="25075" cy="15950"/>
            </a:xfrm>
            <a:custGeom>
              <a:avLst/>
              <a:gdLst/>
              <a:ahLst/>
              <a:cxnLst/>
              <a:rect l="l" t="t" r="r" b="b"/>
              <a:pathLst>
                <a:path w="1003" h="638" extrusionOk="0">
                  <a:moveTo>
                    <a:pt x="960" y="0"/>
                  </a:moveTo>
                  <a:cubicBezTo>
                    <a:pt x="955" y="0"/>
                    <a:pt x="953" y="3"/>
                    <a:pt x="953" y="11"/>
                  </a:cubicBezTo>
                  <a:lnTo>
                    <a:pt x="25" y="563"/>
                  </a:lnTo>
                  <a:cubicBezTo>
                    <a:pt x="0" y="563"/>
                    <a:pt x="0" y="588"/>
                    <a:pt x="0" y="613"/>
                  </a:cubicBezTo>
                  <a:cubicBezTo>
                    <a:pt x="25" y="613"/>
                    <a:pt x="25" y="638"/>
                    <a:pt x="50" y="638"/>
                  </a:cubicBezTo>
                  <a:cubicBezTo>
                    <a:pt x="50" y="638"/>
                    <a:pt x="50" y="638"/>
                    <a:pt x="75" y="613"/>
                  </a:cubicBezTo>
                  <a:lnTo>
                    <a:pt x="978" y="87"/>
                  </a:lnTo>
                  <a:cubicBezTo>
                    <a:pt x="1003" y="61"/>
                    <a:pt x="1003" y="36"/>
                    <a:pt x="1003" y="11"/>
                  </a:cubicBezTo>
                  <a:cubicBezTo>
                    <a:pt x="986" y="11"/>
                    <a:pt x="969"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0"/>
            <p:cNvSpPr/>
            <p:nvPr/>
          </p:nvSpPr>
          <p:spPr>
            <a:xfrm>
              <a:off x="4535875" y="1030875"/>
              <a:ext cx="21950" cy="13650"/>
            </a:xfrm>
            <a:custGeom>
              <a:avLst/>
              <a:gdLst/>
              <a:ahLst/>
              <a:cxnLst/>
              <a:rect l="l" t="t" r="r" b="b"/>
              <a:pathLst>
                <a:path w="878" h="546" extrusionOk="0">
                  <a:moveTo>
                    <a:pt x="837" y="1"/>
                  </a:moveTo>
                  <a:cubicBezTo>
                    <a:pt x="827" y="1"/>
                    <a:pt x="815" y="7"/>
                    <a:pt x="802" y="19"/>
                  </a:cubicBezTo>
                  <a:lnTo>
                    <a:pt x="25" y="471"/>
                  </a:lnTo>
                  <a:cubicBezTo>
                    <a:pt x="0" y="471"/>
                    <a:pt x="0" y="496"/>
                    <a:pt x="0" y="521"/>
                  </a:cubicBezTo>
                  <a:cubicBezTo>
                    <a:pt x="25" y="521"/>
                    <a:pt x="25" y="546"/>
                    <a:pt x="50" y="546"/>
                  </a:cubicBezTo>
                  <a:lnTo>
                    <a:pt x="75" y="546"/>
                  </a:lnTo>
                  <a:lnTo>
                    <a:pt x="852" y="95"/>
                  </a:lnTo>
                  <a:cubicBezTo>
                    <a:pt x="852" y="70"/>
                    <a:pt x="877" y="45"/>
                    <a:pt x="852" y="19"/>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0"/>
            <p:cNvSpPr/>
            <p:nvPr/>
          </p:nvSpPr>
          <p:spPr>
            <a:xfrm>
              <a:off x="4629850" y="1098400"/>
              <a:ext cx="40750" cy="25700"/>
            </a:xfrm>
            <a:custGeom>
              <a:avLst/>
              <a:gdLst/>
              <a:ahLst/>
              <a:cxnLst/>
              <a:rect l="l" t="t" r="r" b="b"/>
              <a:pathLst>
                <a:path w="1630" h="1028" extrusionOk="0">
                  <a:moveTo>
                    <a:pt x="1555" y="0"/>
                  </a:moveTo>
                  <a:cubicBezTo>
                    <a:pt x="978" y="201"/>
                    <a:pt x="452" y="527"/>
                    <a:pt x="1" y="953"/>
                  </a:cubicBezTo>
                  <a:cubicBezTo>
                    <a:pt x="1" y="978"/>
                    <a:pt x="1" y="1003"/>
                    <a:pt x="1" y="1028"/>
                  </a:cubicBezTo>
                  <a:lnTo>
                    <a:pt x="76" y="1028"/>
                  </a:lnTo>
                  <a:cubicBezTo>
                    <a:pt x="502" y="602"/>
                    <a:pt x="1028" y="276"/>
                    <a:pt x="1580" y="75"/>
                  </a:cubicBezTo>
                  <a:cubicBezTo>
                    <a:pt x="1605" y="75"/>
                    <a:pt x="1630" y="50"/>
                    <a:pt x="1605" y="25"/>
                  </a:cubicBezTo>
                  <a:cubicBezTo>
                    <a:pt x="1605" y="0"/>
                    <a:pt x="1580"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0"/>
            <p:cNvSpPr/>
            <p:nvPr/>
          </p:nvSpPr>
          <p:spPr>
            <a:xfrm>
              <a:off x="4632350" y="1107800"/>
              <a:ext cx="47650" cy="28200"/>
            </a:xfrm>
            <a:custGeom>
              <a:avLst/>
              <a:gdLst/>
              <a:ahLst/>
              <a:cxnLst/>
              <a:rect l="l" t="t" r="r" b="b"/>
              <a:pathLst>
                <a:path w="1906" h="1128" extrusionOk="0">
                  <a:moveTo>
                    <a:pt x="1831" y="0"/>
                  </a:moveTo>
                  <a:cubicBezTo>
                    <a:pt x="1204" y="326"/>
                    <a:pt x="602" y="677"/>
                    <a:pt x="26" y="1053"/>
                  </a:cubicBezTo>
                  <a:cubicBezTo>
                    <a:pt x="1" y="1053"/>
                    <a:pt x="1" y="1078"/>
                    <a:pt x="1" y="1103"/>
                  </a:cubicBezTo>
                  <a:cubicBezTo>
                    <a:pt x="26" y="1128"/>
                    <a:pt x="26" y="1128"/>
                    <a:pt x="51" y="1128"/>
                  </a:cubicBezTo>
                  <a:lnTo>
                    <a:pt x="76" y="1128"/>
                  </a:lnTo>
                  <a:cubicBezTo>
                    <a:pt x="653" y="752"/>
                    <a:pt x="1254" y="401"/>
                    <a:pt x="1881" y="75"/>
                  </a:cubicBezTo>
                  <a:cubicBezTo>
                    <a:pt x="1906" y="75"/>
                    <a:pt x="1906" y="50"/>
                    <a:pt x="1881" y="25"/>
                  </a:cubicBezTo>
                  <a:cubicBezTo>
                    <a:pt x="1881" y="0"/>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0"/>
            <p:cNvSpPr/>
            <p:nvPr/>
          </p:nvSpPr>
          <p:spPr>
            <a:xfrm>
              <a:off x="4639250" y="1114675"/>
              <a:ext cx="57675" cy="29475"/>
            </a:xfrm>
            <a:custGeom>
              <a:avLst/>
              <a:gdLst/>
              <a:ahLst/>
              <a:cxnLst/>
              <a:rect l="l" t="t" r="r" b="b"/>
              <a:pathLst>
                <a:path w="2307" h="1179" extrusionOk="0">
                  <a:moveTo>
                    <a:pt x="2231" y="1"/>
                  </a:moveTo>
                  <a:lnTo>
                    <a:pt x="26" y="1104"/>
                  </a:lnTo>
                  <a:cubicBezTo>
                    <a:pt x="1" y="1104"/>
                    <a:pt x="1" y="1129"/>
                    <a:pt x="1" y="1154"/>
                  </a:cubicBezTo>
                  <a:cubicBezTo>
                    <a:pt x="26" y="1179"/>
                    <a:pt x="26" y="1179"/>
                    <a:pt x="51" y="1179"/>
                  </a:cubicBezTo>
                  <a:lnTo>
                    <a:pt x="76" y="1179"/>
                  </a:lnTo>
                  <a:lnTo>
                    <a:pt x="2256" y="76"/>
                  </a:lnTo>
                  <a:cubicBezTo>
                    <a:pt x="2281" y="76"/>
                    <a:pt x="2306" y="51"/>
                    <a:pt x="2281"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0"/>
            <p:cNvSpPr/>
            <p:nvPr/>
          </p:nvSpPr>
          <p:spPr>
            <a:xfrm>
              <a:off x="4641125" y="1123450"/>
              <a:ext cx="58300" cy="31975"/>
            </a:xfrm>
            <a:custGeom>
              <a:avLst/>
              <a:gdLst/>
              <a:ahLst/>
              <a:cxnLst/>
              <a:rect l="l" t="t" r="r" b="b"/>
              <a:pathLst>
                <a:path w="2332" h="1279" extrusionOk="0">
                  <a:moveTo>
                    <a:pt x="2256" y="1"/>
                  </a:moveTo>
                  <a:cubicBezTo>
                    <a:pt x="1530" y="427"/>
                    <a:pt x="778" y="828"/>
                    <a:pt x="26" y="1204"/>
                  </a:cubicBezTo>
                  <a:cubicBezTo>
                    <a:pt x="1" y="1204"/>
                    <a:pt x="1" y="1229"/>
                    <a:pt x="1" y="1254"/>
                  </a:cubicBezTo>
                  <a:cubicBezTo>
                    <a:pt x="26" y="1279"/>
                    <a:pt x="26" y="1279"/>
                    <a:pt x="51" y="1279"/>
                  </a:cubicBezTo>
                  <a:lnTo>
                    <a:pt x="76" y="1279"/>
                  </a:lnTo>
                  <a:cubicBezTo>
                    <a:pt x="828" y="903"/>
                    <a:pt x="1580" y="502"/>
                    <a:pt x="2307" y="76"/>
                  </a:cubicBezTo>
                  <a:cubicBezTo>
                    <a:pt x="2307" y="76"/>
                    <a:pt x="2332" y="51"/>
                    <a:pt x="2307" y="26"/>
                  </a:cubicBezTo>
                  <a:cubicBezTo>
                    <a:pt x="2307" y="1"/>
                    <a:pt x="2282" y="1"/>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0"/>
            <p:cNvSpPr/>
            <p:nvPr/>
          </p:nvSpPr>
          <p:spPr>
            <a:xfrm>
              <a:off x="4643650" y="1129100"/>
              <a:ext cx="68300" cy="35100"/>
            </a:xfrm>
            <a:custGeom>
              <a:avLst/>
              <a:gdLst/>
              <a:ahLst/>
              <a:cxnLst/>
              <a:rect l="l" t="t" r="r" b="b"/>
              <a:pathLst>
                <a:path w="2732" h="1404" extrusionOk="0">
                  <a:moveTo>
                    <a:pt x="2657" y="0"/>
                  </a:moveTo>
                  <a:cubicBezTo>
                    <a:pt x="1830" y="527"/>
                    <a:pt x="927" y="953"/>
                    <a:pt x="25" y="1329"/>
                  </a:cubicBezTo>
                  <a:cubicBezTo>
                    <a:pt x="0" y="1329"/>
                    <a:pt x="0" y="1354"/>
                    <a:pt x="0" y="1379"/>
                  </a:cubicBezTo>
                  <a:cubicBezTo>
                    <a:pt x="25" y="1404"/>
                    <a:pt x="25" y="1404"/>
                    <a:pt x="50" y="1404"/>
                  </a:cubicBezTo>
                  <a:lnTo>
                    <a:pt x="75" y="1404"/>
                  </a:lnTo>
                  <a:cubicBezTo>
                    <a:pt x="978" y="1028"/>
                    <a:pt x="1855" y="602"/>
                    <a:pt x="2707" y="75"/>
                  </a:cubicBezTo>
                  <a:cubicBezTo>
                    <a:pt x="2732" y="75"/>
                    <a:pt x="2732" y="50"/>
                    <a:pt x="2707" y="25"/>
                  </a:cubicBezTo>
                  <a:cubicBezTo>
                    <a:pt x="2707" y="0"/>
                    <a:pt x="2682"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0"/>
            <p:cNvSpPr/>
            <p:nvPr/>
          </p:nvSpPr>
          <p:spPr>
            <a:xfrm>
              <a:off x="4650525" y="1141000"/>
              <a:ext cx="64575" cy="33225"/>
            </a:xfrm>
            <a:custGeom>
              <a:avLst/>
              <a:gdLst/>
              <a:ahLst/>
              <a:cxnLst/>
              <a:rect l="l" t="t" r="r" b="b"/>
              <a:pathLst>
                <a:path w="2583" h="1329" extrusionOk="0">
                  <a:moveTo>
                    <a:pt x="2507" y="0"/>
                  </a:moveTo>
                  <a:cubicBezTo>
                    <a:pt x="1730" y="502"/>
                    <a:pt x="903" y="928"/>
                    <a:pt x="26" y="1254"/>
                  </a:cubicBezTo>
                  <a:cubicBezTo>
                    <a:pt x="1" y="1254"/>
                    <a:pt x="1" y="1279"/>
                    <a:pt x="1" y="1304"/>
                  </a:cubicBezTo>
                  <a:cubicBezTo>
                    <a:pt x="1" y="1329"/>
                    <a:pt x="26" y="1329"/>
                    <a:pt x="51" y="1329"/>
                  </a:cubicBezTo>
                  <a:cubicBezTo>
                    <a:pt x="928" y="1003"/>
                    <a:pt x="1780" y="577"/>
                    <a:pt x="2557" y="76"/>
                  </a:cubicBezTo>
                  <a:cubicBezTo>
                    <a:pt x="2582" y="76"/>
                    <a:pt x="2582" y="51"/>
                    <a:pt x="2582" y="26"/>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0"/>
            <p:cNvSpPr/>
            <p:nvPr/>
          </p:nvSpPr>
          <p:spPr>
            <a:xfrm>
              <a:off x="4656175" y="1148525"/>
              <a:ext cx="76450" cy="37625"/>
            </a:xfrm>
            <a:custGeom>
              <a:avLst/>
              <a:gdLst/>
              <a:ahLst/>
              <a:cxnLst/>
              <a:rect l="l" t="t" r="r" b="b"/>
              <a:pathLst>
                <a:path w="3058" h="1505" extrusionOk="0">
                  <a:moveTo>
                    <a:pt x="2983" y="0"/>
                  </a:moveTo>
                  <a:cubicBezTo>
                    <a:pt x="2055" y="577"/>
                    <a:pt x="1053" y="1053"/>
                    <a:pt x="25" y="1404"/>
                  </a:cubicBezTo>
                  <a:cubicBezTo>
                    <a:pt x="0" y="1429"/>
                    <a:pt x="0" y="1454"/>
                    <a:pt x="0" y="1479"/>
                  </a:cubicBezTo>
                  <a:cubicBezTo>
                    <a:pt x="25" y="1479"/>
                    <a:pt x="25" y="1504"/>
                    <a:pt x="50" y="1504"/>
                  </a:cubicBezTo>
                  <a:cubicBezTo>
                    <a:pt x="1103" y="1128"/>
                    <a:pt x="2106" y="652"/>
                    <a:pt x="3033" y="75"/>
                  </a:cubicBezTo>
                  <a:cubicBezTo>
                    <a:pt x="3058" y="75"/>
                    <a:pt x="3058" y="50"/>
                    <a:pt x="3033" y="25"/>
                  </a:cubicBezTo>
                  <a:cubicBezTo>
                    <a:pt x="3033" y="0"/>
                    <a:pt x="300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0"/>
            <p:cNvSpPr/>
            <p:nvPr/>
          </p:nvSpPr>
          <p:spPr>
            <a:xfrm>
              <a:off x="4660550" y="1155575"/>
              <a:ext cx="79600" cy="41225"/>
            </a:xfrm>
            <a:custGeom>
              <a:avLst/>
              <a:gdLst/>
              <a:ahLst/>
              <a:cxnLst/>
              <a:rect l="l" t="t" r="r" b="b"/>
              <a:pathLst>
                <a:path w="3184" h="1649" extrusionOk="0">
                  <a:moveTo>
                    <a:pt x="3146" y="0"/>
                  </a:moveTo>
                  <a:cubicBezTo>
                    <a:pt x="3134" y="0"/>
                    <a:pt x="3121" y="6"/>
                    <a:pt x="3109" y="19"/>
                  </a:cubicBezTo>
                  <a:cubicBezTo>
                    <a:pt x="2131" y="620"/>
                    <a:pt x="1104" y="1147"/>
                    <a:pt x="51" y="1548"/>
                  </a:cubicBezTo>
                  <a:cubicBezTo>
                    <a:pt x="26" y="1573"/>
                    <a:pt x="1" y="1598"/>
                    <a:pt x="26" y="1623"/>
                  </a:cubicBezTo>
                  <a:cubicBezTo>
                    <a:pt x="26" y="1623"/>
                    <a:pt x="26" y="1648"/>
                    <a:pt x="51" y="1648"/>
                  </a:cubicBezTo>
                  <a:lnTo>
                    <a:pt x="76" y="1648"/>
                  </a:lnTo>
                  <a:cubicBezTo>
                    <a:pt x="1154" y="1222"/>
                    <a:pt x="2181" y="696"/>
                    <a:pt x="3159" y="69"/>
                  </a:cubicBezTo>
                  <a:cubicBezTo>
                    <a:pt x="3184" y="69"/>
                    <a:pt x="3184" y="44"/>
                    <a:pt x="3184" y="19"/>
                  </a:cubicBezTo>
                  <a:cubicBezTo>
                    <a:pt x="3171" y="6"/>
                    <a:pt x="3159"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0"/>
            <p:cNvSpPr/>
            <p:nvPr/>
          </p:nvSpPr>
          <p:spPr>
            <a:xfrm>
              <a:off x="4666825" y="1164350"/>
              <a:ext cx="79600" cy="41850"/>
            </a:xfrm>
            <a:custGeom>
              <a:avLst/>
              <a:gdLst/>
              <a:ahLst/>
              <a:cxnLst/>
              <a:rect l="l" t="t" r="r" b="b"/>
              <a:pathLst>
                <a:path w="3184" h="1674" extrusionOk="0">
                  <a:moveTo>
                    <a:pt x="3146" y="0"/>
                  </a:moveTo>
                  <a:cubicBezTo>
                    <a:pt x="3133" y="0"/>
                    <a:pt x="3121" y="6"/>
                    <a:pt x="3108" y="19"/>
                  </a:cubicBezTo>
                  <a:cubicBezTo>
                    <a:pt x="2156" y="645"/>
                    <a:pt x="1128" y="1172"/>
                    <a:pt x="25" y="1573"/>
                  </a:cubicBezTo>
                  <a:cubicBezTo>
                    <a:pt x="0" y="1598"/>
                    <a:pt x="0" y="1623"/>
                    <a:pt x="0" y="1648"/>
                  </a:cubicBezTo>
                  <a:cubicBezTo>
                    <a:pt x="25" y="1648"/>
                    <a:pt x="25" y="1673"/>
                    <a:pt x="51" y="1673"/>
                  </a:cubicBezTo>
                  <a:cubicBezTo>
                    <a:pt x="1153" y="1272"/>
                    <a:pt x="2206" y="721"/>
                    <a:pt x="3158" y="69"/>
                  </a:cubicBezTo>
                  <a:cubicBezTo>
                    <a:pt x="3183" y="69"/>
                    <a:pt x="3183" y="44"/>
                    <a:pt x="3183" y="19"/>
                  </a:cubicBezTo>
                  <a:cubicBezTo>
                    <a:pt x="3171" y="6"/>
                    <a:pt x="3158"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0"/>
            <p:cNvSpPr/>
            <p:nvPr/>
          </p:nvSpPr>
          <p:spPr>
            <a:xfrm>
              <a:off x="4676850" y="1176100"/>
              <a:ext cx="78350" cy="41375"/>
            </a:xfrm>
            <a:custGeom>
              <a:avLst/>
              <a:gdLst/>
              <a:ahLst/>
              <a:cxnLst/>
              <a:rect l="l" t="t" r="r" b="b"/>
              <a:pathLst>
                <a:path w="3134" h="1655" extrusionOk="0">
                  <a:moveTo>
                    <a:pt x="3058" y="0"/>
                  </a:moveTo>
                  <a:cubicBezTo>
                    <a:pt x="2607" y="201"/>
                    <a:pt x="2181" y="451"/>
                    <a:pt x="1755" y="677"/>
                  </a:cubicBezTo>
                  <a:cubicBezTo>
                    <a:pt x="1429" y="877"/>
                    <a:pt x="1078" y="1078"/>
                    <a:pt x="727" y="1253"/>
                  </a:cubicBezTo>
                  <a:cubicBezTo>
                    <a:pt x="552" y="1328"/>
                    <a:pt x="376" y="1404"/>
                    <a:pt x="201" y="1479"/>
                  </a:cubicBezTo>
                  <a:lnTo>
                    <a:pt x="25" y="1554"/>
                  </a:lnTo>
                  <a:cubicBezTo>
                    <a:pt x="0" y="1579"/>
                    <a:pt x="0" y="1604"/>
                    <a:pt x="0" y="1629"/>
                  </a:cubicBezTo>
                  <a:cubicBezTo>
                    <a:pt x="25" y="1629"/>
                    <a:pt x="25" y="1654"/>
                    <a:pt x="51" y="1654"/>
                  </a:cubicBezTo>
                  <a:cubicBezTo>
                    <a:pt x="51" y="1654"/>
                    <a:pt x="51" y="1629"/>
                    <a:pt x="76" y="1629"/>
                  </a:cubicBezTo>
                  <a:lnTo>
                    <a:pt x="251" y="1554"/>
                  </a:lnTo>
                  <a:cubicBezTo>
                    <a:pt x="426" y="1479"/>
                    <a:pt x="577" y="1404"/>
                    <a:pt x="752" y="1328"/>
                  </a:cubicBezTo>
                  <a:cubicBezTo>
                    <a:pt x="1103" y="1153"/>
                    <a:pt x="1454" y="952"/>
                    <a:pt x="1805" y="752"/>
                  </a:cubicBezTo>
                  <a:cubicBezTo>
                    <a:pt x="2206" y="526"/>
                    <a:pt x="2657" y="276"/>
                    <a:pt x="3108" y="75"/>
                  </a:cubicBezTo>
                  <a:cubicBezTo>
                    <a:pt x="3133" y="75"/>
                    <a:pt x="3133" y="50"/>
                    <a:pt x="3133" y="25"/>
                  </a:cubicBezTo>
                  <a:cubicBezTo>
                    <a:pt x="3108" y="0"/>
                    <a:pt x="3083" y="0"/>
                    <a:pt x="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0"/>
            <p:cNvSpPr/>
            <p:nvPr/>
          </p:nvSpPr>
          <p:spPr>
            <a:xfrm>
              <a:off x="4686875" y="1182975"/>
              <a:ext cx="79600" cy="42000"/>
            </a:xfrm>
            <a:custGeom>
              <a:avLst/>
              <a:gdLst/>
              <a:ahLst/>
              <a:cxnLst/>
              <a:rect l="l" t="t" r="r" b="b"/>
              <a:pathLst>
                <a:path w="3184" h="1680" extrusionOk="0">
                  <a:moveTo>
                    <a:pt x="3108" y="1"/>
                  </a:moveTo>
                  <a:cubicBezTo>
                    <a:pt x="2156" y="627"/>
                    <a:pt x="1103" y="1179"/>
                    <a:pt x="25" y="1605"/>
                  </a:cubicBezTo>
                  <a:cubicBezTo>
                    <a:pt x="0" y="1605"/>
                    <a:pt x="0" y="1630"/>
                    <a:pt x="0" y="1655"/>
                  </a:cubicBezTo>
                  <a:cubicBezTo>
                    <a:pt x="0" y="1680"/>
                    <a:pt x="25" y="1680"/>
                    <a:pt x="51" y="1680"/>
                  </a:cubicBezTo>
                  <a:cubicBezTo>
                    <a:pt x="1128" y="1254"/>
                    <a:pt x="2181" y="702"/>
                    <a:pt x="3158" y="76"/>
                  </a:cubicBezTo>
                  <a:cubicBezTo>
                    <a:pt x="3183" y="51"/>
                    <a:pt x="3183" y="26"/>
                    <a:pt x="3183" y="26"/>
                  </a:cubicBezTo>
                  <a:cubicBezTo>
                    <a:pt x="3158" y="1"/>
                    <a:pt x="3133" y="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0"/>
            <p:cNvSpPr/>
            <p:nvPr/>
          </p:nvSpPr>
          <p:spPr>
            <a:xfrm>
              <a:off x="4692500" y="1194625"/>
              <a:ext cx="75850" cy="38500"/>
            </a:xfrm>
            <a:custGeom>
              <a:avLst/>
              <a:gdLst/>
              <a:ahLst/>
              <a:cxnLst/>
              <a:rect l="l" t="t" r="r" b="b"/>
              <a:pathLst>
                <a:path w="3034" h="1540" extrusionOk="0">
                  <a:moveTo>
                    <a:pt x="2980" y="1"/>
                  </a:moveTo>
                  <a:cubicBezTo>
                    <a:pt x="2973" y="1"/>
                    <a:pt x="2966" y="4"/>
                    <a:pt x="2958" y="11"/>
                  </a:cubicBezTo>
                  <a:cubicBezTo>
                    <a:pt x="2257" y="462"/>
                    <a:pt x="1505" y="863"/>
                    <a:pt x="753" y="1239"/>
                  </a:cubicBezTo>
                  <a:cubicBezTo>
                    <a:pt x="502" y="1339"/>
                    <a:pt x="277" y="1439"/>
                    <a:pt x="51" y="1465"/>
                  </a:cubicBezTo>
                  <a:cubicBezTo>
                    <a:pt x="26" y="1465"/>
                    <a:pt x="1" y="1490"/>
                    <a:pt x="26" y="1515"/>
                  </a:cubicBezTo>
                  <a:cubicBezTo>
                    <a:pt x="26" y="1540"/>
                    <a:pt x="26" y="1540"/>
                    <a:pt x="51" y="1540"/>
                  </a:cubicBezTo>
                  <a:cubicBezTo>
                    <a:pt x="302" y="1540"/>
                    <a:pt x="552" y="1439"/>
                    <a:pt x="778" y="1314"/>
                  </a:cubicBezTo>
                  <a:cubicBezTo>
                    <a:pt x="1530" y="938"/>
                    <a:pt x="2282" y="537"/>
                    <a:pt x="3008" y="86"/>
                  </a:cubicBezTo>
                  <a:cubicBezTo>
                    <a:pt x="3034" y="61"/>
                    <a:pt x="3034" y="36"/>
                    <a:pt x="3034" y="36"/>
                  </a:cubicBezTo>
                  <a:cubicBezTo>
                    <a:pt x="3016" y="18"/>
                    <a:pt x="2998" y="1"/>
                    <a:pt x="2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0"/>
            <p:cNvSpPr/>
            <p:nvPr/>
          </p:nvSpPr>
          <p:spPr>
            <a:xfrm>
              <a:off x="4701275" y="1203175"/>
              <a:ext cx="76475" cy="38725"/>
            </a:xfrm>
            <a:custGeom>
              <a:avLst/>
              <a:gdLst/>
              <a:ahLst/>
              <a:cxnLst/>
              <a:rect l="l" t="t" r="r" b="b"/>
              <a:pathLst>
                <a:path w="3059" h="1549" extrusionOk="0">
                  <a:moveTo>
                    <a:pt x="3021" y="1"/>
                  </a:moveTo>
                  <a:cubicBezTo>
                    <a:pt x="3008" y="1"/>
                    <a:pt x="2996" y="7"/>
                    <a:pt x="2983" y="20"/>
                  </a:cubicBezTo>
                  <a:cubicBezTo>
                    <a:pt x="2081" y="621"/>
                    <a:pt x="1079" y="1097"/>
                    <a:pt x="51" y="1473"/>
                  </a:cubicBezTo>
                  <a:cubicBezTo>
                    <a:pt x="26" y="1473"/>
                    <a:pt x="1" y="1498"/>
                    <a:pt x="26" y="1524"/>
                  </a:cubicBezTo>
                  <a:cubicBezTo>
                    <a:pt x="26" y="1549"/>
                    <a:pt x="51" y="1549"/>
                    <a:pt x="51" y="1549"/>
                  </a:cubicBezTo>
                  <a:lnTo>
                    <a:pt x="76" y="1549"/>
                  </a:lnTo>
                  <a:cubicBezTo>
                    <a:pt x="1104" y="1173"/>
                    <a:pt x="2106" y="696"/>
                    <a:pt x="3033" y="70"/>
                  </a:cubicBezTo>
                  <a:cubicBezTo>
                    <a:pt x="3058" y="70"/>
                    <a:pt x="3058" y="45"/>
                    <a:pt x="3058" y="20"/>
                  </a:cubicBezTo>
                  <a:cubicBezTo>
                    <a:pt x="3046" y="7"/>
                    <a:pt x="3033" y="1"/>
                    <a:pt x="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0"/>
            <p:cNvSpPr/>
            <p:nvPr/>
          </p:nvSpPr>
          <p:spPr>
            <a:xfrm>
              <a:off x="4704425" y="1212775"/>
              <a:ext cx="81475" cy="42275"/>
            </a:xfrm>
            <a:custGeom>
              <a:avLst/>
              <a:gdLst/>
              <a:ahLst/>
              <a:cxnLst/>
              <a:rect l="l" t="t" r="r" b="b"/>
              <a:pathLst>
                <a:path w="3259" h="1691" extrusionOk="0">
                  <a:moveTo>
                    <a:pt x="3207" y="1"/>
                  </a:moveTo>
                  <a:cubicBezTo>
                    <a:pt x="3200" y="1"/>
                    <a:pt x="3191" y="3"/>
                    <a:pt x="3183" y="12"/>
                  </a:cubicBezTo>
                  <a:cubicBezTo>
                    <a:pt x="2181" y="613"/>
                    <a:pt x="1103" y="1140"/>
                    <a:pt x="25" y="1616"/>
                  </a:cubicBezTo>
                  <a:cubicBezTo>
                    <a:pt x="0" y="1616"/>
                    <a:pt x="0" y="1641"/>
                    <a:pt x="0" y="1666"/>
                  </a:cubicBezTo>
                  <a:cubicBezTo>
                    <a:pt x="25" y="1691"/>
                    <a:pt x="25" y="1691"/>
                    <a:pt x="50" y="1691"/>
                  </a:cubicBezTo>
                  <a:lnTo>
                    <a:pt x="75" y="1691"/>
                  </a:lnTo>
                  <a:cubicBezTo>
                    <a:pt x="1153" y="1215"/>
                    <a:pt x="2206" y="688"/>
                    <a:pt x="3233" y="87"/>
                  </a:cubicBezTo>
                  <a:cubicBezTo>
                    <a:pt x="3233" y="62"/>
                    <a:pt x="3258" y="37"/>
                    <a:pt x="3233" y="12"/>
                  </a:cubicBezTo>
                  <a:cubicBezTo>
                    <a:pt x="3233" y="12"/>
                    <a:pt x="3222"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0"/>
            <p:cNvSpPr/>
            <p:nvPr/>
          </p:nvSpPr>
          <p:spPr>
            <a:xfrm>
              <a:off x="4710050" y="1221350"/>
              <a:ext cx="84625" cy="42475"/>
            </a:xfrm>
            <a:custGeom>
              <a:avLst/>
              <a:gdLst/>
              <a:ahLst/>
              <a:cxnLst/>
              <a:rect l="l" t="t" r="r" b="b"/>
              <a:pathLst>
                <a:path w="3385" h="1699" extrusionOk="0">
                  <a:moveTo>
                    <a:pt x="3343" y="1"/>
                  </a:moveTo>
                  <a:cubicBezTo>
                    <a:pt x="3334" y="1"/>
                    <a:pt x="3322" y="7"/>
                    <a:pt x="3309" y="20"/>
                  </a:cubicBezTo>
                  <a:cubicBezTo>
                    <a:pt x="2256" y="646"/>
                    <a:pt x="1154" y="1172"/>
                    <a:pt x="26" y="1624"/>
                  </a:cubicBezTo>
                  <a:cubicBezTo>
                    <a:pt x="1" y="1624"/>
                    <a:pt x="1" y="1649"/>
                    <a:pt x="1" y="1674"/>
                  </a:cubicBezTo>
                  <a:cubicBezTo>
                    <a:pt x="1" y="1674"/>
                    <a:pt x="26" y="1699"/>
                    <a:pt x="51" y="1699"/>
                  </a:cubicBezTo>
                  <a:cubicBezTo>
                    <a:pt x="1204" y="1273"/>
                    <a:pt x="2306" y="721"/>
                    <a:pt x="3359" y="95"/>
                  </a:cubicBezTo>
                  <a:cubicBezTo>
                    <a:pt x="3359" y="70"/>
                    <a:pt x="3384" y="45"/>
                    <a:pt x="3359" y="20"/>
                  </a:cubicBezTo>
                  <a:cubicBezTo>
                    <a:pt x="3359" y="7"/>
                    <a:pt x="3353" y="1"/>
                    <a:pt x="3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0"/>
            <p:cNvSpPr/>
            <p:nvPr/>
          </p:nvSpPr>
          <p:spPr>
            <a:xfrm>
              <a:off x="4719450" y="1231375"/>
              <a:ext cx="81475" cy="40600"/>
            </a:xfrm>
            <a:custGeom>
              <a:avLst/>
              <a:gdLst/>
              <a:ahLst/>
              <a:cxnLst/>
              <a:rect l="l" t="t" r="r" b="b"/>
              <a:pathLst>
                <a:path w="3259" h="1624" extrusionOk="0">
                  <a:moveTo>
                    <a:pt x="3224" y="1"/>
                  </a:moveTo>
                  <a:cubicBezTo>
                    <a:pt x="3215" y="1"/>
                    <a:pt x="3209" y="7"/>
                    <a:pt x="3209" y="20"/>
                  </a:cubicBezTo>
                  <a:cubicBezTo>
                    <a:pt x="2181" y="596"/>
                    <a:pt x="1128" y="1122"/>
                    <a:pt x="51" y="1548"/>
                  </a:cubicBezTo>
                  <a:cubicBezTo>
                    <a:pt x="26" y="1548"/>
                    <a:pt x="1" y="1573"/>
                    <a:pt x="26" y="1599"/>
                  </a:cubicBezTo>
                  <a:cubicBezTo>
                    <a:pt x="26" y="1624"/>
                    <a:pt x="51" y="1624"/>
                    <a:pt x="51" y="1624"/>
                  </a:cubicBezTo>
                  <a:lnTo>
                    <a:pt x="76" y="1624"/>
                  </a:lnTo>
                  <a:cubicBezTo>
                    <a:pt x="1154" y="1198"/>
                    <a:pt x="2231" y="671"/>
                    <a:pt x="3234" y="95"/>
                  </a:cubicBezTo>
                  <a:cubicBezTo>
                    <a:pt x="3259" y="70"/>
                    <a:pt x="3259" y="45"/>
                    <a:pt x="3259" y="20"/>
                  </a:cubicBezTo>
                  <a:cubicBezTo>
                    <a:pt x="3246" y="7"/>
                    <a:pt x="3234" y="1"/>
                    <a:pt x="3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0"/>
            <p:cNvSpPr/>
            <p:nvPr/>
          </p:nvSpPr>
          <p:spPr>
            <a:xfrm>
              <a:off x="4728225" y="1242500"/>
              <a:ext cx="76475" cy="40125"/>
            </a:xfrm>
            <a:custGeom>
              <a:avLst/>
              <a:gdLst/>
              <a:ahLst/>
              <a:cxnLst/>
              <a:rect l="l" t="t" r="r" b="b"/>
              <a:pathLst>
                <a:path w="3059" h="1605" extrusionOk="0">
                  <a:moveTo>
                    <a:pt x="2983" y="1"/>
                  </a:moveTo>
                  <a:cubicBezTo>
                    <a:pt x="2081" y="652"/>
                    <a:pt x="1078" y="1179"/>
                    <a:pt x="26" y="1529"/>
                  </a:cubicBezTo>
                  <a:cubicBezTo>
                    <a:pt x="1" y="1529"/>
                    <a:pt x="1" y="1555"/>
                    <a:pt x="1" y="1580"/>
                  </a:cubicBezTo>
                  <a:cubicBezTo>
                    <a:pt x="1" y="1605"/>
                    <a:pt x="26" y="1605"/>
                    <a:pt x="51" y="1605"/>
                  </a:cubicBezTo>
                  <a:cubicBezTo>
                    <a:pt x="1128" y="1254"/>
                    <a:pt x="2131" y="727"/>
                    <a:pt x="3033" y="76"/>
                  </a:cubicBezTo>
                  <a:cubicBezTo>
                    <a:pt x="3058" y="76"/>
                    <a:pt x="3058" y="51"/>
                    <a:pt x="3033" y="26"/>
                  </a:cubicBezTo>
                  <a:cubicBezTo>
                    <a:pt x="3033" y="1"/>
                    <a:pt x="3008"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0"/>
            <p:cNvSpPr/>
            <p:nvPr/>
          </p:nvSpPr>
          <p:spPr>
            <a:xfrm>
              <a:off x="4732600" y="1252050"/>
              <a:ext cx="73975" cy="37475"/>
            </a:xfrm>
            <a:custGeom>
              <a:avLst/>
              <a:gdLst/>
              <a:ahLst/>
              <a:cxnLst/>
              <a:rect l="l" t="t" r="r" b="b"/>
              <a:pathLst>
                <a:path w="2959" h="1499" extrusionOk="0">
                  <a:moveTo>
                    <a:pt x="2918" y="1"/>
                  </a:moveTo>
                  <a:cubicBezTo>
                    <a:pt x="2908" y="1"/>
                    <a:pt x="2896" y="7"/>
                    <a:pt x="2883" y="20"/>
                  </a:cubicBezTo>
                  <a:cubicBezTo>
                    <a:pt x="2181" y="471"/>
                    <a:pt x="1455" y="872"/>
                    <a:pt x="703" y="1248"/>
                  </a:cubicBezTo>
                  <a:cubicBezTo>
                    <a:pt x="507" y="1335"/>
                    <a:pt x="330" y="1403"/>
                    <a:pt x="139" y="1403"/>
                  </a:cubicBezTo>
                  <a:cubicBezTo>
                    <a:pt x="110" y="1403"/>
                    <a:pt x="81" y="1401"/>
                    <a:pt x="51" y="1398"/>
                  </a:cubicBezTo>
                  <a:cubicBezTo>
                    <a:pt x="26" y="1398"/>
                    <a:pt x="1" y="1398"/>
                    <a:pt x="1" y="1423"/>
                  </a:cubicBezTo>
                  <a:cubicBezTo>
                    <a:pt x="1" y="1448"/>
                    <a:pt x="26" y="1473"/>
                    <a:pt x="51" y="1473"/>
                  </a:cubicBezTo>
                  <a:cubicBezTo>
                    <a:pt x="76" y="1498"/>
                    <a:pt x="126" y="1498"/>
                    <a:pt x="151" y="1498"/>
                  </a:cubicBezTo>
                  <a:cubicBezTo>
                    <a:pt x="352" y="1498"/>
                    <a:pt x="552" y="1398"/>
                    <a:pt x="753" y="1323"/>
                  </a:cubicBezTo>
                  <a:cubicBezTo>
                    <a:pt x="1480" y="947"/>
                    <a:pt x="2232" y="546"/>
                    <a:pt x="2933" y="95"/>
                  </a:cubicBezTo>
                  <a:cubicBezTo>
                    <a:pt x="2933" y="70"/>
                    <a:pt x="2958" y="45"/>
                    <a:pt x="2933" y="20"/>
                  </a:cubicBezTo>
                  <a:cubicBezTo>
                    <a:pt x="2933" y="7"/>
                    <a:pt x="2927" y="1"/>
                    <a:pt x="2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0"/>
            <p:cNvSpPr/>
            <p:nvPr/>
          </p:nvSpPr>
          <p:spPr>
            <a:xfrm>
              <a:off x="4739500" y="1261300"/>
              <a:ext cx="70200" cy="39500"/>
            </a:xfrm>
            <a:custGeom>
              <a:avLst/>
              <a:gdLst/>
              <a:ahLst/>
              <a:cxnLst/>
              <a:rect l="l" t="t" r="r" b="b"/>
              <a:pathLst>
                <a:path w="2808" h="1580" extrusionOk="0">
                  <a:moveTo>
                    <a:pt x="2733" y="1"/>
                  </a:moveTo>
                  <a:cubicBezTo>
                    <a:pt x="1905" y="602"/>
                    <a:pt x="978" y="1103"/>
                    <a:pt x="26" y="1504"/>
                  </a:cubicBezTo>
                  <a:cubicBezTo>
                    <a:pt x="1" y="1504"/>
                    <a:pt x="1" y="1529"/>
                    <a:pt x="1" y="1554"/>
                  </a:cubicBezTo>
                  <a:cubicBezTo>
                    <a:pt x="26" y="1554"/>
                    <a:pt x="26" y="1579"/>
                    <a:pt x="51" y="1579"/>
                  </a:cubicBezTo>
                  <a:lnTo>
                    <a:pt x="76" y="1579"/>
                  </a:lnTo>
                  <a:cubicBezTo>
                    <a:pt x="1028" y="1178"/>
                    <a:pt x="1930" y="677"/>
                    <a:pt x="2783" y="76"/>
                  </a:cubicBezTo>
                  <a:cubicBezTo>
                    <a:pt x="2808" y="76"/>
                    <a:pt x="2808" y="51"/>
                    <a:pt x="2808" y="26"/>
                  </a:cubicBezTo>
                  <a:cubicBezTo>
                    <a:pt x="2783" y="1"/>
                    <a:pt x="2758"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0"/>
            <p:cNvSpPr/>
            <p:nvPr/>
          </p:nvSpPr>
          <p:spPr>
            <a:xfrm>
              <a:off x="4745775" y="1271325"/>
              <a:ext cx="70200" cy="38875"/>
            </a:xfrm>
            <a:custGeom>
              <a:avLst/>
              <a:gdLst/>
              <a:ahLst/>
              <a:cxnLst/>
              <a:rect l="l" t="t" r="r" b="b"/>
              <a:pathLst>
                <a:path w="2808" h="1555" extrusionOk="0">
                  <a:moveTo>
                    <a:pt x="2732" y="1"/>
                  </a:moveTo>
                  <a:cubicBezTo>
                    <a:pt x="1880" y="577"/>
                    <a:pt x="978" y="1078"/>
                    <a:pt x="25" y="1454"/>
                  </a:cubicBezTo>
                  <a:cubicBezTo>
                    <a:pt x="0" y="1479"/>
                    <a:pt x="0" y="1504"/>
                    <a:pt x="0" y="1504"/>
                  </a:cubicBezTo>
                  <a:cubicBezTo>
                    <a:pt x="0" y="1529"/>
                    <a:pt x="25" y="1554"/>
                    <a:pt x="50" y="1554"/>
                  </a:cubicBezTo>
                  <a:cubicBezTo>
                    <a:pt x="50" y="1554"/>
                    <a:pt x="50" y="1529"/>
                    <a:pt x="50" y="1529"/>
                  </a:cubicBezTo>
                  <a:cubicBezTo>
                    <a:pt x="1003" y="1153"/>
                    <a:pt x="1930" y="652"/>
                    <a:pt x="2782" y="76"/>
                  </a:cubicBezTo>
                  <a:cubicBezTo>
                    <a:pt x="2782" y="76"/>
                    <a:pt x="2807" y="26"/>
                    <a:pt x="2782" y="26"/>
                  </a:cubicBezTo>
                  <a:cubicBezTo>
                    <a:pt x="2782" y="1"/>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0"/>
            <p:cNvSpPr/>
            <p:nvPr/>
          </p:nvSpPr>
          <p:spPr>
            <a:xfrm>
              <a:off x="4753300" y="1282125"/>
              <a:ext cx="67675" cy="34350"/>
            </a:xfrm>
            <a:custGeom>
              <a:avLst/>
              <a:gdLst/>
              <a:ahLst/>
              <a:cxnLst/>
              <a:rect l="l" t="t" r="r" b="b"/>
              <a:pathLst>
                <a:path w="2707" h="1374" extrusionOk="0">
                  <a:moveTo>
                    <a:pt x="2666" y="1"/>
                  </a:moveTo>
                  <a:cubicBezTo>
                    <a:pt x="2657" y="1"/>
                    <a:pt x="2644" y="7"/>
                    <a:pt x="2632" y="20"/>
                  </a:cubicBezTo>
                  <a:cubicBezTo>
                    <a:pt x="1805" y="521"/>
                    <a:pt x="927" y="947"/>
                    <a:pt x="25" y="1273"/>
                  </a:cubicBezTo>
                  <a:cubicBezTo>
                    <a:pt x="0" y="1298"/>
                    <a:pt x="0" y="1323"/>
                    <a:pt x="0" y="1323"/>
                  </a:cubicBezTo>
                  <a:cubicBezTo>
                    <a:pt x="0" y="1348"/>
                    <a:pt x="25" y="1373"/>
                    <a:pt x="25" y="1373"/>
                  </a:cubicBezTo>
                  <a:cubicBezTo>
                    <a:pt x="50" y="1373"/>
                    <a:pt x="50" y="1373"/>
                    <a:pt x="50" y="1348"/>
                  </a:cubicBezTo>
                  <a:cubicBezTo>
                    <a:pt x="977" y="1022"/>
                    <a:pt x="1855" y="596"/>
                    <a:pt x="2682" y="95"/>
                  </a:cubicBezTo>
                  <a:cubicBezTo>
                    <a:pt x="2707" y="70"/>
                    <a:pt x="2707" y="45"/>
                    <a:pt x="2682" y="20"/>
                  </a:cubicBezTo>
                  <a:cubicBezTo>
                    <a:pt x="2682" y="7"/>
                    <a:pt x="2675" y="1"/>
                    <a:pt x="2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0"/>
            <p:cNvSpPr/>
            <p:nvPr/>
          </p:nvSpPr>
          <p:spPr>
            <a:xfrm>
              <a:off x="4759550" y="1293875"/>
              <a:ext cx="67075" cy="32000"/>
            </a:xfrm>
            <a:custGeom>
              <a:avLst/>
              <a:gdLst/>
              <a:ahLst/>
              <a:cxnLst/>
              <a:rect l="l" t="t" r="r" b="b"/>
              <a:pathLst>
                <a:path w="2683" h="1280" extrusionOk="0">
                  <a:moveTo>
                    <a:pt x="2607" y="1"/>
                  </a:moveTo>
                  <a:cubicBezTo>
                    <a:pt x="1880" y="452"/>
                    <a:pt x="1078" y="853"/>
                    <a:pt x="301" y="1179"/>
                  </a:cubicBezTo>
                  <a:cubicBezTo>
                    <a:pt x="258" y="1193"/>
                    <a:pt x="206" y="1208"/>
                    <a:pt x="161" y="1208"/>
                  </a:cubicBezTo>
                  <a:cubicBezTo>
                    <a:pt x="127" y="1208"/>
                    <a:pt x="97" y="1200"/>
                    <a:pt x="76" y="1179"/>
                  </a:cubicBezTo>
                  <a:cubicBezTo>
                    <a:pt x="76" y="1166"/>
                    <a:pt x="70" y="1160"/>
                    <a:pt x="60" y="1160"/>
                  </a:cubicBezTo>
                  <a:cubicBezTo>
                    <a:pt x="51" y="1160"/>
                    <a:pt x="38" y="1166"/>
                    <a:pt x="26" y="1179"/>
                  </a:cubicBezTo>
                  <a:cubicBezTo>
                    <a:pt x="1" y="1179"/>
                    <a:pt x="1" y="1204"/>
                    <a:pt x="26" y="1229"/>
                  </a:cubicBezTo>
                  <a:cubicBezTo>
                    <a:pt x="51" y="1279"/>
                    <a:pt x="101" y="1279"/>
                    <a:pt x="151" y="1279"/>
                  </a:cubicBezTo>
                  <a:cubicBezTo>
                    <a:pt x="201" y="1279"/>
                    <a:pt x="251" y="1279"/>
                    <a:pt x="326" y="1254"/>
                  </a:cubicBezTo>
                  <a:cubicBezTo>
                    <a:pt x="1128" y="928"/>
                    <a:pt x="1905" y="527"/>
                    <a:pt x="2657" y="76"/>
                  </a:cubicBezTo>
                  <a:cubicBezTo>
                    <a:pt x="2682" y="76"/>
                    <a:pt x="2682" y="51"/>
                    <a:pt x="2682"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0"/>
            <p:cNvSpPr/>
            <p:nvPr/>
          </p:nvSpPr>
          <p:spPr>
            <a:xfrm>
              <a:off x="4759550" y="1301400"/>
              <a:ext cx="73325" cy="36375"/>
            </a:xfrm>
            <a:custGeom>
              <a:avLst/>
              <a:gdLst/>
              <a:ahLst/>
              <a:cxnLst/>
              <a:rect l="l" t="t" r="r" b="b"/>
              <a:pathLst>
                <a:path w="2933" h="1455" extrusionOk="0">
                  <a:moveTo>
                    <a:pt x="2858" y="1"/>
                  </a:moveTo>
                  <a:cubicBezTo>
                    <a:pt x="1956" y="552"/>
                    <a:pt x="1003" y="1003"/>
                    <a:pt x="26" y="1379"/>
                  </a:cubicBezTo>
                  <a:cubicBezTo>
                    <a:pt x="26" y="1379"/>
                    <a:pt x="1" y="1404"/>
                    <a:pt x="26" y="1429"/>
                  </a:cubicBezTo>
                  <a:cubicBezTo>
                    <a:pt x="26" y="1454"/>
                    <a:pt x="26" y="1454"/>
                    <a:pt x="51" y="1454"/>
                  </a:cubicBezTo>
                  <a:lnTo>
                    <a:pt x="76" y="1454"/>
                  </a:lnTo>
                  <a:cubicBezTo>
                    <a:pt x="1053" y="1078"/>
                    <a:pt x="2006" y="627"/>
                    <a:pt x="2908" y="76"/>
                  </a:cubicBezTo>
                  <a:cubicBezTo>
                    <a:pt x="2933" y="76"/>
                    <a:pt x="2933" y="51"/>
                    <a:pt x="2908" y="26"/>
                  </a:cubicBezTo>
                  <a:cubicBezTo>
                    <a:pt x="2908" y="1"/>
                    <a:pt x="2883" y="1"/>
                    <a:pt x="2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0"/>
            <p:cNvSpPr/>
            <p:nvPr/>
          </p:nvSpPr>
          <p:spPr>
            <a:xfrm>
              <a:off x="4761425" y="1310800"/>
              <a:ext cx="77725" cy="35125"/>
            </a:xfrm>
            <a:custGeom>
              <a:avLst/>
              <a:gdLst/>
              <a:ahLst/>
              <a:cxnLst/>
              <a:rect l="l" t="t" r="r" b="b"/>
              <a:pathLst>
                <a:path w="3109" h="1405" extrusionOk="0">
                  <a:moveTo>
                    <a:pt x="3033" y="1"/>
                  </a:moveTo>
                  <a:cubicBezTo>
                    <a:pt x="2206" y="452"/>
                    <a:pt x="1354" y="853"/>
                    <a:pt x="477" y="1229"/>
                  </a:cubicBezTo>
                  <a:cubicBezTo>
                    <a:pt x="327" y="1279"/>
                    <a:pt x="176" y="1329"/>
                    <a:pt x="51" y="1329"/>
                  </a:cubicBezTo>
                  <a:cubicBezTo>
                    <a:pt x="26" y="1329"/>
                    <a:pt x="1" y="1354"/>
                    <a:pt x="1" y="1379"/>
                  </a:cubicBezTo>
                  <a:cubicBezTo>
                    <a:pt x="1" y="1379"/>
                    <a:pt x="1" y="1404"/>
                    <a:pt x="26" y="1404"/>
                  </a:cubicBezTo>
                  <a:lnTo>
                    <a:pt x="76" y="1404"/>
                  </a:lnTo>
                  <a:cubicBezTo>
                    <a:pt x="226" y="1404"/>
                    <a:pt x="352" y="1354"/>
                    <a:pt x="502" y="1304"/>
                  </a:cubicBezTo>
                  <a:cubicBezTo>
                    <a:pt x="1379" y="953"/>
                    <a:pt x="2231" y="527"/>
                    <a:pt x="3084" y="76"/>
                  </a:cubicBezTo>
                  <a:cubicBezTo>
                    <a:pt x="3084" y="76"/>
                    <a:pt x="3109" y="51"/>
                    <a:pt x="3084" y="26"/>
                  </a:cubicBezTo>
                  <a:cubicBezTo>
                    <a:pt x="3084" y="1"/>
                    <a:pt x="3059"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0"/>
            <p:cNvSpPr/>
            <p:nvPr/>
          </p:nvSpPr>
          <p:spPr>
            <a:xfrm>
              <a:off x="4771450" y="1322700"/>
              <a:ext cx="72725" cy="35750"/>
            </a:xfrm>
            <a:custGeom>
              <a:avLst/>
              <a:gdLst/>
              <a:ahLst/>
              <a:cxnLst/>
              <a:rect l="l" t="t" r="r" b="b"/>
              <a:pathLst>
                <a:path w="2909" h="1430" extrusionOk="0">
                  <a:moveTo>
                    <a:pt x="2833" y="1"/>
                  </a:moveTo>
                  <a:cubicBezTo>
                    <a:pt x="1931" y="502"/>
                    <a:pt x="978" y="953"/>
                    <a:pt x="26" y="1329"/>
                  </a:cubicBezTo>
                  <a:cubicBezTo>
                    <a:pt x="1" y="1354"/>
                    <a:pt x="1" y="1379"/>
                    <a:pt x="1" y="1379"/>
                  </a:cubicBezTo>
                  <a:cubicBezTo>
                    <a:pt x="1" y="1404"/>
                    <a:pt x="26" y="1429"/>
                    <a:pt x="51" y="1429"/>
                  </a:cubicBezTo>
                  <a:cubicBezTo>
                    <a:pt x="51" y="1429"/>
                    <a:pt x="51" y="1429"/>
                    <a:pt x="51" y="1404"/>
                  </a:cubicBezTo>
                  <a:cubicBezTo>
                    <a:pt x="1028" y="1028"/>
                    <a:pt x="1956" y="577"/>
                    <a:pt x="2858" y="76"/>
                  </a:cubicBezTo>
                  <a:cubicBezTo>
                    <a:pt x="2883" y="76"/>
                    <a:pt x="2908" y="51"/>
                    <a:pt x="2883" y="26"/>
                  </a:cubicBezTo>
                  <a:cubicBezTo>
                    <a:pt x="2883" y="1"/>
                    <a:pt x="2858"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0"/>
            <p:cNvSpPr/>
            <p:nvPr/>
          </p:nvSpPr>
          <p:spPr>
            <a:xfrm>
              <a:off x="4775850" y="1335400"/>
              <a:ext cx="70825" cy="31200"/>
            </a:xfrm>
            <a:custGeom>
              <a:avLst/>
              <a:gdLst/>
              <a:ahLst/>
              <a:cxnLst/>
              <a:rect l="l" t="t" r="r" b="b"/>
              <a:pathLst>
                <a:path w="2833" h="1248" extrusionOk="0">
                  <a:moveTo>
                    <a:pt x="2792" y="0"/>
                  </a:moveTo>
                  <a:cubicBezTo>
                    <a:pt x="2782" y="0"/>
                    <a:pt x="2770" y="6"/>
                    <a:pt x="2757" y="19"/>
                  </a:cubicBezTo>
                  <a:cubicBezTo>
                    <a:pt x="2131" y="345"/>
                    <a:pt x="1479" y="671"/>
                    <a:pt x="852" y="946"/>
                  </a:cubicBezTo>
                  <a:cubicBezTo>
                    <a:pt x="606" y="1059"/>
                    <a:pt x="379" y="1151"/>
                    <a:pt x="136" y="1151"/>
                  </a:cubicBezTo>
                  <a:cubicBezTo>
                    <a:pt x="108" y="1151"/>
                    <a:pt x="79" y="1149"/>
                    <a:pt x="50" y="1147"/>
                  </a:cubicBezTo>
                  <a:cubicBezTo>
                    <a:pt x="25" y="1147"/>
                    <a:pt x="0" y="1172"/>
                    <a:pt x="0" y="1197"/>
                  </a:cubicBezTo>
                  <a:cubicBezTo>
                    <a:pt x="0" y="1222"/>
                    <a:pt x="25" y="1247"/>
                    <a:pt x="50" y="1247"/>
                  </a:cubicBezTo>
                  <a:lnTo>
                    <a:pt x="126" y="1247"/>
                  </a:lnTo>
                  <a:cubicBezTo>
                    <a:pt x="376" y="1247"/>
                    <a:pt x="627" y="1147"/>
                    <a:pt x="877" y="1047"/>
                  </a:cubicBezTo>
                  <a:cubicBezTo>
                    <a:pt x="1529" y="746"/>
                    <a:pt x="2181" y="420"/>
                    <a:pt x="2807" y="94"/>
                  </a:cubicBezTo>
                  <a:cubicBezTo>
                    <a:pt x="2807" y="69"/>
                    <a:pt x="2832" y="44"/>
                    <a:pt x="2807" y="19"/>
                  </a:cubicBezTo>
                  <a:cubicBezTo>
                    <a:pt x="2807" y="6"/>
                    <a:pt x="2801"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0"/>
            <p:cNvSpPr/>
            <p:nvPr/>
          </p:nvSpPr>
          <p:spPr>
            <a:xfrm>
              <a:off x="4782100" y="1344000"/>
              <a:ext cx="74600" cy="35125"/>
            </a:xfrm>
            <a:custGeom>
              <a:avLst/>
              <a:gdLst/>
              <a:ahLst/>
              <a:cxnLst/>
              <a:rect l="l" t="t" r="r" b="b"/>
              <a:pathLst>
                <a:path w="2984" h="1405" extrusionOk="0">
                  <a:moveTo>
                    <a:pt x="2908" y="1"/>
                  </a:moveTo>
                  <a:cubicBezTo>
                    <a:pt x="2006" y="552"/>
                    <a:pt x="1054" y="1003"/>
                    <a:pt x="51" y="1329"/>
                  </a:cubicBezTo>
                  <a:cubicBezTo>
                    <a:pt x="26" y="1329"/>
                    <a:pt x="1" y="1354"/>
                    <a:pt x="26" y="1379"/>
                  </a:cubicBezTo>
                  <a:cubicBezTo>
                    <a:pt x="26" y="1404"/>
                    <a:pt x="51" y="1404"/>
                    <a:pt x="51" y="1404"/>
                  </a:cubicBezTo>
                  <a:lnTo>
                    <a:pt x="76" y="1404"/>
                  </a:lnTo>
                  <a:cubicBezTo>
                    <a:pt x="1079" y="1079"/>
                    <a:pt x="2056" y="627"/>
                    <a:pt x="2958" y="76"/>
                  </a:cubicBezTo>
                  <a:cubicBezTo>
                    <a:pt x="2983" y="76"/>
                    <a:pt x="2983" y="51"/>
                    <a:pt x="2983" y="26"/>
                  </a:cubicBezTo>
                  <a:cubicBezTo>
                    <a:pt x="2958" y="1"/>
                    <a:pt x="2933" y="1"/>
                    <a:pt x="2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0"/>
            <p:cNvSpPr/>
            <p:nvPr/>
          </p:nvSpPr>
          <p:spPr>
            <a:xfrm>
              <a:off x="4794025" y="1354650"/>
              <a:ext cx="67050" cy="33250"/>
            </a:xfrm>
            <a:custGeom>
              <a:avLst/>
              <a:gdLst/>
              <a:ahLst/>
              <a:cxnLst/>
              <a:rect l="l" t="t" r="r" b="b"/>
              <a:pathLst>
                <a:path w="2682" h="1330" extrusionOk="0">
                  <a:moveTo>
                    <a:pt x="2607" y="1"/>
                  </a:moveTo>
                  <a:cubicBezTo>
                    <a:pt x="1830" y="577"/>
                    <a:pt x="953" y="978"/>
                    <a:pt x="25" y="1229"/>
                  </a:cubicBezTo>
                  <a:cubicBezTo>
                    <a:pt x="0" y="1254"/>
                    <a:pt x="0" y="1279"/>
                    <a:pt x="0" y="1279"/>
                  </a:cubicBezTo>
                  <a:cubicBezTo>
                    <a:pt x="0" y="1304"/>
                    <a:pt x="25" y="1329"/>
                    <a:pt x="50" y="1329"/>
                  </a:cubicBezTo>
                  <a:cubicBezTo>
                    <a:pt x="978" y="1054"/>
                    <a:pt x="1855" y="653"/>
                    <a:pt x="2657" y="76"/>
                  </a:cubicBezTo>
                  <a:cubicBezTo>
                    <a:pt x="2682" y="76"/>
                    <a:pt x="2682" y="51"/>
                    <a:pt x="2657"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0"/>
            <p:cNvSpPr/>
            <p:nvPr/>
          </p:nvSpPr>
          <p:spPr>
            <a:xfrm>
              <a:off x="4794025" y="1371300"/>
              <a:ext cx="67050" cy="32875"/>
            </a:xfrm>
            <a:custGeom>
              <a:avLst/>
              <a:gdLst/>
              <a:ahLst/>
              <a:cxnLst/>
              <a:rect l="l" t="t" r="r" b="b"/>
              <a:pathLst>
                <a:path w="2682" h="1315" extrusionOk="0">
                  <a:moveTo>
                    <a:pt x="2631" y="0"/>
                  </a:moveTo>
                  <a:cubicBezTo>
                    <a:pt x="2623" y="0"/>
                    <a:pt x="2615" y="3"/>
                    <a:pt x="2607" y="12"/>
                  </a:cubicBezTo>
                  <a:cubicBezTo>
                    <a:pt x="1780" y="463"/>
                    <a:pt x="902" y="864"/>
                    <a:pt x="25" y="1215"/>
                  </a:cubicBezTo>
                  <a:cubicBezTo>
                    <a:pt x="0" y="1240"/>
                    <a:pt x="0" y="1265"/>
                    <a:pt x="0" y="1290"/>
                  </a:cubicBezTo>
                  <a:cubicBezTo>
                    <a:pt x="25" y="1290"/>
                    <a:pt x="25" y="1315"/>
                    <a:pt x="50" y="1315"/>
                  </a:cubicBezTo>
                  <a:lnTo>
                    <a:pt x="75" y="1315"/>
                  </a:lnTo>
                  <a:cubicBezTo>
                    <a:pt x="953" y="939"/>
                    <a:pt x="1805" y="538"/>
                    <a:pt x="2657" y="87"/>
                  </a:cubicBezTo>
                  <a:cubicBezTo>
                    <a:pt x="2682" y="62"/>
                    <a:pt x="2682" y="37"/>
                    <a:pt x="2657" y="12"/>
                  </a:cubicBezTo>
                  <a:cubicBezTo>
                    <a:pt x="2657" y="12"/>
                    <a:pt x="2646" y="0"/>
                    <a:pt x="2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0"/>
            <p:cNvSpPr/>
            <p:nvPr/>
          </p:nvSpPr>
          <p:spPr>
            <a:xfrm>
              <a:off x="4800275" y="1378475"/>
              <a:ext cx="65200" cy="31350"/>
            </a:xfrm>
            <a:custGeom>
              <a:avLst/>
              <a:gdLst/>
              <a:ahLst/>
              <a:cxnLst/>
              <a:rect l="l" t="t" r="r" b="b"/>
              <a:pathLst>
                <a:path w="2608" h="1254" extrusionOk="0">
                  <a:moveTo>
                    <a:pt x="2532" y="0"/>
                  </a:moveTo>
                  <a:cubicBezTo>
                    <a:pt x="1755" y="502"/>
                    <a:pt x="928" y="903"/>
                    <a:pt x="51" y="1178"/>
                  </a:cubicBezTo>
                  <a:cubicBezTo>
                    <a:pt x="26" y="1178"/>
                    <a:pt x="1" y="1203"/>
                    <a:pt x="1" y="1228"/>
                  </a:cubicBezTo>
                  <a:cubicBezTo>
                    <a:pt x="26" y="1228"/>
                    <a:pt x="26" y="1253"/>
                    <a:pt x="51" y="1253"/>
                  </a:cubicBezTo>
                  <a:lnTo>
                    <a:pt x="76" y="1253"/>
                  </a:lnTo>
                  <a:cubicBezTo>
                    <a:pt x="953" y="978"/>
                    <a:pt x="1805" y="577"/>
                    <a:pt x="2582" y="75"/>
                  </a:cubicBezTo>
                  <a:cubicBezTo>
                    <a:pt x="2607" y="75"/>
                    <a:pt x="2607" y="50"/>
                    <a:pt x="2607" y="25"/>
                  </a:cubicBezTo>
                  <a:cubicBezTo>
                    <a:pt x="2582" y="0"/>
                    <a:pt x="2557"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0"/>
            <p:cNvSpPr/>
            <p:nvPr/>
          </p:nvSpPr>
          <p:spPr>
            <a:xfrm>
              <a:off x="4801525" y="1386625"/>
              <a:ext cx="70825" cy="33225"/>
            </a:xfrm>
            <a:custGeom>
              <a:avLst/>
              <a:gdLst/>
              <a:ahLst/>
              <a:cxnLst/>
              <a:rect l="l" t="t" r="r" b="b"/>
              <a:pathLst>
                <a:path w="2833" h="1329" extrusionOk="0">
                  <a:moveTo>
                    <a:pt x="2758" y="0"/>
                  </a:moveTo>
                  <a:cubicBezTo>
                    <a:pt x="1881" y="501"/>
                    <a:pt x="978" y="902"/>
                    <a:pt x="26" y="1253"/>
                  </a:cubicBezTo>
                  <a:cubicBezTo>
                    <a:pt x="1" y="1253"/>
                    <a:pt x="1" y="1278"/>
                    <a:pt x="1" y="1303"/>
                  </a:cubicBezTo>
                  <a:cubicBezTo>
                    <a:pt x="1" y="1328"/>
                    <a:pt x="26" y="1328"/>
                    <a:pt x="51" y="1328"/>
                  </a:cubicBezTo>
                  <a:cubicBezTo>
                    <a:pt x="1003" y="1003"/>
                    <a:pt x="1931" y="577"/>
                    <a:pt x="2808" y="75"/>
                  </a:cubicBezTo>
                  <a:cubicBezTo>
                    <a:pt x="2833" y="75"/>
                    <a:pt x="2833" y="50"/>
                    <a:pt x="2808" y="25"/>
                  </a:cubicBezTo>
                  <a:cubicBezTo>
                    <a:pt x="2808" y="0"/>
                    <a:pt x="2783" y="0"/>
                    <a:pt x="2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0"/>
            <p:cNvSpPr/>
            <p:nvPr/>
          </p:nvSpPr>
          <p:spPr>
            <a:xfrm>
              <a:off x="4810925" y="1399150"/>
              <a:ext cx="61425" cy="27600"/>
            </a:xfrm>
            <a:custGeom>
              <a:avLst/>
              <a:gdLst/>
              <a:ahLst/>
              <a:cxnLst/>
              <a:rect l="l" t="t" r="r" b="b"/>
              <a:pathLst>
                <a:path w="2457" h="1104" extrusionOk="0">
                  <a:moveTo>
                    <a:pt x="2382" y="0"/>
                  </a:moveTo>
                  <a:cubicBezTo>
                    <a:pt x="1630" y="426"/>
                    <a:pt x="853" y="777"/>
                    <a:pt x="51" y="1028"/>
                  </a:cubicBezTo>
                  <a:cubicBezTo>
                    <a:pt x="26" y="1028"/>
                    <a:pt x="1" y="1053"/>
                    <a:pt x="26" y="1078"/>
                  </a:cubicBezTo>
                  <a:cubicBezTo>
                    <a:pt x="26" y="1103"/>
                    <a:pt x="51" y="1103"/>
                    <a:pt x="51" y="1103"/>
                  </a:cubicBezTo>
                  <a:lnTo>
                    <a:pt x="76" y="1103"/>
                  </a:lnTo>
                  <a:cubicBezTo>
                    <a:pt x="878" y="852"/>
                    <a:pt x="1680" y="502"/>
                    <a:pt x="2432" y="76"/>
                  </a:cubicBezTo>
                  <a:cubicBezTo>
                    <a:pt x="2432" y="50"/>
                    <a:pt x="2457" y="25"/>
                    <a:pt x="2432" y="25"/>
                  </a:cubicBezTo>
                  <a:cubicBezTo>
                    <a:pt x="2432" y="0"/>
                    <a:pt x="2407"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0"/>
            <p:cNvSpPr/>
            <p:nvPr/>
          </p:nvSpPr>
          <p:spPr>
            <a:xfrm>
              <a:off x="4814700" y="1409800"/>
              <a:ext cx="60175" cy="28850"/>
            </a:xfrm>
            <a:custGeom>
              <a:avLst/>
              <a:gdLst/>
              <a:ahLst/>
              <a:cxnLst/>
              <a:rect l="l" t="t" r="r" b="b"/>
              <a:pathLst>
                <a:path w="2407" h="1154" extrusionOk="0">
                  <a:moveTo>
                    <a:pt x="2331" y="0"/>
                  </a:moveTo>
                  <a:cubicBezTo>
                    <a:pt x="1604" y="426"/>
                    <a:pt x="827" y="777"/>
                    <a:pt x="25" y="1078"/>
                  </a:cubicBezTo>
                  <a:cubicBezTo>
                    <a:pt x="0" y="1078"/>
                    <a:pt x="0" y="1103"/>
                    <a:pt x="0" y="1128"/>
                  </a:cubicBezTo>
                  <a:cubicBezTo>
                    <a:pt x="0" y="1153"/>
                    <a:pt x="25" y="1153"/>
                    <a:pt x="50" y="1153"/>
                  </a:cubicBezTo>
                  <a:cubicBezTo>
                    <a:pt x="852" y="853"/>
                    <a:pt x="1629" y="502"/>
                    <a:pt x="2381" y="76"/>
                  </a:cubicBezTo>
                  <a:cubicBezTo>
                    <a:pt x="2381" y="76"/>
                    <a:pt x="2406" y="51"/>
                    <a:pt x="2381" y="25"/>
                  </a:cubicBezTo>
                  <a:cubicBezTo>
                    <a:pt x="2381"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0"/>
            <p:cNvSpPr/>
            <p:nvPr/>
          </p:nvSpPr>
          <p:spPr>
            <a:xfrm>
              <a:off x="4817200" y="1420825"/>
              <a:ext cx="55800" cy="27850"/>
            </a:xfrm>
            <a:custGeom>
              <a:avLst/>
              <a:gdLst/>
              <a:ahLst/>
              <a:cxnLst/>
              <a:rect l="l" t="t" r="r" b="b"/>
              <a:pathLst>
                <a:path w="2232" h="1114" extrusionOk="0">
                  <a:moveTo>
                    <a:pt x="2177" y="0"/>
                  </a:moveTo>
                  <a:cubicBezTo>
                    <a:pt x="2171" y="0"/>
                    <a:pt x="2163" y="3"/>
                    <a:pt x="2156" y="11"/>
                  </a:cubicBezTo>
                  <a:cubicBezTo>
                    <a:pt x="1479" y="412"/>
                    <a:pt x="752" y="737"/>
                    <a:pt x="26" y="1013"/>
                  </a:cubicBezTo>
                  <a:cubicBezTo>
                    <a:pt x="0" y="1038"/>
                    <a:pt x="0" y="1063"/>
                    <a:pt x="0" y="1088"/>
                  </a:cubicBezTo>
                  <a:cubicBezTo>
                    <a:pt x="0" y="1088"/>
                    <a:pt x="26" y="1113"/>
                    <a:pt x="51" y="1113"/>
                  </a:cubicBezTo>
                  <a:cubicBezTo>
                    <a:pt x="802" y="813"/>
                    <a:pt x="1504" y="487"/>
                    <a:pt x="2181" y="86"/>
                  </a:cubicBezTo>
                  <a:cubicBezTo>
                    <a:pt x="2206" y="61"/>
                    <a:pt x="2231" y="36"/>
                    <a:pt x="2206" y="36"/>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0"/>
            <p:cNvSpPr/>
            <p:nvPr/>
          </p:nvSpPr>
          <p:spPr>
            <a:xfrm>
              <a:off x="4630475" y="1087125"/>
              <a:ext cx="13200" cy="10675"/>
            </a:xfrm>
            <a:custGeom>
              <a:avLst/>
              <a:gdLst/>
              <a:ahLst/>
              <a:cxnLst/>
              <a:rect l="l" t="t" r="r" b="b"/>
              <a:pathLst>
                <a:path w="528" h="427" extrusionOk="0">
                  <a:moveTo>
                    <a:pt x="452" y="0"/>
                  </a:moveTo>
                  <a:lnTo>
                    <a:pt x="26" y="351"/>
                  </a:lnTo>
                  <a:cubicBezTo>
                    <a:pt x="26" y="351"/>
                    <a:pt x="1" y="401"/>
                    <a:pt x="26" y="401"/>
                  </a:cubicBezTo>
                  <a:cubicBezTo>
                    <a:pt x="26" y="426"/>
                    <a:pt x="51" y="426"/>
                    <a:pt x="51" y="426"/>
                  </a:cubicBezTo>
                  <a:cubicBezTo>
                    <a:pt x="76" y="426"/>
                    <a:pt x="76" y="426"/>
                    <a:pt x="76" y="401"/>
                  </a:cubicBezTo>
                  <a:lnTo>
                    <a:pt x="502" y="75"/>
                  </a:lnTo>
                  <a:cubicBezTo>
                    <a:pt x="527" y="50"/>
                    <a:pt x="527"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0"/>
            <p:cNvSpPr/>
            <p:nvPr/>
          </p:nvSpPr>
          <p:spPr>
            <a:xfrm>
              <a:off x="4817825" y="1428750"/>
              <a:ext cx="62675" cy="28700"/>
            </a:xfrm>
            <a:custGeom>
              <a:avLst/>
              <a:gdLst/>
              <a:ahLst/>
              <a:cxnLst/>
              <a:rect l="l" t="t" r="r" b="b"/>
              <a:pathLst>
                <a:path w="2507" h="1148" extrusionOk="0">
                  <a:moveTo>
                    <a:pt x="2472" y="1"/>
                  </a:moveTo>
                  <a:cubicBezTo>
                    <a:pt x="2463" y="1"/>
                    <a:pt x="2457" y="7"/>
                    <a:pt x="2457" y="19"/>
                  </a:cubicBezTo>
                  <a:cubicBezTo>
                    <a:pt x="1705" y="470"/>
                    <a:pt x="878" y="821"/>
                    <a:pt x="26" y="1072"/>
                  </a:cubicBezTo>
                  <a:cubicBezTo>
                    <a:pt x="1" y="1072"/>
                    <a:pt x="1" y="1097"/>
                    <a:pt x="1" y="1122"/>
                  </a:cubicBezTo>
                  <a:cubicBezTo>
                    <a:pt x="1" y="1147"/>
                    <a:pt x="26" y="1147"/>
                    <a:pt x="26" y="1147"/>
                  </a:cubicBezTo>
                  <a:lnTo>
                    <a:pt x="51" y="1147"/>
                  </a:lnTo>
                  <a:cubicBezTo>
                    <a:pt x="903" y="922"/>
                    <a:pt x="1730" y="546"/>
                    <a:pt x="2482" y="95"/>
                  </a:cubicBezTo>
                  <a:cubicBezTo>
                    <a:pt x="2507" y="69"/>
                    <a:pt x="2507" y="44"/>
                    <a:pt x="2507" y="19"/>
                  </a:cubicBezTo>
                  <a:cubicBezTo>
                    <a:pt x="2494" y="7"/>
                    <a:pt x="2482" y="1"/>
                    <a:pt x="2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0"/>
            <p:cNvSpPr/>
            <p:nvPr/>
          </p:nvSpPr>
          <p:spPr>
            <a:xfrm>
              <a:off x="4822200" y="1440500"/>
              <a:ext cx="63325" cy="26350"/>
            </a:xfrm>
            <a:custGeom>
              <a:avLst/>
              <a:gdLst/>
              <a:ahLst/>
              <a:cxnLst/>
              <a:rect l="l" t="t" r="r" b="b"/>
              <a:pathLst>
                <a:path w="2533" h="1054" extrusionOk="0">
                  <a:moveTo>
                    <a:pt x="2457" y="0"/>
                  </a:moveTo>
                  <a:cubicBezTo>
                    <a:pt x="1705" y="427"/>
                    <a:pt x="878" y="752"/>
                    <a:pt x="26" y="978"/>
                  </a:cubicBezTo>
                  <a:cubicBezTo>
                    <a:pt x="1" y="978"/>
                    <a:pt x="1" y="1003"/>
                    <a:pt x="1" y="1028"/>
                  </a:cubicBezTo>
                  <a:cubicBezTo>
                    <a:pt x="1" y="1053"/>
                    <a:pt x="26" y="1053"/>
                    <a:pt x="51" y="1053"/>
                  </a:cubicBezTo>
                  <a:cubicBezTo>
                    <a:pt x="903" y="828"/>
                    <a:pt x="1730" y="502"/>
                    <a:pt x="2507" y="76"/>
                  </a:cubicBezTo>
                  <a:cubicBezTo>
                    <a:pt x="2532" y="76"/>
                    <a:pt x="2532" y="26"/>
                    <a:pt x="2532" y="26"/>
                  </a:cubicBezTo>
                  <a:cubicBezTo>
                    <a:pt x="2507" y="0"/>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0"/>
            <p:cNvSpPr/>
            <p:nvPr/>
          </p:nvSpPr>
          <p:spPr>
            <a:xfrm>
              <a:off x="4825975" y="1455550"/>
              <a:ext cx="57050" cy="21325"/>
            </a:xfrm>
            <a:custGeom>
              <a:avLst/>
              <a:gdLst/>
              <a:ahLst/>
              <a:cxnLst/>
              <a:rect l="l" t="t" r="r" b="b"/>
              <a:pathLst>
                <a:path w="2282" h="853" extrusionOk="0">
                  <a:moveTo>
                    <a:pt x="2206" y="0"/>
                  </a:moveTo>
                  <a:cubicBezTo>
                    <a:pt x="1529" y="401"/>
                    <a:pt x="802" y="652"/>
                    <a:pt x="50" y="777"/>
                  </a:cubicBezTo>
                  <a:cubicBezTo>
                    <a:pt x="25" y="777"/>
                    <a:pt x="0" y="802"/>
                    <a:pt x="0" y="827"/>
                  </a:cubicBezTo>
                  <a:cubicBezTo>
                    <a:pt x="0" y="852"/>
                    <a:pt x="25" y="852"/>
                    <a:pt x="50" y="852"/>
                  </a:cubicBezTo>
                  <a:cubicBezTo>
                    <a:pt x="827" y="727"/>
                    <a:pt x="1579" y="476"/>
                    <a:pt x="2256" y="75"/>
                  </a:cubicBezTo>
                  <a:cubicBezTo>
                    <a:pt x="2281" y="75"/>
                    <a:pt x="2281" y="50"/>
                    <a:pt x="2281" y="25"/>
                  </a:cubicBezTo>
                  <a:cubicBezTo>
                    <a:pt x="2256" y="0"/>
                    <a:pt x="2231"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0"/>
            <p:cNvSpPr/>
            <p:nvPr/>
          </p:nvSpPr>
          <p:spPr>
            <a:xfrm>
              <a:off x="4830350" y="1467175"/>
              <a:ext cx="56425" cy="22850"/>
            </a:xfrm>
            <a:custGeom>
              <a:avLst/>
              <a:gdLst/>
              <a:ahLst/>
              <a:cxnLst/>
              <a:rect l="l" t="t" r="r" b="b"/>
              <a:pathLst>
                <a:path w="2257" h="914" extrusionOk="0">
                  <a:moveTo>
                    <a:pt x="2206" y="0"/>
                  </a:moveTo>
                  <a:cubicBezTo>
                    <a:pt x="2198" y="0"/>
                    <a:pt x="2190" y="3"/>
                    <a:pt x="2181" y="11"/>
                  </a:cubicBezTo>
                  <a:cubicBezTo>
                    <a:pt x="1505" y="362"/>
                    <a:pt x="778" y="638"/>
                    <a:pt x="26" y="813"/>
                  </a:cubicBezTo>
                  <a:cubicBezTo>
                    <a:pt x="1" y="838"/>
                    <a:pt x="1" y="838"/>
                    <a:pt x="1" y="863"/>
                  </a:cubicBezTo>
                  <a:cubicBezTo>
                    <a:pt x="1" y="888"/>
                    <a:pt x="26" y="913"/>
                    <a:pt x="26" y="913"/>
                  </a:cubicBezTo>
                  <a:lnTo>
                    <a:pt x="51" y="913"/>
                  </a:lnTo>
                  <a:cubicBezTo>
                    <a:pt x="803" y="738"/>
                    <a:pt x="1555" y="437"/>
                    <a:pt x="2231" y="86"/>
                  </a:cubicBezTo>
                  <a:cubicBezTo>
                    <a:pt x="2256" y="61"/>
                    <a:pt x="2256" y="36"/>
                    <a:pt x="2256" y="11"/>
                  </a:cubicBezTo>
                  <a:cubicBezTo>
                    <a:pt x="2240" y="11"/>
                    <a:pt x="2223"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0"/>
            <p:cNvSpPr/>
            <p:nvPr/>
          </p:nvSpPr>
          <p:spPr>
            <a:xfrm>
              <a:off x="4844150" y="1484075"/>
              <a:ext cx="42000" cy="15975"/>
            </a:xfrm>
            <a:custGeom>
              <a:avLst/>
              <a:gdLst/>
              <a:ahLst/>
              <a:cxnLst/>
              <a:rect l="l" t="t" r="r" b="b"/>
              <a:pathLst>
                <a:path w="1680" h="639" extrusionOk="0">
                  <a:moveTo>
                    <a:pt x="1628" y="1"/>
                  </a:moveTo>
                  <a:cubicBezTo>
                    <a:pt x="1621" y="1"/>
                    <a:pt x="1613" y="4"/>
                    <a:pt x="1604" y="12"/>
                  </a:cubicBezTo>
                  <a:cubicBezTo>
                    <a:pt x="1103" y="263"/>
                    <a:pt x="577" y="438"/>
                    <a:pt x="25" y="563"/>
                  </a:cubicBezTo>
                  <a:cubicBezTo>
                    <a:pt x="0" y="563"/>
                    <a:pt x="0" y="588"/>
                    <a:pt x="0" y="613"/>
                  </a:cubicBezTo>
                  <a:cubicBezTo>
                    <a:pt x="0" y="613"/>
                    <a:pt x="25" y="638"/>
                    <a:pt x="50" y="638"/>
                  </a:cubicBezTo>
                  <a:cubicBezTo>
                    <a:pt x="602" y="538"/>
                    <a:pt x="1153" y="338"/>
                    <a:pt x="1629" y="87"/>
                  </a:cubicBezTo>
                  <a:cubicBezTo>
                    <a:pt x="1654" y="62"/>
                    <a:pt x="1679" y="37"/>
                    <a:pt x="1654" y="12"/>
                  </a:cubicBezTo>
                  <a:cubicBezTo>
                    <a:pt x="1654" y="12"/>
                    <a:pt x="1643" y="1"/>
                    <a:pt x="1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0"/>
            <p:cNvSpPr/>
            <p:nvPr/>
          </p:nvSpPr>
          <p:spPr>
            <a:xfrm>
              <a:off x="4845400" y="1498775"/>
              <a:ext cx="33225" cy="11925"/>
            </a:xfrm>
            <a:custGeom>
              <a:avLst/>
              <a:gdLst/>
              <a:ahLst/>
              <a:cxnLst/>
              <a:rect l="l" t="t" r="r" b="b"/>
              <a:pathLst>
                <a:path w="1329" h="477" extrusionOk="0">
                  <a:moveTo>
                    <a:pt x="1253" y="0"/>
                  </a:moveTo>
                  <a:cubicBezTo>
                    <a:pt x="877" y="201"/>
                    <a:pt x="476" y="326"/>
                    <a:pt x="50" y="401"/>
                  </a:cubicBezTo>
                  <a:cubicBezTo>
                    <a:pt x="25" y="401"/>
                    <a:pt x="0" y="426"/>
                    <a:pt x="25" y="451"/>
                  </a:cubicBezTo>
                  <a:cubicBezTo>
                    <a:pt x="25" y="451"/>
                    <a:pt x="25" y="477"/>
                    <a:pt x="50" y="477"/>
                  </a:cubicBezTo>
                  <a:cubicBezTo>
                    <a:pt x="502" y="426"/>
                    <a:pt x="903" y="276"/>
                    <a:pt x="1278" y="101"/>
                  </a:cubicBezTo>
                  <a:cubicBezTo>
                    <a:pt x="1304" y="76"/>
                    <a:pt x="1329" y="50"/>
                    <a:pt x="1304" y="25"/>
                  </a:cubicBezTo>
                  <a:cubicBezTo>
                    <a:pt x="1304"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0"/>
            <p:cNvSpPr/>
            <p:nvPr/>
          </p:nvSpPr>
          <p:spPr>
            <a:xfrm>
              <a:off x="4893025" y="1492500"/>
              <a:ext cx="9400" cy="6925"/>
            </a:xfrm>
            <a:custGeom>
              <a:avLst/>
              <a:gdLst/>
              <a:ahLst/>
              <a:cxnLst/>
              <a:rect l="l" t="t" r="r" b="b"/>
              <a:pathLst>
                <a:path w="376" h="277" extrusionOk="0">
                  <a:moveTo>
                    <a:pt x="301" y="1"/>
                  </a:moveTo>
                  <a:lnTo>
                    <a:pt x="25" y="201"/>
                  </a:lnTo>
                  <a:cubicBezTo>
                    <a:pt x="0" y="201"/>
                    <a:pt x="0" y="226"/>
                    <a:pt x="0" y="251"/>
                  </a:cubicBezTo>
                  <a:cubicBezTo>
                    <a:pt x="0" y="276"/>
                    <a:pt x="25" y="276"/>
                    <a:pt x="25" y="276"/>
                  </a:cubicBezTo>
                  <a:lnTo>
                    <a:pt x="50" y="276"/>
                  </a:lnTo>
                  <a:lnTo>
                    <a:pt x="351" y="76"/>
                  </a:lnTo>
                  <a:cubicBezTo>
                    <a:pt x="376" y="76"/>
                    <a:pt x="376" y="51"/>
                    <a:pt x="376"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0"/>
            <p:cNvSpPr/>
            <p:nvPr/>
          </p:nvSpPr>
          <p:spPr>
            <a:xfrm>
              <a:off x="4439375" y="1098400"/>
              <a:ext cx="18825" cy="13175"/>
            </a:xfrm>
            <a:custGeom>
              <a:avLst/>
              <a:gdLst/>
              <a:ahLst/>
              <a:cxnLst/>
              <a:rect l="l" t="t" r="r" b="b"/>
              <a:pathLst>
                <a:path w="753" h="527" extrusionOk="0">
                  <a:moveTo>
                    <a:pt x="702" y="0"/>
                  </a:moveTo>
                  <a:cubicBezTo>
                    <a:pt x="427" y="75"/>
                    <a:pt x="176" y="226"/>
                    <a:pt x="26" y="451"/>
                  </a:cubicBezTo>
                  <a:cubicBezTo>
                    <a:pt x="1" y="476"/>
                    <a:pt x="1" y="501"/>
                    <a:pt x="26" y="501"/>
                  </a:cubicBezTo>
                  <a:cubicBezTo>
                    <a:pt x="26" y="527"/>
                    <a:pt x="51" y="527"/>
                    <a:pt x="51" y="527"/>
                  </a:cubicBezTo>
                  <a:cubicBezTo>
                    <a:pt x="51" y="527"/>
                    <a:pt x="76" y="527"/>
                    <a:pt x="76" y="501"/>
                  </a:cubicBezTo>
                  <a:cubicBezTo>
                    <a:pt x="251" y="301"/>
                    <a:pt x="477" y="151"/>
                    <a:pt x="702" y="75"/>
                  </a:cubicBezTo>
                  <a:cubicBezTo>
                    <a:pt x="727" y="75"/>
                    <a:pt x="752" y="50"/>
                    <a:pt x="752" y="25"/>
                  </a:cubicBezTo>
                  <a:cubicBezTo>
                    <a:pt x="727" y="0"/>
                    <a:pt x="702"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0"/>
            <p:cNvSpPr/>
            <p:nvPr/>
          </p:nvSpPr>
          <p:spPr>
            <a:xfrm>
              <a:off x="4443125" y="1106550"/>
              <a:ext cx="21350" cy="14425"/>
            </a:xfrm>
            <a:custGeom>
              <a:avLst/>
              <a:gdLst/>
              <a:ahLst/>
              <a:cxnLst/>
              <a:rect l="l" t="t" r="r" b="b"/>
              <a:pathLst>
                <a:path w="854" h="577" extrusionOk="0">
                  <a:moveTo>
                    <a:pt x="778" y="0"/>
                  </a:moveTo>
                  <a:cubicBezTo>
                    <a:pt x="477" y="75"/>
                    <a:pt x="201" y="251"/>
                    <a:pt x="26" y="501"/>
                  </a:cubicBezTo>
                  <a:cubicBezTo>
                    <a:pt x="1" y="526"/>
                    <a:pt x="1" y="551"/>
                    <a:pt x="26" y="551"/>
                  </a:cubicBezTo>
                  <a:cubicBezTo>
                    <a:pt x="26" y="576"/>
                    <a:pt x="51" y="576"/>
                    <a:pt x="51" y="576"/>
                  </a:cubicBezTo>
                  <a:cubicBezTo>
                    <a:pt x="76" y="576"/>
                    <a:pt x="76" y="551"/>
                    <a:pt x="101" y="551"/>
                  </a:cubicBezTo>
                  <a:cubicBezTo>
                    <a:pt x="277" y="326"/>
                    <a:pt x="527" y="150"/>
                    <a:pt x="803" y="75"/>
                  </a:cubicBezTo>
                  <a:cubicBezTo>
                    <a:pt x="828" y="75"/>
                    <a:pt x="853"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0"/>
            <p:cNvSpPr/>
            <p:nvPr/>
          </p:nvSpPr>
          <p:spPr>
            <a:xfrm>
              <a:off x="4445650" y="1115925"/>
              <a:ext cx="23825" cy="15075"/>
            </a:xfrm>
            <a:custGeom>
              <a:avLst/>
              <a:gdLst/>
              <a:ahLst/>
              <a:cxnLst/>
              <a:rect l="l" t="t" r="r" b="b"/>
              <a:pathLst>
                <a:path w="953" h="603" extrusionOk="0">
                  <a:moveTo>
                    <a:pt x="902" y="1"/>
                  </a:moveTo>
                  <a:cubicBezTo>
                    <a:pt x="577" y="126"/>
                    <a:pt x="276" y="302"/>
                    <a:pt x="25" y="527"/>
                  </a:cubicBezTo>
                  <a:cubicBezTo>
                    <a:pt x="0" y="552"/>
                    <a:pt x="0" y="577"/>
                    <a:pt x="25" y="602"/>
                  </a:cubicBezTo>
                  <a:lnTo>
                    <a:pt x="75" y="602"/>
                  </a:lnTo>
                  <a:cubicBezTo>
                    <a:pt x="326" y="377"/>
                    <a:pt x="602" y="201"/>
                    <a:pt x="928" y="76"/>
                  </a:cubicBezTo>
                  <a:cubicBezTo>
                    <a:pt x="953" y="76"/>
                    <a:pt x="953" y="51"/>
                    <a:pt x="953" y="26"/>
                  </a:cubicBezTo>
                  <a:cubicBezTo>
                    <a:pt x="953" y="1"/>
                    <a:pt x="928"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0"/>
            <p:cNvSpPr/>
            <p:nvPr/>
          </p:nvSpPr>
          <p:spPr>
            <a:xfrm>
              <a:off x="4444400" y="1128825"/>
              <a:ext cx="26950" cy="16575"/>
            </a:xfrm>
            <a:custGeom>
              <a:avLst/>
              <a:gdLst/>
              <a:ahLst/>
              <a:cxnLst/>
              <a:rect l="l" t="t" r="r" b="b"/>
              <a:pathLst>
                <a:path w="1078" h="663" extrusionOk="0">
                  <a:moveTo>
                    <a:pt x="1049" y="1"/>
                  </a:moveTo>
                  <a:cubicBezTo>
                    <a:pt x="1042" y="1"/>
                    <a:pt x="1035" y="4"/>
                    <a:pt x="1028" y="11"/>
                  </a:cubicBezTo>
                  <a:cubicBezTo>
                    <a:pt x="652" y="137"/>
                    <a:pt x="326" y="312"/>
                    <a:pt x="25" y="588"/>
                  </a:cubicBezTo>
                  <a:cubicBezTo>
                    <a:pt x="0" y="588"/>
                    <a:pt x="0" y="613"/>
                    <a:pt x="25" y="638"/>
                  </a:cubicBezTo>
                  <a:cubicBezTo>
                    <a:pt x="25" y="638"/>
                    <a:pt x="25" y="663"/>
                    <a:pt x="50" y="663"/>
                  </a:cubicBezTo>
                  <a:cubicBezTo>
                    <a:pt x="50" y="663"/>
                    <a:pt x="75" y="663"/>
                    <a:pt x="75" y="638"/>
                  </a:cubicBezTo>
                  <a:cubicBezTo>
                    <a:pt x="351" y="412"/>
                    <a:pt x="702" y="212"/>
                    <a:pt x="1053" y="86"/>
                  </a:cubicBezTo>
                  <a:cubicBezTo>
                    <a:pt x="1078" y="61"/>
                    <a:pt x="1078" y="61"/>
                    <a:pt x="1078" y="36"/>
                  </a:cubicBezTo>
                  <a:cubicBezTo>
                    <a:pt x="1078" y="19"/>
                    <a:pt x="1065"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0"/>
            <p:cNvSpPr/>
            <p:nvPr/>
          </p:nvSpPr>
          <p:spPr>
            <a:xfrm>
              <a:off x="4446900" y="1136975"/>
              <a:ext cx="28225" cy="17200"/>
            </a:xfrm>
            <a:custGeom>
              <a:avLst/>
              <a:gdLst/>
              <a:ahLst/>
              <a:cxnLst/>
              <a:rect l="l" t="t" r="r" b="b"/>
              <a:pathLst>
                <a:path w="1129" h="688" extrusionOk="0">
                  <a:moveTo>
                    <a:pt x="1099" y="1"/>
                  </a:moveTo>
                  <a:cubicBezTo>
                    <a:pt x="1093" y="1"/>
                    <a:pt x="1085" y="4"/>
                    <a:pt x="1078" y="11"/>
                  </a:cubicBezTo>
                  <a:cubicBezTo>
                    <a:pt x="677" y="111"/>
                    <a:pt x="301" y="312"/>
                    <a:pt x="25" y="613"/>
                  </a:cubicBezTo>
                  <a:cubicBezTo>
                    <a:pt x="0" y="613"/>
                    <a:pt x="0" y="663"/>
                    <a:pt x="25" y="663"/>
                  </a:cubicBezTo>
                  <a:cubicBezTo>
                    <a:pt x="25" y="688"/>
                    <a:pt x="25" y="688"/>
                    <a:pt x="50" y="688"/>
                  </a:cubicBezTo>
                  <a:cubicBezTo>
                    <a:pt x="50" y="688"/>
                    <a:pt x="76" y="688"/>
                    <a:pt x="76" y="663"/>
                  </a:cubicBezTo>
                  <a:cubicBezTo>
                    <a:pt x="351" y="387"/>
                    <a:pt x="702" y="187"/>
                    <a:pt x="1103" y="86"/>
                  </a:cubicBezTo>
                  <a:cubicBezTo>
                    <a:pt x="1128" y="86"/>
                    <a:pt x="1128" y="61"/>
                    <a:pt x="1128" y="36"/>
                  </a:cubicBezTo>
                  <a:cubicBezTo>
                    <a:pt x="1128" y="18"/>
                    <a:pt x="1116"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0"/>
            <p:cNvSpPr/>
            <p:nvPr/>
          </p:nvSpPr>
          <p:spPr>
            <a:xfrm>
              <a:off x="4449400" y="1145375"/>
              <a:ext cx="30100" cy="18825"/>
            </a:xfrm>
            <a:custGeom>
              <a:avLst/>
              <a:gdLst/>
              <a:ahLst/>
              <a:cxnLst/>
              <a:rect l="l" t="t" r="r" b="b"/>
              <a:pathLst>
                <a:path w="1204" h="753" extrusionOk="0">
                  <a:moveTo>
                    <a:pt x="1153" y="1"/>
                  </a:moveTo>
                  <a:cubicBezTo>
                    <a:pt x="727" y="126"/>
                    <a:pt x="351" y="352"/>
                    <a:pt x="26" y="678"/>
                  </a:cubicBezTo>
                  <a:cubicBezTo>
                    <a:pt x="1" y="678"/>
                    <a:pt x="1" y="703"/>
                    <a:pt x="26" y="728"/>
                  </a:cubicBezTo>
                  <a:cubicBezTo>
                    <a:pt x="26" y="728"/>
                    <a:pt x="51" y="753"/>
                    <a:pt x="51" y="753"/>
                  </a:cubicBezTo>
                  <a:cubicBezTo>
                    <a:pt x="76" y="753"/>
                    <a:pt x="76" y="728"/>
                    <a:pt x="76" y="728"/>
                  </a:cubicBezTo>
                  <a:cubicBezTo>
                    <a:pt x="402" y="427"/>
                    <a:pt x="778" y="201"/>
                    <a:pt x="1179" y="76"/>
                  </a:cubicBezTo>
                  <a:cubicBezTo>
                    <a:pt x="1204" y="76"/>
                    <a:pt x="1204" y="51"/>
                    <a:pt x="1204" y="26"/>
                  </a:cubicBezTo>
                  <a:cubicBezTo>
                    <a:pt x="1204" y="1"/>
                    <a:pt x="1179"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0"/>
            <p:cNvSpPr/>
            <p:nvPr/>
          </p:nvSpPr>
          <p:spPr>
            <a:xfrm>
              <a:off x="4451900" y="1157300"/>
              <a:ext cx="26975" cy="16925"/>
            </a:xfrm>
            <a:custGeom>
              <a:avLst/>
              <a:gdLst/>
              <a:ahLst/>
              <a:cxnLst/>
              <a:rect l="l" t="t" r="r" b="b"/>
              <a:pathLst>
                <a:path w="1079" h="677" extrusionOk="0">
                  <a:moveTo>
                    <a:pt x="1003" y="0"/>
                  </a:moveTo>
                  <a:cubicBezTo>
                    <a:pt x="652" y="150"/>
                    <a:pt x="302" y="351"/>
                    <a:pt x="26" y="627"/>
                  </a:cubicBezTo>
                  <a:cubicBezTo>
                    <a:pt x="1" y="627"/>
                    <a:pt x="1" y="652"/>
                    <a:pt x="26" y="677"/>
                  </a:cubicBezTo>
                  <a:lnTo>
                    <a:pt x="76" y="677"/>
                  </a:lnTo>
                  <a:cubicBezTo>
                    <a:pt x="352" y="426"/>
                    <a:pt x="678" y="226"/>
                    <a:pt x="1028" y="100"/>
                  </a:cubicBezTo>
                  <a:cubicBezTo>
                    <a:pt x="1053" y="75"/>
                    <a:pt x="1079" y="50"/>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0"/>
            <p:cNvSpPr/>
            <p:nvPr/>
          </p:nvSpPr>
          <p:spPr>
            <a:xfrm>
              <a:off x="4452525" y="1170450"/>
              <a:ext cx="30100" cy="18200"/>
            </a:xfrm>
            <a:custGeom>
              <a:avLst/>
              <a:gdLst/>
              <a:ahLst/>
              <a:cxnLst/>
              <a:rect l="l" t="t" r="r" b="b"/>
              <a:pathLst>
                <a:path w="1204" h="728" extrusionOk="0">
                  <a:moveTo>
                    <a:pt x="1129" y="0"/>
                  </a:moveTo>
                  <a:cubicBezTo>
                    <a:pt x="728" y="151"/>
                    <a:pt x="352" y="376"/>
                    <a:pt x="26" y="652"/>
                  </a:cubicBezTo>
                  <a:cubicBezTo>
                    <a:pt x="1" y="677"/>
                    <a:pt x="1" y="702"/>
                    <a:pt x="26" y="702"/>
                  </a:cubicBezTo>
                  <a:cubicBezTo>
                    <a:pt x="26" y="727"/>
                    <a:pt x="26" y="727"/>
                    <a:pt x="51" y="727"/>
                  </a:cubicBezTo>
                  <a:lnTo>
                    <a:pt x="76" y="727"/>
                  </a:lnTo>
                  <a:cubicBezTo>
                    <a:pt x="402" y="452"/>
                    <a:pt x="778" y="226"/>
                    <a:pt x="1154" y="101"/>
                  </a:cubicBezTo>
                  <a:cubicBezTo>
                    <a:pt x="1179" y="76"/>
                    <a:pt x="1204" y="51"/>
                    <a:pt x="1179" y="25"/>
                  </a:cubicBezTo>
                  <a:cubicBezTo>
                    <a:pt x="1179" y="25"/>
                    <a:pt x="115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0"/>
            <p:cNvSpPr/>
            <p:nvPr/>
          </p:nvSpPr>
          <p:spPr>
            <a:xfrm>
              <a:off x="4460050" y="1177075"/>
              <a:ext cx="33225" cy="20975"/>
            </a:xfrm>
            <a:custGeom>
              <a:avLst/>
              <a:gdLst/>
              <a:ahLst/>
              <a:cxnLst/>
              <a:rect l="l" t="t" r="r" b="b"/>
              <a:pathLst>
                <a:path w="1329" h="839" extrusionOk="0">
                  <a:moveTo>
                    <a:pt x="1276" y="1"/>
                  </a:moveTo>
                  <a:cubicBezTo>
                    <a:pt x="1268" y="1"/>
                    <a:pt x="1261" y="4"/>
                    <a:pt x="1254" y="11"/>
                  </a:cubicBezTo>
                  <a:cubicBezTo>
                    <a:pt x="828" y="212"/>
                    <a:pt x="402" y="462"/>
                    <a:pt x="26" y="763"/>
                  </a:cubicBezTo>
                  <a:cubicBezTo>
                    <a:pt x="1" y="763"/>
                    <a:pt x="1" y="813"/>
                    <a:pt x="26" y="813"/>
                  </a:cubicBezTo>
                  <a:cubicBezTo>
                    <a:pt x="26" y="838"/>
                    <a:pt x="51" y="838"/>
                    <a:pt x="51" y="838"/>
                  </a:cubicBezTo>
                  <a:lnTo>
                    <a:pt x="76" y="838"/>
                  </a:lnTo>
                  <a:cubicBezTo>
                    <a:pt x="452" y="537"/>
                    <a:pt x="853" y="287"/>
                    <a:pt x="1304" y="86"/>
                  </a:cubicBezTo>
                  <a:cubicBezTo>
                    <a:pt x="1329" y="86"/>
                    <a:pt x="1329" y="61"/>
                    <a:pt x="1329" y="36"/>
                  </a:cubicBezTo>
                  <a:cubicBezTo>
                    <a:pt x="1311" y="18"/>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0"/>
            <p:cNvSpPr/>
            <p:nvPr/>
          </p:nvSpPr>
          <p:spPr>
            <a:xfrm>
              <a:off x="4466950" y="1188350"/>
              <a:ext cx="35725" cy="20975"/>
            </a:xfrm>
            <a:custGeom>
              <a:avLst/>
              <a:gdLst/>
              <a:ahLst/>
              <a:cxnLst/>
              <a:rect l="l" t="t" r="r" b="b"/>
              <a:pathLst>
                <a:path w="1429" h="839" extrusionOk="0">
                  <a:moveTo>
                    <a:pt x="1375" y="1"/>
                  </a:moveTo>
                  <a:cubicBezTo>
                    <a:pt x="1368" y="1"/>
                    <a:pt x="1361" y="4"/>
                    <a:pt x="1354" y="11"/>
                  </a:cubicBezTo>
                  <a:cubicBezTo>
                    <a:pt x="852" y="137"/>
                    <a:pt x="401" y="387"/>
                    <a:pt x="25" y="763"/>
                  </a:cubicBezTo>
                  <a:cubicBezTo>
                    <a:pt x="0" y="763"/>
                    <a:pt x="0" y="788"/>
                    <a:pt x="25" y="813"/>
                  </a:cubicBezTo>
                  <a:cubicBezTo>
                    <a:pt x="25" y="813"/>
                    <a:pt x="25" y="838"/>
                    <a:pt x="50" y="838"/>
                  </a:cubicBezTo>
                  <a:cubicBezTo>
                    <a:pt x="50" y="838"/>
                    <a:pt x="76" y="813"/>
                    <a:pt x="76" y="813"/>
                  </a:cubicBezTo>
                  <a:cubicBezTo>
                    <a:pt x="451" y="462"/>
                    <a:pt x="903" y="212"/>
                    <a:pt x="1379" y="86"/>
                  </a:cubicBezTo>
                  <a:cubicBezTo>
                    <a:pt x="1404" y="86"/>
                    <a:pt x="1429" y="61"/>
                    <a:pt x="1404" y="36"/>
                  </a:cubicBezTo>
                  <a:cubicBezTo>
                    <a:pt x="1404" y="19"/>
                    <a:pt x="1391"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0"/>
            <p:cNvSpPr/>
            <p:nvPr/>
          </p:nvSpPr>
          <p:spPr>
            <a:xfrm>
              <a:off x="4473200" y="1200900"/>
              <a:ext cx="35125" cy="20950"/>
            </a:xfrm>
            <a:custGeom>
              <a:avLst/>
              <a:gdLst/>
              <a:ahLst/>
              <a:cxnLst/>
              <a:rect l="l" t="t" r="r" b="b"/>
              <a:pathLst>
                <a:path w="1405" h="838" extrusionOk="0">
                  <a:moveTo>
                    <a:pt x="1360" y="0"/>
                  </a:moveTo>
                  <a:cubicBezTo>
                    <a:pt x="1357" y="0"/>
                    <a:pt x="1354" y="3"/>
                    <a:pt x="1354" y="11"/>
                  </a:cubicBezTo>
                  <a:cubicBezTo>
                    <a:pt x="853" y="136"/>
                    <a:pt x="402" y="386"/>
                    <a:pt x="26" y="762"/>
                  </a:cubicBezTo>
                  <a:cubicBezTo>
                    <a:pt x="1" y="787"/>
                    <a:pt x="26" y="813"/>
                    <a:pt x="26" y="813"/>
                  </a:cubicBezTo>
                  <a:cubicBezTo>
                    <a:pt x="51" y="838"/>
                    <a:pt x="51" y="838"/>
                    <a:pt x="51" y="838"/>
                  </a:cubicBezTo>
                  <a:cubicBezTo>
                    <a:pt x="76" y="838"/>
                    <a:pt x="76" y="838"/>
                    <a:pt x="101" y="813"/>
                  </a:cubicBezTo>
                  <a:cubicBezTo>
                    <a:pt x="452" y="462"/>
                    <a:pt x="878" y="211"/>
                    <a:pt x="1354" y="86"/>
                  </a:cubicBezTo>
                  <a:cubicBezTo>
                    <a:pt x="1379" y="86"/>
                    <a:pt x="1404" y="61"/>
                    <a:pt x="1404" y="36"/>
                  </a:cubicBezTo>
                  <a:cubicBezTo>
                    <a:pt x="1387"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0"/>
            <p:cNvSpPr/>
            <p:nvPr/>
          </p:nvSpPr>
          <p:spPr>
            <a:xfrm>
              <a:off x="4478850" y="1210900"/>
              <a:ext cx="34475" cy="22225"/>
            </a:xfrm>
            <a:custGeom>
              <a:avLst/>
              <a:gdLst/>
              <a:ahLst/>
              <a:cxnLst/>
              <a:rect l="l" t="t" r="r" b="b"/>
              <a:pathLst>
                <a:path w="1379" h="889" extrusionOk="0">
                  <a:moveTo>
                    <a:pt x="1329" y="0"/>
                  </a:moveTo>
                  <a:cubicBezTo>
                    <a:pt x="1321" y="0"/>
                    <a:pt x="1312" y="3"/>
                    <a:pt x="1304" y="12"/>
                  </a:cubicBezTo>
                  <a:cubicBezTo>
                    <a:pt x="828" y="187"/>
                    <a:pt x="402" y="463"/>
                    <a:pt x="26" y="814"/>
                  </a:cubicBezTo>
                  <a:cubicBezTo>
                    <a:pt x="1" y="814"/>
                    <a:pt x="1" y="839"/>
                    <a:pt x="1" y="864"/>
                  </a:cubicBezTo>
                  <a:cubicBezTo>
                    <a:pt x="26" y="864"/>
                    <a:pt x="26" y="889"/>
                    <a:pt x="51" y="889"/>
                  </a:cubicBezTo>
                  <a:cubicBezTo>
                    <a:pt x="51" y="889"/>
                    <a:pt x="51" y="864"/>
                    <a:pt x="76" y="864"/>
                  </a:cubicBezTo>
                  <a:cubicBezTo>
                    <a:pt x="452" y="538"/>
                    <a:pt x="878" y="262"/>
                    <a:pt x="1354" y="87"/>
                  </a:cubicBezTo>
                  <a:cubicBezTo>
                    <a:pt x="1379" y="62"/>
                    <a:pt x="1379" y="37"/>
                    <a:pt x="1379" y="12"/>
                  </a:cubicBezTo>
                  <a:cubicBezTo>
                    <a:pt x="1362" y="12"/>
                    <a:pt x="1346"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0"/>
            <p:cNvSpPr/>
            <p:nvPr/>
          </p:nvSpPr>
          <p:spPr>
            <a:xfrm>
              <a:off x="4485125" y="1218700"/>
              <a:ext cx="38875" cy="22575"/>
            </a:xfrm>
            <a:custGeom>
              <a:avLst/>
              <a:gdLst/>
              <a:ahLst/>
              <a:cxnLst/>
              <a:rect l="l" t="t" r="r" b="b"/>
              <a:pathLst>
                <a:path w="1555" h="903" extrusionOk="0">
                  <a:moveTo>
                    <a:pt x="1504" y="0"/>
                  </a:moveTo>
                  <a:cubicBezTo>
                    <a:pt x="927" y="151"/>
                    <a:pt x="426" y="426"/>
                    <a:pt x="0" y="827"/>
                  </a:cubicBezTo>
                  <a:cubicBezTo>
                    <a:pt x="0" y="852"/>
                    <a:pt x="0" y="877"/>
                    <a:pt x="0" y="903"/>
                  </a:cubicBezTo>
                  <a:lnTo>
                    <a:pt x="75" y="903"/>
                  </a:lnTo>
                  <a:cubicBezTo>
                    <a:pt x="451" y="502"/>
                    <a:pt x="978" y="226"/>
                    <a:pt x="1504" y="101"/>
                  </a:cubicBezTo>
                  <a:cubicBezTo>
                    <a:pt x="1529" y="75"/>
                    <a:pt x="1554" y="75"/>
                    <a:pt x="1554" y="50"/>
                  </a:cubicBezTo>
                  <a:cubicBezTo>
                    <a:pt x="1529" y="25"/>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0"/>
            <p:cNvSpPr/>
            <p:nvPr/>
          </p:nvSpPr>
          <p:spPr>
            <a:xfrm>
              <a:off x="4493900" y="1229075"/>
              <a:ext cx="35725" cy="20975"/>
            </a:xfrm>
            <a:custGeom>
              <a:avLst/>
              <a:gdLst/>
              <a:ahLst/>
              <a:cxnLst/>
              <a:rect l="l" t="t" r="r" b="b"/>
              <a:pathLst>
                <a:path w="1429" h="839" extrusionOk="0">
                  <a:moveTo>
                    <a:pt x="1400" y="1"/>
                  </a:moveTo>
                  <a:cubicBezTo>
                    <a:pt x="1393" y="1"/>
                    <a:pt x="1386" y="4"/>
                    <a:pt x="1378" y="11"/>
                  </a:cubicBezTo>
                  <a:cubicBezTo>
                    <a:pt x="877" y="137"/>
                    <a:pt x="401" y="387"/>
                    <a:pt x="0" y="763"/>
                  </a:cubicBezTo>
                  <a:cubicBezTo>
                    <a:pt x="0" y="788"/>
                    <a:pt x="0" y="813"/>
                    <a:pt x="0" y="813"/>
                  </a:cubicBezTo>
                  <a:cubicBezTo>
                    <a:pt x="25" y="838"/>
                    <a:pt x="25" y="838"/>
                    <a:pt x="50" y="838"/>
                  </a:cubicBezTo>
                  <a:cubicBezTo>
                    <a:pt x="50" y="838"/>
                    <a:pt x="50" y="838"/>
                    <a:pt x="75" y="813"/>
                  </a:cubicBezTo>
                  <a:cubicBezTo>
                    <a:pt x="451" y="462"/>
                    <a:pt x="902" y="212"/>
                    <a:pt x="1404" y="87"/>
                  </a:cubicBezTo>
                  <a:cubicBezTo>
                    <a:pt x="1429" y="87"/>
                    <a:pt x="1429" y="61"/>
                    <a:pt x="1429" y="36"/>
                  </a:cubicBezTo>
                  <a:cubicBezTo>
                    <a:pt x="1429" y="19"/>
                    <a:pt x="1416"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0"/>
            <p:cNvSpPr/>
            <p:nvPr/>
          </p:nvSpPr>
          <p:spPr>
            <a:xfrm>
              <a:off x="4497650" y="1241875"/>
              <a:ext cx="40750" cy="20700"/>
            </a:xfrm>
            <a:custGeom>
              <a:avLst/>
              <a:gdLst/>
              <a:ahLst/>
              <a:cxnLst/>
              <a:rect l="l" t="t" r="r" b="b"/>
              <a:pathLst>
                <a:path w="1630" h="828" extrusionOk="0">
                  <a:moveTo>
                    <a:pt x="1554" y="1"/>
                  </a:moveTo>
                  <a:cubicBezTo>
                    <a:pt x="1003" y="126"/>
                    <a:pt x="477" y="377"/>
                    <a:pt x="25" y="752"/>
                  </a:cubicBezTo>
                  <a:cubicBezTo>
                    <a:pt x="0" y="752"/>
                    <a:pt x="0" y="778"/>
                    <a:pt x="0" y="803"/>
                  </a:cubicBezTo>
                  <a:cubicBezTo>
                    <a:pt x="25" y="803"/>
                    <a:pt x="25" y="828"/>
                    <a:pt x="51" y="828"/>
                  </a:cubicBezTo>
                  <a:cubicBezTo>
                    <a:pt x="51" y="828"/>
                    <a:pt x="51" y="828"/>
                    <a:pt x="76" y="803"/>
                  </a:cubicBezTo>
                  <a:cubicBezTo>
                    <a:pt x="502" y="452"/>
                    <a:pt x="1028" y="201"/>
                    <a:pt x="1579" y="76"/>
                  </a:cubicBezTo>
                  <a:cubicBezTo>
                    <a:pt x="1604" y="76"/>
                    <a:pt x="1630"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0"/>
            <p:cNvSpPr/>
            <p:nvPr/>
          </p:nvSpPr>
          <p:spPr>
            <a:xfrm>
              <a:off x="4504550" y="1252275"/>
              <a:ext cx="36350" cy="22825"/>
            </a:xfrm>
            <a:custGeom>
              <a:avLst/>
              <a:gdLst/>
              <a:ahLst/>
              <a:cxnLst/>
              <a:rect l="l" t="t" r="r" b="b"/>
              <a:pathLst>
                <a:path w="1454" h="913" extrusionOk="0">
                  <a:moveTo>
                    <a:pt x="1425" y="0"/>
                  </a:moveTo>
                  <a:cubicBezTo>
                    <a:pt x="1418" y="0"/>
                    <a:pt x="1411" y="3"/>
                    <a:pt x="1404" y="11"/>
                  </a:cubicBezTo>
                  <a:cubicBezTo>
                    <a:pt x="877" y="136"/>
                    <a:pt x="401" y="437"/>
                    <a:pt x="25" y="838"/>
                  </a:cubicBezTo>
                  <a:cubicBezTo>
                    <a:pt x="0" y="863"/>
                    <a:pt x="25" y="888"/>
                    <a:pt x="25" y="913"/>
                  </a:cubicBezTo>
                  <a:lnTo>
                    <a:pt x="100" y="913"/>
                  </a:lnTo>
                  <a:cubicBezTo>
                    <a:pt x="451" y="512"/>
                    <a:pt x="927" y="236"/>
                    <a:pt x="1429" y="86"/>
                  </a:cubicBezTo>
                  <a:cubicBezTo>
                    <a:pt x="1429" y="86"/>
                    <a:pt x="1454" y="61"/>
                    <a:pt x="1454" y="36"/>
                  </a:cubicBezTo>
                  <a:cubicBezTo>
                    <a:pt x="1454" y="18"/>
                    <a:pt x="1441" y="0"/>
                    <a:pt x="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0"/>
            <p:cNvSpPr/>
            <p:nvPr/>
          </p:nvSpPr>
          <p:spPr>
            <a:xfrm>
              <a:off x="4505175" y="1261300"/>
              <a:ext cx="40750" cy="25725"/>
            </a:xfrm>
            <a:custGeom>
              <a:avLst/>
              <a:gdLst/>
              <a:ahLst/>
              <a:cxnLst/>
              <a:rect l="l" t="t" r="r" b="b"/>
              <a:pathLst>
                <a:path w="1630" h="1029" extrusionOk="0">
                  <a:moveTo>
                    <a:pt x="1579" y="1"/>
                  </a:moveTo>
                  <a:cubicBezTo>
                    <a:pt x="1003" y="251"/>
                    <a:pt x="476" y="552"/>
                    <a:pt x="0" y="928"/>
                  </a:cubicBezTo>
                  <a:cubicBezTo>
                    <a:pt x="0" y="953"/>
                    <a:pt x="0" y="978"/>
                    <a:pt x="0" y="1003"/>
                  </a:cubicBezTo>
                  <a:cubicBezTo>
                    <a:pt x="25" y="1003"/>
                    <a:pt x="25" y="1028"/>
                    <a:pt x="25" y="1028"/>
                  </a:cubicBezTo>
                  <a:cubicBezTo>
                    <a:pt x="50" y="1028"/>
                    <a:pt x="50" y="1003"/>
                    <a:pt x="75" y="1003"/>
                  </a:cubicBezTo>
                  <a:cubicBezTo>
                    <a:pt x="526" y="627"/>
                    <a:pt x="1053" y="326"/>
                    <a:pt x="1604" y="101"/>
                  </a:cubicBezTo>
                  <a:cubicBezTo>
                    <a:pt x="1629" y="76"/>
                    <a:pt x="1629" y="51"/>
                    <a:pt x="1629" y="26"/>
                  </a:cubicBezTo>
                  <a:cubicBezTo>
                    <a:pt x="1629" y="1"/>
                    <a:pt x="160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0"/>
            <p:cNvSpPr/>
            <p:nvPr/>
          </p:nvSpPr>
          <p:spPr>
            <a:xfrm>
              <a:off x="4514575" y="1273200"/>
              <a:ext cx="35100" cy="21325"/>
            </a:xfrm>
            <a:custGeom>
              <a:avLst/>
              <a:gdLst/>
              <a:ahLst/>
              <a:cxnLst/>
              <a:rect l="l" t="t" r="r" b="b"/>
              <a:pathLst>
                <a:path w="1404" h="853" extrusionOk="0">
                  <a:moveTo>
                    <a:pt x="1354" y="1"/>
                  </a:moveTo>
                  <a:cubicBezTo>
                    <a:pt x="852" y="151"/>
                    <a:pt x="401" y="427"/>
                    <a:pt x="25" y="778"/>
                  </a:cubicBezTo>
                  <a:cubicBezTo>
                    <a:pt x="0" y="803"/>
                    <a:pt x="0" y="828"/>
                    <a:pt x="25" y="853"/>
                  </a:cubicBezTo>
                  <a:lnTo>
                    <a:pt x="75" y="853"/>
                  </a:lnTo>
                  <a:cubicBezTo>
                    <a:pt x="451" y="502"/>
                    <a:pt x="902" y="226"/>
                    <a:pt x="1379" y="76"/>
                  </a:cubicBezTo>
                  <a:cubicBezTo>
                    <a:pt x="1404" y="76"/>
                    <a:pt x="1404" y="51"/>
                    <a:pt x="1404"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0"/>
            <p:cNvSpPr/>
            <p:nvPr/>
          </p:nvSpPr>
          <p:spPr>
            <a:xfrm>
              <a:off x="4521450" y="1281100"/>
              <a:ext cx="35750" cy="22825"/>
            </a:xfrm>
            <a:custGeom>
              <a:avLst/>
              <a:gdLst/>
              <a:ahLst/>
              <a:cxnLst/>
              <a:rect l="l" t="t" r="r" b="b"/>
              <a:pathLst>
                <a:path w="1430" h="913" extrusionOk="0">
                  <a:moveTo>
                    <a:pt x="1376" y="0"/>
                  </a:moveTo>
                  <a:cubicBezTo>
                    <a:pt x="1369" y="0"/>
                    <a:pt x="1362" y="3"/>
                    <a:pt x="1354" y="11"/>
                  </a:cubicBezTo>
                  <a:cubicBezTo>
                    <a:pt x="878" y="211"/>
                    <a:pt x="427" y="487"/>
                    <a:pt x="26" y="838"/>
                  </a:cubicBezTo>
                  <a:cubicBezTo>
                    <a:pt x="1" y="863"/>
                    <a:pt x="1" y="888"/>
                    <a:pt x="26" y="913"/>
                  </a:cubicBezTo>
                  <a:lnTo>
                    <a:pt x="76" y="913"/>
                  </a:lnTo>
                  <a:cubicBezTo>
                    <a:pt x="477" y="562"/>
                    <a:pt x="928" y="286"/>
                    <a:pt x="1404" y="86"/>
                  </a:cubicBezTo>
                  <a:cubicBezTo>
                    <a:pt x="1404" y="86"/>
                    <a:pt x="1429" y="61"/>
                    <a:pt x="1404" y="36"/>
                  </a:cubicBezTo>
                  <a:cubicBezTo>
                    <a:pt x="1404" y="18"/>
                    <a:pt x="1392"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0"/>
            <p:cNvSpPr/>
            <p:nvPr/>
          </p:nvSpPr>
          <p:spPr>
            <a:xfrm>
              <a:off x="4528975" y="1290125"/>
              <a:ext cx="37625" cy="25075"/>
            </a:xfrm>
            <a:custGeom>
              <a:avLst/>
              <a:gdLst/>
              <a:ahLst/>
              <a:cxnLst/>
              <a:rect l="l" t="t" r="r" b="b"/>
              <a:pathLst>
                <a:path w="1505" h="1003" extrusionOk="0">
                  <a:moveTo>
                    <a:pt x="1454" y="0"/>
                  </a:moveTo>
                  <a:cubicBezTo>
                    <a:pt x="903" y="176"/>
                    <a:pt x="402" y="502"/>
                    <a:pt x="26" y="928"/>
                  </a:cubicBezTo>
                  <a:cubicBezTo>
                    <a:pt x="1" y="928"/>
                    <a:pt x="1" y="978"/>
                    <a:pt x="26" y="978"/>
                  </a:cubicBezTo>
                  <a:cubicBezTo>
                    <a:pt x="26" y="978"/>
                    <a:pt x="51" y="1003"/>
                    <a:pt x="51" y="1003"/>
                  </a:cubicBezTo>
                  <a:cubicBezTo>
                    <a:pt x="51" y="1003"/>
                    <a:pt x="76" y="978"/>
                    <a:pt x="76" y="978"/>
                  </a:cubicBezTo>
                  <a:cubicBezTo>
                    <a:pt x="452" y="577"/>
                    <a:pt x="953" y="251"/>
                    <a:pt x="1479" y="101"/>
                  </a:cubicBezTo>
                  <a:cubicBezTo>
                    <a:pt x="1504" y="76"/>
                    <a:pt x="1504" y="51"/>
                    <a:pt x="1504" y="25"/>
                  </a:cubicBezTo>
                  <a:cubicBezTo>
                    <a:pt x="1504" y="25"/>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0"/>
            <p:cNvSpPr/>
            <p:nvPr/>
          </p:nvSpPr>
          <p:spPr>
            <a:xfrm>
              <a:off x="4535250" y="1298900"/>
              <a:ext cx="41375" cy="25075"/>
            </a:xfrm>
            <a:custGeom>
              <a:avLst/>
              <a:gdLst/>
              <a:ahLst/>
              <a:cxnLst/>
              <a:rect l="l" t="t" r="r" b="b"/>
              <a:pathLst>
                <a:path w="1655" h="1003" extrusionOk="0">
                  <a:moveTo>
                    <a:pt x="1579" y="0"/>
                  </a:moveTo>
                  <a:cubicBezTo>
                    <a:pt x="1003" y="201"/>
                    <a:pt x="451" y="527"/>
                    <a:pt x="25" y="953"/>
                  </a:cubicBezTo>
                  <a:cubicBezTo>
                    <a:pt x="0" y="953"/>
                    <a:pt x="0" y="978"/>
                    <a:pt x="0" y="1003"/>
                  </a:cubicBezTo>
                  <a:lnTo>
                    <a:pt x="75" y="1003"/>
                  </a:lnTo>
                  <a:cubicBezTo>
                    <a:pt x="501" y="602"/>
                    <a:pt x="1053" y="276"/>
                    <a:pt x="1604" y="75"/>
                  </a:cubicBezTo>
                  <a:cubicBezTo>
                    <a:pt x="1629" y="75"/>
                    <a:pt x="1654" y="50"/>
                    <a:pt x="1629" y="25"/>
                  </a:cubicBezTo>
                  <a:cubicBezTo>
                    <a:pt x="1629" y="0"/>
                    <a:pt x="1604"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0"/>
            <p:cNvSpPr/>
            <p:nvPr/>
          </p:nvSpPr>
          <p:spPr>
            <a:xfrm>
              <a:off x="4545275" y="1309550"/>
              <a:ext cx="32600" cy="20700"/>
            </a:xfrm>
            <a:custGeom>
              <a:avLst/>
              <a:gdLst/>
              <a:ahLst/>
              <a:cxnLst/>
              <a:rect l="l" t="t" r="r" b="b"/>
              <a:pathLst>
                <a:path w="1304" h="828" extrusionOk="0">
                  <a:moveTo>
                    <a:pt x="1253" y="0"/>
                  </a:moveTo>
                  <a:cubicBezTo>
                    <a:pt x="802" y="201"/>
                    <a:pt x="376" y="452"/>
                    <a:pt x="0" y="752"/>
                  </a:cubicBezTo>
                  <a:cubicBezTo>
                    <a:pt x="0" y="777"/>
                    <a:pt x="0" y="802"/>
                    <a:pt x="0" y="827"/>
                  </a:cubicBezTo>
                  <a:lnTo>
                    <a:pt x="75" y="827"/>
                  </a:lnTo>
                  <a:cubicBezTo>
                    <a:pt x="426" y="527"/>
                    <a:pt x="852" y="276"/>
                    <a:pt x="1278" y="76"/>
                  </a:cubicBezTo>
                  <a:cubicBezTo>
                    <a:pt x="1303" y="76"/>
                    <a:pt x="1303" y="51"/>
                    <a:pt x="1303" y="25"/>
                  </a:cubicBezTo>
                  <a:cubicBezTo>
                    <a:pt x="1278"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0"/>
            <p:cNvSpPr/>
            <p:nvPr/>
          </p:nvSpPr>
          <p:spPr>
            <a:xfrm>
              <a:off x="4552150" y="1317425"/>
              <a:ext cx="39500" cy="20975"/>
            </a:xfrm>
            <a:custGeom>
              <a:avLst/>
              <a:gdLst/>
              <a:ahLst/>
              <a:cxnLst/>
              <a:rect l="l" t="t" r="r" b="b"/>
              <a:pathLst>
                <a:path w="1580" h="839" extrusionOk="0">
                  <a:moveTo>
                    <a:pt x="1551" y="1"/>
                  </a:moveTo>
                  <a:cubicBezTo>
                    <a:pt x="1544" y="1"/>
                    <a:pt x="1537" y="4"/>
                    <a:pt x="1530" y="11"/>
                  </a:cubicBezTo>
                  <a:lnTo>
                    <a:pt x="26" y="763"/>
                  </a:lnTo>
                  <a:cubicBezTo>
                    <a:pt x="1" y="763"/>
                    <a:pt x="1" y="788"/>
                    <a:pt x="26" y="813"/>
                  </a:cubicBezTo>
                  <a:cubicBezTo>
                    <a:pt x="26" y="813"/>
                    <a:pt x="26" y="838"/>
                    <a:pt x="51" y="838"/>
                  </a:cubicBezTo>
                  <a:lnTo>
                    <a:pt x="76" y="838"/>
                  </a:lnTo>
                  <a:lnTo>
                    <a:pt x="1555" y="86"/>
                  </a:lnTo>
                  <a:cubicBezTo>
                    <a:pt x="1580" y="86"/>
                    <a:pt x="1580" y="61"/>
                    <a:pt x="1580" y="36"/>
                  </a:cubicBezTo>
                  <a:cubicBezTo>
                    <a:pt x="1580" y="19"/>
                    <a:pt x="1567" y="1"/>
                    <a:pt x="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0"/>
            <p:cNvSpPr/>
            <p:nvPr/>
          </p:nvSpPr>
          <p:spPr>
            <a:xfrm>
              <a:off x="4556550" y="1327725"/>
              <a:ext cx="38875" cy="21950"/>
            </a:xfrm>
            <a:custGeom>
              <a:avLst/>
              <a:gdLst/>
              <a:ahLst/>
              <a:cxnLst/>
              <a:rect l="l" t="t" r="r" b="b"/>
              <a:pathLst>
                <a:path w="1555" h="878" extrusionOk="0">
                  <a:moveTo>
                    <a:pt x="1504" y="0"/>
                  </a:moveTo>
                  <a:cubicBezTo>
                    <a:pt x="953" y="201"/>
                    <a:pt x="451" y="476"/>
                    <a:pt x="0" y="802"/>
                  </a:cubicBezTo>
                  <a:cubicBezTo>
                    <a:pt x="0" y="827"/>
                    <a:pt x="0" y="852"/>
                    <a:pt x="0" y="877"/>
                  </a:cubicBezTo>
                  <a:lnTo>
                    <a:pt x="76" y="877"/>
                  </a:lnTo>
                  <a:cubicBezTo>
                    <a:pt x="502" y="552"/>
                    <a:pt x="1003" y="276"/>
                    <a:pt x="1529" y="75"/>
                  </a:cubicBezTo>
                  <a:cubicBezTo>
                    <a:pt x="1554" y="75"/>
                    <a:pt x="1554" y="50"/>
                    <a:pt x="1554" y="25"/>
                  </a:cubicBezTo>
                  <a:cubicBezTo>
                    <a:pt x="1529"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0"/>
            <p:cNvSpPr/>
            <p:nvPr/>
          </p:nvSpPr>
          <p:spPr>
            <a:xfrm>
              <a:off x="4560925" y="1340250"/>
              <a:ext cx="37625" cy="21950"/>
            </a:xfrm>
            <a:custGeom>
              <a:avLst/>
              <a:gdLst/>
              <a:ahLst/>
              <a:cxnLst/>
              <a:rect l="l" t="t" r="r" b="b"/>
              <a:pathLst>
                <a:path w="1505" h="878" extrusionOk="0">
                  <a:moveTo>
                    <a:pt x="1454" y="0"/>
                  </a:moveTo>
                  <a:cubicBezTo>
                    <a:pt x="903" y="101"/>
                    <a:pt x="377" y="376"/>
                    <a:pt x="1" y="802"/>
                  </a:cubicBezTo>
                  <a:cubicBezTo>
                    <a:pt x="1" y="828"/>
                    <a:pt x="1" y="853"/>
                    <a:pt x="1" y="853"/>
                  </a:cubicBezTo>
                  <a:cubicBezTo>
                    <a:pt x="26" y="878"/>
                    <a:pt x="26" y="878"/>
                    <a:pt x="26" y="878"/>
                  </a:cubicBezTo>
                  <a:cubicBezTo>
                    <a:pt x="51" y="878"/>
                    <a:pt x="51" y="878"/>
                    <a:pt x="76" y="853"/>
                  </a:cubicBezTo>
                  <a:cubicBezTo>
                    <a:pt x="427" y="452"/>
                    <a:pt x="928" y="176"/>
                    <a:pt x="1479" y="76"/>
                  </a:cubicBezTo>
                  <a:cubicBezTo>
                    <a:pt x="1479" y="76"/>
                    <a:pt x="1505" y="51"/>
                    <a:pt x="1505" y="26"/>
                  </a:cubicBezTo>
                  <a:cubicBezTo>
                    <a:pt x="1505" y="26"/>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0"/>
            <p:cNvSpPr/>
            <p:nvPr/>
          </p:nvSpPr>
          <p:spPr>
            <a:xfrm>
              <a:off x="4567825" y="1351275"/>
              <a:ext cx="35100" cy="22825"/>
            </a:xfrm>
            <a:custGeom>
              <a:avLst/>
              <a:gdLst/>
              <a:ahLst/>
              <a:cxnLst/>
              <a:rect l="l" t="t" r="r" b="b"/>
              <a:pathLst>
                <a:path w="1404" h="913" extrusionOk="0">
                  <a:moveTo>
                    <a:pt x="1360" y="0"/>
                  </a:moveTo>
                  <a:cubicBezTo>
                    <a:pt x="1356" y="0"/>
                    <a:pt x="1354" y="3"/>
                    <a:pt x="1354" y="11"/>
                  </a:cubicBezTo>
                  <a:cubicBezTo>
                    <a:pt x="828" y="136"/>
                    <a:pt x="351" y="437"/>
                    <a:pt x="0" y="863"/>
                  </a:cubicBezTo>
                  <a:cubicBezTo>
                    <a:pt x="0" y="863"/>
                    <a:pt x="0" y="888"/>
                    <a:pt x="26" y="913"/>
                  </a:cubicBezTo>
                  <a:lnTo>
                    <a:pt x="76" y="913"/>
                  </a:lnTo>
                  <a:cubicBezTo>
                    <a:pt x="401" y="512"/>
                    <a:pt x="853" y="211"/>
                    <a:pt x="1354" y="86"/>
                  </a:cubicBezTo>
                  <a:cubicBezTo>
                    <a:pt x="1379" y="86"/>
                    <a:pt x="1404" y="61"/>
                    <a:pt x="1404" y="36"/>
                  </a:cubicBezTo>
                  <a:cubicBezTo>
                    <a:pt x="1386"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0"/>
            <p:cNvSpPr/>
            <p:nvPr/>
          </p:nvSpPr>
          <p:spPr>
            <a:xfrm>
              <a:off x="4575350" y="1363800"/>
              <a:ext cx="31350" cy="21575"/>
            </a:xfrm>
            <a:custGeom>
              <a:avLst/>
              <a:gdLst/>
              <a:ahLst/>
              <a:cxnLst/>
              <a:rect l="l" t="t" r="r" b="b"/>
              <a:pathLst>
                <a:path w="1254" h="863" extrusionOk="0">
                  <a:moveTo>
                    <a:pt x="1225" y="0"/>
                  </a:moveTo>
                  <a:cubicBezTo>
                    <a:pt x="1218" y="0"/>
                    <a:pt x="1211" y="3"/>
                    <a:pt x="1203" y="11"/>
                  </a:cubicBezTo>
                  <a:cubicBezTo>
                    <a:pt x="752" y="161"/>
                    <a:pt x="326" y="437"/>
                    <a:pt x="25" y="788"/>
                  </a:cubicBezTo>
                  <a:cubicBezTo>
                    <a:pt x="0" y="813"/>
                    <a:pt x="0" y="838"/>
                    <a:pt x="25" y="863"/>
                  </a:cubicBezTo>
                  <a:lnTo>
                    <a:pt x="75" y="863"/>
                  </a:lnTo>
                  <a:cubicBezTo>
                    <a:pt x="401" y="512"/>
                    <a:pt x="777" y="236"/>
                    <a:pt x="1228" y="86"/>
                  </a:cubicBezTo>
                  <a:cubicBezTo>
                    <a:pt x="1253" y="86"/>
                    <a:pt x="1253" y="61"/>
                    <a:pt x="1253" y="36"/>
                  </a:cubicBezTo>
                  <a:cubicBezTo>
                    <a:pt x="1253" y="18"/>
                    <a:pt x="1241" y="0"/>
                    <a:pt x="1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0"/>
            <p:cNvSpPr/>
            <p:nvPr/>
          </p:nvSpPr>
          <p:spPr>
            <a:xfrm>
              <a:off x="4586000" y="1373450"/>
              <a:ext cx="33850" cy="20075"/>
            </a:xfrm>
            <a:custGeom>
              <a:avLst/>
              <a:gdLst/>
              <a:ahLst/>
              <a:cxnLst/>
              <a:rect l="l" t="t" r="r" b="b"/>
              <a:pathLst>
                <a:path w="1354" h="803" extrusionOk="0">
                  <a:moveTo>
                    <a:pt x="1278" y="1"/>
                  </a:moveTo>
                  <a:cubicBezTo>
                    <a:pt x="827" y="151"/>
                    <a:pt x="376" y="402"/>
                    <a:pt x="25" y="728"/>
                  </a:cubicBezTo>
                  <a:cubicBezTo>
                    <a:pt x="0" y="753"/>
                    <a:pt x="0" y="778"/>
                    <a:pt x="25" y="803"/>
                  </a:cubicBezTo>
                  <a:lnTo>
                    <a:pt x="75" y="803"/>
                  </a:lnTo>
                  <a:cubicBezTo>
                    <a:pt x="426" y="477"/>
                    <a:pt x="852" y="226"/>
                    <a:pt x="1304" y="76"/>
                  </a:cubicBezTo>
                  <a:cubicBezTo>
                    <a:pt x="1329" y="76"/>
                    <a:pt x="1354" y="51"/>
                    <a:pt x="1354" y="26"/>
                  </a:cubicBezTo>
                  <a:cubicBezTo>
                    <a:pt x="1329" y="1"/>
                    <a:pt x="1304"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0"/>
            <p:cNvSpPr/>
            <p:nvPr/>
          </p:nvSpPr>
          <p:spPr>
            <a:xfrm>
              <a:off x="4591625" y="1385350"/>
              <a:ext cx="35750" cy="22600"/>
            </a:xfrm>
            <a:custGeom>
              <a:avLst/>
              <a:gdLst/>
              <a:ahLst/>
              <a:cxnLst/>
              <a:rect l="l" t="t" r="r" b="b"/>
              <a:pathLst>
                <a:path w="1430" h="904" extrusionOk="0">
                  <a:moveTo>
                    <a:pt x="1354" y="1"/>
                  </a:moveTo>
                  <a:cubicBezTo>
                    <a:pt x="853" y="176"/>
                    <a:pt x="402" y="477"/>
                    <a:pt x="26" y="828"/>
                  </a:cubicBezTo>
                  <a:cubicBezTo>
                    <a:pt x="1" y="853"/>
                    <a:pt x="1" y="878"/>
                    <a:pt x="26" y="903"/>
                  </a:cubicBezTo>
                  <a:lnTo>
                    <a:pt x="76" y="903"/>
                  </a:lnTo>
                  <a:cubicBezTo>
                    <a:pt x="452" y="527"/>
                    <a:pt x="903" y="252"/>
                    <a:pt x="1404" y="76"/>
                  </a:cubicBezTo>
                  <a:cubicBezTo>
                    <a:pt x="1404" y="76"/>
                    <a:pt x="1429" y="51"/>
                    <a:pt x="1429"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0"/>
            <p:cNvSpPr/>
            <p:nvPr/>
          </p:nvSpPr>
          <p:spPr>
            <a:xfrm>
              <a:off x="4596650" y="1392250"/>
              <a:ext cx="45125" cy="25725"/>
            </a:xfrm>
            <a:custGeom>
              <a:avLst/>
              <a:gdLst/>
              <a:ahLst/>
              <a:cxnLst/>
              <a:rect l="l" t="t" r="r" b="b"/>
              <a:pathLst>
                <a:path w="1805" h="1029" extrusionOk="0">
                  <a:moveTo>
                    <a:pt x="1730" y="1"/>
                  </a:moveTo>
                  <a:cubicBezTo>
                    <a:pt x="1103" y="226"/>
                    <a:pt x="527" y="552"/>
                    <a:pt x="25" y="953"/>
                  </a:cubicBezTo>
                  <a:cubicBezTo>
                    <a:pt x="0" y="978"/>
                    <a:pt x="0" y="1003"/>
                    <a:pt x="25" y="1028"/>
                  </a:cubicBezTo>
                  <a:lnTo>
                    <a:pt x="76" y="1028"/>
                  </a:lnTo>
                  <a:cubicBezTo>
                    <a:pt x="577" y="602"/>
                    <a:pt x="1153" y="301"/>
                    <a:pt x="1755" y="76"/>
                  </a:cubicBezTo>
                  <a:cubicBezTo>
                    <a:pt x="1780" y="76"/>
                    <a:pt x="1805" y="51"/>
                    <a:pt x="1780" y="26"/>
                  </a:cubicBezTo>
                  <a:cubicBezTo>
                    <a:pt x="1780"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0"/>
            <p:cNvSpPr/>
            <p:nvPr/>
          </p:nvSpPr>
          <p:spPr>
            <a:xfrm>
              <a:off x="4608550" y="1407025"/>
              <a:ext cx="35750" cy="21600"/>
            </a:xfrm>
            <a:custGeom>
              <a:avLst/>
              <a:gdLst/>
              <a:ahLst/>
              <a:cxnLst/>
              <a:rect l="l" t="t" r="r" b="b"/>
              <a:pathLst>
                <a:path w="1430" h="864" extrusionOk="0">
                  <a:moveTo>
                    <a:pt x="1400" y="1"/>
                  </a:moveTo>
                  <a:cubicBezTo>
                    <a:pt x="1394" y="1"/>
                    <a:pt x="1386" y="4"/>
                    <a:pt x="1379" y="11"/>
                  </a:cubicBezTo>
                  <a:cubicBezTo>
                    <a:pt x="853" y="136"/>
                    <a:pt x="402" y="412"/>
                    <a:pt x="26" y="788"/>
                  </a:cubicBezTo>
                  <a:cubicBezTo>
                    <a:pt x="1" y="813"/>
                    <a:pt x="1" y="838"/>
                    <a:pt x="26" y="863"/>
                  </a:cubicBezTo>
                  <a:lnTo>
                    <a:pt x="101" y="863"/>
                  </a:lnTo>
                  <a:cubicBezTo>
                    <a:pt x="452" y="487"/>
                    <a:pt x="903" y="212"/>
                    <a:pt x="1404" y="86"/>
                  </a:cubicBezTo>
                  <a:cubicBezTo>
                    <a:pt x="1429" y="86"/>
                    <a:pt x="1429" y="61"/>
                    <a:pt x="1429" y="36"/>
                  </a:cubicBezTo>
                  <a:cubicBezTo>
                    <a:pt x="1429" y="19"/>
                    <a:pt x="1417"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0"/>
            <p:cNvSpPr/>
            <p:nvPr/>
          </p:nvSpPr>
          <p:spPr>
            <a:xfrm>
              <a:off x="4616075" y="1417325"/>
              <a:ext cx="37625" cy="21950"/>
            </a:xfrm>
            <a:custGeom>
              <a:avLst/>
              <a:gdLst/>
              <a:ahLst/>
              <a:cxnLst/>
              <a:rect l="l" t="t" r="r" b="b"/>
              <a:pathLst>
                <a:path w="1505" h="878" extrusionOk="0">
                  <a:moveTo>
                    <a:pt x="1454" y="0"/>
                  </a:moveTo>
                  <a:cubicBezTo>
                    <a:pt x="903" y="100"/>
                    <a:pt x="401" y="401"/>
                    <a:pt x="0" y="802"/>
                  </a:cubicBezTo>
                  <a:cubicBezTo>
                    <a:pt x="0" y="827"/>
                    <a:pt x="0" y="852"/>
                    <a:pt x="0" y="877"/>
                  </a:cubicBezTo>
                  <a:lnTo>
                    <a:pt x="50" y="877"/>
                  </a:lnTo>
                  <a:cubicBezTo>
                    <a:pt x="50" y="877"/>
                    <a:pt x="75" y="877"/>
                    <a:pt x="75" y="852"/>
                  </a:cubicBezTo>
                  <a:cubicBezTo>
                    <a:pt x="451" y="476"/>
                    <a:pt x="928" y="201"/>
                    <a:pt x="1479" y="75"/>
                  </a:cubicBezTo>
                  <a:cubicBezTo>
                    <a:pt x="1504" y="75"/>
                    <a:pt x="1504"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0"/>
            <p:cNvSpPr/>
            <p:nvPr/>
          </p:nvSpPr>
          <p:spPr>
            <a:xfrm>
              <a:off x="4622325" y="1427075"/>
              <a:ext cx="40125" cy="24100"/>
            </a:xfrm>
            <a:custGeom>
              <a:avLst/>
              <a:gdLst/>
              <a:ahLst/>
              <a:cxnLst/>
              <a:rect l="l" t="t" r="r" b="b"/>
              <a:pathLst>
                <a:path w="1605" h="964" extrusionOk="0">
                  <a:moveTo>
                    <a:pt x="1576" y="1"/>
                  </a:moveTo>
                  <a:cubicBezTo>
                    <a:pt x="1569" y="1"/>
                    <a:pt x="1562" y="4"/>
                    <a:pt x="1555" y="11"/>
                  </a:cubicBezTo>
                  <a:cubicBezTo>
                    <a:pt x="978" y="187"/>
                    <a:pt x="452" y="487"/>
                    <a:pt x="26" y="888"/>
                  </a:cubicBezTo>
                  <a:cubicBezTo>
                    <a:pt x="1" y="888"/>
                    <a:pt x="1" y="913"/>
                    <a:pt x="26" y="939"/>
                  </a:cubicBezTo>
                  <a:cubicBezTo>
                    <a:pt x="26" y="964"/>
                    <a:pt x="26" y="964"/>
                    <a:pt x="51" y="964"/>
                  </a:cubicBezTo>
                  <a:cubicBezTo>
                    <a:pt x="51" y="964"/>
                    <a:pt x="76" y="964"/>
                    <a:pt x="76" y="939"/>
                  </a:cubicBezTo>
                  <a:cubicBezTo>
                    <a:pt x="502" y="563"/>
                    <a:pt x="1028" y="262"/>
                    <a:pt x="1580" y="86"/>
                  </a:cubicBezTo>
                  <a:cubicBezTo>
                    <a:pt x="1605" y="86"/>
                    <a:pt x="1605" y="61"/>
                    <a:pt x="1605" y="36"/>
                  </a:cubicBezTo>
                  <a:cubicBezTo>
                    <a:pt x="1605" y="19"/>
                    <a:pt x="1592"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0"/>
            <p:cNvSpPr/>
            <p:nvPr/>
          </p:nvSpPr>
          <p:spPr>
            <a:xfrm>
              <a:off x="4629225" y="1437375"/>
              <a:ext cx="41375" cy="23825"/>
            </a:xfrm>
            <a:custGeom>
              <a:avLst/>
              <a:gdLst/>
              <a:ahLst/>
              <a:cxnLst/>
              <a:rect l="l" t="t" r="r" b="b"/>
              <a:pathLst>
                <a:path w="1655" h="953" extrusionOk="0">
                  <a:moveTo>
                    <a:pt x="1580" y="0"/>
                  </a:moveTo>
                  <a:cubicBezTo>
                    <a:pt x="1028" y="201"/>
                    <a:pt x="477" y="501"/>
                    <a:pt x="26" y="877"/>
                  </a:cubicBezTo>
                  <a:cubicBezTo>
                    <a:pt x="1" y="902"/>
                    <a:pt x="1" y="928"/>
                    <a:pt x="26" y="928"/>
                  </a:cubicBezTo>
                  <a:cubicBezTo>
                    <a:pt x="26" y="953"/>
                    <a:pt x="26" y="953"/>
                    <a:pt x="51" y="953"/>
                  </a:cubicBezTo>
                  <a:lnTo>
                    <a:pt x="76" y="953"/>
                  </a:lnTo>
                  <a:cubicBezTo>
                    <a:pt x="527" y="577"/>
                    <a:pt x="1053" y="276"/>
                    <a:pt x="1605" y="100"/>
                  </a:cubicBezTo>
                  <a:cubicBezTo>
                    <a:pt x="1630" y="75"/>
                    <a:pt x="1655" y="50"/>
                    <a:pt x="1630" y="50"/>
                  </a:cubicBezTo>
                  <a:cubicBezTo>
                    <a:pt x="1630" y="25"/>
                    <a:pt x="1605" y="0"/>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0"/>
            <p:cNvSpPr/>
            <p:nvPr/>
          </p:nvSpPr>
          <p:spPr>
            <a:xfrm>
              <a:off x="4632350" y="1446150"/>
              <a:ext cx="47650" cy="25700"/>
            </a:xfrm>
            <a:custGeom>
              <a:avLst/>
              <a:gdLst/>
              <a:ahLst/>
              <a:cxnLst/>
              <a:rect l="l" t="t" r="r" b="b"/>
              <a:pathLst>
                <a:path w="1906" h="1028" extrusionOk="0">
                  <a:moveTo>
                    <a:pt x="1831" y="0"/>
                  </a:moveTo>
                  <a:cubicBezTo>
                    <a:pt x="1179" y="201"/>
                    <a:pt x="552" y="526"/>
                    <a:pt x="26" y="952"/>
                  </a:cubicBezTo>
                  <a:cubicBezTo>
                    <a:pt x="1" y="978"/>
                    <a:pt x="1" y="1003"/>
                    <a:pt x="26" y="1003"/>
                  </a:cubicBezTo>
                  <a:cubicBezTo>
                    <a:pt x="26" y="1028"/>
                    <a:pt x="51" y="1028"/>
                    <a:pt x="51" y="1028"/>
                  </a:cubicBezTo>
                  <a:lnTo>
                    <a:pt x="76" y="1028"/>
                  </a:lnTo>
                  <a:cubicBezTo>
                    <a:pt x="602" y="602"/>
                    <a:pt x="1229" y="276"/>
                    <a:pt x="1856" y="100"/>
                  </a:cubicBezTo>
                  <a:cubicBezTo>
                    <a:pt x="1881" y="100"/>
                    <a:pt x="1906" y="75"/>
                    <a:pt x="1906" y="50"/>
                  </a:cubicBezTo>
                  <a:cubicBezTo>
                    <a:pt x="1881" y="25"/>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0"/>
            <p:cNvSpPr/>
            <p:nvPr/>
          </p:nvSpPr>
          <p:spPr>
            <a:xfrm>
              <a:off x="4637375" y="1457425"/>
              <a:ext cx="47025" cy="26325"/>
            </a:xfrm>
            <a:custGeom>
              <a:avLst/>
              <a:gdLst/>
              <a:ahLst/>
              <a:cxnLst/>
              <a:rect l="l" t="t" r="r" b="b"/>
              <a:pathLst>
                <a:path w="1881" h="1053" extrusionOk="0">
                  <a:moveTo>
                    <a:pt x="1805" y="0"/>
                  </a:moveTo>
                  <a:cubicBezTo>
                    <a:pt x="1178" y="226"/>
                    <a:pt x="577" y="552"/>
                    <a:pt x="25" y="978"/>
                  </a:cubicBezTo>
                  <a:cubicBezTo>
                    <a:pt x="0" y="978"/>
                    <a:pt x="0" y="1003"/>
                    <a:pt x="0" y="1028"/>
                  </a:cubicBezTo>
                  <a:cubicBezTo>
                    <a:pt x="25" y="1028"/>
                    <a:pt x="25" y="1053"/>
                    <a:pt x="51" y="1053"/>
                  </a:cubicBezTo>
                  <a:cubicBezTo>
                    <a:pt x="51" y="1053"/>
                    <a:pt x="76" y="1053"/>
                    <a:pt x="76" y="1028"/>
                  </a:cubicBezTo>
                  <a:cubicBezTo>
                    <a:pt x="602" y="627"/>
                    <a:pt x="1203" y="301"/>
                    <a:pt x="1830" y="75"/>
                  </a:cubicBezTo>
                  <a:cubicBezTo>
                    <a:pt x="1855" y="75"/>
                    <a:pt x="1880"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0"/>
            <p:cNvSpPr/>
            <p:nvPr/>
          </p:nvSpPr>
          <p:spPr>
            <a:xfrm>
              <a:off x="4642375" y="1465575"/>
              <a:ext cx="50150" cy="27575"/>
            </a:xfrm>
            <a:custGeom>
              <a:avLst/>
              <a:gdLst/>
              <a:ahLst/>
              <a:cxnLst/>
              <a:rect l="l" t="t" r="r" b="b"/>
              <a:pathLst>
                <a:path w="2006" h="1103" extrusionOk="0">
                  <a:moveTo>
                    <a:pt x="1956" y="0"/>
                  </a:moveTo>
                  <a:cubicBezTo>
                    <a:pt x="1279" y="276"/>
                    <a:pt x="627" y="602"/>
                    <a:pt x="26" y="1003"/>
                  </a:cubicBezTo>
                  <a:cubicBezTo>
                    <a:pt x="26" y="1028"/>
                    <a:pt x="1" y="1053"/>
                    <a:pt x="26" y="1078"/>
                  </a:cubicBezTo>
                  <a:cubicBezTo>
                    <a:pt x="26" y="1078"/>
                    <a:pt x="51" y="1103"/>
                    <a:pt x="51" y="1103"/>
                  </a:cubicBezTo>
                  <a:cubicBezTo>
                    <a:pt x="76" y="1103"/>
                    <a:pt x="76" y="1078"/>
                    <a:pt x="76" y="1078"/>
                  </a:cubicBezTo>
                  <a:cubicBezTo>
                    <a:pt x="678" y="677"/>
                    <a:pt x="1329" y="351"/>
                    <a:pt x="1981" y="100"/>
                  </a:cubicBezTo>
                  <a:cubicBezTo>
                    <a:pt x="2006" y="75"/>
                    <a:pt x="2006" y="50"/>
                    <a:pt x="2006" y="25"/>
                  </a:cubicBezTo>
                  <a:cubicBezTo>
                    <a:pt x="2006" y="0"/>
                    <a:pt x="1981"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0"/>
            <p:cNvSpPr/>
            <p:nvPr/>
          </p:nvSpPr>
          <p:spPr>
            <a:xfrm>
              <a:off x="4644900" y="1471825"/>
              <a:ext cx="63925" cy="32600"/>
            </a:xfrm>
            <a:custGeom>
              <a:avLst/>
              <a:gdLst/>
              <a:ahLst/>
              <a:cxnLst/>
              <a:rect l="l" t="t" r="r" b="b"/>
              <a:pathLst>
                <a:path w="2557" h="1304" extrusionOk="0">
                  <a:moveTo>
                    <a:pt x="2506" y="1"/>
                  </a:moveTo>
                  <a:cubicBezTo>
                    <a:pt x="1629" y="301"/>
                    <a:pt x="802" y="727"/>
                    <a:pt x="25" y="1229"/>
                  </a:cubicBezTo>
                  <a:cubicBezTo>
                    <a:pt x="0" y="1229"/>
                    <a:pt x="0" y="1254"/>
                    <a:pt x="25" y="1279"/>
                  </a:cubicBezTo>
                  <a:cubicBezTo>
                    <a:pt x="25" y="1304"/>
                    <a:pt x="50" y="1304"/>
                    <a:pt x="50" y="1304"/>
                  </a:cubicBezTo>
                  <a:lnTo>
                    <a:pt x="75" y="1304"/>
                  </a:lnTo>
                  <a:cubicBezTo>
                    <a:pt x="827" y="803"/>
                    <a:pt x="1654" y="377"/>
                    <a:pt x="2532" y="76"/>
                  </a:cubicBezTo>
                  <a:cubicBezTo>
                    <a:pt x="2557" y="76"/>
                    <a:pt x="2557" y="51"/>
                    <a:pt x="2557" y="26"/>
                  </a:cubicBezTo>
                  <a:cubicBezTo>
                    <a:pt x="2532" y="1"/>
                    <a:pt x="2532"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0"/>
            <p:cNvSpPr/>
            <p:nvPr/>
          </p:nvSpPr>
          <p:spPr>
            <a:xfrm>
              <a:off x="4650525" y="1479350"/>
              <a:ext cx="65200" cy="33225"/>
            </a:xfrm>
            <a:custGeom>
              <a:avLst/>
              <a:gdLst/>
              <a:ahLst/>
              <a:cxnLst/>
              <a:rect l="l" t="t" r="r" b="b"/>
              <a:pathLst>
                <a:path w="2608" h="1329" extrusionOk="0">
                  <a:moveTo>
                    <a:pt x="2557" y="0"/>
                  </a:moveTo>
                  <a:cubicBezTo>
                    <a:pt x="1680" y="351"/>
                    <a:pt x="828" y="777"/>
                    <a:pt x="26" y="1254"/>
                  </a:cubicBezTo>
                  <a:cubicBezTo>
                    <a:pt x="1" y="1254"/>
                    <a:pt x="1" y="1279"/>
                    <a:pt x="1" y="1304"/>
                  </a:cubicBezTo>
                  <a:cubicBezTo>
                    <a:pt x="1" y="1329"/>
                    <a:pt x="26" y="1329"/>
                    <a:pt x="26" y="1329"/>
                  </a:cubicBezTo>
                  <a:lnTo>
                    <a:pt x="51" y="1329"/>
                  </a:lnTo>
                  <a:cubicBezTo>
                    <a:pt x="878" y="853"/>
                    <a:pt x="1730" y="426"/>
                    <a:pt x="2582" y="76"/>
                  </a:cubicBezTo>
                  <a:cubicBezTo>
                    <a:pt x="2607" y="76"/>
                    <a:pt x="2607" y="51"/>
                    <a:pt x="2607" y="25"/>
                  </a:cubicBezTo>
                  <a:cubicBezTo>
                    <a:pt x="2607" y="0"/>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0"/>
            <p:cNvSpPr/>
            <p:nvPr/>
          </p:nvSpPr>
          <p:spPr>
            <a:xfrm>
              <a:off x="4656175" y="1488475"/>
              <a:ext cx="72700" cy="35375"/>
            </a:xfrm>
            <a:custGeom>
              <a:avLst/>
              <a:gdLst/>
              <a:ahLst/>
              <a:cxnLst/>
              <a:rect l="l" t="t" r="r" b="b"/>
              <a:pathLst>
                <a:path w="2908" h="1415" extrusionOk="0">
                  <a:moveTo>
                    <a:pt x="2879" y="1"/>
                  </a:moveTo>
                  <a:cubicBezTo>
                    <a:pt x="2872" y="1"/>
                    <a:pt x="2865" y="4"/>
                    <a:pt x="2857" y="11"/>
                  </a:cubicBezTo>
                  <a:cubicBezTo>
                    <a:pt x="1855" y="312"/>
                    <a:pt x="903" y="763"/>
                    <a:pt x="25" y="1340"/>
                  </a:cubicBezTo>
                  <a:cubicBezTo>
                    <a:pt x="0" y="1340"/>
                    <a:pt x="0" y="1365"/>
                    <a:pt x="25" y="1390"/>
                  </a:cubicBezTo>
                  <a:cubicBezTo>
                    <a:pt x="25" y="1390"/>
                    <a:pt x="25" y="1415"/>
                    <a:pt x="50" y="1415"/>
                  </a:cubicBezTo>
                  <a:cubicBezTo>
                    <a:pt x="50" y="1415"/>
                    <a:pt x="75" y="1415"/>
                    <a:pt x="75" y="1390"/>
                  </a:cubicBezTo>
                  <a:cubicBezTo>
                    <a:pt x="928" y="838"/>
                    <a:pt x="1880" y="387"/>
                    <a:pt x="2883" y="87"/>
                  </a:cubicBezTo>
                  <a:cubicBezTo>
                    <a:pt x="2908" y="87"/>
                    <a:pt x="2908" y="61"/>
                    <a:pt x="2908" y="36"/>
                  </a:cubicBezTo>
                  <a:cubicBezTo>
                    <a:pt x="2908" y="19"/>
                    <a:pt x="289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0"/>
            <p:cNvSpPr/>
            <p:nvPr/>
          </p:nvSpPr>
          <p:spPr>
            <a:xfrm>
              <a:off x="4662425" y="1503775"/>
              <a:ext cx="62700" cy="28850"/>
            </a:xfrm>
            <a:custGeom>
              <a:avLst/>
              <a:gdLst/>
              <a:ahLst/>
              <a:cxnLst/>
              <a:rect l="l" t="t" r="r" b="b"/>
              <a:pathLst>
                <a:path w="2508" h="1154" extrusionOk="0">
                  <a:moveTo>
                    <a:pt x="2432" y="1"/>
                  </a:moveTo>
                  <a:cubicBezTo>
                    <a:pt x="1580" y="226"/>
                    <a:pt x="753" y="602"/>
                    <a:pt x="26" y="1079"/>
                  </a:cubicBezTo>
                  <a:cubicBezTo>
                    <a:pt x="1" y="1104"/>
                    <a:pt x="1" y="1129"/>
                    <a:pt x="1" y="1154"/>
                  </a:cubicBezTo>
                  <a:lnTo>
                    <a:pt x="76" y="1154"/>
                  </a:lnTo>
                  <a:cubicBezTo>
                    <a:pt x="803" y="678"/>
                    <a:pt x="1605" y="302"/>
                    <a:pt x="2457" y="76"/>
                  </a:cubicBezTo>
                  <a:cubicBezTo>
                    <a:pt x="2482" y="76"/>
                    <a:pt x="2507" y="51"/>
                    <a:pt x="2482" y="26"/>
                  </a:cubicBezTo>
                  <a:cubicBezTo>
                    <a:pt x="2482" y="1"/>
                    <a:pt x="245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0"/>
            <p:cNvSpPr/>
            <p:nvPr/>
          </p:nvSpPr>
          <p:spPr>
            <a:xfrm>
              <a:off x="4664325" y="1512550"/>
              <a:ext cx="63300" cy="29475"/>
            </a:xfrm>
            <a:custGeom>
              <a:avLst/>
              <a:gdLst/>
              <a:ahLst/>
              <a:cxnLst/>
              <a:rect l="l" t="t" r="r" b="b"/>
              <a:pathLst>
                <a:path w="2532" h="1179" extrusionOk="0">
                  <a:moveTo>
                    <a:pt x="2456" y="1"/>
                  </a:moveTo>
                  <a:cubicBezTo>
                    <a:pt x="1604" y="251"/>
                    <a:pt x="777" y="627"/>
                    <a:pt x="25" y="1103"/>
                  </a:cubicBezTo>
                  <a:cubicBezTo>
                    <a:pt x="0" y="1129"/>
                    <a:pt x="0" y="1154"/>
                    <a:pt x="25" y="1179"/>
                  </a:cubicBezTo>
                  <a:lnTo>
                    <a:pt x="75" y="1179"/>
                  </a:lnTo>
                  <a:cubicBezTo>
                    <a:pt x="827" y="702"/>
                    <a:pt x="1629" y="327"/>
                    <a:pt x="2481" y="76"/>
                  </a:cubicBezTo>
                  <a:cubicBezTo>
                    <a:pt x="2506" y="76"/>
                    <a:pt x="2531" y="51"/>
                    <a:pt x="2531" y="26"/>
                  </a:cubicBezTo>
                  <a:cubicBezTo>
                    <a:pt x="2506" y="1"/>
                    <a:pt x="2481" y="1"/>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0"/>
            <p:cNvSpPr/>
            <p:nvPr/>
          </p:nvSpPr>
          <p:spPr>
            <a:xfrm>
              <a:off x="4668700" y="1527600"/>
              <a:ext cx="60175" cy="27575"/>
            </a:xfrm>
            <a:custGeom>
              <a:avLst/>
              <a:gdLst/>
              <a:ahLst/>
              <a:cxnLst/>
              <a:rect l="l" t="t" r="r" b="b"/>
              <a:pathLst>
                <a:path w="2407" h="1103" extrusionOk="0">
                  <a:moveTo>
                    <a:pt x="2331" y="0"/>
                  </a:moveTo>
                  <a:cubicBezTo>
                    <a:pt x="1529" y="226"/>
                    <a:pt x="752" y="577"/>
                    <a:pt x="26" y="1028"/>
                  </a:cubicBezTo>
                  <a:cubicBezTo>
                    <a:pt x="26" y="1053"/>
                    <a:pt x="1" y="1078"/>
                    <a:pt x="26" y="1103"/>
                  </a:cubicBezTo>
                  <a:lnTo>
                    <a:pt x="76" y="1103"/>
                  </a:lnTo>
                  <a:cubicBezTo>
                    <a:pt x="778" y="652"/>
                    <a:pt x="1554" y="326"/>
                    <a:pt x="2356" y="75"/>
                  </a:cubicBezTo>
                  <a:cubicBezTo>
                    <a:pt x="2382" y="75"/>
                    <a:pt x="2407" y="50"/>
                    <a:pt x="2407" y="25"/>
                  </a:cubicBezTo>
                  <a:cubicBezTo>
                    <a:pt x="2382"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0"/>
            <p:cNvSpPr/>
            <p:nvPr/>
          </p:nvSpPr>
          <p:spPr>
            <a:xfrm>
              <a:off x="4676225" y="1537975"/>
              <a:ext cx="60800" cy="27225"/>
            </a:xfrm>
            <a:custGeom>
              <a:avLst/>
              <a:gdLst/>
              <a:ahLst/>
              <a:cxnLst/>
              <a:rect l="l" t="t" r="r" b="b"/>
              <a:pathLst>
                <a:path w="2432" h="1089" extrusionOk="0">
                  <a:moveTo>
                    <a:pt x="2403" y="1"/>
                  </a:moveTo>
                  <a:cubicBezTo>
                    <a:pt x="2396" y="1"/>
                    <a:pt x="2389" y="4"/>
                    <a:pt x="2381" y="11"/>
                  </a:cubicBezTo>
                  <a:cubicBezTo>
                    <a:pt x="1554" y="237"/>
                    <a:pt x="777" y="563"/>
                    <a:pt x="25" y="1014"/>
                  </a:cubicBezTo>
                  <a:cubicBezTo>
                    <a:pt x="0" y="1014"/>
                    <a:pt x="0" y="1064"/>
                    <a:pt x="25" y="1064"/>
                  </a:cubicBezTo>
                  <a:cubicBezTo>
                    <a:pt x="25" y="1089"/>
                    <a:pt x="50" y="1089"/>
                    <a:pt x="50" y="1089"/>
                  </a:cubicBezTo>
                  <a:lnTo>
                    <a:pt x="76" y="1089"/>
                  </a:lnTo>
                  <a:cubicBezTo>
                    <a:pt x="802" y="638"/>
                    <a:pt x="1579" y="312"/>
                    <a:pt x="2406" y="86"/>
                  </a:cubicBezTo>
                  <a:cubicBezTo>
                    <a:pt x="2431" y="86"/>
                    <a:pt x="2431" y="61"/>
                    <a:pt x="2431" y="36"/>
                  </a:cubicBezTo>
                  <a:cubicBezTo>
                    <a:pt x="2431" y="19"/>
                    <a:pt x="2419" y="1"/>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0"/>
            <p:cNvSpPr/>
            <p:nvPr/>
          </p:nvSpPr>
          <p:spPr>
            <a:xfrm>
              <a:off x="4678100" y="1546400"/>
              <a:ext cx="70200" cy="31975"/>
            </a:xfrm>
            <a:custGeom>
              <a:avLst/>
              <a:gdLst/>
              <a:ahLst/>
              <a:cxnLst/>
              <a:rect l="l" t="t" r="r" b="b"/>
              <a:pathLst>
                <a:path w="2808" h="1279" extrusionOk="0">
                  <a:moveTo>
                    <a:pt x="2757" y="0"/>
                  </a:moveTo>
                  <a:cubicBezTo>
                    <a:pt x="1805" y="276"/>
                    <a:pt x="878" y="702"/>
                    <a:pt x="26" y="1203"/>
                  </a:cubicBezTo>
                  <a:cubicBezTo>
                    <a:pt x="1" y="1228"/>
                    <a:pt x="1" y="1253"/>
                    <a:pt x="1" y="1278"/>
                  </a:cubicBezTo>
                  <a:lnTo>
                    <a:pt x="51" y="1278"/>
                  </a:lnTo>
                  <a:cubicBezTo>
                    <a:pt x="903" y="777"/>
                    <a:pt x="1830" y="376"/>
                    <a:pt x="2782" y="75"/>
                  </a:cubicBezTo>
                  <a:cubicBezTo>
                    <a:pt x="2808" y="75"/>
                    <a:pt x="2808" y="50"/>
                    <a:pt x="2808" y="25"/>
                  </a:cubicBezTo>
                  <a:cubicBezTo>
                    <a:pt x="2808" y="0"/>
                    <a:pt x="2782" y="0"/>
                    <a:pt x="2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0"/>
            <p:cNvSpPr/>
            <p:nvPr/>
          </p:nvSpPr>
          <p:spPr>
            <a:xfrm>
              <a:off x="4683125" y="1562050"/>
              <a:ext cx="65800" cy="28850"/>
            </a:xfrm>
            <a:custGeom>
              <a:avLst/>
              <a:gdLst/>
              <a:ahLst/>
              <a:cxnLst/>
              <a:rect l="l" t="t" r="r" b="b"/>
              <a:pathLst>
                <a:path w="2632" h="1154" extrusionOk="0">
                  <a:moveTo>
                    <a:pt x="2556" y="1"/>
                  </a:moveTo>
                  <a:cubicBezTo>
                    <a:pt x="1654" y="226"/>
                    <a:pt x="802" y="577"/>
                    <a:pt x="25" y="1053"/>
                  </a:cubicBezTo>
                  <a:cubicBezTo>
                    <a:pt x="0" y="1078"/>
                    <a:pt x="0" y="1103"/>
                    <a:pt x="0" y="1129"/>
                  </a:cubicBezTo>
                  <a:cubicBezTo>
                    <a:pt x="0" y="1129"/>
                    <a:pt x="25" y="1154"/>
                    <a:pt x="50" y="1154"/>
                  </a:cubicBezTo>
                  <a:cubicBezTo>
                    <a:pt x="50" y="1154"/>
                    <a:pt x="50" y="1129"/>
                    <a:pt x="75" y="1129"/>
                  </a:cubicBezTo>
                  <a:cubicBezTo>
                    <a:pt x="852" y="652"/>
                    <a:pt x="1704" y="301"/>
                    <a:pt x="2581" y="76"/>
                  </a:cubicBezTo>
                  <a:cubicBezTo>
                    <a:pt x="2607" y="76"/>
                    <a:pt x="2632" y="51"/>
                    <a:pt x="2632" y="26"/>
                  </a:cubicBezTo>
                  <a:cubicBezTo>
                    <a:pt x="2607" y="1"/>
                    <a:pt x="258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0"/>
            <p:cNvSpPr/>
            <p:nvPr/>
          </p:nvSpPr>
          <p:spPr>
            <a:xfrm>
              <a:off x="4685625" y="1572075"/>
              <a:ext cx="68325" cy="30100"/>
            </a:xfrm>
            <a:custGeom>
              <a:avLst/>
              <a:gdLst/>
              <a:ahLst/>
              <a:cxnLst/>
              <a:rect l="l" t="t" r="r" b="b"/>
              <a:pathLst>
                <a:path w="2733" h="1204" extrusionOk="0">
                  <a:moveTo>
                    <a:pt x="2682" y="1"/>
                  </a:moveTo>
                  <a:cubicBezTo>
                    <a:pt x="1730" y="176"/>
                    <a:pt x="802" y="577"/>
                    <a:pt x="0" y="1129"/>
                  </a:cubicBezTo>
                  <a:cubicBezTo>
                    <a:pt x="0" y="1129"/>
                    <a:pt x="0" y="1179"/>
                    <a:pt x="0" y="1179"/>
                  </a:cubicBezTo>
                  <a:cubicBezTo>
                    <a:pt x="0" y="1204"/>
                    <a:pt x="25" y="1204"/>
                    <a:pt x="25" y="1204"/>
                  </a:cubicBezTo>
                  <a:lnTo>
                    <a:pt x="50" y="1204"/>
                  </a:lnTo>
                  <a:cubicBezTo>
                    <a:pt x="852" y="652"/>
                    <a:pt x="1755" y="276"/>
                    <a:pt x="2707" y="76"/>
                  </a:cubicBezTo>
                  <a:cubicBezTo>
                    <a:pt x="2732" y="76"/>
                    <a:pt x="2732" y="51"/>
                    <a:pt x="2732" y="26"/>
                  </a:cubicBezTo>
                  <a:cubicBezTo>
                    <a:pt x="2732" y="1"/>
                    <a:pt x="2707" y="1"/>
                    <a:pt x="2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0"/>
            <p:cNvSpPr/>
            <p:nvPr/>
          </p:nvSpPr>
          <p:spPr>
            <a:xfrm>
              <a:off x="4693775" y="1585250"/>
              <a:ext cx="58900" cy="26325"/>
            </a:xfrm>
            <a:custGeom>
              <a:avLst/>
              <a:gdLst/>
              <a:ahLst/>
              <a:cxnLst/>
              <a:rect l="l" t="t" r="r" b="b"/>
              <a:pathLst>
                <a:path w="2356" h="1053" extrusionOk="0">
                  <a:moveTo>
                    <a:pt x="2306" y="0"/>
                  </a:moveTo>
                  <a:cubicBezTo>
                    <a:pt x="1504" y="175"/>
                    <a:pt x="702" y="501"/>
                    <a:pt x="25" y="977"/>
                  </a:cubicBezTo>
                  <a:cubicBezTo>
                    <a:pt x="25" y="1003"/>
                    <a:pt x="0" y="1028"/>
                    <a:pt x="25" y="1053"/>
                  </a:cubicBezTo>
                  <a:lnTo>
                    <a:pt x="75" y="1053"/>
                  </a:lnTo>
                  <a:cubicBezTo>
                    <a:pt x="752" y="576"/>
                    <a:pt x="1529" y="251"/>
                    <a:pt x="2331" y="100"/>
                  </a:cubicBezTo>
                  <a:cubicBezTo>
                    <a:pt x="2331" y="100"/>
                    <a:pt x="2356" y="75"/>
                    <a:pt x="2356" y="50"/>
                  </a:cubicBezTo>
                  <a:cubicBezTo>
                    <a:pt x="2356" y="25"/>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0"/>
            <p:cNvSpPr/>
            <p:nvPr/>
          </p:nvSpPr>
          <p:spPr>
            <a:xfrm>
              <a:off x="4698775" y="1601525"/>
              <a:ext cx="57050" cy="22575"/>
            </a:xfrm>
            <a:custGeom>
              <a:avLst/>
              <a:gdLst/>
              <a:ahLst/>
              <a:cxnLst/>
              <a:rect l="l" t="t" r="r" b="b"/>
              <a:pathLst>
                <a:path w="2282" h="903" extrusionOk="0">
                  <a:moveTo>
                    <a:pt x="2231" y="1"/>
                  </a:moveTo>
                  <a:cubicBezTo>
                    <a:pt x="1454" y="126"/>
                    <a:pt x="677" y="427"/>
                    <a:pt x="26" y="828"/>
                  </a:cubicBezTo>
                  <a:cubicBezTo>
                    <a:pt x="1" y="828"/>
                    <a:pt x="1" y="853"/>
                    <a:pt x="1" y="878"/>
                  </a:cubicBezTo>
                  <a:cubicBezTo>
                    <a:pt x="1" y="903"/>
                    <a:pt x="26" y="903"/>
                    <a:pt x="51" y="903"/>
                  </a:cubicBezTo>
                  <a:cubicBezTo>
                    <a:pt x="727" y="502"/>
                    <a:pt x="1479" y="226"/>
                    <a:pt x="2231" y="76"/>
                  </a:cubicBezTo>
                  <a:cubicBezTo>
                    <a:pt x="2256" y="76"/>
                    <a:pt x="2281" y="51"/>
                    <a:pt x="2256" y="26"/>
                  </a:cubicBezTo>
                  <a:cubicBezTo>
                    <a:pt x="2256" y="26"/>
                    <a:pt x="223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0"/>
            <p:cNvSpPr/>
            <p:nvPr/>
          </p:nvSpPr>
          <p:spPr>
            <a:xfrm>
              <a:off x="4701275" y="1612800"/>
              <a:ext cx="58300" cy="23850"/>
            </a:xfrm>
            <a:custGeom>
              <a:avLst/>
              <a:gdLst/>
              <a:ahLst/>
              <a:cxnLst/>
              <a:rect l="l" t="t" r="r" b="b"/>
              <a:pathLst>
                <a:path w="2332" h="954" extrusionOk="0">
                  <a:moveTo>
                    <a:pt x="2282" y="1"/>
                  </a:moveTo>
                  <a:cubicBezTo>
                    <a:pt x="1480" y="176"/>
                    <a:pt x="728" y="477"/>
                    <a:pt x="26" y="878"/>
                  </a:cubicBezTo>
                  <a:cubicBezTo>
                    <a:pt x="1" y="878"/>
                    <a:pt x="1" y="903"/>
                    <a:pt x="1" y="928"/>
                  </a:cubicBezTo>
                  <a:cubicBezTo>
                    <a:pt x="1" y="953"/>
                    <a:pt x="26" y="953"/>
                    <a:pt x="51" y="953"/>
                  </a:cubicBezTo>
                  <a:lnTo>
                    <a:pt x="76" y="953"/>
                  </a:lnTo>
                  <a:cubicBezTo>
                    <a:pt x="753" y="552"/>
                    <a:pt x="1505" y="251"/>
                    <a:pt x="2307" y="76"/>
                  </a:cubicBezTo>
                  <a:cubicBezTo>
                    <a:pt x="2307" y="76"/>
                    <a:pt x="2332" y="51"/>
                    <a:pt x="2332" y="26"/>
                  </a:cubicBezTo>
                  <a:cubicBezTo>
                    <a:pt x="2332" y="1"/>
                    <a:pt x="2307" y="1"/>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0"/>
            <p:cNvSpPr/>
            <p:nvPr/>
          </p:nvSpPr>
          <p:spPr>
            <a:xfrm>
              <a:off x="4706925" y="1624700"/>
              <a:ext cx="63300" cy="26350"/>
            </a:xfrm>
            <a:custGeom>
              <a:avLst/>
              <a:gdLst/>
              <a:ahLst/>
              <a:cxnLst/>
              <a:rect l="l" t="t" r="r" b="b"/>
              <a:pathLst>
                <a:path w="2532" h="1054" extrusionOk="0">
                  <a:moveTo>
                    <a:pt x="2457" y="1"/>
                  </a:moveTo>
                  <a:cubicBezTo>
                    <a:pt x="1604" y="201"/>
                    <a:pt x="777" y="527"/>
                    <a:pt x="25" y="978"/>
                  </a:cubicBezTo>
                  <a:cubicBezTo>
                    <a:pt x="0" y="978"/>
                    <a:pt x="0" y="1003"/>
                    <a:pt x="0" y="1029"/>
                  </a:cubicBezTo>
                  <a:cubicBezTo>
                    <a:pt x="0" y="1054"/>
                    <a:pt x="25" y="1054"/>
                    <a:pt x="51" y="1054"/>
                  </a:cubicBezTo>
                  <a:cubicBezTo>
                    <a:pt x="827" y="602"/>
                    <a:pt x="1629" y="277"/>
                    <a:pt x="2482" y="101"/>
                  </a:cubicBezTo>
                  <a:cubicBezTo>
                    <a:pt x="2507" y="76"/>
                    <a:pt x="2532" y="76"/>
                    <a:pt x="2507" y="51"/>
                  </a:cubicBezTo>
                  <a:cubicBezTo>
                    <a:pt x="2507" y="26"/>
                    <a:pt x="2482"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0"/>
            <p:cNvSpPr/>
            <p:nvPr/>
          </p:nvSpPr>
          <p:spPr>
            <a:xfrm>
              <a:off x="4712550" y="1639125"/>
              <a:ext cx="62075" cy="26350"/>
            </a:xfrm>
            <a:custGeom>
              <a:avLst/>
              <a:gdLst/>
              <a:ahLst/>
              <a:cxnLst/>
              <a:rect l="l" t="t" r="r" b="b"/>
              <a:pathLst>
                <a:path w="2483" h="1054" extrusionOk="0">
                  <a:moveTo>
                    <a:pt x="2432" y="0"/>
                  </a:moveTo>
                  <a:cubicBezTo>
                    <a:pt x="1580" y="151"/>
                    <a:pt x="753" y="502"/>
                    <a:pt x="26" y="953"/>
                  </a:cubicBezTo>
                  <a:cubicBezTo>
                    <a:pt x="26" y="978"/>
                    <a:pt x="1" y="1003"/>
                    <a:pt x="26" y="1028"/>
                  </a:cubicBezTo>
                  <a:cubicBezTo>
                    <a:pt x="26" y="1028"/>
                    <a:pt x="51" y="1053"/>
                    <a:pt x="51" y="1053"/>
                  </a:cubicBezTo>
                  <a:cubicBezTo>
                    <a:pt x="76" y="1053"/>
                    <a:pt x="76" y="1053"/>
                    <a:pt x="76" y="1028"/>
                  </a:cubicBezTo>
                  <a:cubicBezTo>
                    <a:pt x="803" y="577"/>
                    <a:pt x="1605" y="251"/>
                    <a:pt x="2457" y="76"/>
                  </a:cubicBezTo>
                  <a:cubicBezTo>
                    <a:pt x="2457" y="76"/>
                    <a:pt x="2482" y="51"/>
                    <a:pt x="2482" y="25"/>
                  </a:cubicBezTo>
                  <a:cubicBezTo>
                    <a:pt x="2482" y="25"/>
                    <a:pt x="2457"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0"/>
            <p:cNvSpPr/>
            <p:nvPr/>
          </p:nvSpPr>
          <p:spPr>
            <a:xfrm>
              <a:off x="4716325" y="1652900"/>
              <a:ext cx="60175" cy="25725"/>
            </a:xfrm>
            <a:custGeom>
              <a:avLst/>
              <a:gdLst/>
              <a:ahLst/>
              <a:cxnLst/>
              <a:rect l="l" t="t" r="r" b="b"/>
              <a:pathLst>
                <a:path w="2407" h="1029" extrusionOk="0">
                  <a:moveTo>
                    <a:pt x="2356" y="1"/>
                  </a:moveTo>
                  <a:cubicBezTo>
                    <a:pt x="1554" y="226"/>
                    <a:pt x="777" y="527"/>
                    <a:pt x="25" y="928"/>
                  </a:cubicBezTo>
                  <a:cubicBezTo>
                    <a:pt x="25" y="953"/>
                    <a:pt x="0" y="978"/>
                    <a:pt x="25" y="1003"/>
                  </a:cubicBezTo>
                  <a:cubicBezTo>
                    <a:pt x="25" y="1003"/>
                    <a:pt x="50" y="1028"/>
                    <a:pt x="50" y="1028"/>
                  </a:cubicBezTo>
                  <a:cubicBezTo>
                    <a:pt x="50" y="1028"/>
                    <a:pt x="76" y="1028"/>
                    <a:pt x="76" y="1003"/>
                  </a:cubicBezTo>
                  <a:cubicBezTo>
                    <a:pt x="802" y="602"/>
                    <a:pt x="1579" y="302"/>
                    <a:pt x="2381" y="101"/>
                  </a:cubicBezTo>
                  <a:cubicBezTo>
                    <a:pt x="2406" y="76"/>
                    <a:pt x="2406" y="51"/>
                    <a:pt x="2406" y="26"/>
                  </a:cubicBezTo>
                  <a:cubicBezTo>
                    <a:pt x="2406" y="26"/>
                    <a:pt x="2381"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0"/>
            <p:cNvSpPr/>
            <p:nvPr/>
          </p:nvSpPr>
          <p:spPr>
            <a:xfrm>
              <a:off x="4723225" y="1669825"/>
              <a:ext cx="50775" cy="18825"/>
            </a:xfrm>
            <a:custGeom>
              <a:avLst/>
              <a:gdLst/>
              <a:ahLst/>
              <a:cxnLst/>
              <a:rect l="l" t="t" r="r" b="b"/>
              <a:pathLst>
                <a:path w="2031" h="753" extrusionOk="0">
                  <a:moveTo>
                    <a:pt x="1980" y="0"/>
                  </a:moveTo>
                  <a:cubicBezTo>
                    <a:pt x="1303" y="126"/>
                    <a:pt x="627" y="351"/>
                    <a:pt x="25" y="677"/>
                  </a:cubicBezTo>
                  <a:cubicBezTo>
                    <a:pt x="0" y="702"/>
                    <a:pt x="0" y="727"/>
                    <a:pt x="0" y="752"/>
                  </a:cubicBezTo>
                  <a:lnTo>
                    <a:pt x="50" y="752"/>
                  </a:lnTo>
                  <a:cubicBezTo>
                    <a:pt x="677" y="452"/>
                    <a:pt x="1328" y="226"/>
                    <a:pt x="2005" y="101"/>
                  </a:cubicBezTo>
                  <a:cubicBezTo>
                    <a:pt x="2030" y="101"/>
                    <a:pt x="2030" y="76"/>
                    <a:pt x="2030" y="51"/>
                  </a:cubicBezTo>
                  <a:cubicBezTo>
                    <a:pt x="2030" y="26"/>
                    <a:pt x="200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0"/>
            <p:cNvSpPr/>
            <p:nvPr/>
          </p:nvSpPr>
          <p:spPr>
            <a:xfrm>
              <a:off x="4726350" y="1679850"/>
              <a:ext cx="49525" cy="20075"/>
            </a:xfrm>
            <a:custGeom>
              <a:avLst/>
              <a:gdLst/>
              <a:ahLst/>
              <a:cxnLst/>
              <a:rect l="l" t="t" r="r" b="b"/>
              <a:pathLst>
                <a:path w="1981" h="803" extrusionOk="0">
                  <a:moveTo>
                    <a:pt x="1930" y="0"/>
                  </a:moveTo>
                  <a:cubicBezTo>
                    <a:pt x="1279" y="201"/>
                    <a:pt x="652" y="427"/>
                    <a:pt x="25" y="727"/>
                  </a:cubicBezTo>
                  <a:cubicBezTo>
                    <a:pt x="25" y="727"/>
                    <a:pt x="0" y="752"/>
                    <a:pt x="25" y="777"/>
                  </a:cubicBezTo>
                  <a:cubicBezTo>
                    <a:pt x="25" y="802"/>
                    <a:pt x="50" y="802"/>
                    <a:pt x="50" y="802"/>
                  </a:cubicBezTo>
                  <a:lnTo>
                    <a:pt x="76" y="802"/>
                  </a:lnTo>
                  <a:cubicBezTo>
                    <a:pt x="677" y="527"/>
                    <a:pt x="1304" y="276"/>
                    <a:pt x="1955" y="101"/>
                  </a:cubicBezTo>
                  <a:cubicBezTo>
                    <a:pt x="1980" y="76"/>
                    <a:pt x="1980" y="51"/>
                    <a:pt x="1980" y="26"/>
                  </a:cubicBezTo>
                  <a:cubicBezTo>
                    <a:pt x="1980" y="26"/>
                    <a:pt x="195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0"/>
            <p:cNvSpPr/>
            <p:nvPr/>
          </p:nvSpPr>
          <p:spPr>
            <a:xfrm>
              <a:off x="4727600" y="1692750"/>
              <a:ext cx="48900" cy="17825"/>
            </a:xfrm>
            <a:custGeom>
              <a:avLst/>
              <a:gdLst/>
              <a:ahLst/>
              <a:cxnLst/>
              <a:rect l="l" t="t" r="r" b="b"/>
              <a:pathLst>
                <a:path w="1956" h="713" extrusionOk="0">
                  <a:moveTo>
                    <a:pt x="1902" y="0"/>
                  </a:moveTo>
                  <a:cubicBezTo>
                    <a:pt x="1895" y="0"/>
                    <a:pt x="1888" y="3"/>
                    <a:pt x="1880" y="11"/>
                  </a:cubicBezTo>
                  <a:cubicBezTo>
                    <a:pt x="1254" y="186"/>
                    <a:pt x="627" y="412"/>
                    <a:pt x="26" y="637"/>
                  </a:cubicBezTo>
                  <a:cubicBezTo>
                    <a:pt x="0" y="637"/>
                    <a:pt x="0" y="662"/>
                    <a:pt x="0" y="688"/>
                  </a:cubicBezTo>
                  <a:cubicBezTo>
                    <a:pt x="0" y="713"/>
                    <a:pt x="26" y="713"/>
                    <a:pt x="51" y="713"/>
                  </a:cubicBezTo>
                  <a:cubicBezTo>
                    <a:pt x="652" y="487"/>
                    <a:pt x="1279" y="261"/>
                    <a:pt x="1905" y="86"/>
                  </a:cubicBezTo>
                  <a:cubicBezTo>
                    <a:pt x="1930" y="86"/>
                    <a:pt x="1955" y="61"/>
                    <a:pt x="1955" y="36"/>
                  </a:cubicBezTo>
                  <a:cubicBezTo>
                    <a:pt x="1938" y="18"/>
                    <a:pt x="1920"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0"/>
            <p:cNvSpPr/>
            <p:nvPr/>
          </p:nvSpPr>
          <p:spPr>
            <a:xfrm>
              <a:off x="4728225" y="1704900"/>
              <a:ext cx="55175" cy="21975"/>
            </a:xfrm>
            <a:custGeom>
              <a:avLst/>
              <a:gdLst/>
              <a:ahLst/>
              <a:cxnLst/>
              <a:rect l="l" t="t" r="r" b="b"/>
              <a:pathLst>
                <a:path w="2207" h="879" extrusionOk="0">
                  <a:moveTo>
                    <a:pt x="2131" y="1"/>
                  </a:moveTo>
                  <a:cubicBezTo>
                    <a:pt x="1379" y="126"/>
                    <a:pt x="677" y="402"/>
                    <a:pt x="26" y="803"/>
                  </a:cubicBezTo>
                  <a:cubicBezTo>
                    <a:pt x="1" y="803"/>
                    <a:pt x="1" y="853"/>
                    <a:pt x="1" y="853"/>
                  </a:cubicBezTo>
                  <a:cubicBezTo>
                    <a:pt x="26" y="878"/>
                    <a:pt x="26" y="878"/>
                    <a:pt x="51" y="878"/>
                  </a:cubicBezTo>
                  <a:lnTo>
                    <a:pt x="76" y="878"/>
                  </a:lnTo>
                  <a:cubicBezTo>
                    <a:pt x="702" y="477"/>
                    <a:pt x="1404" y="227"/>
                    <a:pt x="2156" y="76"/>
                  </a:cubicBezTo>
                  <a:cubicBezTo>
                    <a:pt x="2181" y="76"/>
                    <a:pt x="2206" y="51"/>
                    <a:pt x="2181" y="26"/>
                  </a:cubicBezTo>
                  <a:cubicBezTo>
                    <a:pt x="2181" y="26"/>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0"/>
            <p:cNvSpPr/>
            <p:nvPr/>
          </p:nvSpPr>
          <p:spPr>
            <a:xfrm>
              <a:off x="4731350" y="1717450"/>
              <a:ext cx="49525" cy="20075"/>
            </a:xfrm>
            <a:custGeom>
              <a:avLst/>
              <a:gdLst/>
              <a:ahLst/>
              <a:cxnLst/>
              <a:rect l="l" t="t" r="r" b="b"/>
              <a:pathLst>
                <a:path w="1981" h="803" extrusionOk="0">
                  <a:moveTo>
                    <a:pt x="1931" y="0"/>
                  </a:moveTo>
                  <a:cubicBezTo>
                    <a:pt x="1254" y="126"/>
                    <a:pt x="627" y="376"/>
                    <a:pt x="26" y="727"/>
                  </a:cubicBezTo>
                  <a:cubicBezTo>
                    <a:pt x="1" y="727"/>
                    <a:pt x="1" y="752"/>
                    <a:pt x="1" y="777"/>
                  </a:cubicBezTo>
                  <a:cubicBezTo>
                    <a:pt x="26" y="802"/>
                    <a:pt x="26" y="802"/>
                    <a:pt x="51" y="802"/>
                  </a:cubicBezTo>
                  <a:lnTo>
                    <a:pt x="76" y="802"/>
                  </a:lnTo>
                  <a:cubicBezTo>
                    <a:pt x="652" y="451"/>
                    <a:pt x="1279" y="201"/>
                    <a:pt x="1956" y="75"/>
                  </a:cubicBezTo>
                  <a:cubicBezTo>
                    <a:pt x="1981" y="75"/>
                    <a:pt x="1981" y="50"/>
                    <a:pt x="1981" y="25"/>
                  </a:cubicBezTo>
                  <a:cubicBezTo>
                    <a:pt x="1981" y="0"/>
                    <a:pt x="1956"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0"/>
            <p:cNvSpPr/>
            <p:nvPr/>
          </p:nvSpPr>
          <p:spPr>
            <a:xfrm>
              <a:off x="4734500" y="1728725"/>
              <a:ext cx="48250" cy="19450"/>
            </a:xfrm>
            <a:custGeom>
              <a:avLst/>
              <a:gdLst/>
              <a:ahLst/>
              <a:cxnLst/>
              <a:rect l="l" t="t" r="r" b="b"/>
              <a:pathLst>
                <a:path w="1930" h="778" extrusionOk="0">
                  <a:moveTo>
                    <a:pt x="1855" y="0"/>
                  </a:moveTo>
                  <a:cubicBezTo>
                    <a:pt x="1203" y="126"/>
                    <a:pt x="602" y="351"/>
                    <a:pt x="25" y="702"/>
                  </a:cubicBezTo>
                  <a:cubicBezTo>
                    <a:pt x="0" y="702"/>
                    <a:pt x="0" y="727"/>
                    <a:pt x="0" y="752"/>
                  </a:cubicBezTo>
                  <a:cubicBezTo>
                    <a:pt x="0" y="777"/>
                    <a:pt x="25" y="777"/>
                    <a:pt x="50" y="777"/>
                  </a:cubicBezTo>
                  <a:cubicBezTo>
                    <a:pt x="627" y="452"/>
                    <a:pt x="1228" y="226"/>
                    <a:pt x="1880" y="101"/>
                  </a:cubicBezTo>
                  <a:cubicBezTo>
                    <a:pt x="1905" y="101"/>
                    <a:pt x="1930" y="76"/>
                    <a:pt x="1905" y="51"/>
                  </a:cubicBezTo>
                  <a:cubicBezTo>
                    <a:pt x="1905" y="25"/>
                    <a:pt x="1880"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0"/>
            <p:cNvSpPr/>
            <p:nvPr/>
          </p:nvSpPr>
          <p:spPr>
            <a:xfrm>
              <a:off x="4735750" y="1743125"/>
              <a:ext cx="48275" cy="18200"/>
            </a:xfrm>
            <a:custGeom>
              <a:avLst/>
              <a:gdLst/>
              <a:ahLst/>
              <a:cxnLst/>
              <a:rect l="l" t="t" r="r" b="b"/>
              <a:pathLst>
                <a:path w="1931" h="728" extrusionOk="0">
                  <a:moveTo>
                    <a:pt x="1855" y="1"/>
                  </a:moveTo>
                  <a:cubicBezTo>
                    <a:pt x="1228" y="126"/>
                    <a:pt x="602" y="352"/>
                    <a:pt x="25" y="652"/>
                  </a:cubicBezTo>
                  <a:cubicBezTo>
                    <a:pt x="0" y="652"/>
                    <a:pt x="0" y="678"/>
                    <a:pt x="0" y="703"/>
                  </a:cubicBezTo>
                  <a:cubicBezTo>
                    <a:pt x="25" y="728"/>
                    <a:pt x="25" y="728"/>
                    <a:pt x="50" y="728"/>
                  </a:cubicBezTo>
                  <a:lnTo>
                    <a:pt x="75" y="728"/>
                  </a:lnTo>
                  <a:cubicBezTo>
                    <a:pt x="627" y="427"/>
                    <a:pt x="1253" y="201"/>
                    <a:pt x="1880" y="76"/>
                  </a:cubicBezTo>
                  <a:cubicBezTo>
                    <a:pt x="1905"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0"/>
            <p:cNvSpPr/>
            <p:nvPr/>
          </p:nvSpPr>
          <p:spPr>
            <a:xfrm>
              <a:off x="4741375" y="1754150"/>
              <a:ext cx="48900" cy="20325"/>
            </a:xfrm>
            <a:custGeom>
              <a:avLst/>
              <a:gdLst/>
              <a:ahLst/>
              <a:cxnLst/>
              <a:rect l="l" t="t" r="r" b="b"/>
              <a:pathLst>
                <a:path w="1956" h="813" extrusionOk="0">
                  <a:moveTo>
                    <a:pt x="1927" y="1"/>
                  </a:moveTo>
                  <a:cubicBezTo>
                    <a:pt x="1920" y="1"/>
                    <a:pt x="1913" y="4"/>
                    <a:pt x="1906" y="11"/>
                  </a:cubicBezTo>
                  <a:cubicBezTo>
                    <a:pt x="1254" y="161"/>
                    <a:pt x="602" y="412"/>
                    <a:pt x="26" y="738"/>
                  </a:cubicBezTo>
                  <a:cubicBezTo>
                    <a:pt x="1" y="738"/>
                    <a:pt x="1" y="763"/>
                    <a:pt x="1" y="788"/>
                  </a:cubicBezTo>
                  <a:cubicBezTo>
                    <a:pt x="1" y="813"/>
                    <a:pt x="26" y="813"/>
                    <a:pt x="26" y="813"/>
                  </a:cubicBezTo>
                  <a:lnTo>
                    <a:pt x="51" y="813"/>
                  </a:lnTo>
                  <a:cubicBezTo>
                    <a:pt x="652" y="487"/>
                    <a:pt x="1279" y="237"/>
                    <a:pt x="1931" y="86"/>
                  </a:cubicBezTo>
                  <a:cubicBezTo>
                    <a:pt x="1956" y="86"/>
                    <a:pt x="1956" y="61"/>
                    <a:pt x="1956" y="36"/>
                  </a:cubicBezTo>
                  <a:cubicBezTo>
                    <a:pt x="1956" y="18"/>
                    <a:pt x="1943" y="1"/>
                    <a:pt x="1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0"/>
            <p:cNvSpPr/>
            <p:nvPr/>
          </p:nvSpPr>
          <p:spPr>
            <a:xfrm>
              <a:off x="4743275" y="1771325"/>
              <a:ext cx="43875" cy="15700"/>
            </a:xfrm>
            <a:custGeom>
              <a:avLst/>
              <a:gdLst/>
              <a:ahLst/>
              <a:cxnLst/>
              <a:rect l="l" t="t" r="r" b="b"/>
              <a:pathLst>
                <a:path w="1755" h="628" extrusionOk="0">
                  <a:moveTo>
                    <a:pt x="1704" y="1"/>
                  </a:moveTo>
                  <a:cubicBezTo>
                    <a:pt x="1128" y="101"/>
                    <a:pt x="576" y="276"/>
                    <a:pt x="50" y="552"/>
                  </a:cubicBezTo>
                  <a:cubicBezTo>
                    <a:pt x="25" y="577"/>
                    <a:pt x="0" y="602"/>
                    <a:pt x="25" y="602"/>
                  </a:cubicBezTo>
                  <a:cubicBezTo>
                    <a:pt x="25" y="627"/>
                    <a:pt x="50" y="627"/>
                    <a:pt x="50" y="627"/>
                  </a:cubicBezTo>
                  <a:lnTo>
                    <a:pt x="75" y="627"/>
                  </a:lnTo>
                  <a:cubicBezTo>
                    <a:pt x="602" y="377"/>
                    <a:pt x="1153" y="176"/>
                    <a:pt x="1729" y="76"/>
                  </a:cubicBezTo>
                  <a:cubicBezTo>
                    <a:pt x="1729" y="76"/>
                    <a:pt x="1754" y="51"/>
                    <a:pt x="1754" y="26"/>
                  </a:cubicBezTo>
                  <a:cubicBezTo>
                    <a:pt x="1754" y="26"/>
                    <a:pt x="1729" y="1"/>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0"/>
            <p:cNvSpPr/>
            <p:nvPr/>
          </p:nvSpPr>
          <p:spPr>
            <a:xfrm>
              <a:off x="4747650" y="1783225"/>
              <a:ext cx="42000" cy="16325"/>
            </a:xfrm>
            <a:custGeom>
              <a:avLst/>
              <a:gdLst/>
              <a:ahLst/>
              <a:cxnLst/>
              <a:rect l="l" t="t" r="r" b="b"/>
              <a:pathLst>
                <a:path w="1680" h="653" extrusionOk="0">
                  <a:moveTo>
                    <a:pt x="1630" y="1"/>
                  </a:moveTo>
                  <a:cubicBezTo>
                    <a:pt x="1053" y="76"/>
                    <a:pt x="502" y="277"/>
                    <a:pt x="26" y="577"/>
                  </a:cubicBezTo>
                  <a:cubicBezTo>
                    <a:pt x="0" y="577"/>
                    <a:pt x="0" y="602"/>
                    <a:pt x="0" y="627"/>
                  </a:cubicBezTo>
                  <a:cubicBezTo>
                    <a:pt x="26" y="652"/>
                    <a:pt x="26" y="652"/>
                    <a:pt x="51" y="652"/>
                  </a:cubicBezTo>
                  <a:lnTo>
                    <a:pt x="76" y="652"/>
                  </a:lnTo>
                  <a:cubicBezTo>
                    <a:pt x="552" y="352"/>
                    <a:pt x="1078" y="176"/>
                    <a:pt x="1630" y="76"/>
                  </a:cubicBezTo>
                  <a:cubicBezTo>
                    <a:pt x="1655" y="76"/>
                    <a:pt x="1680" y="51"/>
                    <a:pt x="1680" y="26"/>
                  </a:cubicBezTo>
                  <a:cubicBezTo>
                    <a:pt x="1680" y="1"/>
                    <a:pt x="1655"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0"/>
            <p:cNvSpPr/>
            <p:nvPr/>
          </p:nvSpPr>
          <p:spPr>
            <a:xfrm>
              <a:off x="4747650" y="1792000"/>
              <a:ext cx="45775" cy="18200"/>
            </a:xfrm>
            <a:custGeom>
              <a:avLst/>
              <a:gdLst/>
              <a:ahLst/>
              <a:cxnLst/>
              <a:rect l="l" t="t" r="r" b="b"/>
              <a:pathLst>
                <a:path w="1831" h="728" extrusionOk="0">
                  <a:moveTo>
                    <a:pt x="1755" y="1"/>
                  </a:moveTo>
                  <a:cubicBezTo>
                    <a:pt x="1153" y="151"/>
                    <a:pt x="577" y="352"/>
                    <a:pt x="26" y="652"/>
                  </a:cubicBezTo>
                  <a:cubicBezTo>
                    <a:pt x="0" y="652"/>
                    <a:pt x="0" y="677"/>
                    <a:pt x="0" y="702"/>
                  </a:cubicBezTo>
                  <a:cubicBezTo>
                    <a:pt x="0" y="728"/>
                    <a:pt x="26" y="728"/>
                    <a:pt x="51" y="728"/>
                  </a:cubicBezTo>
                  <a:cubicBezTo>
                    <a:pt x="602" y="427"/>
                    <a:pt x="1178" y="226"/>
                    <a:pt x="1780" y="101"/>
                  </a:cubicBezTo>
                  <a:cubicBezTo>
                    <a:pt x="1805" y="101"/>
                    <a:pt x="1830" y="76"/>
                    <a:pt x="1805" y="51"/>
                  </a:cubicBezTo>
                  <a:cubicBezTo>
                    <a:pt x="1805" y="26"/>
                    <a:pt x="1780" y="1"/>
                    <a:pt x="1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0"/>
            <p:cNvSpPr/>
            <p:nvPr/>
          </p:nvSpPr>
          <p:spPr>
            <a:xfrm>
              <a:off x="4750150" y="1802025"/>
              <a:ext cx="46400" cy="20075"/>
            </a:xfrm>
            <a:custGeom>
              <a:avLst/>
              <a:gdLst/>
              <a:ahLst/>
              <a:cxnLst/>
              <a:rect l="l" t="t" r="r" b="b"/>
              <a:pathLst>
                <a:path w="1856" h="803" extrusionOk="0">
                  <a:moveTo>
                    <a:pt x="1805" y="1"/>
                  </a:moveTo>
                  <a:cubicBezTo>
                    <a:pt x="1179" y="151"/>
                    <a:pt x="577" y="402"/>
                    <a:pt x="26" y="728"/>
                  </a:cubicBezTo>
                  <a:cubicBezTo>
                    <a:pt x="26" y="753"/>
                    <a:pt x="1" y="778"/>
                    <a:pt x="26" y="778"/>
                  </a:cubicBezTo>
                  <a:cubicBezTo>
                    <a:pt x="26" y="803"/>
                    <a:pt x="51" y="803"/>
                    <a:pt x="51" y="803"/>
                  </a:cubicBezTo>
                  <a:lnTo>
                    <a:pt x="76" y="803"/>
                  </a:lnTo>
                  <a:cubicBezTo>
                    <a:pt x="627" y="477"/>
                    <a:pt x="1204" y="226"/>
                    <a:pt x="1830" y="76"/>
                  </a:cubicBezTo>
                  <a:cubicBezTo>
                    <a:pt x="1830" y="76"/>
                    <a:pt x="1855" y="51"/>
                    <a:pt x="1855" y="26"/>
                  </a:cubicBezTo>
                  <a:cubicBezTo>
                    <a:pt x="1855" y="1"/>
                    <a:pt x="1830"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0"/>
            <p:cNvSpPr/>
            <p:nvPr/>
          </p:nvSpPr>
          <p:spPr>
            <a:xfrm>
              <a:off x="4754550" y="1814550"/>
              <a:ext cx="47625" cy="17575"/>
            </a:xfrm>
            <a:custGeom>
              <a:avLst/>
              <a:gdLst/>
              <a:ahLst/>
              <a:cxnLst/>
              <a:rect l="l" t="t" r="r" b="b"/>
              <a:pathLst>
                <a:path w="1905" h="703" extrusionOk="0">
                  <a:moveTo>
                    <a:pt x="1855" y="1"/>
                  </a:moveTo>
                  <a:cubicBezTo>
                    <a:pt x="1203" y="76"/>
                    <a:pt x="577" y="302"/>
                    <a:pt x="25" y="628"/>
                  </a:cubicBezTo>
                  <a:cubicBezTo>
                    <a:pt x="25" y="653"/>
                    <a:pt x="0" y="678"/>
                    <a:pt x="25" y="703"/>
                  </a:cubicBezTo>
                  <a:lnTo>
                    <a:pt x="75" y="703"/>
                  </a:lnTo>
                  <a:cubicBezTo>
                    <a:pt x="627" y="377"/>
                    <a:pt x="1228" y="151"/>
                    <a:pt x="1855" y="76"/>
                  </a:cubicBezTo>
                  <a:cubicBezTo>
                    <a:pt x="1880" y="76"/>
                    <a:pt x="1905" y="76"/>
                    <a:pt x="1905" y="51"/>
                  </a:cubicBezTo>
                  <a:cubicBezTo>
                    <a:pt x="1905" y="26"/>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0"/>
            <p:cNvSpPr/>
            <p:nvPr/>
          </p:nvSpPr>
          <p:spPr>
            <a:xfrm>
              <a:off x="4758300" y="1826475"/>
              <a:ext cx="45150" cy="18825"/>
            </a:xfrm>
            <a:custGeom>
              <a:avLst/>
              <a:gdLst/>
              <a:ahLst/>
              <a:cxnLst/>
              <a:rect l="l" t="t" r="r" b="b"/>
              <a:pathLst>
                <a:path w="1806" h="753" extrusionOk="0">
                  <a:moveTo>
                    <a:pt x="1755" y="0"/>
                  </a:moveTo>
                  <a:cubicBezTo>
                    <a:pt x="1153" y="176"/>
                    <a:pt x="577" y="376"/>
                    <a:pt x="26" y="677"/>
                  </a:cubicBezTo>
                  <a:cubicBezTo>
                    <a:pt x="1" y="677"/>
                    <a:pt x="1" y="702"/>
                    <a:pt x="1" y="727"/>
                  </a:cubicBezTo>
                  <a:cubicBezTo>
                    <a:pt x="1" y="727"/>
                    <a:pt x="26" y="752"/>
                    <a:pt x="51" y="752"/>
                  </a:cubicBezTo>
                  <a:cubicBezTo>
                    <a:pt x="602" y="476"/>
                    <a:pt x="1178" y="251"/>
                    <a:pt x="1780" y="100"/>
                  </a:cubicBezTo>
                  <a:cubicBezTo>
                    <a:pt x="1805" y="75"/>
                    <a:pt x="1805" y="50"/>
                    <a:pt x="1805" y="25"/>
                  </a:cubicBezTo>
                  <a:cubicBezTo>
                    <a:pt x="1805" y="25"/>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0"/>
            <p:cNvSpPr/>
            <p:nvPr/>
          </p:nvSpPr>
          <p:spPr>
            <a:xfrm>
              <a:off x="4757675" y="1838100"/>
              <a:ext cx="50775" cy="17850"/>
            </a:xfrm>
            <a:custGeom>
              <a:avLst/>
              <a:gdLst/>
              <a:ahLst/>
              <a:cxnLst/>
              <a:rect l="l" t="t" r="r" b="b"/>
              <a:pathLst>
                <a:path w="2031" h="714" extrusionOk="0">
                  <a:moveTo>
                    <a:pt x="2002" y="1"/>
                  </a:moveTo>
                  <a:cubicBezTo>
                    <a:pt x="1995" y="1"/>
                    <a:pt x="1988" y="4"/>
                    <a:pt x="1980" y="11"/>
                  </a:cubicBezTo>
                  <a:cubicBezTo>
                    <a:pt x="1304" y="87"/>
                    <a:pt x="627" y="287"/>
                    <a:pt x="26" y="638"/>
                  </a:cubicBezTo>
                  <a:cubicBezTo>
                    <a:pt x="0" y="638"/>
                    <a:pt x="0" y="663"/>
                    <a:pt x="0" y="688"/>
                  </a:cubicBezTo>
                  <a:cubicBezTo>
                    <a:pt x="26" y="713"/>
                    <a:pt x="26" y="713"/>
                    <a:pt x="51" y="713"/>
                  </a:cubicBezTo>
                  <a:lnTo>
                    <a:pt x="76" y="713"/>
                  </a:lnTo>
                  <a:cubicBezTo>
                    <a:pt x="652" y="387"/>
                    <a:pt x="1329" y="162"/>
                    <a:pt x="2006" y="87"/>
                  </a:cubicBezTo>
                  <a:cubicBezTo>
                    <a:pt x="2031" y="87"/>
                    <a:pt x="2031" y="61"/>
                    <a:pt x="2031" y="36"/>
                  </a:cubicBezTo>
                  <a:cubicBezTo>
                    <a:pt x="2031" y="19"/>
                    <a:pt x="2018" y="1"/>
                    <a:pt x="2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0"/>
            <p:cNvSpPr/>
            <p:nvPr/>
          </p:nvSpPr>
          <p:spPr>
            <a:xfrm>
              <a:off x="4762675" y="1849025"/>
              <a:ext cx="50800" cy="16325"/>
            </a:xfrm>
            <a:custGeom>
              <a:avLst/>
              <a:gdLst/>
              <a:ahLst/>
              <a:cxnLst/>
              <a:rect l="l" t="t" r="r" b="b"/>
              <a:pathLst>
                <a:path w="2032" h="653" extrusionOk="0">
                  <a:moveTo>
                    <a:pt x="2006" y="0"/>
                  </a:moveTo>
                  <a:cubicBezTo>
                    <a:pt x="1329" y="51"/>
                    <a:pt x="653" y="251"/>
                    <a:pt x="26" y="577"/>
                  </a:cubicBezTo>
                  <a:cubicBezTo>
                    <a:pt x="26" y="577"/>
                    <a:pt x="1" y="602"/>
                    <a:pt x="26" y="627"/>
                  </a:cubicBezTo>
                  <a:cubicBezTo>
                    <a:pt x="26" y="652"/>
                    <a:pt x="51" y="652"/>
                    <a:pt x="51" y="652"/>
                  </a:cubicBezTo>
                  <a:lnTo>
                    <a:pt x="76" y="652"/>
                  </a:lnTo>
                  <a:cubicBezTo>
                    <a:pt x="678" y="326"/>
                    <a:pt x="1329" y="151"/>
                    <a:pt x="2006" y="76"/>
                  </a:cubicBezTo>
                  <a:cubicBezTo>
                    <a:pt x="2031" y="76"/>
                    <a:pt x="2031" y="51"/>
                    <a:pt x="2031" y="26"/>
                  </a:cubicBezTo>
                  <a:cubicBezTo>
                    <a:pt x="2031"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0"/>
            <p:cNvSpPr/>
            <p:nvPr/>
          </p:nvSpPr>
          <p:spPr>
            <a:xfrm>
              <a:off x="4764575" y="1858175"/>
              <a:ext cx="55150" cy="17825"/>
            </a:xfrm>
            <a:custGeom>
              <a:avLst/>
              <a:gdLst/>
              <a:ahLst/>
              <a:cxnLst/>
              <a:rect l="l" t="t" r="r" b="b"/>
              <a:pathLst>
                <a:path w="2206" h="713" extrusionOk="0">
                  <a:moveTo>
                    <a:pt x="2177" y="0"/>
                  </a:moveTo>
                  <a:cubicBezTo>
                    <a:pt x="2170" y="0"/>
                    <a:pt x="2163" y="3"/>
                    <a:pt x="2156" y="10"/>
                  </a:cubicBezTo>
                  <a:cubicBezTo>
                    <a:pt x="1429" y="136"/>
                    <a:pt x="727" y="336"/>
                    <a:pt x="25" y="637"/>
                  </a:cubicBezTo>
                  <a:cubicBezTo>
                    <a:pt x="0" y="637"/>
                    <a:pt x="0" y="662"/>
                    <a:pt x="0" y="687"/>
                  </a:cubicBezTo>
                  <a:cubicBezTo>
                    <a:pt x="25" y="712"/>
                    <a:pt x="25" y="712"/>
                    <a:pt x="50" y="712"/>
                  </a:cubicBezTo>
                  <a:lnTo>
                    <a:pt x="75" y="712"/>
                  </a:lnTo>
                  <a:cubicBezTo>
                    <a:pt x="752" y="411"/>
                    <a:pt x="1454" y="211"/>
                    <a:pt x="2181" y="86"/>
                  </a:cubicBezTo>
                  <a:cubicBezTo>
                    <a:pt x="2206" y="86"/>
                    <a:pt x="2206" y="61"/>
                    <a:pt x="2206" y="35"/>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0"/>
            <p:cNvSpPr/>
            <p:nvPr/>
          </p:nvSpPr>
          <p:spPr>
            <a:xfrm>
              <a:off x="4764575" y="1867200"/>
              <a:ext cx="57650" cy="19450"/>
            </a:xfrm>
            <a:custGeom>
              <a:avLst/>
              <a:gdLst/>
              <a:ahLst/>
              <a:cxnLst/>
              <a:rect l="l" t="t" r="r" b="b"/>
              <a:pathLst>
                <a:path w="2306" h="778" extrusionOk="0">
                  <a:moveTo>
                    <a:pt x="2256" y="0"/>
                  </a:moveTo>
                  <a:cubicBezTo>
                    <a:pt x="1479" y="101"/>
                    <a:pt x="727" y="326"/>
                    <a:pt x="25" y="677"/>
                  </a:cubicBezTo>
                  <a:cubicBezTo>
                    <a:pt x="0" y="702"/>
                    <a:pt x="0" y="727"/>
                    <a:pt x="0" y="752"/>
                  </a:cubicBezTo>
                  <a:cubicBezTo>
                    <a:pt x="0" y="752"/>
                    <a:pt x="25" y="777"/>
                    <a:pt x="50" y="777"/>
                  </a:cubicBezTo>
                  <a:cubicBezTo>
                    <a:pt x="50" y="777"/>
                    <a:pt x="50" y="777"/>
                    <a:pt x="50" y="752"/>
                  </a:cubicBezTo>
                  <a:cubicBezTo>
                    <a:pt x="752" y="401"/>
                    <a:pt x="1504" y="176"/>
                    <a:pt x="2281" y="101"/>
                  </a:cubicBezTo>
                  <a:cubicBezTo>
                    <a:pt x="2306" y="75"/>
                    <a:pt x="2306" y="75"/>
                    <a:pt x="2306" y="50"/>
                  </a:cubicBezTo>
                  <a:cubicBezTo>
                    <a:pt x="2306" y="25"/>
                    <a:pt x="2281"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0"/>
            <p:cNvSpPr/>
            <p:nvPr/>
          </p:nvSpPr>
          <p:spPr>
            <a:xfrm>
              <a:off x="4767075" y="1879725"/>
              <a:ext cx="57050" cy="21325"/>
            </a:xfrm>
            <a:custGeom>
              <a:avLst/>
              <a:gdLst/>
              <a:ahLst/>
              <a:cxnLst/>
              <a:rect l="l" t="t" r="r" b="b"/>
              <a:pathLst>
                <a:path w="2282" h="853" extrusionOk="0">
                  <a:moveTo>
                    <a:pt x="2206" y="1"/>
                  </a:moveTo>
                  <a:cubicBezTo>
                    <a:pt x="1454" y="126"/>
                    <a:pt x="702" y="402"/>
                    <a:pt x="25" y="777"/>
                  </a:cubicBezTo>
                  <a:cubicBezTo>
                    <a:pt x="0" y="777"/>
                    <a:pt x="0" y="803"/>
                    <a:pt x="0" y="828"/>
                  </a:cubicBezTo>
                  <a:cubicBezTo>
                    <a:pt x="25" y="853"/>
                    <a:pt x="25" y="853"/>
                    <a:pt x="51" y="853"/>
                  </a:cubicBezTo>
                  <a:lnTo>
                    <a:pt x="76" y="853"/>
                  </a:lnTo>
                  <a:cubicBezTo>
                    <a:pt x="752" y="477"/>
                    <a:pt x="1479" y="226"/>
                    <a:pt x="2231" y="101"/>
                  </a:cubicBezTo>
                  <a:cubicBezTo>
                    <a:pt x="2256" y="101"/>
                    <a:pt x="2281" y="76"/>
                    <a:pt x="2256" y="51"/>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0"/>
            <p:cNvSpPr/>
            <p:nvPr/>
          </p:nvSpPr>
          <p:spPr>
            <a:xfrm>
              <a:off x="4770200" y="1889125"/>
              <a:ext cx="59550" cy="26350"/>
            </a:xfrm>
            <a:custGeom>
              <a:avLst/>
              <a:gdLst/>
              <a:ahLst/>
              <a:cxnLst/>
              <a:rect l="l" t="t" r="r" b="b"/>
              <a:pathLst>
                <a:path w="2382" h="1054" extrusionOk="0">
                  <a:moveTo>
                    <a:pt x="2332" y="0"/>
                  </a:moveTo>
                  <a:cubicBezTo>
                    <a:pt x="1555" y="176"/>
                    <a:pt x="828" y="452"/>
                    <a:pt x="126" y="802"/>
                  </a:cubicBezTo>
                  <a:cubicBezTo>
                    <a:pt x="76" y="828"/>
                    <a:pt x="26" y="878"/>
                    <a:pt x="1" y="953"/>
                  </a:cubicBezTo>
                  <a:cubicBezTo>
                    <a:pt x="1" y="978"/>
                    <a:pt x="1" y="1003"/>
                    <a:pt x="26" y="1028"/>
                  </a:cubicBezTo>
                  <a:cubicBezTo>
                    <a:pt x="26" y="1028"/>
                    <a:pt x="51" y="1053"/>
                    <a:pt x="51" y="1053"/>
                  </a:cubicBezTo>
                  <a:cubicBezTo>
                    <a:pt x="76" y="1053"/>
                    <a:pt x="76" y="1028"/>
                    <a:pt x="76" y="1028"/>
                  </a:cubicBezTo>
                  <a:cubicBezTo>
                    <a:pt x="101" y="1028"/>
                    <a:pt x="101" y="978"/>
                    <a:pt x="101" y="978"/>
                  </a:cubicBezTo>
                  <a:cubicBezTo>
                    <a:pt x="101" y="978"/>
                    <a:pt x="101" y="978"/>
                    <a:pt x="101" y="953"/>
                  </a:cubicBezTo>
                  <a:cubicBezTo>
                    <a:pt x="101" y="928"/>
                    <a:pt x="126" y="903"/>
                    <a:pt x="151" y="878"/>
                  </a:cubicBezTo>
                  <a:cubicBezTo>
                    <a:pt x="853" y="527"/>
                    <a:pt x="1580" y="251"/>
                    <a:pt x="2357" y="76"/>
                  </a:cubicBezTo>
                  <a:cubicBezTo>
                    <a:pt x="2382" y="76"/>
                    <a:pt x="2382" y="51"/>
                    <a:pt x="2382" y="26"/>
                  </a:cubicBezTo>
                  <a:cubicBezTo>
                    <a:pt x="2382" y="0"/>
                    <a:pt x="2357"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0"/>
            <p:cNvSpPr/>
            <p:nvPr/>
          </p:nvSpPr>
          <p:spPr>
            <a:xfrm>
              <a:off x="4772075" y="1894775"/>
              <a:ext cx="65200" cy="28825"/>
            </a:xfrm>
            <a:custGeom>
              <a:avLst/>
              <a:gdLst/>
              <a:ahLst/>
              <a:cxnLst/>
              <a:rect l="l" t="t" r="r" b="b"/>
              <a:pathLst>
                <a:path w="2608" h="1153" extrusionOk="0">
                  <a:moveTo>
                    <a:pt x="2557" y="0"/>
                  </a:moveTo>
                  <a:cubicBezTo>
                    <a:pt x="1655" y="251"/>
                    <a:pt x="828" y="602"/>
                    <a:pt x="26" y="1053"/>
                  </a:cubicBezTo>
                  <a:cubicBezTo>
                    <a:pt x="1" y="1078"/>
                    <a:pt x="1" y="1103"/>
                    <a:pt x="1" y="1128"/>
                  </a:cubicBezTo>
                  <a:cubicBezTo>
                    <a:pt x="26" y="1128"/>
                    <a:pt x="26" y="1153"/>
                    <a:pt x="51" y="1153"/>
                  </a:cubicBezTo>
                  <a:cubicBezTo>
                    <a:pt x="51" y="1153"/>
                    <a:pt x="51" y="1128"/>
                    <a:pt x="76" y="1128"/>
                  </a:cubicBezTo>
                  <a:cubicBezTo>
                    <a:pt x="853" y="677"/>
                    <a:pt x="1705" y="326"/>
                    <a:pt x="2582" y="100"/>
                  </a:cubicBezTo>
                  <a:cubicBezTo>
                    <a:pt x="2607" y="75"/>
                    <a:pt x="2607" y="50"/>
                    <a:pt x="2607" y="25"/>
                  </a:cubicBezTo>
                  <a:cubicBezTo>
                    <a:pt x="2607" y="25"/>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0"/>
            <p:cNvSpPr/>
            <p:nvPr/>
          </p:nvSpPr>
          <p:spPr>
            <a:xfrm>
              <a:off x="4773975" y="1905425"/>
              <a:ext cx="74575" cy="25700"/>
            </a:xfrm>
            <a:custGeom>
              <a:avLst/>
              <a:gdLst/>
              <a:ahLst/>
              <a:cxnLst/>
              <a:rect l="l" t="t" r="r" b="b"/>
              <a:pathLst>
                <a:path w="2983" h="1028" extrusionOk="0">
                  <a:moveTo>
                    <a:pt x="2932" y="0"/>
                  </a:moveTo>
                  <a:cubicBezTo>
                    <a:pt x="1930" y="226"/>
                    <a:pt x="952" y="551"/>
                    <a:pt x="25" y="952"/>
                  </a:cubicBezTo>
                  <a:cubicBezTo>
                    <a:pt x="0" y="952"/>
                    <a:pt x="0" y="978"/>
                    <a:pt x="0" y="1003"/>
                  </a:cubicBezTo>
                  <a:cubicBezTo>
                    <a:pt x="25" y="1028"/>
                    <a:pt x="25" y="1028"/>
                    <a:pt x="50" y="1028"/>
                  </a:cubicBezTo>
                  <a:lnTo>
                    <a:pt x="75" y="1028"/>
                  </a:lnTo>
                  <a:cubicBezTo>
                    <a:pt x="1003" y="627"/>
                    <a:pt x="1955" y="326"/>
                    <a:pt x="2932" y="75"/>
                  </a:cubicBezTo>
                  <a:cubicBezTo>
                    <a:pt x="2958" y="75"/>
                    <a:pt x="2983" y="50"/>
                    <a:pt x="2983" y="25"/>
                  </a:cubicBezTo>
                  <a:cubicBezTo>
                    <a:pt x="2983" y="25"/>
                    <a:pt x="2958" y="0"/>
                    <a:pt x="2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0"/>
            <p:cNvSpPr/>
            <p:nvPr/>
          </p:nvSpPr>
          <p:spPr>
            <a:xfrm>
              <a:off x="4780850" y="1918950"/>
              <a:ext cx="65200" cy="25975"/>
            </a:xfrm>
            <a:custGeom>
              <a:avLst/>
              <a:gdLst/>
              <a:ahLst/>
              <a:cxnLst/>
              <a:rect l="l" t="t" r="r" b="b"/>
              <a:pathLst>
                <a:path w="2608" h="1039" extrusionOk="0">
                  <a:moveTo>
                    <a:pt x="2579" y="0"/>
                  </a:moveTo>
                  <a:cubicBezTo>
                    <a:pt x="2572" y="0"/>
                    <a:pt x="2565" y="3"/>
                    <a:pt x="2557" y="10"/>
                  </a:cubicBezTo>
                  <a:cubicBezTo>
                    <a:pt x="1680" y="236"/>
                    <a:pt x="828" y="562"/>
                    <a:pt x="26" y="938"/>
                  </a:cubicBezTo>
                  <a:cubicBezTo>
                    <a:pt x="1" y="963"/>
                    <a:pt x="1" y="988"/>
                    <a:pt x="1" y="1013"/>
                  </a:cubicBezTo>
                  <a:cubicBezTo>
                    <a:pt x="1" y="1013"/>
                    <a:pt x="26" y="1038"/>
                    <a:pt x="51" y="1038"/>
                  </a:cubicBezTo>
                  <a:cubicBezTo>
                    <a:pt x="51" y="1038"/>
                    <a:pt x="51" y="1038"/>
                    <a:pt x="51" y="1013"/>
                  </a:cubicBezTo>
                  <a:cubicBezTo>
                    <a:pt x="878" y="637"/>
                    <a:pt x="1730" y="311"/>
                    <a:pt x="2582" y="86"/>
                  </a:cubicBezTo>
                  <a:cubicBezTo>
                    <a:pt x="2607" y="86"/>
                    <a:pt x="2607" y="61"/>
                    <a:pt x="2607" y="36"/>
                  </a:cubicBezTo>
                  <a:cubicBezTo>
                    <a:pt x="2607" y="18"/>
                    <a:pt x="2595" y="0"/>
                    <a:pt x="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0"/>
            <p:cNvSpPr/>
            <p:nvPr/>
          </p:nvSpPr>
          <p:spPr>
            <a:xfrm>
              <a:off x="4782725" y="1929850"/>
              <a:ext cx="66450" cy="28850"/>
            </a:xfrm>
            <a:custGeom>
              <a:avLst/>
              <a:gdLst/>
              <a:ahLst/>
              <a:cxnLst/>
              <a:rect l="l" t="t" r="r" b="b"/>
              <a:pathLst>
                <a:path w="2658" h="1154" extrusionOk="0">
                  <a:moveTo>
                    <a:pt x="2582" y="1"/>
                  </a:moveTo>
                  <a:cubicBezTo>
                    <a:pt x="1705" y="276"/>
                    <a:pt x="853" y="652"/>
                    <a:pt x="26" y="1053"/>
                  </a:cubicBezTo>
                  <a:cubicBezTo>
                    <a:pt x="1" y="1078"/>
                    <a:pt x="1" y="1103"/>
                    <a:pt x="1" y="1128"/>
                  </a:cubicBezTo>
                  <a:cubicBezTo>
                    <a:pt x="26" y="1128"/>
                    <a:pt x="26" y="1153"/>
                    <a:pt x="51" y="1153"/>
                  </a:cubicBezTo>
                  <a:cubicBezTo>
                    <a:pt x="51" y="1153"/>
                    <a:pt x="51" y="1153"/>
                    <a:pt x="76" y="1128"/>
                  </a:cubicBezTo>
                  <a:cubicBezTo>
                    <a:pt x="878" y="727"/>
                    <a:pt x="1730" y="376"/>
                    <a:pt x="2608" y="76"/>
                  </a:cubicBezTo>
                  <a:cubicBezTo>
                    <a:pt x="2633" y="76"/>
                    <a:pt x="2658" y="51"/>
                    <a:pt x="2633" y="26"/>
                  </a:cubicBezTo>
                  <a:cubicBezTo>
                    <a:pt x="2633" y="1"/>
                    <a:pt x="2608"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0"/>
            <p:cNvSpPr/>
            <p:nvPr/>
          </p:nvSpPr>
          <p:spPr>
            <a:xfrm>
              <a:off x="4791500" y="1945525"/>
              <a:ext cx="58925" cy="24450"/>
            </a:xfrm>
            <a:custGeom>
              <a:avLst/>
              <a:gdLst/>
              <a:ahLst/>
              <a:cxnLst/>
              <a:rect l="l" t="t" r="r" b="b"/>
              <a:pathLst>
                <a:path w="2357" h="978" extrusionOk="0">
                  <a:moveTo>
                    <a:pt x="2307" y="0"/>
                  </a:moveTo>
                  <a:cubicBezTo>
                    <a:pt x="1505" y="201"/>
                    <a:pt x="753" y="501"/>
                    <a:pt x="26" y="902"/>
                  </a:cubicBezTo>
                  <a:cubicBezTo>
                    <a:pt x="1" y="902"/>
                    <a:pt x="1" y="927"/>
                    <a:pt x="1" y="952"/>
                  </a:cubicBezTo>
                  <a:cubicBezTo>
                    <a:pt x="26" y="978"/>
                    <a:pt x="26" y="978"/>
                    <a:pt x="51" y="978"/>
                  </a:cubicBezTo>
                  <a:lnTo>
                    <a:pt x="76" y="978"/>
                  </a:lnTo>
                  <a:cubicBezTo>
                    <a:pt x="778" y="577"/>
                    <a:pt x="1530" y="276"/>
                    <a:pt x="2332" y="75"/>
                  </a:cubicBezTo>
                  <a:cubicBezTo>
                    <a:pt x="2357" y="75"/>
                    <a:pt x="2357" y="50"/>
                    <a:pt x="2357" y="25"/>
                  </a:cubicBezTo>
                  <a:cubicBezTo>
                    <a:pt x="2357" y="0"/>
                    <a:pt x="2332"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0"/>
            <p:cNvSpPr/>
            <p:nvPr/>
          </p:nvSpPr>
          <p:spPr>
            <a:xfrm>
              <a:off x="4953800" y="1796125"/>
              <a:ext cx="147875" cy="54175"/>
            </a:xfrm>
            <a:custGeom>
              <a:avLst/>
              <a:gdLst/>
              <a:ahLst/>
              <a:cxnLst/>
              <a:rect l="l" t="t" r="r" b="b"/>
              <a:pathLst>
                <a:path w="5915" h="2167" extrusionOk="0">
                  <a:moveTo>
                    <a:pt x="5864" y="0"/>
                  </a:moveTo>
                  <a:cubicBezTo>
                    <a:pt x="5856" y="0"/>
                    <a:pt x="5848" y="3"/>
                    <a:pt x="5840" y="11"/>
                  </a:cubicBezTo>
                  <a:cubicBezTo>
                    <a:pt x="3960" y="838"/>
                    <a:pt x="2005" y="1540"/>
                    <a:pt x="25" y="2091"/>
                  </a:cubicBezTo>
                  <a:cubicBezTo>
                    <a:pt x="0" y="2091"/>
                    <a:pt x="0" y="2116"/>
                    <a:pt x="0" y="2142"/>
                  </a:cubicBezTo>
                  <a:cubicBezTo>
                    <a:pt x="0" y="2167"/>
                    <a:pt x="25" y="2167"/>
                    <a:pt x="50" y="2167"/>
                  </a:cubicBezTo>
                  <a:cubicBezTo>
                    <a:pt x="2030" y="1615"/>
                    <a:pt x="3985" y="913"/>
                    <a:pt x="5890" y="86"/>
                  </a:cubicBezTo>
                  <a:cubicBezTo>
                    <a:pt x="5890" y="61"/>
                    <a:pt x="5915" y="36"/>
                    <a:pt x="5890" y="11"/>
                  </a:cubicBezTo>
                  <a:cubicBezTo>
                    <a:pt x="5890" y="11"/>
                    <a:pt x="5879" y="0"/>
                    <a:pt x="5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0"/>
            <p:cNvSpPr/>
            <p:nvPr/>
          </p:nvSpPr>
          <p:spPr>
            <a:xfrm>
              <a:off x="4958175" y="1809925"/>
              <a:ext cx="140375" cy="46650"/>
            </a:xfrm>
            <a:custGeom>
              <a:avLst/>
              <a:gdLst/>
              <a:ahLst/>
              <a:cxnLst/>
              <a:rect l="l" t="t" r="r" b="b"/>
              <a:pathLst>
                <a:path w="5615" h="1866" extrusionOk="0">
                  <a:moveTo>
                    <a:pt x="5570" y="0"/>
                  </a:moveTo>
                  <a:cubicBezTo>
                    <a:pt x="5567" y="0"/>
                    <a:pt x="5565" y="3"/>
                    <a:pt x="5565" y="11"/>
                  </a:cubicBezTo>
                  <a:cubicBezTo>
                    <a:pt x="3785" y="787"/>
                    <a:pt x="1930" y="1389"/>
                    <a:pt x="26" y="1790"/>
                  </a:cubicBezTo>
                  <a:cubicBezTo>
                    <a:pt x="1" y="1790"/>
                    <a:pt x="1" y="1815"/>
                    <a:pt x="1" y="1840"/>
                  </a:cubicBezTo>
                  <a:cubicBezTo>
                    <a:pt x="1" y="1865"/>
                    <a:pt x="26" y="1865"/>
                    <a:pt x="51" y="1865"/>
                  </a:cubicBezTo>
                  <a:cubicBezTo>
                    <a:pt x="1955" y="1464"/>
                    <a:pt x="3810" y="863"/>
                    <a:pt x="5590" y="86"/>
                  </a:cubicBezTo>
                  <a:cubicBezTo>
                    <a:pt x="5615" y="86"/>
                    <a:pt x="5615" y="61"/>
                    <a:pt x="5615" y="36"/>
                  </a:cubicBezTo>
                  <a:cubicBezTo>
                    <a:pt x="5597" y="18"/>
                    <a:pt x="5579" y="0"/>
                    <a:pt x="5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0"/>
            <p:cNvSpPr/>
            <p:nvPr/>
          </p:nvSpPr>
          <p:spPr>
            <a:xfrm>
              <a:off x="4966950" y="1825575"/>
              <a:ext cx="123450" cy="41650"/>
            </a:xfrm>
            <a:custGeom>
              <a:avLst/>
              <a:gdLst/>
              <a:ahLst/>
              <a:cxnLst/>
              <a:rect l="l" t="t" r="r" b="b"/>
              <a:pathLst>
                <a:path w="4938" h="1666" extrusionOk="0">
                  <a:moveTo>
                    <a:pt x="4884" y="1"/>
                  </a:moveTo>
                  <a:cubicBezTo>
                    <a:pt x="4877" y="1"/>
                    <a:pt x="4870" y="4"/>
                    <a:pt x="4863" y="11"/>
                  </a:cubicBezTo>
                  <a:cubicBezTo>
                    <a:pt x="3309" y="688"/>
                    <a:pt x="1680" y="1214"/>
                    <a:pt x="26" y="1565"/>
                  </a:cubicBezTo>
                  <a:cubicBezTo>
                    <a:pt x="0" y="1565"/>
                    <a:pt x="0" y="1590"/>
                    <a:pt x="0" y="1615"/>
                  </a:cubicBezTo>
                  <a:cubicBezTo>
                    <a:pt x="0" y="1640"/>
                    <a:pt x="26" y="1665"/>
                    <a:pt x="26" y="1665"/>
                  </a:cubicBezTo>
                  <a:lnTo>
                    <a:pt x="51" y="1665"/>
                  </a:lnTo>
                  <a:cubicBezTo>
                    <a:pt x="1705" y="1289"/>
                    <a:pt x="3334" y="763"/>
                    <a:pt x="4888" y="86"/>
                  </a:cubicBezTo>
                  <a:cubicBezTo>
                    <a:pt x="4913" y="86"/>
                    <a:pt x="4938" y="61"/>
                    <a:pt x="4913" y="36"/>
                  </a:cubicBezTo>
                  <a:cubicBezTo>
                    <a:pt x="4913" y="18"/>
                    <a:pt x="4900"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0"/>
            <p:cNvSpPr/>
            <p:nvPr/>
          </p:nvSpPr>
          <p:spPr>
            <a:xfrm>
              <a:off x="4975725" y="1832450"/>
              <a:ext cx="126575" cy="42300"/>
            </a:xfrm>
            <a:custGeom>
              <a:avLst/>
              <a:gdLst/>
              <a:ahLst/>
              <a:cxnLst/>
              <a:rect l="l" t="t" r="r" b="b"/>
              <a:pathLst>
                <a:path w="5063" h="1692" extrusionOk="0">
                  <a:moveTo>
                    <a:pt x="5013" y="1"/>
                  </a:moveTo>
                  <a:cubicBezTo>
                    <a:pt x="5005" y="1"/>
                    <a:pt x="4996" y="3"/>
                    <a:pt x="4988" y="12"/>
                  </a:cubicBezTo>
                  <a:cubicBezTo>
                    <a:pt x="3409" y="739"/>
                    <a:pt x="1755" y="1290"/>
                    <a:pt x="25" y="1616"/>
                  </a:cubicBezTo>
                  <a:cubicBezTo>
                    <a:pt x="0" y="1616"/>
                    <a:pt x="0" y="1641"/>
                    <a:pt x="0" y="1666"/>
                  </a:cubicBezTo>
                  <a:cubicBezTo>
                    <a:pt x="0" y="1691"/>
                    <a:pt x="25" y="1691"/>
                    <a:pt x="50" y="1691"/>
                  </a:cubicBezTo>
                  <a:cubicBezTo>
                    <a:pt x="1780" y="1365"/>
                    <a:pt x="3434" y="814"/>
                    <a:pt x="5038" y="87"/>
                  </a:cubicBezTo>
                  <a:cubicBezTo>
                    <a:pt x="5063" y="62"/>
                    <a:pt x="5063" y="37"/>
                    <a:pt x="5063" y="12"/>
                  </a:cubicBezTo>
                  <a:cubicBezTo>
                    <a:pt x="5046" y="12"/>
                    <a:pt x="5030" y="1"/>
                    <a:pt x="5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0"/>
            <p:cNvSpPr/>
            <p:nvPr/>
          </p:nvSpPr>
          <p:spPr>
            <a:xfrm>
              <a:off x="4982625" y="1844650"/>
              <a:ext cx="122200" cy="40125"/>
            </a:xfrm>
            <a:custGeom>
              <a:avLst/>
              <a:gdLst/>
              <a:ahLst/>
              <a:cxnLst/>
              <a:rect l="l" t="t" r="r" b="b"/>
              <a:pathLst>
                <a:path w="4888" h="1605" extrusionOk="0">
                  <a:moveTo>
                    <a:pt x="4812" y="0"/>
                  </a:moveTo>
                  <a:cubicBezTo>
                    <a:pt x="3283" y="652"/>
                    <a:pt x="1679" y="1178"/>
                    <a:pt x="25" y="1529"/>
                  </a:cubicBezTo>
                  <a:cubicBezTo>
                    <a:pt x="25" y="1529"/>
                    <a:pt x="0" y="1554"/>
                    <a:pt x="0" y="1579"/>
                  </a:cubicBezTo>
                  <a:cubicBezTo>
                    <a:pt x="0" y="1604"/>
                    <a:pt x="25" y="1604"/>
                    <a:pt x="50" y="1604"/>
                  </a:cubicBezTo>
                  <a:cubicBezTo>
                    <a:pt x="1679" y="1253"/>
                    <a:pt x="3308" y="727"/>
                    <a:pt x="4837" y="75"/>
                  </a:cubicBezTo>
                  <a:cubicBezTo>
                    <a:pt x="4862" y="75"/>
                    <a:pt x="4887" y="50"/>
                    <a:pt x="4862" y="25"/>
                  </a:cubicBezTo>
                  <a:cubicBezTo>
                    <a:pt x="4862" y="0"/>
                    <a:pt x="4837" y="0"/>
                    <a:pt x="4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0"/>
            <p:cNvSpPr/>
            <p:nvPr/>
          </p:nvSpPr>
          <p:spPr>
            <a:xfrm>
              <a:off x="4986375" y="1852150"/>
              <a:ext cx="136000" cy="42650"/>
            </a:xfrm>
            <a:custGeom>
              <a:avLst/>
              <a:gdLst/>
              <a:ahLst/>
              <a:cxnLst/>
              <a:rect l="l" t="t" r="r" b="b"/>
              <a:pathLst>
                <a:path w="5440" h="1706" extrusionOk="0">
                  <a:moveTo>
                    <a:pt x="5389" y="1"/>
                  </a:moveTo>
                  <a:cubicBezTo>
                    <a:pt x="3635" y="627"/>
                    <a:pt x="1830" y="1154"/>
                    <a:pt x="51" y="1605"/>
                  </a:cubicBezTo>
                  <a:cubicBezTo>
                    <a:pt x="25" y="1630"/>
                    <a:pt x="0" y="1655"/>
                    <a:pt x="0" y="1655"/>
                  </a:cubicBezTo>
                  <a:cubicBezTo>
                    <a:pt x="25" y="1680"/>
                    <a:pt x="25" y="1705"/>
                    <a:pt x="51" y="1705"/>
                  </a:cubicBezTo>
                  <a:lnTo>
                    <a:pt x="76" y="1705"/>
                  </a:lnTo>
                  <a:cubicBezTo>
                    <a:pt x="1855" y="1254"/>
                    <a:pt x="3660" y="703"/>
                    <a:pt x="5414" y="76"/>
                  </a:cubicBezTo>
                  <a:cubicBezTo>
                    <a:pt x="5439" y="76"/>
                    <a:pt x="5439" y="51"/>
                    <a:pt x="5439" y="26"/>
                  </a:cubicBezTo>
                  <a:cubicBezTo>
                    <a:pt x="5414" y="1"/>
                    <a:pt x="5389" y="1"/>
                    <a:pt x="5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0"/>
            <p:cNvSpPr/>
            <p:nvPr/>
          </p:nvSpPr>
          <p:spPr>
            <a:xfrm>
              <a:off x="4988875" y="1858150"/>
              <a:ext cx="141625" cy="44775"/>
            </a:xfrm>
            <a:custGeom>
              <a:avLst/>
              <a:gdLst/>
              <a:ahLst/>
              <a:cxnLst/>
              <a:rect l="l" t="t" r="r" b="b"/>
              <a:pathLst>
                <a:path w="5665" h="1791" extrusionOk="0">
                  <a:moveTo>
                    <a:pt x="5615" y="0"/>
                  </a:moveTo>
                  <a:cubicBezTo>
                    <a:pt x="5606" y="0"/>
                    <a:pt x="5598" y="3"/>
                    <a:pt x="5590" y="11"/>
                  </a:cubicBezTo>
                  <a:cubicBezTo>
                    <a:pt x="3810" y="788"/>
                    <a:pt x="1930" y="1340"/>
                    <a:pt x="26" y="1691"/>
                  </a:cubicBezTo>
                  <a:cubicBezTo>
                    <a:pt x="1" y="1691"/>
                    <a:pt x="1" y="1716"/>
                    <a:pt x="1" y="1741"/>
                  </a:cubicBezTo>
                  <a:cubicBezTo>
                    <a:pt x="1" y="1766"/>
                    <a:pt x="26" y="1791"/>
                    <a:pt x="26" y="1791"/>
                  </a:cubicBezTo>
                  <a:lnTo>
                    <a:pt x="51" y="1791"/>
                  </a:lnTo>
                  <a:cubicBezTo>
                    <a:pt x="1956" y="1440"/>
                    <a:pt x="3835" y="864"/>
                    <a:pt x="5640" y="87"/>
                  </a:cubicBezTo>
                  <a:cubicBezTo>
                    <a:pt x="5665" y="62"/>
                    <a:pt x="5665" y="36"/>
                    <a:pt x="5665" y="11"/>
                  </a:cubicBezTo>
                  <a:cubicBezTo>
                    <a:pt x="5648" y="11"/>
                    <a:pt x="5631" y="0"/>
                    <a:pt x="5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0"/>
            <p:cNvSpPr/>
            <p:nvPr/>
          </p:nvSpPr>
          <p:spPr>
            <a:xfrm>
              <a:off x="4995775" y="1872200"/>
              <a:ext cx="129100" cy="42650"/>
            </a:xfrm>
            <a:custGeom>
              <a:avLst/>
              <a:gdLst/>
              <a:ahLst/>
              <a:cxnLst/>
              <a:rect l="l" t="t" r="r" b="b"/>
              <a:pathLst>
                <a:path w="5164" h="1706" extrusionOk="0">
                  <a:moveTo>
                    <a:pt x="5088" y="1"/>
                  </a:moveTo>
                  <a:cubicBezTo>
                    <a:pt x="3484" y="753"/>
                    <a:pt x="1780" y="1304"/>
                    <a:pt x="50" y="1630"/>
                  </a:cubicBezTo>
                  <a:cubicBezTo>
                    <a:pt x="25" y="1630"/>
                    <a:pt x="0" y="1655"/>
                    <a:pt x="25" y="1680"/>
                  </a:cubicBezTo>
                  <a:cubicBezTo>
                    <a:pt x="25" y="1705"/>
                    <a:pt x="25" y="1705"/>
                    <a:pt x="50" y="1705"/>
                  </a:cubicBezTo>
                  <a:lnTo>
                    <a:pt x="76" y="1705"/>
                  </a:lnTo>
                  <a:cubicBezTo>
                    <a:pt x="1805" y="1379"/>
                    <a:pt x="3509" y="828"/>
                    <a:pt x="5138" y="76"/>
                  </a:cubicBezTo>
                  <a:cubicBezTo>
                    <a:pt x="5163" y="76"/>
                    <a:pt x="5163" y="51"/>
                    <a:pt x="5163" y="26"/>
                  </a:cubicBezTo>
                  <a:cubicBezTo>
                    <a:pt x="5138" y="1"/>
                    <a:pt x="5113"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0"/>
            <p:cNvSpPr/>
            <p:nvPr/>
          </p:nvSpPr>
          <p:spPr>
            <a:xfrm>
              <a:off x="4997025" y="1878825"/>
              <a:ext cx="136625" cy="46675"/>
            </a:xfrm>
            <a:custGeom>
              <a:avLst/>
              <a:gdLst/>
              <a:ahLst/>
              <a:cxnLst/>
              <a:rect l="l" t="t" r="r" b="b"/>
              <a:pathLst>
                <a:path w="5465" h="1867" extrusionOk="0">
                  <a:moveTo>
                    <a:pt x="5413" y="0"/>
                  </a:moveTo>
                  <a:cubicBezTo>
                    <a:pt x="5406" y="0"/>
                    <a:pt x="5397" y="3"/>
                    <a:pt x="5389" y="11"/>
                  </a:cubicBezTo>
                  <a:cubicBezTo>
                    <a:pt x="3710" y="889"/>
                    <a:pt x="1905" y="1490"/>
                    <a:pt x="26" y="1791"/>
                  </a:cubicBezTo>
                  <a:cubicBezTo>
                    <a:pt x="0" y="1791"/>
                    <a:pt x="0" y="1816"/>
                    <a:pt x="0" y="1841"/>
                  </a:cubicBezTo>
                  <a:cubicBezTo>
                    <a:pt x="0" y="1866"/>
                    <a:pt x="26" y="1866"/>
                    <a:pt x="26" y="1866"/>
                  </a:cubicBezTo>
                  <a:lnTo>
                    <a:pt x="51" y="1866"/>
                  </a:lnTo>
                  <a:cubicBezTo>
                    <a:pt x="1930" y="1565"/>
                    <a:pt x="3735" y="964"/>
                    <a:pt x="5439" y="87"/>
                  </a:cubicBezTo>
                  <a:cubicBezTo>
                    <a:pt x="5439" y="62"/>
                    <a:pt x="5464" y="37"/>
                    <a:pt x="5439" y="11"/>
                  </a:cubicBezTo>
                  <a:cubicBezTo>
                    <a:pt x="5439" y="11"/>
                    <a:pt x="5428" y="0"/>
                    <a:pt x="5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0"/>
            <p:cNvSpPr/>
            <p:nvPr/>
          </p:nvSpPr>
          <p:spPr>
            <a:xfrm>
              <a:off x="5002675" y="1888500"/>
              <a:ext cx="140375" cy="48275"/>
            </a:xfrm>
            <a:custGeom>
              <a:avLst/>
              <a:gdLst/>
              <a:ahLst/>
              <a:cxnLst/>
              <a:rect l="l" t="t" r="r" b="b"/>
              <a:pathLst>
                <a:path w="5615" h="1931" extrusionOk="0">
                  <a:moveTo>
                    <a:pt x="5564" y="0"/>
                  </a:moveTo>
                  <a:cubicBezTo>
                    <a:pt x="3785" y="802"/>
                    <a:pt x="1930" y="1429"/>
                    <a:pt x="50" y="1830"/>
                  </a:cubicBezTo>
                  <a:cubicBezTo>
                    <a:pt x="25" y="1830"/>
                    <a:pt x="0" y="1855"/>
                    <a:pt x="0" y="1880"/>
                  </a:cubicBezTo>
                  <a:cubicBezTo>
                    <a:pt x="0" y="1905"/>
                    <a:pt x="25" y="1930"/>
                    <a:pt x="50" y="1930"/>
                  </a:cubicBezTo>
                  <a:cubicBezTo>
                    <a:pt x="1955" y="1504"/>
                    <a:pt x="3810" y="878"/>
                    <a:pt x="5589" y="76"/>
                  </a:cubicBezTo>
                  <a:cubicBezTo>
                    <a:pt x="5614" y="76"/>
                    <a:pt x="5614" y="51"/>
                    <a:pt x="5614" y="25"/>
                  </a:cubicBezTo>
                  <a:cubicBezTo>
                    <a:pt x="5589" y="0"/>
                    <a:pt x="5564" y="0"/>
                    <a:pt x="5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0"/>
            <p:cNvSpPr/>
            <p:nvPr/>
          </p:nvSpPr>
          <p:spPr>
            <a:xfrm>
              <a:off x="5003300" y="1897000"/>
              <a:ext cx="157900" cy="49175"/>
            </a:xfrm>
            <a:custGeom>
              <a:avLst/>
              <a:gdLst/>
              <a:ahLst/>
              <a:cxnLst/>
              <a:rect l="l" t="t" r="r" b="b"/>
              <a:pathLst>
                <a:path w="6316" h="1967" extrusionOk="0">
                  <a:moveTo>
                    <a:pt x="6262" y="1"/>
                  </a:moveTo>
                  <a:cubicBezTo>
                    <a:pt x="6255" y="1"/>
                    <a:pt x="6248" y="4"/>
                    <a:pt x="6241" y="11"/>
                  </a:cubicBezTo>
                  <a:cubicBezTo>
                    <a:pt x="4286" y="939"/>
                    <a:pt x="2181" y="1565"/>
                    <a:pt x="50" y="1891"/>
                  </a:cubicBezTo>
                  <a:cubicBezTo>
                    <a:pt x="25" y="1891"/>
                    <a:pt x="0" y="1916"/>
                    <a:pt x="0" y="1941"/>
                  </a:cubicBezTo>
                  <a:cubicBezTo>
                    <a:pt x="0" y="1966"/>
                    <a:pt x="25" y="1966"/>
                    <a:pt x="50" y="1966"/>
                  </a:cubicBezTo>
                  <a:cubicBezTo>
                    <a:pt x="2206" y="1640"/>
                    <a:pt x="4311" y="1014"/>
                    <a:pt x="6266" y="86"/>
                  </a:cubicBezTo>
                  <a:cubicBezTo>
                    <a:pt x="6291" y="61"/>
                    <a:pt x="6316" y="36"/>
                    <a:pt x="6291" y="36"/>
                  </a:cubicBezTo>
                  <a:cubicBezTo>
                    <a:pt x="6291" y="19"/>
                    <a:pt x="6278"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0"/>
            <p:cNvSpPr/>
            <p:nvPr/>
          </p:nvSpPr>
          <p:spPr>
            <a:xfrm>
              <a:off x="5002025" y="1908550"/>
              <a:ext cx="160450" cy="52025"/>
            </a:xfrm>
            <a:custGeom>
              <a:avLst/>
              <a:gdLst/>
              <a:ahLst/>
              <a:cxnLst/>
              <a:rect l="l" t="t" r="r" b="b"/>
              <a:pathLst>
                <a:path w="6418" h="2081" extrusionOk="0">
                  <a:moveTo>
                    <a:pt x="6367" y="0"/>
                  </a:moveTo>
                  <a:cubicBezTo>
                    <a:pt x="4337" y="928"/>
                    <a:pt x="2206" y="1604"/>
                    <a:pt x="51" y="1980"/>
                  </a:cubicBezTo>
                  <a:cubicBezTo>
                    <a:pt x="26" y="2005"/>
                    <a:pt x="1" y="2005"/>
                    <a:pt x="1" y="2030"/>
                  </a:cubicBezTo>
                  <a:cubicBezTo>
                    <a:pt x="1" y="2056"/>
                    <a:pt x="26" y="2081"/>
                    <a:pt x="51" y="2081"/>
                  </a:cubicBezTo>
                  <a:cubicBezTo>
                    <a:pt x="2232" y="1680"/>
                    <a:pt x="4362" y="1003"/>
                    <a:pt x="6392" y="76"/>
                  </a:cubicBezTo>
                  <a:cubicBezTo>
                    <a:pt x="6417" y="76"/>
                    <a:pt x="6417" y="51"/>
                    <a:pt x="6417" y="25"/>
                  </a:cubicBezTo>
                  <a:cubicBezTo>
                    <a:pt x="6392" y="0"/>
                    <a:pt x="6367" y="0"/>
                    <a:pt x="6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0"/>
            <p:cNvSpPr/>
            <p:nvPr/>
          </p:nvSpPr>
          <p:spPr>
            <a:xfrm>
              <a:off x="5005175" y="1917675"/>
              <a:ext cx="157925" cy="54175"/>
            </a:xfrm>
            <a:custGeom>
              <a:avLst/>
              <a:gdLst/>
              <a:ahLst/>
              <a:cxnLst/>
              <a:rect l="l" t="t" r="r" b="b"/>
              <a:pathLst>
                <a:path w="6317" h="2167" extrusionOk="0">
                  <a:moveTo>
                    <a:pt x="6266" y="0"/>
                  </a:moveTo>
                  <a:cubicBezTo>
                    <a:pt x="6258" y="0"/>
                    <a:pt x="6249" y="3"/>
                    <a:pt x="6241" y="11"/>
                  </a:cubicBezTo>
                  <a:cubicBezTo>
                    <a:pt x="4286" y="939"/>
                    <a:pt x="2181" y="1640"/>
                    <a:pt x="50" y="2066"/>
                  </a:cubicBezTo>
                  <a:cubicBezTo>
                    <a:pt x="25" y="2066"/>
                    <a:pt x="0" y="2092"/>
                    <a:pt x="25" y="2117"/>
                  </a:cubicBezTo>
                  <a:cubicBezTo>
                    <a:pt x="25" y="2142"/>
                    <a:pt x="25" y="2167"/>
                    <a:pt x="50" y="2167"/>
                  </a:cubicBezTo>
                  <a:cubicBezTo>
                    <a:pt x="50" y="2167"/>
                    <a:pt x="50" y="2167"/>
                    <a:pt x="75" y="2142"/>
                  </a:cubicBezTo>
                  <a:cubicBezTo>
                    <a:pt x="2206" y="1716"/>
                    <a:pt x="4311" y="1014"/>
                    <a:pt x="6291" y="87"/>
                  </a:cubicBezTo>
                  <a:cubicBezTo>
                    <a:pt x="6316" y="61"/>
                    <a:pt x="6316" y="36"/>
                    <a:pt x="6316" y="11"/>
                  </a:cubicBezTo>
                  <a:cubicBezTo>
                    <a:pt x="6299" y="11"/>
                    <a:pt x="6283" y="0"/>
                    <a:pt x="6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0"/>
            <p:cNvSpPr/>
            <p:nvPr/>
          </p:nvSpPr>
          <p:spPr>
            <a:xfrm>
              <a:off x="5003925" y="1922075"/>
              <a:ext cx="174200" cy="61050"/>
            </a:xfrm>
            <a:custGeom>
              <a:avLst/>
              <a:gdLst/>
              <a:ahLst/>
              <a:cxnLst/>
              <a:rect l="l" t="t" r="r" b="b"/>
              <a:pathLst>
                <a:path w="6968" h="2442" extrusionOk="0">
                  <a:moveTo>
                    <a:pt x="6923" y="0"/>
                  </a:moveTo>
                  <a:cubicBezTo>
                    <a:pt x="6920" y="0"/>
                    <a:pt x="6917" y="3"/>
                    <a:pt x="6917" y="11"/>
                  </a:cubicBezTo>
                  <a:cubicBezTo>
                    <a:pt x="4737" y="1088"/>
                    <a:pt x="2431" y="1865"/>
                    <a:pt x="50" y="2342"/>
                  </a:cubicBezTo>
                  <a:cubicBezTo>
                    <a:pt x="25" y="2342"/>
                    <a:pt x="0" y="2367"/>
                    <a:pt x="0" y="2392"/>
                  </a:cubicBezTo>
                  <a:cubicBezTo>
                    <a:pt x="25" y="2417"/>
                    <a:pt x="25" y="2442"/>
                    <a:pt x="50" y="2442"/>
                  </a:cubicBezTo>
                  <a:cubicBezTo>
                    <a:pt x="50" y="2442"/>
                    <a:pt x="50" y="2417"/>
                    <a:pt x="50" y="2417"/>
                  </a:cubicBezTo>
                  <a:cubicBezTo>
                    <a:pt x="2456" y="1941"/>
                    <a:pt x="4762" y="1164"/>
                    <a:pt x="6943" y="86"/>
                  </a:cubicBezTo>
                  <a:cubicBezTo>
                    <a:pt x="6968" y="61"/>
                    <a:pt x="6968" y="36"/>
                    <a:pt x="6968" y="36"/>
                  </a:cubicBezTo>
                  <a:cubicBezTo>
                    <a:pt x="6950" y="18"/>
                    <a:pt x="6932" y="0"/>
                    <a:pt x="6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0"/>
            <p:cNvSpPr/>
            <p:nvPr/>
          </p:nvSpPr>
          <p:spPr>
            <a:xfrm>
              <a:off x="5005800" y="1927075"/>
              <a:ext cx="186750" cy="67350"/>
            </a:xfrm>
            <a:custGeom>
              <a:avLst/>
              <a:gdLst/>
              <a:ahLst/>
              <a:cxnLst/>
              <a:rect l="l" t="t" r="r" b="b"/>
              <a:pathLst>
                <a:path w="7470" h="2694" extrusionOk="0">
                  <a:moveTo>
                    <a:pt x="7418" y="0"/>
                  </a:moveTo>
                  <a:cubicBezTo>
                    <a:pt x="7411" y="0"/>
                    <a:pt x="7402" y="3"/>
                    <a:pt x="7394" y="11"/>
                  </a:cubicBezTo>
                  <a:cubicBezTo>
                    <a:pt x="5088" y="1264"/>
                    <a:pt x="2607" y="2142"/>
                    <a:pt x="25" y="2618"/>
                  </a:cubicBezTo>
                  <a:cubicBezTo>
                    <a:pt x="0" y="2618"/>
                    <a:pt x="0" y="2643"/>
                    <a:pt x="0" y="2668"/>
                  </a:cubicBezTo>
                  <a:cubicBezTo>
                    <a:pt x="0" y="2693"/>
                    <a:pt x="25" y="2693"/>
                    <a:pt x="50" y="2693"/>
                  </a:cubicBezTo>
                  <a:cubicBezTo>
                    <a:pt x="2632" y="2217"/>
                    <a:pt x="5113" y="1340"/>
                    <a:pt x="7444" y="86"/>
                  </a:cubicBezTo>
                  <a:cubicBezTo>
                    <a:pt x="7444" y="61"/>
                    <a:pt x="7469" y="36"/>
                    <a:pt x="7444" y="11"/>
                  </a:cubicBezTo>
                  <a:cubicBezTo>
                    <a:pt x="7444" y="11"/>
                    <a:pt x="7433" y="0"/>
                    <a:pt x="7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0"/>
            <p:cNvSpPr/>
            <p:nvPr/>
          </p:nvSpPr>
          <p:spPr>
            <a:xfrm>
              <a:off x="5010175" y="1937100"/>
              <a:ext cx="196775" cy="67350"/>
            </a:xfrm>
            <a:custGeom>
              <a:avLst/>
              <a:gdLst/>
              <a:ahLst/>
              <a:cxnLst/>
              <a:rect l="l" t="t" r="r" b="b"/>
              <a:pathLst>
                <a:path w="7871" h="2694" extrusionOk="0">
                  <a:moveTo>
                    <a:pt x="7817" y="1"/>
                  </a:moveTo>
                  <a:cubicBezTo>
                    <a:pt x="7810" y="1"/>
                    <a:pt x="7803" y="4"/>
                    <a:pt x="7795" y="11"/>
                  </a:cubicBezTo>
                  <a:cubicBezTo>
                    <a:pt x="5314" y="1139"/>
                    <a:pt x="2708" y="2016"/>
                    <a:pt x="26" y="2618"/>
                  </a:cubicBezTo>
                  <a:cubicBezTo>
                    <a:pt x="1" y="2618"/>
                    <a:pt x="1" y="2643"/>
                    <a:pt x="1" y="2668"/>
                  </a:cubicBezTo>
                  <a:cubicBezTo>
                    <a:pt x="1" y="2668"/>
                    <a:pt x="26" y="2693"/>
                    <a:pt x="26" y="2693"/>
                  </a:cubicBezTo>
                  <a:lnTo>
                    <a:pt x="51" y="2693"/>
                  </a:lnTo>
                  <a:cubicBezTo>
                    <a:pt x="2733" y="2117"/>
                    <a:pt x="5339" y="1214"/>
                    <a:pt x="7845" y="86"/>
                  </a:cubicBezTo>
                  <a:cubicBezTo>
                    <a:pt x="7845" y="86"/>
                    <a:pt x="7871" y="36"/>
                    <a:pt x="7845" y="36"/>
                  </a:cubicBezTo>
                  <a:cubicBezTo>
                    <a:pt x="7845" y="19"/>
                    <a:pt x="7833"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0"/>
            <p:cNvSpPr/>
            <p:nvPr/>
          </p:nvSpPr>
          <p:spPr>
            <a:xfrm>
              <a:off x="5012700" y="1949625"/>
              <a:ext cx="187975" cy="65475"/>
            </a:xfrm>
            <a:custGeom>
              <a:avLst/>
              <a:gdLst/>
              <a:ahLst/>
              <a:cxnLst/>
              <a:rect l="l" t="t" r="r" b="b"/>
              <a:pathLst>
                <a:path w="7519" h="2619" extrusionOk="0">
                  <a:moveTo>
                    <a:pt x="7469" y="0"/>
                  </a:moveTo>
                  <a:cubicBezTo>
                    <a:pt x="7460" y="0"/>
                    <a:pt x="7452" y="3"/>
                    <a:pt x="7444" y="12"/>
                  </a:cubicBezTo>
                  <a:cubicBezTo>
                    <a:pt x="5138" y="1240"/>
                    <a:pt x="2632" y="2092"/>
                    <a:pt x="25" y="2518"/>
                  </a:cubicBezTo>
                  <a:cubicBezTo>
                    <a:pt x="25" y="2543"/>
                    <a:pt x="0" y="2543"/>
                    <a:pt x="0" y="2568"/>
                  </a:cubicBezTo>
                  <a:cubicBezTo>
                    <a:pt x="0" y="2593"/>
                    <a:pt x="25" y="2618"/>
                    <a:pt x="50" y="2618"/>
                  </a:cubicBezTo>
                  <a:cubicBezTo>
                    <a:pt x="2657" y="2167"/>
                    <a:pt x="5163" y="1315"/>
                    <a:pt x="7494" y="87"/>
                  </a:cubicBezTo>
                  <a:cubicBezTo>
                    <a:pt x="7519" y="62"/>
                    <a:pt x="7519" y="37"/>
                    <a:pt x="7519" y="12"/>
                  </a:cubicBezTo>
                  <a:cubicBezTo>
                    <a:pt x="7502" y="12"/>
                    <a:pt x="7485" y="0"/>
                    <a:pt x="7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0"/>
            <p:cNvSpPr/>
            <p:nvPr/>
          </p:nvSpPr>
          <p:spPr>
            <a:xfrm>
              <a:off x="5015825" y="1949900"/>
              <a:ext cx="204275" cy="75850"/>
            </a:xfrm>
            <a:custGeom>
              <a:avLst/>
              <a:gdLst/>
              <a:ahLst/>
              <a:cxnLst/>
              <a:rect l="l" t="t" r="r" b="b"/>
              <a:pathLst>
                <a:path w="8171" h="3034" extrusionOk="0">
                  <a:moveTo>
                    <a:pt x="8096" y="1"/>
                  </a:moveTo>
                  <a:cubicBezTo>
                    <a:pt x="5665" y="1529"/>
                    <a:pt x="2883" y="2532"/>
                    <a:pt x="50" y="2958"/>
                  </a:cubicBezTo>
                  <a:cubicBezTo>
                    <a:pt x="25" y="2958"/>
                    <a:pt x="0" y="2983"/>
                    <a:pt x="0" y="2983"/>
                  </a:cubicBezTo>
                  <a:cubicBezTo>
                    <a:pt x="0" y="3008"/>
                    <a:pt x="25" y="3033"/>
                    <a:pt x="50" y="3033"/>
                  </a:cubicBezTo>
                  <a:cubicBezTo>
                    <a:pt x="2908" y="2632"/>
                    <a:pt x="5690" y="1605"/>
                    <a:pt x="8146" y="76"/>
                  </a:cubicBezTo>
                  <a:cubicBezTo>
                    <a:pt x="8171" y="76"/>
                    <a:pt x="8171"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0"/>
            <p:cNvSpPr/>
            <p:nvPr/>
          </p:nvSpPr>
          <p:spPr>
            <a:xfrm>
              <a:off x="5020200" y="1937375"/>
              <a:ext cx="256300" cy="97150"/>
            </a:xfrm>
            <a:custGeom>
              <a:avLst/>
              <a:gdLst/>
              <a:ahLst/>
              <a:cxnLst/>
              <a:rect l="l" t="t" r="r" b="b"/>
              <a:pathLst>
                <a:path w="10252" h="3886" extrusionOk="0">
                  <a:moveTo>
                    <a:pt x="10176" y="0"/>
                  </a:moveTo>
                  <a:cubicBezTo>
                    <a:pt x="7094" y="1905"/>
                    <a:pt x="3610" y="3233"/>
                    <a:pt x="51" y="3810"/>
                  </a:cubicBezTo>
                  <a:cubicBezTo>
                    <a:pt x="26" y="3810"/>
                    <a:pt x="1" y="3835"/>
                    <a:pt x="1" y="3860"/>
                  </a:cubicBezTo>
                  <a:cubicBezTo>
                    <a:pt x="1" y="3885"/>
                    <a:pt x="26" y="3885"/>
                    <a:pt x="51" y="3885"/>
                  </a:cubicBezTo>
                  <a:cubicBezTo>
                    <a:pt x="3635" y="3309"/>
                    <a:pt x="7144" y="1980"/>
                    <a:pt x="10226" y="75"/>
                  </a:cubicBezTo>
                  <a:cubicBezTo>
                    <a:pt x="10226" y="75"/>
                    <a:pt x="10251" y="25"/>
                    <a:pt x="10226" y="25"/>
                  </a:cubicBezTo>
                  <a:cubicBezTo>
                    <a:pt x="10226" y="0"/>
                    <a:pt x="10201" y="0"/>
                    <a:pt x="10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0"/>
            <p:cNvSpPr/>
            <p:nvPr/>
          </p:nvSpPr>
          <p:spPr>
            <a:xfrm>
              <a:off x="5289625" y="1889900"/>
              <a:ext cx="75225" cy="40600"/>
            </a:xfrm>
            <a:custGeom>
              <a:avLst/>
              <a:gdLst/>
              <a:ahLst/>
              <a:cxnLst/>
              <a:rect l="l" t="t" r="r" b="b"/>
              <a:pathLst>
                <a:path w="3009" h="1624" extrusionOk="0">
                  <a:moveTo>
                    <a:pt x="2971" y="1"/>
                  </a:moveTo>
                  <a:cubicBezTo>
                    <a:pt x="2958" y="1"/>
                    <a:pt x="2946" y="7"/>
                    <a:pt x="2933" y="20"/>
                  </a:cubicBezTo>
                  <a:cubicBezTo>
                    <a:pt x="2056" y="671"/>
                    <a:pt x="1078" y="1172"/>
                    <a:pt x="26" y="1548"/>
                  </a:cubicBezTo>
                  <a:cubicBezTo>
                    <a:pt x="1" y="1548"/>
                    <a:pt x="1" y="1573"/>
                    <a:pt x="1" y="1599"/>
                  </a:cubicBezTo>
                  <a:cubicBezTo>
                    <a:pt x="1" y="1624"/>
                    <a:pt x="26" y="1624"/>
                    <a:pt x="51" y="1624"/>
                  </a:cubicBezTo>
                  <a:cubicBezTo>
                    <a:pt x="1104" y="1248"/>
                    <a:pt x="2106" y="746"/>
                    <a:pt x="2983" y="70"/>
                  </a:cubicBezTo>
                  <a:cubicBezTo>
                    <a:pt x="3008" y="70"/>
                    <a:pt x="3008" y="45"/>
                    <a:pt x="3008" y="20"/>
                  </a:cubicBezTo>
                  <a:cubicBezTo>
                    <a:pt x="2996" y="7"/>
                    <a:pt x="2983" y="1"/>
                    <a:pt x="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0"/>
            <p:cNvSpPr/>
            <p:nvPr/>
          </p:nvSpPr>
          <p:spPr>
            <a:xfrm>
              <a:off x="5285875" y="1877850"/>
              <a:ext cx="83975" cy="44500"/>
            </a:xfrm>
            <a:custGeom>
              <a:avLst/>
              <a:gdLst/>
              <a:ahLst/>
              <a:cxnLst/>
              <a:rect l="l" t="t" r="r" b="b"/>
              <a:pathLst>
                <a:path w="3359" h="1780" extrusionOk="0">
                  <a:moveTo>
                    <a:pt x="3284" y="0"/>
                  </a:moveTo>
                  <a:cubicBezTo>
                    <a:pt x="2256" y="652"/>
                    <a:pt x="1153" y="1228"/>
                    <a:pt x="25" y="1680"/>
                  </a:cubicBezTo>
                  <a:cubicBezTo>
                    <a:pt x="0" y="1705"/>
                    <a:pt x="0" y="1730"/>
                    <a:pt x="0" y="1755"/>
                  </a:cubicBezTo>
                  <a:cubicBezTo>
                    <a:pt x="0" y="1755"/>
                    <a:pt x="25" y="1780"/>
                    <a:pt x="51" y="1780"/>
                  </a:cubicBezTo>
                  <a:cubicBezTo>
                    <a:pt x="51" y="1780"/>
                    <a:pt x="51" y="1780"/>
                    <a:pt x="51" y="1755"/>
                  </a:cubicBezTo>
                  <a:cubicBezTo>
                    <a:pt x="1203" y="1304"/>
                    <a:pt x="2306" y="727"/>
                    <a:pt x="3334" y="76"/>
                  </a:cubicBezTo>
                  <a:cubicBezTo>
                    <a:pt x="3359" y="76"/>
                    <a:pt x="3359" y="50"/>
                    <a:pt x="3359" y="25"/>
                  </a:cubicBezTo>
                  <a:cubicBezTo>
                    <a:pt x="3334" y="0"/>
                    <a:pt x="3309"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0"/>
            <p:cNvSpPr/>
            <p:nvPr/>
          </p:nvSpPr>
          <p:spPr>
            <a:xfrm>
              <a:off x="5280850" y="1868450"/>
              <a:ext cx="87125" cy="43250"/>
            </a:xfrm>
            <a:custGeom>
              <a:avLst/>
              <a:gdLst/>
              <a:ahLst/>
              <a:cxnLst/>
              <a:rect l="l" t="t" r="r" b="b"/>
              <a:pathLst>
                <a:path w="3485" h="1730" extrusionOk="0">
                  <a:moveTo>
                    <a:pt x="3409" y="0"/>
                  </a:moveTo>
                  <a:cubicBezTo>
                    <a:pt x="2332" y="652"/>
                    <a:pt x="1204" y="1203"/>
                    <a:pt x="26" y="1655"/>
                  </a:cubicBezTo>
                  <a:cubicBezTo>
                    <a:pt x="26" y="1655"/>
                    <a:pt x="1" y="1680"/>
                    <a:pt x="1" y="1705"/>
                  </a:cubicBezTo>
                  <a:cubicBezTo>
                    <a:pt x="26" y="1730"/>
                    <a:pt x="26" y="1730"/>
                    <a:pt x="51" y="1730"/>
                  </a:cubicBezTo>
                  <a:lnTo>
                    <a:pt x="76" y="1730"/>
                  </a:lnTo>
                  <a:cubicBezTo>
                    <a:pt x="1254" y="1279"/>
                    <a:pt x="2382" y="727"/>
                    <a:pt x="3460" y="76"/>
                  </a:cubicBezTo>
                  <a:cubicBezTo>
                    <a:pt x="3485" y="76"/>
                    <a:pt x="3485" y="51"/>
                    <a:pt x="3460" y="25"/>
                  </a:cubicBezTo>
                  <a:cubicBezTo>
                    <a:pt x="3460" y="0"/>
                    <a:pt x="3435" y="0"/>
                    <a:pt x="3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0"/>
            <p:cNvSpPr/>
            <p:nvPr/>
          </p:nvSpPr>
          <p:spPr>
            <a:xfrm>
              <a:off x="5287125" y="1852325"/>
              <a:ext cx="80850" cy="43725"/>
            </a:xfrm>
            <a:custGeom>
              <a:avLst/>
              <a:gdLst/>
              <a:ahLst/>
              <a:cxnLst/>
              <a:rect l="l" t="t" r="r" b="b"/>
              <a:pathLst>
                <a:path w="3234" h="1749" extrusionOk="0">
                  <a:moveTo>
                    <a:pt x="3196" y="0"/>
                  </a:moveTo>
                  <a:cubicBezTo>
                    <a:pt x="3184" y="0"/>
                    <a:pt x="3171" y="6"/>
                    <a:pt x="3158" y="19"/>
                  </a:cubicBezTo>
                  <a:cubicBezTo>
                    <a:pt x="2206" y="721"/>
                    <a:pt x="1153" y="1272"/>
                    <a:pt x="51" y="1673"/>
                  </a:cubicBezTo>
                  <a:cubicBezTo>
                    <a:pt x="26" y="1673"/>
                    <a:pt x="1" y="1698"/>
                    <a:pt x="26" y="1723"/>
                  </a:cubicBezTo>
                  <a:cubicBezTo>
                    <a:pt x="26" y="1748"/>
                    <a:pt x="51" y="1748"/>
                    <a:pt x="51" y="1748"/>
                  </a:cubicBezTo>
                  <a:lnTo>
                    <a:pt x="76" y="1748"/>
                  </a:lnTo>
                  <a:cubicBezTo>
                    <a:pt x="1204" y="1372"/>
                    <a:pt x="2256" y="796"/>
                    <a:pt x="3209" y="69"/>
                  </a:cubicBezTo>
                  <a:cubicBezTo>
                    <a:pt x="3234" y="69"/>
                    <a:pt x="3234" y="44"/>
                    <a:pt x="3234" y="19"/>
                  </a:cubicBezTo>
                  <a:cubicBezTo>
                    <a:pt x="3221" y="6"/>
                    <a:pt x="3209"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0"/>
            <p:cNvSpPr/>
            <p:nvPr/>
          </p:nvSpPr>
          <p:spPr>
            <a:xfrm>
              <a:off x="5291500" y="1840875"/>
              <a:ext cx="78975" cy="42625"/>
            </a:xfrm>
            <a:custGeom>
              <a:avLst/>
              <a:gdLst/>
              <a:ahLst/>
              <a:cxnLst/>
              <a:rect l="l" t="t" r="r" b="b"/>
              <a:pathLst>
                <a:path w="3159" h="1705" extrusionOk="0">
                  <a:moveTo>
                    <a:pt x="3084" y="1"/>
                  </a:moveTo>
                  <a:cubicBezTo>
                    <a:pt x="2156" y="702"/>
                    <a:pt x="1129" y="1254"/>
                    <a:pt x="26" y="1605"/>
                  </a:cubicBezTo>
                  <a:cubicBezTo>
                    <a:pt x="1" y="1630"/>
                    <a:pt x="1" y="1655"/>
                    <a:pt x="1" y="1680"/>
                  </a:cubicBezTo>
                  <a:cubicBezTo>
                    <a:pt x="1" y="1680"/>
                    <a:pt x="26" y="1705"/>
                    <a:pt x="51" y="1705"/>
                  </a:cubicBezTo>
                  <a:cubicBezTo>
                    <a:pt x="1179" y="1329"/>
                    <a:pt x="2207" y="778"/>
                    <a:pt x="3134" y="76"/>
                  </a:cubicBezTo>
                  <a:cubicBezTo>
                    <a:pt x="3159" y="76"/>
                    <a:pt x="3159" y="51"/>
                    <a:pt x="3159" y="26"/>
                  </a:cubicBezTo>
                  <a:cubicBezTo>
                    <a:pt x="3134" y="1"/>
                    <a:pt x="3109"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0"/>
            <p:cNvSpPr/>
            <p:nvPr/>
          </p:nvSpPr>
          <p:spPr>
            <a:xfrm>
              <a:off x="5290875" y="1827725"/>
              <a:ext cx="81500" cy="42000"/>
            </a:xfrm>
            <a:custGeom>
              <a:avLst/>
              <a:gdLst/>
              <a:ahLst/>
              <a:cxnLst/>
              <a:rect l="l" t="t" r="r" b="b"/>
              <a:pathLst>
                <a:path w="3260" h="1680" extrusionOk="0">
                  <a:moveTo>
                    <a:pt x="3184" y="0"/>
                  </a:moveTo>
                  <a:cubicBezTo>
                    <a:pt x="2232" y="702"/>
                    <a:pt x="1154" y="1228"/>
                    <a:pt x="26" y="1604"/>
                  </a:cubicBezTo>
                  <a:cubicBezTo>
                    <a:pt x="1" y="1604"/>
                    <a:pt x="1" y="1629"/>
                    <a:pt x="1" y="1654"/>
                  </a:cubicBezTo>
                  <a:cubicBezTo>
                    <a:pt x="1" y="1654"/>
                    <a:pt x="26" y="1680"/>
                    <a:pt x="51" y="1680"/>
                  </a:cubicBezTo>
                  <a:cubicBezTo>
                    <a:pt x="1204" y="1304"/>
                    <a:pt x="2257" y="777"/>
                    <a:pt x="3234" y="75"/>
                  </a:cubicBezTo>
                  <a:cubicBezTo>
                    <a:pt x="3259" y="75"/>
                    <a:pt x="3259" y="25"/>
                    <a:pt x="3234" y="25"/>
                  </a:cubicBezTo>
                  <a:cubicBezTo>
                    <a:pt x="3234" y="0"/>
                    <a:pt x="3209"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0"/>
            <p:cNvSpPr/>
            <p:nvPr/>
          </p:nvSpPr>
          <p:spPr>
            <a:xfrm>
              <a:off x="5289625" y="1814100"/>
              <a:ext cx="73975" cy="44975"/>
            </a:xfrm>
            <a:custGeom>
              <a:avLst/>
              <a:gdLst/>
              <a:ahLst/>
              <a:cxnLst/>
              <a:rect l="l" t="t" r="r" b="b"/>
              <a:pathLst>
                <a:path w="2959" h="1799" extrusionOk="0">
                  <a:moveTo>
                    <a:pt x="2908" y="0"/>
                  </a:moveTo>
                  <a:cubicBezTo>
                    <a:pt x="2896" y="0"/>
                    <a:pt x="2883" y="6"/>
                    <a:pt x="2883" y="19"/>
                  </a:cubicBezTo>
                  <a:cubicBezTo>
                    <a:pt x="2131" y="871"/>
                    <a:pt x="1003" y="1322"/>
                    <a:pt x="26" y="1698"/>
                  </a:cubicBezTo>
                  <a:cubicBezTo>
                    <a:pt x="1" y="1723"/>
                    <a:pt x="1" y="1748"/>
                    <a:pt x="1" y="1748"/>
                  </a:cubicBezTo>
                  <a:cubicBezTo>
                    <a:pt x="1" y="1773"/>
                    <a:pt x="26" y="1798"/>
                    <a:pt x="51" y="1798"/>
                  </a:cubicBezTo>
                  <a:cubicBezTo>
                    <a:pt x="51" y="1798"/>
                    <a:pt x="51" y="1773"/>
                    <a:pt x="51" y="1773"/>
                  </a:cubicBezTo>
                  <a:cubicBezTo>
                    <a:pt x="1053" y="1397"/>
                    <a:pt x="2181" y="946"/>
                    <a:pt x="2933" y="69"/>
                  </a:cubicBezTo>
                  <a:cubicBezTo>
                    <a:pt x="2958" y="44"/>
                    <a:pt x="2958" y="19"/>
                    <a:pt x="2933" y="19"/>
                  </a:cubicBezTo>
                  <a:cubicBezTo>
                    <a:pt x="2933" y="6"/>
                    <a:pt x="2921"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0"/>
            <p:cNvSpPr/>
            <p:nvPr/>
          </p:nvSpPr>
          <p:spPr>
            <a:xfrm>
              <a:off x="5287750" y="1800300"/>
              <a:ext cx="75850" cy="45000"/>
            </a:xfrm>
            <a:custGeom>
              <a:avLst/>
              <a:gdLst/>
              <a:ahLst/>
              <a:cxnLst/>
              <a:rect l="l" t="t" r="r" b="b"/>
              <a:pathLst>
                <a:path w="3034" h="1800" extrusionOk="0">
                  <a:moveTo>
                    <a:pt x="2974" y="1"/>
                  </a:moveTo>
                  <a:cubicBezTo>
                    <a:pt x="2964" y="1"/>
                    <a:pt x="2958" y="7"/>
                    <a:pt x="2958" y="20"/>
                  </a:cubicBezTo>
                  <a:cubicBezTo>
                    <a:pt x="2081" y="721"/>
                    <a:pt x="1103" y="1298"/>
                    <a:pt x="51" y="1724"/>
                  </a:cubicBezTo>
                  <a:cubicBezTo>
                    <a:pt x="26" y="1724"/>
                    <a:pt x="1" y="1749"/>
                    <a:pt x="26" y="1774"/>
                  </a:cubicBezTo>
                  <a:cubicBezTo>
                    <a:pt x="26" y="1774"/>
                    <a:pt x="51" y="1799"/>
                    <a:pt x="51" y="1799"/>
                  </a:cubicBezTo>
                  <a:lnTo>
                    <a:pt x="76" y="1799"/>
                  </a:lnTo>
                  <a:cubicBezTo>
                    <a:pt x="1128" y="1373"/>
                    <a:pt x="2131" y="797"/>
                    <a:pt x="3008" y="70"/>
                  </a:cubicBezTo>
                  <a:cubicBezTo>
                    <a:pt x="3008" y="70"/>
                    <a:pt x="3033" y="45"/>
                    <a:pt x="3008" y="20"/>
                  </a:cubicBezTo>
                  <a:cubicBezTo>
                    <a:pt x="2996" y="7"/>
                    <a:pt x="2983" y="1"/>
                    <a:pt x="2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0"/>
            <p:cNvSpPr/>
            <p:nvPr/>
          </p:nvSpPr>
          <p:spPr>
            <a:xfrm>
              <a:off x="5287750" y="1787000"/>
              <a:ext cx="78975" cy="42000"/>
            </a:xfrm>
            <a:custGeom>
              <a:avLst/>
              <a:gdLst/>
              <a:ahLst/>
              <a:cxnLst/>
              <a:rect l="l" t="t" r="r" b="b"/>
              <a:pathLst>
                <a:path w="3159" h="1680" extrusionOk="0">
                  <a:moveTo>
                    <a:pt x="3083" y="0"/>
                  </a:moveTo>
                  <a:cubicBezTo>
                    <a:pt x="2933" y="151"/>
                    <a:pt x="2732" y="276"/>
                    <a:pt x="2557" y="376"/>
                  </a:cubicBezTo>
                  <a:cubicBezTo>
                    <a:pt x="1755" y="827"/>
                    <a:pt x="903" y="1253"/>
                    <a:pt x="51" y="1604"/>
                  </a:cubicBezTo>
                  <a:cubicBezTo>
                    <a:pt x="26" y="1604"/>
                    <a:pt x="1" y="1629"/>
                    <a:pt x="26" y="1654"/>
                  </a:cubicBezTo>
                  <a:cubicBezTo>
                    <a:pt x="26" y="1679"/>
                    <a:pt x="51" y="1679"/>
                    <a:pt x="51" y="1679"/>
                  </a:cubicBezTo>
                  <a:lnTo>
                    <a:pt x="76" y="1679"/>
                  </a:lnTo>
                  <a:cubicBezTo>
                    <a:pt x="928" y="1329"/>
                    <a:pt x="1780" y="902"/>
                    <a:pt x="2582" y="451"/>
                  </a:cubicBezTo>
                  <a:cubicBezTo>
                    <a:pt x="2783" y="351"/>
                    <a:pt x="2983" y="226"/>
                    <a:pt x="3133" y="75"/>
                  </a:cubicBezTo>
                  <a:cubicBezTo>
                    <a:pt x="3159" y="50"/>
                    <a:pt x="3159" y="25"/>
                    <a:pt x="3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0"/>
            <p:cNvSpPr/>
            <p:nvPr/>
          </p:nvSpPr>
          <p:spPr>
            <a:xfrm>
              <a:off x="5287750" y="1772100"/>
              <a:ext cx="78350" cy="43750"/>
            </a:xfrm>
            <a:custGeom>
              <a:avLst/>
              <a:gdLst/>
              <a:ahLst/>
              <a:cxnLst/>
              <a:rect l="l" t="t" r="r" b="b"/>
              <a:pathLst>
                <a:path w="3134" h="1750" extrusionOk="0">
                  <a:moveTo>
                    <a:pt x="3096" y="1"/>
                  </a:moveTo>
                  <a:cubicBezTo>
                    <a:pt x="3083" y="1"/>
                    <a:pt x="3071" y="7"/>
                    <a:pt x="3058" y="20"/>
                  </a:cubicBezTo>
                  <a:cubicBezTo>
                    <a:pt x="2181" y="772"/>
                    <a:pt x="1103" y="1223"/>
                    <a:pt x="26" y="1649"/>
                  </a:cubicBezTo>
                  <a:cubicBezTo>
                    <a:pt x="1" y="1674"/>
                    <a:pt x="1" y="1699"/>
                    <a:pt x="1" y="1724"/>
                  </a:cubicBezTo>
                  <a:cubicBezTo>
                    <a:pt x="26" y="1724"/>
                    <a:pt x="26" y="1749"/>
                    <a:pt x="51" y="1749"/>
                  </a:cubicBezTo>
                  <a:lnTo>
                    <a:pt x="76" y="1749"/>
                  </a:lnTo>
                  <a:cubicBezTo>
                    <a:pt x="1128" y="1298"/>
                    <a:pt x="2231" y="847"/>
                    <a:pt x="3133" y="70"/>
                  </a:cubicBezTo>
                  <a:cubicBezTo>
                    <a:pt x="3133" y="70"/>
                    <a:pt x="3133" y="45"/>
                    <a:pt x="3133" y="20"/>
                  </a:cubicBezTo>
                  <a:cubicBezTo>
                    <a:pt x="3121" y="7"/>
                    <a:pt x="3108" y="1"/>
                    <a:pt x="3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0"/>
            <p:cNvSpPr/>
            <p:nvPr/>
          </p:nvSpPr>
          <p:spPr>
            <a:xfrm>
              <a:off x="5288375" y="1763975"/>
              <a:ext cx="68950" cy="38075"/>
            </a:xfrm>
            <a:custGeom>
              <a:avLst/>
              <a:gdLst/>
              <a:ahLst/>
              <a:cxnLst/>
              <a:rect l="l" t="t" r="r" b="b"/>
              <a:pathLst>
                <a:path w="2758" h="1523" extrusionOk="0">
                  <a:moveTo>
                    <a:pt x="2717" y="0"/>
                  </a:moveTo>
                  <a:cubicBezTo>
                    <a:pt x="2707" y="0"/>
                    <a:pt x="2695" y="6"/>
                    <a:pt x="2682" y="19"/>
                  </a:cubicBezTo>
                  <a:cubicBezTo>
                    <a:pt x="1905" y="595"/>
                    <a:pt x="1053" y="1072"/>
                    <a:pt x="126" y="1448"/>
                  </a:cubicBezTo>
                  <a:lnTo>
                    <a:pt x="101" y="1448"/>
                  </a:lnTo>
                  <a:cubicBezTo>
                    <a:pt x="76" y="1422"/>
                    <a:pt x="76" y="1422"/>
                    <a:pt x="51" y="1422"/>
                  </a:cubicBezTo>
                  <a:cubicBezTo>
                    <a:pt x="26" y="1422"/>
                    <a:pt x="1" y="1448"/>
                    <a:pt x="1" y="1473"/>
                  </a:cubicBezTo>
                  <a:cubicBezTo>
                    <a:pt x="1" y="1498"/>
                    <a:pt x="26" y="1498"/>
                    <a:pt x="51" y="1523"/>
                  </a:cubicBezTo>
                  <a:lnTo>
                    <a:pt x="176" y="1523"/>
                  </a:lnTo>
                  <a:cubicBezTo>
                    <a:pt x="1078" y="1172"/>
                    <a:pt x="1956" y="671"/>
                    <a:pt x="2733" y="94"/>
                  </a:cubicBezTo>
                  <a:cubicBezTo>
                    <a:pt x="2758" y="69"/>
                    <a:pt x="2758" y="44"/>
                    <a:pt x="2733" y="19"/>
                  </a:cubicBezTo>
                  <a:cubicBezTo>
                    <a:pt x="2733" y="6"/>
                    <a:pt x="272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0"/>
            <p:cNvSpPr/>
            <p:nvPr/>
          </p:nvSpPr>
          <p:spPr>
            <a:xfrm>
              <a:off x="5285875" y="1756925"/>
              <a:ext cx="62675" cy="34475"/>
            </a:xfrm>
            <a:custGeom>
              <a:avLst/>
              <a:gdLst/>
              <a:ahLst/>
              <a:cxnLst/>
              <a:rect l="l" t="t" r="r" b="b"/>
              <a:pathLst>
                <a:path w="2507" h="1379" extrusionOk="0">
                  <a:moveTo>
                    <a:pt x="2457" y="0"/>
                  </a:moveTo>
                  <a:cubicBezTo>
                    <a:pt x="2432" y="0"/>
                    <a:pt x="2406" y="25"/>
                    <a:pt x="2406" y="25"/>
                  </a:cubicBezTo>
                  <a:cubicBezTo>
                    <a:pt x="2406" y="100"/>
                    <a:pt x="2331" y="151"/>
                    <a:pt x="2256" y="176"/>
                  </a:cubicBezTo>
                  <a:cubicBezTo>
                    <a:pt x="1529" y="577"/>
                    <a:pt x="777" y="953"/>
                    <a:pt x="25" y="1303"/>
                  </a:cubicBezTo>
                  <a:cubicBezTo>
                    <a:pt x="0" y="1303"/>
                    <a:pt x="0" y="1329"/>
                    <a:pt x="0" y="1354"/>
                  </a:cubicBezTo>
                  <a:cubicBezTo>
                    <a:pt x="25" y="1379"/>
                    <a:pt x="25" y="1379"/>
                    <a:pt x="51" y="1379"/>
                  </a:cubicBezTo>
                  <a:lnTo>
                    <a:pt x="76" y="1379"/>
                  </a:lnTo>
                  <a:cubicBezTo>
                    <a:pt x="827" y="1028"/>
                    <a:pt x="1579" y="652"/>
                    <a:pt x="2306" y="251"/>
                  </a:cubicBezTo>
                  <a:cubicBezTo>
                    <a:pt x="2356" y="226"/>
                    <a:pt x="2482" y="151"/>
                    <a:pt x="2482" y="50"/>
                  </a:cubicBezTo>
                  <a:cubicBezTo>
                    <a:pt x="2507" y="25"/>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0"/>
            <p:cNvSpPr/>
            <p:nvPr/>
          </p:nvSpPr>
          <p:spPr>
            <a:xfrm>
              <a:off x="5281475" y="1740775"/>
              <a:ext cx="65825" cy="34350"/>
            </a:xfrm>
            <a:custGeom>
              <a:avLst/>
              <a:gdLst/>
              <a:ahLst/>
              <a:cxnLst/>
              <a:rect l="l" t="t" r="r" b="b"/>
              <a:pathLst>
                <a:path w="2633" h="1374" extrusionOk="0">
                  <a:moveTo>
                    <a:pt x="2595" y="1"/>
                  </a:moveTo>
                  <a:cubicBezTo>
                    <a:pt x="2582" y="1"/>
                    <a:pt x="2570" y="7"/>
                    <a:pt x="2557" y="20"/>
                  </a:cubicBezTo>
                  <a:cubicBezTo>
                    <a:pt x="1981" y="521"/>
                    <a:pt x="1279" y="847"/>
                    <a:pt x="577" y="1173"/>
                  </a:cubicBezTo>
                  <a:cubicBezTo>
                    <a:pt x="442" y="1231"/>
                    <a:pt x="306" y="1289"/>
                    <a:pt x="181" y="1289"/>
                  </a:cubicBezTo>
                  <a:cubicBezTo>
                    <a:pt x="145" y="1289"/>
                    <a:pt x="110" y="1284"/>
                    <a:pt x="76" y="1273"/>
                  </a:cubicBezTo>
                  <a:cubicBezTo>
                    <a:pt x="51" y="1273"/>
                    <a:pt x="26" y="1273"/>
                    <a:pt x="1" y="1298"/>
                  </a:cubicBezTo>
                  <a:cubicBezTo>
                    <a:pt x="1" y="1323"/>
                    <a:pt x="26" y="1348"/>
                    <a:pt x="51" y="1348"/>
                  </a:cubicBezTo>
                  <a:cubicBezTo>
                    <a:pt x="76" y="1373"/>
                    <a:pt x="126" y="1373"/>
                    <a:pt x="176" y="1373"/>
                  </a:cubicBezTo>
                  <a:cubicBezTo>
                    <a:pt x="327" y="1373"/>
                    <a:pt x="477" y="1323"/>
                    <a:pt x="628" y="1248"/>
                  </a:cubicBezTo>
                  <a:cubicBezTo>
                    <a:pt x="1304" y="922"/>
                    <a:pt x="2031" y="571"/>
                    <a:pt x="2608" y="70"/>
                  </a:cubicBezTo>
                  <a:cubicBezTo>
                    <a:pt x="2633" y="70"/>
                    <a:pt x="2633" y="45"/>
                    <a:pt x="2633" y="20"/>
                  </a:cubicBezTo>
                  <a:cubicBezTo>
                    <a:pt x="2620" y="7"/>
                    <a:pt x="2608" y="1"/>
                    <a:pt x="2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0"/>
            <p:cNvSpPr/>
            <p:nvPr/>
          </p:nvSpPr>
          <p:spPr>
            <a:xfrm>
              <a:off x="5158050" y="1429225"/>
              <a:ext cx="31975" cy="14425"/>
            </a:xfrm>
            <a:custGeom>
              <a:avLst/>
              <a:gdLst/>
              <a:ahLst/>
              <a:cxnLst/>
              <a:rect l="l" t="t" r="r" b="b"/>
              <a:pathLst>
                <a:path w="1279" h="577" extrusionOk="0">
                  <a:moveTo>
                    <a:pt x="1204" y="0"/>
                  </a:moveTo>
                  <a:cubicBezTo>
                    <a:pt x="828" y="201"/>
                    <a:pt x="452" y="351"/>
                    <a:pt x="51" y="502"/>
                  </a:cubicBezTo>
                  <a:cubicBezTo>
                    <a:pt x="26" y="502"/>
                    <a:pt x="1" y="527"/>
                    <a:pt x="1" y="552"/>
                  </a:cubicBezTo>
                  <a:cubicBezTo>
                    <a:pt x="26" y="552"/>
                    <a:pt x="26" y="577"/>
                    <a:pt x="51" y="577"/>
                  </a:cubicBezTo>
                  <a:lnTo>
                    <a:pt x="76" y="577"/>
                  </a:lnTo>
                  <a:cubicBezTo>
                    <a:pt x="477" y="451"/>
                    <a:pt x="878" y="276"/>
                    <a:pt x="1254" y="76"/>
                  </a:cubicBezTo>
                  <a:cubicBezTo>
                    <a:pt x="1279" y="76"/>
                    <a:pt x="1279" y="50"/>
                    <a:pt x="1279" y="25"/>
                  </a:cubicBezTo>
                  <a:cubicBezTo>
                    <a:pt x="1254" y="0"/>
                    <a:pt x="122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0"/>
            <p:cNvSpPr/>
            <p:nvPr/>
          </p:nvSpPr>
          <p:spPr>
            <a:xfrm>
              <a:off x="5158050" y="1438000"/>
              <a:ext cx="37000" cy="15675"/>
            </a:xfrm>
            <a:custGeom>
              <a:avLst/>
              <a:gdLst/>
              <a:ahLst/>
              <a:cxnLst/>
              <a:rect l="l" t="t" r="r" b="b"/>
              <a:pathLst>
                <a:path w="1480" h="627" extrusionOk="0">
                  <a:moveTo>
                    <a:pt x="1404" y="0"/>
                  </a:moveTo>
                  <a:cubicBezTo>
                    <a:pt x="978" y="226"/>
                    <a:pt x="527" y="401"/>
                    <a:pt x="51" y="527"/>
                  </a:cubicBezTo>
                  <a:cubicBezTo>
                    <a:pt x="26" y="527"/>
                    <a:pt x="1" y="552"/>
                    <a:pt x="1" y="577"/>
                  </a:cubicBezTo>
                  <a:cubicBezTo>
                    <a:pt x="26" y="602"/>
                    <a:pt x="26" y="627"/>
                    <a:pt x="51" y="627"/>
                  </a:cubicBezTo>
                  <a:cubicBezTo>
                    <a:pt x="51" y="627"/>
                    <a:pt x="51" y="627"/>
                    <a:pt x="76" y="602"/>
                  </a:cubicBezTo>
                  <a:cubicBezTo>
                    <a:pt x="552" y="502"/>
                    <a:pt x="1003" y="301"/>
                    <a:pt x="1454" y="75"/>
                  </a:cubicBezTo>
                  <a:cubicBezTo>
                    <a:pt x="1479" y="75"/>
                    <a:pt x="1479" y="50"/>
                    <a:pt x="1454" y="25"/>
                  </a:cubicBezTo>
                  <a:cubicBezTo>
                    <a:pt x="1454" y="0"/>
                    <a:pt x="1429" y="0"/>
                    <a:pt x="1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0"/>
            <p:cNvSpPr/>
            <p:nvPr/>
          </p:nvSpPr>
          <p:spPr>
            <a:xfrm>
              <a:off x="5158675" y="1447400"/>
              <a:ext cx="42625" cy="18200"/>
            </a:xfrm>
            <a:custGeom>
              <a:avLst/>
              <a:gdLst/>
              <a:ahLst/>
              <a:cxnLst/>
              <a:rect l="l" t="t" r="r" b="b"/>
              <a:pathLst>
                <a:path w="1705" h="728" extrusionOk="0">
                  <a:moveTo>
                    <a:pt x="1630" y="0"/>
                  </a:moveTo>
                  <a:cubicBezTo>
                    <a:pt x="1128" y="301"/>
                    <a:pt x="602" y="501"/>
                    <a:pt x="51" y="652"/>
                  </a:cubicBezTo>
                  <a:cubicBezTo>
                    <a:pt x="26" y="652"/>
                    <a:pt x="1" y="677"/>
                    <a:pt x="1" y="702"/>
                  </a:cubicBezTo>
                  <a:cubicBezTo>
                    <a:pt x="26" y="702"/>
                    <a:pt x="26" y="727"/>
                    <a:pt x="51" y="727"/>
                  </a:cubicBezTo>
                  <a:cubicBezTo>
                    <a:pt x="627" y="602"/>
                    <a:pt x="1179" y="376"/>
                    <a:pt x="1680" y="75"/>
                  </a:cubicBezTo>
                  <a:cubicBezTo>
                    <a:pt x="1680" y="50"/>
                    <a:pt x="1705" y="25"/>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0"/>
            <p:cNvSpPr/>
            <p:nvPr/>
          </p:nvSpPr>
          <p:spPr>
            <a:xfrm>
              <a:off x="5161175" y="1455700"/>
              <a:ext cx="47650" cy="21175"/>
            </a:xfrm>
            <a:custGeom>
              <a:avLst/>
              <a:gdLst/>
              <a:ahLst/>
              <a:cxnLst/>
              <a:rect l="l" t="t" r="r" b="b"/>
              <a:pathLst>
                <a:path w="1906" h="847" extrusionOk="0">
                  <a:moveTo>
                    <a:pt x="1868" y="0"/>
                  </a:moveTo>
                  <a:cubicBezTo>
                    <a:pt x="1856" y="0"/>
                    <a:pt x="1843" y="7"/>
                    <a:pt x="1831" y="19"/>
                  </a:cubicBezTo>
                  <a:cubicBezTo>
                    <a:pt x="1279" y="320"/>
                    <a:pt x="653" y="570"/>
                    <a:pt x="26" y="771"/>
                  </a:cubicBezTo>
                  <a:cubicBezTo>
                    <a:pt x="1" y="771"/>
                    <a:pt x="1" y="796"/>
                    <a:pt x="1" y="821"/>
                  </a:cubicBezTo>
                  <a:cubicBezTo>
                    <a:pt x="1" y="846"/>
                    <a:pt x="26" y="846"/>
                    <a:pt x="51" y="846"/>
                  </a:cubicBezTo>
                  <a:cubicBezTo>
                    <a:pt x="678" y="671"/>
                    <a:pt x="1304" y="395"/>
                    <a:pt x="1881" y="94"/>
                  </a:cubicBezTo>
                  <a:cubicBezTo>
                    <a:pt x="1906" y="69"/>
                    <a:pt x="1906" y="44"/>
                    <a:pt x="1906" y="19"/>
                  </a:cubicBezTo>
                  <a:cubicBezTo>
                    <a:pt x="1893" y="7"/>
                    <a:pt x="1881"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0"/>
            <p:cNvSpPr/>
            <p:nvPr/>
          </p:nvSpPr>
          <p:spPr>
            <a:xfrm>
              <a:off x="5164950" y="1465300"/>
              <a:ext cx="45750" cy="20350"/>
            </a:xfrm>
            <a:custGeom>
              <a:avLst/>
              <a:gdLst/>
              <a:ahLst/>
              <a:cxnLst/>
              <a:rect l="l" t="t" r="r" b="b"/>
              <a:pathLst>
                <a:path w="1830" h="814" extrusionOk="0">
                  <a:moveTo>
                    <a:pt x="1776" y="1"/>
                  </a:moveTo>
                  <a:cubicBezTo>
                    <a:pt x="1769" y="1"/>
                    <a:pt x="1762" y="4"/>
                    <a:pt x="1755" y="11"/>
                  </a:cubicBezTo>
                  <a:cubicBezTo>
                    <a:pt x="1203" y="287"/>
                    <a:pt x="627" y="537"/>
                    <a:pt x="25" y="713"/>
                  </a:cubicBezTo>
                  <a:cubicBezTo>
                    <a:pt x="0" y="738"/>
                    <a:pt x="0" y="763"/>
                    <a:pt x="0" y="763"/>
                  </a:cubicBezTo>
                  <a:cubicBezTo>
                    <a:pt x="0" y="788"/>
                    <a:pt x="25" y="813"/>
                    <a:pt x="50" y="813"/>
                  </a:cubicBezTo>
                  <a:cubicBezTo>
                    <a:pt x="652" y="613"/>
                    <a:pt x="1228" y="362"/>
                    <a:pt x="1805" y="86"/>
                  </a:cubicBezTo>
                  <a:cubicBezTo>
                    <a:pt x="1805" y="61"/>
                    <a:pt x="1830" y="36"/>
                    <a:pt x="1805" y="36"/>
                  </a:cubicBezTo>
                  <a:cubicBezTo>
                    <a:pt x="1805" y="18"/>
                    <a:pt x="1792"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0"/>
            <p:cNvSpPr/>
            <p:nvPr/>
          </p:nvSpPr>
          <p:spPr>
            <a:xfrm>
              <a:off x="5173100" y="1472450"/>
              <a:ext cx="47000" cy="22575"/>
            </a:xfrm>
            <a:custGeom>
              <a:avLst/>
              <a:gdLst/>
              <a:ahLst/>
              <a:cxnLst/>
              <a:rect l="l" t="t" r="r" b="b"/>
              <a:pathLst>
                <a:path w="1880" h="903" extrusionOk="0">
                  <a:moveTo>
                    <a:pt x="1830" y="1"/>
                  </a:moveTo>
                  <a:cubicBezTo>
                    <a:pt x="1253" y="327"/>
                    <a:pt x="652" y="602"/>
                    <a:pt x="50" y="803"/>
                  </a:cubicBezTo>
                  <a:cubicBezTo>
                    <a:pt x="25" y="828"/>
                    <a:pt x="0" y="828"/>
                    <a:pt x="25" y="853"/>
                  </a:cubicBezTo>
                  <a:cubicBezTo>
                    <a:pt x="25" y="878"/>
                    <a:pt x="50" y="903"/>
                    <a:pt x="50" y="903"/>
                  </a:cubicBezTo>
                  <a:cubicBezTo>
                    <a:pt x="50" y="903"/>
                    <a:pt x="75" y="903"/>
                    <a:pt x="75" y="878"/>
                  </a:cubicBezTo>
                  <a:cubicBezTo>
                    <a:pt x="702" y="677"/>
                    <a:pt x="1303" y="402"/>
                    <a:pt x="1855" y="76"/>
                  </a:cubicBezTo>
                  <a:cubicBezTo>
                    <a:pt x="1880" y="76"/>
                    <a:pt x="1880" y="51"/>
                    <a:pt x="1880" y="26"/>
                  </a:cubicBezTo>
                  <a:cubicBezTo>
                    <a:pt x="1855" y="1"/>
                    <a:pt x="1830"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0"/>
            <p:cNvSpPr/>
            <p:nvPr/>
          </p:nvSpPr>
          <p:spPr>
            <a:xfrm>
              <a:off x="5176850" y="1481850"/>
              <a:ext cx="48900" cy="23200"/>
            </a:xfrm>
            <a:custGeom>
              <a:avLst/>
              <a:gdLst/>
              <a:ahLst/>
              <a:cxnLst/>
              <a:rect l="l" t="t" r="r" b="b"/>
              <a:pathLst>
                <a:path w="1956" h="928" extrusionOk="0">
                  <a:moveTo>
                    <a:pt x="1880" y="1"/>
                  </a:moveTo>
                  <a:cubicBezTo>
                    <a:pt x="1304" y="326"/>
                    <a:pt x="677" y="627"/>
                    <a:pt x="26" y="828"/>
                  </a:cubicBezTo>
                  <a:cubicBezTo>
                    <a:pt x="0" y="828"/>
                    <a:pt x="0" y="853"/>
                    <a:pt x="0" y="878"/>
                  </a:cubicBezTo>
                  <a:cubicBezTo>
                    <a:pt x="0" y="903"/>
                    <a:pt x="26" y="928"/>
                    <a:pt x="51" y="928"/>
                  </a:cubicBezTo>
                  <a:cubicBezTo>
                    <a:pt x="51" y="928"/>
                    <a:pt x="51" y="903"/>
                    <a:pt x="51" y="903"/>
                  </a:cubicBezTo>
                  <a:cubicBezTo>
                    <a:pt x="702" y="702"/>
                    <a:pt x="1329" y="402"/>
                    <a:pt x="1930" y="76"/>
                  </a:cubicBezTo>
                  <a:cubicBezTo>
                    <a:pt x="1930" y="76"/>
                    <a:pt x="1955" y="51"/>
                    <a:pt x="1930"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0"/>
            <p:cNvSpPr/>
            <p:nvPr/>
          </p:nvSpPr>
          <p:spPr>
            <a:xfrm>
              <a:off x="5182500" y="1490775"/>
              <a:ext cx="48250" cy="24300"/>
            </a:xfrm>
            <a:custGeom>
              <a:avLst/>
              <a:gdLst/>
              <a:ahLst/>
              <a:cxnLst/>
              <a:rect l="l" t="t" r="r" b="b"/>
              <a:pathLst>
                <a:path w="1930" h="972" extrusionOk="0">
                  <a:moveTo>
                    <a:pt x="1892" y="1"/>
                  </a:moveTo>
                  <a:cubicBezTo>
                    <a:pt x="1880" y="1"/>
                    <a:pt x="1867" y="7"/>
                    <a:pt x="1855" y="20"/>
                  </a:cubicBezTo>
                  <a:cubicBezTo>
                    <a:pt x="1303" y="370"/>
                    <a:pt x="677" y="671"/>
                    <a:pt x="50" y="872"/>
                  </a:cubicBezTo>
                  <a:cubicBezTo>
                    <a:pt x="25" y="897"/>
                    <a:pt x="0" y="922"/>
                    <a:pt x="25" y="922"/>
                  </a:cubicBezTo>
                  <a:cubicBezTo>
                    <a:pt x="25" y="947"/>
                    <a:pt x="50" y="972"/>
                    <a:pt x="50" y="972"/>
                  </a:cubicBezTo>
                  <a:lnTo>
                    <a:pt x="75" y="972"/>
                  </a:lnTo>
                  <a:cubicBezTo>
                    <a:pt x="727" y="746"/>
                    <a:pt x="1328" y="446"/>
                    <a:pt x="1905" y="95"/>
                  </a:cubicBezTo>
                  <a:cubicBezTo>
                    <a:pt x="1930" y="70"/>
                    <a:pt x="1930" y="45"/>
                    <a:pt x="1930" y="20"/>
                  </a:cubicBezTo>
                  <a:cubicBezTo>
                    <a:pt x="1917" y="7"/>
                    <a:pt x="1905"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0"/>
            <p:cNvSpPr/>
            <p:nvPr/>
          </p:nvSpPr>
          <p:spPr>
            <a:xfrm>
              <a:off x="5181225" y="1501650"/>
              <a:ext cx="56425" cy="27225"/>
            </a:xfrm>
            <a:custGeom>
              <a:avLst/>
              <a:gdLst/>
              <a:ahLst/>
              <a:cxnLst/>
              <a:rect l="l" t="t" r="r" b="b"/>
              <a:pathLst>
                <a:path w="2257" h="1089" extrusionOk="0">
                  <a:moveTo>
                    <a:pt x="2203" y="0"/>
                  </a:moveTo>
                  <a:cubicBezTo>
                    <a:pt x="2196" y="0"/>
                    <a:pt x="2189" y="3"/>
                    <a:pt x="2181" y="11"/>
                  </a:cubicBezTo>
                  <a:cubicBezTo>
                    <a:pt x="1505" y="387"/>
                    <a:pt x="778" y="737"/>
                    <a:pt x="51" y="988"/>
                  </a:cubicBezTo>
                  <a:cubicBezTo>
                    <a:pt x="26" y="1013"/>
                    <a:pt x="1" y="1038"/>
                    <a:pt x="26" y="1038"/>
                  </a:cubicBezTo>
                  <a:cubicBezTo>
                    <a:pt x="26" y="1063"/>
                    <a:pt x="51" y="1088"/>
                    <a:pt x="51" y="1088"/>
                  </a:cubicBezTo>
                  <a:lnTo>
                    <a:pt x="76" y="1088"/>
                  </a:lnTo>
                  <a:cubicBezTo>
                    <a:pt x="803" y="813"/>
                    <a:pt x="1530" y="462"/>
                    <a:pt x="2232" y="86"/>
                  </a:cubicBezTo>
                  <a:cubicBezTo>
                    <a:pt x="2232" y="61"/>
                    <a:pt x="2257" y="36"/>
                    <a:pt x="2232" y="36"/>
                  </a:cubicBezTo>
                  <a:cubicBezTo>
                    <a:pt x="2232" y="18"/>
                    <a:pt x="221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0"/>
            <p:cNvSpPr/>
            <p:nvPr/>
          </p:nvSpPr>
          <p:spPr>
            <a:xfrm>
              <a:off x="5192525" y="1508325"/>
              <a:ext cx="52025" cy="26175"/>
            </a:xfrm>
            <a:custGeom>
              <a:avLst/>
              <a:gdLst/>
              <a:ahLst/>
              <a:cxnLst/>
              <a:rect l="l" t="t" r="r" b="b"/>
              <a:pathLst>
                <a:path w="2081" h="1047" extrusionOk="0">
                  <a:moveTo>
                    <a:pt x="2040" y="1"/>
                  </a:moveTo>
                  <a:cubicBezTo>
                    <a:pt x="2030" y="1"/>
                    <a:pt x="2018" y="7"/>
                    <a:pt x="2005" y="19"/>
                  </a:cubicBezTo>
                  <a:cubicBezTo>
                    <a:pt x="1404" y="420"/>
                    <a:pt x="727" y="746"/>
                    <a:pt x="25" y="972"/>
                  </a:cubicBezTo>
                  <a:cubicBezTo>
                    <a:pt x="0" y="972"/>
                    <a:pt x="0" y="997"/>
                    <a:pt x="0" y="1022"/>
                  </a:cubicBezTo>
                  <a:cubicBezTo>
                    <a:pt x="0" y="1047"/>
                    <a:pt x="25" y="1047"/>
                    <a:pt x="50" y="1047"/>
                  </a:cubicBezTo>
                  <a:cubicBezTo>
                    <a:pt x="777" y="821"/>
                    <a:pt x="1454" y="496"/>
                    <a:pt x="2055" y="95"/>
                  </a:cubicBezTo>
                  <a:cubicBezTo>
                    <a:pt x="2080" y="69"/>
                    <a:pt x="2080" y="44"/>
                    <a:pt x="2055" y="19"/>
                  </a:cubicBezTo>
                  <a:cubicBezTo>
                    <a:pt x="2055" y="7"/>
                    <a:pt x="2049"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0"/>
            <p:cNvSpPr/>
            <p:nvPr/>
          </p:nvSpPr>
          <p:spPr>
            <a:xfrm>
              <a:off x="5205050" y="1518350"/>
              <a:ext cx="46375" cy="25550"/>
            </a:xfrm>
            <a:custGeom>
              <a:avLst/>
              <a:gdLst/>
              <a:ahLst/>
              <a:cxnLst/>
              <a:rect l="l" t="t" r="r" b="b"/>
              <a:pathLst>
                <a:path w="1855" h="1022" extrusionOk="0">
                  <a:moveTo>
                    <a:pt x="1795" y="1"/>
                  </a:moveTo>
                  <a:cubicBezTo>
                    <a:pt x="1786" y="1"/>
                    <a:pt x="1780" y="7"/>
                    <a:pt x="1780" y="19"/>
                  </a:cubicBezTo>
                  <a:cubicBezTo>
                    <a:pt x="1253" y="420"/>
                    <a:pt x="677" y="721"/>
                    <a:pt x="50" y="922"/>
                  </a:cubicBezTo>
                  <a:cubicBezTo>
                    <a:pt x="25" y="947"/>
                    <a:pt x="0" y="972"/>
                    <a:pt x="0" y="997"/>
                  </a:cubicBezTo>
                  <a:cubicBezTo>
                    <a:pt x="25" y="997"/>
                    <a:pt x="25" y="1022"/>
                    <a:pt x="50" y="1022"/>
                  </a:cubicBezTo>
                  <a:lnTo>
                    <a:pt x="76" y="1022"/>
                  </a:lnTo>
                  <a:cubicBezTo>
                    <a:pt x="702" y="796"/>
                    <a:pt x="1304" y="496"/>
                    <a:pt x="1830" y="69"/>
                  </a:cubicBezTo>
                  <a:cubicBezTo>
                    <a:pt x="1830" y="69"/>
                    <a:pt x="1855" y="44"/>
                    <a:pt x="1830" y="19"/>
                  </a:cubicBezTo>
                  <a:cubicBezTo>
                    <a:pt x="1817" y="7"/>
                    <a:pt x="1805"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0"/>
            <p:cNvSpPr/>
            <p:nvPr/>
          </p:nvSpPr>
          <p:spPr>
            <a:xfrm>
              <a:off x="5212575" y="1531700"/>
              <a:ext cx="43250" cy="20975"/>
            </a:xfrm>
            <a:custGeom>
              <a:avLst/>
              <a:gdLst/>
              <a:ahLst/>
              <a:cxnLst/>
              <a:rect l="l" t="t" r="r" b="b"/>
              <a:pathLst>
                <a:path w="1730" h="839" extrusionOk="0">
                  <a:moveTo>
                    <a:pt x="1678" y="1"/>
                  </a:moveTo>
                  <a:cubicBezTo>
                    <a:pt x="1671" y="1"/>
                    <a:pt x="1663" y="3"/>
                    <a:pt x="1654" y="12"/>
                  </a:cubicBezTo>
                  <a:cubicBezTo>
                    <a:pt x="1153" y="337"/>
                    <a:pt x="602" y="588"/>
                    <a:pt x="25" y="738"/>
                  </a:cubicBezTo>
                  <a:cubicBezTo>
                    <a:pt x="0" y="764"/>
                    <a:pt x="0" y="789"/>
                    <a:pt x="0" y="789"/>
                  </a:cubicBezTo>
                  <a:cubicBezTo>
                    <a:pt x="0" y="814"/>
                    <a:pt x="25" y="839"/>
                    <a:pt x="25" y="839"/>
                  </a:cubicBezTo>
                  <a:lnTo>
                    <a:pt x="50" y="839"/>
                  </a:lnTo>
                  <a:cubicBezTo>
                    <a:pt x="627" y="663"/>
                    <a:pt x="1203" y="413"/>
                    <a:pt x="1704" y="87"/>
                  </a:cubicBezTo>
                  <a:cubicBezTo>
                    <a:pt x="1729" y="62"/>
                    <a:pt x="1729" y="37"/>
                    <a:pt x="1704" y="12"/>
                  </a:cubicBezTo>
                  <a:cubicBezTo>
                    <a:pt x="1704" y="12"/>
                    <a:pt x="1693" y="1"/>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0"/>
            <p:cNvSpPr/>
            <p:nvPr/>
          </p:nvSpPr>
          <p:spPr>
            <a:xfrm>
              <a:off x="5216325" y="1542625"/>
              <a:ext cx="42000" cy="19450"/>
            </a:xfrm>
            <a:custGeom>
              <a:avLst/>
              <a:gdLst/>
              <a:ahLst/>
              <a:cxnLst/>
              <a:rect l="l" t="t" r="r" b="b"/>
              <a:pathLst>
                <a:path w="1680" h="778" extrusionOk="0">
                  <a:moveTo>
                    <a:pt x="1604" y="1"/>
                  </a:moveTo>
                  <a:cubicBezTo>
                    <a:pt x="1128" y="327"/>
                    <a:pt x="602" y="552"/>
                    <a:pt x="51" y="677"/>
                  </a:cubicBezTo>
                  <a:cubicBezTo>
                    <a:pt x="26" y="677"/>
                    <a:pt x="0" y="702"/>
                    <a:pt x="0" y="728"/>
                  </a:cubicBezTo>
                  <a:cubicBezTo>
                    <a:pt x="26" y="753"/>
                    <a:pt x="26" y="778"/>
                    <a:pt x="51" y="778"/>
                  </a:cubicBezTo>
                  <a:cubicBezTo>
                    <a:pt x="627" y="627"/>
                    <a:pt x="1178" y="402"/>
                    <a:pt x="1655" y="76"/>
                  </a:cubicBezTo>
                  <a:cubicBezTo>
                    <a:pt x="1680" y="76"/>
                    <a:pt x="1680" y="51"/>
                    <a:pt x="1680" y="26"/>
                  </a:cubicBezTo>
                  <a:cubicBezTo>
                    <a:pt x="1655" y="1"/>
                    <a:pt x="1630"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0"/>
            <p:cNvSpPr/>
            <p:nvPr/>
          </p:nvSpPr>
          <p:spPr>
            <a:xfrm>
              <a:off x="5217575" y="1550150"/>
              <a:ext cx="52025" cy="21950"/>
            </a:xfrm>
            <a:custGeom>
              <a:avLst/>
              <a:gdLst/>
              <a:ahLst/>
              <a:cxnLst/>
              <a:rect l="l" t="t" r="r" b="b"/>
              <a:pathLst>
                <a:path w="2081" h="878" extrusionOk="0">
                  <a:moveTo>
                    <a:pt x="2006" y="0"/>
                  </a:moveTo>
                  <a:cubicBezTo>
                    <a:pt x="1404" y="376"/>
                    <a:pt x="727" y="652"/>
                    <a:pt x="26" y="802"/>
                  </a:cubicBezTo>
                  <a:cubicBezTo>
                    <a:pt x="1" y="802"/>
                    <a:pt x="1" y="828"/>
                    <a:pt x="1" y="853"/>
                  </a:cubicBezTo>
                  <a:cubicBezTo>
                    <a:pt x="1" y="853"/>
                    <a:pt x="26" y="878"/>
                    <a:pt x="51" y="878"/>
                  </a:cubicBezTo>
                  <a:cubicBezTo>
                    <a:pt x="752" y="727"/>
                    <a:pt x="1429" y="452"/>
                    <a:pt x="2056" y="76"/>
                  </a:cubicBezTo>
                  <a:cubicBezTo>
                    <a:pt x="2081" y="76"/>
                    <a:pt x="2081" y="51"/>
                    <a:pt x="2056" y="26"/>
                  </a:cubicBezTo>
                  <a:cubicBezTo>
                    <a:pt x="2056"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0"/>
            <p:cNvSpPr/>
            <p:nvPr/>
          </p:nvSpPr>
          <p:spPr>
            <a:xfrm>
              <a:off x="5220075" y="1559900"/>
              <a:ext cx="58925" cy="26625"/>
            </a:xfrm>
            <a:custGeom>
              <a:avLst/>
              <a:gdLst/>
              <a:ahLst/>
              <a:cxnLst/>
              <a:rect l="l" t="t" r="r" b="b"/>
              <a:pathLst>
                <a:path w="2357" h="1065" extrusionOk="0">
                  <a:moveTo>
                    <a:pt x="2307" y="0"/>
                  </a:moveTo>
                  <a:cubicBezTo>
                    <a:pt x="2298" y="0"/>
                    <a:pt x="2290" y="3"/>
                    <a:pt x="2282" y="11"/>
                  </a:cubicBezTo>
                  <a:cubicBezTo>
                    <a:pt x="1580" y="412"/>
                    <a:pt x="828" y="738"/>
                    <a:pt x="51" y="964"/>
                  </a:cubicBezTo>
                  <a:cubicBezTo>
                    <a:pt x="26" y="989"/>
                    <a:pt x="1" y="989"/>
                    <a:pt x="26" y="1014"/>
                  </a:cubicBezTo>
                  <a:cubicBezTo>
                    <a:pt x="26" y="1039"/>
                    <a:pt x="51" y="1064"/>
                    <a:pt x="51" y="1064"/>
                  </a:cubicBezTo>
                  <a:lnTo>
                    <a:pt x="76" y="1064"/>
                  </a:lnTo>
                  <a:cubicBezTo>
                    <a:pt x="853" y="814"/>
                    <a:pt x="1630" y="488"/>
                    <a:pt x="2332" y="87"/>
                  </a:cubicBezTo>
                  <a:cubicBezTo>
                    <a:pt x="2357" y="62"/>
                    <a:pt x="2357" y="37"/>
                    <a:pt x="2357" y="11"/>
                  </a:cubicBezTo>
                  <a:cubicBezTo>
                    <a:pt x="2340" y="11"/>
                    <a:pt x="2323"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0"/>
            <p:cNvSpPr/>
            <p:nvPr/>
          </p:nvSpPr>
          <p:spPr>
            <a:xfrm>
              <a:off x="5227600" y="1568675"/>
              <a:ext cx="52650" cy="24725"/>
            </a:xfrm>
            <a:custGeom>
              <a:avLst/>
              <a:gdLst/>
              <a:ahLst/>
              <a:cxnLst/>
              <a:rect l="l" t="t" r="r" b="b"/>
              <a:pathLst>
                <a:path w="2106" h="989" extrusionOk="0">
                  <a:moveTo>
                    <a:pt x="2038" y="0"/>
                  </a:moveTo>
                  <a:cubicBezTo>
                    <a:pt x="2033" y="0"/>
                    <a:pt x="2031" y="3"/>
                    <a:pt x="2031" y="11"/>
                  </a:cubicBezTo>
                  <a:cubicBezTo>
                    <a:pt x="1404" y="412"/>
                    <a:pt x="752" y="713"/>
                    <a:pt x="26" y="889"/>
                  </a:cubicBezTo>
                  <a:cubicBezTo>
                    <a:pt x="26" y="914"/>
                    <a:pt x="1" y="939"/>
                    <a:pt x="1" y="939"/>
                  </a:cubicBezTo>
                  <a:cubicBezTo>
                    <a:pt x="1" y="964"/>
                    <a:pt x="26" y="989"/>
                    <a:pt x="51" y="989"/>
                  </a:cubicBezTo>
                  <a:cubicBezTo>
                    <a:pt x="778" y="788"/>
                    <a:pt x="1454" y="488"/>
                    <a:pt x="2081" y="87"/>
                  </a:cubicBezTo>
                  <a:cubicBezTo>
                    <a:pt x="2081" y="61"/>
                    <a:pt x="2106" y="36"/>
                    <a:pt x="2081" y="11"/>
                  </a:cubicBezTo>
                  <a:cubicBezTo>
                    <a:pt x="2064" y="11"/>
                    <a:pt x="2047"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0"/>
            <p:cNvSpPr/>
            <p:nvPr/>
          </p:nvSpPr>
          <p:spPr>
            <a:xfrm>
              <a:off x="5225725" y="1575375"/>
              <a:ext cx="62050" cy="28675"/>
            </a:xfrm>
            <a:custGeom>
              <a:avLst/>
              <a:gdLst/>
              <a:ahLst/>
              <a:cxnLst/>
              <a:rect l="l" t="t" r="r" b="b"/>
              <a:pathLst>
                <a:path w="2482" h="1147" extrusionOk="0">
                  <a:moveTo>
                    <a:pt x="2447" y="0"/>
                  </a:moveTo>
                  <a:cubicBezTo>
                    <a:pt x="2438" y="0"/>
                    <a:pt x="2431" y="7"/>
                    <a:pt x="2431" y="19"/>
                  </a:cubicBezTo>
                  <a:cubicBezTo>
                    <a:pt x="1655" y="445"/>
                    <a:pt x="853" y="796"/>
                    <a:pt x="25" y="1072"/>
                  </a:cubicBezTo>
                  <a:cubicBezTo>
                    <a:pt x="0" y="1072"/>
                    <a:pt x="0" y="1097"/>
                    <a:pt x="0" y="1122"/>
                  </a:cubicBezTo>
                  <a:cubicBezTo>
                    <a:pt x="0" y="1147"/>
                    <a:pt x="25" y="1147"/>
                    <a:pt x="51" y="1147"/>
                  </a:cubicBezTo>
                  <a:cubicBezTo>
                    <a:pt x="903" y="896"/>
                    <a:pt x="1705" y="520"/>
                    <a:pt x="2457" y="94"/>
                  </a:cubicBezTo>
                  <a:cubicBezTo>
                    <a:pt x="2482" y="69"/>
                    <a:pt x="2482" y="44"/>
                    <a:pt x="2482" y="19"/>
                  </a:cubicBezTo>
                  <a:cubicBezTo>
                    <a:pt x="2469" y="7"/>
                    <a:pt x="2457"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0"/>
            <p:cNvSpPr/>
            <p:nvPr/>
          </p:nvSpPr>
          <p:spPr>
            <a:xfrm>
              <a:off x="5236375" y="1588375"/>
              <a:ext cx="48900" cy="22575"/>
            </a:xfrm>
            <a:custGeom>
              <a:avLst/>
              <a:gdLst/>
              <a:ahLst/>
              <a:cxnLst/>
              <a:rect l="l" t="t" r="r" b="b"/>
              <a:pathLst>
                <a:path w="1956" h="903" extrusionOk="0">
                  <a:moveTo>
                    <a:pt x="1880" y="0"/>
                  </a:moveTo>
                  <a:cubicBezTo>
                    <a:pt x="1329" y="401"/>
                    <a:pt x="702" y="677"/>
                    <a:pt x="51" y="802"/>
                  </a:cubicBezTo>
                  <a:cubicBezTo>
                    <a:pt x="26" y="827"/>
                    <a:pt x="0" y="852"/>
                    <a:pt x="0" y="878"/>
                  </a:cubicBezTo>
                  <a:cubicBezTo>
                    <a:pt x="0" y="878"/>
                    <a:pt x="26" y="903"/>
                    <a:pt x="51" y="903"/>
                  </a:cubicBezTo>
                  <a:cubicBezTo>
                    <a:pt x="727" y="752"/>
                    <a:pt x="1354" y="477"/>
                    <a:pt x="1930" y="76"/>
                  </a:cubicBezTo>
                  <a:cubicBezTo>
                    <a:pt x="1930" y="50"/>
                    <a:pt x="1955" y="25"/>
                    <a:pt x="1930" y="25"/>
                  </a:cubicBezTo>
                  <a:cubicBezTo>
                    <a:pt x="1930" y="0"/>
                    <a:pt x="1880"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0"/>
            <p:cNvSpPr/>
            <p:nvPr/>
          </p:nvSpPr>
          <p:spPr>
            <a:xfrm>
              <a:off x="5247025" y="1594175"/>
              <a:ext cx="48275" cy="24300"/>
            </a:xfrm>
            <a:custGeom>
              <a:avLst/>
              <a:gdLst/>
              <a:ahLst/>
              <a:cxnLst/>
              <a:rect l="l" t="t" r="r" b="b"/>
              <a:pathLst>
                <a:path w="1931" h="972" extrusionOk="0">
                  <a:moveTo>
                    <a:pt x="1915" y="0"/>
                  </a:moveTo>
                  <a:cubicBezTo>
                    <a:pt x="1905" y="0"/>
                    <a:pt x="1893" y="6"/>
                    <a:pt x="1880" y="19"/>
                  </a:cubicBezTo>
                  <a:cubicBezTo>
                    <a:pt x="1279" y="345"/>
                    <a:pt x="652" y="646"/>
                    <a:pt x="26" y="896"/>
                  </a:cubicBezTo>
                  <a:cubicBezTo>
                    <a:pt x="1" y="896"/>
                    <a:pt x="1" y="921"/>
                    <a:pt x="1" y="946"/>
                  </a:cubicBezTo>
                  <a:cubicBezTo>
                    <a:pt x="1" y="946"/>
                    <a:pt x="26" y="971"/>
                    <a:pt x="51" y="971"/>
                  </a:cubicBezTo>
                  <a:cubicBezTo>
                    <a:pt x="702" y="721"/>
                    <a:pt x="1329" y="420"/>
                    <a:pt x="1905" y="94"/>
                  </a:cubicBezTo>
                  <a:cubicBezTo>
                    <a:pt x="1930" y="69"/>
                    <a:pt x="1930" y="44"/>
                    <a:pt x="1930" y="19"/>
                  </a:cubicBezTo>
                  <a:cubicBezTo>
                    <a:pt x="1930" y="6"/>
                    <a:pt x="1924"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0"/>
            <p:cNvSpPr/>
            <p:nvPr/>
          </p:nvSpPr>
          <p:spPr>
            <a:xfrm>
              <a:off x="5243900" y="1606550"/>
              <a:ext cx="53900" cy="23825"/>
            </a:xfrm>
            <a:custGeom>
              <a:avLst/>
              <a:gdLst/>
              <a:ahLst/>
              <a:cxnLst/>
              <a:rect l="l" t="t" r="r" b="b"/>
              <a:pathLst>
                <a:path w="2156" h="953" extrusionOk="0">
                  <a:moveTo>
                    <a:pt x="2080" y="0"/>
                  </a:moveTo>
                  <a:cubicBezTo>
                    <a:pt x="1429" y="376"/>
                    <a:pt x="752" y="677"/>
                    <a:pt x="50" y="877"/>
                  </a:cubicBezTo>
                  <a:cubicBezTo>
                    <a:pt x="25" y="877"/>
                    <a:pt x="0" y="902"/>
                    <a:pt x="25" y="927"/>
                  </a:cubicBezTo>
                  <a:cubicBezTo>
                    <a:pt x="25" y="953"/>
                    <a:pt x="25" y="953"/>
                    <a:pt x="50" y="953"/>
                  </a:cubicBezTo>
                  <a:lnTo>
                    <a:pt x="75" y="953"/>
                  </a:lnTo>
                  <a:cubicBezTo>
                    <a:pt x="777" y="752"/>
                    <a:pt x="1479" y="451"/>
                    <a:pt x="2131" y="75"/>
                  </a:cubicBezTo>
                  <a:cubicBezTo>
                    <a:pt x="2131" y="50"/>
                    <a:pt x="2156" y="25"/>
                    <a:pt x="2131" y="25"/>
                  </a:cubicBezTo>
                  <a:cubicBezTo>
                    <a:pt x="2131" y="0"/>
                    <a:pt x="210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0"/>
            <p:cNvSpPr/>
            <p:nvPr/>
          </p:nvSpPr>
          <p:spPr>
            <a:xfrm>
              <a:off x="5247650" y="1615325"/>
              <a:ext cx="55800" cy="25075"/>
            </a:xfrm>
            <a:custGeom>
              <a:avLst/>
              <a:gdLst/>
              <a:ahLst/>
              <a:cxnLst/>
              <a:rect l="l" t="t" r="r" b="b"/>
              <a:pathLst>
                <a:path w="2232" h="1003" extrusionOk="0">
                  <a:moveTo>
                    <a:pt x="2156" y="0"/>
                  </a:moveTo>
                  <a:cubicBezTo>
                    <a:pt x="1479" y="401"/>
                    <a:pt x="778" y="702"/>
                    <a:pt x="26" y="902"/>
                  </a:cubicBezTo>
                  <a:cubicBezTo>
                    <a:pt x="1" y="902"/>
                    <a:pt x="1" y="927"/>
                    <a:pt x="1" y="952"/>
                  </a:cubicBezTo>
                  <a:cubicBezTo>
                    <a:pt x="1" y="977"/>
                    <a:pt x="26" y="1003"/>
                    <a:pt x="26" y="1003"/>
                  </a:cubicBezTo>
                  <a:lnTo>
                    <a:pt x="51" y="1003"/>
                  </a:lnTo>
                  <a:cubicBezTo>
                    <a:pt x="803" y="777"/>
                    <a:pt x="1529" y="476"/>
                    <a:pt x="2206" y="75"/>
                  </a:cubicBezTo>
                  <a:cubicBezTo>
                    <a:pt x="2231" y="75"/>
                    <a:pt x="2231" y="50"/>
                    <a:pt x="2206"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0"/>
            <p:cNvSpPr/>
            <p:nvPr/>
          </p:nvSpPr>
          <p:spPr>
            <a:xfrm>
              <a:off x="5253300" y="1625350"/>
              <a:ext cx="53275" cy="23825"/>
            </a:xfrm>
            <a:custGeom>
              <a:avLst/>
              <a:gdLst/>
              <a:ahLst/>
              <a:cxnLst/>
              <a:rect l="l" t="t" r="r" b="b"/>
              <a:pathLst>
                <a:path w="2131" h="953" extrusionOk="0">
                  <a:moveTo>
                    <a:pt x="2080" y="0"/>
                  </a:moveTo>
                  <a:cubicBezTo>
                    <a:pt x="1429" y="376"/>
                    <a:pt x="752" y="677"/>
                    <a:pt x="50" y="852"/>
                  </a:cubicBezTo>
                  <a:cubicBezTo>
                    <a:pt x="25" y="877"/>
                    <a:pt x="0" y="902"/>
                    <a:pt x="0" y="902"/>
                  </a:cubicBezTo>
                  <a:cubicBezTo>
                    <a:pt x="25" y="927"/>
                    <a:pt x="25" y="952"/>
                    <a:pt x="50" y="952"/>
                  </a:cubicBezTo>
                  <a:cubicBezTo>
                    <a:pt x="777" y="752"/>
                    <a:pt x="1479" y="451"/>
                    <a:pt x="2105" y="75"/>
                  </a:cubicBezTo>
                  <a:cubicBezTo>
                    <a:pt x="2130" y="75"/>
                    <a:pt x="2130" y="50"/>
                    <a:pt x="2130" y="25"/>
                  </a:cubicBezTo>
                  <a:cubicBezTo>
                    <a:pt x="2130" y="0"/>
                    <a:pt x="2080"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0"/>
            <p:cNvSpPr/>
            <p:nvPr/>
          </p:nvSpPr>
          <p:spPr>
            <a:xfrm>
              <a:off x="5253925" y="1636975"/>
              <a:ext cx="56400" cy="25350"/>
            </a:xfrm>
            <a:custGeom>
              <a:avLst/>
              <a:gdLst/>
              <a:ahLst/>
              <a:cxnLst/>
              <a:rect l="l" t="t" r="r" b="b"/>
              <a:pathLst>
                <a:path w="2256" h="1014" extrusionOk="0">
                  <a:moveTo>
                    <a:pt x="2202" y="1"/>
                  </a:moveTo>
                  <a:cubicBezTo>
                    <a:pt x="2195" y="1"/>
                    <a:pt x="2188" y="4"/>
                    <a:pt x="2181" y="11"/>
                  </a:cubicBezTo>
                  <a:cubicBezTo>
                    <a:pt x="1504" y="412"/>
                    <a:pt x="802" y="738"/>
                    <a:pt x="50" y="939"/>
                  </a:cubicBezTo>
                  <a:cubicBezTo>
                    <a:pt x="25" y="939"/>
                    <a:pt x="0" y="964"/>
                    <a:pt x="0" y="989"/>
                  </a:cubicBezTo>
                  <a:cubicBezTo>
                    <a:pt x="25" y="1014"/>
                    <a:pt x="25" y="1014"/>
                    <a:pt x="50" y="1014"/>
                  </a:cubicBezTo>
                  <a:cubicBezTo>
                    <a:pt x="827" y="813"/>
                    <a:pt x="1554" y="487"/>
                    <a:pt x="2231" y="86"/>
                  </a:cubicBezTo>
                  <a:cubicBezTo>
                    <a:pt x="2231" y="61"/>
                    <a:pt x="2256" y="36"/>
                    <a:pt x="2231" y="36"/>
                  </a:cubicBezTo>
                  <a:cubicBezTo>
                    <a:pt x="2231" y="19"/>
                    <a:pt x="2218" y="1"/>
                    <a:pt x="2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0"/>
            <p:cNvSpPr/>
            <p:nvPr/>
          </p:nvSpPr>
          <p:spPr>
            <a:xfrm>
              <a:off x="5257675" y="1644475"/>
              <a:ext cx="59550" cy="26625"/>
            </a:xfrm>
            <a:custGeom>
              <a:avLst/>
              <a:gdLst/>
              <a:ahLst/>
              <a:cxnLst/>
              <a:rect l="l" t="t" r="r" b="b"/>
              <a:pathLst>
                <a:path w="2382" h="1065" extrusionOk="0">
                  <a:moveTo>
                    <a:pt x="2332" y="1"/>
                  </a:moveTo>
                  <a:cubicBezTo>
                    <a:pt x="2318" y="1"/>
                    <a:pt x="2306" y="12"/>
                    <a:pt x="2306" y="12"/>
                  </a:cubicBezTo>
                  <a:cubicBezTo>
                    <a:pt x="2181" y="162"/>
                    <a:pt x="2031" y="263"/>
                    <a:pt x="1855" y="338"/>
                  </a:cubicBezTo>
                  <a:cubicBezTo>
                    <a:pt x="1279" y="613"/>
                    <a:pt x="652" y="839"/>
                    <a:pt x="26" y="989"/>
                  </a:cubicBezTo>
                  <a:cubicBezTo>
                    <a:pt x="1" y="989"/>
                    <a:pt x="1" y="1014"/>
                    <a:pt x="1" y="1040"/>
                  </a:cubicBezTo>
                  <a:cubicBezTo>
                    <a:pt x="1" y="1065"/>
                    <a:pt x="26" y="1065"/>
                    <a:pt x="26" y="1065"/>
                  </a:cubicBezTo>
                  <a:lnTo>
                    <a:pt x="51" y="1065"/>
                  </a:lnTo>
                  <a:cubicBezTo>
                    <a:pt x="677" y="914"/>
                    <a:pt x="1304" y="689"/>
                    <a:pt x="1880" y="413"/>
                  </a:cubicBezTo>
                  <a:cubicBezTo>
                    <a:pt x="2056" y="338"/>
                    <a:pt x="2256" y="238"/>
                    <a:pt x="2356" y="62"/>
                  </a:cubicBezTo>
                  <a:cubicBezTo>
                    <a:pt x="2382" y="37"/>
                    <a:pt x="2382" y="12"/>
                    <a:pt x="2356" y="12"/>
                  </a:cubicBezTo>
                  <a:cubicBezTo>
                    <a:pt x="2348" y="4"/>
                    <a:pt x="2340"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0"/>
            <p:cNvSpPr/>
            <p:nvPr/>
          </p:nvSpPr>
          <p:spPr>
            <a:xfrm>
              <a:off x="5265825" y="1657450"/>
              <a:ext cx="55150" cy="21175"/>
            </a:xfrm>
            <a:custGeom>
              <a:avLst/>
              <a:gdLst/>
              <a:ahLst/>
              <a:cxnLst/>
              <a:rect l="l" t="t" r="r" b="b"/>
              <a:pathLst>
                <a:path w="2206" h="847" extrusionOk="0">
                  <a:moveTo>
                    <a:pt x="2165" y="0"/>
                  </a:moveTo>
                  <a:cubicBezTo>
                    <a:pt x="2156" y="0"/>
                    <a:pt x="2143" y="7"/>
                    <a:pt x="2131" y="19"/>
                  </a:cubicBezTo>
                  <a:cubicBezTo>
                    <a:pt x="1504" y="420"/>
                    <a:pt x="777" y="696"/>
                    <a:pt x="25" y="771"/>
                  </a:cubicBezTo>
                  <a:cubicBezTo>
                    <a:pt x="0" y="771"/>
                    <a:pt x="0" y="796"/>
                    <a:pt x="0" y="821"/>
                  </a:cubicBezTo>
                  <a:cubicBezTo>
                    <a:pt x="0" y="846"/>
                    <a:pt x="25" y="846"/>
                    <a:pt x="25" y="846"/>
                  </a:cubicBezTo>
                  <a:lnTo>
                    <a:pt x="51" y="846"/>
                  </a:lnTo>
                  <a:cubicBezTo>
                    <a:pt x="802" y="771"/>
                    <a:pt x="1529" y="495"/>
                    <a:pt x="2181" y="94"/>
                  </a:cubicBezTo>
                  <a:cubicBezTo>
                    <a:pt x="2206" y="69"/>
                    <a:pt x="2206" y="44"/>
                    <a:pt x="2181" y="19"/>
                  </a:cubicBezTo>
                  <a:cubicBezTo>
                    <a:pt x="2181" y="7"/>
                    <a:pt x="2175" y="0"/>
                    <a:pt x="2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0"/>
            <p:cNvSpPr/>
            <p:nvPr/>
          </p:nvSpPr>
          <p:spPr>
            <a:xfrm>
              <a:off x="5267075" y="1669825"/>
              <a:ext cx="53275" cy="20700"/>
            </a:xfrm>
            <a:custGeom>
              <a:avLst/>
              <a:gdLst/>
              <a:ahLst/>
              <a:cxnLst/>
              <a:rect l="l" t="t" r="r" b="b"/>
              <a:pathLst>
                <a:path w="2131" h="828" extrusionOk="0">
                  <a:moveTo>
                    <a:pt x="2081" y="0"/>
                  </a:moveTo>
                  <a:cubicBezTo>
                    <a:pt x="1429" y="376"/>
                    <a:pt x="752" y="627"/>
                    <a:pt x="26" y="752"/>
                  </a:cubicBezTo>
                  <a:cubicBezTo>
                    <a:pt x="1" y="752"/>
                    <a:pt x="1" y="777"/>
                    <a:pt x="1" y="802"/>
                  </a:cubicBezTo>
                  <a:cubicBezTo>
                    <a:pt x="1" y="828"/>
                    <a:pt x="26" y="828"/>
                    <a:pt x="51" y="828"/>
                  </a:cubicBezTo>
                  <a:cubicBezTo>
                    <a:pt x="777" y="702"/>
                    <a:pt x="1479" y="452"/>
                    <a:pt x="2106" y="76"/>
                  </a:cubicBezTo>
                  <a:cubicBezTo>
                    <a:pt x="2131" y="76"/>
                    <a:pt x="2131" y="51"/>
                    <a:pt x="2131" y="26"/>
                  </a:cubicBezTo>
                  <a:cubicBezTo>
                    <a:pt x="2106" y="0"/>
                    <a:pt x="2081"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0"/>
            <p:cNvSpPr/>
            <p:nvPr/>
          </p:nvSpPr>
          <p:spPr>
            <a:xfrm>
              <a:off x="5265825" y="1678600"/>
              <a:ext cx="59550" cy="23825"/>
            </a:xfrm>
            <a:custGeom>
              <a:avLst/>
              <a:gdLst/>
              <a:ahLst/>
              <a:cxnLst/>
              <a:rect l="l" t="t" r="r" b="b"/>
              <a:pathLst>
                <a:path w="2382" h="953" extrusionOk="0">
                  <a:moveTo>
                    <a:pt x="2306" y="0"/>
                  </a:moveTo>
                  <a:cubicBezTo>
                    <a:pt x="1604" y="401"/>
                    <a:pt x="827" y="702"/>
                    <a:pt x="25" y="878"/>
                  </a:cubicBezTo>
                  <a:cubicBezTo>
                    <a:pt x="25" y="878"/>
                    <a:pt x="0" y="903"/>
                    <a:pt x="0" y="928"/>
                  </a:cubicBezTo>
                  <a:cubicBezTo>
                    <a:pt x="0" y="953"/>
                    <a:pt x="25" y="953"/>
                    <a:pt x="51" y="953"/>
                  </a:cubicBezTo>
                  <a:cubicBezTo>
                    <a:pt x="853" y="777"/>
                    <a:pt x="1629" y="477"/>
                    <a:pt x="2356" y="76"/>
                  </a:cubicBezTo>
                  <a:cubicBezTo>
                    <a:pt x="2381" y="76"/>
                    <a:pt x="2381" y="50"/>
                    <a:pt x="2381"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0"/>
            <p:cNvSpPr/>
            <p:nvPr/>
          </p:nvSpPr>
          <p:spPr>
            <a:xfrm>
              <a:off x="5269575" y="1690250"/>
              <a:ext cx="58300" cy="24075"/>
            </a:xfrm>
            <a:custGeom>
              <a:avLst/>
              <a:gdLst/>
              <a:ahLst/>
              <a:cxnLst/>
              <a:rect l="l" t="t" r="r" b="b"/>
              <a:pathLst>
                <a:path w="2332" h="963" extrusionOk="0">
                  <a:moveTo>
                    <a:pt x="2287" y="0"/>
                  </a:moveTo>
                  <a:cubicBezTo>
                    <a:pt x="2284" y="0"/>
                    <a:pt x="2281" y="3"/>
                    <a:pt x="2281" y="11"/>
                  </a:cubicBezTo>
                  <a:cubicBezTo>
                    <a:pt x="1555" y="386"/>
                    <a:pt x="803" y="687"/>
                    <a:pt x="26" y="863"/>
                  </a:cubicBezTo>
                  <a:cubicBezTo>
                    <a:pt x="1" y="888"/>
                    <a:pt x="1" y="913"/>
                    <a:pt x="1" y="913"/>
                  </a:cubicBezTo>
                  <a:cubicBezTo>
                    <a:pt x="1" y="938"/>
                    <a:pt x="26" y="963"/>
                    <a:pt x="26" y="963"/>
                  </a:cubicBezTo>
                  <a:lnTo>
                    <a:pt x="51" y="963"/>
                  </a:lnTo>
                  <a:cubicBezTo>
                    <a:pt x="828" y="762"/>
                    <a:pt x="1605" y="462"/>
                    <a:pt x="2307" y="86"/>
                  </a:cubicBezTo>
                  <a:cubicBezTo>
                    <a:pt x="2332" y="61"/>
                    <a:pt x="2332" y="36"/>
                    <a:pt x="2332" y="36"/>
                  </a:cubicBezTo>
                  <a:cubicBezTo>
                    <a:pt x="2314" y="18"/>
                    <a:pt x="2296"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0"/>
            <p:cNvSpPr/>
            <p:nvPr/>
          </p:nvSpPr>
          <p:spPr>
            <a:xfrm>
              <a:off x="5271450" y="1700525"/>
              <a:ext cx="57675" cy="24475"/>
            </a:xfrm>
            <a:custGeom>
              <a:avLst/>
              <a:gdLst/>
              <a:ahLst/>
              <a:cxnLst/>
              <a:rect l="l" t="t" r="r" b="b"/>
              <a:pathLst>
                <a:path w="2307" h="979" extrusionOk="0">
                  <a:moveTo>
                    <a:pt x="2232" y="1"/>
                  </a:moveTo>
                  <a:cubicBezTo>
                    <a:pt x="1555" y="427"/>
                    <a:pt x="828" y="727"/>
                    <a:pt x="51" y="878"/>
                  </a:cubicBezTo>
                  <a:cubicBezTo>
                    <a:pt x="26" y="878"/>
                    <a:pt x="1" y="903"/>
                    <a:pt x="26" y="928"/>
                  </a:cubicBezTo>
                  <a:cubicBezTo>
                    <a:pt x="26" y="953"/>
                    <a:pt x="26" y="978"/>
                    <a:pt x="51" y="978"/>
                  </a:cubicBezTo>
                  <a:lnTo>
                    <a:pt x="76" y="978"/>
                  </a:lnTo>
                  <a:cubicBezTo>
                    <a:pt x="853" y="803"/>
                    <a:pt x="1605" y="502"/>
                    <a:pt x="2282" y="76"/>
                  </a:cubicBezTo>
                  <a:cubicBezTo>
                    <a:pt x="2307" y="76"/>
                    <a:pt x="2307" y="26"/>
                    <a:pt x="2307" y="26"/>
                  </a:cubicBezTo>
                  <a:cubicBezTo>
                    <a:pt x="2282" y="1"/>
                    <a:pt x="2257"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0"/>
            <p:cNvSpPr/>
            <p:nvPr/>
          </p:nvSpPr>
          <p:spPr>
            <a:xfrm>
              <a:off x="5268950" y="1709050"/>
              <a:ext cx="68325" cy="25975"/>
            </a:xfrm>
            <a:custGeom>
              <a:avLst/>
              <a:gdLst/>
              <a:ahLst/>
              <a:cxnLst/>
              <a:rect l="l" t="t" r="r" b="b"/>
              <a:pathLst>
                <a:path w="2733" h="1039" extrusionOk="0">
                  <a:moveTo>
                    <a:pt x="2679" y="0"/>
                  </a:moveTo>
                  <a:cubicBezTo>
                    <a:pt x="2672" y="0"/>
                    <a:pt x="2665" y="3"/>
                    <a:pt x="2657" y="10"/>
                  </a:cubicBezTo>
                  <a:cubicBezTo>
                    <a:pt x="2056" y="286"/>
                    <a:pt x="1429" y="537"/>
                    <a:pt x="828" y="762"/>
                  </a:cubicBezTo>
                  <a:cubicBezTo>
                    <a:pt x="581" y="852"/>
                    <a:pt x="355" y="942"/>
                    <a:pt x="130" y="942"/>
                  </a:cubicBezTo>
                  <a:cubicBezTo>
                    <a:pt x="104" y="942"/>
                    <a:pt x="77" y="940"/>
                    <a:pt x="51" y="938"/>
                  </a:cubicBezTo>
                  <a:cubicBezTo>
                    <a:pt x="26" y="938"/>
                    <a:pt x="1" y="963"/>
                    <a:pt x="1" y="988"/>
                  </a:cubicBezTo>
                  <a:cubicBezTo>
                    <a:pt x="1" y="988"/>
                    <a:pt x="26" y="1013"/>
                    <a:pt x="51" y="1013"/>
                  </a:cubicBezTo>
                  <a:cubicBezTo>
                    <a:pt x="76" y="1013"/>
                    <a:pt x="101" y="1038"/>
                    <a:pt x="126" y="1038"/>
                  </a:cubicBezTo>
                  <a:cubicBezTo>
                    <a:pt x="377" y="1038"/>
                    <a:pt x="602" y="938"/>
                    <a:pt x="853" y="863"/>
                  </a:cubicBezTo>
                  <a:cubicBezTo>
                    <a:pt x="1479" y="612"/>
                    <a:pt x="2081" y="361"/>
                    <a:pt x="2682" y="86"/>
                  </a:cubicBezTo>
                  <a:cubicBezTo>
                    <a:pt x="2707" y="61"/>
                    <a:pt x="2733" y="36"/>
                    <a:pt x="2707" y="36"/>
                  </a:cubicBezTo>
                  <a:cubicBezTo>
                    <a:pt x="2707" y="18"/>
                    <a:pt x="2695" y="0"/>
                    <a:pt x="2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0"/>
            <p:cNvSpPr/>
            <p:nvPr/>
          </p:nvSpPr>
          <p:spPr>
            <a:xfrm>
              <a:off x="5273350" y="1720950"/>
              <a:ext cx="62675" cy="22825"/>
            </a:xfrm>
            <a:custGeom>
              <a:avLst/>
              <a:gdLst/>
              <a:ahLst/>
              <a:cxnLst/>
              <a:rect l="l" t="t" r="r" b="b"/>
              <a:pathLst>
                <a:path w="2507" h="913" extrusionOk="0">
                  <a:moveTo>
                    <a:pt x="2453" y="0"/>
                  </a:moveTo>
                  <a:cubicBezTo>
                    <a:pt x="2446" y="0"/>
                    <a:pt x="2439" y="3"/>
                    <a:pt x="2431" y="11"/>
                  </a:cubicBezTo>
                  <a:cubicBezTo>
                    <a:pt x="1855" y="286"/>
                    <a:pt x="1253" y="537"/>
                    <a:pt x="652" y="737"/>
                  </a:cubicBezTo>
                  <a:cubicBezTo>
                    <a:pt x="507" y="792"/>
                    <a:pt x="363" y="833"/>
                    <a:pt x="218" y="833"/>
                  </a:cubicBezTo>
                  <a:cubicBezTo>
                    <a:pt x="162" y="833"/>
                    <a:pt x="106" y="827"/>
                    <a:pt x="50" y="813"/>
                  </a:cubicBezTo>
                  <a:cubicBezTo>
                    <a:pt x="25" y="813"/>
                    <a:pt x="0" y="813"/>
                    <a:pt x="0" y="838"/>
                  </a:cubicBezTo>
                  <a:cubicBezTo>
                    <a:pt x="0" y="863"/>
                    <a:pt x="0" y="888"/>
                    <a:pt x="25" y="888"/>
                  </a:cubicBezTo>
                  <a:cubicBezTo>
                    <a:pt x="100" y="913"/>
                    <a:pt x="151" y="913"/>
                    <a:pt x="201" y="913"/>
                  </a:cubicBezTo>
                  <a:cubicBezTo>
                    <a:pt x="351" y="913"/>
                    <a:pt x="526" y="863"/>
                    <a:pt x="677" y="813"/>
                  </a:cubicBezTo>
                  <a:cubicBezTo>
                    <a:pt x="1278" y="612"/>
                    <a:pt x="1880" y="362"/>
                    <a:pt x="2481" y="86"/>
                  </a:cubicBezTo>
                  <a:cubicBezTo>
                    <a:pt x="2481" y="86"/>
                    <a:pt x="2506" y="36"/>
                    <a:pt x="2481" y="36"/>
                  </a:cubicBezTo>
                  <a:cubicBezTo>
                    <a:pt x="2481" y="18"/>
                    <a:pt x="2469"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0"/>
            <p:cNvSpPr/>
            <p:nvPr/>
          </p:nvSpPr>
          <p:spPr>
            <a:xfrm>
              <a:off x="5277100" y="1733450"/>
              <a:ext cx="59550" cy="25375"/>
            </a:xfrm>
            <a:custGeom>
              <a:avLst/>
              <a:gdLst/>
              <a:ahLst/>
              <a:cxnLst/>
              <a:rect l="l" t="t" r="r" b="b"/>
              <a:pathLst>
                <a:path w="2382" h="1015" extrusionOk="0">
                  <a:moveTo>
                    <a:pt x="2330" y="1"/>
                  </a:moveTo>
                  <a:cubicBezTo>
                    <a:pt x="2323" y="1"/>
                    <a:pt x="2315" y="4"/>
                    <a:pt x="2306" y="12"/>
                  </a:cubicBezTo>
                  <a:cubicBezTo>
                    <a:pt x="1605" y="413"/>
                    <a:pt x="828" y="714"/>
                    <a:pt x="26" y="939"/>
                  </a:cubicBezTo>
                  <a:cubicBezTo>
                    <a:pt x="26" y="939"/>
                    <a:pt x="1" y="964"/>
                    <a:pt x="1" y="989"/>
                  </a:cubicBezTo>
                  <a:cubicBezTo>
                    <a:pt x="1" y="1014"/>
                    <a:pt x="26" y="1014"/>
                    <a:pt x="51" y="1014"/>
                  </a:cubicBezTo>
                  <a:cubicBezTo>
                    <a:pt x="853" y="789"/>
                    <a:pt x="1630" y="488"/>
                    <a:pt x="2356" y="87"/>
                  </a:cubicBezTo>
                  <a:cubicBezTo>
                    <a:pt x="2381" y="62"/>
                    <a:pt x="2381" y="37"/>
                    <a:pt x="2356" y="12"/>
                  </a:cubicBezTo>
                  <a:cubicBezTo>
                    <a:pt x="2356" y="12"/>
                    <a:pt x="2345" y="1"/>
                    <a:pt x="2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0"/>
            <p:cNvSpPr/>
            <p:nvPr/>
          </p:nvSpPr>
          <p:spPr>
            <a:xfrm>
              <a:off x="4631100" y="967450"/>
              <a:ext cx="34500" cy="18800"/>
            </a:xfrm>
            <a:custGeom>
              <a:avLst/>
              <a:gdLst/>
              <a:ahLst/>
              <a:cxnLst/>
              <a:rect l="l" t="t" r="r" b="b"/>
              <a:pathLst>
                <a:path w="1380" h="752" extrusionOk="0">
                  <a:moveTo>
                    <a:pt x="1304" y="0"/>
                  </a:moveTo>
                  <a:cubicBezTo>
                    <a:pt x="828" y="125"/>
                    <a:pt x="402" y="351"/>
                    <a:pt x="26" y="677"/>
                  </a:cubicBezTo>
                  <a:cubicBezTo>
                    <a:pt x="1" y="702"/>
                    <a:pt x="1" y="727"/>
                    <a:pt x="1" y="727"/>
                  </a:cubicBezTo>
                  <a:cubicBezTo>
                    <a:pt x="26" y="752"/>
                    <a:pt x="26" y="752"/>
                    <a:pt x="51" y="752"/>
                  </a:cubicBezTo>
                  <a:lnTo>
                    <a:pt x="76" y="752"/>
                  </a:lnTo>
                  <a:cubicBezTo>
                    <a:pt x="427" y="426"/>
                    <a:pt x="878" y="201"/>
                    <a:pt x="1329" y="75"/>
                  </a:cubicBezTo>
                  <a:cubicBezTo>
                    <a:pt x="1354" y="75"/>
                    <a:pt x="1379" y="50"/>
                    <a:pt x="1379" y="25"/>
                  </a:cubicBezTo>
                  <a:cubicBezTo>
                    <a:pt x="1354" y="0"/>
                    <a:pt x="1329"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0"/>
            <p:cNvSpPr/>
            <p:nvPr/>
          </p:nvSpPr>
          <p:spPr>
            <a:xfrm>
              <a:off x="4634250" y="963675"/>
              <a:ext cx="55775" cy="28850"/>
            </a:xfrm>
            <a:custGeom>
              <a:avLst/>
              <a:gdLst/>
              <a:ahLst/>
              <a:cxnLst/>
              <a:rect l="l" t="t" r="r" b="b"/>
              <a:pathLst>
                <a:path w="2231" h="1154" extrusionOk="0">
                  <a:moveTo>
                    <a:pt x="2181" y="1"/>
                  </a:moveTo>
                  <a:cubicBezTo>
                    <a:pt x="1429" y="276"/>
                    <a:pt x="702" y="652"/>
                    <a:pt x="25" y="1078"/>
                  </a:cubicBezTo>
                  <a:cubicBezTo>
                    <a:pt x="25" y="1103"/>
                    <a:pt x="0" y="1129"/>
                    <a:pt x="25" y="1129"/>
                  </a:cubicBezTo>
                  <a:cubicBezTo>
                    <a:pt x="25" y="1154"/>
                    <a:pt x="50" y="1154"/>
                    <a:pt x="50" y="1154"/>
                  </a:cubicBezTo>
                  <a:lnTo>
                    <a:pt x="75" y="1154"/>
                  </a:lnTo>
                  <a:cubicBezTo>
                    <a:pt x="752" y="728"/>
                    <a:pt x="1454" y="3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0"/>
            <p:cNvSpPr/>
            <p:nvPr/>
          </p:nvSpPr>
          <p:spPr>
            <a:xfrm>
              <a:off x="4650525" y="968700"/>
              <a:ext cx="52675" cy="26950"/>
            </a:xfrm>
            <a:custGeom>
              <a:avLst/>
              <a:gdLst/>
              <a:ahLst/>
              <a:cxnLst/>
              <a:rect l="l" t="t" r="r" b="b"/>
              <a:pathLst>
                <a:path w="2107" h="1078" extrusionOk="0">
                  <a:moveTo>
                    <a:pt x="2056" y="0"/>
                  </a:moveTo>
                  <a:cubicBezTo>
                    <a:pt x="1354" y="251"/>
                    <a:pt x="652" y="602"/>
                    <a:pt x="26" y="1003"/>
                  </a:cubicBezTo>
                  <a:cubicBezTo>
                    <a:pt x="1" y="1003"/>
                    <a:pt x="1" y="1028"/>
                    <a:pt x="1" y="1053"/>
                  </a:cubicBezTo>
                  <a:cubicBezTo>
                    <a:pt x="26" y="1078"/>
                    <a:pt x="26" y="1078"/>
                    <a:pt x="51" y="1078"/>
                  </a:cubicBezTo>
                  <a:lnTo>
                    <a:pt x="76" y="1078"/>
                  </a:lnTo>
                  <a:cubicBezTo>
                    <a:pt x="703" y="677"/>
                    <a:pt x="1379" y="351"/>
                    <a:pt x="2081" y="100"/>
                  </a:cubicBezTo>
                  <a:cubicBezTo>
                    <a:pt x="2106" y="75"/>
                    <a:pt x="2106" y="50"/>
                    <a:pt x="2106" y="50"/>
                  </a:cubicBezTo>
                  <a:cubicBezTo>
                    <a:pt x="2106" y="25"/>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0"/>
            <p:cNvSpPr/>
            <p:nvPr/>
          </p:nvSpPr>
          <p:spPr>
            <a:xfrm>
              <a:off x="4672450" y="964050"/>
              <a:ext cx="66450" cy="30350"/>
            </a:xfrm>
            <a:custGeom>
              <a:avLst/>
              <a:gdLst/>
              <a:ahLst/>
              <a:cxnLst/>
              <a:rect l="l" t="t" r="r" b="b"/>
              <a:pathLst>
                <a:path w="2658" h="1214" extrusionOk="0">
                  <a:moveTo>
                    <a:pt x="2613" y="0"/>
                  </a:moveTo>
                  <a:cubicBezTo>
                    <a:pt x="2610" y="0"/>
                    <a:pt x="2607" y="3"/>
                    <a:pt x="2607" y="11"/>
                  </a:cubicBezTo>
                  <a:cubicBezTo>
                    <a:pt x="1730" y="337"/>
                    <a:pt x="853" y="713"/>
                    <a:pt x="26" y="1139"/>
                  </a:cubicBezTo>
                  <a:cubicBezTo>
                    <a:pt x="26" y="1139"/>
                    <a:pt x="1" y="1164"/>
                    <a:pt x="26" y="1189"/>
                  </a:cubicBezTo>
                  <a:cubicBezTo>
                    <a:pt x="26" y="1214"/>
                    <a:pt x="51" y="1214"/>
                    <a:pt x="51" y="1214"/>
                  </a:cubicBezTo>
                  <a:lnTo>
                    <a:pt x="76" y="1214"/>
                  </a:lnTo>
                  <a:cubicBezTo>
                    <a:pt x="903" y="788"/>
                    <a:pt x="1755" y="412"/>
                    <a:pt x="2633" y="86"/>
                  </a:cubicBezTo>
                  <a:cubicBezTo>
                    <a:pt x="2658" y="86"/>
                    <a:pt x="2658" y="61"/>
                    <a:pt x="2658" y="36"/>
                  </a:cubicBezTo>
                  <a:cubicBezTo>
                    <a:pt x="2640" y="18"/>
                    <a:pt x="2622" y="0"/>
                    <a:pt x="2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0"/>
            <p:cNvSpPr/>
            <p:nvPr/>
          </p:nvSpPr>
          <p:spPr>
            <a:xfrm>
              <a:off x="4688125" y="970950"/>
              <a:ext cx="58925" cy="27850"/>
            </a:xfrm>
            <a:custGeom>
              <a:avLst/>
              <a:gdLst/>
              <a:ahLst/>
              <a:cxnLst/>
              <a:rect l="l" t="t" r="r" b="b"/>
              <a:pathLst>
                <a:path w="2357" h="1114" extrusionOk="0">
                  <a:moveTo>
                    <a:pt x="2303" y="0"/>
                  </a:moveTo>
                  <a:cubicBezTo>
                    <a:pt x="2296" y="0"/>
                    <a:pt x="2289" y="3"/>
                    <a:pt x="2281" y="10"/>
                  </a:cubicBezTo>
                  <a:cubicBezTo>
                    <a:pt x="1504" y="261"/>
                    <a:pt x="727" y="612"/>
                    <a:pt x="26" y="1038"/>
                  </a:cubicBezTo>
                  <a:cubicBezTo>
                    <a:pt x="1" y="1038"/>
                    <a:pt x="1" y="1088"/>
                    <a:pt x="1" y="1088"/>
                  </a:cubicBezTo>
                  <a:cubicBezTo>
                    <a:pt x="26" y="1113"/>
                    <a:pt x="26" y="1113"/>
                    <a:pt x="51" y="1113"/>
                  </a:cubicBezTo>
                  <a:lnTo>
                    <a:pt x="76" y="1113"/>
                  </a:lnTo>
                  <a:cubicBezTo>
                    <a:pt x="777" y="687"/>
                    <a:pt x="1529" y="336"/>
                    <a:pt x="2306" y="86"/>
                  </a:cubicBezTo>
                  <a:cubicBezTo>
                    <a:pt x="2331" y="86"/>
                    <a:pt x="2356" y="61"/>
                    <a:pt x="2356" y="36"/>
                  </a:cubicBezTo>
                  <a:cubicBezTo>
                    <a:pt x="2339" y="18"/>
                    <a:pt x="2321"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0"/>
            <p:cNvSpPr/>
            <p:nvPr/>
          </p:nvSpPr>
          <p:spPr>
            <a:xfrm>
              <a:off x="4706300" y="977200"/>
              <a:ext cx="52025" cy="27225"/>
            </a:xfrm>
            <a:custGeom>
              <a:avLst/>
              <a:gdLst/>
              <a:ahLst/>
              <a:cxnLst/>
              <a:rect l="l" t="t" r="r" b="b"/>
              <a:pathLst>
                <a:path w="2081" h="1089" extrusionOk="0">
                  <a:moveTo>
                    <a:pt x="2052" y="1"/>
                  </a:moveTo>
                  <a:cubicBezTo>
                    <a:pt x="2045" y="1"/>
                    <a:pt x="2038" y="4"/>
                    <a:pt x="2030" y="11"/>
                  </a:cubicBezTo>
                  <a:cubicBezTo>
                    <a:pt x="1304" y="237"/>
                    <a:pt x="627" y="562"/>
                    <a:pt x="25" y="1014"/>
                  </a:cubicBezTo>
                  <a:cubicBezTo>
                    <a:pt x="0" y="1039"/>
                    <a:pt x="0" y="1064"/>
                    <a:pt x="25" y="1089"/>
                  </a:cubicBezTo>
                  <a:lnTo>
                    <a:pt x="76" y="1089"/>
                  </a:lnTo>
                  <a:cubicBezTo>
                    <a:pt x="677" y="638"/>
                    <a:pt x="1354" y="312"/>
                    <a:pt x="2055" y="86"/>
                  </a:cubicBezTo>
                  <a:cubicBezTo>
                    <a:pt x="2081" y="86"/>
                    <a:pt x="2081" y="61"/>
                    <a:pt x="2081" y="36"/>
                  </a:cubicBezTo>
                  <a:cubicBezTo>
                    <a:pt x="2081" y="18"/>
                    <a:pt x="2068" y="1"/>
                    <a:pt x="2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0"/>
            <p:cNvSpPr/>
            <p:nvPr/>
          </p:nvSpPr>
          <p:spPr>
            <a:xfrm>
              <a:off x="4720700" y="980600"/>
              <a:ext cx="55800" cy="28850"/>
            </a:xfrm>
            <a:custGeom>
              <a:avLst/>
              <a:gdLst/>
              <a:ahLst/>
              <a:cxnLst/>
              <a:rect l="l" t="t" r="r" b="b"/>
              <a:pathLst>
                <a:path w="2232" h="1154" extrusionOk="0">
                  <a:moveTo>
                    <a:pt x="2156" y="0"/>
                  </a:moveTo>
                  <a:cubicBezTo>
                    <a:pt x="1429" y="301"/>
                    <a:pt x="703" y="652"/>
                    <a:pt x="26" y="1078"/>
                  </a:cubicBezTo>
                  <a:cubicBezTo>
                    <a:pt x="1" y="1078"/>
                    <a:pt x="1" y="1103"/>
                    <a:pt x="26" y="1128"/>
                  </a:cubicBezTo>
                  <a:cubicBezTo>
                    <a:pt x="26" y="1153"/>
                    <a:pt x="51" y="1153"/>
                    <a:pt x="51" y="1153"/>
                  </a:cubicBezTo>
                  <a:lnTo>
                    <a:pt x="76" y="1153"/>
                  </a:lnTo>
                  <a:cubicBezTo>
                    <a:pt x="753" y="727"/>
                    <a:pt x="1454" y="376"/>
                    <a:pt x="2206" y="76"/>
                  </a:cubicBezTo>
                  <a:cubicBezTo>
                    <a:pt x="2231" y="76"/>
                    <a:pt x="2231" y="51"/>
                    <a:pt x="2231"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0"/>
            <p:cNvSpPr/>
            <p:nvPr/>
          </p:nvSpPr>
          <p:spPr>
            <a:xfrm>
              <a:off x="4728850" y="987500"/>
              <a:ext cx="58925" cy="29475"/>
            </a:xfrm>
            <a:custGeom>
              <a:avLst/>
              <a:gdLst/>
              <a:ahLst/>
              <a:cxnLst/>
              <a:rect l="l" t="t" r="r" b="b"/>
              <a:pathLst>
                <a:path w="2357" h="1179" extrusionOk="0">
                  <a:moveTo>
                    <a:pt x="2306" y="0"/>
                  </a:moveTo>
                  <a:cubicBezTo>
                    <a:pt x="1479" y="251"/>
                    <a:pt x="727" y="627"/>
                    <a:pt x="26" y="1103"/>
                  </a:cubicBezTo>
                  <a:cubicBezTo>
                    <a:pt x="1" y="1103"/>
                    <a:pt x="1" y="1153"/>
                    <a:pt x="1" y="1153"/>
                  </a:cubicBezTo>
                  <a:cubicBezTo>
                    <a:pt x="1" y="1178"/>
                    <a:pt x="26" y="1178"/>
                    <a:pt x="51" y="1178"/>
                  </a:cubicBezTo>
                  <a:lnTo>
                    <a:pt x="76" y="1178"/>
                  </a:lnTo>
                  <a:cubicBezTo>
                    <a:pt x="752" y="702"/>
                    <a:pt x="1529" y="351"/>
                    <a:pt x="2331" y="75"/>
                  </a:cubicBezTo>
                  <a:cubicBezTo>
                    <a:pt x="2356" y="75"/>
                    <a:pt x="2356" y="50"/>
                    <a:pt x="2356"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0"/>
            <p:cNvSpPr/>
            <p:nvPr/>
          </p:nvSpPr>
          <p:spPr>
            <a:xfrm>
              <a:off x="4739500" y="992500"/>
              <a:ext cx="55175" cy="33225"/>
            </a:xfrm>
            <a:custGeom>
              <a:avLst/>
              <a:gdLst/>
              <a:ahLst/>
              <a:cxnLst/>
              <a:rect l="l" t="t" r="r" b="b"/>
              <a:pathLst>
                <a:path w="2207" h="1329" extrusionOk="0">
                  <a:moveTo>
                    <a:pt x="2131" y="1"/>
                  </a:moveTo>
                  <a:cubicBezTo>
                    <a:pt x="1354" y="301"/>
                    <a:pt x="652" y="727"/>
                    <a:pt x="26" y="1229"/>
                  </a:cubicBezTo>
                  <a:cubicBezTo>
                    <a:pt x="1" y="1254"/>
                    <a:pt x="1" y="1279"/>
                    <a:pt x="26" y="1304"/>
                  </a:cubicBezTo>
                  <a:cubicBezTo>
                    <a:pt x="26" y="1304"/>
                    <a:pt x="26" y="1329"/>
                    <a:pt x="51" y="1329"/>
                  </a:cubicBezTo>
                  <a:cubicBezTo>
                    <a:pt x="51" y="1329"/>
                    <a:pt x="76" y="1304"/>
                    <a:pt x="76" y="1304"/>
                  </a:cubicBezTo>
                  <a:cubicBezTo>
                    <a:pt x="702" y="778"/>
                    <a:pt x="1404" y="377"/>
                    <a:pt x="2156" y="76"/>
                  </a:cubicBezTo>
                  <a:cubicBezTo>
                    <a:pt x="2181" y="76"/>
                    <a:pt x="2206"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0"/>
            <p:cNvSpPr/>
            <p:nvPr/>
          </p:nvSpPr>
          <p:spPr>
            <a:xfrm>
              <a:off x="4753925" y="997250"/>
              <a:ext cx="51400" cy="27850"/>
            </a:xfrm>
            <a:custGeom>
              <a:avLst/>
              <a:gdLst/>
              <a:ahLst/>
              <a:cxnLst/>
              <a:rect l="l" t="t" r="r" b="b"/>
              <a:pathLst>
                <a:path w="2056" h="1114" extrusionOk="0">
                  <a:moveTo>
                    <a:pt x="2011" y="1"/>
                  </a:moveTo>
                  <a:cubicBezTo>
                    <a:pt x="2007" y="1"/>
                    <a:pt x="2005" y="4"/>
                    <a:pt x="2005" y="11"/>
                  </a:cubicBezTo>
                  <a:cubicBezTo>
                    <a:pt x="1303" y="262"/>
                    <a:pt x="652" y="613"/>
                    <a:pt x="25" y="1039"/>
                  </a:cubicBezTo>
                  <a:cubicBezTo>
                    <a:pt x="25" y="1039"/>
                    <a:pt x="0" y="1064"/>
                    <a:pt x="25" y="1089"/>
                  </a:cubicBezTo>
                  <a:cubicBezTo>
                    <a:pt x="25" y="1114"/>
                    <a:pt x="50" y="1114"/>
                    <a:pt x="50" y="1114"/>
                  </a:cubicBezTo>
                  <a:cubicBezTo>
                    <a:pt x="75" y="1114"/>
                    <a:pt x="75" y="1114"/>
                    <a:pt x="75" y="1089"/>
                  </a:cubicBezTo>
                  <a:cubicBezTo>
                    <a:pt x="702" y="688"/>
                    <a:pt x="1353" y="337"/>
                    <a:pt x="2030" y="86"/>
                  </a:cubicBezTo>
                  <a:cubicBezTo>
                    <a:pt x="2055" y="86"/>
                    <a:pt x="2055" y="61"/>
                    <a:pt x="2055" y="36"/>
                  </a:cubicBezTo>
                  <a:cubicBezTo>
                    <a:pt x="2038" y="18"/>
                    <a:pt x="2020"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0"/>
            <p:cNvSpPr/>
            <p:nvPr/>
          </p:nvSpPr>
          <p:spPr>
            <a:xfrm>
              <a:off x="4758925" y="1006275"/>
              <a:ext cx="52650" cy="26350"/>
            </a:xfrm>
            <a:custGeom>
              <a:avLst/>
              <a:gdLst/>
              <a:ahLst/>
              <a:cxnLst/>
              <a:rect l="l" t="t" r="r" b="b"/>
              <a:pathLst>
                <a:path w="2106" h="1054" extrusionOk="0">
                  <a:moveTo>
                    <a:pt x="2031" y="1"/>
                  </a:moveTo>
                  <a:cubicBezTo>
                    <a:pt x="1329" y="252"/>
                    <a:pt x="652" y="577"/>
                    <a:pt x="26" y="953"/>
                  </a:cubicBezTo>
                  <a:cubicBezTo>
                    <a:pt x="1" y="978"/>
                    <a:pt x="1" y="1003"/>
                    <a:pt x="1" y="1029"/>
                  </a:cubicBezTo>
                  <a:cubicBezTo>
                    <a:pt x="26" y="1029"/>
                    <a:pt x="26" y="1054"/>
                    <a:pt x="51" y="1054"/>
                  </a:cubicBezTo>
                  <a:cubicBezTo>
                    <a:pt x="51" y="1054"/>
                    <a:pt x="51" y="1054"/>
                    <a:pt x="76" y="1029"/>
                  </a:cubicBezTo>
                  <a:cubicBezTo>
                    <a:pt x="702" y="653"/>
                    <a:pt x="1379" y="327"/>
                    <a:pt x="2056" y="76"/>
                  </a:cubicBezTo>
                  <a:cubicBezTo>
                    <a:pt x="2081" y="76"/>
                    <a:pt x="2106" y="51"/>
                    <a:pt x="2081" y="26"/>
                  </a:cubicBezTo>
                  <a:cubicBezTo>
                    <a:pt x="2081" y="1"/>
                    <a:pt x="2056"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0"/>
            <p:cNvSpPr/>
            <p:nvPr/>
          </p:nvSpPr>
          <p:spPr>
            <a:xfrm>
              <a:off x="4765200" y="1014425"/>
              <a:ext cx="57650" cy="30725"/>
            </a:xfrm>
            <a:custGeom>
              <a:avLst/>
              <a:gdLst/>
              <a:ahLst/>
              <a:cxnLst/>
              <a:rect l="l" t="t" r="r" b="b"/>
              <a:pathLst>
                <a:path w="2306" h="1229" extrusionOk="0">
                  <a:moveTo>
                    <a:pt x="2231" y="1"/>
                  </a:moveTo>
                  <a:cubicBezTo>
                    <a:pt x="1454" y="251"/>
                    <a:pt x="702" y="652"/>
                    <a:pt x="25" y="1154"/>
                  </a:cubicBezTo>
                  <a:cubicBezTo>
                    <a:pt x="0" y="1179"/>
                    <a:pt x="0" y="1204"/>
                    <a:pt x="25" y="1204"/>
                  </a:cubicBezTo>
                  <a:cubicBezTo>
                    <a:pt x="25" y="1229"/>
                    <a:pt x="50" y="1229"/>
                    <a:pt x="50" y="1229"/>
                  </a:cubicBezTo>
                  <a:lnTo>
                    <a:pt x="75" y="1229"/>
                  </a:lnTo>
                  <a:cubicBezTo>
                    <a:pt x="752" y="728"/>
                    <a:pt x="1479" y="327"/>
                    <a:pt x="2256" y="76"/>
                  </a:cubicBezTo>
                  <a:cubicBezTo>
                    <a:pt x="2281" y="76"/>
                    <a:pt x="2306" y="51"/>
                    <a:pt x="2306"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0"/>
            <p:cNvSpPr/>
            <p:nvPr/>
          </p:nvSpPr>
          <p:spPr>
            <a:xfrm>
              <a:off x="4775850" y="1023825"/>
              <a:ext cx="53900" cy="28225"/>
            </a:xfrm>
            <a:custGeom>
              <a:avLst/>
              <a:gdLst/>
              <a:ahLst/>
              <a:cxnLst/>
              <a:rect l="l" t="t" r="r" b="b"/>
              <a:pathLst>
                <a:path w="2156" h="1129" extrusionOk="0">
                  <a:moveTo>
                    <a:pt x="2081" y="1"/>
                  </a:moveTo>
                  <a:cubicBezTo>
                    <a:pt x="1354" y="226"/>
                    <a:pt x="652" y="602"/>
                    <a:pt x="25" y="1053"/>
                  </a:cubicBezTo>
                  <a:cubicBezTo>
                    <a:pt x="0" y="1078"/>
                    <a:pt x="0" y="1104"/>
                    <a:pt x="25" y="1129"/>
                  </a:cubicBezTo>
                  <a:lnTo>
                    <a:pt x="75" y="1129"/>
                  </a:lnTo>
                  <a:cubicBezTo>
                    <a:pt x="702" y="677"/>
                    <a:pt x="1379" y="327"/>
                    <a:pt x="2131" y="76"/>
                  </a:cubicBezTo>
                  <a:cubicBezTo>
                    <a:pt x="2131" y="76"/>
                    <a:pt x="2156" y="51"/>
                    <a:pt x="2156" y="26"/>
                  </a:cubicBezTo>
                  <a:cubicBezTo>
                    <a:pt x="2131" y="1"/>
                    <a:pt x="2106"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0"/>
            <p:cNvSpPr/>
            <p:nvPr/>
          </p:nvSpPr>
          <p:spPr>
            <a:xfrm>
              <a:off x="4787750" y="1027600"/>
              <a:ext cx="53275" cy="29475"/>
            </a:xfrm>
            <a:custGeom>
              <a:avLst/>
              <a:gdLst/>
              <a:ahLst/>
              <a:cxnLst/>
              <a:rect l="l" t="t" r="r" b="b"/>
              <a:pathLst>
                <a:path w="2131" h="1179" extrusionOk="0">
                  <a:moveTo>
                    <a:pt x="2081" y="0"/>
                  </a:moveTo>
                  <a:cubicBezTo>
                    <a:pt x="1329" y="251"/>
                    <a:pt x="627" y="602"/>
                    <a:pt x="26" y="1103"/>
                  </a:cubicBezTo>
                  <a:cubicBezTo>
                    <a:pt x="0" y="1128"/>
                    <a:pt x="0" y="1153"/>
                    <a:pt x="26" y="1153"/>
                  </a:cubicBezTo>
                  <a:cubicBezTo>
                    <a:pt x="26" y="1178"/>
                    <a:pt x="51" y="1178"/>
                    <a:pt x="51" y="1178"/>
                  </a:cubicBezTo>
                  <a:lnTo>
                    <a:pt x="76" y="1178"/>
                  </a:lnTo>
                  <a:cubicBezTo>
                    <a:pt x="677" y="677"/>
                    <a:pt x="1354" y="326"/>
                    <a:pt x="2106" y="75"/>
                  </a:cubicBezTo>
                  <a:cubicBezTo>
                    <a:pt x="2131" y="75"/>
                    <a:pt x="2131" y="50"/>
                    <a:pt x="2131" y="25"/>
                  </a:cubicBezTo>
                  <a:cubicBezTo>
                    <a:pt x="2131" y="0"/>
                    <a:pt x="2106"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0"/>
            <p:cNvSpPr/>
            <p:nvPr/>
          </p:nvSpPr>
          <p:spPr>
            <a:xfrm>
              <a:off x="4802800" y="1037625"/>
              <a:ext cx="46375" cy="26950"/>
            </a:xfrm>
            <a:custGeom>
              <a:avLst/>
              <a:gdLst/>
              <a:ahLst/>
              <a:cxnLst/>
              <a:rect l="l" t="t" r="r" b="b"/>
              <a:pathLst>
                <a:path w="1855" h="1078" extrusionOk="0">
                  <a:moveTo>
                    <a:pt x="1805" y="0"/>
                  </a:moveTo>
                  <a:cubicBezTo>
                    <a:pt x="1153" y="201"/>
                    <a:pt x="526" y="552"/>
                    <a:pt x="25" y="1003"/>
                  </a:cubicBezTo>
                  <a:cubicBezTo>
                    <a:pt x="0" y="1003"/>
                    <a:pt x="0" y="1053"/>
                    <a:pt x="25" y="1053"/>
                  </a:cubicBezTo>
                  <a:cubicBezTo>
                    <a:pt x="25" y="1078"/>
                    <a:pt x="25" y="1078"/>
                    <a:pt x="50" y="1078"/>
                  </a:cubicBezTo>
                  <a:cubicBezTo>
                    <a:pt x="50" y="1078"/>
                    <a:pt x="75" y="1078"/>
                    <a:pt x="75" y="1053"/>
                  </a:cubicBezTo>
                  <a:cubicBezTo>
                    <a:pt x="576" y="602"/>
                    <a:pt x="1178" y="276"/>
                    <a:pt x="1830" y="75"/>
                  </a:cubicBezTo>
                  <a:cubicBezTo>
                    <a:pt x="1855" y="75"/>
                    <a:pt x="1855"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0"/>
            <p:cNvSpPr/>
            <p:nvPr/>
          </p:nvSpPr>
          <p:spPr>
            <a:xfrm>
              <a:off x="4814075" y="1043250"/>
              <a:ext cx="56400" cy="26350"/>
            </a:xfrm>
            <a:custGeom>
              <a:avLst/>
              <a:gdLst/>
              <a:ahLst/>
              <a:cxnLst/>
              <a:rect l="l" t="t" r="r" b="b"/>
              <a:pathLst>
                <a:path w="2256" h="1054" extrusionOk="0">
                  <a:moveTo>
                    <a:pt x="2206" y="1"/>
                  </a:moveTo>
                  <a:cubicBezTo>
                    <a:pt x="1404" y="151"/>
                    <a:pt x="652" y="477"/>
                    <a:pt x="25" y="978"/>
                  </a:cubicBezTo>
                  <a:cubicBezTo>
                    <a:pt x="25" y="1003"/>
                    <a:pt x="0" y="1028"/>
                    <a:pt x="25" y="1053"/>
                  </a:cubicBezTo>
                  <a:lnTo>
                    <a:pt x="75" y="1053"/>
                  </a:lnTo>
                  <a:cubicBezTo>
                    <a:pt x="702" y="552"/>
                    <a:pt x="1429" y="226"/>
                    <a:pt x="2206" y="76"/>
                  </a:cubicBezTo>
                  <a:cubicBezTo>
                    <a:pt x="2231" y="76"/>
                    <a:pt x="2256" y="51"/>
                    <a:pt x="2256" y="26"/>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0"/>
            <p:cNvSpPr/>
            <p:nvPr/>
          </p:nvSpPr>
          <p:spPr>
            <a:xfrm>
              <a:off x="4824725" y="1048275"/>
              <a:ext cx="60800" cy="28850"/>
            </a:xfrm>
            <a:custGeom>
              <a:avLst/>
              <a:gdLst/>
              <a:ahLst/>
              <a:cxnLst/>
              <a:rect l="l" t="t" r="r" b="b"/>
              <a:pathLst>
                <a:path w="2432" h="1154" extrusionOk="0">
                  <a:moveTo>
                    <a:pt x="2381" y="0"/>
                  </a:moveTo>
                  <a:cubicBezTo>
                    <a:pt x="1529" y="226"/>
                    <a:pt x="752" y="577"/>
                    <a:pt x="25" y="1078"/>
                  </a:cubicBezTo>
                  <a:cubicBezTo>
                    <a:pt x="25" y="1078"/>
                    <a:pt x="0" y="1103"/>
                    <a:pt x="25" y="1128"/>
                  </a:cubicBezTo>
                  <a:cubicBezTo>
                    <a:pt x="25" y="1128"/>
                    <a:pt x="50" y="1153"/>
                    <a:pt x="50" y="1153"/>
                  </a:cubicBezTo>
                  <a:cubicBezTo>
                    <a:pt x="75" y="1153"/>
                    <a:pt x="75" y="1153"/>
                    <a:pt x="75" y="1128"/>
                  </a:cubicBezTo>
                  <a:cubicBezTo>
                    <a:pt x="802" y="652"/>
                    <a:pt x="1579" y="301"/>
                    <a:pt x="2406" y="75"/>
                  </a:cubicBezTo>
                  <a:cubicBezTo>
                    <a:pt x="2431" y="75"/>
                    <a:pt x="2431" y="50"/>
                    <a:pt x="2431" y="25"/>
                  </a:cubicBezTo>
                  <a:cubicBezTo>
                    <a:pt x="2431" y="0"/>
                    <a:pt x="2406"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0"/>
            <p:cNvSpPr/>
            <p:nvPr/>
          </p:nvSpPr>
          <p:spPr>
            <a:xfrm>
              <a:off x="4837875" y="1056425"/>
              <a:ext cx="53900" cy="28825"/>
            </a:xfrm>
            <a:custGeom>
              <a:avLst/>
              <a:gdLst/>
              <a:ahLst/>
              <a:cxnLst/>
              <a:rect l="l" t="t" r="r" b="b"/>
              <a:pathLst>
                <a:path w="2156" h="1153" extrusionOk="0">
                  <a:moveTo>
                    <a:pt x="2106" y="0"/>
                  </a:moveTo>
                  <a:cubicBezTo>
                    <a:pt x="1354" y="226"/>
                    <a:pt x="652" y="602"/>
                    <a:pt x="26" y="1078"/>
                  </a:cubicBezTo>
                  <a:cubicBezTo>
                    <a:pt x="26" y="1103"/>
                    <a:pt x="1" y="1128"/>
                    <a:pt x="26" y="1128"/>
                  </a:cubicBezTo>
                  <a:cubicBezTo>
                    <a:pt x="26" y="1153"/>
                    <a:pt x="51" y="1153"/>
                    <a:pt x="51" y="1153"/>
                  </a:cubicBezTo>
                  <a:lnTo>
                    <a:pt x="76" y="1153"/>
                  </a:lnTo>
                  <a:cubicBezTo>
                    <a:pt x="702" y="677"/>
                    <a:pt x="1379" y="326"/>
                    <a:pt x="2131" y="100"/>
                  </a:cubicBezTo>
                  <a:cubicBezTo>
                    <a:pt x="2156" y="75"/>
                    <a:pt x="2156" y="50"/>
                    <a:pt x="2156" y="25"/>
                  </a:cubicBezTo>
                  <a:cubicBezTo>
                    <a:pt x="2131" y="0"/>
                    <a:pt x="2131"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0"/>
            <p:cNvSpPr/>
            <p:nvPr/>
          </p:nvSpPr>
          <p:spPr>
            <a:xfrm>
              <a:off x="4850400" y="1065800"/>
              <a:ext cx="49525" cy="25100"/>
            </a:xfrm>
            <a:custGeom>
              <a:avLst/>
              <a:gdLst/>
              <a:ahLst/>
              <a:cxnLst/>
              <a:rect l="l" t="t" r="r" b="b"/>
              <a:pathLst>
                <a:path w="1981" h="1004" extrusionOk="0">
                  <a:moveTo>
                    <a:pt x="1906" y="1"/>
                  </a:moveTo>
                  <a:cubicBezTo>
                    <a:pt x="1254" y="252"/>
                    <a:pt x="627" y="552"/>
                    <a:pt x="51" y="928"/>
                  </a:cubicBezTo>
                  <a:cubicBezTo>
                    <a:pt x="26" y="928"/>
                    <a:pt x="1" y="953"/>
                    <a:pt x="26" y="978"/>
                  </a:cubicBezTo>
                  <a:cubicBezTo>
                    <a:pt x="26" y="1003"/>
                    <a:pt x="51" y="1003"/>
                    <a:pt x="51" y="1003"/>
                  </a:cubicBezTo>
                  <a:lnTo>
                    <a:pt x="76" y="1003"/>
                  </a:lnTo>
                  <a:cubicBezTo>
                    <a:pt x="677" y="628"/>
                    <a:pt x="1304" y="327"/>
                    <a:pt x="1931" y="101"/>
                  </a:cubicBezTo>
                  <a:cubicBezTo>
                    <a:pt x="1956" y="76"/>
                    <a:pt x="1981" y="51"/>
                    <a:pt x="1956"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0"/>
            <p:cNvSpPr/>
            <p:nvPr/>
          </p:nvSpPr>
          <p:spPr>
            <a:xfrm>
              <a:off x="4858550" y="1075575"/>
              <a:ext cx="55175" cy="25350"/>
            </a:xfrm>
            <a:custGeom>
              <a:avLst/>
              <a:gdLst/>
              <a:ahLst/>
              <a:cxnLst/>
              <a:rect l="l" t="t" r="r" b="b"/>
              <a:pathLst>
                <a:path w="2207" h="1014" extrusionOk="0">
                  <a:moveTo>
                    <a:pt x="2162" y="1"/>
                  </a:moveTo>
                  <a:cubicBezTo>
                    <a:pt x="2158" y="1"/>
                    <a:pt x="2156" y="4"/>
                    <a:pt x="2156" y="11"/>
                  </a:cubicBezTo>
                  <a:cubicBezTo>
                    <a:pt x="1404" y="211"/>
                    <a:pt x="677" y="512"/>
                    <a:pt x="26" y="938"/>
                  </a:cubicBezTo>
                  <a:cubicBezTo>
                    <a:pt x="1" y="938"/>
                    <a:pt x="1" y="963"/>
                    <a:pt x="1" y="988"/>
                  </a:cubicBezTo>
                  <a:cubicBezTo>
                    <a:pt x="1" y="1013"/>
                    <a:pt x="26" y="1013"/>
                    <a:pt x="51" y="1013"/>
                  </a:cubicBezTo>
                  <a:cubicBezTo>
                    <a:pt x="702" y="587"/>
                    <a:pt x="1429" y="287"/>
                    <a:pt x="2156" y="86"/>
                  </a:cubicBezTo>
                  <a:cubicBezTo>
                    <a:pt x="2181" y="86"/>
                    <a:pt x="2206" y="61"/>
                    <a:pt x="2206" y="36"/>
                  </a:cubicBezTo>
                  <a:cubicBezTo>
                    <a:pt x="2188" y="18"/>
                    <a:pt x="2171" y="1"/>
                    <a:pt x="2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0"/>
            <p:cNvSpPr/>
            <p:nvPr/>
          </p:nvSpPr>
          <p:spPr>
            <a:xfrm>
              <a:off x="4861675" y="1084600"/>
              <a:ext cx="54550" cy="27600"/>
            </a:xfrm>
            <a:custGeom>
              <a:avLst/>
              <a:gdLst/>
              <a:ahLst/>
              <a:cxnLst/>
              <a:rect l="l" t="t" r="r" b="b"/>
              <a:pathLst>
                <a:path w="2182" h="1104" extrusionOk="0">
                  <a:moveTo>
                    <a:pt x="2131" y="1"/>
                  </a:moveTo>
                  <a:cubicBezTo>
                    <a:pt x="1404" y="302"/>
                    <a:pt x="678" y="627"/>
                    <a:pt x="26" y="1028"/>
                  </a:cubicBezTo>
                  <a:cubicBezTo>
                    <a:pt x="1" y="1053"/>
                    <a:pt x="1" y="1079"/>
                    <a:pt x="1" y="1079"/>
                  </a:cubicBezTo>
                  <a:cubicBezTo>
                    <a:pt x="1" y="1104"/>
                    <a:pt x="26" y="1104"/>
                    <a:pt x="51" y="1104"/>
                  </a:cubicBezTo>
                  <a:cubicBezTo>
                    <a:pt x="728" y="703"/>
                    <a:pt x="1429" y="377"/>
                    <a:pt x="2156" y="76"/>
                  </a:cubicBezTo>
                  <a:cubicBezTo>
                    <a:pt x="2181" y="76"/>
                    <a:pt x="2181"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0"/>
            <p:cNvSpPr/>
            <p:nvPr/>
          </p:nvSpPr>
          <p:spPr>
            <a:xfrm>
              <a:off x="4867950" y="1094625"/>
              <a:ext cx="54525" cy="24475"/>
            </a:xfrm>
            <a:custGeom>
              <a:avLst/>
              <a:gdLst/>
              <a:ahLst/>
              <a:cxnLst/>
              <a:rect l="l" t="t" r="r" b="b"/>
              <a:pathLst>
                <a:path w="2181" h="979" extrusionOk="0">
                  <a:moveTo>
                    <a:pt x="2106" y="1"/>
                  </a:moveTo>
                  <a:cubicBezTo>
                    <a:pt x="1404" y="277"/>
                    <a:pt x="702" y="577"/>
                    <a:pt x="26" y="903"/>
                  </a:cubicBezTo>
                  <a:cubicBezTo>
                    <a:pt x="1" y="928"/>
                    <a:pt x="1" y="953"/>
                    <a:pt x="1" y="953"/>
                  </a:cubicBezTo>
                  <a:cubicBezTo>
                    <a:pt x="26" y="978"/>
                    <a:pt x="26" y="978"/>
                    <a:pt x="51" y="978"/>
                  </a:cubicBezTo>
                  <a:lnTo>
                    <a:pt x="76" y="978"/>
                  </a:lnTo>
                  <a:cubicBezTo>
                    <a:pt x="752" y="652"/>
                    <a:pt x="1429" y="352"/>
                    <a:pt x="2131" y="76"/>
                  </a:cubicBezTo>
                  <a:cubicBezTo>
                    <a:pt x="2156" y="76"/>
                    <a:pt x="2181" y="51"/>
                    <a:pt x="2156"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0"/>
            <p:cNvSpPr/>
            <p:nvPr/>
          </p:nvSpPr>
          <p:spPr>
            <a:xfrm>
              <a:off x="4874225" y="1104400"/>
              <a:ext cx="53275" cy="24725"/>
            </a:xfrm>
            <a:custGeom>
              <a:avLst/>
              <a:gdLst/>
              <a:ahLst/>
              <a:cxnLst/>
              <a:rect l="l" t="t" r="r" b="b"/>
              <a:pathLst>
                <a:path w="2131" h="989" extrusionOk="0">
                  <a:moveTo>
                    <a:pt x="2077" y="0"/>
                  </a:moveTo>
                  <a:cubicBezTo>
                    <a:pt x="2070" y="0"/>
                    <a:pt x="2063" y="4"/>
                    <a:pt x="2055" y="11"/>
                  </a:cubicBezTo>
                  <a:cubicBezTo>
                    <a:pt x="1404" y="337"/>
                    <a:pt x="727" y="637"/>
                    <a:pt x="25" y="888"/>
                  </a:cubicBezTo>
                  <a:cubicBezTo>
                    <a:pt x="0" y="913"/>
                    <a:pt x="0" y="938"/>
                    <a:pt x="0" y="963"/>
                  </a:cubicBezTo>
                  <a:cubicBezTo>
                    <a:pt x="25" y="963"/>
                    <a:pt x="25" y="988"/>
                    <a:pt x="50" y="988"/>
                  </a:cubicBezTo>
                  <a:cubicBezTo>
                    <a:pt x="752" y="713"/>
                    <a:pt x="1429" y="412"/>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0"/>
            <p:cNvSpPr/>
            <p:nvPr/>
          </p:nvSpPr>
          <p:spPr>
            <a:xfrm>
              <a:off x="4883625" y="1112175"/>
              <a:ext cx="55150" cy="24475"/>
            </a:xfrm>
            <a:custGeom>
              <a:avLst/>
              <a:gdLst/>
              <a:ahLst/>
              <a:cxnLst/>
              <a:rect l="l" t="t" r="r" b="b"/>
              <a:pathLst>
                <a:path w="2206" h="979" extrusionOk="0">
                  <a:moveTo>
                    <a:pt x="2130" y="1"/>
                  </a:moveTo>
                  <a:cubicBezTo>
                    <a:pt x="1454" y="326"/>
                    <a:pt x="752" y="627"/>
                    <a:pt x="50" y="903"/>
                  </a:cubicBezTo>
                  <a:cubicBezTo>
                    <a:pt x="25" y="903"/>
                    <a:pt x="0" y="928"/>
                    <a:pt x="25" y="953"/>
                  </a:cubicBezTo>
                  <a:cubicBezTo>
                    <a:pt x="25" y="978"/>
                    <a:pt x="25" y="978"/>
                    <a:pt x="50" y="978"/>
                  </a:cubicBezTo>
                  <a:lnTo>
                    <a:pt x="75" y="978"/>
                  </a:lnTo>
                  <a:cubicBezTo>
                    <a:pt x="777" y="702"/>
                    <a:pt x="1479" y="402"/>
                    <a:pt x="2181" y="101"/>
                  </a:cubicBezTo>
                  <a:cubicBezTo>
                    <a:pt x="2206" y="76"/>
                    <a:pt x="2206" y="51"/>
                    <a:pt x="2206" y="26"/>
                  </a:cubicBezTo>
                  <a:cubicBezTo>
                    <a:pt x="2181" y="1"/>
                    <a:pt x="2156"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0"/>
            <p:cNvSpPr/>
            <p:nvPr/>
          </p:nvSpPr>
          <p:spPr>
            <a:xfrm>
              <a:off x="4891750" y="1119425"/>
              <a:ext cx="57675" cy="25350"/>
            </a:xfrm>
            <a:custGeom>
              <a:avLst/>
              <a:gdLst/>
              <a:ahLst/>
              <a:cxnLst/>
              <a:rect l="l" t="t" r="r" b="b"/>
              <a:pathLst>
                <a:path w="2307" h="1014" extrusionOk="0">
                  <a:moveTo>
                    <a:pt x="2256" y="0"/>
                  </a:moveTo>
                  <a:cubicBezTo>
                    <a:pt x="2248" y="0"/>
                    <a:pt x="2240" y="3"/>
                    <a:pt x="2232" y="11"/>
                  </a:cubicBezTo>
                  <a:cubicBezTo>
                    <a:pt x="1530" y="362"/>
                    <a:pt x="778" y="663"/>
                    <a:pt x="51" y="939"/>
                  </a:cubicBezTo>
                  <a:cubicBezTo>
                    <a:pt x="26" y="939"/>
                    <a:pt x="1" y="964"/>
                    <a:pt x="26" y="989"/>
                  </a:cubicBezTo>
                  <a:cubicBezTo>
                    <a:pt x="26" y="1014"/>
                    <a:pt x="26" y="1014"/>
                    <a:pt x="51" y="1014"/>
                  </a:cubicBezTo>
                  <a:lnTo>
                    <a:pt x="76" y="1014"/>
                  </a:lnTo>
                  <a:cubicBezTo>
                    <a:pt x="828" y="763"/>
                    <a:pt x="1555" y="437"/>
                    <a:pt x="2282" y="87"/>
                  </a:cubicBezTo>
                  <a:cubicBezTo>
                    <a:pt x="2307" y="61"/>
                    <a:pt x="2307" y="36"/>
                    <a:pt x="2282" y="11"/>
                  </a:cubicBezTo>
                  <a:cubicBezTo>
                    <a:pt x="2282" y="11"/>
                    <a:pt x="2270"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0"/>
            <p:cNvSpPr/>
            <p:nvPr/>
          </p:nvSpPr>
          <p:spPr>
            <a:xfrm>
              <a:off x="4903050" y="1130725"/>
              <a:ext cx="53275" cy="24075"/>
            </a:xfrm>
            <a:custGeom>
              <a:avLst/>
              <a:gdLst/>
              <a:ahLst/>
              <a:cxnLst/>
              <a:rect l="l" t="t" r="r" b="b"/>
              <a:pathLst>
                <a:path w="2131" h="963" extrusionOk="0">
                  <a:moveTo>
                    <a:pt x="2077" y="0"/>
                  </a:moveTo>
                  <a:cubicBezTo>
                    <a:pt x="2070" y="0"/>
                    <a:pt x="2063" y="3"/>
                    <a:pt x="2055" y="10"/>
                  </a:cubicBezTo>
                  <a:cubicBezTo>
                    <a:pt x="1404" y="311"/>
                    <a:pt x="702" y="587"/>
                    <a:pt x="50" y="863"/>
                  </a:cubicBezTo>
                  <a:cubicBezTo>
                    <a:pt x="25" y="888"/>
                    <a:pt x="0" y="913"/>
                    <a:pt x="25" y="938"/>
                  </a:cubicBezTo>
                  <a:cubicBezTo>
                    <a:pt x="25" y="938"/>
                    <a:pt x="25" y="963"/>
                    <a:pt x="50" y="963"/>
                  </a:cubicBezTo>
                  <a:lnTo>
                    <a:pt x="75" y="963"/>
                  </a:lnTo>
                  <a:cubicBezTo>
                    <a:pt x="752" y="662"/>
                    <a:pt x="1429" y="386"/>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0"/>
            <p:cNvSpPr/>
            <p:nvPr/>
          </p:nvSpPr>
          <p:spPr>
            <a:xfrm>
              <a:off x="4910550" y="1139475"/>
              <a:ext cx="52025" cy="22850"/>
            </a:xfrm>
            <a:custGeom>
              <a:avLst/>
              <a:gdLst/>
              <a:ahLst/>
              <a:cxnLst/>
              <a:rect l="l" t="t" r="r" b="b"/>
              <a:pathLst>
                <a:path w="2081" h="914" extrusionOk="0">
                  <a:moveTo>
                    <a:pt x="2030" y="0"/>
                  </a:moveTo>
                  <a:cubicBezTo>
                    <a:pt x="2023" y="0"/>
                    <a:pt x="2014" y="3"/>
                    <a:pt x="2006" y="11"/>
                  </a:cubicBezTo>
                  <a:cubicBezTo>
                    <a:pt x="1379" y="312"/>
                    <a:pt x="703" y="588"/>
                    <a:pt x="51" y="838"/>
                  </a:cubicBezTo>
                  <a:cubicBezTo>
                    <a:pt x="26" y="838"/>
                    <a:pt x="1" y="863"/>
                    <a:pt x="26" y="889"/>
                  </a:cubicBezTo>
                  <a:cubicBezTo>
                    <a:pt x="26" y="914"/>
                    <a:pt x="51" y="914"/>
                    <a:pt x="51" y="914"/>
                  </a:cubicBezTo>
                  <a:lnTo>
                    <a:pt x="76" y="914"/>
                  </a:lnTo>
                  <a:cubicBezTo>
                    <a:pt x="753" y="663"/>
                    <a:pt x="1404" y="387"/>
                    <a:pt x="2056" y="87"/>
                  </a:cubicBezTo>
                  <a:cubicBezTo>
                    <a:pt x="2081" y="61"/>
                    <a:pt x="2081" y="36"/>
                    <a:pt x="2056" y="11"/>
                  </a:cubicBezTo>
                  <a:cubicBezTo>
                    <a:pt x="2056" y="11"/>
                    <a:pt x="2045"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0"/>
            <p:cNvSpPr/>
            <p:nvPr/>
          </p:nvSpPr>
          <p:spPr>
            <a:xfrm>
              <a:off x="4916200" y="1149300"/>
              <a:ext cx="48275" cy="23050"/>
            </a:xfrm>
            <a:custGeom>
              <a:avLst/>
              <a:gdLst/>
              <a:ahLst/>
              <a:cxnLst/>
              <a:rect l="l" t="t" r="r" b="b"/>
              <a:pathLst>
                <a:path w="1931" h="922" extrusionOk="0">
                  <a:moveTo>
                    <a:pt x="1889" y="1"/>
                  </a:moveTo>
                  <a:cubicBezTo>
                    <a:pt x="1880" y="1"/>
                    <a:pt x="1868" y="7"/>
                    <a:pt x="1855" y="19"/>
                  </a:cubicBezTo>
                  <a:cubicBezTo>
                    <a:pt x="1279" y="345"/>
                    <a:pt x="652" y="621"/>
                    <a:pt x="25" y="846"/>
                  </a:cubicBezTo>
                  <a:cubicBezTo>
                    <a:pt x="0" y="846"/>
                    <a:pt x="0" y="871"/>
                    <a:pt x="0" y="897"/>
                  </a:cubicBezTo>
                  <a:cubicBezTo>
                    <a:pt x="0" y="922"/>
                    <a:pt x="25" y="922"/>
                    <a:pt x="50" y="922"/>
                  </a:cubicBezTo>
                  <a:cubicBezTo>
                    <a:pt x="702" y="696"/>
                    <a:pt x="1304" y="420"/>
                    <a:pt x="1905" y="69"/>
                  </a:cubicBezTo>
                  <a:cubicBezTo>
                    <a:pt x="1930" y="69"/>
                    <a:pt x="1930" y="44"/>
                    <a:pt x="1905" y="19"/>
                  </a:cubicBezTo>
                  <a:cubicBezTo>
                    <a:pt x="1905" y="7"/>
                    <a:pt x="1899"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0"/>
            <p:cNvSpPr/>
            <p:nvPr/>
          </p:nvSpPr>
          <p:spPr>
            <a:xfrm>
              <a:off x="4923100" y="1152650"/>
              <a:ext cx="56400" cy="27225"/>
            </a:xfrm>
            <a:custGeom>
              <a:avLst/>
              <a:gdLst/>
              <a:ahLst/>
              <a:cxnLst/>
              <a:rect l="l" t="t" r="r" b="b"/>
              <a:pathLst>
                <a:path w="2256" h="1089" extrusionOk="0">
                  <a:moveTo>
                    <a:pt x="2202" y="0"/>
                  </a:moveTo>
                  <a:cubicBezTo>
                    <a:pt x="2195" y="0"/>
                    <a:pt x="2188" y="3"/>
                    <a:pt x="2181" y="11"/>
                  </a:cubicBezTo>
                  <a:cubicBezTo>
                    <a:pt x="1504" y="387"/>
                    <a:pt x="777" y="712"/>
                    <a:pt x="50" y="988"/>
                  </a:cubicBezTo>
                  <a:cubicBezTo>
                    <a:pt x="25" y="1013"/>
                    <a:pt x="0" y="1038"/>
                    <a:pt x="25" y="1063"/>
                  </a:cubicBezTo>
                  <a:cubicBezTo>
                    <a:pt x="25" y="1063"/>
                    <a:pt x="25" y="1088"/>
                    <a:pt x="50" y="1088"/>
                  </a:cubicBezTo>
                  <a:lnTo>
                    <a:pt x="75" y="1088"/>
                  </a:lnTo>
                  <a:cubicBezTo>
                    <a:pt x="802" y="813"/>
                    <a:pt x="1529" y="462"/>
                    <a:pt x="2206" y="86"/>
                  </a:cubicBezTo>
                  <a:cubicBezTo>
                    <a:pt x="2231" y="61"/>
                    <a:pt x="2256" y="36"/>
                    <a:pt x="2231" y="36"/>
                  </a:cubicBezTo>
                  <a:cubicBezTo>
                    <a:pt x="2231" y="18"/>
                    <a:pt x="2218"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0"/>
            <p:cNvSpPr/>
            <p:nvPr/>
          </p:nvSpPr>
          <p:spPr>
            <a:xfrm>
              <a:off x="4930600" y="1162925"/>
              <a:ext cx="54550" cy="25725"/>
            </a:xfrm>
            <a:custGeom>
              <a:avLst/>
              <a:gdLst/>
              <a:ahLst/>
              <a:cxnLst/>
              <a:rect l="l" t="t" r="r" b="b"/>
              <a:pathLst>
                <a:path w="2182" h="1029" extrusionOk="0">
                  <a:moveTo>
                    <a:pt x="2106" y="1"/>
                  </a:moveTo>
                  <a:cubicBezTo>
                    <a:pt x="1454" y="377"/>
                    <a:pt x="753" y="677"/>
                    <a:pt x="26" y="928"/>
                  </a:cubicBezTo>
                  <a:cubicBezTo>
                    <a:pt x="1" y="953"/>
                    <a:pt x="1" y="978"/>
                    <a:pt x="1" y="1003"/>
                  </a:cubicBezTo>
                  <a:cubicBezTo>
                    <a:pt x="1" y="1003"/>
                    <a:pt x="26" y="1028"/>
                    <a:pt x="51" y="1028"/>
                  </a:cubicBezTo>
                  <a:cubicBezTo>
                    <a:pt x="778" y="778"/>
                    <a:pt x="1480" y="452"/>
                    <a:pt x="2156" y="76"/>
                  </a:cubicBezTo>
                  <a:cubicBezTo>
                    <a:pt x="2181" y="76"/>
                    <a:pt x="2181" y="51"/>
                    <a:pt x="2181"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0"/>
            <p:cNvSpPr/>
            <p:nvPr/>
          </p:nvSpPr>
          <p:spPr>
            <a:xfrm>
              <a:off x="4940625" y="1173300"/>
              <a:ext cx="53925" cy="25375"/>
            </a:xfrm>
            <a:custGeom>
              <a:avLst/>
              <a:gdLst/>
              <a:ahLst/>
              <a:cxnLst/>
              <a:rect l="l" t="t" r="r" b="b"/>
              <a:pathLst>
                <a:path w="2157" h="1015" extrusionOk="0">
                  <a:moveTo>
                    <a:pt x="2106" y="1"/>
                  </a:moveTo>
                  <a:cubicBezTo>
                    <a:pt x="2098" y="1"/>
                    <a:pt x="2089" y="3"/>
                    <a:pt x="2081" y="12"/>
                  </a:cubicBezTo>
                  <a:cubicBezTo>
                    <a:pt x="1429" y="363"/>
                    <a:pt x="753" y="688"/>
                    <a:pt x="26" y="914"/>
                  </a:cubicBezTo>
                  <a:cubicBezTo>
                    <a:pt x="1" y="939"/>
                    <a:pt x="1" y="964"/>
                    <a:pt x="1" y="989"/>
                  </a:cubicBezTo>
                  <a:cubicBezTo>
                    <a:pt x="1" y="989"/>
                    <a:pt x="26" y="1014"/>
                    <a:pt x="51" y="1014"/>
                  </a:cubicBezTo>
                  <a:cubicBezTo>
                    <a:pt x="778" y="764"/>
                    <a:pt x="1480" y="463"/>
                    <a:pt x="2131" y="87"/>
                  </a:cubicBezTo>
                  <a:cubicBezTo>
                    <a:pt x="2156" y="62"/>
                    <a:pt x="2156" y="37"/>
                    <a:pt x="2156" y="12"/>
                  </a:cubicBezTo>
                  <a:cubicBezTo>
                    <a:pt x="2140" y="12"/>
                    <a:pt x="2123"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0"/>
            <p:cNvSpPr/>
            <p:nvPr/>
          </p:nvSpPr>
          <p:spPr>
            <a:xfrm>
              <a:off x="4951900" y="1183125"/>
              <a:ext cx="46400" cy="22425"/>
            </a:xfrm>
            <a:custGeom>
              <a:avLst/>
              <a:gdLst/>
              <a:ahLst/>
              <a:cxnLst/>
              <a:rect l="l" t="t" r="r" b="b"/>
              <a:pathLst>
                <a:path w="1856" h="897" extrusionOk="0">
                  <a:moveTo>
                    <a:pt x="1815" y="1"/>
                  </a:moveTo>
                  <a:cubicBezTo>
                    <a:pt x="1805" y="1"/>
                    <a:pt x="1793" y="7"/>
                    <a:pt x="1780" y="20"/>
                  </a:cubicBezTo>
                  <a:cubicBezTo>
                    <a:pt x="1229" y="346"/>
                    <a:pt x="653" y="621"/>
                    <a:pt x="51" y="822"/>
                  </a:cubicBezTo>
                  <a:cubicBezTo>
                    <a:pt x="26" y="822"/>
                    <a:pt x="1" y="847"/>
                    <a:pt x="1" y="872"/>
                  </a:cubicBezTo>
                  <a:cubicBezTo>
                    <a:pt x="26" y="897"/>
                    <a:pt x="26" y="897"/>
                    <a:pt x="51" y="897"/>
                  </a:cubicBezTo>
                  <a:lnTo>
                    <a:pt x="76" y="897"/>
                  </a:lnTo>
                  <a:cubicBezTo>
                    <a:pt x="678" y="696"/>
                    <a:pt x="1279" y="421"/>
                    <a:pt x="1831" y="95"/>
                  </a:cubicBezTo>
                  <a:cubicBezTo>
                    <a:pt x="1831" y="70"/>
                    <a:pt x="1856" y="45"/>
                    <a:pt x="1831" y="20"/>
                  </a:cubicBezTo>
                  <a:cubicBezTo>
                    <a:pt x="1831" y="7"/>
                    <a:pt x="182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0"/>
            <p:cNvSpPr/>
            <p:nvPr/>
          </p:nvSpPr>
          <p:spPr>
            <a:xfrm>
              <a:off x="4952550" y="1193000"/>
              <a:ext cx="60175" cy="25100"/>
            </a:xfrm>
            <a:custGeom>
              <a:avLst/>
              <a:gdLst/>
              <a:ahLst/>
              <a:cxnLst/>
              <a:rect l="l" t="t" r="r" b="b"/>
              <a:pathLst>
                <a:path w="2407" h="1004" extrusionOk="0">
                  <a:moveTo>
                    <a:pt x="2331" y="1"/>
                  </a:moveTo>
                  <a:cubicBezTo>
                    <a:pt x="1579" y="301"/>
                    <a:pt x="802" y="602"/>
                    <a:pt x="25" y="928"/>
                  </a:cubicBezTo>
                  <a:cubicBezTo>
                    <a:pt x="25" y="928"/>
                    <a:pt x="0" y="953"/>
                    <a:pt x="25" y="978"/>
                  </a:cubicBezTo>
                  <a:cubicBezTo>
                    <a:pt x="25" y="1003"/>
                    <a:pt x="25" y="1003"/>
                    <a:pt x="50" y="1003"/>
                  </a:cubicBezTo>
                  <a:lnTo>
                    <a:pt x="75" y="1003"/>
                  </a:lnTo>
                  <a:cubicBezTo>
                    <a:pt x="827" y="677"/>
                    <a:pt x="1604" y="377"/>
                    <a:pt x="2381" y="76"/>
                  </a:cubicBezTo>
                  <a:cubicBezTo>
                    <a:pt x="2406" y="76"/>
                    <a:pt x="2406" y="51"/>
                    <a:pt x="2406" y="26"/>
                  </a:cubicBezTo>
                  <a:cubicBezTo>
                    <a:pt x="2381" y="1"/>
                    <a:pt x="2356" y="1"/>
                    <a:pt x="2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0"/>
            <p:cNvSpPr/>
            <p:nvPr/>
          </p:nvSpPr>
          <p:spPr>
            <a:xfrm>
              <a:off x="4961300" y="1201775"/>
              <a:ext cx="55800" cy="23825"/>
            </a:xfrm>
            <a:custGeom>
              <a:avLst/>
              <a:gdLst/>
              <a:ahLst/>
              <a:cxnLst/>
              <a:rect l="l" t="t" r="r" b="b"/>
              <a:pathLst>
                <a:path w="2232" h="953" extrusionOk="0">
                  <a:moveTo>
                    <a:pt x="2181" y="1"/>
                  </a:moveTo>
                  <a:cubicBezTo>
                    <a:pt x="1505" y="377"/>
                    <a:pt x="778" y="677"/>
                    <a:pt x="51" y="878"/>
                  </a:cubicBezTo>
                  <a:cubicBezTo>
                    <a:pt x="26" y="878"/>
                    <a:pt x="1" y="903"/>
                    <a:pt x="1" y="928"/>
                  </a:cubicBezTo>
                  <a:cubicBezTo>
                    <a:pt x="26" y="953"/>
                    <a:pt x="26" y="953"/>
                    <a:pt x="51" y="953"/>
                  </a:cubicBezTo>
                  <a:lnTo>
                    <a:pt x="76" y="953"/>
                  </a:lnTo>
                  <a:cubicBezTo>
                    <a:pt x="803" y="752"/>
                    <a:pt x="1530" y="4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0"/>
            <p:cNvSpPr/>
            <p:nvPr/>
          </p:nvSpPr>
          <p:spPr>
            <a:xfrm>
              <a:off x="4969450" y="1210075"/>
              <a:ext cx="53300" cy="23675"/>
            </a:xfrm>
            <a:custGeom>
              <a:avLst/>
              <a:gdLst/>
              <a:ahLst/>
              <a:cxnLst/>
              <a:rect l="l" t="t" r="r" b="b"/>
              <a:pathLst>
                <a:path w="2132" h="947" extrusionOk="0">
                  <a:moveTo>
                    <a:pt x="2090" y="1"/>
                  </a:moveTo>
                  <a:cubicBezTo>
                    <a:pt x="2081" y="1"/>
                    <a:pt x="2068" y="7"/>
                    <a:pt x="2056" y="19"/>
                  </a:cubicBezTo>
                  <a:cubicBezTo>
                    <a:pt x="1404" y="320"/>
                    <a:pt x="728" y="621"/>
                    <a:pt x="26" y="847"/>
                  </a:cubicBezTo>
                  <a:cubicBezTo>
                    <a:pt x="1" y="872"/>
                    <a:pt x="1" y="897"/>
                    <a:pt x="1" y="897"/>
                  </a:cubicBezTo>
                  <a:cubicBezTo>
                    <a:pt x="1" y="922"/>
                    <a:pt x="26" y="947"/>
                    <a:pt x="51" y="947"/>
                  </a:cubicBezTo>
                  <a:cubicBezTo>
                    <a:pt x="51" y="947"/>
                    <a:pt x="51" y="947"/>
                    <a:pt x="51" y="922"/>
                  </a:cubicBezTo>
                  <a:cubicBezTo>
                    <a:pt x="753" y="696"/>
                    <a:pt x="1429" y="395"/>
                    <a:pt x="2106" y="95"/>
                  </a:cubicBezTo>
                  <a:cubicBezTo>
                    <a:pt x="2106" y="70"/>
                    <a:pt x="2131" y="45"/>
                    <a:pt x="2106" y="19"/>
                  </a:cubicBezTo>
                  <a:cubicBezTo>
                    <a:pt x="2106" y="7"/>
                    <a:pt x="2100"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0"/>
            <p:cNvSpPr/>
            <p:nvPr/>
          </p:nvSpPr>
          <p:spPr>
            <a:xfrm>
              <a:off x="4976350" y="1219325"/>
              <a:ext cx="53275" cy="24450"/>
            </a:xfrm>
            <a:custGeom>
              <a:avLst/>
              <a:gdLst/>
              <a:ahLst/>
              <a:cxnLst/>
              <a:rect l="l" t="t" r="r" b="b"/>
              <a:pathLst>
                <a:path w="2131" h="978" extrusionOk="0">
                  <a:moveTo>
                    <a:pt x="2056" y="0"/>
                  </a:moveTo>
                  <a:cubicBezTo>
                    <a:pt x="1404" y="351"/>
                    <a:pt x="727" y="652"/>
                    <a:pt x="25" y="903"/>
                  </a:cubicBezTo>
                  <a:cubicBezTo>
                    <a:pt x="0" y="903"/>
                    <a:pt x="0" y="928"/>
                    <a:pt x="0" y="953"/>
                  </a:cubicBezTo>
                  <a:cubicBezTo>
                    <a:pt x="0" y="953"/>
                    <a:pt x="25" y="978"/>
                    <a:pt x="51" y="978"/>
                  </a:cubicBezTo>
                  <a:cubicBezTo>
                    <a:pt x="752" y="727"/>
                    <a:pt x="1454" y="426"/>
                    <a:pt x="2106" y="76"/>
                  </a:cubicBezTo>
                  <a:cubicBezTo>
                    <a:pt x="2106" y="76"/>
                    <a:pt x="2131" y="50"/>
                    <a:pt x="2106" y="25"/>
                  </a:cubicBezTo>
                  <a:cubicBezTo>
                    <a:pt x="2106" y="0"/>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0"/>
            <p:cNvSpPr/>
            <p:nvPr/>
          </p:nvSpPr>
          <p:spPr>
            <a:xfrm>
              <a:off x="4983875" y="1230600"/>
              <a:ext cx="50775" cy="23200"/>
            </a:xfrm>
            <a:custGeom>
              <a:avLst/>
              <a:gdLst/>
              <a:ahLst/>
              <a:cxnLst/>
              <a:rect l="l" t="t" r="r" b="b"/>
              <a:pathLst>
                <a:path w="2031" h="928" extrusionOk="0">
                  <a:moveTo>
                    <a:pt x="1955" y="0"/>
                  </a:moveTo>
                  <a:cubicBezTo>
                    <a:pt x="1354" y="376"/>
                    <a:pt x="727" y="652"/>
                    <a:pt x="50" y="853"/>
                  </a:cubicBezTo>
                  <a:cubicBezTo>
                    <a:pt x="25" y="853"/>
                    <a:pt x="0" y="878"/>
                    <a:pt x="0" y="903"/>
                  </a:cubicBezTo>
                  <a:cubicBezTo>
                    <a:pt x="25" y="903"/>
                    <a:pt x="25" y="928"/>
                    <a:pt x="50" y="928"/>
                  </a:cubicBezTo>
                  <a:cubicBezTo>
                    <a:pt x="752" y="727"/>
                    <a:pt x="1404" y="452"/>
                    <a:pt x="2005" y="76"/>
                  </a:cubicBezTo>
                  <a:cubicBezTo>
                    <a:pt x="2030" y="76"/>
                    <a:pt x="2030" y="51"/>
                    <a:pt x="2030" y="26"/>
                  </a:cubicBezTo>
                  <a:cubicBezTo>
                    <a:pt x="2005" y="0"/>
                    <a:pt x="1980"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0"/>
            <p:cNvSpPr/>
            <p:nvPr/>
          </p:nvSpPr>
          <p:spPr>
            <a:xfrm>
              <a:off x="4990125" y="1238900"/>
              <a:ext cx="55800" cy="24925"/>
            </a:xfrm>
            <a:custGeom>
              <a:avLst/>
              <a:gdLst/>
              <a:ahLst/>
              <a:cxnLst/>
              <a:rect l="l" t="t" r="r" b="b"/>
              <a:pathLst>
                <a:path w="2232" h="997" extrusionOk="0">
                  <a:moveTo>
                    <a:pt x="2191" y="1"/>
                  </a:moveTo>
                  <a:cubicBezTo>
                    <a:pt x="2181" y="1"/>
                    <a:pt x="2169" y="7"/>
                    <a:pt x="2156" y="19"/>
                  </a:cubicBezTo>
                  <a:cubicBezTo>
                    <a:pt x="1530" y="445"/>
                    <a:pt x="778" y="746"/>
                    <a:pt x="51" y="897"/>
                  </a:cubicBezTo>
                  <a:cubicBezTo>
                    <a:pt x="26" y="922"/>
                    <a:pt x="1" y="947"/>
                    <a:pt x="1" y="947"/>
                  </a:cubicBezTo>
                  <a:cubicBezTo>
                    <a:pt x="1" y="972"/>
                    <a:pt x="26" y="997"/>
                    <a:pt x="51" y="997"/>
                  </a:cubicBezTo>
                  <a:cubicBezTo>
                    <a:pt x="828" y="821"/>
                    <a:pt x="1555" y="521"/>
                    <a:pt x="2206" y="95"/>
                  </a:cubicBezTo>
                  <a:cubicBezTo>
                    <a:pt x="2231" y="69"/>
                    <a:pt x="2231" y="44"/>
                    <a:pt x="2206" y="19"/>
                  </a:cubicBezTo>
                  <a:cubicBezTo>
                    <a:pt x="2206" y="7"/>
                    <a:pt x="2200"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0"/>
            <p:cNvSpPr/>
            <p:nvPr/>
          </p:nvSpPr>
          <p:spPr>
            <a:xfrm>
              <a:off x="5003925" y="1245625"/>
              <a:ext cx="48250" cy="22600"/>
            </a:xfrm>
            <a:custGeom>
              <a:avLst/>
              <a:gdLst/>
              <a:ahLst/>
              <a:cxnLst/>
              <a:rect l="l" t="t" r="r" b="b"/>
              <a:pathLst>
                <a:path w="1930" h="904" extrusionOk="0">
                  <a:moveTo>
                    <a:pt x="1855" y="1"/>
                  </a:moveTo>
                  <a:cubicBezTo>
                    <a:pt x="1303" y="402"/>
                    <a:pt x="677" y="678"/>
                    <a:pt x="25" y="828"/>
                  </a:cubicBezTo>
                  <a:cubicBezTo>
                    <a:pt x="0" y="828"/>
                    <a:pt x="0" y="853"/>
                    <a:pt x="0" y="878"/>
                  </a:cubicBezTo>
                  <a:cubicBezTo>
                    <a:pt x="0" y="903"/>
                    <a:pt x="25" y="903"/>
                    <a:pt x="25" y="903"/>
                  </a:cubicBezTo>
                  <a:lnTo>
                    <a:pt x="50" y="903"/>
                  </a:lnTo>
                  <a:cubicBezTo>
                    <a:pt x="702" y="753"/>
                    <a:pt x="1328" y="477"/>
                    <a:pt x="1905" y="76"/>
                  </a:cubicBezTo>
                  <a:cubicBezTo>
                    <a:pt x="1930"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0"/>
            <p:cNvSpPr/>
            <p:nvPr/>
          </p:nvSpPr>
          <p:spPr>
            <a:xfrm>
              <a:off x="5011425" y="1253500"/>
              <a:ext cx="52050" cy="25375"/>
            </a:xfrm>
            <a:custGeom>
              <a:avLst/>
              <a:gdLst/>
              <a:ahLst/>
              <a:cxnLst/>
              <a:rect l="l" t="t" r="r" b="b"/>
              <a:pathLst>
                <a:path w="2082" h="1015" extrusionOk="0">
                  <a:moveTo>
                    <a:pt x="2030" y="1"/>
                  </a:moveTo>
                  <a:cubicBezTo>
                    <a:pt x="2023" y="1"/>
                    <a:pt x="2014" y="3"/>
                    <a:pt x="2006" y="12"/>
                  </a:cubicBezTo>
                  <a:cubicBezTo>
                    <a:pt x="1379" y="388"/>
                    <a:pt x="728" y="714"/>
                    <a:pt x="26" y="939"/>
                  </a:cubicBezTo>
                  <a:cubicBezTo>
                    <a:pt x="1" y="939"/>
                    <a:pt x="1" y="964"/>
                    <a:pt x="1" y="989"/>
                  </a:cubicBezTo>
                  <a:cubicBezTo>
                    <a:pt x="1" y="989"/>
                    <a:pt x="26" y="1014"/>
                    <a:pt x="51" y="1014"/>
                  </a:cubicBezTo>
                  <a:cubicBezTo>
                    <a:pt x="753" y="789"/>
                    <a:pt x="1429" y="463"/>
                    <a:pt x="2056" y="87"/>
                  </a:cubicBezTo>
                  <a:cubicBezTo>
                    <a:pt x="2081" y="62"/>
                    <a:pt x="2081" y="37"/>
                    <a:pt x="2056" y="12"/>
                  </a:cubicBezTo>
                  <a:cubicBezTo>
                    <a:pt x="2056" y="12"/>
                    <a:pt x="2045"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0"/>
            <p:cNvSpPr/>
            <p:nvPr/>
          </p:nvSpPr>
          <p:spPr>
            <a:xfrm>
              <a:off x="5016450" y="1264425"/>
              <a:ext cx="51400" cy="24475"/>
            </a:xfrm>
            <a:custGeom>
              <a:avLst/>
              <a:gdLst/>
              <a:ahLst/>
              <a:cxnLst/>
              <a:rect l="l" t="t" r="r" b="b"/>
              <a:pathLst>
                <a:path w="2056" h="979" extrusionOk="0">
                  <a:moveTo>
                    <a:pt x="2005" y="1"/>
                  </a:moveTo>
                  <a:cubicBezTo>
                    <a:pt x="1379" y="402"/>
                    <a:pt x="727" y="703"/>
                    <a:pt x="25" y="903"/>
                  </a:cubicBezTo>
                  <a:cubicBezTo>
                    <a:pt x="0" y="903"/>
                    <a:pt x="0" y="928"/>
                    <a:pt x="0" y="953"/>
                  </a:cubicBezTo>
                  <a:cubicBezTo>
                    <a:pt x="0" y="978"/>
                    <a:pt x="25" y="978"/>
                    <a:pt x="51" y="978"/>
                  </a:cubicBezTo>
                  <a:cubicBezTo>
                    <a:pt x="752" y="778"/>
                    <a:pt x="1429" y="477"/>
                    <a:pt x="2030" y="76"/>
                  </a:cubicBezTo>
                  <a:cubicBezTo>
                    <a:pt x="2056" y="51"/>
                    <a:pt x="2056" y="26"/>
                    <a:pt x="2056" y="26"/>
                  </a:cubicBezTo>
                  <a:cubicBezTo>
                    <a:pt x="2030" y="1"/>
                    <a:pt x="200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0"/>
            <p:cNvSpPr/>
            <p:nvPr/>
          </p:nvSpPr>
          <p:spPr>
            <a:xfrm>
              <a:off x="5025225" y="1273825"/>
              <a:ext cx="48900" cy="23225"/>
            </a:xfrm>
            <a:custGeom>
              <a:avLst/>
              <a:gdLst/>
              <a:ahLst/>
              <a:cxnLst/>
              <a:rect l="l" t="t" r="r" b="b"/>
              <a:pathLst>
                <a:path w="1956" h="929" extrusionOk="0">
                  <a:moveTo>
                    <a:pt x="1880" y="1"/>
                  </a:moveTo>
                  <a:cubicBezTo>
                    <a:pt x="1304" y="377"/>
                    <a:pt x="677" y="652"/>
                    <a:pt x="25" y="853"/>
                  </a:cubicBezTo>
                  <a:cubicBezTo>
                    <a:pt x="0" y="853"/>
                    <a:pt x="0" y="878"/>
                    <a:pt x="0" y="903"/>
                  </a:cubicBezTo>
                  <a:cubicBezTo>
                    <a:pt x="0" y="928"/>
                    <a:pt x="25" y="928"/>
                    <a:pt x="50" y="928"/>
                  </a:cubicBezTo>
                  <a:cubicBezTo>
                    <a:pt x="727" y="728"/>
                    <a:pt x="1354" y="452"/>
                    <a:pt x="1930" y="76"/>
                  </a:cubicBezTo>
                  <a:cubicBezTo>
                    <a:pt x="1955" y="51"/>
                    <a:pt x="1955" y="26"/>
                    <a:pt x="1955"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0"/>
            <p:cNvSpPr/>
            <p:nvPr/>
          </p:nvSpPr>
          <p:spPr>
            <a:xfrm>
              <a:off x="5035875" y="1282325"/>
              <a:ext cx="43875" cy="22225"/>
            </a:xfrm>
            <a:custGeom>
              <a:avLst/>
              <a:gdLst/>
              <a:ahLst/>
              <a:cxnLst/>
              <a:rect l="l" t="t" r="r" b="b"/>
              <a:pathLst>
                <a:path w="1755" h="889" extrusionOk="0">
                  <a:moveTo>
                    <a:pt x="1705" y="1"/>
                  </a:moveTo>
                  <a:cubicBezTo>
                    <a:pt x="1696" y="1"/>
                    <a:pt x="1688" y="3"/>
                    <a:pt x="1680" y="12"/>
                  </a:cubicBezTo>
                  <a:cubicBezTo>
                    <a:pt x="1178" y="337"/>
                    <a:pt x="627" y="613"/>
                    <a:pt x="25" y="789"/>
                  </a:cubicBezTo>
                  <a:cubicBezTo>
                    <a:pt x="0" y="814"/>
                    <a:pt x="0" y="839"/>
                    <a:pt x="0" y="864"/>
                  </a:cubicBezTo>
                  <a:cubicBezTo>
                    <a:pt x="0" y="864"/>
                    <a:pt x="25" y="889"/>
                    <a:pt x="50" y="889"/>
                  </a:cubicBezTo>
                  <a:cubicBezTo>
                    <a:pt x="652" y="688"/>
                    <a:pt x="1228" y="413"/>
                    <a:pt x="1730" y="87"/>
                  </a:cubicBezTo>
                  <a:cubicBezTo>
                    <a:pt x="1755" y="62"/>
                    <a:pt x="1755" y="37"/>
                    <a:pt x="1755" y="12"/>
                  </a:cubicBezTo>
                  <a:cubicBezTo>
                    <a:pt x="1738" y="12"/>
                    <a:pt x="1721"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0"/>
            <p:cNvSpPr/>
            <p:nvPr/>
          </p:nvSpPr>
          <p:spPr>
            <a:xfrm>
              <a:off x="5042125" y="1290125"/>
              <a:ext cx="45775" cy="23200"/>
            </a:xfrm>
            <a:custGeom>
              <a:avLst/>
              <a:gdLst/>
              <a:ahLst/>
              <a:cxnLst/>
              <a:rect l="l" t="t" r="r" b="b"/>
              <a:pathLst>
                <a:path w="1831" h="928" extrusionOk="0">
                  <a:moveTo>
                    <a:pt x="1755" y="0"/>
                  </a:moveTo>
                  <a:cubicBezTo>
                    <a:pt x="1229" y="376"/>
                    <a:pt x="628" y="652"/>
                    <a:pt x="26" y="853"/>
                  </a:cubicBezTo>
                  <a:cubicBezTo>
                    <a:pt x="1" y="853"/>
                    <a:pt x="1" y="878"/>
                    <a:pt x="1" y="903"/>
                  </a:cubicBezTo>
                  <a:cubicBezTo>
                    <a:pt x="1" y="928"/>
                    <a:pt x="26" y="928"/>
                    <a:pt x="26" y="928"/>
                  </a:cubicBezTo>
                  <a:lnTo>
                    <a:pt x="51" y="928"/>
                  </a:lnTo>
                  <a:cubicBezTo>
                    <a:pt x="678" y="727"/>
                    <a:pt x="1254" y="452"/>
                    <a:pt x="1806" y="76"/>
                  </a:cubicBezTo>
                  <a:cubicBezTo>
                    <a:pt x="1831" y="76"/>
                    <a:pt x="1831" y="25"/>
                    <a:pt x="1831" y="25"/>
                  </a:cubicBezTo>
                  <a:cubicBezTo>
                    <a:pt x="1806" y="0"/>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0"/>
            <p:cNvSpPr/>
            <p:nvPr/>
          </p:nvSpPr>
          <p:spPr>
            <a:xfrm>
              <a:off x="5050275" y="1300300"/>
              <a:ext cx="42650" cy="22425"/>
            </a:xfrm>
            <a:custGeom>
              <a:avLst/>
              <a:gdLst/>
              <a:ahLst/>
              <a:cxnLst/>
              <a:rect l="l" t="t" r="r" b="b"/>
              <a:pathLst>
                <a:path w="1706" h="897" extrusionOk="0">
                  <a:moveTo>
                    <a:pt x="1671" y="1"/>
                  </a:moveTo>
                  <a:cubicBezTo>
                    <a:pt x="1661" y="1"/>
                    <a:pt x="1655" y="7"/>
                    <a:pt x="1655" y="19"/>
                  </a:cubicBezTo>
                  <a:cubicBezTo>
                    <a:pt x="1129" y="320"/>
                    <a:pt x="602" y="596"/>
                    <a:pt x="51" y="822"/>
                  </a:cubicBezTo>
                  <a:cubicBezTo>
                    <a:pt x="26" y="847"/>
                    <a:pt x="1" y="872"/>
                    <a:pt x="26" y="872"/>
                  </a:cubicBezTo>
                  <a:cubicBezTo>
                    <a:pt x="26" y="897"/>
                    <a:pt x="51" y="897"/>
                    <a:pt x="51" y="897"/>
                  </a:cubicBezTo>
                  <a:lnTo>
                    <a:pt x="76" y="897"/>
                  </a:lnTo>
                  <a:cubicBezTo>
                    <a:pt x="627" y="696"/>
                    <a:pt x="1179" y="395"/>
                    <a:pt x="1680" y="70"/>
                  </a:cubicBezTo>
                  <a:cubicBezTo>
                    <a:pt x="1705" y="70"/>
                    <a:pt x="1705" y="45"/>
                    <a:pt x="1705" y="19"/>
                  </a:cubicBezTo>
                  <a:cubicBezTo>
                    <a:pt x="1693" y="7"/>
                    <a:pt x="1680"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0"/>
            <p:cNvSpPr/>
            <p:nvPr/>
          </p:nvSpPr>
          <p:spPr>
            <a:xfrm>
              <a:off x="5058425" y="1308925"/>
              <a:ext cx="44525" cy="21325"/>
            </a:xfrm>
            <a:custGeom>
              <a:avLst/>
              <a:gdLst/>
              <a:ahLst/>
              <a:cxnLst/>
              <a:rect l="l" t="t" r="r" b="b"/>
              <a:pathLst>
                <a:path w="1781" h="853" extrusionOk="0">
                  <a:moveTo>
                    <a:pt x="1705" y="0"/>
                  </a:moveTo>
                  <a:cubicBezTo>
                    <a:pt x="1204" y="351"/>
                    <a:pt x="627" y="602"/>
                    <a:pt x="51" y="752"/>
                  </a:cubicBezTo>
                  <a:cubicBezTo>
                    <a:pt x="26" y="777"/>
                    <a:pt x="1" y="777"/>
                    <a:pt x="26" y="802"/>
                  </a:cubicBezTo>
                  <a:cubicBezTo>
                    <a:pt x="26" y="827"/>
                    <a:pt x="26" y="852"/>
                    <a:pt x="51" y="852"/>
                  </a:cubicBezTo>
                  <a:lnTo>
                    <a:pt x="76" y="852"/>
                  </a:lnTo>
                  <a:cubicBezTo>
                    <a:pt x="677" y="677"/>
                    <a:pt x="1229" y="426"/>
                    <a:pt x="1755" y="76"/>
                  </a:cubicBezTo>
                  <a:cubicBezTo>
                    <a:pt x="1780" y="76"/>
                    <a:pt x="1780" y="50"/>
                    <a:pt x="1755" y="25"/>
                  </a:cubicBezTo>
                  <a:cubicBezTo>
                    <a:pt x="1755" y="0"/>
                    <a:pt x="1730"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0"/>
            <p:cNvSpPr/>
            <p:nvPr/>
          </p:nvSpPr>
          <p:spPr>
            <a:xfrm>
              <a:off x="5064700" y="1315175"/>
              <a:ext cx="47650" cy="23225"/>
            </a:xfrm>
            <a:custGeom>
              <a:avLst/>
              <a:gdLst/>
              <a:ahLst/>
              <a:cxnLst/>
              <a:rect l="l" t="t" r="r" b="b"/>
              <a:pathLst>
                <a:path w="1906" h="929" extrusionOk="0">
                  <a:moveTo>
                    <a:pt x="1855" y="1"/>
                  </a:moveTo>
                  <a:cubicBezTo>
                    <a:pt x="1278" y="377"/>
                    <a:pt x="677" y="653"/>
                    <a:pt x="25" y="828"/>
                  </a:cubicBezTo>
                  <a:cubicBezTo>
                    <a:pt x="25" y="853"/>
                    <a:pt x="0" y="878"/>
                    <a:pt x="0" y="903"/>
                  </a:cubicBezTo>
                  <a:cubicBezTo>
                    <a:pt x="0" y="903"/>
                    <a:pt x="25" y="928"/>
                    <a:pt x="50" y="928"/>
                  </a:cubicBezTo>
                  <a:cubicBezTo>
                    <a:pt x="702" y="728"/>
                    <a:pt x="1329" y="452"/>
                    <a:pt x="1880" y="76"/>
                  </a:cubicBezTo>
                  <a:cubicBezTo>
                    <a:pt x="1905" y="76"/>
                    <a:pt x="1905" y="51"/>
                    <a:pt x="1905" y="26"/>
                  </a:cubicBezTo>
                  <a:cubicBezTo>
                    <a:pt x="1880" y="1"/>
                    <a:pt x="1855"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0"/>
            <p:cNvSpPr/>
            <p:nvPr/>
          </p:nvSpPr>
          <p:spPr>
            <a:xfrm>
              <a:off x="5068450" y="1324750"/>
              <a:ext cx="50775" cy="23675"/>
            </a:xfrm>
            <a:custGeom>
              <a:avLst/>
              <a:gdLst/>
              <a:ahLst/>
              <a:cxnLst/>
              <a:rect l="l" t="t" r="r" b="b"/>
              <a:pathLst>
                <a:path w="2031" h="947" extrusionOk="0">
                  <a:moveTo>
                    <a:pt x="1981" y="0"/>
                  </a:moveTo>
                  <a:cubicBezTo>
                    <a:pt x="1968" y="0"/>
                    <a:pt x="1956" y="6"/>
                    <a:pt x="1956" y="19"/>
                  </a:cubicBezTo>
                  <a:cubicBezTo>
                    <a:pt x="1354" y="395"/>
                    <a:pt x="702" y="696"/>
                    <a:pt x="26" y="871"/>
                  </a:cubicBezTo>
                  <a:cubicBezTo>
                    <a:pt x="1" y="871"/>
                    <a:pt x="1" y="896"/>
                    <a:pt x="1" y="921"/>
                  </a:cubicBezTo>
                  <a:cubicBezTo>
                    <a:pt x="1" y="921"/>
                    <a:pt x="26" y="946"/>
                    <a:pt x="26" y="946"/>
                  </a:cubicBezTo>
                  <a:lnTo>
                    <a:pt x="51" y="946"/>
                  </a:lnTo>
                  <a:cubicBezTo>
                    <a:pt x="753" y="771"/>
                    <a:pt x="1404" y="470"/>
                    <a:pt x="2006" y="94"/>
                  </a:cubicBezTo>
                  <a:cubicBezTo>
                    <a:pt x="2006" y="69"/>
                    <a:pt x="2031" y="44"/>
                    <a:pt x="2006" y="19"/>
                  </a:cubicBezTo>
                  <a:cubicBezTo>
                    <a:pt x="2006" y="6"/>
                    <a:pt x="1993"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0"/>
            <p:cNvSpPr/>
            <p:nvPr/>
          </p:nvSpPr>
          <p:spPr>
            <a:xfrm>
              <a:off x="5078475" y="1335225"/>
              <a:ext cx="43250" cy="22600"/>
            </a:xfrm>
            <a:custGeom>
              <a:avLst/>
              <a:gdLst/>
              <a:ahLst/>
              <a:cxnLst/>
              <a:rect l="l" t="t" r="r" b="b"/>
              <a:pathLst>
                <a:path w="1730" h="904" extrusionOk="0">
                  <a:moveTo>
                    <a:pt x="1680" y="1"/>
                  </a:moveTo>
                  <a:cubicBezTo>
                    <a:pt x="1179" y="377"/>
                    <a:pt x="627" y="653"/>
                    <a:pt x="26" y="828"/>
                  </a:cubicBezTo>
                  <a:cubicBezTo>
                    <a:pt x="26" y="828"/>
                    <a:pt x="1" y="853"/>
                    <a:pt x="1" y="878"/>
                  </a:cubicBezTo>
                  <a:cubicBezTo>
                    <a:pt x="26" y="903"/>
                    <a:pt x="26" y="903"/>
                    <a:pt x="51" y="903"/>
                  </a:cubicBezTo>
                  <a:cubicBezTo>
                    <a:pt x="652" y="728"/>
                    <a:pt x="1204" y="452"/>
                    <a:pt x="1730" y="76"/>
                  </a:cubicBezTo>
                  <a:cubicBezTo>
                    <a:pt x="1730" y="76"/>
                    <a:pt x="1730" y="26"/>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0"/>
            <p:cNvSpPr/>
            <p:nvPr/>
          </p:nvSpPr>
          <p:spPr>
            <a:xfrm>
              <a:off x="5084750" y="1346050"/>
              <a:ext cx="42625" cy="21800"/>
            </a:xfrm>
            <a:custGeom>
              <a:avLst/>
              <a:gdLst/>
              <a:ahLst/>
              <a:cxnLst/>
              <a:rect l="l" t="t" r="r" b="b"/>
              <a:pathLst>
                <a:path w="1705" h="872" extrusionOk="0">
                  <a:moveTo>
                    <a:pt x="1664" y="0"/>
                  </a:moveTo>
                  <a:cubicBezTo>
                    <a:pt x="1654" y="0"/>
                    <a:pt x="1642" y="7"/>
                    <a:pt x="1629" y="19"/>
                  </a:cubicBezTo>
                  <a:cubicBezTo>
                    <a:pt x="1103" y="295"/>
                    <a:pt x="552" y="545"/>
                    <a:pt x="25" y="796"/>
                  </a:cubicBezTo>
                  <a:cubicBezTo>
                    <a:pt x="0" y="796"/>
                    <a:pt x="0" y="821"/>
                    <a:pt x="0" y="846"/>
                  </a:cubicBezTo>
                  <a:cubicBezTo>
                    <a:pt x="0" y="871"/>
                    <a:pt x="25" y="871"/>
                    <a:pt x="50" y="871"/>
                  </a:cubicBezTo>
                  <a:cubicBezTo>
                    <a:pt x="602" y="621"/>
                    <a:pt x="1128" y="370"/>
                    <a:pt x="1654" y="94"/>
                  </a:cubicBezTo>
                  <a:cubicBezTo>
                    <a:pt x="1679" y="69"/>
                    <a:pt x="1705" y="44"/>
                    <a:pt x="1679" y="19"/>
                  </a:cubicBezTo>
                  <a:cubicBezTo>
                    <a:pt x="1679" y="7"/>
                    <a:pt x="1673"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0"/>
            <p:cNvSpPr/>
            <p:nvPr/>
          </p:nvSpPr>
          <p:spPr>
            <a:xfrm>
              <a:off x="5095400" y="1350900"/>
              <a:ext cx="43250" cy="20700"/>
            </a:xfrm>
            <a:custGeom>
              <a:avLst/>
              <a:gdLst/>
              <a:ahLst/>
              <a:cxnLst/>
              <a:rect l="l" t="t" r="r" b="b"/>
              <a:pathLst>
                <a:path w="1730" h="828" extrusionOk="0">
                  <a:moveTo>
                    <a:pt x="1680" y="1"/>
                  </a:moveTo>
                  <a:cubicBezTo>
                    <a:pt x="1153" y="326"/>
                    <a:pt x="627" y="577"/>
                    <a:pt x="50" y="752"/>
                  </a:cubicBezTo>
                  <a:cubicBezTo>
                    <a:pt x="25" y="752"/>
                    <a:pt x="0" y="777"/>
                    <a:pt x="0" y="803"/>
                  </a:cubicBezTo>
                  <a:cubicBezTo>
                    <a:pt x="25" y="828"/>
                    <a:pt x="25" y="828"/>
                    <a:pt x="50" y="828"/>
                  </a:cubicBezTo>
                  <a:lnTo>
                    <a:pt x="76" y="828"/>
                  </a:lnTo>
                  <a:cubicBezTo>
                    <a:pt x="652" y="677"/>
                    <a:pt x="1203" y="402"/>
                    <a:pt x="1705" y="76"/>
                  </a:cubicBezTo>
                  <a:cubicBezTo>
                    <a:pt x="1730" y="76"/>
                    <a:pt x="1730" y="51"/>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0"/>
            <p:cNvSpPr/>
            <p:nvPr/>
          </p:nvSpPr>
          <p:spPr>
            <a:xfrm>
              <a:off x="5101650" y="1359825"/>
              <a:ext cx="40775" cy="19925"/>
            </a:xfrm>
            <a:custGeom>
              <a:avLst/>
              <a:gdLst/>
              <a:ahLst/>
              <a:cxnLst/>
              <a:rect l="l" t="t" r="r" b="b"/>
              <a:pathLst>
                <a:path w="1631" h="797" extrusionOk="0">
                  <a:moveTo>
                    <a:pt x="1592" y="1"/>
                  </a:moveTo>
                  <a:cubicBezTo>
                    <a:pt x="1580" y="1"/>
                    <a:pt x="1567" y="7"/>
                    <a:pt x="1555" y="19"/>
                  </a:cubicBezTo>
                  <a:cubicBezTo>
                    <a:pt x="1079" y="295"/>
                    <a:pt x="552" y="521"/>
                    <a:pt x="26" y="721"/>
                  </a:cubicBezTo>
                  <a:cubicBezTo>
                    <a:pt x="1" y="721"/>
                    <a:pt x="1" y="746"/>
                    <a:pt x="1" y="771"/>
                  </a:cubicBezTo>
                  <a:cubicBezTo>
                    <a:pt x="1" y="796"/>
                    <a:pt x="26" y="796"/>
                    <a:pt x="51" y="796"/>
                  </a:cubicBezTo>
                  <a:cubicBezTo>
                    <a:pt x="602" y="596"/>
                    <a:pt x="1104" y="370"/>
                    <a:pt x="1605" y="95"/>
                  </a:cubicBezTo>
                  <a:cubicBezTo>
                    <a:pt x="1630" y="70"/>
                    <a:pt x="1630" y="45"/>
                    <a:pt x="1630" y="19"/>
                  </a:cubicBezTo>
                  <a:cubicBezTo>
                    <a:pt x="1618" y="7"/>
                    <a:pt x="1605"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0"/>
            <p:cNvSpPr/>
            <p:nvPr/>
          </p:nvSpPr>
          <p:spPr>
            <a:xfrm>
              <a:off x="5111050" y="1372825"/>
              <a:ext cx="36375" cy="19450"/>
            </a:xfrm>
            <a:custGeom>
              <a:avLst/>
              <a:gdLst/>
              <a:ahLst/>
              <a:cxnLst/>
              <a:rect l="l" t="t" r="r" b="b"/>
              <a:pathLst>
                <a:path w="1455" h="778" extrusionOk="0">
                  <a:moveTo>
                    <a:pt x="1379" y="1"/>
                  </a:moveTo>
                  <a:cubicBezTo>
                    <a:pt x="953" y="276"/>
                    <a:pt x="502" y="502"/>
                    <a:pt x="26" y="702"/>
                  </a:cubicBezTo>
                  <a:cubicBezTo>
                    <a:pt x="1" y="702"/>
                    <a:pt x="1" y="728"/>
                    <a:pt x="1" y="753"/>
                  </a:cubicBezTo>
                  <a:cubicBezTo>
                    <a:pt x="1" y="753"/>
                    <a:pt x="26" y="778"/>
                    <a:pt x="51" y="778"/>
                  </a:cubicBezTo>
                  <a:cubicBezTo>
                    <a:pt x="527" y="577"/>
                    <a:pt x="1003" y="352"/>
                    <a:pt x="1429" y="76"/>
                  </a:cubicBezTo>
                  <a:cubicBezTo>
                    <a:pt x="1455" y="76"/>
                    <a:pt x="1455" y="51"/>
                    <a:pt x="1455" y="26"/>
                  </a:cubicBezTo>
                  <a:cubicBezTo>
                    <a:pt x="1429" y="1"/>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0"/>
            <p:cNvSpPr/>
            <p:nvPr/>
          </p:nvSpPr>
          <p:spPr>
            <a:xfrm>
              <a:off x="5115450" y="1380350"/>
              <a:ext cx="40125" cy="18825"/>
            </a:xfrm>
            <a:custGeom>
              <a:avLst/>
              <a:gdLst/>
              <a:ahLst/>
              <a:cxnLst/>
              <a:rect l="l" t="t" r="r" b="b"/>
              <a:pathLst>
                <a:path w="1605" h="753" extrusionOk="0">
                  <a:moveTo>
                    <a:pt x="1529" y="0"/>
                  </a:moveTo>
                  <a:cubicBezTo>
                    <a:pt x="1053" y="301"/>
                    <a:pt x="552" y="502"/>
                    <a:pt x="50" y="677"/>
                  </a:cubicBezTo>
                  <a:cubicBezTo>
                    <a:pt x="25" y="677"/>
                    <a:pt x="0" y="702"/>
                    <a:pt x="0" y="727"/>
                  </a:cubicBezTo>
                  <a:cubicBezTo>
                    <a:pt x="25" y="727"/>
                    <a:pt x="25" y="752"/>
                    <a:pt x="50" y="752"/>
                  </a:cubicBezTo>
                  <a:lnTo>
                    <a:pt x="76" y="752"/>
                  </a:lnTo>
                  <a:cubicBezTo>
                    <a:pt x="602" y="602"/>
                    <a:pt x="1103" y="376"/>
                    <a:pt x="1554" y="76"/>
                  </a:cubicBezTo>
                  <a:cubicBezTo>
                    <a:pt x="1579" y="76"/>
                    <a:pt x="1604" y="51"/>
                    <a:pt x="1579" y="26"/>
                  </a:cubicBezTo>
                  <a:cubicBezTo>
                    <a:pt x="1579" y="0"/>
                    <a:pt x="1529" y="0"/>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0"/>
            <p:cNvSpPr/>
            <p:nvPr/>
          </p:nvSpPr>
          <p:spPr>
            <a:xfrm>
              <a:off x="5124225" y="1387875"/>
              <a:ext cx="38250" cy="18825"/>
            </a:xfrm>
            <a:custGeom>
              <a:avLst/>
              <a:gdLst/>
              <a:ahLst/>
              <a:cxnLst/>
              <a:rect l="l" t="t" r="r" b="b"/>
              <a:pathLst>
                <a:path w="1530" h="753" extrusionOk="0">
                  <a:moveTo>
                    <a:pt x="1454" y="0"/>
                  </a:moveTo>
                  <a:cubicBezTo>
                    <a:pt x="1028" y="301"/>
                    <a:pt x="552" y="527"/>
                    <a:pt x="50" y="652"/>
                  </a:cubicBezTo>
                  <a:cubicBezTo>
                    <a:pt x="25" y="652"/>
                    <a:pt x="0" y="677"/>
                    <a:pt x="0" y="702"/>
                  </a:cubicBezTo>
                  <a:cubicBezTo>
                    <a:pt x="25" y="727"/>
                    <a:pt x="25" y="752"/>
                    <a:pt x="50" y="752"/>
                  </a:cubicBezTo>
                  <a:cubicBezTo>
                    <a:pt x="577" y="602"/>
                    <a:pt x="1053" y="376"/>
                    <a:pt x="1504" y="75"/>
                  </a:cubicBezTo>
                  <a:cubicBezTo>
                    <a:pt x="1529" y="75"/>
                    <a:pt x="1529"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0"/>
            <p:cNvSpPr/>
            <p:nvPr/>
          </p:nvSpPr>
          <p:spPr>
            <a:xfrm>
              <a:off x="5131100" y="1394475"/>
              <a:ext cx="40750" cy="20350"/>
            </a:xfrm>
            <a:custGeom>
              <a:avLst/>
              <a:gdLst/>
              <a:ahLst/>
              <a:cxnLst/>
              <a:rect l="l" t="t" r="r" b="b"/>
              <a:pathLst>
                <a:path w="1630" h="814" extrusionOk="0">
                  <a:moveTo>
                    <a:pt x="1579" y="1"/>
                  </a:moveTo>
                  <a:cubicBezTo>
                    <a:pt x="1572" y="1"/>
                    <a:pt x="1563" y="4"/>
                    <a:pt x="1555" y="12"/>
                  </a:cubicBezTo>
                  <a:cubicBezTo>
                    <a:pt x="1129" y="363"/>
                    <a:pt x="602" y="613"/>
                    <a:pt x="51" y="739"/>
                  </a:cubicBezTo>
                  <a:cubicBezTo>
                    <a:pt x="26" y="739"/>
                    <a:pt x="1" y="764"/>
                    <a:pt x="26" y="789"/>
                  </a:cubicBezTo>
                  <a:cubicBezTo>
                    <a:pt x="26" y="814"/>
                    <a:pt x="26" y="814"/>
                    <a:pt x="51" y="814"/>
                  </a:cubicBezTo>
                  <a:lnTo>
                    <a:pt x="76" y="814"/>
                  </a:lnTo>
                  <a:cubicBezTo>
                    <a:pt x="627" y="689"/>
                    <a:pt x="1154" y="438"/>
                    <a:pt x="1605" y="87"/>
                  </a:cubicBezTo>
                  <a:cubicBezTo>
                    <a:pt x="1630" y="62"/>
                    <a:pt x="1630" y="37"/>
                    <a:pt x="1605" y="12"/>
                  </a:cubicBezTo>
                  <a:cubicBezTo>
                    <a:pt x="1605" y="12"/>
                    <a:pt x="159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0"/>
            <p:cNvSpPr/>
            <p:nvPr/>
          </p:nvSpPr>
          <p:spPr>
            <a:xfrm>
              <a:off x="5134875" y="1402900"/>
              <a:ext cx="40125" cy="21325"/>
            </a:xfrm>
            <a:custGeom>
              <a:avLst/>
              <a:gdLst/>
              <a:ahLst/>
              <a:cxnLst/>
              <a:rect l="l" t="t" r="r" b="b"/>
              <a:pathLst>
                <a:path w="1605" h="853" extrusionOk="0">
                  <a:moveTo>
                    <a:pt x="1529" y="1"/>
                  </a:moveTo>
                  <a:cubicBezTo>
                    <a:pt x="1078" y="352"/>
                    <a:pt x="577" y="627"/>
                    <a:pt x="25" y="778"/>
                  </a:cubicBezTo>
                  <a:cubicBezTo>
                    <a:pt x="25" y="778"/>
                    <a:pt x="0" y="803"/>
                    <a:pt x="0" y="828"/>
                  </a:cubicBezTo>
                  <a:cubicBezTo>
                    <a:pt x="0" y="828"/>
                    <a:pt x="25" y="853"/>
                    <a:pt x="50" y="853"/>
                  </a:cubicBezTo>
                  <a:cubicBezTo>
                    <a:pt x="602" y="702"/>
                    <a:pt x="1128" y="427"/>
                    <a:pt x="1579" y="76"/>
                  </a:cubicBezTo>
                  <a:cubicBezTo>
                    <a:pt x="1579" y="51"/>
                    <a:pt x="1604" y="26"/>
                    <a:pt x="1579" y="26"/>
                  </a:cubicBezTo>
                  <a:cubicBezTo>
                    <a:pt x="1554" y="1"/>
                    <a:pt x="152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0"/>
            <p:cNvSpPr/>
            <p:nvPr/>
          </p:nvSpPr>
          <p:spPr>
            <a:xfrm>
              <a:off x="5146150" y="1413725"/>
              <a:ext cx="30100" cy="16775"/>
            </a:xfrm>
            <a:custGeom>
              <a:avLst/>
              <a:gdLst/>
              <a:ahLst/>
              <a:cxnLst/>
              <a:rect l="l" t="t" r="r" b="b"/>
              <a:pathLst>
                <a:path w="1204" h="671" extrusionOk="0">
                  <a:moveTo>
                    <a:pt x="1166" y="0"/>
                  </a:moveTo>
                  <a:cubicBezTo>
                    <a:pt x="1153" y="0"/>
                    <a:pt x="1141" y="6"/>
                    <a:pt x="1128" y="19"/>
                  </a:cubicBezTo>
                  <a:cubicBezTo>
                    <a:pt x="827" y="269"/>
                    <a:pt x="452" y="470"/>
                    <a:pt x="51" y="570"/>
                  </a:cubicBezTo>
                  <a:cubicBezTo>
                    <a:pt x="25" y="595"/>
                    <a:pt x="0" y="620"/>
                    <a:pt x="25" y="645"/>
                  </a:cubicBezTo>
                  <a:cubicBezTo>
                    <a:pt x="25" y="645"/>
                    <a:pt x="51" y="670"/>
                    <a:pt x="51" y="670"/>
                  </a:cubicBezTo>
                  <a:lnTo>
                    <a:pt x="76" y="670"/>
                  </a:lnTo>
                  <a:cubicBezTo>
                    <a:pt x="477" y="545"/>
                    <a:pt x="878" y="345"/>
                    <a:pt x="1203" y="69"/>
                  </a:cubicBezTo>
                  <a:cubicBezTo>
                    <a:pt x="1203" y="69"/>
                    <a:pt x="1203" y="19"/>
                    <a:pt x="1203" y="19"/>
                  </a:cubicBezTo>
                  <a:cubicBezTo>
                    <a:pt x="1191" y="6"/>
                    <a:pt x="1178"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0"/>
            <p:cNvSpPr/>
            <p:nvPr/>
          </p:nvSpPr>
          <p:spPr>
            <a:xfrm>
              <a:off x="5151775" y="1423575"/>
              <a:ext cx="28225" cy="14450"/>
            </a:xfrm>
            <a:custGeom>
              <a:avLst/>
              <a:gdLst/>
              <a:ahLst/>
              <a:cxnLst/>
              <a:rect l="l" t="t" r="r" b="b"/>
              <a:pathLst>
                <a:path w="1129" h="578" extrusionOk="0">
                  <a:moveTo>
                    <a:pt x="1054" y="1"/>
                  </a:moveTo>
                  <a:cubicBezTo>
                    <a:pt x="753" y="226"/>
                    <a:pt x="402" y="377"/>
                    <a:pt x="26" y="477"/>
                  </a:cubicBezTo>
                  <a:cubicBezTo>
                    <a:pt x="26" y="502"/>
                    <a:pt x="1" y="527"/>
                    <a:pt x="1" y="527"/>
                  </a:cubicBezTo>
                  <a:cubicBezTo>
                    <a:pt x="1" y="552"/>
                    <a:pt x="26" y="577"/>
                    <a:pt x="51" y="577"/>
                  </a:cubicBezTo>
                  <a:cubicBezTo>
                    <a:pt x="427" y="452"/>
                    <a:pt x="778" y="302"/>
                    <a:pt x="1104" y="76"/>
                  </a:cubicBezTo>
                  <a:cubicBezTo>
                    <a:pt x="1129" y="76"/>
                    <a:pt x="1129" y="51"/>
                    <a:pt x="1104" y="26"/>
                  </a:cubicBezTo>
                  <a:cubicBezTo>
                    <a:pt x="1104" y="1"/>
                    <a:pt x="1079"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0"/>
            <p:cNvSpPr/>
            <p:nvPr/>
          </p:nvSpPr>
          <p:spPr>
            <a:xfrm>
              <a:off x="5156800" y="1533850"/>
              <a:ext cx="28850" cy="15075"/>
            </a:xfrm>
            <a:custGeom>
              <a:avLst/>
              <a:gdLst/>
              <a:ahLst/>
              <a:cxnLst/>
              <a:rect l="l" t="t" r="r" b="b"/>
              <a:pathLst>
                <a:path w="1154" h="603" extrusionOk="0">
                  <a:moveTo>
                    <a:pt x="1103" y="1"/>
                  </a:moveTo>
                  <a:lnTo>
                    <a:pt x="26" y="527"/>
                  </a:lnTo>
                  <a:cubicBezTo>
                    <a:pt x="26" y="527"/>
                    <a:pt x="0" y="552"/>
                    <a:pt x="26" y="577"/>
                  </a:cubicBezTo>
                  <a:cubicBezTo>
                    <a:pt x="26" y="602"/>
                    <a:pt x="26" y="602"/>
                    <a:pt x="51" y="602"/>
                  </a:cubicBezTo>
                  <a:lnTo>
                    <a:pt x="76" y="602"/>
                  </a:lnTo>
                  <a:lnTo>
                    <a:pt x="1128" y="76"/>
                  </a:lnTo>
                  <a:cubicBezTo>
                    <a:pt x="1153" y="76"/>
                    <a:pt x="1153" y="51"/>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0"/>
            <p:cNvSpPr/>
            <p:nvPr/>
          </p:nvSpPr>
          <p:spPr>
            <a:xfrm>
              <a:off x="5158050" y="1540275"/>
              <a:ext cx="37000" cy="18675"/>
            </a:xfrm>
            <a:custGeom>
              <a:avLst/>
              <a:gdLst/>
              <a:ahLst/>
              <a:cxnLst/>
              <a:rect l="l" t="t" r="r" b="b"/>
              <a:pathLst>
                <a:path w="1480" h="747" extrusionOk="0">
                  <a:moveTo>
                    <a:pt x="1442" y="1"/>
                  </a:moveTo>
                  <a:cubicBezTo>
                    <a:pt x="1429" y="1"/>
                    <a:pt x="1417" y="7"/>
                    <a:pt x="1404" y="20"/>
                  </a:cubicBezTo>
                  <a:cubicBezTo>
                    <a:pt x="1028" y="370"/>
                    <a:pt x="552" y="596"/>
                    <a:pt x="26" y="671"/>
                  </a:cubicBezTo>
                  <a:cubicBezTo>
                    <a:pt x="1" y="671"/>
                    <a:pt x="1" y="696"/>
                    <a:pt x="1" y="696"/>
                  </a:cubicBezTo>
                  <a:cubicBezTo>
                    <a:pt x="1" y="721"/>
                    <a:pt x="26" y="746"/>
                    <a:pt x="26" y="746"/>
                  </a:cubicBezTo>
                  <a:lnTo>
                    <a:pt x="51" y="746"/>
                  </a:lnTo>
                  <a:cubicBezTo>
                    <a:pt x="577" y="671"/>
                    <a:pt x="1078" y="446"/>
                    <a:pt x="1479" y="70"/>
                  </a:cubicBezTo>
                  <a:cubicBezTo>
                    <a:pt x="1479" y="70"/>
                    <a:pt x="1479" y="45"/>
                    <a:pt x="1479" y="20"/>
                  </a:cubicBezTo>
                  <a:cubicBezTo>
                    <a:pt x="1467" y="7"/>
                    <a:pt x="1454"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0"/>
            <p:cNvSpPr/>
            <p:nvPr/>
          </p:nvSpPr>
          <p:spPr>
            <a:xfrm>
              <a:off x="5161175" y="1551125"/>
              <a:ext cx="39500" cy="19100"/>
            </a:xfrm>
            <a:custGeom>
              <a:avLst/>
              <a:gdLst/>
              <a:ahLst/>
              <a:cxnLst/>
              <a:rect l="l" t="t" r="r" b="b"/>
              <a:pathLst>
                <a:path w="1580" h="764" extrusionOk="0">
                  <a:moveTo>
                    <a:pt x="1512" y="0"/>
                  </a:moveTo>
                  <a:cubicBezTo>
                    <a:pt x="1507" y="0"/>
                    <a:pt x="1505" y="3"/>
                    <a:pt x="1505" y="12"/>
                  </a:cubicBezTo>
                  <a:cubicBezTo>
                    <a:pt x="1054" y="337"/>
                    <a:pt x="552" y="563"/>
                    <a:pt x="26" y="688"/>
                  </a:cubicBezTo>
                  <a:cubicBezTo>
                    <a:pt x="1" y="688"/>
                    <a:pt x="1" y="713"/>
                    <a:pt x="1" y="738"/>
                  </a:cubicBezTo>
                  <a:cubicBezTo>
                    <a:pt x="1" y="763"/>
                    <a:pt x="26" y="763"/>
                    <a:pt x="51" y="763"/>
                  </a:cubicBezTo>
                  <a:cubicBezTo>
                    <a:pt x="602" y="663"/>
                    <a:pt x="1104" y="413"/>
                    <a:pt x="1555" y="87"/>
                  </a:cubicBezTo>
                  <a:cubicBezTo>
                    <a:pt x="1555" y="62"/>
                    <a:pt x="1580" y="37"/>
                    <a:pt x="1555" y="12"/>
                  </a:cubicBezTo>
                  <a:cubicBezTo>
                    <a:pt x="1538" y="12"/>
                    <a:pt x="152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0"/>
            <p:cNvSpPr/>
            <p:nvPr/>
          </p:nvSpPr>
          <p:spPr>
            <a:xfrm>
              <a:off x="5167450" y="1560175"/>
              <a:ext cx="43875" cy="17575"/>
            </a:xfrm>
            <a:custGeom>
              <a:avLst/>
              <a:gdLst/>
              <a:ahLst/>
              <a:cxnLst/>
              <a:rect l="l" t="t" r="r" b="b"/>
              <a:pathLst>
                <a:path w="1755" h="703" extrusionOk="0">
                  <a:moveTo>
                    <a:pt x="1680" y="0"/>
                  </a:moveTo>
                  <a:cubicBezTo>
                    <a:pt x="1128" y="226"/>
                    <a:pt x="577" y="452"/>
                    <a:pt x="26" y="627"/>
                  </a:cubicBezTo>
                  <a:cubicBezTo>
                    <a:pt x="1" y="627"/>
                    <a:pt x="1" y="652"/>
                    <a:pt x="1" y="677"/>
                  </a:cubicBezTo>
                  <a:cubicBezTo>
                    <a:pt x="1" y="702"/>
                    <a:pt x="26" y="702"/>
                    <a:pt x="51" y="702"/>
                  </a:cubicBezTo>
                  <a:cubicBezTo>
                    <a:pt x="602" y="527"/>
                    <a:pt x="1178" y="326"/>
                    <a:pt x="1705" y="101"/>
                  </a:cubicBezTo>
                  <a:cubicBezTo>
                    <a:pt x="1730" y="76"/>
                    <a:pt x="1755" y="51"/>
                    <a:pt x="1730" y="26"/>
                  </a:cubicBezTo>
                  <a:cubicBezTo>
                    <a:pt x="1730" y="0"/>
                    <a:pt x="1705" y="0"/>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0"/>
            <p:cNvSpPr/>
            <p:nvPr/>
          </p:nvSpPr>
          <p:spPr>
            <a:xfrm>
              <a:off x="5171200" y="1573325"/>
              <a:ext cx="37625" cy="18200"/>
            </a:xfrm>
            <a:custGeom>
              <a:avLst/>
              <a:gdLst/>
              <a:ahLst/>
              <a:cxnLst/>
              <a:rect l="l" t="t" r="r" b="b"/>
              <a:pathLst>
                <a:path w="1505" h="728" extrusionOk="0">
                  <a:moveTo>
                    <a:pt x="1430" y="1"/>
                  </a:moveTo>
                  <a:cubicBezTo>
                    <a:pt x="1003" y="302"/>
                    <a:pt x="552" y="527"/>
                    <a:pt x="51" y="652"/>
                  </a:cubicBezTo>
                  <a:cubicBezTo>
                    <a:pt x="26" y="652"/>
                    <a:pt x="1" y="678"/>
                    <a:pt x="1" y="703"/>
                  </a:cubicBezTo>
                  <a:cubicBezTo>
                    <a:pt x="1" y="703"/>
                    <a:pt x="26" y="728"/>
                    <a:pt x="51" y="728"/>
                  </a:cubicBezTo>
                  <a:cubicBezTo>
                    <a:pt x="577" y="602"/>
                    <a:pt x="1054" y="377"/>
                    <a:pt x="1480" y="76"/>
                  </a:cubicBezTo>
                  <a:cubicBezTo>
                    <a:pt x="1505" y="51"/>
                    <a:pt x="1505" y="26"/>
                    <a:pt x="1505" y="26"/>
                  </a:cubicBezTo>
                  <a:cubicBezTo>
                    <a:pt x="1480" y="1"/>
                    <a:pt x="1455" y="1"/>
                    <a:pt x="1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0"/>
            <p:cNvSpPr/>
            <p:nvPr/>
          </p:nvSpPr>
          <p:spPr>
            <a:xfrm>
              <a:off x="5174350" y="1586200"/>
              <a:ext cx="35100" cy="16600"/>
            </a:xfrm>
            <a:custGeom>
              <a:avLst/>
              <a:gdLst/>
              <a:ahLst/>
              <a:cxnLst/>
              <a:rect l="l" t="t" r="r" b="b"/>
              <a:pathLst>
                <a:path w="1404" h="664" extrusionOk="0">
                  <a:moveTo>
                    <a:pt x="1353" y="1"/>
                  </a:moveTo>
                  <a:cubicBezTo>
                    <a:pt x="1345" y="1"/>
                    <a:pt x="1337" y="4"/>
                    <a:pt x="1329" y="12"/>
                  </a:cubicBezTo>
                  <a:cubicBezTo>
                    <a:pt x="928" y="288"/>
                    <a:pt x="501" y="488"/>
                    <a:pt x="50" y="589"/>
                  </a:cubicBezTo>
                  <a:cubicBezTo>
                    <a:pt x="25" y="589"/>
                    <a:pt x="0" y="614"/>
                    <a:pt x="0" y="639"/>
                  </a:cubicBezTo>
                  <a:cubicBezTo>
                    <a:pt x="25" y="664"/>
                    <a:pt x="25" y="664"/>
                    <a:pt x="50" y="664"/>
                  </a:cubicBezTo>
                  <a:cubicBezTo>
                    <a:pt x="527" y="564"/>
                    <a:pt x="978" y="363"/>
                    <a:pt x="1379" y="87"/>
                  </a:cubicBezTo>
                  <a:cubicBezTo>
                    <a:pt x="1404" y="62"/>
                    <a:pt x="1404" y="37"/>
                    <a:pt x="1379" y="12"/>
                  </a:cubicBezTo>
                  <a:cubicBezTo>
                    <a:pt x="1379" y="12"/>
                    <a:pt x="1368"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0"/>
            <p:cNvSpPr/>
            <p:nvPr/>
          </p:nvSpPr>
          <p:spPr>
            <a:xfrm>
              <a:off x="5179975" y="1598125"/>
              <a:ext cx="35125" cy="16575"/>
            </a:xfrm>
            <a:custGeom>
              <a:avLst/>
              <a:gdLst/>
              <a:ahLst/>
              <a:cxnLst/>
              <a:rect l="l" t="t" r="r" b="b"/>
              <a:pathLst>
                <a:path w="1405" h="663" extrusionOk="0">
                  <a:moveTo>
                    <a:pt x="1362" y="0"/>
                  </a:moveTo>
                  <a:cubicBezTo>
                    <a:pt x="1357" y="0"/>
                    <a:pt x="1354" y="3"/>
                    <a:pt x="1354" y="11"/>
                  </a:cubicBezTo>
                  <a:cubicBezTo>
                    <a:pt x="928" y="237"/>
                    <a:pt x="502" y="437"/>
                    <a:pt x="51" y="588"/>
                  </a:cubicBezTo>
                  <a:cubicBezTo>
                    <a:pt x="26" y="588"/>
                    <a:pt x="1" y="613"/>
                    <a:pt x="26" y="638"/>
                  </a:cubicBezTo>
                  <a:cubicBezTo>
                    <a:pt x="26" y="663"/>
                    <a:pt x="51" y="663"/>
                    <a:pt x="51" y="663"/>
                  </a:cubicBezTo>
                  <a:lnTo>
                    <a:pt x="76" y="663"/>
                  </a:lnTo>
                  <a:cubicBezTo>
                    <a:pt x="527" y="513"/>
                    <a:pt x="978" y="312"/>
                    <a:pt x="1379" y="87"/>
                  </a:cubicBezTo>
                  <a:cubicBezTo>
                    <a:pt x="1404" y="61"/>
                    <a:pt x="1404" y="36"/>
                    <a:pt x="1404" y="11"/>
                  </a:cubicBezTo>
                  <a:cubicBezTo>
                    <a:pt x="1388" y="11"/>
                    <a:pt x="137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0"/>
            <p:cNvSpPr/>
            <p:nvPr/>
          </p:nvSpPr>
          <p:spPr>
            <a:xfrm>
              <a:off x="5191875" y="1607175"/>
              <a:ext cx="27600" cy="13800"/>
            </a:xfrm>
            <a:custGeom>
              <a:avLst/>
              <a:gdLst/>
              <a:ahLst/>
              <a:cxnLst/>
              <a:rect l="l" t="t" r="r" b="b"/>
              <a:pathLst>
                <a:path w="1104" h="552" extrusionOk="0">
                  <a:moveTo>
                    <a:pt x="1029" y="0"/>
                  </a:moveTo>
                  <a:cubicBezTo>
                    <a:pt x="753" y="251"/>
                    <a:pt x="402" y="426"/>
                    <a:pt x="51" y="476"/>
                  </a:cubicBezTo>
                  <a:cubicBezTo>
                    <a:pt x="26" y="476"/>
                    <a:pt x="1" y="501"/>
                    <a:pt x="1" y="527"/>
                  </a:cubicBezTo>
                  <a:cubicBezTo>
                    <a:pt x="1" y="552"/>
                    <a:pt x="26" y="552"/>
                    <a:pt x="51" y="552"/>
                  </a:cubicBezTo>
                  <a:cubicBezTo>
                    <a:pt x="427" y="501"/>
                    <a:pt x="803" y="326"/>
                    <a:pt x="1079" y="75"/>
                  </a:cubicBezTo>
                  <a:cubicBezTo>
                    <a:pt x="1104" y="50"/>
                    <a:pt x="1104" y="25"/>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0"/>
            <p:cNvSpPr/>
            <p:nvPr/>
          </p:nvSpPr>
          <p:spPr>
            <a:xfrm>
              <a:off x="5199400" y="1617200"/>
              <a:ext cx="23850" cy="14425"/>
            </a:xfrm>
            <a:custGeom>
              <a:avLst/>
              <a:gdLst/>
              <a:ahLst/>
              <a:cxnLst/>
              <a:rect l="l" t="t" r="r" b="b"/>
              <a:pathLst>
                <a:path w="954" h="577" extrusionOk="0">
                  <a:moveTo>
                    <a:pt x="878" y="0"/>
                  </a:moveTo>
                  <a:lnTo>
                    <a:pt x="26" y="476"/>
                  </a:lnTo>
                  <a:cubicBezTo>
                    <a:pt x="26" y="501"/>
                    <a:pt x="1" y="527"/>
                    <a:pt x="26" y="552"/>
                  </a:cubicBezTo>
                  <a:cubicBezTo>
                    <a:pt x="26" y="552"/>
                    <a:pt x="51" y="577"/>
                    <a:pt x="51" y="577"/>
                  </a:cubicBezTo>
                  <a:cubicBezTo>
                    <a:pt x="51" y="577"/>
                    <a:pt x="76" y="577"/>
                    <a:pt x="76" y="552"/>
                  </a:cubicBezTo>
                  <a:lnTo>
                    <a:pt x="928" y="75"/>
                  </a:lnTo>
                  <a:cubicBezTo>
                    <a:pt x="953" y="75"/>
                    <a:pt x="953" y="50"/>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0"/>
            <p:cNvSpPr/>
            <p:nvPr/>
          </p:nvSpPr>
          <p:spPr>
            <a:xfrm>
              <a:off x="5206300" y="1627225"/>
              <a:ext cx="21950" cy="13175"/>
            </a:xfrm>
            <a:custGeom>
              <a:avLst/>
              <a:gdLst/>
              <a:ahLst/>
              <a:cxnLst/>
              <a:rect l="l" t="t" r="r" b="b"/>
              <a:pathLst>
                <a:path w="878" h="527" extrusionOk="0">
                  <a:moveTo>
                    <a:pt x="802" y="0"/>
                  </a:moveTo>
                  <a:cubicBezTo>
                    <a:pt x="527" y="126"/>
                    <a:pt x="276" y="276"/>
                    <a:pt x="26" y="451"/>
                  </a:cubicBezTo>
                  <a:cubicBezTo>
                    <a:pt x="0" y="476"/>
                    <a:pt x="0" y="501"/>
                    <a:pt x="26" y="527"/>
                  </a:cubicBezTo>
                  <a:lnTo>
                    <a:pt x="76" y="527"/>
                  </a:lnTo>
                  <a:cubicBezTo>
                    <a:pt x="326" y="351"/>
                    <a:pt x="577" y="201"/>
                    <a:pt x="853" y="75"/>
                  </a:cubicBezTo>
                  <a:cubicBezTo>
                    <a:pt x="878" y="75"/>
                    <a:pt x="878" y="50"/>
                    <a:pt x="878" y="25"/>
                  </a:cubicBezTo>
                  <a:cubicBezTo>
                    <a:pt x="853" y="0"/>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0"/>
            <p:cNvSpPr/>
            <p:nvPr/>
          </p:nvSpPr>
          <p:spPr>
            <a:xfrm>
              <a:off x="5213825" y="1635375"/>
              <a:ext cx="16300" cy="10050"/>
            </a:xfrm>
            <a:custGeom>
              <a:avLst/>
              <a:gdLst/>
              <a:ahLst/>
              <a:cxnLst/>
              <a:rect l="l" t="t" r="r" b="b"/>
              <a:pathLst>
                <a:path w="652" h="402" extrusionOk="0">
                  <a:moveTo>
                    <a:pt x="577" y="0"/>
                  </a:moveTo>
                  <a:cubicBezTo>
                    <a:pt x="426" y="150"/>
                    <a:pt x="251" y="276"/>
                    <a:pt x="25" y="326"/>
                  </a:cubicBezTo>
                  <a:cubicBezTo>
                    <a:pt x="25" y="326"/>
                    <a:pt x="0" y="351"/>
                    <a:pt x="0" y="376"/>
                  </a:cubicBezTo>
                  <a:cubicBezTo>
                    <a:pt x="0" y="401"/>
                    <a:pt x="25" y="401"/>
                    <a:pt x="50" y="401"/>
                  </a:cubicBezTo>
                  <a:cubicBezTo>
                    <a:pt x="276" y="351"/>
                    <a:pt x="476" y="226"/>
                    <a:pt x="627" y="75"/>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0"/>
            <p:cNvSpPr/>
            <p:nvPr/>
          </p:nvSpPr>
          <p:spPr>
            <a:xfrm>
              <a:off x="5153675" y="1526050"/>
              <a:ext cx="21950" cy="11600"/>
            </a:xfrm>
            <a:custGeom>
              <a:avLst/>
              <a:gdLst/>
              <a:ahLst/>
              <a:cxnLst/>
              <a:rect l="l" t="t" r="r" b="b"/>
              <a:pathLst>
                <a:path w="878" h="464" extrusionOk="0">
                  <a:moveTo>
                    <a:pt x="826" y="1"/>
                  </a:moveTo>
                  <a:cubicBezTo>
                    <a:pt x="819" y="1"/>
                    <a:pt x="811" y="4"/>
                    <a:pt x="802" y="12"/>
                  </a:cubicBezTo>
                  <a:cubicBezTo>
                    <a:pt x="552" y="162"/>
                    <a:pt x="301" y="288"/>
                    <a:pt x="25" y="388"/>
                  </a:cubicBezTo>
                  <a:cubicBezTo>
                    <a:pt x="0" y="388"/>
                    <a:pt x="0" y="413"/>
                    <a:pt x="0" y="438"/>
                  </a:cubicBezTo>
                  <a:cubicBezTo>
                    <a:pt x="0" y="463"/>
                    <a:pt x="25" y="463"/>
                    <a:pt x="50" y="463"/>
                  </a:cubicBezTo>
                  <a:cubicBezTo>
                    <a:pt x="326" y="363"/>
                    <a:pt x="602" y="238"/>
                    <a:pt x="852" y="87"/>
                  </a:cubicBezTo>
                  <a:cubicBezTo>
                    <a:pt x="877" y="62"/>
                    <a:pt x="877" y="37"/>
                    <a:pt x="852" y="12"/>
                  </a:cubicBezTo>
                  <a:cubicBezTo>
                    <a:pt x="852" y="12"/>
                    <a:pt x="841"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0"/>
            <p:cNvSpPr/>
            <p:nvPr/>
          </p:nvSpPr>
          <p:spPr>
            <a:xfrm>
              <a:off x="5151150" y="1512550"/>
              <a:ext cx="21975" cy="12550"/>
            </a:xfrm>
            <a:custGeom>
              <a:avLst/>
              <a:gdLst/>
              <a:ahLst/>
              <a:cxnLst/>
              <a:rect l="l" t="t" r="r" b="b"/>
              <a:pathLst>
                <a:path w="879" h="502" extrusionOk="0">
                  <a:moveTo>
                    <a:pt x="803" y="1"/>
                  </a:moveTo>
                  <a:cubicBezTo>
                    <a:pt x="577" y="176"/>
                    <a:pt x="302" y="301"/>
                    <a:pt x="51" y="402"/>
                  </a:cubicBezTo>
                  <a:cubicBezTo>
                    <a:pt x="26" y="427"/>
                    <a:pt x="1" y="452"/>
                    <a:pt x="26" y="452"/>
                  </a:cubicBezTo>
                  <a:cubicBezTo>
                    <a:pt x="26" y="477"/>
                    <a:pt x="26" y="502"/>
                    <a:pt x="51" y="502"/>
                  </a:cubicBezTo>
                  <a:cubicBezTo>
                    <a:pt x="51" y="502"/>
                    <a:pt x="76" y="502"/>
                    <a:pt x="76" y="477"/>
                  </a:cubicBezTo>
                  <a:cubicBezTo>
                    <a:pt x="352" y="377"/>
                    <a:pt x="602" y="251"/>
                    <a:pt x="853" y="76"/>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0"/>
            <p:cNvSpPr/>
            <p:nvPr/>
          </p:nvSpPr>
          <p:spPr>
            <a:xfrm>
              <a:off x="5151150" y="1504400"/>
              <a:ext cx="11325" cy="7550"/>
            </a:xfrm>
            <a:custGeom>
              <a:avLst/>
              <a:gdLst/>
              <a:ahLst/>
              <a:cxnLst/>
              <a:rect l="l" t="t" r="r" b="b"/>
              <a:pathLst>
                <a:path w="453" h="302" extrusionOk="0">
                  <a:moveTo>
                    <a:pt x="377" y="1"/>
                  </a:moveTo>
                  <a:cubicBezTo>
                    <a:pt x="277" y="101"/>
                    <a:pt x="151" y="176"/>
                    <a:pt x="26" y="201"/>
                  </a:cubicBezTo>
                  <a:cubicBezTo>
                    <a:pt x="1" y="226"/>
                    <a:pt x="1" y="252"/>
                    <a:pt x="1" y="277"/>
                  </a:cubicBezTo>
                  <a:cubicBezTo>
                    <a:pt x="1" y="277"/>
                    <a:pt x="26" y="302"/>
                    <a:pt x="26" y="302"/>
                  </a:cubicBezTo>
                  <a:lnTo>
                    <a:pt x="51" y="302"/>
                  </a:lnTo>
                  <a:cubicBezTo>
                    <a:pt x="201" y="252"/>
                    <a:pt x="327" y="176"/>
                    <a:pt x="427" y="76"/>
                  </a:cubicBezTo>
                  <a:cubicBezTo>
                    <a:pt x="452" y="51"/>
                    <a:pt x="452" y="26"/>
                    <a:pt x="427" y="26"/>
                  </a:cubicBezTo>
                  <a:cubicBezTo>
                    <a:pt x="427" y="1"/>
                    <a:pt x="402"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0"/>
            <p:cNvSpPr/>
            <p:nvPr/>
          </p:nvSpPr>
          <p:spPr>
            <a:xfrm>
              <a:off x="4948150" y="1795775"/>
              <a:ext cx="111550" cy="38225"/>
            </a:xfrm>
            <a:custGeom>
              <a:avLst/>
              <a:gdLst/>
              <a:ahLst/>
              <a:cxnLst/>
              <a:rect l="l" t="t" r="r" b="b"/>
              <a:pathLst>
                <a:path w="4462" h="1529" extrusionOk="0">
                  <a:moveTo>
                    <a:pt x="4412" y="0"/>
                  </a:moveTo>
                  <a:cubicBezTo>
                    <a:pt x="3158" y="577"/>
                    <a:pt x="1855" y="1053"/>
                    <a:pt x="502" y="1404"/>
                  </a:cubicBezTo>
                  <a:cubicBezTo>
                    <a:pt x="410" y="1419"/>
                    <a:pt x="319" y="1443"/>
                    <a:pt x="228" y="1443"/>
                  </a:cubicBezTo>
                  <a:cubicBezTo>
                    <a:pt x="169" y="1443"/>
                    <a:pt x="110" y="1433"/>
                    <a:pt x="51" y="1404"/>
                  </a:cubicBezTo>
                  <a:cubicBezTo>
                    <a:pt x="51" y="1396"/>
                    <a:pt x="49" y="1393"/>
                    <a:pt x="45" y="1393"/>
                  </a:cubicBezTo>
                  <a:cubicBezTo>
                    <a:pt x="36" y="1393"/>
                    <a:pt x="18" y="1411"/>
                    <a:pt x="1" y="1429"/>
                  </a:cubicBezTo>
                  <a:cubicBezTo>
                    <a:pt x="1" y="1429"/>
                    <a:pt x="1" y="1454"/>
                    <a:pt x="26" y="1479"/>
                  </a:cubicBezTo>
                  <a:cubicBezTo>
                    <a:pt x="76" y="1504"/>
                    <a:pt x="151" y="1529"/>
                    <a:pt x="251" y="1529"/>
                  </a:cubicBezTo>
                  <a:cubicBezTo>
                    <a:pt x="326" y="1529"/>
                    <a:pt x="427" y="1504"/>
                    <a:pt x="527" y="1479"/>
                  </a:cubicBezTo>
                  <a:cubicBezTo>
                    <a:pt x="1880" y="1128"/>
                    <a:pt x="3184" y="652"/>
                    <a:pt x="4437" y="75"/>
                  </a:cubicBezTo>
                  <a:cubicBezTo>
                    <a:pt x="4462" y="75"/>
                    <a:pt x="4462" y="50"/>
                    <a:pt x="4462" y="25"/>
                  </a:cubicBezTo>
                  <a:cubicBezTo>
                    <a:pt x="4462" y="0"/>
                    <a:pt x="4437" y="0"/>
                    <a:pt x="4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0"/>
            <p:cNvSpPr/>
            <p:nvPr/>
          </p:nvSpPr>
          <p:spPr>
            <a:xfrm>
              <a:off x="4950650" y="1788875"/>
              <a:ext cx="96525" cy="36375"/>
            </a:xfrm>
            <a:custGeom>
              <a:avLst/>
              <a:gdLst/>
              <a:ahLst/>
              <a:cxnLst/>
              <a:rect l="l" t="t" r="r" b="b"/>
              <a:pathLst>
                <a:path w="3861" h="1455" extrusionOk="0">
                  <a:moveTo>
                    <a:pt x="3810" y="0"/>
                  </a:moveTo>
                  <a:cubicBezTo>
                    <a:pt x="2607" y="602"/>
                    <a:pt x="1354" y="1078"/>
                    <a:pt x="51" y="1379"/>
                  </a:cubicBezTo>
                  <a:cubicBezTo>
                    <a:pt x="26" y="1379"/>
                    <a:pt x="1" y="1404"/>
                    <a:pt x="1" y="1429"/>
                  </a:cubicBezTo>
                  <a:cubicBezTo>
                    <a:pt x="26" y="1429"/>
                    <a:pt x="26" y="1454"/>
                    <a:pt x="51" y="1454"/>
                  </a:cubicBezTo>
                  <a:lnTo>
                    <a:pt x="76" y="1454"/>
                  </a:lnTo>
                  <a:cubicBezTo>
                    <a:pt x="1379" y="1153"/>
                    <a:pt x="2632" y="702"/>
                    <a:pt x="3835" y="76"/>
                  </a:cubicBezTo>
                  <a:cubicBezTo>
                    <a:pt x="3860" y="76"/>
                    <a:pt x="3860" y="51"/>
                    <a:pt x="3860" y="25"/>
                  </a:cubicBezTo>
                  <a:cubicBezTo>
                    <a:pt x="3835" y="0"/>
                    <a:pt x="3810" y="0"/>
                    <a:pt x="3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0"/>
            <p:cNvSpPr/>
            <p:nvPr/>
          </p:nvSpPr>
          <p:spPr>
            <a:xfrm>
              <a:off x="4950025" y="1776975"/>
              <a:ext cx="89625" cy="34475"/>
            </a:xfrm>
            <a:custGeom>
              <a:avLst/>
              <a:gdLst/>
              <a:ahLst/>
              <a:cxnLst/>
              <a:rect l="l" t="t" r="r" b="b"/>
              <a:pathLst>
                <a:path w="3585" h="1379" extrusionOk="0">
                  <a:moveTo>
                    <a:pt x="3510" y="0"/>
                  </a:moveTo>
                  <a:cubicBezTo>
                    <a:pt x="2382" y="527"/>
                    <a:pt x="1229" y="953"/>
                    <a:pt x="51" y="1278"/>
                  </a:cubicBezTo>
                  <a:cubicBezTo>
                    <a:pt x="26" y="1303"/>
                    <a:pt x="1" y="1303"/>
                    <a:pt x="1" y="1329"/>
                  </a:cubicBezTo>
                  <a:cubicBezTo>
                    <a:pt x="26" y="1354"/>
                    <a:pt x="26" y="1379"/>
                    <a:pt x="51" y="1379"/>
                  </a:cubicBezTo>
                  <a:cubicBezTo>
                    <a:pt x="1254" y="1028"/>
                    <a:pt x="2432" y="602"/>
                    <a:pt x="3535" y="75"/>
                  </a:cubicBezTo>
                  <a:cubicBezTo>
                    <a:pt x="3560" y="75"/>
                    <a:pt x="3585" y="50"/>
                    <a:pt x="3560" y="25"/>
                  </a:cubicBezTo>
                  <a:cubicBezTo>
                    <a:pt x="3560" y="0"/>
                    <a:pt x="3535" y="0"/>
                    <a:pt x="3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0"/>
            <p:cNvSpPr/>
            <p:nvPr/>
          </p:nvSpPr>
          <p:spPr>
            <a:xfrm>
              <a:off x="4950650" y="1764800"/>
              <a:ext cx="86500" cy="32875"/>
            </a:xfrm>
            <a:custGeom>
              <a:avLst/>
              <a:gdLst/>
              <a:ahLst/>
              <a:cxnLst/>
              <a:rect l="l" t="t" r="r" b="b"/>
              <a:pathLst>
                <a:path w="3460" h="1315" extrusionOk="0">
                  <a:moveTo>
                    <a:pt x="3406" y="1"/>
                  </a:moveTo>
                  <a:cubicBezTo>
                    <a:pt x="3399" y="1"/>
                    <a:pt x="3392" y="4"/>
                    <a:pt x="3384" y="11"/>
                  </a:cubicBezTo>
                  <a:cubicBezTo>
                    <a:pt x="2332" y="537"/>
                    <a:pt x="1204" y="963"/>
                    <a:pt x="26" y="1214"/>
                  </a:cubicBezTo>
                  <a:cubicBezTo>
                    <a:pt x="1" y="1214"/>
                    <a:pt x="1" y="1239"/>
                    <a:pt x="1" y="1264"/>
                  </a:cubicBezTo>
                  <a:cubicBezTo>
                    <a:pt x="1" y="1289"/>
                    <a:pt x="26" y="1314"/>
                    <a:pt x="51" y="1314"/>
                  </a:cubicBezTo>
                  <a:cubicBezTo>
                    <a:pt x="51" y="1314"/>
                    <a:pt x="51" y="1289"/>
                    <a:pt x="51" y="1289"/>
                  </a:cubicBezTo>
                  <a:cubicBezTo>
                    <a:pt x="1229" y="1039"/>
                    <a:pt x="2357" y="638"/>
                    <a:pt x="3409" y="86"/>
                  </a:cubicBezTo>
                  <a:cubicBezTo>
                    <a:pt x="3434" y="86"/>
                    <a:pt x="3459" y="36"/>
                    <a:pt x="3434" y="36"/>
                  </a:cubicBezTo>
                  <a:cubicBezTo>
                    <a:pt x="3434" y="18"/>
                    <a:pt x="3422" y="1"/>
                    <a:pt x="3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0"/>
            <p:cNvSpPr/>
            <p:nvPr/>
          </p:nvSpPr>
          <p:spPr>
            <a:xfrm>
              <a:off x="4949400" y="1762550"/>
              <a:ext cx="65200" cy="23225"/>
            </a:xfrm>
            <a:custGeom>
              <a:avLst/>
              <a:gdLst/>
              <a:ahLst/>
              <a:cxnLst/>
              <a:rect l="l" t="t" r="r" b="b"/>
              <a:pathLst>
                <a:path w="2608" h="929" extrusionOk="0">
                  <a:moveTo>
                    <a:pt x="2532" y="1"/>
                  </a:moveTo>
                  <a:cubicBezTo>
                    <a:pt x="1730" y="327"/>
                    <a:pt x="878" y="602"/>
                    <a:pt x="26" y="828"/>
                  </a:cubicBezTo>
                  <a:cubicBezTo>
                    <a:pt x="1" y="853"/>
                    <a:pt x="1" y="878"/>
                    <a:pt x="1" y="903"/>
                  </a:cubicBezTo>
                  <a:cubicBezTo>
                    <a:pt x="1" y="903"/>
                    <a:pt x="26" y="928"/>
                    <a:pt x="51" y="928"/>
                  </a:cubicBezTo>
                  <a:cubicBezTo>
                    <a:pt x="903" y="703"/>
                    <a:pt x="1755" y="427"/>
                    <a:pt x="2557" y="76"/>
                  </a:cubicBezTo>
                  <a:cubicBezTo>
                    <a:pt x="2582" y="76"/>
                    <a:pt x="2607" y="51"/>
                    <a:pt x="2582" y="26"/>
                  </a:cubicBezTo>
                  <a:cubicBezTo>
                    <a:pt x="2582" y="1"/>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0"/>
            <p:cNvSpPr/>
            <p:nvPr/>
          </p:nvSpPr>
          <p:spPr>
            <a:xfrm>
              <a:off x="4931225" y="1693175"/>
              <a:ext cx="58300" cy="21775"/>
            </a:xfrm>
            <a:custGeom>
              <a:avLst/>
              <a:gdLst/>
              <a:ahLst/>
              <a:cxnLst/>
              <a:rect l="l" t="t" r="r" b="b"/>
              <a:pathLst>
                <a:path w="2332" h="871" extrusionOk="0">
                  <a:moveTo>
                    <a:pt x="2294" y="0"/>
                  </a:moveTo>
                  <a:cubicBezTo>
                    <a:pt x="2282" y="0"/>
                    <a:pt x="2269" y="6"/>
                    <a:pt x="2257" y="19"/>
                  </a:cubicBezTo>
                  <a:cubicBezTo>
                    <a:pt x="1605" y="420"/>
                    <a:pt x="828" y="696"/>
                    <a:pt x="51" y="796"/>
                  </a:cubicBezTo>
                  <a:cubicBezTo>
                    <a:pt x="26" y="796"/>
                    <a:pt x="1" y="821"/>
                    <a:pt x="1" y="846"/>
                  </a:cubicBezTo>
                  <a:cubicBezTo>
                    <a:pt x="1" y="871"/>
                    <a:pt x="26" y="871"/>
                    <a:pt x="51" y="871"/>
                  </a:cubicBezTo>
                  <a:cubicBezTo>
                    <a:pt x="853" y="771"/>
                    <a:pt x="1630" y="495"/>
                    <a:pt x="2307" y="94"/>
                  </a:cubicBezTo>
                  <a:cubicBezTo>
                    <a:pt x="2332" y="69"/>
                    <a:pt x="2332" y="44"/>
                    <a:pt x="2332" y="19"/>
                  </a:cubicBezTo>
                  <a:cubicBezTo>
                    <a:pt x="2319" y="6"/>
                    <a:pt x="2307"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0"/>
            <p:cNvSpPr/>
            <p:nvPr/>
          </p:nvSpPr>
          <p:spPr>
            <a:xfrm>
              <a:off x="5000775" y="1686125"/>
              <a:ext cx="13200" cy="5650"/>
            </a:xfrm>
            <a:custGeom>
              <a:avLst/>
              <a:gdLst/>
              <a:ahLst/>
              <a:cxnLst/>
              <a:rect l="l" t="t" r="r" b="b"/>
              <a:pathLst>
                <a:path w="528" h="226" extrusionOk="0">
                  <a:moveTo>
                    <a:pt x="452" y="0"/>
                  </a:moveTo>
                  <a:cubicBezTo>
                    <a:pt x="327" y="50"/>
                    <a:pt x="176" y="100"/>
                    <a:pt x="26" y="125"/>
                  </a:cubicBezTo>
                  <a:cubicBezTo>
                    <a:pt x="1" y="150"/>
                    <a:pt x="1" y="176"/>
                    <a:pt x="1" y="176"/>
                  </a:cubicBezTo>
                  <a:cubicBezTo>
                    <a:pt x="1" y="201"/>
                    <a:pt x="26" y="226"/>
                    <a:pt x="51" y="226"/>
                  </a:cubicBezTo>
                  <a:cubicBezTo>
                    <a:pt x="201" y="201"/>
                    <a:pt x="352" y="150"/>
                    <a:pt x="502" y="75"/>
                  </a:cubicBezTo>
                  <a:cubicBezTo>
                    <a:pt x="502" y="75"/>
                    <a:pt x="527" y="50"/>
                    <a:pt x="502" y="25"/>
                  </a:cubicBezTo>
                  <a:cubicBezTo>
                    <a:pt x="502" y="0"/>
                    <a:pt x="477"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0"/>
            <p:cNvSpPr/>
            <p:nvPr/>
          </p:nvSpPr>
          <p:spPr>
            <a:xfrm>
              <a:off x="4791500" y="1956800"/>
              <a:ext cx="64575" cy="23825"/>
            </a:xfrm>
            <a:custGeom>
              <a:avLst/>
              <a:gdLst/>
              <a:ahLst/>
              <a:cxnLst/>
              <a:rect l="l" t="t" r="r" b="b"/>
              <a:pathLst>
                <a:path w="2583" h="953" extrusionOk="0">
                  <a:moveTo>
                    <a:pt x="2507" y="0"/>
                  </a:moveTo>
                  <a:cubicBezTo>
                    <a:pt x="1680" y="226"/>
                    <a:pt x="853" y="527"/>
                    <a:pt x="51" y="877"/>
                  </a:cubicBezTo>
                  <a:cubicBezTo>
                    <a:pt x="26" y="903"/>
                    <a:pt x="1" y="928"/>
                    <a:pt x="26" y="928"/>
                  </a:cubicBezTo>
                  <a:cubicBezTo>
                    <a:pt x="26" y="953"/>
                    <a:pt x="51" y="953"/>
                    <a:pt x="51" y="953"/>
                  </a:cubicBezTo>
                  <a:lnTo>
                    <a:pt x="76" y="953"/>
                  </a:lnTo>
                  <a:cubicBezTo>
                    <a:pt x="878" y="602"/>
                    <a:pt x="1705" y="326"/>
                    <a:pt x="2532" y="75"/>
                  </a:cubicBezTo>
                  <a:cubicBezTo>
                    <a:pt x="2557" y="75"/>
                    <a:pt x="2582" y="50"/>
                    <a:pt x="2557" y="25"/>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0"/>
            <p:cNvSpPr/>
            <p:nvPr/>
          </p:nvSpPr>
          <p:spPr>
            <a:xfrm>
              <a:off x="4794650" y="1961175"/>
              <a:ext cx="72700" cy="27600"/>
            </a:xfrm>
            <a:custGeom>
              <a:avLst/>
              <a:gdLst/>
              <a:ahLst/>
              <a:cxnLst/>
              <a:rect l="l" t="t" r="r" b="b"/>
              <a:pathLst>
                <a:path w="2908" h="1104" extrusionOk="0">
                  <a:moveTo>
                    <a:pt x="2857" y="1"/>
                  </a:moveTo>
                  <a:cubicBezTo>
                    <a:pt x="1930" y="377"/>
                    <a:pt x="1003" y="728"/>
                    <a:pt x="50" y="1003"/>
                  </a:cubicBezTo>
                  <a:cubicBezTo>
                    <a:pt x="25" y="1028"/>
                    <a:pt x="0" y="1053"/>
                    <a:pt x="25" y="1078"/>
                  </a:cubicBezTo>
                  <a:cubicBezTo>
                    <a:pt x="25" y="1078"/>
                    <a:pt x="25" y="1103"/>
                    <a:pt x="50" y="1103"/>
                  </a:cubicBezTo>
                  <a:lnTo>
                    <a:pt x="75" y="1103"/>
                  </a:lnTo>
                  <a:cubicBezTo>
                    <a:pt x="1028" y="803"/>
                    <a:pt x="1955" y="452"/>
                    <a:pt x="2882" y="76"/>
                  </a:cubicBezTo>
                  <a:cubicBezTo>
                    <a:pt x="2907" y="76"/>
                    <a:pt x="2907" y="51"/>
                    <a:pt x="2907" y="26"/>
                  </a:cubicBezTo>
                  <a:cubicBezTo>
                    <a:pt x="2907" y="1"/>
                    <a:pt x="2882" y="1"/>
                    <a:pt x="2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0"/>
            <p:cNvSpPr/>
            <p:nvPr/>
          </p:nvSpPr>
          <p:spPr>
            <a:xfrm>
              <a:off x="4802800" y="1969325"/>
              <a:ext cx="70825" cy="28225"/>
            </a:xfrm>
            <a:custGeom>
              <a:avLst/>
              <a:gdLst/>
              <a:ahLst/>
              <a:cxnLst/>
              <a:rect l="l" t="t" r="r" b="b"/>
              <a:pathLst>
                <a:path w="2833" h="1129" extrusionOk="0">
                  <a:moveTo>
                    <a:pt x="2782" y="0"/>
                  </a:moveTo>
                  <a:cubicBezTo>
                    <a:pt x="1880" y="402"/>
                    <a:pt x="952" y="752"/>
                    <a:pt x="25" y="1053"/>
                  </a:cubicBezTo>
                  <a:cubicBezTo>
                    <a:pt x="0" y="1053"/>
                    <a:pt x="0" y="1078"/>
                    <a:pt x="0" y="1103"/>
                  </a:cubicBezTo>
                  <a:cubicBezTo>
                    <a:pt x="0" y="1128"/>
                    <a:pt x="25" y="1128"/>
                    <a:pt x="25" y="1128"/>
                  </a:cubicBezTo>
                  <a:lnTo>
                    <a:pt x="50" y="1128"/>
                  </a:lnTo>
                  <a:cubicBezTo>
                    <a:pt x="977" y="828"/>
                    <a:pt x="1905" y="477"/>
                    <a:pt x="2807" y="101"/>
                  </a:cubicBezTo>
                  <a:cubicBezTo>
                    <a:pt x="2832" y="76"/>
                    <a:pt x="2832" y="51"/>
                    <a:pt x="2832" y="26"/>
                  </a:cubicBezTo>
                  <a:cubicBezTo>
                    <a:pt x="2807" y="0"/>
                    <a:pt x="2782"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0"/>
            <p:cNvSpPr/>
            <p:nvPr/>
          </p:nvSpPr>
          <p:spPr>
            <a:xfrm>
              <a:off x="4809050" y="1978100"/>
              <a:ext cx="72700" cy="27600"/>
            </a:xfrm>
            <a:custGeom>
              <a:avLst/>
              <a:gdLst/>
              <a:ahLst/>
              <a:cxnLst/>
              <a:rect l="l" t="t" r="r" b="b"/>
              <a:pathLst>
                <a:path w="2908" h="1104" extrusionOk="0">
                  <a:moveTo>
                    <a:pt x="2833" y="0"/>
                  </a:moveTo>
                  <a:cubicBezTo>
                    <a:pt x="1930" y="426"/>
                    <a:pt x="978" y="752"/>
                    <a:pt x="26" y="1003"/>
                  </a:cubicBezTo>
                  <a:cubicBezTo>
                    <a:pt x="1" y="1028"/>
                    <a:pt x="1" y="1053"/>
                    <a:pt x="1" y="1078"/>
                  </a:cubicBezTo>
                  <a:cubicBezTo>
                    <a:pt x="1" y="1078"/>
                    <a:pt x="26" y="1103"/>
                    <a:pt x="51" y="1103"/>
                  </a:cubicBezTo>
                  <a:cubicBezTo>
                    <a:pt x="1028" y="827"/>
                    <a:pt x="1956" y="502"/>
                    <a:pt x="2883" y="76"/>
                  </a:cubicBezTo>
                  <a:cubicBezTo>
                    <a:pt x="2883" y="76"/>
                    <a:pt x="2908" y="51"/>
                    <a:pt x="2883" y="25"/>
                  </a:cubicBezTo>
                  <a:cubicBezTo>
                    <a:pt x="2883" y="0"/>
                    <a:pt x="2858"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0"/>
            <p:cNvSpPr/>
            <p:nvPr/>
          </p:nvSpPr>
          <p:spPr>
            <a:xfrm>
              <a:off x="4813450" y="1989725"/>
              <a:ext cx="72075" cy="24100"/>
            </a:xfrm>
            <a:custGeom>
              <a:avLst/>
              <a:gdLst/>
              <a:ahLst/>
              <a:cxnLst/>
              <a:rect l="l" t="t" r="r" b="b"/>
              <a:pathLst>
                <a:path w="2883" h="964" extrusionOk="0">
                  <a:moveTo>
                    <a:pt x="2840" y="0"/>
                  </a:moveTo>
                  <a:cubicBezTo>
                    <a:pt x="2835" y="0"/>
                    <a:pt x="2832" y="3"/>
                    <a:pt x="2832" y="12"/>
                  </a:cubicBezTo>
                  <a:cubicBezTo>
                    <a:pt x="1930" y="413"/>
                    <a:pt x="1003" y="713"/>
                    <a:pt x="25" y="889"/>
                  </a:cubicBezTo>
                  <a:cubicBezTo>
                    <a:pt x="25" y="889"/>
                    <a:pt x="0" y="914"/>
                    <a:pt x="0" y="939"/>
                  </a:cubicBezTo>
                  <a:cubicBezTo>
                    <a:pt x="0" y="964"/>
                    <a:pt x="25" y="964"/>
                    <a:pt x="50" y="964"/>
                  </a:cubicBezTo>
                  <a:cubicBezTo>
                    <a:pt x="1028" y="789"/>
                    <a:pt x="1955" y="488"/>
                    <a:pt x="2857" y="87"/>
                  </a:cubicBezTo>
                  <a:cubicBezTo>
                    <a:pt x="2882" y="62"/>
                    <a:pt x="2882" y="37"/>
                    <a:pt x="2882" y="12"/>
                  </a:cubicBezTo>
                  <a:cubicBezTo>
                    <a:pt x="2866" y="12"/>
                    <a:pt x="2849" y="0"/>
                    <a:pt x="2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0"/>
            <p:cNvSpPr/>
            <p:nvPr/>
          </p:nvSpPr>
          <p:spPr>
            <a:xfrm>
              <a:off x="4815325" y="1998525"/>
              <a:ext cx="74575" cy="28475"/>
            </a:xfrm>
            <a:custGeom>
              <a:avLst/>
              <a:gdLst/>
              <a:ahLst/>
              <a:cxnLst/>
              <a:rect l="l" t="t" r="r" b="b"/>
              <a:pathLst>
                <a:path w="2983" h="1139" extrusionOk="0">
                  <a:moveTo>
                    <a:pt x="2930" y="0"/>
                  </a:moveTo>
                  <a:cubicBezTo>
                    <a:pt x="2922" y="0"/>
                    <a:pt x="2915" y="3"/>
                    <a:pt x="2908" y="10"/>
                  </a:cubicBezTo>
                  <a:cubicBezTo>
                    <a:pt x="2005" y="462"/>
                    <a:pt x="1028" y="812"/>
                    <a:pt x="50" y="1063"/>
                  </a:cubicBezTo>
                  <a:cubicBezTo>
                    <a:pt x="25" y="1063"/>
                    <a:pt x="0" y="1088"/>
                    <a:pt x="25" y="1113"/>
                  </a:cubicBezTo>
                  <a:cubicBezTo>
                    <a:pt x="25" y="1138"/>
                    <a:pt x="50" y="1138"/>
                    <a:pt x="50" y="1138"/>
                  </a:cubicBezTo>
                  <a:lnTo>
                    <a:pt x="75" y="1138"/>
                  </a:lnTo>
                  <a:cubicBezTo>
                    <a:pt x="1078" y="913"/>
                    <a:pt x="2030" y="537"/>
                    <a:pt x="2958" y="86"/>
                  </a:cubicBezTo>
                  <a:cubicBezTo>
                    <a:pt x="2983" y="86"/>
                    <a:pt x="2983" y="61"/>
                    <a:pt x="2983" y="36"/>
                  </a:cubicBezTo>
                  <a:cubicBezTo>
                    <a:pt x="2965" y="18"/>
                    <a:pt x="294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0"/>
            <p:cNvSpPr/>
            <p:nvPr/>
          </p:nvSpPr>
          <p:spPr>
            <a:xfrm>
              <a:off x="4817200" y="2006650"/>
              <a:ext cx="83350" cy="31625"/>
            </a:xfrm>
            <a:custGeom>
              <a:avLst/>
              <a:gdLst/>
              <a:ahLst/>
              <a:cxnLst/>
              <a:rect l="l" t="t" r="r" b="b"/>
              <a:pathLst>
                <a:path w="3334" h="1265" extrusionOk="0">
                  <a:moveTo>
                    <a:pt x="3281" y="1"/>
                  </a:moveTo>
                  <a:cubicBezTo>
                    <a:pt x="3273" y="1"/>
                    <a:pt x="3266" y="4"/>
                    <a:pt x="3259" y="11"/>
                  </a:cubicBezTo>
                  <a:cubicBezTo>
                    <a:pt x="2256" y="538"/>
                    <a:pt x="1153" y="939"/>
                    <a:pt x="26" y="1189"/>
                  </a:cubicBezTo>
                  <a:cubicBezTo>
                    <a:pt x="0" y="1189"/>
                    <a:pt x="0" y="1214"/>
                    <a:pt x="0" y="1239"/>
                  </a:cubicBezTo>
                  <a:cubicBezTo>
                    <a:pt x="0" y="1264"/>
                    <a:pt x="26" y="1264"/>
                    <a:pt x="51" y="1264"/>
                  </a:cubicBezTo>
                  <a:cubicBezTo>
                    <a:pt x="1178" y="1014"/>
                    <a:pt x="2281" y="638"/>
                    <a:pt x="3309" y="86"/>
                  </a:cubicBezTo>
                  <a:cubicBezTo>
                    <a:pt x="3334" y="61"/>
                    <a:pt x="3334" y="36"/>
                    <a:pt x="3334" y="36"/>
                  </a:cubicBezTo>
                  <a:cubicBezTo>
                    <a:pt x="3316" y="19"/>
                    <a:pt x="3298" y="1"/>
                    <a:pt x="3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0"/>
            <p:cNvSpPr/>
            <p:nvPr/>
          </p:nvSpPr>
          <p:spPr>
            <a:xfrm>
              <a:off x="4817825" y="2017725"/>
              <a:ext cx="89000" cy="33075"/>
            </a:xfrm>
            <a:custGeom>
              <a:avLst/>
              <a:gdLst/>
              <a:ahLst/>
              <a:cxnLst/>
              <a:rect l="l" t="t" r="r" b="b"/>
              <a:pathLst>
                <a:path w="3560" h="1323" extrusionOk="0">
                  <a:moveTo>
                    <a:pt x="3519" y="1"/>
                  </a:moveTo>
                  <a:cubicBezTo>
                    <a:pt x="3509" y="1"/>
                    <a:pt x="3497" y="7"/>
                    <a:pt x="3484" y="19"/>
                  </a:cubicBezTo>
                  <a:cubicBezTo>
                    <a:pt x="2407" y="571"/>
                    <a:pt x="1229" y="997"/>
                    <a:pt x="26" y="1247"/>
                  </a:cubicBezTo>
                  <a:cubicBezTo>
                    <a:pt x="1" y="1247"/>
                    <a:pt x="1" y="1273"/>
                    <a:pt x="1" y="1298"/>
                  </a:cubicBezTo>
                  <a:cubicBezTo>
                    <a:pt x="1" y="1323"/>
                    <a:pt x="26" y="1323"/>
                    <a:pt x="51" y="1323"/>
                  </a:cubicBezTo>
                  <a:cubicBezTo>
                    <a:pt x="1254" y="1072"/>
                    <a:pt x="2432" y="671"/>
                    <a:pt x="3509" y="95"/>
                  </a:cubicBezTo>
                  <a:cubicBezTo>
                    <a:pt x="3534" y="70"/>
                    <a:pt x="3559" y="44"/>
                    <a:pt x="3534" y="19"/>
                  </a:cubicBezTo>
                  <a:cubicBezTo>
                    <a:pt x="3534" y="7"/>
                    <a:pt x="3528" y="1"/>
                    <a:pt x="3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0"/>
            <p:cNvSpPr/>
            <p:nvPr/>
          </p:nvSpPr>
          <p:spPr>
            <a:xfrm>
              <a:off x="4825350" y="2025725"/>
              <a:ext cx="92750" cy="35100"/>
            </a:xfrm>
            <a:custGeom>
              <a:avLst/>
              <a:gdLst/>
              <a:ahLst/>
              <a:cxnLst/>
              <a:rect l="l" t="t" r="r" b="b"/>
              <a:pathLst>
                <a:path w="3710" h="1404" extrusionOk="0">
                  <a:moveTo>
                    <a:pt x="3634" y="0"/>
                  </a:moveTo>
                  <a:cubicBezTo>
                    <a:pt x="2481" y="577"/>
                    <a:pt x="1278" y="1003"/>
                    <a:pt x="50" y="1303"/>
                  </a:cubicBezTo>
                  <a:cubicBezTo>
                    <a:pt x="25" y="1303"/>
                    <a:pt x="0" y="1328"/>
                    <a:pt x="0" y="1354"/>
                  </a:cubicBezTo>
                  <a:cubicBezTo>
                    <a:pt x="25" y="1379"/>
                    <a:pt x="25" y="1404"/>
                    <a:pt x="50" y="1404"/>
                  </a:cubicBezTo>
                  <a:cubicBezTo>
                    <a:pt x="50" y="1404"/>
                    <a:pt x="50" y="1404"/>
                    <a:pt x="75" y="1379"/>
                  </a:cubicBezTo>
                  <a:cubicBezTo>
                    <a:pt x="1304" y="1078"/>
                    <a:pt x="2532" y="652"/>
                    <a:pt x="3684" y="75"/>
                  </a:cubicBezTo>
                  <a:cubicBezTo>
                    <a:pt x="3684" y="75"/>
                    <a:pt x="3710" y="50"/>
                    <a:pt x="3684" y="25"/>
                  </a:cubicBezTo>
                  <a:cubicBezTo>
                    <a:pt x="3684" y="0"/>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0"/>
            <p:cNvSpPr/>
            <p:nvPr/>
          </p:nvSpPr>
          <p:spPr>
            <a:xfrm>
              <a:off x="4832875" y="2039500"/>
              <a:ext cx="88975" cy="28850"/>
            </a:xfrm>
            <a:custGeom>
              <a:avLst/>
              <a:gdLst/>
              <a:ahLst/>
              <a:cxnLst/>
              <a:rect l="l" t="t" r="r" b="b"/>
              <a:pathLst>
                <a:path w="3559" h="1154" extrusionOk="0">
                  <a:moveTo>
                    <a:pt x="3509" y="1"/>
                  </a:moveTo>
                  <a:cubicBezTo>
                    <a:pt x="2632" y="427"/>
                    <a:pt x="1679" y="702"/>
                    <a:pt x="752" y="953"/>
                  </a:cubicBezTo>
                  <a:cubicBezTo>
                    <a:pt x="577" y="1011"/>
                    <a:pt x="387" y="1069"/>
                    <a:pt x="206" y="1069"/>
                  </a:cubicBezTo>
                  <a:cubicBezTo>
                    <a:pt x="153" y="1069"/>
                    <a:pt x="101" y="1064"/>
                    <a:pt x="50" y="1053"/>
                  </a:cubicBezTo>
                  <a:cubicBezTo>
                    <a:pt x="25" y="1053"/>
                    <a:pt x="0" y="1078"/>
                    <a:pt x="0" y="1103"/>
                  </a:cubicBezTo>
                  <a:cubicBezTo>
                    <a:pt x="0" y="1103"/>
                    <a:pt x="0" y="1128"/>
                    <a:pt x="25" y="1128"/>
                  </a:cubicBezTo>
                  <a:cubicBezTo>
                    <a:pt x="75" y="1153"/>
                    <a:pt x="125" y="1153"/>
                    <a:pt x="201" y="1153"/>
                  </a:cubicBezTo>
                  <a:cubicBezTo>
                    <a:pt x="401" y="1153"/>
                    <a:pt x="602" y="1103"/>
                    <a:pt x="777" y="1053"/>
                  </a:cubicBezTo>
                  <a:cubicBezTo>
                    <a:pt x="1704" y="777"/>
                    <a:pt x="2657" y="502"/>
                    <a:pt x="3534" y="76"/>
                  </a:cubicBezTo>
                  <a:cubicBezTo>
                    <a:pt x="3559" y="76"/>
                    <a:pt x="3559" y="51"/>
                    <a:pt x="3559" y="26"/>
                  </a:cubicBezTo>
                  <a:cubicBezTo>
                    <a:pt x="3534" y="1"/>
                    <a:pt x="3509"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0"/>
            <p:cNvSpPr/>
            <p:nvPr/>
          </p:nvSpPr>
          <p:spPr>
            <a:xfrm>
              <a:off x="4846650" y="2048900"/>
              <a:ext cx="87125" cy="30100"/>
            </a:xfrm>
            <a:custGeom>
              <a:avLst/>
              <a:gdLst/>
              <a:ahLst/>
              <a:cxnLst/>
              <a:rect l="l" t="t" r="r" b="b"/>
              <a:pathLst>
                <a:path w="3485" h="1204" extrusionOk="0">
                  <a:moveTo>
                    <a:pt x="3434" y="0"/>
                  </a:moveTo>
                  <a:cubicBezTo>
                    <a:pt x="2331" y="502"/>
                    <a:pt x="1203" y="878"/>
                    <a:pt x="25" y="1103"/>
                  </a:cubicBezTo>
                  <a:cubicBezTo>
                    <a:pt x="25" y="1103"/>
                    <a:pt x="0" y="1128"/>
                    <a:pt x="0" y="1153"/>
                  </a:cubicBezTo>
                  <a:cubicBezTo>
                    <a:pt x="0" y="1178"/>
                    <a:pt x="25" y="1203"/>
                    <a:pt x="51" y="1203"/>
                  </a:cubicBezTo>
                  <a:cubicBezTo>
                    <a:pt x="1228" y="953"/>
                    <a:pt x="2381" y="577"/>
                    <a:pt x="3459" y="76"/>
                  </a:cubicBezTo>
                  <a:cubicBezTo>
                    <a:pt x="3484" y="76"/>
                    <a:pt x="3484" y="51"/>
                    <a:pt x="3484" y="26"/>
                  </a:cubicBezTo>
                  <a:cubicBezTo>
                    <a:pt x="3459" y="0"/>
                    <a:pt x="343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0"/>
            <p:cNvSpPr/>
            <p:nvPr/>
          </p:nvSpPr>
          <p:spPr>
            <a:xfrm>
              <a:off x="4845400" y="2053900"/>
              <a:ext cx="108425" cy="35750"/>
            </a:xfrm>
            <a:custGeom>
              <a:avLst/>
              <a:gdLst/>
              <a:ahLst/>
              <a:cxnLst/>
              <a:rect l="l" t="t" r="r" b="b"/>
              <a:pathLst>
                <a:path w="4337" h="1430" extrusionOk="0">
                  <a:moveTo>
                    <a:pt x="4261" y="1"/>
                  </a:moveTo>
                  <a:cubicBezTo>
                    <a:pt x="2908" y="602"/>
                    <a:pt x="1504" y="1054"/>
                    <a:pt x="50" y="1329"/>
                  </a:cubicBezTo>
                  <a:cubicBezTo>
                    <a:pt x="25" y="1329"/>
                    <a:pt x="0" y="1354"/>
                    <a:pt x="0" y="1379"/>
                  </a:cubicBezTo>
                  <a:cubicBezTo>
                    <a:pt x="0" y="1404"/>
                    <a:pt x="25" y="1430"/>
                    <a:pt x="50" y="1430"/>
                  </a:cubicBezTo>
                  <a:cubicBezTo>
                    <a:pt x="1504" y="1129"/>
                    <a:pt x="2958" y="703"/>
                    <a:pt x="4311" y="101"/>
                  </a:cubicBezTo>
                  <a:cubicBezTo>
                    <a:pt x="4336" y="76"/>
                    <a:pt x="4336" y="51"/>
                    <a:pt x="4336" y="26"/>
                  </a:cubicBezTo>
                  <a:cubicBezTo>
                    <a:pt x="4311" y="1"/>
                    <a:pt x="4286" y="1"/>
                    <a:pt x="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0"/>
            <p:cNvSpPr/>
            <p:nvPr/>
          </p:nvSpPr>
          <p:spPr>
            <a:xfrm>
              <a:off x="4963825" y="2043875"/>
              <a:ext cx="23825" cy="9425"/>
            </a:xfrm>
            <a:custGeom>
              <a:avLst/>
              <a:gdLst/>
              <a:ahLst/>
              <a:cxnLst/>
              <a:rect l="l" t="t" r="r" b="b"/>
              <a:pathLst>
                <a:path w="953" h="377" extrusionOk="0">
                  <a:moveTo>
                    <a:pt x="877" y="1"/>
                  </a:moveTo>
                  <a:lnTo>
                    <a:pt x="25" y="302"/>
                  </a:lnTo>
                  <a:cubicBezTo>
                    <a:pt x="0" y="302"/>
                    <a:pt x="0" y="327"/>
                    <a:pt x="0" y="352"/>
                  </a:cubicBezTo>
                  <a:cubicBezTo>
                    <a:pt x="0" y="377"/>
                    <a:pt x="25" y="377"/>
                    <a:pt x="50" y="377"/>
                  </a:cubicBezTo>
                  <a:lnTo>
                    <a:pt x="927" y="76"/>
                  </a:lnTo>
                  <a:cubicBezTo>
                    <a:pt x="927" y="76"/>
                    <a:pt x="953" y="51"/>
                    <a:pt x="953"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0"/>
            <p:cNvSpPr/>
            <p:nvPr/>
          </p:nvSpPr>
          <p:spPr>
            <a:xfrm>
              <a:off x="4851025" y="2061425"/>
              <a:ext cx="135375" cy="38875"/>
            </a:xfrm>
            <a:custGeom>
              <a:avLst/>
              <a:gdLst/>
              <a:ahLst/>
              <a:cxnLst/>
              <a:rect l="l" t="t" r="r" b="b"/>
              <a:pathLst>
                <a:path w="5415" h="1555" extrusionOk="0">
                  <a:moveTo>
                    <a:pt x="5339" y="1"/>
                  </a:moveTo>
                  <a:cubicBezTo>
                    <a:pt x="3635" y="627"/>
                    <a:pt x="1855" y="1129"/>
                    <a:pt x="51" y="1479"/>
                  </a:cubicBezTo>
                  <a:cubicBezTo>
                    <a:pt x="26" y="1479"/>
                    <a:pt x="1" y="1504"/>
                    <a:pt x="26" y="1530"/>
                  </a:cubicBezTo>
                  <a:cubicBezTo>
                    <a:pt x="26" y="1530"/>
                    <a:pt x="26" y="1555"/>
                    <a:pt x="51" y="1555"/>
                  </a:cubicBezTo>
                  <a:lnTo>
                    <a:pt x="76" y="1555"/>
                  </a:lnTo>
                  <a:cubicBezTo>
                    <a:pt x="1855" y="1204"/>
                    <a:pt x="3660" y="702"/>
                    <a:pt x="5364" y="76"/>
                  </a:cubicBezTo>
                  <a:cubicBezTo>
                    <a:pt x="5389" y="76"/>
                    <a:pt x="5414" y="51"/>
                    <a:pt x="5389" y="26"/>
                  </a:cubicBezTo>
                  <a:cubicBezTo>
                    <a:pt x="5389" y="1"/>
                    <a:pt x="5364" y="1"/>
                    <a:pt x="5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0"/>
            <p:cNvSpPr/>
            <p:nvPr/>
          </p:nvSpPr>
          <p:spPr>
            <a:xfrm>
              <a:off x="4864825" y="2065825"/>
              <a:ext cx="139125" cy="44500"/>
            </a:xfrm>
            <a:custGeom>
              <a:avLst/>
              <a:gdLst/>
              <a:ahLst/>
              <a:cxnLst/>
              <a:rect l="l" t="t" r="r" b="b"/>
              <a:pathLst>
                <a:path w="5565" h="1780" extrusionOk="0">
                  <a:moveTo>
                    <a:pt x="5489" y="0"/>
                  </a:moveTo>
                  <a:cubicBezTo>
                    <a:pt x="3735" y="727"/>
                    <a:pt x="1905" y="1303"/>
                    <a:pt x="50" y="1704"/>
                  </a:cubicBezTo>
                  <a:cubicBezTo>
                    <a:pt x="25" y="1704"/>
                    <a:pt x="0" y="1729"/>
                    <a:pt x="25" y="1755"/>
                  </a:cubicBezTo>
                  <a:cubicBezTo>
                    <a:pt x="25" y="1755"/>
                    <a:pt x="50" y="1780"/>
                    <a:pt x="50" y="1780"/>
                  </a:cubicBezTo>
                  <a:lnTo>
                    <a:pt x="75" y="1780"/>
                  </a:lnTo>
                  <a:cubicBezTo>
                    <a:pt x="1930" y="1379"/>
                    <a:pt x="3760" y="827"/>
                    <a:pt x="5514" y="100"/>
                  </a:cubicBezTo>
                  <a:cubicBezTo>
                    <a:pt x="5539" y="75"/>
                    <a:pt x="5564" y="50"/>
                    <a:pt x="5539" y="25"/>
                  </a:cubicBezTo>
                  <a:cubicBezTo>
                    <a:pt x="5539" y="0"/>
                    <a:pt x="5514"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0"/>
            <p:cNvSpPr/>
            <p:nvPr/>
          </p:nvSpPr>
          <p:spPr>
            <a:xfrm>
              <a:off x="4864825" y="2069575"/>
              <a:ext cx="171700" cy="52025"/>
            </a:xfrm>
            <a:custGeom>
              <a:avLst/>
              <a:gdLst/>
              <a:ahLst/>
              <a:cxnLst/>
              <a:rect l="l" t="t" r="r" b="b"/>
              <a:pathLst>
                <a:path w="6868" h="2081" extrusionOk="0">
                  <a:moveTo>
                    <a:pt x="6817" y="1"/>
                  </a:moveTo>
                  <a:cubicBezTo>
                    <a:pt x="4612" y="853"/>
                    <a:pt x="2331" y="1529"/>
                    <a:pt x="25" y="1981"/>
                  </a:cubicBezTo>
                  <a:cubicBezTo>
                    <a:pt x="0" y="1981"/>
                    <a:pt x="0" y="2006"/>
                    <a:pt x="0" y="2031"/>
                  </a:cubicBezTo>
                  <a:cubicBezTo>
                    <a:pt x="0" y="2056"/>
                    <a:pt x="25" y="2081"/>
                    <a:pt x="50" y="2081"/>
                  </a:cubicBezTo>
                  <a:cubicBezTo>
                    <a:pt x="2356" y="1605"/>
                    <a:pt x="4637" y="953"/>
                    <a:pt x="6842" y="76"/>
                  </a:cubicBezTo>
                  <a:cubicBezTo>
                    <a:pt x="6867" y="76"/>
                    <a:pt x="6867" y="51"/>
                    <a:pt x="6867" y="26"/>
                  </a:cubicBezTo>
                  <a:cubicBezTo>
                    <a:pt x="6842" y="1"/>
                    <a:pt x="6817" y="1"/>
                    <a:pt x="6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0"/>
            <p:cNvSpPr/>
            <p:nvPr/>
          </p:nvSpPr>
          <p:spPr>
            <a:xfrm>
              <a:off x="4877975" y="2079325"/>
              <a:ext cx="160425" cy="50425"/>
            </a:xfrm>
            <a:custGeom>
              <a:avLst/>
              <a:gdLst/>
              <a:ahLst/>
              <a:cxnLst/>
              <a:rect l="l" t="t" r="r" b="b"/>
              <a:pathLst>
                <a:path w="6417" h="2017" extrusionOk="0">
                  <a:moveTo>
                    <a:pt x="6366" y="0"/>
                  </a:moveTo>
                  <a:cubicBezTo>
                    <a:pt x="6358" y="0"/>
                    <a:pt x="6350" y="3"/>
                    <a:pt x="6341" y="12"/>
                  </a:cubicBezTo>
                  <a:cubicBezTo>
                    <a:pt x="4336" y="914"/>
                    <a:pt x="2231" y="1565"/>
                    <a:pt x="51" y="1916"/>
                  </a:cubicBezTo>
                  <a:cubicBezTo>
                    <a:pt x="26" y="1941"/>
                    <a:pt x="1" y="1966"/>
                    <a:pt x="1" y="1966"/>
                  </a:cubicBezTo>
                  <a:cubicBezTo>
                    <a:pt x="1" y="1992"/>
                    <a:pt x="26" y="2017"/>
                    <a:pt x="51" y="2017"/>
                  </a:cubicBezTo>
                  <a:cubicBezTo>
                    <a:pt x="2231" y="1666"/>
                    <a:pt x="4361" y="1014"/>
                    <a:pt x="6392" y="87"/>
                  </a:cubicBezTo>
                  <a:cubicBezTo>
                    <a:pt x="6392" y="62"/>
                    <a:pt x="6417" y="37"/>
                    <a:pt x="6392" y="12"/>
                  </a:cubicBezTo>
                  <a:cubicBezTo>
                    <a:pt x="6392" y="12"/>
                    <a:pt x="6380"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0"/>
            <p:cNvSpPr/>
            <p:nvPr/>
          </p:nvSpPr>
          <p:spPr>
            <a:xfrm>
              <a:off x="4889250" y="2093375"/>
              <a:ext cx="158550" cy="45775"/>
            </a:xfrm>
            <a:custGeom>
              <a:avLst/>
              <a:gdLst/>
              <a:ahLst/>
              <a:cxnLst/>
              <a:rect l="l" t="t" r="r" b="b"/>
              <a:pathLst>
                <a:path w="6342" h="1831" extrusionOk="0">
                  <a:moveTo>
                    <a:pt x="6266" y="1"/>
                  </a:moveTo>
                  <a:cubicBezTo>
                    <a:pt x="4261" y="778"/>
                    <a:pt x="2156" y="1354"/>
                    <a:pt x="26" y="1755"/>
                  </a:cubicBezTo>
                  <a:cubicBezTo>
                    <a:pt x="26" y="1755"/>
                    <a:pt x="1" y="1780"/>
                    <a:pt x="1" y="1805"/>
                  </a:cubicBezTo>
                  <a:cubicBezTo>
                    <a:pt x="1" y="1805"/>
                    <a:pt x="26" y="1831"/>
                    <a:pt x="51" y="1831"/>
                  </a:cubicBezTo>
                  <a:cubicBezTo>
                    <a:pt x="2181" y="1430"/>
                    <a:pt x="4286" y="853"/>
                    <a:pt x="6291" y="76"/>
                  </a:cubicBezTo>
                  <a:cubicBezTo>
                    <a:pt x="6316" y="76"/>
                    <a:pt x="6342" y="51"/>
                    <a:pt x="6316" y="26"/>
                  </a:cubicBezTo>
                  <a:cubicBezTo>
                    <a:pt x="6316" y="1"/>
                    <a:pt x="6291" y="1"/>
                    <a:pt x="6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0"/>
            <p:cNvSpPr/>
            <p:nvPr/>
          </p:nvSpPr>
          <p:spPr>
            <a:xfrm>
              <a:off x="4904300" y="2107800"/>
              <a:ext cx="172325" cy="47650"/>
            </a:xfrm>
            <a:custGeom>
              <a:avLst/>
              <a:gdLst/>
              <a:ahLst/>
              <a:cxnLst/>
              <a:rect l="l" t="t" r="r" b="b"/>
              <a:pathLst>
                <a:path w="6893" h="1906" extrusionOk="0">
                  <a:moveTo>
                    <a:pt x="6817" y="0"/>
                  </a:moveTo>
                  <a:cubicBezTo>
                    <a:pt x="4637" y="827"/>
                    <a:pt x="2356" y="1429"/>
                    <a:pt x="50" y="1830"/>
                  </a:cubicBezTo>
                  <a:cubicBezTo>
                    <a:pt x="25" y="1830"/>
                    <a:pt x="0" y="1855"/>
                    <a:pt x="0" y="1880"/>
                  </a:cubicBezTo>
                  <a:cubicBezTo>
                    <a:pt x="0" y="1905"/>
                    <a:pt x="25" y="1905"/>
                    <a:pt x="50" y="1905"/>
                  </a:cubicBezTo>
                  <a:cubicBezTo>
                    <a:pt x="2356" y="1529"/>
                    <a:pt x="4662" y="903"/>
                    <a:pt x="6842" y="101"/>
                  </a:cubicBezTo>
                  <a:cubicBezTo>
                    <a:pt x="6867" y="76"/>
                    <a:pt x="6892" y="50"/>
                    <a:pt x="6867" y="25"/>
                  </a:cubicBezTo>
                  <a:cubicBezTo>
                    <a:pt x="6867" y="25"/>
                    <a:pt x="6842"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0"/>
            <p:cNvSpPr/>
            <p:nvPr/>
          </p:nvSpPr>
          <p:spPr>
            <a:xfrm>
              <a:off x="4907425" y="2121575"/>
              <a:ext cx="152900" cy="43900"/>
            </a:xfrm>
            <a:custGeom>
              <a:avLst/>
              <a:gdLst/>
              <a:ahLst/>
              <a:cxnLst/>
              <a:rect l="l" t="t" r="r" b="b"/>
              <a:pathLst>
                <a:path w="6116" h="1756" extrusionOk="0">
                  <a:moveTo>
                    <a:pt x="6066" y="1"/>
                  </a:moveTo>
                  <a:cubicBezTo>
                    <a:pt x="4111" y="728"/>
                    <a:pt x="2081" y="1279"/>
                    <a:pt x="51" y="1680"/>
                  </a:cubicBezTo>
                  <a:cubicBezTo>
                    <a:pt x="26" y="1680"/>
                    <a:pt x="0" y="1705"/>
                    <a:pt x="0" y="1730"/>
                  </a:cubicBezTo>
                  <a:cubicBezTo>
                    <a:pt x="0" y="1755"/>
                    <a:pt x="26" y="1755"/>
                    <a:pt x="51" y="1755"/>
                  </a:cubicBezTo>
                  <a:cubicBezTo>
                    <a:pt x="2106" y="1379"/>
                    <a:pt x="4136" y="803"/>
                    <a:pt x="6091" y="76"/>
                  </a:cubicBezTo>
                  <a:cubicBezTo>
                    <a:pt x="6116" y="76"/>
                    <a:pt x="6116" y="51"/>
                    <a:pt x="6116" y="26"/>
                  </a:cubicBezTo>
                  <a:cubicBezTo>
                    <a:pt x="6116" y="1"/>
                    <a:pt x="6091" y="1"/>
                    <a:pt x="6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0"/>
            <p:cNvSpPr/>
            <p:nvPr/>
          </p:nvSpPr>
          <p:spPr>
            <a:xfrm>
              <a:off x="4921825" y="2128475"/>
              <a:ext cx="148525" cy="45125"/>
            </a:xfrm>
            <a:custGeom>
              <a:avLst/>
              <a:gdLst/>
              <a:ahLst/>
              <a:cxnLst/>
              <a:rect l="l" t="t" r="r" b="b"/>
              <a:pathLst>
                <a:path w="5941" h="1805" extrusionOk="0">
                  <a:moveTo>
                    <a:pt x="5866" y="0"/>
                  </a:moveTo>
                  <a:cubicBezTo>
                    <a:pt x="4011" y="828"/>
                    <a:pt x="2031" y="1404"/>
                    <a:pt x="26" y="1730"/>
                  </a:cubicBezTo>
                  <a:cubicBezTo>
                    <a:pt x="1" y="1730"/>
                    <a:pt x="1" y="1755"/>
                    <a:pt x="1" y="1780"/>
                  </a:cubicBezTo>
                  <a:cubicBezTo>
                    <a:pt x="1" y="1805"/>
                    <a:pt x="26" y="1805"/>
                    <a:pt x="51" y="1805"/>
                  </a:cubicBezTo>
                  <a:cubicBezTo>
                    <a:pt x="2056" y="1479"/>
                    <a:pt x="4036" y="903"/>
                    <a:pt x="5891" y="76"/>
                  </a:cubicBezTo>
                  <a:cubicBezTo>
                    <a:pt x="5916" y="76"/>
                    <a:pt x="5941" y="51"/>
                    <a:pt x="5916" y="26"/>
                  </a:cubicBezTo>
                  <a:cubicBezTo>
                    <a:pt x="5916" y="0"/>
                    <a:pt x="5891"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0"/>
            <p:cNvSpPr/>
            <p:nvPr/>
          </p:nvSpPr>
          <p:spPr>
            <a:xfrm>
              <a:off x="4931225" y="2140750"/>
              <a:ext cx="147275" cy="42875"/>
            </a:xfrm>
            <a:custGeom>
              <a:avLst/>
              <a:gdLst/>
              <a:ahLst/>
              <a:cxnLst/>
              <a:rect l="l" t="t" r="r" b="b"/>
              <a:pathLst>
                <a:path w="5891" h="1715" extrusionOk="0">
                  <a:moveTo>
                    <a:pt x="5862" y="0"/>
                  </a:moveTo>
                  <a:cubicBezTo>
                    <a:pt x="5855" y="0"/>
                    <a:pt x="5848" y="3"/>
                    <a:pt x="5841" y="11"/>
                  </a:cubicBezTo>
                  <a:cubicBezTo>
                    <a:pt x="3986" y="813"/>
                    <a:pt x="2031" y="1364"/>
                    <a:pt x="26" y="1640"/>
                  </a:cubicBezTo>
                  <a:cubicBezTo>
                    <a:pt x="1" y="1640"/>
                    <a:pt x="1" y="1665"/>
                    <a:pt x="1" y="1690"/>
                  </a:cubicBezTo>
                  <a:cubicBezTo>
                    <a:pt x="1" y="1715"/>
                    <a:pt x="26" y="1715"/>
                    <a:pt x="51" y="1715"/>
                  </a:cubicBezTo>
                  <a:cubicBezTo>
                    <a:pt x="2056" y="1439"/>
                    <a:pt x="4011" y="888"/>
                    <a:pt x="5866" y="86"/>
                  </a:cubicBezTo>
                  <a:cubicBezTo>
                    <a:pt x="5891" y="61"/>
                    <a:pt x="5891" y="36"/>
                    <a:pt x="5891" y="36"/>
                  </a:cubicBezTo>
                  <a:cubicBezTo>
                    <a:pt x="5891" y="18"/>
                    <a:pt x="587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0"/>
            <p:cNvSpPr/>
            <p:nvPr/>
          </p:nvSpPr>
          <p:spPr>
            <a:xfrm>
              <a:off x="4946275" y="2151650"/>
              <a:ext cx="141625" cy="38250"/>
            </a:xfrm>
            <a:custGeom>
              <a:avLst/>
              <a:gdLst/>
              <a:ahLst/>
              <a:cxnLst/>
              <a:rect l="l" t="t" r="r" b="b"/>
              <a:pathLst>
                <a:path w="5665" h="1530" extrusionOk="0">
                  <a:moveTo>
                    <a:pt x="5614" y="1"/>
                  </a:moveTo>
                  <a:cubicBezTo>
                    <a:pt x="3810" y="652"/>
                    <a:pt x="1930" y="1154"/>
                    <a:pt x="51" y="1454"/>
                  </a:cubicBezTo>
                  <a:cubicBezTo>
                    <a:pt x="25" y="1454"/>
                    <a:pt x="0" y="1479"/>
                    <a:pt x="0" y="1505"/>
                  </a:cubicBezTo>
                  <a:cubicBezTo>
                    <a:pt x="0" y="1530"/>
                    <a:pt x="25" y="1530"/>
                    <a:pt x="51" y="1530"/>
                  </a:cubicBezTo>
                  <a:cubicBezTo>
                    <a:pt x="1955" y="1229"/>
                    <a:pt x="3835" y="753"/>
                    <a:pt x="5640" y="101"/>
                  </a:cubicBezTo>
                  <a:cubicBezTo>
                    <a:pt x="5665" y="76"/>
                    <a:pt x="5665" y="51"/>
                    <a:pt x="5665" y="26"/>
                  </a:cubicBezTo>
                  <a:cubicBezTo>
                    <a:pt x="5640" y="26"/>
                    <a:pt x="5614" y="1"/>
                    <a:pt x="5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0"/>
            <p:cNvSpPr/>
            <p:nvPr/>
          </p:nvSpPr>
          <p:spPr>
            <a:xfrm>
              <a:off x="4955675" y="2160800"/>
              <a:ext cx="132225" cy="39750"/>
            </a:xfrm>
            <a:custGeom>
              <a:avLst/>
              <a:gdLst/>
              <a:ahLst/>
              <a:cxnLst/>
              <a:rect l="l" t="t" r="r" b="b"/>
              <a:pathLst>
                <a:path w="5289" h="1590" extrusionOk="0">
                  <a:moveTo>
                    <a:pt x="5260" y="0"/>
                  </a:moveTo>
                  <a:cubicBezTo>
                    <a:pt x="5253" y="0"/>
                    <a:pt x="5246" y="3"/>
                    <a:pt x="5238" y="11"/>
                  </a:cubicBezTo>
                  <a:cubicBezTo>
                    <a:pt x="3534" y="637"/>
                    <a:pt x="1780" y="1139"/>
                    <a:pt x="25" y="1514"/>
                  </a:cubicBezTo>
                  <a:cubicBezTo>
                    <a:pt x="0" y="1514"/>
                    <a:pt x="0" y="1540"/>
                    <a:pt x="0" y="1565"/>
                  </a:cubicBezTo>
                  <a:cubicBezTo>
                    <a:pt x="0" y="1590"/>
                    <a:pt x="25" y="1590"/>
                    <a:pt x="25" y="1590"/>
                  </a:cubicBezTo>
                  <a:lnTo>
                    <a:pt x="50" y="1590"/>
                  </a:lnTo>
                  <a:cubicBezTo>
                    <a:pt x="1805" y="1214"/>
                    <a:pt x="3559" y="712"/>
                    <a:pt x="5264" y="86"/>
                  </a:cubicBezTo>
                  <a:cubicBezTo>
                    <a:pt x="5289" y="61"/>
                    <a:pt x="5289" y="36"/>
                    <a:pt x="5289" y="36"/>
                  </a:cubicBezTo>
                  <a:cubicBezTo>
                    <a:pt x="5289" y="18"/>
                    <a:pt x="5276" y="0"/>
                    <a:pt x="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0"/>
            <p:cNvSpPr/>
            <p:nvPr/>
          </p:nvSpPr>
          <p:spPr>
            <a:xfrm>
              <a:off x="4970700" y="2170450"/>
              <a:ext cx="123475" cy="37625"/>
            </a:xfrm>
            <a:custGeom>
              <a:avLst/>
              <a:gdLst/>
              <a:ahLst/>
              <a:cxnLst/>
              <a:rect l="l" t="t" r="r" b="b"/>
              <a:pathLst>
                <a:path w="4939" h="1505" extrusionOk="0">
                  <a:moveTo>
                    <a:pt x="4863" y="1"/>
                  </a:moveTo>
                  <a:cubicBezTo>
                    <a:pt x="3309" y="652"/>
                    <a:pt x="1680" y="1128"/>
                    <a:pt x="26" y="1404"/>
                  </a:cubicBezTo>
                  <a:cubicBezTo>
                    <a:pt x="1" y="1404"/>
                    <a:pt x="1" y="1429"/>
                    <a:pt x="1" y="1454"/>
                  </a:cubicBezTo>
                  <a:cubicBezTo>
                    <a:pt x="1" y="1479"/>
                    <a:pt x="26" y="1504"/>
                    <a:pt x="51" y="1504"/>
                  </a:cubicBezTo>
                  <a:cubicBezTo>
                    <a:pt x="1705" y="1204"/>
                    <a:pt x="3334" y="727"/>
                    <a:pt x="4888" y="76"/>
                  </a:cubicBezTo>
                  <a:cubicBezTo>
                    <a:pt x="4913" y="76"/>
                    <a:pt x="4938" y="51"/>
                    <a:pt x="4913" y="26"/>
                  </a:cubicBezTo>
                  <a:cubicBezTo>
                    <a:pt x="4913" y="1"/>
                    <a:pt x="4888"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0"/>
            <p:cNvSpPr/>
            <p:nvPr/>
          </p:nvSpPr>
          <p:spPr>
            <a:xfrm>
              <a:off x="5287750" y="1899775"/>
              <a:ext cx="89625" cy="44500"/>
            </a:xfrm>
            <a:custGeom>
              <a:avLst/>
              <a:gdLst/>
              <a:ahLst/>
              <a:cxnLst/>
              <a:rect l="l" t="t" r="r" b="b"/>
              <a:pathLst>
                <a:path w="3585" h="1780" extrusionOk="0">
                  <a:moveTo>
                    <a:pt x="3509" y="1"/>
                  </a:moveTo>
                  <a:cubicBezTo>
                    <a:pt x="2432" y="702"/>
                    <a:pt x="1254" y="1254"/>
                    <a:pt x="51" y="1680"/>
                  </a:cubicBezTo>
                  <a:cubicBezTo>
                    <a:pt x="26" y="1705"/>
                    <a:pt x="1" y="1730"/>
                    <a:pt x="26" y="1730"/>
                  </a:cubicBezTo>
                  <a:cubicBezTo>
                    <a:pt x="26" y="1755"/>
                    <a:pt x="51" y="1780"/>
                    <a:pt x="51" y="1780"/>
                  </a:cubicBezTo>
                  <a:cubicBezTo>
                    <a:pt x="51" y="1780"/>
                    <a:pt x="76" y="1780"/>
                    <a:pt x="76" y="1755"/>
                  </a:cubicBezTo>
                  <a:cubicBezTo>
                    <a:pt x="1279" y="1329"/>
                    <a:pt x="2457" y="777"/>
                    <a:pt x="3560" y="76"/>
                  </a:cubicBezTo>
                  <a:cubicBezTo>
                    <a:pt x="3585" y="76"/>
                    <a:pt x="3585" y="51"/>
                    <a:pt x="3560" y="26"/>
                  </a:cubicBezTo>
                  <a:cubicBezTo>
                    <a:pt x="3560" y="1"/>
                    <a:pt x="3534"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0"/>
            <p:cNvSpPr/>
            <p:nvPr/>
          </p:nvSpPr>
          <p:spPr>
            <a:xfrm>
              <a:off x="5293400" y="1910775"/>
              <a:ext cx="85850" cy="39150"/>
            </a:xfrm>
            <a:custGeom>
              <a:avLst/>
              <a:gdLst/>
              <a:ahLst/>
              <a:cxnLst/>
              <a:rect l="l" t="t" r="r" b="b"/>
              <a:pathLst>
                <a:path w="3434" h="1566" extrusionOk="0">
                  <a:moveTo>
                    <a:pt x="3383" y="1"/>
                  </a:moveTo>
                  <a:cubicBezTo>
                    <a:pt x="3375" y="1"/>
                    <a:pt x="3367" y="3"/>
                    <a:pt x="3359" y="12"/>
                  </a:cubicBezTo>
                  <a:cubicBezTo>
                    <a:pt x="2331" y="688"/>
                    <a:pt x="1228" y="1165"/>
                    <a:pt x="50" y="1490"/>
                  </a:cubicBezTo>
                  <a:cubicBezTo>
                    <a:pt x="25" y="1490"/>
                    <a:pt x="0" y="1515"/>
                    <a:pt x="25" y="1540"/>
                  </a:cubicBezTo>
                  <a:cubicBezTo>
                    <a:pt x="25" y="1566"/>
                    <a:pt x="50" y="1566"/>
                    <a:pt x="50" y="1566"/>
                  </a:cubicBezTo>
                  <a:lnTo>
                    <a:pt x="75" y="1566"/>
                  </a:lnTo>
                  <a:cubicBezTo>
                    <a:pt x="1253" y="1240"/>
                    <a:pt x="2381" y="764"/>
                    <a:pt x="3409" y="87"/>
                  </a:cubicBezTo>
                  <a:cubicBezTo>
                    <a:pt x="3409" y="62"/>
                    <a:pt x="3434" y="37"/>
                    <a:pt x="3409" y="12"/>
                  </a:cubicBezTo>
                  <a:cubicBezTo>
                    <a:pt x="3409" y="12"/>
                    <a:pt x="3398" y="1"/>
                    <a:pt x="3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0"/>
            <p:cNvSpPr/>
            <p:nvPr/>
          </p:nvSpPr>
          <p:spPr>
            <a:xfrm>
              <a:off x="5294025" y="1922950"/>
              <a:ext cx="87100" cy="40125"/>
            </a:xfrm>
            <a:custGeom>
              <a:avLst/>
              <a:gdLst/>
              <a:ahLst/>
              <a:cxnLst/>
              <a:rect l="l" t="t" r="r" b="b"/>
              <a:pathLst>
                <a:path w="3484" h="1605" extrusionOk="0">
                  <a:moveTo>
                    <a:pt x="3409" y="1"/>
                  </a:moveTo>
                  <a:cubicBezTo>
                    <a:pt x="2356" y="627"/>
                    <a:pt x="1228" y="1154"/>
                    <a:pt x="50" y="1530"/>
                  </a:cubicBezTo>
                  <a:cubicBezTo>
                    <a:pt x="25" y="1530"/>
                    <a:pt x="0" y="1555"/>
                    <a:pt x="25" y="1580"/>
                  </a:cubicBezTo>
                  <a:cubicBezTo>
                    <a:pt x="25" y="1605"/>
                    <a:pt x="25" y="1605"/>
                    <a:pt x="50" y="1605"/>
                  </a:cubicBezTo>
                  <a:lnTo>
                    <a:pt x="75" y="1605"/>
                  </a:lnTo>
                  <a:cubicBezTo>
                    <a:pt x="1253" y="1229"/>
                    <a:pt x="2381" y="703"/>
                    <a:pt x="3459" y="76"/>
                  </a:cubicBezTo>
                  <a:cubicBezTo>
                    <a:pt x="3484" y="51"/>
                    <a:pt x="3484" y="26"/>
                    <a:pt x="3459" y="26"/>
                  </a:cubicBezTo>
                  <a:cubicBezTo>
                    <a:pt x="3459" y="1"/>
                    <a:pt x="3434"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0"/>
            <p:cNvSpPr/>
            <p:nvPr/>
          </p:nvSpPr>
          <p:spPr>
            <a:xfrm>
              <a:off x="5297150" y="1935500"/>
              <a:ext cx="80850" cy="33850"/>
            </a:xfrm>
            <a:custGeom>
              <a:avLst/>
              <a:gdLst/>
              <a:ahLst/>
              <a:cxnLst/>
              <a:rect l="l" t="t" r="r" b="b"/>
              <a:pathLst>
                <a:path w="3234" h="1354" extrusionOk="0">
                  <a:moveTo>
                    <a:pt x="3184" y="0"/>
                  </a:moveTo>
                  <a:cubicBezTo>
                    <a:pt x="2507" y="326"/>
                    <a:pt x="1830" y="652"/>
                    <a:pt x="1128" y="952"/>
                  </a:cubicBezTo>
                  <a:cubicBezTo>
                    <a:pt x="752" y="1128"/>
                    <a:pt x="402" y="1253"/>
                    <a:pt x="51" y="1278"/>
                  </a:cubicBezTo>
                  <a:cubicBezTo>
                    <a:pt x="26" y="1278"/>
                    <a:pt x="1" y="1278"/>
                    <a:pt x="1" y="1303"/>
                  </a:cubicBezTo>
                  <a:cubicBezTo>
                    <a:pt x="1" y="1328"/>
                    <a:pt x="26" y="1353"/>
                    <a:pt x="51" y="1353"/>
                  </a:cubicBezTo>
                  <a:cubicBezTo>
                    <a:pt x="427" y="1353"/>
                    <a:pt x="777" y="1203"/>
                    <a:pt x="1178" y="1028"/>
                  </a:cubicBezTo>
                  <a:cubicBezTo>
                    <a:pt x="1855" y="727"/>
                    <a:pt x="2557" y="401"/>
                    <a:pt x="3209" y="75"/>
                  </a:cubicBezTo>
                  <a:cubicBezTo>
                    <a:pt x="3234" y="75"/>
                    <a:pt x="3234" y="50"/>
                    <a:pt x="3234" y="25"/>
                  </a:cubicBezTo>
                  <a:cubicBezTo>
                    <a:pt x="3209" y="0"/>
                    <a:pt x="3184"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0"/>
            <p:cNvSpPr/>
            <p:nvPr/>
          </p:nvSpPr>
          <p:spPr>
            <a:xfrm>
              <a:off x="5294650" y="1947400"/>
              <a:ext cx="83350" cy="33225"/>
            </a:xfrm>
            <a:custGeom>
              <a:avLst/>
              <a:gdLst/>
              <a:ahLst/>
              <a:cxnLst/>
              <a:rect l="l" t="t" r="r" b="b"/>
              <a:pathLst>
                <a:path w="3334" h="1329" extrusionOk="0">
                  <a:moveTo>
                    <a:pt x="3258" y="0"/>
                  </a:moveTo>
                  <a:cubicBezTo>
                    <a:pt x="2933" y="151"/>
                    <a:pt x="2582" y="301"/>
                    <a:pt x="2256" y="451"/>
                  </a:cubicBezTo>
                  <a:cubicBezTo>
                    <a:pt x="1554" y="802"/>
                    <a:pt x="827" y="1128"/>
                    <a:pt x="50" y="1253"/>
                  </a:cubicBezTo>
                  <a:cubicBezTo>
                    <a:pt x="25" y="1253"/>
                    <a:pt x="0" y="1279"/>
                    <a:pt x="25" y="1304"/>
                  </a:cubicBezTo>
                  <a:cubicBezTo>
                    <a:pt x="25" y="1329"/>
                    <a:pt x="25" y="1329"/>
                    <a:pt x="50" y="1329"/>
                  </a:cubicBezTo>
                  <a:cubicBezTo>
                    <a:pt x="852" y="1228"/>
                    <a:pt x="1579" y="877"/>
                    <a:pt x="2306" y="527"/>
                  </a:cubicBezTo>
                  <a:cubicBezTo>
                    <a:pt x="2632" y="376"/>
                    <a:pt x="2958" y="226"/>
                    <a:pt x="3284" y="75"/>
                  </a:cubicBezTo>
                  <a:cubicBezTo>
                    <a:pt x="3309" y="75"/>
                    <a:pt x="3334" y="50"/>
                    <a:pt x="3309" y="25"/>
                  </a:cubicBezTo>
                  <a:cubicBezTo>
                    <a:pt x="3309" y="0"/>
                    <a:pt x="3284"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0"/>
            <p:cNvSpPr/>
            <p:nvPr/>
          </p:nvSpPr>
          <p:spPr>
            <a:xfrm>
              <a:off x="5297150" y="1956325"/>
              <a:ext cx="80850" cy="33700"/>
            </a:xfrm>
            <a:custGeom>
              <a:avLst/>
              <a:gdLst/>
              <a:ahLst/>
              <a:cxnLst/>
              <a:rect l="l" t="t" r="r" b="b"/>
              <a:pathLst>
                <a:path w="3234" h="1348" extrusionOk="0">
                  <a:moveTo>
                    <a:pt x="3193" y="0"/>
                  </a:moveTo>
                  <a:cubicBezTo>
                    <a:pt x="3184" y="0"/>
                    <a:pt x="3171" y="7"/>
                    <a:pt x="3158" y="19"/>
                  </a:cubicBezTo>
                  <a:cubicBezTo>
                    <a:pt x="2206" y="621"/>
                    <a:pt x="1153" y="1047"/>
                    <a:pt x="26" y="1272"/>
                  </a:cubicBezTo>
                  <a:cubicBezTo>
                    <a:pt x="1" y="1272"/>
                    <a:pt x="1" y="1297"/>
                    <a:pt x="1" y="1323"/>
                  </a:cubicBezTo>
                  <a:cubicBezTo>
                    <a:pt x="1" y="1348"/>
                    <a:pt x="26" y="1348"/>
                    <a:pt x="51" y="1348"/>
                  </a:cubicBezTo>
                  <a:cubicBezTo>
                    <a:pt x="1178" y="1122"/>
                    <a:pt x="2231" y="696"/>
                    <a:pt x="3209" y="69"/>
                  </a:cubicBezTo>
                  <a:cubicBezTo>
                    <a:pt x="3209" y="69"/>
                    <a:pt x="3234" y="44"/>
                    <a:pt x="3209" y="19"/>
                  </a:cubicBezTo>
                  <a:cubicBezTo>
                    <a:pt x="3209" y="7"/>
                    <a:pt x="3202" y="0"/>
                    <a:pt x="3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0"/>
            <p:cNvSpPr/>
            <p:nvPr/>
          </p:nvSpPr>
          <p:spPr>
            <a:xfrm>
              <a:off x="5294025" y="1969050"/>
              <a:ext cx="81475" cy="32875"/>
            </a:xfrm>
            <a:custGeom>
              <a:avLst/>
              <a:gdLst/>
              <a:ahLst/>
              <a:cxnLst/>
              <a:rect l="l" t="t" r="r" b="b"/>
              <a:pathLst>
                <a:path w="3259" h="1315" extrusionOk="0">
                  <a:moveTo>
                    <a:pt x="3208" y="0"/>
                  </a:moveTo>
                  <a:cubicBezTo>
                    <a:pt x="3200" y="0"/>
                    <a:pt x="3192" y="3"/>
                    <a:pt x="3183" y="11"/>
                  </a:cubicBezTo>
                  <a:cubicBezTo>
                    <a:pt x="2206" y="538"/>
                    <a:pt x="1128" y="964"/>
                    <a:pt x="50" y="1240"/>
                  </a:cubicBezTo>
                  <a:cubicBezTo>
                    <a:pt x="25" y="1240"/>
                    <a:pt x="0" y="1265"/>
                    <a:pt x="0" y="1290"/>
                  </a:cubicBezTo>
                  <a:cubicBezTo>
                    <a:pt x="25" y="1290"/>
                    <a:pt x="25" y="1315"/>
                    <a:pt x="50" y="1315"/>
                  </a:cubicBezTo>
                  <a:cubicBezTo>
                    <a:pt x="1178" y="1039"/>
                    <a:pt x="2231" y="613"/>
                    <a:pt x="3233" y="87"/>
                  </a:cubicBezTo>
                  <a:cubicBezTo>
                    <a:pt x="3258" y="62"/>
                    <a:pt x="3258" y="37"/>
                    <a:pt x="3258" y="11"/>
                  </a:cubicBezTo>
                  <a:cubicBezTo>
                    <a:pt x="3242" y="11"/>
                    <a:pt x="3225" y="0"/>
                    <a:pt x="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0"/>
            <p:cNvSpPr/>
            <p:nvPr/>
          </p:nvSpPr>
          <p:spPr>
            <a:xfrm>
              <a:off x="5292775" y="1984075"/>
              <a:ext cx="76450" cy="27875"/>
            </a:xfrm>
            <a:custGeom>
              <a:avLst/>
              <a:gdLst/>
              <a:ahLst/>
              <a:cxnLst/>
              <a:rect l="l" t="t" r="r" b="b"/>
              <a:pathLst>
                <a:path w="3058" h="1115" extrusionOk="0">
                  <a:moveTo>
                    <a:pt x="3032" y="1"/>
                  </a:moveTo>
                  <a:cubicBezTo>
                    <a:pt x="3024" y="1"/>
                    <a:pt x="3016" y="4"/>
                    <a:pt x="3008" y="12"/>
                  </a:cubicBezTo>
                  <a:cubicBezTo>
                    <a:pt x="2456" y="263"/>
                    <a:pt x="1880" y="488"/>
                    <a:pt x="1328" y="714"/>
                  </a:cubicBezTo>
                  <a:cubicBezTo>
                    <a:pt x="902" y="889"/>
                    <a:pt x="501" y="1040"/>
                    <a:pt x="75" y="1040"/>
                  </a:cubicBezTo>
                  <a:lnTo>
                    <a:pt x="50" y="1040"/>
                  </a:lnTo>
                  <a:cubicBezTo>
                    <a:pt x="25" y="1040"/>
                    <a:pt x="25" y="1040"/>
                    <a:pt x="25" y="1065"/>
                  </a:cubicBezTo>
                  <a:cubicBezTo>
                    <a:pt x="0" y="1090"/>
                    <a:pt x="25" y="1115"/>
                    <a:pt x="50" y="1115"/>
                  </a:cubicBezTo>
                  <a:lnTo>
                    <a:pt x="75" y="1115"/>
                  </a:lnTo>
                  <a:cubicBezTo>
                    <a:pt x="526" y="1115"/>
                    <a:pt x="927" y="964"/>
                    <a:pt x="1353" y="789"/>
                  </a:cubicBezTo>
                  <a:cubicBezTo>
                    <a:pt x="1930" y="588"/>
                    <a:pt x="2481" y="338"/>
                    <a:pt x="3033" y="87"/>
                  </a:cubicBezTo>
                  <a:cubicBezTo>
                    <a:pt x="3058" y="62"/>
                    <a:pt x="3058" y="37"/>
                    <a:pt x="3058" y="12"/>
                  </a:cubicBezTo>
                  <a:cubicBezTo>
                    <a:pt x="3058" y="12"/>
                    <a:pt x="3047" y="1"/>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0"/>
            <p:cNvSpPr/>
            <p:nvPr/>
          </p:nvSpPr>
          <p:spPr>
            <a:xfrm>
              <a:off x="5292150" y="1992225"/>
              <a:ext cx="79600" cy="31625"/>
            </a:xfrm>
            <a:custGeom>
              <a:avLst/>
              <a:gdLst/>
              <a:ahLst/>
              <a:cxnLst/>
              <a:rect l="l" t="t" r="r" b="b"/>
              <a:pathLst>
                <a:path w="3184" h="1265" extrusionOk="0">
                  <a:moveTo>
                    <a:pt x="3133" y="1"/>
                  </a:moveTo>
                  <a:cubicBezTo>
                    <a:pt x="3125" y="1"/>
                    <a:pt x="3116" y="3"/>
                    <a:pt x="3108" y="12"/>
                  </a:cubicBezTo>
                  <a:cubicBezTo>
                    <a:pt x="2181" y="588"/>
                    <a:pt x="1103" y="989"/>
                    <a:pt x="25" y="1165"/>
                  </a:cubicBezTo>
                  <a:cubicBezTo>
                    <a:pt x="0" y="1190"/>
                    <a:pt x="0" y="1190"/>
                    <a:pt x="0" y="1215"/>
                  </a:cubicBezTo>
                  <a:cubicBezTo>
                    <a:pt x="0" y="1240"/>
                    <a:pt x="25" y="1265"/>
                    <a:pt x="25" y="1265"/>
                  </a:cubicBezTo>
                  <a:lnTo>
                    <a:pt x="50" y="1265"/>
                  </a:lnTo>
                  <a:cubicBezTo>
                    <a:pt x="1128" y="1064"/>
                    <a:pt x="2206" y="663"/>
                    <a:pt x="3158" y="87"/>
                  </a:cubicBezTo>
                  <a:cubicBezTo>
                    <a:pt x="3183" y="62"/>
                    <a:pt x="3183" y="37"/>
                    <a:pt x="3183" y="12"/>
                  </a:cubicBezTo>
                  <a:cubicBezTo>
                    <a:pt x="3166" y="12"/>
                    <a:pt x="3150" y="1"/>
                    <a:pt x="3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0"/>
            <p:cNvSpPr/>
            <p:nvPr/>
          </p:nvSpPr>
          <p:spPr>
            <a:xfrm>
              <a:off x="5285250" y="2005675"/>
              <a:ext cx="80850" cy="33850"/>
            </a:xfrm>
            <a:custGeom>
              <a:avLst/>
              <a:gdLst/>
              <a:ahLst/>
              <a:cxnLst/>
              <a:rect l="l" t="t" r="r" b="b"/>
              <a:pathLst>
                <a:path w="3234" h="1354" extrusionOk="0">
                  <a:moveTo>
                    <a:pt x="3158" y="0"/>
                  </a:moveTo>
                  <a:cubicBezTo>
                    <a:pt x="2206" y="602"/>
                    <a:pt x="1153" y="1028"/>
                    <a:pt x="50" y="1253"/>
                  </a:cubicBezTo>
                  <a:cubicBezTo>
                    <a:pt x="25" y="1278"/>
                    <a:pt x="0" y="1278"/>
                    <a:pt x="0" y="1303"/>
                  </a:cubicBezTo>
                  <a:cubicBezTo>
                    <a:pt x="0" y="1328"/>
                    <a:pt x="25" y="1354"/>
                    <a:pt x="50" y="1354"/>
                  </a:cubicBezTo>
                  <a:cubicBezTo>
                    <a:pt x="1178" y="1103"/>
                    <a:pt x="2231" y="677"/>
                    <a:pt x="3208" y="75"/>
                  </a:cubicBezTo>
                  <a:cubicBezTo>
                    <a:pt x="3233" y="75"/>
                    <a:pt x="3233" y="50"/>
                    <a:pt x="3233" y="25"/>
                  </a:cubicBezTo>
                  <a:cubicBezTo>
                    <a:pt x="3208" y="0"/>
                    <a:pt x="3183"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0"/>
            <p:cNvSpPr/>
            <p:nvPr/>
          </p:nvSpPr>
          <p:spPr>
            <a:xfrm>
              <a:off x="5285875" y="2019450"/>
              <a:ext cx="82100" cy="32600"/>
            </a:xfrm>
            <a:custGeom>
              <a:avLst/>
              <a:gdLst/>
              <a:ahLst/>
              <a:cxnLst/>
              <a:rect l="l" t="t" r="r" b="b"/>
              <a:pathLst>
                <a:path w="3284" h="1304" extrusionOk="0">
                  <a:moveTo>
                    <a:pt x="3208" y="1"/>
                  </a:moveTo>
                  <a:lnTo>
                    <a:pt x="1855" y="602"/>
                  </a:lnTo>
                  <a:cubicBezTo>
                    <a:pt x="1279" y="853"/>
                    <a:pt x="677" y="1128"/>
                    <a:pt x="25" y="1229"/>
                  </a:cubicBezTo>
                  <a:cubicBezTo>
                    <a:pt x="0" y="1229"/>
                    <a:pt x="0" y="1254"/>
                    <a:pt x="0" y="1279"/>
                  </a:cubicBezTo>
                  <a:cubicBezTo>
                    <a:pt x="0" y="1304"/>
                    <a:pt x="25" y="1304"/>
                    <a:pt x="51" y="1304"/>
                  </a:cubicBezTo>
                  <a:cubicBezTo>
                    <a:pt x="702" y="1204"/>
                    <a:pt x="1304" y="953"/>
                    <a:pt x="1880" y="677"/>
                  </a:cubicBezTo>
                  <a:lnTo>
                    <a:pt x="3234" y="76"/>
                  </a:lnTo>
                  <a:cubicBezTo>
                    <a:pt x="3259" y="76"/>
                    <a:pt x="3284" y="51"/>
                    <a:pt x="3259" y="26"/>
                  </a:cubicBezTo>
                  <a:cubicBezTo>
                    <a:pt x="3259" y="1"/>
                    <a:pt x="3234"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0"/>
            <p:cNvSpPr/>
            <p:nvPr/>
          </p:nvSpPr>
          <p:spPr>
            <a:xfrm>
              <a:off x="5283375" y="2034500"/>
              <a:ext cx="79600" cy="30100"/>
            </a:xfrm>
            <a:custGeom>
              <a:avLst/>
              <a:gdLst/>
              <a:ahLst/>
              <a:cxnLst/>
              <a:rect l="l" t="t" r="r" b="b"/>
              <a:pathLst>
                <a:path w="3184" h="1204" extrusionOk="0">
                  <a:moveTo>
                    <a:pt x="3108" y="0"/>
                  </a:moveTo>
                  <a:cubicBezTo>
                    <a:pt x="2156" y="526"/>
                    <a:pt x="1103" y="902"/>
                    <a:pt x="50" y="1103"/>
                  </a:cubicBezTo>
                  <a:cubicBezTo>
                    <a:pt x="25" y="1103"/>
                    <a:pt x="0" y="1128"/>
                    <a:pt x="0" y="1153"/>
                  </a:cubicBezTo>
                  <a:cubicBezTo>
                    <a:pt x="25" y="1178"/>
                    <a:pt x="25" y="1203"/>
                    <a:pt x="50" y="1203"/>
                  </a:cubicBezTo>
                  <a:cubicBezTo>
                    <a:pt x="1128" y="977"/>
                    <a:pt x="2181" y="602"/>
                    <a:pt x="3158" y="75"/>
                  </a:cubicBezTo>
                  <a:cubicBezTo>
                    <a:pt x="3183" y="75"/>
                    <a:pt x="3183" y="50"/>
                    <a:pt x="3158" y="25"/>
                  </a:cubicBezTo>
                  <a:cubicBezTo>
                    <a:pt x="3158" y="0"/>
                    <a:pt x="3133"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0"/>
            <p:cNvSpPr/>
            <p:nvPr/>
          </p:nvSpPr>
          <p:spPr>
            <a:xfrm>
              <a:off x="5280225" y="2048425"/>
              <a:ext cx="75850" cy="27450"/>
            </a:xfrm>
            <a:custGeom>
              <a:avLst/>
              <a:gdLst/>
              <a:ahLst/>
              <a:cxnLst/>
              <a:rect l="l" t="t" r="r" b="b"/>
              <a:pathLst>
                <a:path w="3034" h="1098" extrusionOk="0">
                  <a:moveTo>
                    <a:pt x="2996" y="1"/>
                  </a:moveTo>
                  <a:cubicBezTo>
                    <a:pt x="2983" y="1"/>
                    <a:pt x="2971" y="7"/>
                    <a:pt x="2958" y="19"/>
                  </a:cubicBezTo>
                  <a:cubicBezTo>
                    <a:pt x="2031" y="446"/>
                    <a:pt x="1053" y="796"/>
                    <a:pt x="26" y="997"/>
                  </a:cubicBezTo>
                  <a:cubicBezTo>
                    <a:pt x="1" y="1022"/>
                    <a:pt x="1" y="1022"/>
                    <a:pt x="1" y="1047"/>
                  </a:cubicBezTo>
                  <a:cubicBezTo>
                    <a:pt x="1" y="1072"/>
                    <a:pt x="26" y="1097"/>
                    <a:pt x="26" y="1097"/>
                  </a:cubicBezTo>
                  <a:lnTo>
                    <a:pt x="51" y="1097"/>
                  </a:lnTo>
                  <a:cubicBezTo>
                    <a:pt x="1079" y="872"/>
                    <a:pt x="2056" y="546"/>
                    <a:pt x="3008" y="95"/>
                  </a:cubicBezTo>
                  <a:cubicBezTo>
                    <a:pt x="3033" y="70"/>
                    <a:pt x="3033" y="45"/>
                    <a:pt x="3033" y="19"/>
                  </a:cubicBezTo>
                  <a:cubicBezTo>
                    <a:pt x="3021" y="7"/>
                    <a:pt x="3008" y="1"/>
                    <a:pt x="2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0"/>
            <p:cNvSpPr/>
            <p:nvPr/>
          </p:nvSpPr>
          <p:spPr>
            <a:xfrm>
              <a:off x="5274600" y="2061800"/>
              <a:ext cx="77725" cy="27225"/>
            </a:xfrm>
            <a:custGeom>
              <a:avLst/>
              <a:gdLst/>
              <a:ahLst/>
              <a:cxnLst/>
              <a:rect l="l" t="t" r="r" b="b"/>
              <a:pathLst>
                <a:path w="3109" h="1089" extrusionOk="0">
                  <a:moveTo>
                    <a:pt x="3054" y="0"/>
                  </a:moveTo>
                  <a:cubicBezTo>
                    <a:pt x="3048" y="0"/>
                    <a:pt x="3040" y="3"/>
                    <a:pt x="3033" y="11"/>
                  </a:cubicBezTo>
                  <a:cubicBezTo>
                    <a:pt x="2080" y="487"/>
                    <a:pt x="1078" y="838"/>
                    <a:pt x="25" y="1013"/>
                  </a:cubicBezTo>
                  <a:cubicBezTo>
                    <a:pt x="0" y="1013"/>
                    <a:pt x="0" y="1038"/>
                    <a:pt x="0" y="1063"/>
                  </a:cubicBezTo>
                  <a:cubicBezTo>
                    <a:pt x="0" y="1088"/>
                    <a:pt x="25" y="1088"/>
                    <a:pt x="25" y="1088"/>
                  </a:cubicBezTo>
                  <a:lnTo>
                    <a:pt x="50" y="1088"/>
                  </a:lnTo>
                  <a:cubicBezTo>
                    <a:pt x="1103" y="913"/>
                    <a:pt x="2131" y="587"/>
                    <a:pt x="3083" y="86"/>
                  </a:cubicBezTo>
                  <a:cubicBezTo>
                    <a:pt x="3083" y="86"/>
                    <a:pt x="3108" y="36"/>
                    <a:pt x="3083" y="36"/>
                  </a:cubicBezTo>
                  <a:cubicBezTo>
                    <a:pt x="3083" y="18"/>
                    <a:pt x="3070"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0"/>
            <p:cNvSpPr/>
            <p:nvPr/>
          </p:nvSpPr>
          <p:spPr>
            <a:xfrm>
              <a:off x="5269575" y="2071450"/>
              <a:ext cx="80850" cy="30100"/>
            </a:xfrm>
            <a:custGeom>
              <a:avLst/>
              <a:gdLst/>
              <a:ahLst/>
              <a:cxnLst/>
              <a:rect l="l" t="t" r="r" b="b"/>
              <a:pathLst>
                <a:path w="3234" h="1204" extrusionOk="0">
                  <a:moveTo>
                    <a:pt x="3159" y="1"/>
                  </a:moveTo>
                  <a:cubicBezTo>
                    <a:pt x="2181" y="502"/>
                    <a:pt x="1129" y="878"/>
                    <a:pt x="26" y="1103"/>
                  </a:cubicBezTo>
                  <a:cubicBezTo>
                    <a:pt x="26" y="1129"/>
                    <a:pt x="1" y="1154"/>
                    <a:pt x="1" y="1179"/>
                  </a:cubicBezTo>
                  <a:cubicBezTo>
                    <a:pt x="1" y="1179"/>
                    <a:pt x="26" y="1204"/>
                    <a:pt x="51" y="1204"/>
                  </a:cubicBezTo>
                  <a:cubicBezTo>
                    <a:pt x="1154" y="953"/>
                    <a:pt x="2206" y="577"/>
                    <a:pt x="3209" y="76"/>
                  </a:cubicBezTo>
                  <a:cubicBezTo>
                    <a:pt x="3234" y="76"/>
                    <a:pt x="3234" y="51"/>
                    <a:pt x="3234" y="26"/>
                  </a:cubicBezTo>
                  <a:cubicBezTo>
                    <a:pt x="3209" y="1"/>
                    <a:pt x="3184" y="1"/>
                    <a:pt x="3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0"/>
            <p:cNvSpPr/>
            <p:nvPr/>
          </p:nvSpPr>
          <p:spPr>
            <a:xfrm>
              <a:off x="5261425" y="2090000"/>
              <a:ext cx="72725" cy="24075"/>
            </a:xfrm>
            <a:custGeom>
              <a:avLst/>
              <a:gdLst/>
              <a:ahLst/>
              <a:cxnLst/>
              <a:rect l="l" t="t" r="r" b="b"/>
              <a:pathLst>
                <a:path w="2909" h="963" extrusionOk="0">
                  <a:moveTo>
                    <a:pt x="2854" y="0"/>
                  </a:moveTo>
                  <a:cubicBezTo>
                    <a:pt x="2848" y="0"/>
                    <a:pt x="2840" y="3"/>
                    <a:pt x="2833" y="11"/>
                  </a:cubicBezTo>
                  <a:cubicBezTo>
                    <a:pt x="1956" y="437"/>
                    <a:pt x="1003" y="712"/>
                    <a:pt x="51" y="888"/>
                  </a:cubicBezTo>
                  <a:cubicBezTo>
                    <a:pt x="26" y="888"/>
                    <a:pt x="1" y="913"/>
                    <a:pt x="1" y="938"/>
                  </a:cubicBezTo>
                  <a:cubicBezTo>
                    <a:pt x="1" y="938"/>
                    <a:pt x="26" y="963"/>
                    <a:pt x="51" y="963"/>
                  </a:cubicBezTo>
                  <a:cubicBezTo>
                    <a:pt x="1029" y="813"/>
                    <a:pt x="1981" y="512"/>
                    <a:pt x="2883" y="86"/>
                  </a:cubicBezTo>
                  <a:cubicBezTo>
                    <a:pt x="2883" y="61"/>
                    <a:pt x="2908" y="36"/>
                    <a:pt x="2883" y="36"/>
                  </a:cubicBezTo>
                  <a:cubicBezTo>
                    <a:pt x="2883" y="18"/>
                    <a:pt x="2871"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0"/>
            <p:cNvSpPr/>
            <p:nvPr/>
          </p:nvSpPr>
          <p:spPr>
            <a:xfrm>
              <a:off x="4902400" y="2096250"/>
              <a:ext cx="169825" cy="51050"/>
            </a:xfrm>
            <a:custGeom>
              <a:avLst/>
              <a:gdLst/>
              <a:ahLst/>
              <a:cxnLst/>
              <a:rect l="l" t="t" r="r" b="b"/>
              <a:pathLst>
                <a:path w="6793" h="2042" extrusionOk="0">
                  <a:moveTo>
                    <a:pt x="6749" y="1"/>
                  </a:moveTo>
                  <a:cubicBezTo>
                    <a:pt x="6745" y="1"/>
                    <a:pt x="6743" y="4"/>
                    <a:pt x="6743" y="11"/>
                  </a:cubicBezTo>
                  <a:cubicBezTo>
                    <a:pt x="4562" y="813"/>
                    <a:pt x="2307" y="1490"/>
                    <a:pt x="26" y="1941"/>
                  </a:cubicBezTo>
                  <a:cubicBezTo>
                    <a:pt x="1" y="1966"/>
                    <a:pt x="1" y="1991"/>
                    <a:pt x="1" y="1991"/>
                  </a:cubicBezTo>
                  <a:cubicBezTo>
                    <a:pt x="1" y="2016"/>
                    <a:pt x="26" y="2041"/>
                    <a:pt x="51" y="2041"/>
                  </a:cubicBezTo>
                  <a:cubicBezTo>
                    <a:pt x="2332" y="1565"/>
                    <a:pt x="4587" y="914"/>
                    <a:pt x="6768" y="86"/>
                  </a:cubicBezTo>
                  <a:cubicBezTo>
                    <a:pt x="6793" y="86"/>
                    <a:pt x="6793" y="61"/>
                    <a:pt x="6793" y="36"/>
                  </a:cubicBezTo>
                  <a:cubicBezTo>
                    <a:pt x="6775" y="19"/>
                    <a:pt x="6758" y="1"/>
                    <a:pt x="6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0"/>
            <p:cNvSpPr/>
            <p:nvPr/>
          </p:nvSpPr>
          <p:spPr>
            <a:xfrm>
              <a:off x="4984500" y="2174225"/>
              <a:ext cx="139750" cy="41375"/>
            </a:xfrm>
            <a:custGeom>
              <a:avLst/>
              <a:gdLst/>
              <a:ahLst/>
              <a:cxnLst/>
              <a:rect l="l" t="t" r="r" b="b"/>
              <a:pathLst>
                <a:path w="5590" h="1655" extrusionOk="0">
                  <a:moveTo>
                    <a:pt x="5514" y="0"/>
                  </a:moveTo>
                  <a:cubicBezTo>
                    <a:pt x="3760" y="727"/>
                    <a:pt x="1930" y="1253"/>
                    <a:pt x="50" y="1554"/>
                  </a:cubicBezTo>
                  <a:cubicBezTo>
                    <a:pt x="25" y="1554"/>
                    <a:pt x="0" y="1579"/>
                    <a:pt x="0" y="1604"/>
                  </a:cubicBezTo>
                  <a:cubicBezTo>
                    <a:pt x="25" y="1629"/>
                    <a:pt x="25" y="1654"/>
                    <a:pt x="50" y="1654"/>
                  </a:cubicBezTo>
                  <a:cubicBezTo>
                    <a:pt x="1930" y="1328"/>
                    <a:pt x="3785" y="802"/>
                    <a:pt x="5539" y="100"/>
                  </a:cubicBezTo>
                  <a:cubicBezTo>
                    <a:pt x="5564" y="75"/>
                    <a:pt x="5589" y="50"/>
                    <a:pt x="5564" y="25"/>
                  </a:cubicBezTo>
                  <a:cubicBezTo>
                    <a:pt x="5564" y="25"/>
                    <a:pt x="5539"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0"/>
            <p:cNvSpPr/>
            <p:nvPr/>
          </p:nvSpPr>
          <p:spPr>
            <a:xfrm>
              <a:off x="5000775" y="2167700"/>
              <a:ext cx="174225" cy="55400"/>
            </a:xfrm>
            <a:custGeom>
              <a:avLst/>
              <a:gdLst/>
              <a:ahLst/>
              <a:cxnLst/>
              <a:rect l="l" t="t" r="r" b="b"/>
              <a:pathLst>
                <a:path w="6969" h="2216" extrusionOk="0">
                  <a:moveTo>
                    <a:pt x="6915" y="0"/>
                  </a:moveTo>
                  <a:cubicBezTo>
                    <a:pt x="6908" y="0"/>
                    <a:pt x="6900" y="3"/>
                    <a:pt x="6893" y="10"/>
                  </a:cubicBezTo>
                  <a:cubicBezTo>
                    <a:pt x="4713" y="963"/>
                    <a:pt x="2382" y="1690"/>
                    <a:pt x="26" y="2116"/>
                  </a:cubicBezTo>
                  <a:cubicBezTo>
                    <a:pt x="1" y="2141"/>
                    <a:pt x="1" y="2166"/>
                    <a:pt x="1" y="2166"/>
                  </a:cubicBezTo>
                  <a:cubicBezTo>
                    <a:pt x="1" y="2191"/>
                    <a:pt x="26" y="2216"/>
                    <a:pt x="26" y="2216"/>
                  </a:cubicBezTo>
                  <a:lnTo>
                    <a:pt x="51" y="2216"/>
                  </a:lnTo>
                  <a:cubicBezTo>
                    <a:pt x="2407" y="1765"/>
                    <a:pt x="4738" y="1063"/>
                    <a:pt x="6943" y="86"/>
                  </a:cubicBezTo>
                  <a:cubicBezTo>
                    <a:pt x="6968" y="86"/>
                    <a:pt x="6968" y="61"/>
                    <a:pt x="6968" y="35"/>
                  </a:cubicBezTo>
                  <a:cubicBezTo>
                    <a:pt x="6951" y="18"/>
                    <a:pt x="6933" y="0"/>
                    <a:pt x="6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0"/>
            <p:cNvSpPr/>
            <p:nvPr/>
          </p:nvSpPr>
          <p:spPr>
            <a:xfrm>
              <a:off x="5018325" y="2162925"/>
              <a:ext cx="203650" cy="66450"/>
            </a:xfrm>
            <a:custGeom>
              <a:avLst/>
              <a:gdLst/>
              <a:ahLst/>
              <a:cxnLst/>
              <a:rect l="l" t="t" r="r" b="b"/>
              <a:pathLst>
                <a:path w="8146" h="2658" extrusionOk="0">
                  <a:moveTo>
                    <a:pt x="8096" y="1"/>
                  </a:moveTo>
                  <a:cubicBezTo>
                    <a:pt x="5514" y="1179"/>
                    <a:pt x="2808" y="2056"/>
                    <a:pt x="26" y="2557"/>
                  </a:cubicBezTo>
                  <a:cubicBezTo>
                    <a:pt x="1" y="2557"/>
                    <a:pt x="1" y="2582"/>
                    <a:pt x="1" y="2607"/>
                  </a:cubicBezTo>
                  <a:cubicBezTo>
                    <a:pt x="1" y="2632"/>
                    <a:pt x="26" y="2658"/>
                    <a:pt x="51" y="2658"/>
                  </a:cubicBezTo>
                  <a:cubicBezTo>
                    <a:pt x="2833" y="2131"/>
                    <a:pt x="5539" y="1254"/>
                    <a:pt x="8121" y="76"/>
                  </a:cubicBezTo>
                  <a:cubicBezTo>
                    <a:pt x="8146" y="76"/>
                    <a:pt x="8146"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0"/>
            <p:cNvSpPr/>
            <p:nvPr/>
          </p:nvSpPr>
          <p:spPr>
            <a:xfrm>
              <a:off x="5037125" y="2159175"/>
              <a:ext cx="211800" cy="76475"/>
            </a:xfrm>
            <a:custGeom>
              <a:avLst/>
              <a:gdLst/>
              <a:ahLst/>
              <a:cxnLst/>
              <a:rect l="l" t="t" r="r" b="b"/>
              <a:pathLst>
                <a:path w="8472" h="3059" extrusionOk="0">
                  <a:moveTo>
                    <a:pt x="8397" y="1"/>
                  </a:moveTo>
                  <a:cubicBezTo>
                    <a:pt x="5765" y="1379"/>
                    <a:pt x="2958" y="2381"/>
                    <a:pt x="51" y="2983"/>
                  </a:cubicBezTo>
                  <a:cubicBezTo>
                    <a:pt x="26" y="2983"/>
                    <a:pt x="0" y="3008"/>
                    <a:pt x="26" y="3033"/>
                  </a:cubicBezTo>
                  <a:cubicBezTo>
                    <a:pt x="26" y="3033"/>
                    <a:pt x="51" y="3058"/>
                    <a:pt x="51" y="3058"/>
                  </a:cubicBezTo>
                  <a:lnTo>
                    <a:pt x="76" y="3058"/>
                  </a:lnTo>
                  <a:cubicBezTo>
                    <a:pt x="2983" y="2457"/>
                    <a:pt x="5815" y="1454"/>
                    <a:pt x="8447" y="76"/>
                  </a:cubicBezTo>
                  <a:cubicBezTo>
                    <a:pt x="8472" y="76"/>
                    <a:pt x="8472" y="51"/>
                    <a:pt x="8472" y="26"/>
                  </a:cubicBezTo>
                  <a:cubicBezTo>
                    <a:pt x="8447" y="1"/>
                    <a:pt x="8422"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0"/>
            <p:cNvSpPr/>
            <p:nvPr/>
          </p:nvSpPr>
          <p:spPr>
            <a:xfrm>
              <a:off x="5051525" y="2156400"/>
              <a:ext cx="229350" cy="88025"/>
            </a:xfrm>
            <a:custGeom>
              <a:avLst/>
              <a:gdLst/>
              <a:ahLst/>
              <a:cxnLst/>
              <a:rect l="l" t="t" r="r" b="b"/>
              <a:pathLst>
                <a:path w="9174" h="3521" extrusionOk="0">
                  <a:moveTo>
                    <a:pt x="9130" y="1"/>
                  </a:moveTo>
                  <a:cubicBezTo>
                    <a:pt x="9126" y="1"/>
                    <a:pt x="9124" y="4"/>
                    <a:pt x="9124" y="11"/>
                  </a:cubicBezTo>
                  <a:cubicBezTo>
                    <a:pt x="6292" y="1615"/>
                    <a:pt x="3234" y="2768"/>
                    <a:pt x="51" y="3445"/>
                  </a:cubicBezTo>
                  <a:cubicBezTo>
                    <a:pt x="26" y="3445"/>
                    <a:pt x="1" y="3470"/>
                    <a:pt x="1" y="3495"/>
                  </a:cubicBezTo>
                  <a:cubicBezTo>
                    <a:pt x="1" y="3495"/>
                    <a:pt x="26" y="3520"/>
                    <a:pt x="51" y="3520"/>
                  </a:cubicBezTo>
                  <a:cubicBezTo>
                    <a:pt x="3259" y="2843"/>
                    <a:pt x="6317" y="1690"/>
                    <a:pt x="9149" y="86"/>
                  </a:cubicBezTo>
                  <a:cubicBezTo>
                    <a:pt x="9174" y="61"/>
                    <a:pt x="9174" y="36"/>
                    <a:pt x="9174" y="36"/>
                  </a:cubicBezTo>
                  <a:cubicBezTo>
                    <a:pt x="9156" y="19"/>
                    <a:pt x="9138" y="1"/>
                    <a:pt x="9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0"/>
            <p:cNvSpPr/>
            <p:nvPr/>
          </p:nvSpPr>
          <p:spPr>
            <a:xfrm>
              <a:off x="5086625" y="2152625"/>
              <a:ext cx="216200" cy="92425"/>
            </a:xfrm>
            <a:custGeom>
              <a:avLst/>
              <a:gdLst/>
              <a:ahLst/>
              <a:cxnLst/>
              <a:rect l="l" t="t" r="r" b="b"/>
              <a:pathLst>
                <a:path w="8648" h="3697" extrusionOk="0">
                  <a:moveTo>
                    <a:pt x="8604" y="1"/>
                  </a:moveTo>
                  <a:cubicBezTo>
                    <a:pt x="8600" y="1"/>
                    <a:pt x="8597" y="4"/>
                    <a:pt x="8597" y="12"/>
                  </a:cubicBezTo>
                  <a:cubicBezTo>
                    <a:pt x="5965" y="1716"/>
                    <a:pt x="3083" y="2944"/>
                    <a:pt x="26" y="3621"/>
                  </a:cubicBezTo>
                  <a:cubicBezTo>
                    <a:pt x="0" y="3621"/>
                    <a:pt x="0" y="3646"/>
                    <a:pt x="0" y="3671"/>
                  </a:cubicBezTo>
                  <a:cubicBezTo>
                    <a:pt x="0" y="3696"/>
                    <a:pt x="26" y="3696"/>
                    <a:pt x="26" y="3696"/>
                  </a:cubicBezTo>
                  <a:lnTo>
                    <a:pt x="51" y="3696"/>
                  </a:lnTo>
                  <a:cubicBezTo>
                    <a:pt x="3108" y="3019"/>
                    <a:pt x="5990" y="1791"/>
                    <a:pt x="8622" y="87"/>
                  </a:cubicBezTo>
                  <a:cubicBezTo>
                    <a:pt x="8647" y="62"/>
                    <a:pt x="8647" y="37"/>
                    <a:pt x="8647" y="12"/>
                  </a:cubicBezTo>
                  <a:cubicBezTo>
                    <a:pt x="8630" y="12"/>
                    <a:pt x="8614" y="1"/>
                    <a:pt x="8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0"/>
            <p:cNvSpPr/>
            <p:nvPr/>
          </p:nvSpPr>
          <p:spPr>
            <a:xfrm>
              <a:off x="5105425" y="2181725"/>
              <a:ext cx="167950" cy="68325"/>
            </a:xfrm>
            <a:custGeom>
              <a:avLst/>
              <a:gdLst/>
              <a:ahLst/>
              <a:cxnLst/>
              <a:rect l="l" t="t" r="r" b="b"/>
              <a:pathLst>
                <a:path w="6718" h="2733" extrusionOk="0">
                  <a:moveTo>
                    <a:pt x="6642" y="1"/>
                  </a:moveTo>
                  <a:cubicBezTo>
                    <a:pt x="4587" y="1279"/>
                    <a:pt x="2381" y="2156"/>
                    <a:pt x="25" y="2657"/>
                  </a:cubicBezTo>
                  <a:cubicBezTo>
                    <a:pt x="0" y="2657"/>
                    <a:pt x="0" y="2683"/>
                    <a:pt x="0" y="2708"/>
                  </a:cubicBezTo>
                  <a:cubicBezTo>
                    <a:pt x="0" y="2733"/>
                    <a:pt x="25" y="2733"/>
                    <a:pt x="25" y="2733"/>
                  </a:cubicBezTo>
                  <a:lnTo>
                    <a:pt x="50" y="2733"/>
                  </a:lnTo>
                  <a:cubicBezTo>
                    <a:pt x="2406" y="2231"/>
                    <a:pt x="4637" y="1354"/>
                    <a:pt x="6692" y="76"/>
                  </a:cubicBezTo>
                  <a:cubicBezTo>
                    <a:pt x="6717" y="76"/>
                    <a:pt x="6717" y="51"/>
                    <a:pt x="6692" y="26"/>
                  </a:cubicBezTo>
                  <a:cubicBezTo>
                    <a:pt x="6692" y="1"/>
                    <a:pt x="6667" y="1"/>
                    <a:pt x="6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0"/>
            <p:cNvSpPr/>
            <p:nvPr/>
          </p:nvSpPr>
          <p:spPr>
            <a:xfrm>
              <a:off x="5140500" y="2211800"/>
              <a:ext cx="102800" cy="38875"/>
            </a:xfrm>
            <a:custGeom>
              <a:avLst/>
              <a:gdLst/>
              <a:ahLst/>
              <a:cxnLst/>
              <a:rect l="l" t="t" r="r" b="b"/>
              <a:pathLst>
                <a:path w="4112" h="1555" extrusionOk="0">
                  <a:moveTo>
                    <a:pt x="4036" y="1"/>
                  </a:moveTo>
                  <a:cubicBezTo>
                    <a:pt x="2783" y="703"/>
                    <a:pt x="1429" y="1204"/>
                    <a:pt x="26" y="1454"/>
                  </a:cubicBezTo>
                  <a:cubicBezTo>
                    <a:pt x="1" y="1480"/>
                    <a:pt x="1" y="1505"/>
                    <a:pt x="1" y="1505"/>
                  </a:cubicBezTo>
                  <a:cubicBezTo>
                    <a:pt x="1" y="1530"/>
                    <a:pt x="26" y="1555"/>
                    <a:pt x="51" y="1555"/>
                  </a:cubicBezTo>
                  <a:cubicBezTo>
                    <a:pt x="1454" y="1279"/>
                    <a:pt x="2808" y="778"/>
                    <a:pt x="4086" y="76"/>
                  </a:cubicBezTo>
                  <a:cubicBezTo>
                    <a:pt x="4111" y="76"/>
                    <a:pt x="4111" y="51"/>
                    <a:pt x="4086" y="26"/>
                  </a:cubicBezTo>
                  <a:cubicBezTo>
                    <a:pt x="4086" y="1"/>
                    <a:pt x="4061"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0"/>
            <p:cNvSpPr/>
            <p:nvPr/>
          </p:nvSpPr>
          <p:spPr>
            <a:xfrm>
              <a:off x="5189375" y="2234375"/>
              <a:ext cx="35125" cy="12550"/>
            </a:xfrm>
            <a:custGeom>
              <a:avLst/>
              <a:gdLst/>
              <a:ahLst/>
              <a:cxnLst/>
              <a:rect l="l" t="t" r="r" b="b"/>
              <a:pathLst>
                <a:path w="1405" h="502" extrusionOk="0">
                  <a:moveTo>
                    <a:pt x="1329" y="0"/>
                  </a:moveTo>
                  <a:cubicBezTo>
                    <a:pt x="928" y="175"/>
                    <a:pt x="477" y="326"/>
                    <a:pt x="51" y="426"/>
                  </a:cubicBezTo>
                  <a:cubicBezTo>
                    <a:pt x="26" y="426"/>
                    <a:pt x="1" y="451"/>
                    <a:pt x="26" y="476"/>
                  </a:cubicBezTo>
                  <a:cubicBezTo>
                    <a:pt x="26" y="501"/>
                    <a:pt x="51" y="501"/>
                    <a:pt x="51" y="501"/>
                  </a:cubicBezTo>
                  <a:lnTo>
                    <a:pt x="76" y="501"/>
                  </a:lnTo>
                  <a:cubicBezTo>
                    <a:pt x="502" y="401"/>
                    <a:pt x="953" y="251"/>
                    <a:pt x="1379" y="75"/>
                  </a:cubicBezTo>
                  <a:cubicBezTo>
                    <a:pt x="1379" y="75"/>
                    <a:pt x="1404" y="50"/>
                    <a:pt x="1404" y="25"/>
                  </a:cubicBezTo>
                  <a:cubicBezTo>
                    <a:pt x="1379" y="0"/>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0"/>
            <p:cNvSpPr/>
            <p:nvPr/>
          </p:nvSpPr>
          <p:spPr>
            <a:xfrm>
              <a:off x="5256425" y="2095625"/>
              <a:ext cx="78350" cy="32875"/>
            </a:xfrm>
            <a:custGeom>
              <a:avLst/>
              <a:gdLst/>
              <a:ahLst/>
              <a:cxnLst/>
              <a:rect l="l" t="t" r="r" b="b"/>
              <a:pathLst>
                <a:path w="3134" h="1315" extrusionOk="0">
                  <a:moveTo>
                    <a:pt x="3080" y="1"/>
                  </a:moveTo>
                  <a:cubicBezTo>
                    <a:pt x="3073" y="1"/>
                    <a:pt x="3065" y="4"/>
                    <a:pt x="3058" y="11"/>
                  </a:cubicBezTo>
                  <a:cubicBezTo>
                    <a:pt x="2106" y="537"/>
                    <a:pt x="1103" y="964"/>
                    <a:pt x="26" y="1239"/>
                  </a:cubicBezTo>
                  <a:cubicBezTo>
                    <a:pt x="26" y="1239"/>
                    <a:pt x="0" y="1264"/>
                    <a:pt x="0" y="1289"/>
                  </a:cubicBezTo>
                  <a:cubicBezTo>
                    <a:pt x="26" y="1314"/>
                    <a:pt x="26" y="1314"/>
                    <a:pt x="51" y="1314"/>
                  </a:cubicBezTo>
                  <a:cubicBezTo>
                    <a:pt x="1128" y="1039"/>
                    <a:pt x="2156" y="613"/>
                    <a:pt x="3108" y="86"/>
                  </a:cubicBezTo>
                  <a:cubicBezTo>
                    <a:pt x="3133" y="61"/>
                    <a:pt x="3133" y="36"/>
                    <a:pt x="3133" y="36"/>
                  </a:cubicBezTo>
                  <a:cubicBezTo>
                    <a:pt x="3116" y="19"/>
                    <a:pt x="3098" y="1"/>
                    <a:pt x="3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0"/>
            <p:cNvSpPr/>
            <p:nvPr/>
          </p:nvSpPr>
          <p:spPr>
            <a:xfrm>
              <a:off x="5232000" y="2111550"/>
              <a:ext cx="90250" cy="40750"/>
            </a:xfrm>
            <a:custGeom>
              <a:avLst/>
              <a:gdLst/>
              <a:ahLst/>
              <a:cxnLst/>
              <a:rect l="l" t="t" r="r" b="b"/>
              <a:pathLst>
                <a:path w="3610" h="1630" extrusionOk="0">
                  <a:moveTo>
                    <a:pt x="3559" y="1"/>
                  </a:moveTo>
                  <a:cubicBezTo>
                    <a:pt x="2481" y="728"/>
                    <a:pt x="1228" y="1154"/>
                    <a:pt x="25" y="1555"/>
                  </a:cubicBezTo>
                  <a:cubicBezTo>
                    <a:pt x="0" y="1555"/>
                    <a:pt x="0" y="1580"/>
                    <a:pt x="0" y="1605"/>
                  </a:cubicBezTo>
                  <a:cubicBezTo>
                    <a:pt x="0" y="1605"/>
                    <a:pt x="25" y="1630"/>
                    <a:pt x="50" y="1630"/>
                  </a:cubicBezTo>
                  <a:cubicBezTo>
                    <a:pt x="1253" y="1229"/>
                    <a:pt x="2531" y="828"/>
                    <a:pt x="3609" y="76"/>
                  </a:cubicBezTo>
                  <a:cubicBezTo>
                    <a:pt x="3609" y="76"/>
                    <a:pt x="3609" y="51"/>
                    <a:pt x="3609" y="26"/>
                  </a:cubicBezTo>
                  <a:cubicBezTo>
                    <a:pt x="3584" y="1"/>
                    <a:pt x="3559" y="1"/>
                    <a:pt x="3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0"/>
            <p:cNvSpPr/>
            <p:nvPr/>
          </p:nvSpPr>
          <p:spPr>
            <a:xfrm>
              <a:off x="5256425" y="2126750"/>
              <a:ext cx="64550" cy="28700"/>
            </a:xfrm>
            <a:custGeom>
              <a:avLst/>
              <a:gdLst/>
              <a:ahLst/>
              <a:cxnLst/>
              <a:rect l="l" t="t" r="r" b="b"/>
              <a:pathLst>
                <a:path w="2582" h="1148" extrusionOk="0">
                  <a:moveTo>
                    <a:pt x="2541" y="1"/>
                  </a:moveTo>
                  <a:cubicBezTo>
                    <a:pt x="2532" y="1"/>
                    <a:pt x="2519" y="7"/>
                    <a:pt x="2507" y="19"/>
                  </a:cubicBezTo>
                  <a:cubicBezTo>
                    <a:pt x="1730" y="470"/>
                    <a:pt x="903" y="821"/>
                    <a:pt x="51" y="1047"/>
                  </a:cubicBezTo>
                  <a:cubicBezTo>
                    <a:pt x="26" y="1047"/>
                    <a:pt x="0" y="1072"/>
                    <a:pt x="26" y="1097"/>
                  </a:cubicBezTo>
                  <a:cubicBezTo>
                    <a:pt x="26" y="1122"/>
                    <a:pt x="26" y="1147"/>
                    <a:pt x="51" y="1147"/>
                  </a:cubicBezTo>
                  <a:lnTo>
                    <a:pt x="76" y="1147"/>
                  </a:lnTo>
                  <a:cubicBezTo>
                    <a:pt x="953" y="897"/>
                    <a:pt x="1780" y="546"/>
                    <a:pt x="2557" y="95"/>
                  </a:cubicBezTo>
                  <a:cubicBezTo>
                    <a:pt x="2557" y="69"/>
                    <a:pt x="2582" y="44"/>
                    <a:pt x="2557" y="19"/>
                  </a:cubicBezTo>
                  <a:cubicBezTo>
                    <a:pt x="2557" y="7"/>
                    <a:pt x="2551" y="1"/>
                    <a:pt x="2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0"/>
            <p:cNvSpPr/>
            <p:nvPr/>
          </p:nvSpPr>
          <p:spPr>
            <a:xfrm>
              <a:off x="5232000" y="2132600"/>
              <a:ext cx="15050" cy="6550"/>
            </a:xfrm>
            <a:custGeom>
              <a:avLst/>
              <a:gdLst/>
              <a:ahLst/>
              <a:cxnLst/>
              <a:rect l="l" t="t" r="r" b="b"/>
              <a:pathLst>
                <a:path w="602" h="262" extrusionOk="0">
                  <a:moveTo>
                    <a:pt x="548" y="1"/>
                  </a:moveTo>
                  <a:cubicBezTo>
                    <a:pt x="541" y="1"/>
                    <a:pt x="534" y="4"/>
                    <a:pt x="526" y="11"/>
                  </a:cubicBezTo>
                  <a:cubicBezTo>
                    <a:pt x="376" y="86"/>
                    <a:pt x="226" y="161"/>
                    <a:pt x="50" y="186"/>
                  </a:cubicBezTo>
                  <a:cubicBezTo>
                    <a:pt x="25" y="186"/>
                    <a:pt x="0" y="211"/>
                    <a:pt x="0" y="236"/>
                  </a:cubicBezTo>
                  <a:cubicBezTo>
                    <a:pt x="25" y="262"/>
                    <a:pt x="25" y="262"/>
                    <a:pt x="50" y="262"/>
                  </a:cubicBezTo>
                  <a:cubicBezTo>
                    <a:pt x="251" y="236"/>
                    <a:pt x="426" y="161"/>
                    <a:pt x="576" y="86"/>
                  </a:cubicBezTo>
                  <a:cubicBezTo>
                    <a:pt x="602" y="61"/>
                    <a:pt x="602" y="36"/>
                    <a:pt x="602" y="36"/>
                  </a:cubicBezTo>
                  <a:cubicBezTo>
                    <a:pt x="584" y="18"/>
                    <a:pt x="566"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0"/>
            <p:cNvSpPr/>
            <p:nvPr/>
          </p:nvSpPr>
          <p:spPr>
            <a:xfrm>
              <a:off x="5183750" y="2144475"/>
              <a:ext cx="42000" cy="19750"/>
            </a:xfrm>
            <a:custGeom>
              <a:avLst/>
              <a:gdLst/>
              <a:ahLst/>
              <a:cxnLst/>
              <a:rect l="l" t="t" r="r" b="b"/>
              <a:pathLst>
                <a:path w="1680" h="790" extrusionOk="0">
                  <a:moveTo>
                    <a:pt x="1629" y="1"/>
                  </a:moveTo>
                  <a:cubicBezTo>
                    <a:pt x="1621" y="1"/>
                    <a:pt x="1613" y="4"/>
                    <a:pt x="1604" y="12"/>
                  </a:cubicBezTo>
                  <a:cubicBezTo>
                    <a:pt x="1128" y="313"/>
                    <a:pt x="577" y="538"/>
                    <a:pt x="25" y="714"/>
                  </a:cubicBezTo>
                  <a:cubicBezTo>
                    <a:pt x="25" y="714"/>
                    <a:pt x="0" y="739"/>
                    <a:pt x="0" y="764"/>
                  </a:cubicBezTo>
                  <a:cubicBezTo>
                    <a:pt x="25" y="789"/>
                    <a:pt x="25" y="789"/>
                    <a:pt x="50" y="789"/>
                  </a:cubicBezTo>
                  <a:cubicBezTo>
                    <a:pt x="627" y="614"/>
                    <a:pt x="1153" y="388"/>
                    <a:pt x="1654" y="87"/>
                  </a:cubicBezTo>
                  <a:cubicBezTo>
                    <a:pt x="1679" y="62"/>
                    <a:pt x="1679" y="37"/>
                    <a:pt x="1679" y="12"/>
                  </a:cubicBezTo>
                  <a:cubicBezTo>
                    <a:pt x="1663" y="12"/>
                    <a:pt x="1646"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0"/>
            <p:cNvSpPr/>
            <p:nvPr/>
          </p:nvSpPr>
          <p:spPr>
            <a:xfrm>
              <a:off x="5138625" y="2121925"/>
              <a:ext cx="102150" cy="45425"/>
            </a:xfrm>
            <a:custGeom>
              <a:avLst/>
              <a:gdLst/>
              <a:ahLst/>
              <a:cxnLst/>
              <a:rect l="l" t="t" r="r" b="b"/>
              <a:pathLst>
                <a:path w="4086" h="1817" extrusionOk="0">
                  <a:moveTo>
                    <a:pt x="4024" y="1"/>
                  </a:moveTo>
                  <a:cubicBezTo>
                    <a:pt x="4016" y="1"/>
                    <a:pt x="4011" y="3"/>
                    <a:pt x="4011" y="12"/>
                  </a:cubicBezTo>
                  <a:cubicBezTo>
                    <a:pt x="2758" y="764"/>
                    <a:pt x="1429" y="1340"/>
                    <a:pt x="26" y="1741"/>
                  </a:cubicBezTo>
                  <a:cubicBezTo>
                    <a:pt x="1" y="1741"/>
                    <a:pt x="1" y="1766"/>
                    <a:pt x="1" y="1791"/>
                  </a:cubicBezTo>
                  <a:cubicBezTo>
                    <a:pt x="1" y="1816"/>
                    <a:pt x="26" y="1816"/>
                    <a:pt x="51" y="1816"/>
                  </a:cubicBezTo>
                  <a:cubicBezTo>
                    <a:pt x="1454" y="1415"/>
                    <a:pt x="2808" y="839"/>
                    <a:pt x="4036" y="87"/>
                  </a:cubicBezTo>
                  <a:cubicBezTo>
                    <a:pt x="4061" y="62"/>
                    <a:pt x="4086" y="37"/>
                    <a:pt x="4061" y="12"/>
                  </a:cubicBezTo>
                  <a:cubicBezTo>
                    <a:pt x="4061" y="12"/>
                    <a:pt x="4039"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0"/>
            <p:cNvSpPr/>
            <p:nvPr/>
          </p:nvSpPr>
          <p:spPr>
            <a:xfrm>
              <a:off x="5106675" y="2110025"/>
              <a:ext cx="130350" cy="55450"/>
            </a:xfrm>
            <a:custGeom>
              <a:avLst/>
              <a:gdLst/>
              <a:ahLst/>
              <a:cxnLst/>
              <a:rect l="l" t="t" r="r" b="b"/>
              <a:pathLst>
                <a:path w="5214" h="2218" extrusionOk="0">
                  <a:moveTo>
                    <a:pt x="5162" y="0"/>
                  </a:moveTo>
                  <a:cubicBezTo>
                    <a:pt x="5155" y="0"/>
                    <a:pt x="5147" y="3"/>
                    <a:pt x="5138" y="12"/>
                  </a:cubicBezTo>
                  <a:cubicBezTo>
                    <a:pt x="3534" y="964"/>
                    <a:pt x="1830" y="1666"/>
                    <a:pt x="51" y="2142"/>
                  </a:cubicBezTo>
                  <a:cubicBezTo>
                    <a:pt x="26" y="2142"/>
                    <a:pt x="0" y="2167"/>
                    <a:pt x="0" y="2192"/>
                  </a:cubicBezTo>
                  <a:cubicBezTo>
                    <a:pt x="0" y="2217"/>
                    <a:pt x="26" y="2217"/>
                    <a:pt x="51" y="2217"/>
                  </a:cubicBezTo>
                  <a:cubicBezTo>
                    <a:pt x="1855" y="1766"/>
                    <a:pt x="3584" y="1039"/>
                    <a:pt x="5188" y="87"/>
                  </a:cubicBezTo>
                  <a:cubicBezTo>
                    <a:pt x="5188" y="62"/>
                    <a:pt x="5214" y="37"/>
                    <a:pt x="5188" y="12"/>
                  </a:cubicBezTo>
                  <a:cubicBezTo>
                    <a:pt x="5188" y="12"/>
                    <a:pt x="5177" y="0"/>
                    <a:pt x="5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0"/>
            <p:cNvSpPr/>
            <p:nvPr/>
          </p:nvSpPr>
          <p:spPr>
            <a:xfrm>
              <a:off x="5136125" y="2090400"/>
              <a:ext cx="119075" cy="52500"/>
            </a:xfrm>
            <a:custGeom>
              <a:avLst/>
              <a:gdLst/>
              <a:ahLst/>
              <a:cxnLst/>
              <a:rect l="l" t="t" r="r" b="b"/>
              <a:pathLst>
                <a:path w="4763" h="2100" extrusionOk="0">
                  <a:moveTo>
                    <a:pt x="4722" y="1"/>
                  </a:moveTo>
                  <a:cubicBezTo>
                    <a:pt x="4712" y="1"/>
                    <a:pt x="4700" y="7"/>
                    <a:pt x="4687" y="20"/>
                  </a:cubicBezTo>
                  <a:cubicBezTo>
                    <a:pt x="3234" y="872"/>
                    <a:pt x="1655" y="1549"/>
                    <a:pt x="25" y="2025"/>
                  </a:cubicBezTo>
                  <a:cubicBezTo>
                    <a:pt x="0" y="2025"/>
                    <a:pt x="0" y="2050"/>
                    <a:pt x="0" y="2075"/>
                  </a:cubicBezTo>
                  <a:cubicBezTo>
                    <a:pt x="0" y="2100"/>
                    <a:pt x="25" y="2100"/>
                    <a:pt x="51" y="2100"/>
                  </a:cubicBezTo>
                  <a:cubicBezTo>
                    <a:pt x="1680" y="1624"/>
                    <a:pt x="3259" y="947"/>
                    <a:pt x="4712" y="70"/>
                  </a:cubicBezTo>
                  <a:cubicBezTo>
                    <a:pt x="4737" y="70"/>
                    <a:pt x="4762" y="45"/>
                    <a:pt x="4737" y="20"/>
                  </a:cubicBezTo>
                  <a:cubicBezTo>
                    <a:pt x="4737" y="7"/>
                    <a:pt x="4731" y="1"/>
                    <a:pt x="4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0"/>
            <p:cNvSpPr/>
            <p:nvPr/>
          </p:nvSpPr>
          <p:spPr>
            <a:xfrm>
              <a:off x="5134250" y="2085250"/>
              <a:ext cx="107800" cy="45125"/>
            </a:xfrm>
            <a:custGeom>
              <a:avLst/>
              <a:gdLst/>
              <a:ahLst/>
              <a:cxnLst/>
              <a:rect l="l" t="t" r="r" b="b"/>
              <a:pathLst>
                <a:path w="4312" h="1805" extrusionOk="0">
                  <a:moveTo>
                    <a:pt x="4236" y="0"/>
                  </a:moveTo>
                  <a:cubicBezTo>
                    <a:pt x="2908" y="752"/>
                    <a:pt x="1504" y="1328"/>
                    <a:pt x="25" y="1704"/>
                  </a:cubicBezTo>
                  <a:cubicBezTo>
                    <a:pt x="0" y="1729"/>
                    <a:pt x="0" y="1755"/>
                    <a:pt x="0" y="1755"/>
                  </a:cubicBezTo>
                  <a:cubicBezTo>
                    <a:pt x="0" y="1780"/>
                    <a:pt x="25" y="1805"/>
                    <a:pt x="25" y="1805"/>
                  </a:cubicBezTo>
                  <a:lnTo>
                    <a:pt x="50" y="1805"/>
                  </a:lnTo>
                  <a:cubicBezTo>
                    <a:pt x="1529" y="1404"/>
                    <a:pt x="2958" y="827"/>
                    <a:pt x="4286" y="75"/>
                  </a:cubicBezTo>
                  <a:cubicBezTo>
                    <a:pt x="4311" y="75"/>
                    <a:pt x="4311" y="50"/>
                    <a:pt x="4286" y="25"/>
                  </a:cubicBezTo>
                  <a:cubicBezTo>
                    <a:pt x="4286" y="0"/>
                    <a:pt x="4261" y="0"/>
                    <a:pt x="4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0"/>
            <p:cNvSpPr/>
            <p:nvPr/>
          </p:nvSpPr>
          <p:spPr>
            <a:xfrm>
              <a:off x="5129850" y="2076475"/>
              <a:ext cx="101525" cy="42000"/>
            </a:xfrm>
            <a:custGeom>
              <a:avLst/>
              <a:gdLst/>
              <a:ahLst/>
              <a:cxnLst/>
              <a:rect l="l" t="t" r="r" b="b"/>
              <a:pathLst>
                <a:path w="4061" h="1680" extrusionOk="0">
                  <a:moveTo>
                    <a:pt x="3986" y="0"/>
                  </a:moveTo>
                  <a:cubicBezTo>
                    <a:pt x="2758" y="702"/>
                    <a:pt x="1429" y="1253"/>
                    <a:pt x="51" y="1604"/>
                  </a:cubicBezTo>
                  <a:cubicBezTo>
                    <a:pt x="26" y="1604"/>
                    <a:pt x="1" y="1629"/>
                    <a:pt x="1" y="1654"/>
                  </a:cubicBezTo>
                  <a:cubicBezTo>
                    <a:pt x="1" y="1679"/>
                    <a:pt x="26" y="1679"/>
                    <a:pt x="51" y="1679"/>
                  </a:cubicBezTo>
                  <a:cubicBezTo>
                    <a:pt x="1454" y="1329"/>
                    <a:pt x="2783" y="777"/>
                    <a:pt x="4036" y="75"/>
                  </a:cubicBezTo>
                  <a:cubicBezTo>
                    <a:pt x="4061" y="75"/>
                    <a:pt x="4061" y="50"/>
                    <a:pt x="4061" y="25"/>
                  </a:cubicBezTo>
                  <a:cubicBezTo>
                    <a:pt x="4036" y="0"/>
                    <a:pt x="4011" y="0"/>
                    <a:pt x="3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0"/>
            <p:cNvSpPr/>
            <p:nvPr/>
          </p:nvSpPr>
          <p:spPr>
            <a:xfrm>
              <a:off x="5121075" y="2070200"/>
              <a:ext cx="94650" cy="40125"/>
            </a:xfrm>
            <a:custGeom>
              <a:avLst/>
              <a:gdLst/>
              <a:ahLst/>
              <a:cxnLst/>
              <a:rect l="l" t="t" r="r" b="b"/>
              <a:pathLst>
                <a:path w="3786" h="1605" extrusionOk="0">
                  <a:moveTo>
                    <a:pt x="3735" y="1"/>
                  </a:moveTo>
                  <a:cubicBezTo>
                    <a:pt x="2557" y="627"/>
                    <a:pt x="1304" y="1128"/>
                    <a:pt x="26" y="1504"/>
                  </a:cubicBezTo>
                  <a:cubicBezTo>
                    <a:pt x="1" y="1504"/>
                    <a:pt x="1" y="1529"/>
                    <a:pt x="1" y="1554"/>
                  </a:cubicBezTo>
                  <a:cubicBezTo>
                    <a:pt x="1" y="1580"/>
                    <a:pt x="26" y="1605"/>
                    <a:pt x="51" y="1605"/>
                  </a:cubicBezTo>
                  <a:cubicBezTo>
                    <a:pt x="51" y="1605"/>
                    <a:pt x="51" y="1605"/>
                    <a:pt x="51" y="1580"/>
                  </a:cubicBezTo>
                  <a:cubicBezTo>
                    <a:pt x="1329" y="1229"/>
                    <a:pt x="2582" y="702"/>
                    <a:pt x="3760" y="76"/>
                  </a:cubicBezTo>
                  <a:cubicBezTo>
                    <a:pt x="3785" y="76"/>
                    <a:pt x="3785" y="51"/>
                    <a:pt x="3785" y="26"/>
                  </a:cubicBezTo>
                  <a:cubicBezTo>
                    <a:pt x="3760" y="1"/>
                    <a:pt x="3735" y="1"/>
                    <a:pt x="3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0"/>
            <p:cNvSpPr/>
            <p:nvPr/>
          </p:nvSpPr>
          <p:spPr>
            <a:xfrm>
              <a:off x="5122350" y="2063300"/>
              <a:ext cx="86475" cy="35750"/>
            </a:xfrm>
            <a:custGeom>
              <a:avLst/>
              <a:gdLst/>
              <a:ahLst/>
              <a:cxnLst/>
              <a:rect l="l" t="t" r="r" b="b"/>
              <a:pathLst>
                <a:path w="3459" h="1430" extrusionOk="0">
                  <a:moveTo>
                    <a:pt x="3384" y="1"/>
                  </a:moveTo>
                  <a:cubicBezTo>
                    <a:pt x="2907" y="151"/>
                    <a:pt x="2431" y="377"/>
                    <a:pt x="1980" y="602"/>
                  </a:cubicBezTo>
                  <a:cubicBezTo>
                    <a:pt x="1353" y="903"/>
                    <a:pt x="727" y="1229"/>
                    <a:pt x="25" y="1329"/>
                  </a:cubicBezTo>
                  <a:cubicBezTo>
                    <a:pt x="0" y="1329"/>
                    <a:pt x="0" y="1354"/>
                    <a:pt x="0" y="1379"/>
                  </a:cubicBezTo>
                  <a:cubicBezTo>
                    <a:pt x="0" y="1404"/>
                    <a:pt x="25" y="1429"/>
                    <a:pt x="25" y="1429"/>
                  </a:cubicBezTo>
                  <a:lnTo>
                    <a:pt x="50" y="1429"/>
                  </a:lnTo>
                  <a:cubicBezTo>
                    <a:pt x="752" y="1304"/>
                    <a:pt x="1378" y="978"/>
                    <a:pt x="2005" y="678"/>
                  </a:cubicBezTo>
                  <a:cubicBezTo>
                    <a:pt x="2456" y="477"/>
                    <a:pt x="2932" y="226"/>
                    <a:pt x="3409" y="76"/>
                  </a:cubicBezTo>
                  <a:cubicBezTo>
                    <a:pt x="3434" y="76"/>
                    <a:pt x="3459" y="51"/>
                    <a:pt x="3434" y="26"/>
                  </a:cubicBezTo>
                  <a:cubicBezTo>
                    <a:pt x="3434" y="1"/>
                    <a:pt x="3409"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0"/>
            <p:cNvSpPr/>
            <p:nvPr/>
          </p:nvSpPr>
          <p:spPr>
            <a:xfrm>
              <a:off x="5114200" y="2049050"/>
              <a:ext cx="96500" cy="42475"/>
            </a:xfrm>
            <a:custGeom>
              <a:avLst/>
              <a:gdLst/>
              <a:ahLst/>
              <a:cxnLst/>
              <a:rect l="l" t="t" r="r" b="b"/>
              <a:pathLst>
                <a:path w="3860" h="1699" extrusionOk="0">
                  <a:moveTo>
                    <a:pt x="3819" y="1"/>
                  </a:moveTo>
                  <a:cubicBezTo>
                    <a:pt x="3810" y="1"/>
                    <a:pt x="3797" y="7"/>
                    <a:pt x="3785" y="20"/>
                  </a:cubicBezTo>
                  <a:cubicBezTo>
                    <a:pt x="2607" y="671"/>
                    <a:pt x="1329" y="1223"/>
                    <a:pt x="25" y="1598"/>
                  </a:cubicBezTo>
                  <a:cubicBezTo>
                    <a:pt x="0" y="1598"/>
                    <a:pt x="0" y="1624"/>
                    <a:pt x="0" y="1649"/>
                  </a:cubicBezTo>
                  <a:cubicBezTo>
                    <a:pt x="0" y="1674"/>
                    <a:pt x="25" y="1699"/>
                    <a:pt x="50" y="1699"/>
                  </a:cubicBezTo>
                  <a:cubicBezTo>
                    <a:pt x="50" y="1699"/>
                    <a:pt x="50" y="1674"/>
                    <a:pt x="50" y="1674"/>
                  </a:cubicBezTo>
                  <a:cubicBezTo>
                    <a:pt x="1354" y="1298"/>
                    <a:pt x="2632" y="746"/>
                    <a:pt x="3835" y="95"/>
                  </a:cubicBezTo>
                  <a:cubicBezTo>
                    <a:pt x="3860" y="70"/>
                    <a:pt x="3860" y="45"/>
                    <a:pt x="3835" y="20"/>
                  </a:cubicBezTo>
                  <a:cubicBezTo>
                    <a:pt x="3835" y="7"/>
                    <a:pt x="3829" y="1"/>
                    <a:pt x="3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0"/>
            <p:cNvSpPr/>
            <p:nvPr/>
          </p:nvSpPr>
          <p:spPr>
            <a:xfrm>
              <a:off x="5107925" y="2040125"/>
              <a:ext cx="95900" cy="39500"/>
            </a:xfrm>
            <a:custGeom>
              <a:avLst/>
              <a:gdLst/>
              <a:ahLst/>
              <a:cxnLst/>
              <a:rect l="l" t="t" r="r" b="b"/>
              <a:pathLst>
                <a:path w="3836" h="1580" extrusionOk="0">
                  <a:moveTo>
                    <a:pt x="3760" y="1"/>
                  </a:moveTo>
                  <a:cubicBezTo>
                    <a:pt x="2582" y="602"/>
                    <a:pt x="1304" y="1103"/>
                    <a:pt x="26" y="1504"/>
                  </a:cubicBezTo>
                  <a:cubicBezTo>
                    <a:pt x="1" y="1504"/>
                    <a:pt x="1" y="1529"/>
                    <a:pt x="1" y="1554"/>
                  </a:cubicBezTo>
                  <a:cubicBezTo>
                    <a:pt x="1" y="1580"/>
                    <a:pt x="26" y="1580"/>
                    <a:pt x="51" y="1580"/>
                  </a:cubicBezTo>
                  <a:cubicBezTo>
                    <a:pt x="1354" y="1179"/>
                    <a:pt x="2607" y="677"/>
                    <a:pt x="3810" y="76"/>
                  </a:cubicBezTo>
                  <a:cubicBezTo>
                    <a:pt x="3835" y="76"/>
                    <a:pt x="3835" y="51"/>
                    <a:pt x="3835" y="26"/>
                  </a:cubicBezTo>
                  <a:cubicBezTo>
                    <a:pt x="3810" y="1"/>
                    <a:pt x="3785" y="1"/>
                    <a:pt x="3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0"/>
            <p:cNvSpPr/>
            <p:nvPr/>
          </p:nvSpPr>
          <p:spPr>
            <a:xfrm>
              <a:off x="5084125" y="2025725"/>
              <a:ext cx="127200" cy="51400"/>
            </a:xfrm>
            <a:custGeom>
              <a:avLst/>
              <a:gdLst/>
              <a:ahLst/>
              <a:cxnLst/>
              <a:rect l="l" t="t" r="r" b="b"/>
              <a:pathLst>
                <a:path w="5088" h="2056" extrusionOk="0">
                  <a:moveTo>
                    <a:pt x="5038" y="0"/>
                  </a:moveTo>
                  <a:cubicBezTo>
                    <a:pt x="3434" y="802"/>
                    <a:pt x="1755" y="1454"/>
                    <a:pt x="25" y="1980"/>
                  </a:cubicBezTo>
                  <a:cubicBezTo>
                    <a:pt x="0" y="1980"/>
                    <a:pt x="0" y="2005"/>
                    <a:pt x="0" y="2030"/>
                  </a:cubicBezTo>
                  <a:cubicBezTo>
                    <a:pt x="0" y="2055"/>
                    <a:pt x="25" y="2055"/>
                    <a:pt x="50" y="2055"/>
                  </a:cubicBezTo>
                  <a:cubicBezTo>
                    <a:pt x="1780" y="1529"/>
                    <a:pt x="3459" y="877"/>
                    <a:pt x="5063" y="100"/>
                  </a:cubicBezTo>
                  <a:cubicBezTo>
                    <a:pt x="5088" y="75"/>
                    <a:pt x="5088" y="50"/>
                    <a:pt x="5088" y="25"/>
                  </a:cubicBezTo>
                  <a:cubicBezTo>
                    <a:pt x="5063" y="0"/>
                    <a:pt x="5038" y="0"/>
                    <a:pt x="5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0"/>
            <p:cNvSpPr/>
            <p:nvPr/>
          </p:nvSpPr>
          <p:spPr>
            <a:xfrm>
              <a:off x="5065950" y="2003150"/>
              <a:ext cx="164800" cy="65825"/>
            </a:xfrm>
            <a:custGeom>
              <a:avLst/>
              <a:gdLst/>
              <a:ahLst/>
              <a:cxnLst/>
              <a:rect l="l" t="t" r="r" b="b"/>
              <a:pathLst>
                <a:path w="6592" h="2633" extrusionOk="0">
                  <a:moveTo>
                    <a:pt x="6517" y="1"/>
                  </a:moveTo>
                  <a:cubicBezTo>
                    <a:pt x="4487" y="1154"/>
                    <a:pt x="2306" y="2006"/>
                    <a:pt x="25" y="2557"/>
                  </a:cubicBezTo>
                  <a:cubicBezTo>
                    <a:pt x="0" y="2557"/>
                    <a:pt x="0" y="2582"/>
                    <a:pt x="0" y="2607"/>
                  </a:cubicBezTo>
                  <a:cubicBezTo>
                    <a:pt x="0" y="2607"/>
                    <a:pt x="25" y="2632"/>
                    <a:pt x="50" y="2632"/>
                  </a:cubicBezTo>
                  <a:cubicBezTo>
                    <a:pt x="2331" y="2081"/>
                    <a:pt x="4512" y="1229"/>
                    <a:pt x="6542" y="76"/>
                  </a:cubicBezTo>
                  <a:cubicBezTo>
                    <a:pt x="6567" y="76"/>
                    <a:pt x="6592" y="51"/>
                    <a:pt x="6567" y="26"/>
                  </a:cubicBezTo>
                  <a:cubicBezTo>
                    <a:pt x="6567" y="1"/>
                    <a:pt x="6542" y="1"/>
                    <a:pt x="6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0"/>
            <p:cNvSpPr/>
            <p:nvPr/>
          </p:nvSpPr>
          <p:spPr>
            <a:xfrm>
              <a:off x="5052150" y="1990000"/>
              <a:ext cx="179850" cy="67075"/>
            </a:xfrm>
            <a:custGeom>
              <a:avLst/>
              <a:gdLst/>
              <a:ahLst/>
              <a:cxnLst/>
              <a:rect l="l" t="t" r="r" b="b"/>
              <a:pathLst>
                <a:path w="7194" h="2683" extrusionOk="0">
                  <a:moveTo>
                    <a:pt x="7119" y="1"/>
                  </a:moveTo>
                  <a:cubicBezTo>
                    <a:pt x="4913" y="1254"/>
                    <a:pt x="2532" y="2131"/>
                    <a:pt x="26" y="2607"/>
                  </a:cubicBezTo>
                  <a:cubicBezTo>
                    <a:pt x="1" y="2607"/>
                    <a:pt x="1" y="2632"/>
                    <a:pt x="1" y="2632"/>
                  </a:cubicBezTo>
                  <a:cubicBezTo>
                    <a:pt x="1" y="2657"/>
                    <a:pt x="26" y="2682"/>
                    <a:pt x="26" y="2682"/>
                  </a:cubicBezTo>
                  <a:lnTo>
                    <a:pt x="51" y="2682"/>
                  </a:lnTo>
                  <a:cubicBezTo>
                    <a:pt x="2557" y="2206"/>
                    <a:pt x="4938" y="1329"/>
                    <a:pt x="7169" y="76"/>
                  </a:cubicBezTo>
                  <a:cubicBezTo>
                    <a:pt x="7194" y="76"/>
                    <a:pt x="7194" y="51"/>
                    <a:pt x="7194" y="26"/>
                  </a:cubicBezTo>
                  <a:cubicBezTo>
                    <a:pt x="7169" y="1"/>
                    <a:pt x="7144" y="1"/>
                    <a:pt x="7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0"/>
            <p:cNvSpPr/>
            <p:nvPr/>
          </p:nvSpPr>
          <p:spPr>
            <a:xfrm>
              <a:off x="5039000" y="1959650"/>
              <a:ext cx="219325" cy="88025"/>
            </a:xfrm>
            <a:custGeom>
              <a:avLst/>
              <a:gdLst/>
              <a:ahLst/>
              <a:cxnLst/>
              <a:rect l="l" t="t" r="r" b="b"/>
              <a:pathLst>
                <a:path w="8773" h="3521" extrusionOk="0">
                  <a:moveTo>
                    <a:pt x="8722" y="0"/>
                  </a:moveTo>
                  <a:cubicBezTo>
                    <a:pt x="8714" y="0"/>
                    <a:pt x="8706" y="3"/>
                    <a:pt x="8697" y="12"/>
                  </a:cubicBezTo>
                  <a:cubicBezTo>
                    <a:pt x="6016" y="1641"/>
                    <a:pt x="3108" y="2794"/>
                    <a:pt x="51" y="3445"/>
                  </a:cubicBezTo>
                  <a:cubicBezTo>
                    <a:pt x="26" y="3445"/>
                    <a:pt x="1" y="3470"/>
                    <a:pt x="1" y="3495"/>
                  </a:cubicBezTo>
                  <a:cubicBezTo>
                    <a:pt x="1" y="3520"/>
                    <a:pt x="26" y="3520"/>
                    <a:pt x="51" y="3520"/>
                  </a:cubicBezTo>
                  <a:cubicBezTo>
                    <a:pt x="3134" y="2869"/>
                    <a:pt x="6041" y="1716"/>
                    <a:pt x="8723" y="87"/>
                  </a:cubicBezTo>
                  <a:cubicBezTo>
                    <a:pt x="8748" y="62"/>
                    <a:pt x="8773" y="37"/>
                    <a:pt x="8748" y="12"/>
                  </a:cubicBezTo>
                  <a:cubicBezTo>
                    <a:pt x="8748" y="12"/>
                    <a:pt x="8736" y="0"/>
                    <a:pt x="8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0"/>
            <p:cNvSpPr/>
            <p:nvPr/>
          </p:nvSpPr>
          <p:spPr>
            <a:xfrm>
              <a:off x="4921825" y="1674375"/>
              <a:ext cx="80225" cy="31200"/>
            </a:xfrm>
            <a:custGeom>
              <a:avLst/>
              <a:gdLst/>
              <a:ahLst/>
              <a:cxnLst/>
              <a:rect l="l" t="t" r="r" b="b"/>
              <a:pathLst>
                <a:path w="3209" h="1248" extrusionOk="0">
                  <a:moveTo>
                    <a:pt x="3168" y="0"/>
                  </a:moveTo>
                  <a:cubicBezTo>
                    <a:pt x="3159" y="0"/>
                    <a:pt x="3146" y="6"/>
                    <a:pt x="3134" y="19"/>
                  </a:cubicBezTo>
                  <a:cubicBezTo>
                    <a:pt x="2156" y="545"/>
                    <a:pt x="1129" y="946"/>
                    <a:pt x="26" y="1172"/>
                  </a:cubicBezTo>
                  <a:cubicBezTo>
                    <a:pt x="1" y="1172"/>
                    <a:pt x="1" y="1197"/>
                    <a:pt x="1" y="1222"/>
                  </a:cubicBezTo>
                  <a:cubicBezTo>
                    <a:pt x="1" y="1247"/>
                    <a:pt x="26" y="1247"/>
                    <a:pt x="51" y="1247"/>
                  </a:cubicBezTo>
                  <a:cubicBezTo>
                    <a:pt x="1154" y="1021"/>
                    <a:pt x="2206" y="620"/>
                    <a:pt x="3184" y="94"/>
                  </a:cubicBezTo>
                  <a:cubicBezTo>
                    <a:pt x="3209" y="69"/>
                    <a:pt x="3209" y="44"/>
                    <a:pt x="3184" y="19"/>
                  </a:cubicBezTo>
                  <a:cubicBezTo>
                    <a:pt x="3184" y="6"/>
                    <a:pt x="3178"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0"/>
            <p:cNvSpPr/>
            <p:nvPr/>
          </p:nvSpPr>
          <p:spPr>
            <a:xfrm>
              <a:off x="4915575" y="1675000"/>
              <a:ext cx="47650" cy="18025"/>
            </a:xfrm>
            <a:custGeom>
              <a:avLst/>
              <a:gdLst/>
              <a:ahLst/>
              <a:cxnLst/>
              <a:rect l="l" t="t" r="r" b="b"/>
              <a:pathLst>
                <a:path w="1906" h="721" extrusionOk="0">
                  <a:moveTo>
                    <a:pt x="1871" y="0"/>
                  </a:moveTo>
                  <a:cubicBezTo>
                    <a:pt x="1861" y="0"/>
                    <a:pt x="1855" y="7"/>
                    <a:pt x="1855" y="19"/>
                  </a:cubicBezTo>
                  <a:cubicBezTo>
                    <a:pt x="1304" y="345"/>
                    <a:pt x="677" y="570"/>
                    <a:pt x="25" y="646"/>
                  </a:cubicBezTo>
                  <a:cubicBezTo>
                    <a:pt x="0" y="646"/>
                    <a:pt x="0" y="671"/>
                    <a:pt x="0" y="696"/>
                  </a:cubicBezTo>
                  <a:cubicBezTo>
                    <a:pt x="0" y="721"/>
                    <a:pt x="25" y="721"/>
                    <a:pt x="50" y="721"/>
                  </a:cubicBezTo>
                  <a:cubicBezTo>
                    <a:pt x="702" y="646"/>
                    <a:pt x="1329" y="420"/>
                    <a:pt x="1880" y="94"/>
                  </a:cubicBezTo>
                  <a:cubicBezTo>
                    <a:pt x="1905" y="69"/>
                    <a:pt x="1905" y="44"/>
                    <a:pt x="1905" y="19"/>
                  </a:cubicBezTo>
                  <a:cubicBezTo>
                    <a:pt x="1893" y="7"/>
                    <a:pt x="188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0"/>
            <p:cNvSpPr/>
            <p:nvPr/>
          </p:nvSpPr>
          <p:spPr>
            <a:xfrm>
              <a:off x="5094775" y="2142250"/>
              <a:ext cx="33225" cy="14450"/>
            </a:xfrm>
            <a:custGeom>
              <a:avLst/>
              <a:gdLst/>
              <a:ahLst/>
              <a:cxnLst/>
              <a:rect l="l" t="t" r="r" b="b"/>
              <a:pathLst>
                <a:path w="1329" h="578" extrusionOk="0">
                  <a:moveTo>
                    <a:pt x="1253" y="1"/>
                  </a:moveTo>
                  <a:cubicBezTo>
                    <a:pt x="877" y="226"/>
                    <a:pt x="476" y="377"/>
                    <a:pt x="50" y="502"/>
                  </a:cubicBezTo>
                  <a:cubicBezTo>
                    <a:pt x="25" y="502"/>
                    <a:pt x="0" y="527"/>
                    <a:pt x="25" y="552"/>
                  </a:cubicBezTo>
                  <a:cubicBezTo>
                    <a:pt x="25" y="577"/>
                    <a:pt x="50" y="577"/>
                    <a:pt x="50" y="577"/>
                  </a:cubicBezTo>
                  <a:lnTo>
                    <a:pt x="75" y="577"/>
                  </a:lnTo>
                  <a:cubicBezTo>
                    <a:pt x="502" y="477"/>
                    <a:pt x="903" y="302"/>
                    <a:pt x="1304" y="76"/>
                  </a:cubicBezTo>
                  <a:cubicBezTo>
                    <a:pt x="1304" y="76"/>
                    <a:pt x="1329" y="51"/>
                    <a:pt x="1304" y="26"/>
                  </a:cubicBezTo>
                  <a:cubicBezTo>
                    <a:pt x="1304" y="1"/>
                    <a:pt x="127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0"/>
            <p:cNvSpPr/>
            <p:nvPr/>
          </p:nvSpPr>
          <p:spPr>
            <a:xfrm>
              <a:off x="5242025" y="2104200"/>
              <a:ext cx="13175" cy="6750"/>
            </a:xfrm>
            <a:custGeom>
              <a:avLst/>
              <a:gdLst/>
              <a:ahLst/>
              <a:cxnLst/>
              <a:rect l="l" t="t" r="r" b="b"/>
              <a:pathLst>
                <a:path w="527" h="270" extrusionOk="0">
                  <a:moveTo>
                    <a:pt x="467" y="0"/>
                  </a:moveTo>
                  <a:cubicBezTo>
                    <a:pt x="457" y="0"/>
                    <a:pt x="451" y="7"/>
                    <a:pt x="451" y="19"/>
                  </a:cubicBezTo>
                  <a:cubicBezTo>
                    <a:pt x="326" y="94"/>
                    <a:pt x="175" y="144"/>
                    <a:pt x="50" y="194"/>
                  </a:cubicBezTo>
                  <a:cubicBezTo>
                    <a:pt x="25" y="194"/>
                    <a:pt x="0" y="220"/>
                    <a:pt x="0" y="245"/>
                  </a:cubicBezTo>
                  <a:cubicBezTo>
                    <a:pt x="25" y="270"/>
                    <a:pt x="25" y="270"/>
                    <a:pt x="50" y="270"/>
                  </a:cubicBezTo>
                  <a:lnTo>
                    <a:pt x="75" y="270"/>
                  </a:lnTo>
                  <a:cubicBezTo>
                    <a:pt x="226" y="245"/>
                    <a:pt x="351" y="169"/>
                    <a:pt x="476" y="69"/>
                  </a:cubicBezTo>
                  <a:cubicBezTo>
                    <a:pt x="501" y="69"/>
                    <a:pt x="526" y="44"/>
                    <a:pt x="501" y="19"/>
                  </a:cubicBezTo>
                  <a:cubicBezTo>
                    <a:pt x="489" y="7"/>
                    <a:pt x="476"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0"/>
            <p:cNvSpPr/>
            <p:nvPr/>
          </p:nvSpPr>
          <p:spPr>
            <a:xfrm>
              <a:off x="5238250" y="1976225"/>
              <a:ext cx="17575" cy="11300"/>
            </a:xfrm>
            <a:custGeom>
              <a:avLst/>
              <a:gdLst/>
              <a:ahLst/>
              <a:cxnLst/>
              <a:rect l="l" t="t" r="r" b="b"/>
              <a:pathLst>
                <a:path w="703" h="452" extrusionOk="0">
                  <a:moveTo>
                    <a:pt x="627" y="0"/>
                  </a:moveTo>
                  <a:cubicBezTo>
                    <a:pt x="427" y="151"/>
                    <a:pt x="226" y="276"/>
                    <a:pt x="26" y="351"/>
                  </a:cubicBezTo>
                  <a:cubicBezTo>
                    <a:pt x="1" y="376"/>
                    <a:pt x="1" y="401"/>
                    <a:pt x="1" y="426"/>
                  </a:cubicBezTo>
                  <a:cubicBezTo>
                    <a:pt x="26" y="426"/>
                    <a:pt x="26" y="451"/>
                    <a:pt x="51" y="451"/>
                  </a:cubicBezTo>
                  <a:lnTo>
                    <a:pt x="76" y="451"/>
                  </a:lnTo>
                  <a:cubicBezTo>
                    <a:pt x="276" y="351"/>
                    <a:pt x="477" y="226"/>
                    <a:pt x="677" y="75"/>
                  </a:cubicBezTo>
                  <a:cubicBezTo>
                    <a:pt x="677" y="75"/>
                    <a:pt x="702"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0"/>
            <p:cNvSpPr/>
            <p:nvPr/>
          </p:nvSpPr>
          <p:spPr>
            <a:xfrm>
              <a:off x="5070325" y="1787150"/>
              <a:ext cx="16325" cy="6750"/>
            </a:xfrm>
            <a:custGeom>
              <a:avLst/>
              <a:gdLst/>
              <a:ahLst/>
              <a:cxnLst/>
              <a:rect l="l" t="t" r="r" b="b"/>
              <a:pathLst>
                <a:path w="653" h="270" extrusionOk="0">
                  <a:moveTo>
                    <a:pt x="612" y="0"/>
                  </a:moveTo>
                  <a:cubicBezTo>
                    <a:pt x="602" y="0"/>
                    <a:pt x="590" y="7"/>
                    <a:pt x="577" y="19"/>
                  </a:cubicBezTo>
                  <a:cubicBezTo>
                    <a:pt x="402" y="120"/>
                    <a:pt x="226" y="170"/>
                    <a:pt x="51" y="195"/>
                  </a:cubicBezTo>
                  <a:cubicBezTo>
                    <a:pt x="26" y="195"/>
                    <a:pt x="1" y="220"/>
                    <a:pt x="1" y="220"/>
                  </a:cubicBezTo>
                  <a:cubicBezTo>
                    <a:pt x="1" y="245"/>
                    <a:pt x="26" y="270"/>
                    <a:pt x="51" y="270"/>
                  </a:cubicBezTo>
                  <a:cubicBezTo>
                    <a:pt x="251" y="270"/>
                    <a:pt x="452" y="195"/>
                    <a:pt x="627" y="69"/>
                  </a:cubicBezTo>
                  <a:cubicBezTo>
                    <a:pt x="652" y="69"/>
                    <a:pt x="652" y="44"/>
                    <a:pt x="627" y="19"/>
                  </a:cubicBezTo>
                  <a:cubicBezTo>
                    <a:pt x="627" y="7"/>
                    <a:pt x="62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20"/>
          <p:cNvGrpSpPr/>
          <p:nvPr/>
        </p:nvGrpSpPr>
        <p:grpSpPr>
          <a:xfrm rot="-2493723">
            <a:off x="8104828" y="201782"/>
            <a:ext cx="820491" cy="1688123"/>
            <a:chOff x="3203150" y="327225"/>
            <a:chExt cx="684875" cy="1409100"/>
          </a:xfrm>
        </p:grpSpPr>
        <p:sp>
          <p:nvSpPr>
            <p:cNvPr id="8222" name="Google Shape;8222;p20"/>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0"/>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0"/>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0"/>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0"/>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0"/>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0"/>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0"/>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0"/>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0"/>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0"/>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0"/>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0"/>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0"/>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0"/>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0"/>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0"/>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0"/>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0"/>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0"/>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0"/>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0"/>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0"/>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0"/>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0"/>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0"/>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0"/>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0"/>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0"/>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0"/>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0"/>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0"/>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0"/>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0"/>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0"/>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0"/>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0"/>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0"/>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0"/>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0"/>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0"/>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0"/>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0"/>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0"/>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0"/>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0"/>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0"/>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0"/>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0"/>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0"/>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0"/>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0"/>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0"/>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0"/>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0"/>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0"/>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0"/>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0"/>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0"/>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0"/>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0"/>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0"/>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0"/>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0"/>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0"/>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0"/>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0"/>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0"/>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0"/>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0"/>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0"/>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0"/>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0"/>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0"/>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0"/>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0"/>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0"/>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0"/>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0"/>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0"/>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0"/>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0"/>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0"/>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0"/>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0"/>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0"/>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0"/>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0"/>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0"/>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0"/>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0"/>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0"/>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0"/>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0"/>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0"/>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0"/>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0"/>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0"/>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0"/>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0"/>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0"/>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0"/>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0"/>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0"/>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0"/>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0"/>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0"/>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0"/>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0"/>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0"/>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0"/>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0"/>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0"/>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0"/>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0"/>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0"/>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0"/>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0"/>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0"/>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0"/>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0"/>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0"/>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0"/>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0"/>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0"/>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0"/>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0"/>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0"/>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0"/>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0"/>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0"/>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0"/>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0"/>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0"/>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0"/>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0"/>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0"/>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0"/>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0"/>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0"/>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0"/>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0"/>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0"/>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0"/>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0"/>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0"/>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0"/>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0"/>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0"/>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0"/>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0"/>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0"/>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0"/>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0"/>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0"/>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0"/>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0"/>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0"/>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0"/>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0"/>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0"/>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0"/>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0"/>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0"/>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0"/>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0"/>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0"/>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0"/>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0"/>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0"/>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0"/>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0"/>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0"/>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0"/>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0"/>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0"/>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0"/>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0"/>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0"/>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0"/>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0"/>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0"/>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0"/>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0"/>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0"/>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0"/>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0"/>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0"/>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0"/>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0"/>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412"/>
        <p:cNvGrpSpPr/>
        <p:nvPr/>
      </p:nvGrpSpPr>
      <p:grpSpPr>
        <a:xfrm>
          <a:off x="0" y="0"/>
          <a:ext cx="0" cy="0"/>
          <a:chOff x="0" y="0"/>
          <a:chExt cx="0" cy="0"/>
        </a:xfrm>
      </p:grpSpPr>
      <p:sp>
        <p:nvSpPr>
          <p:cNvPr id="8413" name="Google Shape;8413;p21"/>
          <p:cNvSpPr txBox="1">
            <a:spLocks noGrp="1"/>
          </p:cNvSpPr>
          <p:nvPr>
            <p:ph type="title" hasCustomPrompt="1"/>
          </p:nvPr>
        </p:nvSpPr>
        <p:spPr>
          <a:xfrm>
            <a:off x="713100" y="2467775"/>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414" name="Google Shape;8414;p21"/>
          <p:cNvSpPr txBox="1">
            <a:spLocks noGrp="1"/>
          </p:cNvSpPr>
          <p:nvPr>
            <p:ph type="subTitle" idx="1"/>
          </p:nvPr>
        </p:nvSpPr>
        <p:spPr>
          <a:xfrm>
            <a:off x="713100" y="3236677"/>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8415" name="Google Shape;8415;p21"/>
          <p:cNvSpPr txBox="1">
            <a:spLocks noGrp="1"/>
          </p:cNvSpPr>
          <p:nvPr>
            <p:ph type="title" idx="2" hasCustomPrompt="1"/>
          </p:nvPr>
        </p:nvSpPr>
        <p:spPr>
          <a:xfrm>
            <a:off x="3442950" y="2467765"/>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416" name="Google Shape;8416;p21"/>
          <p:cNvSpPr txBox="1">
            <a:spLocks noGrp="1"/>
          </p:cNvSpPr>
          <p:nvPr>
            <p:ph type="subTitle" idx="3"/>
          </p:nvPr>
        </p:nvSpPr>
        <p:spPr>
          <a:xfrm>
            <a:off x="3442950" y="3236651"/>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8417" name="Google Shape;8417;p21"/>
          <p:cNvSpPr txBox="1">
            <a:spLocks noGrp="1"/>
          </p:cNvSpPr>
          <p:nvPr>
            <p:ph type="title" idx="4" hasCustomPrompt="1"/>
          </p:nvPr>
        </p:nvSpPr>
        <p:spPr>
          <a:xfrm>
            <a:off x="6172800" y="2467771"/>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5"/>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418" name="Google Shape;8418;p21"/>
          <p:cNvSpPr txBox="1">
            <a:spLocks noGrp="1"/>
          </p:cNvSpPr>
          <p:nvPr>
            <p:ph type="subTitle" idx="5"/>
          </p:nvPr>
        </p:nvSpPr>
        <p:spPr>
          <a:xfrm>
            <a:off x="6172800" y="3236648"/>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8419" name="Google Shape;8419;p21"/>
          <p:cNvGrpSpPr/>
          <p:nvPr/>
        </p:nvGrpSpPr>
        <p:grpSpPr>
          <a:xfrm rot="-10478278" flipH="1">
            <a:off x="-1243920" y="-389169"/>
            <a:ext cx="2820581" cy="1446709"/>
            <a:chOff x="-626174" y="4331745"/>
            <a:chExt cx="2002880" cy="1027228"/>
          </a:xfrm>
        </p:grpSpPr>
        <p:sp>
          <p:nvSpPr>
            <p:cNvPr id="8420" name="Google Shape;8420;p21"/>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1"/>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1"/>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1"/>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1"/>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1"/>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1"/>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1"/>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1"/>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1"/>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1"/>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1"/>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1"/>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1"/>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1"/>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1"/>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1"/>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1"/>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1"/>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1"/>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1"/>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1"/>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1"/>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1"/>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1"/>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1"/>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1"/>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1"/>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1"/>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1"/>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1"/>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1"/>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1"/>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1"/>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1"/>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1"/>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1"/>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1"/>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1"/>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1"/>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1"/>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1"/>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1"/>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1"/>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1"/>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1"/>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1"/>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1"/>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1"/>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1"/>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1"/>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1"/>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1"/>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1"/>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1"/>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1"/>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1"/>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1"/>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1"/>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1"/>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1"/>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1"/>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1"/>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1"/>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1"/>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1"/>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1"/>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1"/>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1"/>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1"/>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1"/>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1"/>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1"/>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1"/>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1"/>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1"/>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1"/>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1"/>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1"/>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1"/>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1"/>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1"/>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1"/>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1"/>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1"/>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1"/>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1"/>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1"/>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1"/>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1"/>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1"/>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21"/>
          <p:cNvGrpSpPr/>
          <p:nvPr/>
        </p:nvGrpSpPr>
        <p:grpSpPr>
          <a:xfrm rot="-8100000" flipH="1">
            <a:off x="8287354" y="3776703"/>
            <a:ext cx="610386" cy="1255843"/>
            <a:chOff x="3203150" y="327225"/>
            <a:chExt cx="684875" cy="1409100"/>
          </a:xfrm>
        </p:grpSpPr>
        <p:sp>
          <p:nvSpPr>
            <p:cNvPr id="8512" name="Google Shape;8512;p21"/>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1"/>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1"/>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1"/>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1"/>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1"/>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1"/>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1"/>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1"/>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1"/>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1"/>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1"/>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1"/>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1"/>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1"/>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1"/>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1"/>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1"/>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1"/>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1"/>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1"/>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1"/>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1"/>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1"/>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1"/>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1"/>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1"/>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1"/>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1"/>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1"/>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1"/>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1"/>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1"/>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1"/>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1"/>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1"/>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1"/>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1"/>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1"/>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1"/>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1"/>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1"/>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1"/>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1"/>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1"/>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1"/>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1"/>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1"/>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1"/>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1"/>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1"/>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1"/>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1"/>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1"/>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1"/>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1"/>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1"/>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1"/>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1"/>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1"/>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1"/>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1"/>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1"/>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1"/>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1"/>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1"/>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1"/>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1"/>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1"/>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1"/>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1"/>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1"/>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1"/>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1"/>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1"/>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1"/>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1"/>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1"/>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1"/>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1"/>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1"/>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1"/>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1"/>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1"/>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1"/>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1"/>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1"/>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1"/>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1"/>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1"/>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1"/>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1"/>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1"/>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1"/>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1"/>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1"/>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1"/>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1"/>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1"/>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1"/>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1"/>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1"/>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1"/>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1"/>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1"/>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1"/>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1"/>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1"/>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1"/>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1"/>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1"/>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1"/>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1"/>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1"/>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1"/>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1"/>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1"/>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1"/>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1"/>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1"/>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1"/>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1"/>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1"/>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1"/>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1"/>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1"/>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1"/>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1"/>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1"/>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1"/>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1"/>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1"/>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1"/>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1"/>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1"/>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1"/>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1"/>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1"/>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1"/>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1"/>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1"/>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1"/>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1"/>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1"/>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1"/>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1"/>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1"/>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1"/>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1"/>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1"/>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1"/>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1"/>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1"/>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1"/>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1"/>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1"/>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1"/>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1"/>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1"/>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1"/>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1"/>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1"/>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1"/>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1"/>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1"/>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1"/>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1"/>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1"/>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1"/>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1"/>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1"/>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1"/>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1"/>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1"/>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1"/>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1"/>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1"/>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1"/>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1"/>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1"/>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1"/>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1"/>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1"/>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1"/>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1"/>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1"/>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1"/>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1"/>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1"/>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1"/>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21"/>
          <p:cNvGrpSpPr/>
          <p:nvPr/>
        </p:nvGrpSpPr>
        <p:grpSpPr>
          <a:xfrm rot="-2041258" flipH="1">
            <a:off x="137375" y="3409989"/>
            <a:ext cx="899914" cy="1917464"/>
            <a:chOff x="8231075" y="163850"/>
            <a:chExt cx="2036806" cy="4339861"/>
          </a:xfrm>
        </p:grpSpPr>
        <p:sp>
          <p:nvSpPr>
            <p:cNvPr id="8703" name="Google Shape;8703;p21"/>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1"/>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1"/>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1"/>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1"/>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1"/>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1"/>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1"/>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1"/>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1"/>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1"/>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1"/>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1"/>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1"/>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1"/>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1"/>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1"/>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1"/>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1"/>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1"/>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1"/>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1"/>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1"/>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1"/>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1"/>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1"/>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1"/>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1"/>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1"/>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1"/>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1"/>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1"/>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1"/>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1"/>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1"/>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1"/>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1"/>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1"/>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1"/>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1"/>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1"/>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1"/>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1"/>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1"/>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1"/>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1"/>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1"/>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1"/>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1"/>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1"/>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1"/>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1"/>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1"/>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1"/>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1"/>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1"/>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1"/>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1"/>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1"/>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1"/>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1"/>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1"/>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1"/>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1"/>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1"/>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1"/>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1"/>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1"/>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1"/>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1"/>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1"/>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1"/>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1"/>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1"/>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1"/>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1"/>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1"/>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1"/>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1"/>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1"/>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1"/>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1"/>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1"/>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1"/>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1"/>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1"/>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1"/>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1"/>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1"/>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1"/>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1"/>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1"/>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1"/>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1"/>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1"/>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1"/>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1"/>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1"/>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1"/>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1"/>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1"/>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1"/>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1"/>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1"/>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1"/>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1"/>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1"/>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1"/>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1"/>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1"/>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1"/>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1"/>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1"/>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1"/>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1"/>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1"/>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1"/>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1"/>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1"/>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1"/>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1"/>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1"/>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1"/>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1"/>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1"/>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1"/>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1"/>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1"/>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1"/>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1"/>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1"/>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1"/>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1"/>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1"/>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1"/>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1"/>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1"/>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1"/>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1"/>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1"/>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1"/>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1"/>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1"/>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1"/>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1"/>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1"/>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1"/>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1"/>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1"/>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1"/>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1"/>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1"/>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1"/>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1"/>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1"/>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1"/>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1"/>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1"/>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1"/>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1"/>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1"/>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1"/>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1"/>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1"/>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1"/>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1"/>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1"/>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1"/>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1"/>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1"/>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1"/>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1"/>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1"/>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1"/>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1"/>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1"/>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1"/>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1"/>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1"/>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1"/>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1"/>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1"/>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1"/>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1"/>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1"/>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1"/>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1"/>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1"/>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1"/>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1"/>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1"/>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1"/>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1"/>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1"/>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1"/>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1"/>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1"/>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1"/>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1"/>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1"/>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1"/>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1"/>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1"/>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1"/>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1"/>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1"/>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1"/>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1"/>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1"/>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1"/>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1"/>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1"/>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1"/>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1"/>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1"/>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1"/>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1"/>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1"/>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1"/>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1"/>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1"/>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1"/>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1"/>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1"/>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1"/>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1"/>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1"/>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1"/>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1"/>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1"/>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1"/>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1"/>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1"/>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1"/>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1"/>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1"/>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1"/>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1"/>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1"/>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1"/>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1"/>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1"/>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1"/>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1"/>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1"/>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1"/>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1"/>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1"/>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1"/>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1"/>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1"/>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1"/>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1"/>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1"/>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1"/>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1"/>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1"/>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1"/>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1"/>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1"/>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1"/>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1"/>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1"/>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1"/>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1"/>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1"/>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1"/>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1"/>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1"/>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1"/>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1"/>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1"/>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1"/>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1"/>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1"/>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1"/>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1"/>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1"/>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1"/>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1"/>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1"/>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1"/>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1"/>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1"/>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1"/>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1"/>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1"/>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1"/>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1"/>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1"/>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1"/>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1"/>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1"/>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1"/>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1"/>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1"/>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1"/>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1"/>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1"/>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1"/>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1"/>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1"/>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1"/>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1"/>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1"/>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1"/>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1"/>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1"/>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1"/>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1"/>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1"/>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1"/>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1"/>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1"/>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1"/>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1"/>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1"/>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1"/>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1"/>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1"/>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1"/>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1"/>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1"/>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1"/>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1"/>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1"/>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1"/>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1"/>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1"/>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1"/>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1"/>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1"/>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1"/>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1"/>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1"/>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1"/>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1"/>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1"/>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1"/>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1"/>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1"/>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1"/>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1"/>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1"/>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1"/>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1"/>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1"/>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1"/>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1"/>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1"/>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1"/>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1"/>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1"/>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1"/>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1"/>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1"/>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1"/>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1"/>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1"/>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1"/>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1"/>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1"/>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1"/>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1"/>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1"/>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1"/>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1"/>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1"/>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21"/>
          <p:cNvGrpSpPr/>
          <p:nvPr/>
        </p:nvGrpSpPr>
        <p:grpSpPr>
          <a:xfrm rot="10478278">
            <a:off x="7564405" y="-389169"/>
            <a:ext cx="2820581" cy="1446709"/>
            <a:chOff x="-626174" y="4331745"/>
            <a:chExt cx="2002880" cy="1027228"/>
          </a:xfrm>
        </p:grpSpPr>
        <p:sp>
          <p:nvSpPr>
            <p:cNvPr id="9072" name="Google Shape;9072;p21"/>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1"/>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1"/>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1"/>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1"/>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1"/>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1"/>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1"/>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1"/>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1"/>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1"/>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1"/>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1"/>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1"/>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1"/>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1"/>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1"/>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1"/>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1"/>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1"/>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1"/>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1"/>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1"/>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1"/>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1"/>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1"/>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1"/>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1"/>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1"/>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1"/>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1"/>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1"/>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1"/>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1"/>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1"/>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1"/>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1"/>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1"/>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1"/>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1"/>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1"/>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1"/>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1"/>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1"/>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1"/>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1"/>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1"/>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1"/>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1"/>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1"/>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1"/>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1"/>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1"/>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1"/>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1"/>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1"/>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1"/>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1"/>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1"/>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1"/>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1"/>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1"/>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1"/>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1"/>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1"/>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1"/>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1"/>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1"/>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1"/>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1"/>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1"/>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1"/>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1"/>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1"/>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1"/>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1"/>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1"/>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1"/>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1"/>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1"/>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1"/>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1"/>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1"/>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1"/>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1"/>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1"/>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1"/>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1"/>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1"/>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1"/>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1"/>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63"/>
        <p:cNvGrpSpPr/>
        <p:nvPr/>
      </p:nvGrpSpPr>
      <p:grpSpPr>
        <a:xfrm>
          <a:off x="0" y="0"/>
          <a:ext cx="0" cy="0"/>
          <a:chOff x="0" y="0"/>
          <a:chExt cx="0" cy="0"/>
        </a:xfrm>
      </p:grpSpPr>
      <p:sp>
        <p:nvSpPr>
          <p:cNvPr id="1964" name="Google Shape;1964;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5" name="Google Shape;1965;p4"/>
          <p:cNvSpPr txBox="1">
            <a:spLocks noGrp="1"/>
          </p:cNvSpPr>
          <p:nvPr>
            <p:ph type="body" idx="1"/>
          </p:nvPr>
        </p:nvSpPr>
        <p:spPr>
          <a:xfrm>
            <a:off x="720000" y="1755050"/>
            <a:ext cx="7704000" cy="28488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SzPts val="1200"/>
              <a:buChar char="●"/>
              <a:defRPr sz="1250"/>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grpSp>
        <p:nvGrpSpPr>
          <p:cNvPr id="1966" name="Google Shape;1966;p4"/>
          <p:cNvGrpSpPr/>
          <p:nvPr/>
        </p:nvGrpSpPr>
        <p:grpSpPr>
          <a:xfrm rot="-1856098">
            <a:off x="7998585" y="350805"/>
            <a:ext cx="864646" cy="1778970"/>
            <a:chOff x="3203150" y="327225"/>
            <a:chExt cx="684875" cy="1409100"/>
          </a:xfrm>
        </p:grpSpPr>
        <p:sp>
          <p:nvSpPr>
            <p:cNvPr id="1967" name="Google Shape;1967;p4"/>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4"/>
          <p:cNvGrpSpPr/>
          <p:nvPr/>
        </p:nvGrpSpPr>
        <p:grpSpPr>
          <a:xfrm>
            <a:off x="126752" y="104287"/>
            <a:ext cx="723056" cy="1824717"/>
            <a:chOff x="-590375" y="214175"/>
            <a:chExt cx="1514570" cy="3822198"/>
          </a:xfrm>
        </p:grpSpPr>
        <p:sp>
          <p:nvSpPr>
            <p:cNvPr id="2158" name="Google Shape;2158;p4"/>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9163"/>
        <p:cNvGrpSpPr/>
        <p:nvPr/>
      </p:nvGrpSpPr>
      <p:grpSpPr>
        <a:xfrm>
          <a:off x="0" y="0"/>
          <a:ext cx="0" cy="0"/>
          <a:chOff x="0" y="0"/>
          <a:chExt cx="0" cy="0"/>
        </a:xfrm>
      </p:grpSpPr>
      <p:sp>
        <p:nvSpPr>
          <p:cNvPr id="9164" name="Google Shape;9164;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165" name="Google Shape;9165;p22"/>
          <p:cNvGrpSpPr/>
          <p:nvPr/>
        </p:nvGrpSpPr>
        <p:grpSpPr>
          <a:xfrm>
            <a:off x="126752" y="104287"/>
            <a:ext cx="723056" cy="1824717"/>
            <a:chOff x="-590375" y="214175"/>
            <a:chExt cx="1514570" cy="3822198"/>
          </a:xfrm>
        </p:grpSpPr>
        <p:sp>
          <p:nvSpPr>
            <p:cNvPr id="9166" name="Google Shape;9166;p22"/>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2"/>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2"/>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2"/>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2"/>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2"/>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2"/>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2"/>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2"/>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2"/>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2"/>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2"/>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2"/>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2"/>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2"/>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2"/>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2"/>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2"/>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2"/>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2"/>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2"/>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2"/>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2"/>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2"/>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2"/>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2"/>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2"/>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2"/>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2"/>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2"/>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2"/>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2"/>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2"/>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2"/>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2"/>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2"/>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2"/>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2"/>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2"/>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2"/>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2"/>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2"/>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2"/>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2"/>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2"/>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2"/>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2"/>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2"/>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2"/>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2"/>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2"/>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2"/>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2"/>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2"/>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2"/>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2"/>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2"/>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2"/>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2"/>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2"/>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2"/>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2"/>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2"/>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2"/>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2"/>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2"/>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2"/>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2"/>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2"/>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2"/>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2"/>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2"/>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2"/>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2"/>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2"/>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2"/>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2"/>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2"/>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2"/>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2"/>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2"/>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2"/>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2"/>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2"/>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2"/>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2"/>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2"/>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2"/>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2"/>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2"/>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2"/>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2"/>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2"/>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2"/>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2"/>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2"/>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2"/>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2"/>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2"/>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2"/>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2"/>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2"/>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2"/>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2"/>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2"/>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2"/>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2"/>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2"/>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2"/>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2"/>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2"/>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2"/>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2"/>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2"/>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2"/>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2"/>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2"/>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2"/>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2"/>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2"/>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2"/>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2"/>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2"/>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2"/>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2"/>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2"/>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2"/>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2"/>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2"/>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2"/>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2"/>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2"/>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2"/>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2"/>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2"/>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2"/>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2"/>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2"/>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2"/>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2"/>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2"/>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2"/>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2"/>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2"/>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2"/>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2"/>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2"/>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2"/>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2"/>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2"/>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2"/>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2"/>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2"/>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2"/>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2"/>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2"/>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2"/>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2"/>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2"/>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2"/>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2"/>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2"/>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2"/>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2"/>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2"/>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2"/>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2"/>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2"/>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2"/>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2"/>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2"/>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2"/>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2"/>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2"/>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2"/>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2"/>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2"/>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2"/>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2"/>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2"/>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2"/>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2"/>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2"/>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2"/>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2"/>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2"/>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2"/>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2"/>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2"/>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2"/>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2"/>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2"/>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2"/>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2"/>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2"/>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2"/>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2"/>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2"/>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2"/>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2"/>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2"/>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2"/>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2"/>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2"/>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2"/>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2"/>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2"/>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2"/>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2"/>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2"/>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2"/>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2"/>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2"/>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2"/>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2"/>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2"/>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2"/>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2"/>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2"/>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2"/>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2"/>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2"/>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2"/>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2"/>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2"/>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2"/>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2"/>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2"/>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2"/>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2"/>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2"/>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2"/>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2"/>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2"/>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2"/>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2"/>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2"/>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2"/>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2"/>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2"/>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2"/>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2"/>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2"/>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2"/>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2"/>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2"/>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2"/>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2"/>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2"/>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2"/>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2"/>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2"/>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2"/>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2"/>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2"/>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2"/>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2"/>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2"/>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2"/>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2"/>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2"/>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2"/>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2"/>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2"/>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2"/>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2"/>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2"/>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2"/>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2"/>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2"/>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2"/>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2"/>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2"/>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22"/>
          <p:cNvGrpSpPr/>
          <p:nvPr/>
        </p:nvGrpSpPr>
        <p:grpSpPr>
          <a:xfrm rot="321926" flipH="1">
            <a:off x="7895119" y="4372775"/>
            <a:ext cx="1895619" cy="972217"/>
            <a:chOff x="-626174" y="4331745"/>
            <a:chExt cx="2002880" cy="1027228"/>
          </a:xfrm>
        </p:grpSpPr>
        <p:sp>
          <p:nvSpPr>
            <p:cNvPr id="9440" name="Google Shape;9440;p22"/>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2"/>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2"/>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2"/>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2"/>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2"/>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2"/>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2"/>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2"/>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2"/>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2"/>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2"/>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2"/>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2"/>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2"/>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2"/>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2"/>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2"/>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2"/>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2"/>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2"/>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2"/>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2"/>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2"/>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2"/>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2"/>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2"/>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2"/>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2"/>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2"/>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2"/>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2"/>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2"/>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2"/>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2"/>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2"/>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2"/>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2"/>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2"/>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2"/>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2"/>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2"/>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2"/>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2"/>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2"/>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2"/>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2"/>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2"/>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2"/>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2"/>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2"/>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2"/>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2"/>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2"/>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2"/>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2"/>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2"/>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2"/>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2"/>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2"/>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2"/>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2"/>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2"/>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2"/>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2"/>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2"/>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2"/>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2"/>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2"/>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2"/>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2"/>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2"/>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2"/>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2"/>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2"/>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2"/>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2"/>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2"/>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2"/>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2"/>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2"/>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2"/>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2"/>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2"/>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2"/>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2"/>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2"/>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2"/>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2"/>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2"/>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2"/>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9531"/>
        <p:cNvGrpSpPr/>
        <p:nvPr/>
      </p:nvGrpSpPr>
      <p:grpSpPr>
        <a:xfrm>
          <a:off x="0" y="0"/>
          <a:ext cx="0" cy="0"/>
          <a:chOff x="0" y="0"/>
          <a:chExt cx="0" cy="0"/>
        </a:xfrm>
      </p:grpSpPr>
      <p:grpSp>
        <p:nvGrpSpPr>
          <p:cNvPr id="9532" name="Google Shape;9532;p23"/>
          <p:cNvGrpSpPr/>
          <p:nvPr/>
        </p:nvGrpSpPr>
        <p:grpSpPr>
          <a:xfrm flipH="1">
            <a:off x="226425" y="1957112"/>
            <a:ext cx="1442484" cy="2967846"/>
            <a:chOff x="3203150" y="327225"/>
            <a:chExt cx="684875" cy="1409100"/>
          </a:xfrm>
        </p:grpSpPr>
        <p:sp>
          <p:nvSpPr>
            <p:cNvPr id="9533" name="Google Shape;9533;p23"/>
            <p:cNvSpPr/>
            <p:nvPr/>
          </p:nvSpPr>
          <p:spPr>
            <a:xfrm>
              <a:off x="3250775" y="333400"/>
              <a:ext cx="637250" cy="1149100"/>
            </a:xfrm>
            <a:custGeom>
              <a:avLst/>
              <a:gdLst/>
              <a:ahLst/>
              <a:cxnLst/>
              <a:rect l="l" t="t" r="r" b="b"/>
              <a:pathLst>
                <a:path w="25490" h="45964" extrusionOk="0">
                  <a:moveTo>
                    <a:pt x="16133" y="0"/>
                  </a:moveTo>
                  <a:cubicBezTo>
                    <a:pt x="14753" y="0"/>
                    <a:pt x="13327" y="313"/>
                    <a:pt x="12131" y="901"/>
                  </a:cubicBezTo>
                  <a:cubicBezTo>
                    <a:pt x="9725" y="2129"/>
                    <a:pt x="8071" y="4109"/>
                    <a:pt x="6617" y="6590"/>
                  </a:cubicBezTo>
                  <a:cubicBezTo>
                    <a:pt x="5489" y="8570"/>
                    <a:pt x="4462" y="10851"/>
                    <a:pt x="3910" y="13081"/>
                  </a:cubicBezTo>
                  <a:cubicBezTo>
                    <a:pt x="3434" y="15086"/>
                    <a:pt x="3058" y="17868"/>
                    <a:pt x="2807" y="19923"/>
                  </a:cubicBezTo>
                  <a:cubicBezTo>
                    <a:pt x="2081" y="26239"/>
                    <a:pt x="1078" y="31678"/>
                    <a:pt x="76" y="37944"/>
                  </a:cubicBezTo>
                  <a:cubicBezTo>
                    <a:pt x="0" y="38395"/>
                    <a:pt x="151" y="38721"/>
                    <a:pt x="427" y="39071"/>
                  </a:cubicBezTo>
                  <a:cubicBezTo>
                    <a:pt x="702" y="39422"/>
                    <a:pt x="1078" y="39698"/>
                    <a:pt x="1454" y="39974"/>
                  </a:cubicBezTo>
                  <a:cubicBezTo>
                    <a:pt x="2557" y="40801"/>
                    <a:pt x="3710" y="41628"/>
                    <a:pt x="4938" y="42254"/>
                  </a:cubicBezTo>
                  <a:cubicBezTo>
                    <a:pt x="5589" y="42605"/>
                    <a:pt x="6266" y="42906"/>
                    <a:pt x="6968" y="43182"/>
                  </a:cubicBezTo>
                  <a:cubicBezTo>
                    <a:pt x="8772" y="43909"/>
                    <a:pt x="10201" y="45437"/>
                    <a:pt x="12081" y="45964"/>
                  </a:cubicBezTo>
                  <a:cubicBezTo>
                    <a:pt x="17544" y="39197"/>
                    <a:pt x="24763" y="22179"/>
                    <a:pt x="25364" y="9948"/>
                  </a:cubicBezTo>
                  <a:cubicBezTo>
                    <a:pt x="25489" y="7542"/>
                    <a:pt x="25038" y="5187"/>
                    <a:pt x="23459" y="3382"/>
                  </a:cubicBezTo>
                  <a:cubicBezTo>
                    <a:pt x="21905" y="1552"/>
                    <a:pt x="19650" y="374"/>
                    <a:pt x="17269" y="74"/>
                  </a:cubicBezTo>
                  <a:cubicBezTo>
                    <a:pt x="16898" y="25"/>
                    <a:pt x="16517" y="0"/>
                    <a:pt x="16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3"/>
            <p:cNvSpPr/>
            <p:nvPr/>
          </p:nvSpPr>
          <p:spPr>
            <a:xfrm>
              <a:off x="3221325" y="1170650"/>
              <a:ext cx="371575" cy="565675"/>
            </a:xfrm>
            <a:custGeom>
              <a:avLst/>
              <a:gdLst/>
              <a:ahLst/>
              <a:cxnLst/>
              <a:rect l="l" t="t" r="r" b="b"/>
              <a:pathLst>
                <a:path w="14863" h="22627" extrusionOk="0">
                  <a:moveTo>
                    <a:pt x="6338" y="1"/>
                  </a:moveTo>
                  <a:cubicBezTo>
                    <a:pt x="6184" y="1"/>
                    <a:pt x="6034" y="47"/>
                    <a:pt x="5865" y="93"/>
                  </a:cubicBezTo>
                  <a:cubicBezTo>
                    <a:pt x="4762" y="343"/>
                    <a:pt x="4161" y="1521"/>
                    <a:pt x="3785" y="2574"/>
                  </a:cubicBezTo>
                  <a:cubicBezTo>
                    <a:pt x="3409" y="3652"/>
                    <a:pt x="2983" y="4855"/>
                    <a:pt x="1955" y="5331"/>
                  </a:cubicBezTo>
                  <a:cubicBezTo>
                    <a:pt x="1429" y="4804"/>
                    <a:pt x="1178" y="3977"/>
                    <a:pt x="1304" y="3226"/>
                  </a:cubicBezTo>
                  <a:lnTo>
                    <a:pt x="1304" y="3226"/>
                  </a:lnTo>
                  <a:cubicBezTo>
                    <a:pt x="727" y="4679"/>
                    <a:pt x="752" y="6308"/>
                    <a:pt x="1078" y="7837"/>
                  </a:cubicBezTo>
                  <a:cubicBezTo>
                    <a:pt x="1404" y="9366"/>
                    <a:pt x="2006" y="10820"/>
                    <a:pt x="2632" y="12248"/>
                  </a:cubicBezTo>
                  <a:cubicBezTo>
                    <a:pt x="3584" y="14454"/>
                    <a:pt x="1880" y="17085"/>
                    <a:pt x="727" y="19191"/>
                  </a:cubicBezTo>
                  <a:cubicBezTo>
                    <a:pt x="477" y="19642"/>
                    <a:pt x="226" y="20093"/>
                    <a:pt x="101" y="20594"/>
                  </a:cubicBezTo>
                  <a:cubicBezTo>
                    <a:pt x="1" y="21095"/>
                    <a:pt x="51" y="21672"/>
                    <a:pt x="427" y="22048"/>
                  </a:cubicBezTo>
                  <a:cubicBezTo>
                    <a:pt x="752" y="22374"/>
                    <a:pt x="1254" y="22474"/>
                    <a:pt x="1730" y="22574"/>
                  </a:cubicBezTo>
                  <a:cubicBezTo>
                    <a:pt x="1715" y="22612"/>
                    <a:pt x="1729" y="22627"/>
                    <a:pt x="1758" y="22627"/>
                  </a:cubicBezTo>
                  <a:cubicBezTo>
                    <a:pt x="1827" y="22627"/>
                    <a:pt x="1978" y="22544"/>
                    <a:pt x="2031" y="22474"/>
                  </a:cubicBezTo>
                  <a:cubicBezTo>
                    <a:pt x="3785" y="20293"/>
                    <a:pt x="5389" y="17962"/>
                    <a:pt x="6793" y="15556"/>
                  </a:cubicBezTo>
                  <a:cubicBezTo>
                    <a:pt x="8772" y="15481"/>
                    <a:pt x="10828" y="14805"/>
                    <a:pt x="12356" y="13526"/>
                  </a:cubicBezTo>
                  <a:cubicBezTo>
                    <a:pt x="13434" y="12624"/>
                    <a:pt x="13910" y="11346"/>
                    <a:pt x="14161" y="9967"/>
                  </a:cubicBezTo>
                  <a:cubicBezTo>
                    <a:pt x="14361" y="8890"/>
                    <a:pt x="14387" y="7762"/>
                    <a:pt x="14863" y="6784"/>
                  </a:cubicBezTo>
                  <a:lnTo>
                    <a:pt x="14863" y="6784"/>
                  </a:lnTo>
                  <a:cubicBezTo>
                    <a:pt x="14161" y="7386"/>
                    <a:pt x="13434" y="8013"/>
                    <a:pt x="12557" y="8313"/>
                  </a:cubicBezTo>
                  <a:cubicBezTo>
                    <a:pt x="12481" y="8335"/>
                    <a:pt x="12390" y="8352"/>
                    <a:pt x="12304" y="8352"/>
                  </a:cubicBezTo>
                  <a:cubicBezTo>
                    <a:pt x="12192" y="8352"/>
                    <a:pt x="12087" y="8323"/>
                    <a:pt x="12031" y="8238"/>
                  </a:cubicBezTo>
                  <a:cubicBezTo>
                    <a:pt x="11981" y="8163"/>
                    <a:pt x="11981" y="8038"/>
                    <a:pt x="11981" y="7937"/>
                  </a:cubicBezTo>
                  <a:cubicBezTo>
                    <a:pt x="12031" y="6158"/>
                    <a:pt x="10752" y="4579"/>
                    <a:pt x="10627" y="2774"/>
                  </a:cubicBezTo>
                  <a:cubicBezTo>
                    <a:pt x="8973" y="3601"/>
                    <a:pt x="8948" y="4529"/>
                    <a:pt x="8096" y="5381"/>
                  </a:cubicBezTo>
                  <a:cubicBezTo>
                    <a:pt x="7996" y="5456"/>
                    <a:pt x="7920" y="5556"/>
                    <a:pt x="7795" y="5581"/>
                  </a:cubicBezTo>
                  <a:cubicBezTo>
                    <a:pt x="7761" y="5588"/>
                    <a:pt x="7728" y="5591"/>
                    <a:pt x="7694" y="5591"/>
                  </a:cubicBezTo>
                  <a:cubicBezTo>
                    <a:pt x="7603" y="5591"/>
                    <a:pt x="7511" y="5568"/>
                    <a:pt x="7419" y="5531"/>
                  </a:cubicBezTo>
                  <a:cubicBezTo>
                    <a:pt x="6417" y="5105"/>
                    <a:pt x="5690" y="4103"/>
                    <a:pt x="5539" y="3025"/>
                  </a:cubicBezTo>
                  <a:cubicBezTo>
                    <a:pt x="5414" y="1947"/>
                    <a:pt x="5840" y="820"/>
                    <a:pt x="6642" y="68"/>
                  </a:cubicBezTo>
                  <a:cubicBezTo>
                    <a:pt x="6535" y="19"/>
                    <a:pt x="6436" y="1"/>
                    <a:pt x="6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3"/>
            <p:cNvSpPr/>
            <p:nvPr/>
          </p:nvSpPr>
          <p:spPr>
            <a:xfrm>
              <a:off x="3542125" y="1360675"/>
              <a:ext cx="84625" cy="121825"/>
            </a:xfrm>
            <a:custGeom>
              <a:avLst/>
              <a:gdLst/>
              <a:ahLst/>
              <a:cxnLst/>
              <a:rect l="l" t="t" r="r" b="b"/>
              <a:pathLst>
                <a:path w="3385" h="4873" extrusionOk="0">
                  <a:moveTo>
                    <a:pt x="3249" y="1"/>
                  </a:moveTo>
                  <a:cubicBezTo>
                    <a:pt x="3197" y="1"/>
                    <a:pt x="3152" y="24"/>
                    <a:pt x="3134" y="61"/>
                  </a:cubicBezTo>
                  <a:cubicBezTo>
                    <a:pt x="2056" y="1890"/>
                    <a:pt x="1028" y="3444"/>
                    <a:pt x="26" y="4672"/>
                  </a:cubicBezTo>
                  <a:cubicBezTo>
                    <a:pt x="1" y="4722"/>
                    <a:pt x="1" y="4798"/>
                    <a:pt x="51" y="4848"/>
                  </a:cubicBezTo>
                  <a:cubicBezTo>
                    <a:pt x="76" y="4873"/>
                    <a:pt x="101" y="4873"/>
                    <a:pt x="126" y="4873"/>
                  </a:cubicBezTo>
                  <a:cubicBezTo>
                    <a:pt x="176" y="4873"/>
                    <a:pt x="201" y="4873"/>
                    <a:pt x="226" y="4823"/>
                  </a:cubicBezTo>
                  <a:cubicBezTo>
                    <a:pt x="1229" y="3595"/>
                    <a:pt x="2281" y="2041"/>
                    <a:pt x="3359" y="186"/>
                  </a:cubicBezTo>
                  <a:cubicBezTo>
                    <a:pt x="3384" y="136"/>
                    <a:pt x="3359" y="61"/>
                    <a:pt x="3309" y="11"/>
                  </a:cubicBezTo>
                  <a:cubicBezTo>
                    <a:pt x="3289" y="4"/>
                    <a:pt x="3269" y="1"/>
                    <a:pt x="3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3"/>
            <p:cNvSpPr/>
            <p:nvPr/>
          </p:nvSpPr>
          <p:spPr>
            <a:xfrm>
              <a:off x="3247025" y="604025"/>
              <a:ext cx="110925" cy="663575"/>
            </a:xfrm>
            <a:custGeom>
              <a:avLst/>
              <a:gdLst/>
              <a:ahLst/>
              <a:cxnLst/>
              <a:rect l="l" t="t" r="r" b="b"/>
              <a:pathLst>
                <a:path w="4437" h="26543" extrusionOk="0">
                  <a:moveTo>
                    <a:pt x="4436" y="1"/>
                  </a:moveTo>
                  <a:lnTo>
                    <a:pt x="4436" y="1"/>
                  </a:lnTo>
                  <a:cubicBezTo>
                    <a:pt x="3208" y="3134"/>
                    <a:pt x="2882" y="6567"/>
                    <a:pt x="2456" y="9875"/>
                  </a:cubicBezTo>
                  <a:cubicBezTo>
                    <a:pt x="1754" y="15414"/>
                    <a:pt x="777" y="21028"/>
                    <a:pt x="0" y="26542"/>
                  </a:cubicBezTo>
                  <a:cubicBezTo>
                    <a:pt x="1003" y="21078"/>
                    <a:pt x="2030" y="15389"/>
                    <a:pt x="2682" y="9900"/>
                  </a:cubicBezTo>
                  <a:cubicBezTo>
                    <a:pt x="3083" y="6567"/>
                    <a:pt x="3359" y="3184"/>
                    <a:pt x="4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3"/>
            <p:cNvSpPr/>
            <p:nvPr/>
          </p:nvSpPr>
          <p:spPr>
            <a:xfrm>
              <a:off x="3413050" y="327225"/>
              <a:ext cx="464950" cy="226700"/>
            </a:xfrm>
            <a:custGeom>
              <a:avLst/>
              <a:gdLst/>
              <a:ahLst/>
              <a:cxnLst/>
              <a:rect l="l" t="t" r="r" b="b"/>
              <a:pathLst>
                <a:path w="18598" h="9068" extrusionOk="0">
                  <a:moveTo>
                    <a:pt x="9287" y="0"/>
                  </a:moveTo>
                  <a:cubicBezTo>
                    <a:pt x="8074" y="0"/>
                    <a:pt x="6865" y="232"/>
                    <a:pt x="5740" y="722"/>
                  </a:cubicBezTo>
                  <a:cubicBezTo>
                    <a:pt x="3184" y="1850"/>
                    <a:pt x="1329" y="4055"/>
                    <a:pt x="1" y="6411"/>
                  </a:cubicBezTo>
                  <a:cubicBezTo>
                    <a:pt x="577" y="5509"/>
                    <a:pt x="1204" y="4606"/>
                    <a:pt x="1931" y="3804"/>
                  </a:cubicBezTo>
                  <a:cubicBezTo>
                    <a:pt x="3764" y="1644"/>
                    <a:pt x="6490" y="225"/>
                    <a:pt x="9315" y="225"/>
                  </a:cubicBezTo>
                  <a:cubicBezTo>
                    <a:pt x="9734" y="225"/>
                    <a:pt x="10156" y="256"/>
                    <a:pt x="10577" y="321"/>
                  </a:cubicBezTo>
                  <a:cubicBezTo>
                    <a:pt x="13234" y="697"/>
                    <a:pt x="15765" y="2175"/>
                    <a:pt x="17269" y="4431"/>
                  </a:cubicBezTo>
                  <a:cubicBezTo>
                    <a:pt x="18146" y="5809"/>
                    <a:pt x="18522" y="7439"/>
                    <a:pt x="18597" y="9068"/>
                  </a:cubicBezTo>
                  <a:cubicBezTo>
                    <a:pt x="18597" y="7439"/>
                    <a:pt x="18272" y="5734"/>
                    <a:pt x="17394" y="4331"/>
                  </a:cubicBezTo>
                  <a:cubicBezTo>
                    <a:pt x="15687" y="1606"/>
                    <a:pt x="12479" y="0"/>
                    <a:pt x="9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3"/>
            <p:cNvSpPr/>
            <p:nvPr/>
          </p:nvSpPr>
          <p:spPr>
            <a:xfrm>
              <a:off x="3203150" y="1165600"/>
              <a:ext cx="384000" cy="570175"/>
            </a:xfrm>
            <a:custGeom>
              <a:avLst/>
              <a:gdLst/>
              <a:ahLst/>
              <a:cxnLst/>
              <a:rect l="l" t="t" r="r" b="b"/>
              <a:pathLst>
                <a:path w="15360" h="22807" extrusionOk="0">
                  <a:moveTo>
                    <a:pt x="11078" y="2851"/>
                  </a:moveTo>
                  <a:cubicBezTo>
                    <a:pt x="11005" y="2886"/>
                    <a:pt x="10933" y="2923"/>
                    <a:pt x="10862" y="2961"/>
                  </a:cubicBezTo>
                  <a:lnTo>
                    <a:pt x="10862" y="2961"/>
                  </a:lnTo>
                  <a:cubicBezTo>
                    <a:pt x="10933" y="2923"/>
                    <a:pt x="11005" y="2886"/>
                    <a:pt x="11078" y="2851"/>
                  </a:cubicBezTo>
                  <a:close/>
                  <a:moveTo>
                    <a:pt x="2206" y="22576"/>
                  </a:moveTo>
                  <a:cubicBezTo>
                    <a:pt x="2231" y="22601"/>
                    <a:pt x="2256" y="22626"/>
                    <a:pt x="2256" y="22626"/>
                  </a:cubicBezTo>
                  <a:cubicBezTo>
                    <a:pt x="2256" y="22651"/>
                    <a:pt x="2256" y="22676"/>
                    <a:pt x="2256" y="22676"/>
                  </a:cubicBezTo>
                  <a:lnTo>
                    <a:pt x="2206" y="22576"/>
                  </a:lnTo>
                  <a:close/>
                  <a:moveTo>
                    <a:pt x="6729" y="1"/>
                  </a:moveTo>
                  <a:cubicBezTo>
                    <a:pt x="6667" y="1"/>
                    <a:pt x="6617" y="7"/>
                    <a:pt x="6592" y="19"/>
                  </a:cubicBezTo>
                  <a:cubicBezTo>
                    <a:pt x="3833" y="442"/>
                    <a:pt x="4476" y="4193"/>
                    <a:pt x="2408" y="5281"/>
                  </a:cubicBezTo>
                  <a:lnTo>
                    <a:pt x="2408" y="5281"/>
                  </a:lnTo>
                  <a:cubicBezTo>
                    <a:pt x="1951" y="4790"/>
                    <a:pt x="1721" y="4044"/>
                    <a:pt x="1845" y="3378"/>
                  </a:cubicBezTo>
                  <a:lnTo>
                    <a:pt x="1845" y="3378"/>
                  </a:lnTo>
                  <a:cubicBezTo>
                    <a:pt x="1849" y="3369"/>
                    <a:pt x="1852" y="3361"/>
                    <a:pt x="1855" y="3352"/>
                  </a:cubicBezTo>
                  <a:lnTo>
                    <a:pt x="1851" y="3351"/>
                  </a:lnTo>
                  <a:lnTo>
                    <a:pt x="1851" y="3351"/>
                  </a:lnTo>
                  <a:cubicBezTo>
                    <a:pt x="1852" y="3343"/>
                    <a:pt x="1854" y="3335"/>
                    <a:pt x="1855" y="3327"/>
                  </a:cubicBezTo>
                  <a:cubicBezTo>
                    <a:pt x="1870" y="3253"/>
                    <a:pt x="1814" y="3205"/>
                    <a:pt x="1755" y="3205"/>
                  </a:cubicBezTo>
                  <a:cubicBezTo>
                    <a:pt x="1716" y="3205"/>
                    <a:pt x="1675" y="3227"/>
                    <a:pt x="1655" y="3277"/>
                  </a:cubicBezTo>
                  <a:cubicBezTo>
                    <a:pt x="627" y="5834"/>
                    <a:pt x="1404" y="8666"/>
                    <a:pt x="2432" y="11097"/>
                  </a:cubicBezTo>
                  <a:cubicBezTo>
                    <a:pt x="2582" y="11523"/>
                    <a:pt x="2758" y="11924"/>
                    <a:pt x="2933" y="12325"/>
                  </a:cubicBezTo>
                  <a:cubicBezTo>
                    <a:pt x="3459" y="13553"/>
                    <a:pt x="3159" y="14931"/>
                    <a:pt x="2657" y="16134"/>
                  </a:cubicBezTo>
                  <a:cubicBezTo>
                    <a:pt x="2306" y="16936"/>
                    <a:pt x="1880" y="17713"/>
                    <a:pt x="1454" y="18490"/>
                  </a:cubicBezTo>
                  <a:cubicBezTo>
                    <a:pt x="953" y="19468"/>
                    <a:pt x="101" y="20495"/>
                    <a:pt x="452" y="21648"/>
                  </a:cubicBezTo>
                  <a:cubicBezTo>
                    <a:pt x="577" y="22124"/>
                    <a:pt x="1003" y="22475"/>
                    <a:pt x="1454" y="22601"/>
                  </a:cubicBezTo>
                  <a:cubicBezTo>
                    <a:pt x="1653" y="22667"/>
                    <a:pt x="1853" y="22714"/>
                    <a:pt x="2052" y="22741"/>
                  </a:cubicBezTo>
                  <a:lnTo>
                    <a:pt x="2052" y="22741"/>
                  </a:lnTo>
                  <a:cubicBezTo>
                    <a:pt x="2085" y="22785"/>
                    <a:pt x="2136" y="22801"/>
                    <a:pt x="2156" y="22801"/>
                  </a:cubicBezTo>
                  <a:cubicBezTo>
                    <a:pt x="2174" y="22805"/>
                    <a:pt x="2190" y="22806"/>
                    <a:pt x="2205" y="22806"/>
                  </a:cubicBezTo>
                  <a:cubicBezTo>
                    <a:pt x="2296" y="22806"/>
                    <a:pt x="2346" y="22747"/>
                    <a:pt x="2432" y="22726"/>
                  </a:cubicBezTo>
                  <a:cubicBezTo>
                    <a:pt x="2482" y="22701"/>
                    <a:pt x="2532" y="22651"/>
                    <a:pt x="2557" y="22601"/>
                  </a:cubicBezTo>
                  <a:lnTo>
                    <a:pt x="2657" y="22500"/>
                  </a:lnTo>
                  <a:lnTo>
                    <a:pt x="2983" y="22074"/>
                  </a:lnTo>
                  <a:cubicBezTo>
                    <a:pt x="4570" y="20067"/>
                    <a:pt x="5984" y="17936"/>
                    <a:pt x="7276" y="15732"/>
                  </a:cubicBezTo>
                  <a:lnTo>
                    <a:pt x="7276" y="15732"/>
                  </a:lnTo>
                  <a:cubicBezTo>
                    <a:pt x="9878" y="15598"/>
                    <a:pt x="13188" y="14369"/>
                    <a:pt x="14186" y="11748"/>
                  </a:cubicBezTo>
                  <a:cubicBezTo>
                    <a:pt x="14412" y="11222"/>
                    <a:pt x="14537" y="10671"/>
                    <a:pt x="14662" y="10119"/>
                  </a:cubicBezTo>
                  <a:cubicBezTo>
                    <a:pt x="14860" y="9056"/>
                    <a:pt x="14863" y="7943"/>
                    <a:pt x="15321" y="6926"/>
                  </a:cubicBezTo>
                  <a:lnTo>
                    <a:pt x="15321" y="6926"/>
                  </a:lnTo>
                  <a:cubicBezTo>
                    <a:pt x="15327" y="6921"/>
                    <a:pt x="15333" y="6916"/>
                    <a:pt x="15339" y="6911"/>
                  </a:cubicBezTo>
                  <a:lnTo>
                    <a:pt x="15331" y="6905"/>
                  </a:lnTo>
                  <a:lnTo>
                    <a:pt x="15331" y="6905"/>
                  </a:lnTo>
                  <a:cubicBezTo>
                    <a:pt x="15333" y="6899"/>
                    <a:pt x="15336" y="6892"/>
                    <a:pt x="15339" y="6886"/>
                  </a:cubicBezTo>
                  <a:cubicBezTo>
                    <a:pt x="15360" y="6845"/>
                    <a:pt x="15313" y="6804"/>
                    <a:pt x="15268" y="6804"/>
                  </a:cubicBezTo>
                  <a:cubicBezTo>
                    <a:pt x="15258" y="6804"/>
                    <a:pt x="15248" y="6806"/>
                    <a:pt x="15239" y="6811"/>
                  </a:cubicBezTo>
                  <a:cubicBezTo>
                    <a:pt x="14687" y="7312"/>
                    <a:pt x="14111" y="7814"/>
                    <a:pt x="13459" y="8139"/>
                  </a:cubicBezTo>
                  <a:cubicBezTo>
                    <a:pt x="13209" y="8240"/>
                    <a:pt x="12958" y="8390"/>
                    <a:pt x="12682" y="8390"/>
                  </a:cubicBezTo>
                  <a:cubicBezTo>
                    <a:pt x="12457" y="8365"/>
                    <a:pt x="12432" y="8189"/>
                    <a:pt x="12457" y="8014"/>
                  </a:cubicBezTo>
                  <a:lnTo>
                    <a:pt x="12432" y="7713"/>
                  </a:lnTo>
                  <a:cubicBezTo>
                    <a:pt x="12332" y="6009"/>
                    <a:pt x="11204" y="4555"/>
                    <a:pt x="11078" y="2851"/>
                  </a:cubicBezTo>
                  <a:lnTo>
                    <a:pt x="11078" y="2851"/>
                  </a:lnTo>
                  <a:cubicBezTo>
                    <a:pt x="11179" y="4380"/>
                    <a:pt x="12056" y="5683"/>
                    <a:pt x="12307" y="7162"/>
                  </a:cubicBezTo>
                  <a:cubicBezTo>
                    <a:pt x="12357" y="7438"/>
                    <a:pt x="12382" y="7738"/>
                    <a:pt x="12382" y="8014"/>
                  </a:cubicBezTo>
                  <a:cubicBezTo>
                    <a:pt x="12382" y="8089"/>
                    <a:pt x="12357" y="8189"/>
                    <a:pt x="12407" y="8290"/>
                  </a:cubicBezTo>
                  <a:cubicBezTo>
                    <a:pt x="12484" y="8419"/>
                    <a:pt x="12600" y="8465"/>
                    <a:pt x="12732" y="8465"/>
                  </a:cubicBezTo>
                  <a:cubicBezTo>
                    <a:pt x="12982" y="8465"/>
                    <a:pt x="13287" y="8297"/>
                    <a:pt x="13484" y="8215"/>
                  </a:cubicBezTo>
                  <a:cubicBezTo>
                    <a:pt x="14099" y="7929"/>
                    <a:pt x="14618" y="7509"/>
                    <a:pt x="15125" y="7089"/>
                  </a:cubicBezTo>
                  <a:lnTo>
                    <a:pt x="15125" y="7089"/>
                  </a:lnTo>
                  <a:cubicBezTo>
                    <a:pt x="14948" y="7526"/>
                    <a:pt x="14846" y="8004"/>
                    <a:pt x="14763" y="8465"/>
                  </a:cubicBezTo>
                  <a:cubicBezTo>
                    <a:pt x="14537" y="10069"/>
                    <a:pt x="14312" y="11824"/>
                    <a:pt x="13184" y="13077"/>
                  </a:cubicBezTo>
                  <a:cubicBezTo>
                    <a:pt x="11655" y="14681"/>
                    <a:pt x="9399" y="15408"/>
                    <a:pt x="7219" y="15508"/>
                  </a:cubicBezTo>
                  <a:cubicBezTo>
                    <a:pt x="7194" y="15508"/>
                    <a:pt x="7169" y="15533"/>
                    <a:pt x="7144" y="15558"/>
                  </a:cubicBezTo>
                  <a:cubicBezTo>
                    <a:pt x="6392" y="16836"/>
                    <a:pt x="5615" y="18064"/>
                    <a:pt x="4763" y="19267"/>
                  </a:cubicBezTo>
                  <a:cubicBezTo>
                    <a:pt x="4036" y="20320"/>
                    <a:pt x="3259" y="21347"/>
                    <a:pt x="2457" y="22350"/>
                  </a:cubicBezTo>
                  <a:lnTo>
                    <a:pt x="2382" y="22450"/>
                  </a:lnTo>
                  <a:cubicBezTo>
                    <a:pt x="2332" y="22500"/>
                    <a:pt x="2256" y="22550"/>
                    <a:pt x="2206" y="22576"/>
                  </a:cubicBezTo>
                  <a:lnTo>
                    <a:pt x="2206" y="22576"/>
                  </a:lnTo>
                  <a:lnTo>
                    <a:pt x="2181" y="22525"/>
                  </a:lnTo>
                  <a:cubicBezTo>
                    <a:pt x="1730" y="22450"/>
                    <a:pt x="1304" y="22350"/>
                    <a:pt x="1003" y="22099"/>
                  </a:cubicBezTo>
                  <a:cubicBezTo>
                    <a:pt x="1" y="21022"/>
                    <a:pt x="1154" y="19643"/>
                    <a:pt x="1680" y="18616"/>
                  </a:cubicBezTo>
                  <a:cubicBezTo>
                    <a:pt x="2106" y="17839"/>
                    <a:pt x="2532" y="17037"/>
                    <a:pt x="2883" y="16210"/>
                  </a:cubicBezTo>
                  <a:cubicBezTo>
                    <a:pt x="3409" y="14981"/>
                    <a:pt x="3710" y="13528"/>
                    <a:pt x="3159" y="12250"/>
                  </a:cubicBezTo>
                  <a:cubicBezTo>
                    <a:pt x="2632" y="11022"/>
                    <a:pt x="2106" y="9793"/>
                    <a:pt x="1755" y="8515"/>
                  </a:cubicBezTo>
                  <a:cubicBezTo>
                    <a:pt x="1366" y="7065"/>
                    <a:pt x="1238" y="5485"/>
                    <a:pt x="1629" y="4031"/>
                  </a:cubicBezTo>
                  <a:lnTo>
                    <a:pt x="1629" y="4031"/>
                  </a:lnTo>
                  <a:cubicBezTo>
                    <a:pt x="1694" y="4574"/>
                    <a:pt x="1936" y="5087"/>
                    <a:pt x="2332" y="5483"/>
                  </a:cubicBezTo>
                  <a:cubicBezTo>
                    <a:pt x="2344" y="5495"/>
                    <a:pt x="2363" y="5501"/>
                    <a:pt x="2382" y="5501"/>
                  </a:cubicBezTo>
                  <a:cubicBezTo>
                    <a:pt x="2400" y="5501"/>
                    <a:pt x="2419" y="5495"/>
                    <a:pt x="2432" y="5483"/>
                  </a:cubicBezTo>
                  <a:cubicBezTo>
                    <a:pt x="3033" y="5207"/>
                    <a:pt x="3459" y="4656"/>
                    <a:pt x="3735" y="4079"/>
                  </a:cubicBezTo>
                  <a:cubicBezTo>
                    <a:pt x="4311" y="2976"/>
                    <a:pt x="4487" y="1648"/>
                    <a:pt x="5389" y="746"/>
                  </a:cubicBezTo>
                  <a:cubicBezTo>
                    <a:pt x="5615" y="520"/>
                    <a:pt x="5890" y="345"/>
                    <a:pt x="6166" y="270"/>
                  </a:cubicBezTo>
                  <a:cubicBezTo>
                    <a:pt x="6375" y="217"/>
                    <a:pt x="6595" y="141"/>
                    <a:pt x="6795" y="141"/>
                  </a:cubicBezTo>
                  <a:cubicBezTo>
                    <a:pt x="6849" y="141"/>
                    <a:pt x="6901" y="147"/>
                    <a:pt x="6952" y="160"/>
                  </a:cubicBezTo>
                  <a:lnTo>
                    <a:pt x="6952" y="160"/>
                  </a:lnTo>
                  <a:cubicBezTo>
                    <a:pt x="6314" y="806"/>
                    <a:pt x="5915" y="1679"/>
                    <a:pt x="5890" y="2575"/>
                  </a:cubicBezTo>
                  <a:cubicBezTo>
                    <a:pt x="5840" y="3728"/>
                    <a:pt x="6492" y="4881"/>
                    <a:pt x="7520" y="5458"/>
                  </a:cubicBezTo>
                  <a:cubicBezTo>
                    <a:pt x="7705" y="5550"/>
                    <a:pt x="7890" y="5686"/>
                    <a:pt x="8116" y="5686"/>
                  </a:cubicBezTo>
                  <a:cubicBezTo>
                    <a:pt x="8134" y="5686"/>
                    <a:pt x="8152" y="5685"/>
                    <a:pt x="8171" y="5683"/>
                  </a:cubicBezTo>
                  <a:cubicBezTo>
                    <a:pt x="8296" y="5683"/>
                    <a:pt x="8397" y="5608"/>
                    <a:pt x="8472" y="5533"/>
                  </a:cubicBezTo>
                  <a:cubicBezTo>
                    <a:pt x="8723" y="5282"/>
                    <a:pt x="8923" y="5006"/>
                    <a:pt x="9124" y="4731"/>
                  </a:cubicBezTo>
                  <a:cubicBezTo>
                    <a:pt x="9536" y="3998"/>
                    <a:pt x="10115" y="3370"/>
                    <a:pt x="10862" y="2961"/>
                  </a:cubicBezTo>
                  <a:lnTo>
                    <a:pt x="10862" y="2961"/>
                  </a:lnTo>
                  <a:cubicBezTo>
                    <a:pt x="10320" y="3253"/>
                    <a:pt x="9829" y="3642"/>
                    <a:pt x="9474" y="4129"/>
                  </a:cubicBezTo>
                  <a:cubicBezTo>
                    <a:pt x="9199" y="4505"/>
                    <a:pt x="8973" y="4906"/>
                    <a:pt x="8672" y="5257"/>
                  </a:cubicBezTo>
                  <a:cubicBezTo>
                    <a:pt x="8455" y="5505"/>
                    <a:pt x="8325" y="5638"/>
                    <a:pt x="8138" y="5638"/>
                  </a:cubicBezTo>
                  <a:cubicBezTo>
                    <a:pt x="8022" y="5638"/>
                    <a:pt x="7886" y="5588"/>
                    <a:pt x="7695" y="5483"/>
                  </a:cubicBezTo>
                  <a:cubicBezTo>
                    <a:pt x="5665" y="4430"/>
                    <a:pt x="5489" y="1698"/>
                    <a:pt x="7119" y="194"/>
                  </a:cubicBezTo>
                  <a:cubicBezTo>
                    <a:pt x="7213" y="62"/>
                    <a:pt x="6920" y="1"/>
                    <a:pt x="6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3"/>
            <p:cNvSpPr/>
            <p:nvPr/>
          </p:nvSpPr>
          <p:spPr>
            <a:xfrm>
              <a:off x="3216950" y="1696675"/>
              <a:ext cx="49525" cy="27050"/>
            </a:xfrm>
            <a:custGeom>
              <a:avLst/>
              <a:gdLst/>
              <a:ahLst/>
              <a:cxnLst/>
              <a:rect l="l" t="t" r="r" b="b"/>
              <a:pathLst>
                <a:path w="1981" h="1082" extrusionOk="0">
                  <a:moveTo>
                    <a:pt x="309" y="0"/>
                  </a:moveTo>
                  <a:cubicBezTo>
                    <a:pt x="256" y="0"/>
                    <a:pt x="203" y="8"/>
                    <a:pt x="150" y="29"/>
                  </a:cubicBezTo>
                  <a:cubicBezTo>
                    <a:pt x="75" y="54"/>
                    <a:pt x="25" y="129"/>
                    <a:pt x="0" y="205"/>
                  </a:cubicBezTo>
                  <a:cubicBezTo>
                    <a:pt x="0" y="280"/>
                    <a:pt x="0" y="355"/>
                    <a:pt x="50" y="405"/>
                  </a:cubicBezTo>
                  <a:cubicBezTo>
                    <a:pt x="63" y="418"/>
                    <a:pt x="82" y="424"/>
                    <a:pt x="100" y="424"/>
                  </a:cubicBezTo>
                  <a:cubicBezTo>
                    <a:pt x="119" y="424"/>
                    <a:pt x="138" y="418"/>
                    <a:pt x="150" y="405"/>
                  </a:cubicBezTo>
                  <a:cubicBezTo>
                    <a:pt x="176" y="380"/>
                    <a:pt x="176" y="330"/>
                    <a:pt x="150" y="305"/>
                  </a:cubicBezTo>
                  <a:cubicBezTo>
                    <a:pt x="150" y="280"/>
                    <a:pt x="150" y="255"/>
                    <a:pt x="150" y="255"/>
                  </a:cubicBezTo>
                  <a:cubicBezTo>
                    <a:pt x="150" y="205"/>
                    <a:pt x="176" y="180"/>
                    <a:pt x="226" y="155"/>
                  </a:cubicBezTo>
                  <a:cubicBezTo>
                    <a:pt x="257" y="133"/>
                    <a:pt x="294" y="126"/>
                    <a:pt x="331" y="126"/>
                  </a:cubicBezTo>
                  <a:cubicBezTo>
                    <a:pt x="381" y="126"/>
                    <a:pt x="433" y="140"/>
                    <a:pt x="476" y="155"/>
                  </a:cubicBezTo>
                  <a:cubicBezTo>
                    <a:pt x="1028" y="305"/>
                    <a:pt x="1504" y="606"/>
                    <a:pt x="1855" y="1057"/>
                  </a:cubicBezTo>
                  <a:cubicBezTo>
                    <a:pt x="1855" y="1057"/>
                    <a:pt x="1880" y="1082"/>
                    <a:pt x="1905" y="1082"/>
                  </a:cubicBezTo>
                  <a:cubicBezTo>
                    <a:pt x="1930" y="1082"/>
                    <a:pt x="1930" y="1057"/>
                    <a:pt x="1955" y="1057"/>
                  </a:cubicBezTo>
                  <a:cubicBezTo>
                    <a:pt x="1980" y="1032"/>
                    <a:pt x="1980" y="982"/>
                    <a:pt x="1955" y="957"/>
                  </a:cubicBezTo>
                  <a:cubicBezTo>
                    <a:pt x="1604" y="505"/>
                    <a:pt x="1078" y="180"/>
                    <a:pt x="526" y="29"/>
                  </a:cubicBezTo>
                  <a:cubicBezTo>
                    <a:pt x="454" y="15"/>
                    <a:pt x="382"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3"/>
            <p:cNvSpPr/>
            <p:nvPr/>
          </p:nvSpPr>
          <p:spPr>
            <a:xfrm>
              <a:off x="3297775" y="1478100"/>
              <a:ext cx="78975" cy="45750"/>
            </a:xfrm>
            <a:custGeom>
              <a:avLst/>
              <a:gdLst/>
              <a:ahLst/>
              <a:cxnLst/>
              <a:rect l="l" t="t" r="r" b="b"/>
              <a:pathLst>
                <a:path w="3159" h="1830" extrusionOk="0">
                  <a:moveTo>
                    <a:pt x="50" y="0"/>
                  </a:moveTo>
                  <a:cubicBezTo>
                    <a:pt x="25" y="0"/>
                    <a:pt x="0" y="25"/>
                    <a:pt x="0" y="75"/>
                  </a:cubicBezTo>
                  <a:cubicBezTo>
                    <a:pt x="0" y="101"/>
                    <a:pt x="25" y="126"/>
                    <a:pt x="50" y="126"/>
                  </a:cubicBezTo>
                  <a:cubicBezTo>
                    <a:pt x="852" y="176"/>
                    <a:pt x="1629" y="502"/>
                    <a:pt x="2206" y="1053"/>
                  </a:cubicBezTo>
                  <a:cubicBezTo>
                    <a:pt x="2281" y="1128"/>
                    <a:pt x="2356" y="1203"/>
                    <a:pt x="2431" y="1278"/>
                  </a:cubicBezTo>
                  <a:cubicBezTo>
                    <a:pt x="2607" y="1479"/>
                    <a:pt x="2807" y="1679"/>
                    <a:pt x="3058" y="1830"/>
                  </a:cubicBezTo>
                  <a:lnTo>
                    <a:pt x="3083" y="1830"/>
                  </a:lnTo>
                  <a:cubicBezTo>
                    <a:pt x="3108" y="1830"/>
                    <a:pt x="3133" y="1830"/>
                    <a:pt x="3133" y="1805"/>
                  </a:cubicBezTo>
                  <a:cubicBezTo>
                    <a:pt x="3158" y="1780"/>
                    <a:pt x="3158" y="1730"/>
                    <a:pt x="3108" y="1705"/>
                  </a:cubicBezTo>
                  <a:cubicBezTo>
                    <a:pt x="2882" y="1579"/>
                    <a:pt x="2707" y="1379"/>
                    <a:pt x="2532" y="1203"/>
                  </a:cubicBezTo>
                  <a:cubicBezTo>
                    <a:pt x="2456" y="1103"/>
                    <a:pt x="2381" y="1028"/>
                    <a:pt x="2281" y="953"/>
                  </a:cubicBezTo>
                  <a:cubicBezTo>
                    <a:pt x="1704" y="376"/>
                    <a:pt x="877"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3"/>
            <p:cNvSpPr/>
            <p:nvPr/>
          </p:nvSpPr>
          <p:spPr>
            <a:xfrm>
              <a:off x="3272075" y="1550925"/>
              <a:ext cx="77725" cy="121425"/>
            </a:xfrm>
            <a:custGeom>
              <a:avLst/>
              <a:gdLst/>
              <a:ahLst/>
              <a:cxnLst/>
              <a:rect l="l" t="t" r="r" b="b"/>
              <a:pathLst>
                <a:path w="3109" h="4857" extrusionOk="0">
                  <a:moveTo>
                    <a:pt x="3024" y="1"/>
                  </a:moveTo>
                  <a:cubicBezTo>
                    <a:pt x="3008" y="1"/>
                    <a:pt x="2996" y="7"/>
                    <a:pt x="2983" y="20"/>
                  </a:cubicBezTo>
                  <a:cubicBezTo>
                    <a:pt x="2707" y="421"/>
                    <a:pt x="2407" y="947"/>
                    <a:pt x="2081" y="1574"/>
                  </a:cubicBezTo>
                  <a:cubicBezTo>
                    <a:pt x="1479" y="2651"/>
                    <a:pt x="803" y="3854"/>
                    <a:pt x="26" y="4731"/>
                  </a:cubicBezTo>
                  <a:cubicBezTo>
                    <a:pt x="1" y="4756"/>
                    <a:pt x="1" y="4807"/>
                    <a:pt x="26" y="4832"/>
                  </a:cubicBezTo>
                  <a:cubicBezTo>
                    <a:pt x="26" y="4832"/>
                    <a:pt x="51" y="4857"/>
                    <a:pt x="76" y="4857"/>
                  </a:cubicBezTo>
                  <a:cubicBezTo>
                    <a:pt x="76" y="4857"/>
                    <a:pt x="101" y="4832"/>
                    <a:pt x="126" y="4832"/>
                  </a:cubicBezTo>
                  <a:cubicBezTo>
                    <a:pt x="903" y="3929"/>
                    <a:pt x="1580" y="2726"/>
                    <a:pt x="2181" y="1624"/>
                  </a:cubicBezTo>
                  <a:cubicBezTo>
                    <a:pt x="2532" y="1022"/>
                    <a:pt x="2833" y="496"/>
                    <a:pt x="3083" y="120"/>
                  </a:cubicBezTo>
                  <a:cubicBezTo>
                    <a:pt x="3108" y="70"/>
                    <a:pt x="3108" y="45"/>
                    <a:pt x="3083" y="20"/>
                  </a:cubicBezTo>
                  <a:cubicBezTo>
                    <a:pt x="3058" y="7"/>
                    <a:pt x="3039" y="1"/>
                    <a:pt x="3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3"/>
            <p:cNvSpPr/>
            <p:nvPr/>
          </p:nvSpPr>
          <p:spPr>
            <a:xfrm>
              <a:off x="3252025" y="1365950"/>
              <a:ext cx="35125" cy="41375"/>
            </a:xfrm>
            <a:custGeom>
              <a:avLst/>
              <a:gdLst/>
              <a:ahLst/>
              <a:cxnLst/>
              <a:rect l="l" t="t" r="r" b="b"/>
              <a:pathLst>
                <a:path w="1405" h="1655" extrusionOk="0">
                  <a:moveTo>
                    <a:pt x="76" y="0"/>
                  </a:moveTo>
                  <a:cubicBezTo>
                    <a:pt x="26" y="25"/>
                    <a:pt x="1" y="50"/>
                    <a:pt x="26" y="100"/>
                  </a:cubicBezTo>
                  <a:cubicBezTo>
                    <a:pt x="126" y="351"/>
                    <a:pt x="226" y="602"/>
                    <a:pt x="351" y="852"/>
                  </a:cubicBezTo>
                  <a:cubicBezTo>
                    <a:pt x="527" y="1203"/>
                    <a:pt x="853" y="1654"/>
                    <a:pt x="1304" y="1654"/>
                  </a:cubicBezTo>
                  <a:cubicBezTo>
                    <a:pt x="1304" y="1654"/>
                    <a:pt x="1329" y="1654"/>
                    <a:pt x="1329" y="1629"/>
                  </a:cubicBezTo>
                  <a:cubicBezTo>
                    <a:pt x="1379" y="1629"/>
                    <a:pt x="1404" y="1604"/>
                    <a:pt x="1404" y="1579"/>
                  </a:cubicBezTo>
                  <a:cubicBezTo>
                    <a:pt x="1404" y="1529"/>
                    <a:pt x="1379" y="1504"/>
                    <a:pt x="1329" y="1504"/>
                  </a:cubicBezTo>
                  <a:cubicBezTo>
                    <a:pt x="1318" y="1504"/>
                    <a:pt x="1306" y="1505"/>
                    <a:pt x="1295" y="1505"/>
                  </a:cubicBezTo>
                  <a:cubicBezTo>
                    <a:pt x="887" y="1505"/>
                    <a:pt x="599" y="1070"/>
                    <a:pt x="477" y="777"/>
                  </a:cubicBezTo>
                  <a:cubicBezTo>
                    <a:pt x="351" y="551"/>
                    <a:pt x="251" y="301"/>
                    <a:pt x="151" y="50"/>
                  </a:cubicBezTo>
                  <a:cubicBezTo>
                    <a:pt x="126" y="0"/>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3"/>
            <p:cNvSpPr/>
            <p:nvPr/>
          </p:nvSpPr>
          <p:spPr>
            <a:xfrm>
              <a:off x="3245750" y="1696775"/>
              <a:ext cx="22600" cy="13800"/>
            </a:xfrm>
            <a:custGeom>
              <a:avLst/>
              <a:gdLst/>
              <a:ahLst/>
              <a:cxnLst/>
              <a:rect l="l" t="t" r="r" b="b"/>
              <a:pathLst>
                <a:path w="904" h="552" extrusionOk="0">
                  <a:moveTo>
                    <a:pt x="51" y="0"/>
                  </a:moveTo>
                  <a:cubicBezTo>
                    <a:pt x="26" y="0"/>
                    <a:pt x="1" y="0"/>
                    <a:pt x="1" y="25"/>
                  </a:cubicBezTo>
                  <a:cubicBezTo>
                    <a:pt x="1" y="50"/>
                    <a:pt x="1" y="75"/>
                    <a:pt x="26" y="75"/>
                  </a:cubicBezTo>
                  <a:cubicBezTo>
                    <a:pt x="327" y="201"/>
                    <a:pt x="602" y="351"/>
                    <a:pt x="828" y="552"/>
                  </a:cubicBezTo>
                  <a:lnTo>
                    <a:pt x="903" y="552"/>
                  </a:lnTo>
                  <a:cubicBezTo>
                    <a:pt x="903" y="527"/>
                    <a:pt x="903" y="501"/>
                    <a:pt x="878" y="476"/>
                  </a:cubicBezTo>
                  <a:cubicBezTo>
                    <a:pt x="628" y="276"/>
                    <a:pt x="3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3"/>
            <p:cNvSpPr/>
            <p:nvPr/>
          </p:nvSpPr>
          <p:spPr>
            <a:xfrm>
              <a:off x="3253900" y="1694000"/>
              <a:ext cx="23850" cy="14075"/>
            </a:xfrm>
            <a:custGeom>
              <a:avLst/>
              <a:gdLst/>
              <a:ahLst/>
              <a:cxnLst/>
              <a:rect l="l" t="t" r="r" b="b"/>
              <a:pathLst>
                <a:path w="954" h="563" extrusionOk="0">
                  <a:moveTo>
                    <a:pt x="30" y="1"/>
                  </a:moveTo>
                  <a:cubicBezTo>
                    <a:pt x="13" y="1"/>
                    <a:pt x="1" y="18"/>
                    <a:pt x="1" y="36"/>
                  </a:cubicBezTo>
                  <a:cubicBezTo>
                    <a:pt x="1" y="61"/>
                    <a:pt x="1" y="86"/>
                    <a:pt x="26" y="86"/>
                  </a:cubicBezTo>
                  <a:cubicBezTo>
                    <a:pt x="352" y="161"/>
                    <a:pt x="627" y="312"/>
                    <a:pt x="878" y="537"/>
                  </a:cubicBezTo>
                  <a:cubicBezTo>
                    <a:pt x="878" y="562"/>
                    <a:pt x="878" y="562"/>
                    <a:pt x="903" y="562"/>
                  </a:cubicBezTo>
                  <a:cubicBezTo>
                    <a:pt x="903" y="562"/>
                    <a:pt x="928" y="562"/>
                    <a:pt x="928" y="537"/>
                  </a:cubicBezTo>
                  <a:cubicBezTo>
                    <a:pt x="953" y="537"/>
                    <a:pt x="953" y="512"/>
                    <a:pt x="928" y="487"/>
                  </a:cubicBezTo>
                  <a:cubicBezTo>
                    <a:pt x="677" y="236"/>
                    <a:pt x="377" y="61"/>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3"/>
            <p:cNvSpPr/>
            <p:nvPr/>
          </p:nvSpPr>
          <p:spPr>
            <a:xfrm>
              <a:off x="3265800" y="1687375"/>
              <a:ext cx="21975" cy="11925"/>
            </a:xfrm>
            <a:custGeom>
              <a:avLst/>
              <a:gdLst/>
              <a:ahLst/>
              <a:cxnLst/>
              <a:rect l="l" t="t" r="r" b="b"/>
              <a:pathLst>
                <a:path w="879" h="477" extrusionOk="0">
                  <a:moveTo>
                    <a:pt x="51" y="0"/>
                  </a:moveTo>
                  <a:cubicBezTo>
                    <a:pt x="26" y="0"/>
                    <a:pt x="1" y="0"/>
                    <a:pt x="1" y="25"/>
                  </a:cubicBezTo>
                  <a:cubicBezTo>
                    <a:pt x="1" y="50"/>
                    <a:pt x="1" y="75"/>
                    <a:pt x="26" y="75"/>
                  </a:cubicBezTo>
                  <a:cubicBezTo>
                    <a:pt x="327" y="126"/>
                    <a:pt x="577" y="276"/>
                    <a:pt x="803" y="476"/>
                  </a:cubicBezTo>
                  <a:lnTo>
                    <a:pt x="853" y="476"/>
                  </a:lnTo>
                  <a:cubicBezTo>
                    <a:pt x="878" y="451"/>
                    <a:pt x="878" y="426"/>
                    <a:pt x="853" y="401"/>
                  </a:cubicBezTo>
                  <a:cubicBezTo>
                    <a:pt x="628" y="201"/>
                    <a:pt x="3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3"/>
            <p:cNvSpPr/>
            <p:nvPr/>
          </p:nvSpPr>
          <p:spPr>
            <a:xfrm>
              <a:off x="3269575" y="1679225"/>
              <a:ext cx="21950" cy="13175"/>
            </a:xfrm>
            <a:custGeom>
              <a:avLst/>
              <a:gdLst/>
              <a:ahLst/>
              <a:cxnLst/>
              <a:rect l="l" t="t" r="r" b="b"/>
              <a:pathLst>
                <a:path w="878" h="527" extrusionOk="0">
                  <a:moveTo>
                    <a:pt x="50" y="0"/>
                  </a:moveTo>
                  <a:cubicBezTo>
                    <a:pt x="50" y="0"/>
                    <a:pt x="25" y="25"/>
                    <a:pt x="25" y="51"/>
                  </a:cubicBezTo>
                  <a:cubicBezTo>
                    <a:pt x="0" y="76"/>
                    <a:pt x="25" y="76"/>
                    <a:pt x="50" y="101"/>
                  </a:cubicBezTo>
                  <a:cubicBezTo>
                    <a:pt x="326" y="126"/>
                    <a:pt x="602" y="301"/>
                    <a:pt x="777" y="527"/>
                  </a:cubicBezTo>
                  <a:lnTo>
                    <a:pt x="852" y="527"/>
                  </a:lnTo>
                  <a:cubicBezTo>
                    <a:pt x="852" y="527"/>
                    <a:pt x="878" y="477"/>
                    <a:pt x="852" y="477"/>
                  </a:cubicBezTo>
                  <a:cubicBezTo>
                    <a:pt x="652" y="226"/>
                    <a:pt x="3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3"/>
            <p:cNvSpPr/>
            <p:nvPr/>
          </p:nvSpPr>
          <p:spPr>
            <a:xfrm>
              <a:off x="3278350" y="1672325"/>
              <a:ext cx="18825" cy="13200"/>
            </a:xfrm>
            <a:custGeom>
              <a:avLst/>
              <a:gdLst/>
              <a:ahLst/>
              <a:cxnLst/>
              <a:rect l="l" t="t" r="r" b="b"/>
              <a:pathLst>
                <a:path w="753" h="528" extrusionOk="0">
                  <a:moveTo>
                    <a:pt x="50" y="1"/>
                  </a:moveTo>
                  <a:cubicBezTo>
                    <a:pt x="25" y="1"/>
                    <a:pt x="0" y="1"/>
                    <a:pt x="0" y="26"/>
                  </a:cubicBezTo>
                  <a:cubicBezTo>
                    <a:pt x="0" y="51"/>
                    <a:pt x="25" y="76"/>
                    <a:pt x="25" y="76"/>
                  </a:cubicBezTo>
                  <a:cubicBezTo>
                    <a:pt x="301" y="126"/>
                    <a:pt x="527" y="301"/>
                    <a:pt x="652" y="502"/>
                  </a:cubicBezTo>
                  <a:cubicBezTo>
                    <a:pt x="677" y="527"/>
                    <a:pt x="677" y="527"/>
                    <a:pt x="702" y="527"/>
                  </a:cubicBezTo>
                  <a:lnTo>
                    <a:pt x="727" y="527"/>
                  </a:lnTo>
                  <a:cubicBezTo>
                    <a:pt x="752" y="502"/>
                    <a:pt x="752" y="477"/>
                    <a:pt x="727" y="452"/>
                  </a:cubicBezTo>
                  <a:cubicBezTo>
                    <a:pt x="577" y="226"/>
                    <a:pt x="32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3"/>
            <p:cNvSpPr/>
            <p:nvPr/>
          </p:nvSpPr>
          <p:spPr>
            <a:xfrm>
              <a:off x="3285850" y="1665600"/>
              <a:ext cx="18200" cy="11775"/>
            </a:xfrm>
            <a:custGeom>
              <a:avLst/>
              <a:gdLst/>
              <a:ahLst/>
              <a:cxnLst/>
              <a:rect l="l" t="t" r="r" b="b"/>
              <a:pathLst>
                <a:path w="728" h="471" extrusionOk="0">
                  <a:moveTo>
                    <a:pt x="35" y="0"/>
                  </a:moveTo>
                  <a:cubicBezTo>
                    <a:pt x="26" y="0"/>
                    <a:pt x="14" y="7"/>
                    <a:pt x="1" y="19"/>
                  </a:cubicBezTo>
                  <a:cubicBezTo>
                    <a:pt x="1" y="44"/>
                    <a:pt x="1" y="69"/>
                    <a:pt x="26" y="69"/>
                  </a:cubicBezTo>
                  <a:lnTo>
                    <a:pt x="653" y="470"/>
                  </a:lnTo>
                  <a:lnTo>
                    <a:pt x="678" y="470"/>
                  </a:lnTo>
                  <a:cubicBezTo>
                    <a:pt x="703" y="470"/>
                    <a:pt x="703" y="470"/>
                    <a:pt x="703" y="445"/>
                  </a:cubicBezTo>
                  <a:cubicBezTo>
                    <a:pt x="728" y="420"/>
                    <a:pt x="728" y="395"/>
                    <a:pt x="703" y="395"/>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3"/>
            <p:cNvSpPr/>
            <p:nvPr/>
          </p:nvSpPr>
          <p:spPr>
            <a:xfrm>
              <a:off x="3290250" y="1656675"/>
              <a:ext cx="16950" cy="12550"/>
            </a:xfrm>
            <a:custGeom>
              <a:avLst/>
              <a:gdLst/>
              <a:ahLst/>
              <a:cxnLst/>
              <a:rect l="l" t="t" r="r" b="b"/>
              <a:pathLst>
                <a:path w="678" h="502" extrusionOk="0">
                  <a:moveTo>
                    <a:pt x="76" y="0"/>
                  </a:moveTo>
                  <a:cubicBezTo>
                    <a:pt x="51" y="0"/>
                    <a:pt x="25" y="0"/>
                    <a:pt x="0" y="25"/>
                  </a:cubicBezTo>
                  <a:cubicBezTo>
                    <a:pt x="0" y="50"/>
                    <a:pt x="0" y="75"/>
                    <a:pt x="25" y="75"/>
                  </a:cubicBezTo>
                  <a:cubicBezTo>
                    <a:pt x="251" y="176"/>
                    <a:pt x="426" y="326"/>
                    <a:pt x="602" y="476"/>
                  </a:cubicBezTo>
                  <a:cubicBezTo>
                    <a:pt x="602" y="501"/>
                    <a:pt x="627" y="501"/>
                    <a:pt x="627" y="501"/>
                  </a:cubicBezTo>
                  <a:cubicBezTo>
                    <a:pt x="652" y="501"/>
                    <a:pt x="652" y="501"/>
                    <a:pt x="652" y="476"/>
                  </a:cubicBezTo>
                  <a:cubicBezTo>
                    <a:pt x="677" y="476"/>
                    <a:pt x="677" y="451"/>
                    <a:pt x="652" y="426"/>
                  </a:cubicBezTo>
                  <a:cubicBezTo>
                    <a:pt x="477" y="251"/>
                    <a:pt x="276"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3"/>
            <p:cNvSpPr/>
            <p:nvPr/>
          </p:nvSpPr>
          <p:spPr>
            <a:xfrm>
              <a:off x="3294000" y="1646650"/>
              <a:ext cx="18200" cy="15675"/>
            </a:xfrm>
            <a:custGeom>
              <a:avLst/>
              <a:gdLst/>
              <a:ahLst/>
              <a:cxnLst/>
              <a:rect l="l" t="t" r="r" b="b"/>
              <a:pathLst>
                <a:path w="728" h="627" extrusionOk="0">
                  <a:moveTo>
                    <a:pt x="76" y="0"/>
                  </a:moveTo>
                  <a:cubicBezTo>
                    <a:pt x="51" y="0"/>
                    <a:pt x="26" y="0"/>
                    <a:pt x="1" y="25"/>
                  </a:cubicBezTo>
                  <a:cubicBezTo>
                    <a:pt x="1" y="25"/>
                    <a:pt x="1" y="50"/>
                    <a:pt x="26" y="75"/>
                  </a:cubicBezTo>
                  <a:lnTo>
                    <a:pt x="652" y="627"/>
                  </a:lnTo>
                  <a:lnTo>
                    <a:pt x="728" y="627"/>
                  </a:lnTo>
                  <a:cubicBezTo>
                    <a:pt x="728" y="602"/>
                    <a:pt x="728" y="577"/>
                    <a:pt x="703" y="55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3"/>
            <p:cNvSpPr/>
            <p:nvPr/>
          </p:nvSpPr>
          <p:spPr>
            <a:xfrm>
              <a:off x="3298400" y="1640375"/>
              <a:ext cx="20700" cy="14425"/>
            </a:xfrm>
            <a:custGeom>
              <a:avLst/>
              <a:gdLst/>
              <a:ahLst/>
              <a:cxnLst/>
              <a:rect l="l" t="t" r="r" b="b"/>
              <a:pathLst>
                <a:path w="828" h="577" extrusionOk="0">
                  <a:moveTo>
                    <a:pt x="75" y="1"/>
                  </a:moveTo>
                  <a:cubicBezTo>
                    <a:pt x="50" y="1"/>
                    <a:pt x="25" y="1"/>
                    <a:pt x="25" y="26"/>
                  </a:cubicBezTo>
                  <a:cubicBezTo>
                    <a:pt x="0" y="51"/>
                    <a:pt x="25" y="76"/>
                    <a:pt x="50" y="76"/>
                  </a:cubicBezTo>
                  <a:cubicBezTo>
                    <a:pt x="301" y="176"/>
                    <a:pt x="552" y="351"/>
                    <a:pt x="752" y="552"/>
                  </a:cubicBezTo>
                  <a:cubicBezTo>
                    <a:pt x="752" y="577"/>
                    <a:pt x="777" y="577"/>
                    <a:pt x="777" y="577"/>
                  </a:cubicBezTo>
                  <a:cubicBezTo>
                    <a:pt x="777" y="577"/>
                    <a:pt x="802" y="577"/>
                    <a:pt x="802" y="552"/>
                  </a:cubicBezTo>
                  <a:cubicBezTo>
                    <a:pt x="827" y="552"/>
                    <a:pt x="827" y="527"/>
                    <a:pt x="802" y="502"/>
                  </a:cubicBezTo>
                  <a:cubicBezTo>
                    <a:pt x="602" y="276"/>
                    <a:pt x="3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3"/>
            <p:cNvSpPr/>
            <p:nvPr/>
          </p:nvSpPr>
          <p:spPr>
            <a:xfrm>
              <a:off x="3304025" y="1633475"/>
              <a:ext cx="19450" cy="12575"/>
            </a:xfrm>
            <a:custGeom>
              <a:avLst/>
              <a:gdLst/>
              <a:ahLst/>
              <a:cxnLst/>
              <a:rect l="l" t="t" r="r" b="b"/>
              <a:pathLst>
                <a:path w="778" h="503" extrusionOk="0">
                  <a:moveTo>
                    <a:pt x="51" y="1"/>
                  </a:moveTo>
                  <a:cubicBezTo>
                    <a:pt x="26" y="1"/>
                    <a:pt x="1" y="1"/>
                    <a:pt x="1" y="26"/>
                  </a:cubicBezTo>
                  <a:cubicBezTo>
                    <a:pt x="1" y="51"/>
                    <a:pt x="1" y="76"/>
                    <a:pt x="26" y="76"/>
                  </a:cubicBezTo>
                  <a:cubicBezTo>
                    <a:pt x="276" y="126"/>
                    <a:pt x="527" y="277"/>
                    <a:pt x="677" y="502"/>
                  </a:cubicBezTo>
                  <a:lnTo>
                    <a:pt x="753" y="502"/>
                  </a:lnTo>
                  <a:cubicBezTo>
                    <a:pt x="778" y="502"/>
                    <a:pt x="778" y="477"/>
                    <a:pt x="753" y="452"/>
                  </a:cubicBezTo>
                  <a:cubicBezTo>
                    <a:pt x="577" y="226"/>
                    <a:pt x="327"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3"/>
            <p:cNvSpPr/>
            <p:nvPr/>
          </p:nvSpPr>
          <p:spPr>
            <a:xfrm>
              <a:off x="3307800" y="1626325"/>
              <a:ext cx="18175" cy="10325"/>
            </a:xfrm>
            <a:custGeom>
              <a:avLst/>
              <a:gdLst/>
              <a:ahLst/>
              <a:cxnLst/>
              <a:rect l="l" t="t" r="r" b="b"/>
              <a:pathLst>
                <a:path w="727" h="413" extrusionOk="0">
                  <a:moveTo>
                    <a:pt x="44" y="1"/>
                  </a:moveTo>
                  <a:cubicBezTo>
                    <a:pt x="36" y="1"/>
                    <a:pt x="18" y="18"/>
                    <a:pt x="0" y="36"/>
                  </a:cubicBezTo>
                  <a:cubicBezTo>
                    <a:pt x="0" y="61"/>
                    <a:pt x="25" y="86"/>
                    <a:pt x="50" y="86"/>
                  </a:cubicBezTo>
                  <a:cubicBezTo>
                    <a:pt x="276" y="136"/>
                    <a:pt x="476" y="262"/>
                    <a:pt x="652" y="412"/>
                  </a:cubicBezTo>
                  <a:lnTo>
                    <a:pt x="727" y="412"/>
                  </a:lnTo>
                  <a:cubicBezTo>
                    <a:pt x="727" y="387"/>
                    <a:pt x="727" y="362"/>
                    <a:pt x="702" y="337"/>
                  </a:cubicBezTo>
                  <a:cubicBezTo>
                    <a:pt x="526" y="187"/>
                    <a:pt x="301" y="61"/>
                    <a:pt x="50" y="11"/>
                  </a:cubicBezTo>
                  <a:cubicBezTo>
                    <a:pt x="50"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3"/>
            <p:cNvSpPr/>
            <p:nvPr/>
          </p:nvSpPr>
          <p:spPr>
            <a:xfrm>
              <a:off x="3312175" y="1616300"/>
              <a:ext cx="18200" cy="12200"/>
            </a:xfrm>
            <a:custGeom>
              <a:avLst/>
              <a:gdLst/>
              <a:ahLst/>
              <a:cxnLst/>
              <a:rect l="l" t="t" r="r" b="b"/>
              <a:pathLst>
                <a:path w="728" h="488" extrusionOk="0">
                  <a:moveTo>
                    <a:pt x="54" y="1"/>
                  </a:moveTo>
                  <a:cubicBezTo>
                    <a:pt x="36" y="1"/>
                    <a:pt x="18" y="18"/>
                    <a:pt x="1" y="36"/>
                  </a:cubicBezTo>
                  <a:cubicBezTo>
                    <a:pt x="1" y="61"/>
                    <a:pt x="26" y="86"/>
                    <a:pt x="51" y="86"/>
                  </a:cubicBezTo>
                  <a:cubicBezTo>
                    <a:pt x="276" y="162"/>
                    <a:pt x="477" y="287"/>
                    <a:pt x="652" y="487"/>
                  </a:cubicBezTo>
                  <a:lnTo>
                    <a:pt x="702" y="487"/>
                  </a:lnTo>
                  <a:cubicBezTo>
                    <a:pt x="727" y="462"/>
                    <a:pt x="727" y="437"/>
                    <a:pt x="702" y="412"/>
                  </a:cubicBezTo>
                  <a:cubicBezTo>
                    <a:pt x="552" y="237"/>
                    <a:pt x="326" y="86"/>
                    <a:pt x="76"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3"/>
            <p:cNvSpPr/>
            <p:nvPr/>
          </p:nvSpPr>
          <p:spPr>
            <a:xfrm>
              <a:off x="3317200" y="1607175"/>
              <a:ext cx="21325" cy="15050"/>
            </a:xfrm>
            <a:custGeom>
              <a:avLst/>
              <a:gdLst/>
              <a:ahLst/>
              <a:cxnLst/>
              <a:rect l="l" t="t" r="r" b="b"/>
              <a:pathLst>
                <a:path w="853" h="602" extrusionOk="0">
                  <a:moveTo>
                    <a:pt x="75" y="0"/>
                  </a:moveTo>
                  <a:cubicBezTo>
                    <a:pt x="50" y="0"/>
                    <a:pt x="25" y="0"/>
                    <a:pt x="25" y="25"/>
                  </a:cubicBezTo>
                  <a:cubicBezTo>
                    <a:pt x="0" y="50"/>
                    <a:pt x="25" y="75"/>
                    <a:pt x="50" y="75"/>
                  </a:cubicBezTo>
                  <a:cubicBezTo>
                    <a:pt x="326" y="176"/>
                    <a:pt x="577" y="351"/>
                    <a:pt x="777" y="602"/>
                  </a:cubicBezTo>
                  <a:lnTo>
                    <a:pt x="852" y="602"/>
                  </a:lnTo>
                  <a:cubicBezTo>
                    <a:pt x="852" y="577"/>
                    <a:pt x="852" y="552"/>
                    <a:pt x="852" y="552"/>
                  </a:cubicBezTo>
                  <a:cubicBezTo>
                    <a:pt x="652" y="301"/>
                    <a:pt x="376"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3"/>
            <p:cNvSpPr/>
            <p:nvPr/>
          </p:nvSpPr>
          <p:spPr>
            <a:xfrm>
              <a:off x="3325325" y="1596525"/>
              <a:ext cx="21350" cy="15675"/>
            </a:xfrm>
            <a:custGeom>
              <a:avLst/>
              <a:gdLst/>
              <a:ahLst/>
              <a:cxnLst/>
              <a:rect l="l" t="t" r="r" b="b"/>
              <a:pathLst>
                <a:path w="854" h="627" extrusionOk="0">
                  <a:moveTo>
                    <a:pt x="76" y="0"/>
                  </a:moveTo>
                  <a:cubicBezTo>
                    <a:pt x="51" y="0"/>
                    <a:pt x="26" y="0"/>
                    <a:pt x="26" y="25"/>
                  </a:cubicBezTo>
                  <a:cubicBezTo>
                    <a:pt x="1" y="50"/>
                    <a:pt x="26" y="75"/>
                    <a:pt x="51" y="75"/>
                  </a:cubicBezTo>
                  <a:cubicBezTo>
                    <a:pt x="327" y="201"/>
                    <a:pt x="577" y="401"/>
                    <a:pt x="778" y="627"/>
                  </a:cubicBezTo>
                  <a:lnTo>
                    <a:pt x="853" y="627"/>
                  </a:lnTo>
                  <a:cubicBezTo>
                    <a:pt x="853" y="602"/>
                    <a:pt x="853" y="577"/>
                    <a:pt x="853" y="577"/>
                  </a:cubicBezTo>
                  <a:cubicBezTo>
                    <a:pt x="628" y="326"/>
                    <a:pt x="377" y="1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3"/>
            <p:cNvSpPr/>
            <p:nvPr/>
          </p:nvSpPr>
          <p:spPr>
            <a:xfrm>
              <a:off x="3331600" y="1584150"/>
              <a:ext cx="21950" cy="18025"/>
            </a:xfrm>
            <a:custGeom>
              <a:avLst/>
              <a:gdLst/>
              <a:ahLst/>
              <a:cxnLst/>
              <a:rect l="l" t="t" r="r" b="b"/>
              <a:pathLst>
                <a:path w="878" h="721" extrusionOk="0">
                  <a:moveTo>
                    <a:pt x="51" y="0"/>
                  </a:moveTo>
                  <a:cubicBezTo>
                    <a:pt x="38" y="0"/>
                    <a:pt x="26" y="6"/>
                    <a:pt x="26" y="19"/>
                  </a:cubicBezTo>
                  <a:cubicBezTo>
                    <a:pt x="1" y="44"/>
                    <a:pt x="26" y="69"/>
                    <a:pt x="26" y="94"/>
                  </a:cubicBezTo>
                  <a:cubicBezTo>
                    <a:pt x="301" y="270"/>
                    <a:pt x="577" y="470"/>
                    <a:pt x="803" y="721"/>
                  </a:cubicBezTo>
                  <a:lnTo>
                    <a:pt x="853" y="721"/>
                  </a:lnTo>
                  <a:cubicBezTo>
                    <a:pt x="878" y="696"/>
                    <a:pt x="878" y="671"/>
                    <a:pt x="853" y="646"/>
                  </a:cubicBezTo>
                  <a:cubicBezTo>
                    <a:pt x="627" y="420"/>
                    <a:pt x="351" y="194"/>
                    <a:pt x="76" y="19"/>
                  </a:cubicBezTo>
                  <a:cubicBezTo>
                    <a:pt x="76" y="6"/>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3"/>
            <p:cNvSpPr/>
            <p:nvPr/>
          </p:nvSpPr>
          <p:spPr>
            <a:xfrm>
              <a:off x="3336625" y="1579350"/>
              <a:ext cx="22575" cy="16575"/>
            </a:xfrm>
            <a:custGeom>
              <a:avLst/>
              <a:gdLst/>
              <a:ahLst/>
              <a:cxnLst/>
              <a:rect l="l" t="t" r="r" b="b"/>
              <a:pathLst>
                <a:path w="903" h="663" extrusionOk="0">
                  <a:moveTo>
                    <a:pt x="53" y="0"/>
                  </a:moveTo>
                  <a:cubicBezTo>
                    <a:pt x="36" y="0"/>
                    <a:pt x="18" y="18"/>
                    <a:pt x="0" y="36"/>
                  </a:cubicBezTo>
                  <a:cubicBezTo>
                    <a:pt x="0" y="61"/>
                    <a:pt x="25" y="86"/>
                    <a:pt x="25" y="86"/>
                  </a:cubicBezTo>
                  <a:cubicBezTo>
                    <a:pt x="351" y="186"/>
                    <a:pt x="627" y="386"/>
                    <a:pt x="827" y="637"/>
                  </a:cubicBezTo>
                  <a:cubicBezTo>
                    <a:pt x="852" y="662"/>
                    <a:pt x="852" y="662"/>
                    <a:pt x="877" y="662"/>
                  </a:cubicBezTo>
                  <a:cubicBezTo>
                    <a:pt x="877" y="662"/>
                    <a:pt x="877" y="662"/>
                    <a:pt x="902" y="637"/>
                  </a:cubicBezTo>
                  <a:cubicBezTo>
                    <a:pt x="902" y="637"/>
                    <a:pt x="902" y="612"/>
                    <a:pt x="902" y="587"/>
                  </a:cubicBezTo>
                  <a:cubicBezTo>
                    <a:pt x="677" y="311"/>
                    <a:pt x="401" y="111"/>
                    <a:pt x="75" y="10"/>
                  </a:cubicBezTo>
                  <a:cubicBezTo>
                    <a:pt x="68" y="3"/>
                    <a:pt x="6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3"/>
            <p:cNvSpPr/>
            <p:nvPr/>
          </p:nvSpPr>
          <p:spPr>
            <a:xfrm>
              <a:off x="3342875" y="1570975"/>
              <a:ext cx="20700" cy="17425"/>
            </a:xfrm>
            <a:custGeom>
              <a:avLst/>
              <a:gdLst/>
              <a:ahLst/>
              <a:cxnLst/>
              <a:rect l="l" t="t" r="r" b="b"/>
              <a:pathLst>
                <a:path w="828" h="697" extrusionOk="0">
                  <a:moveTo>
                    <a:pt x="38" y="1"/>
                  </a:moveTo>
                  <a:cubicBezTo>
                    <a:pt x="26" y="1"/>
                    <a:pt x="13" y="7"/>
                    <a:pt x="1" y="20"/>
                  </a:cubicBezTo>
                  <a:cubicBezTo>
                    <a:pt x="1" y="45"/>
                    <a:pt x="1" y="70"/>
                    <a:pt x="26" y="95"/>
                  </a:cubicBezTo>
                  <a:cubicBezTo>
                    <a:pt x="301" y="245"/>
                    <a:pt x="527" y="446"/>
                    <a:pt x="753" y="696"/>
                  </a:cubicBezTo>
                  <a:lnTo>
                    <a:pt x="803" y="696"/>
                  </a:lnTo>
                  <a:cubicBezTo>
                    <a:pt x="828" y="671"/>
                    <a:pt x="828" y="646"/>
                    <a:pt x="803" y="621"/>
                  </a:cubicBezTo>
                  <a:cubicBezTo>
                    <a:pt x="602" y="396"/>
                    <a:pt x="352"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3"/>
            <p:cNvSpPr/>
            <p:nvPr/>
          </p:nvSpPr>
          <p:spPr>
            <a:xfrm>
              <a:off x="3346025" y="1562050"/>
              <a:ext cx="20700" cy="16325"/>
            </a:xfrm>
            <a:custGeom>
              <a:avLst/>
              <a:gdLst/>
              <a:ahLst/>
              <a:cxnLst/>
              <a:rect l="l" t="t" r="r" b="b"/>
              <a:pathLst>
                <a:path w="828" h="653" extrusionOk="0">
                  <a:moveTo>
                    <a:pt x="75" y="1"/>
                  </a:moveTo>
                  <a:cubicBezTo>
                    <a:pt x="50" y="1"/>
                    <a:pt x="25" y="1"/>
                    <a:pt x="25" y="26"/>
                  </a:cubicBezTo>
                  <a:cubicBezTo>
                    <a:pt x="0" y="51"/>
                    <a:pt x="25" y="76"/>
                    <a:pt x="25" y="76"/>
                  </a:cubicBezTo>
                  <a:cubicBezTo>
                    <a:pt x="301" y="201"/>
                    <a:pt x="551" y="402"/>
                    <a:pt x="727" y="627"/>
                  </a:cubicBezTo>
                  <a:cubicBezTo>
                    <a:pt x="752" y="627"/>
                    <a:pt x="752" y="652"/>
                    <a:pt x="777" y="652"/>
                  </a:cubicBezTo>
                  <a:cubicBezTo>
                    <a:pt x="777" y="652"/>
                    <a:pt x="777" y="652"/>
                    <a:pt x="802" y="627"/>
                  </a:cubicBezTo>
                  <a:cubicBezTo>
                    <a:pt x="802" y="627"/>
                    <a:pt x="827" y="602"/>
                    <a:pt x="802" y="577"/>
                  </a:cubicBezTo>
                  <a:cubicBezTo>
                    <a:pt x="602" y="326"/>
                    <a:pt x="3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3"/>
            <p:cNvSpPr/>
            <p:nvPr/>
          </p:nvSpPr>
          <p:spPr>
            <a:xfrm>
              <a:off x="3349775" y="1553025"/>
              <a:ext cx="21950" cy="17825"/>
            </a:xfrm>
            <a:custGeom>
              <a:avLst/>
              <a:gdLst/>
              <a:ahLst/>
              <a:cxnLst/>
              <a:rect l="l" t="t" r="r" b="b"/>
              <a:pathLst>
                <a:path w="878" h="713" extrusionOk="0">
                  <a:moveTo>
                    <a:pt x="29" y="0"/>
                  </a:moveTo>
                  <a:cubicBezTo>
                    <a:pt x="13" y="0"/>
                    <a:pt x="0" y="18"/>
                    <a:pt x="0" y="36"/>
                  </a:cubicBezTo>
                  <a:cubicBezTo>
                    <a:pt x="0" y="36"/>
                    <a:pt x="0" y="61"/>
                    <a:pt x="25" y="86"/>
                  </a:cubicBezTo>
                  <a:cubicBezTo>
                    <a:pt x="326" y="186"/>
                    <a:pt x="602" y="412"/>
                    <a:pt x="802" y="687"/>
                  </a:cubicBezTo>
                  <a:cubicBezTo>
                    <a:pt x="802" y="687"/>
                    <a:pt x="827" y="713"/>
                    <a:pt x="827" y="713"/>
                  </a:cubicBezTo>
                  <a:cubicBezTo>
                    <a:pt x="827" y="713"/>
                    <a:pt x="853" y="713"/>
                    <a:pt x="853" y="687"/>
                  </a:cubicBezTo>
                  <a:cubicBezTo>
                    <a:pt x="878" y="687"/>
                    <a:pt x="878" y="662"/>
                    <a:pt x="878" y="637"/>
                  </a:cubicBezTo>
                  <a:cubicBezTo>
                    <a:pt x="677" y="337"/>
                    <a:pt x="376" y="111"/>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3"/>
            <p:cNvSpPr/>
            <p:nvPr/>
          </p:nvSpPr>
          <p:spPr>
            <a:xfrm>
              <a:off x="3352275" y="1540750"/>
              <a:ext cx="28225" cy="18825"/>
            </a:xfrm>
            <a:custGeom>
              <a:avLst/>
              <a:gdLst/>
              <a:ahLst/>
              <a:cxnLst/>
              <a:rect l="l" t="t" r="r" b="b"/>
              <a:pathLst>
                <a:path w="1129" h="753" extrusionOk="0">
                  <a:moveTo>
                    <a:pt x="76" y="1"/>
                  </a:moveTo>
                  <a:cubicBezTo>
                    <a:pt x="51" y="1"/>
                    <a:pt x="26" y="26"/>
                    <a:pt x="26" y="51"/>
                  </a:cubicBezTo>
                  <a:cubicBezTo>
                    <a:pt x="1" y="51"/>
                    <a:pt x="26" y="76"/>
                    <a:pt x="51" y="101"/>
                  </a:cubicBezTo>
                  <a:cubicBezTo>
                    <a:pt x="452" y="176"/>
                    <a:pt x="803" y="402"/>
                    <a:pt x="1053" y="727"/>
                  </a:cubicBezTo>
                  <a:cubicBezTo>
                    <a:pt x="1053" y="727"/>
                    <a:pt x="1078" y="752"/>
                    <a:pt x="1078" y="752"/>
                  </a:cubicBezTo>
                  <a:cubicBezTo>
                    <a:pt x="1078" y="752"/>
                    <a:pt x="1103" y="752"/>
                    <a:pt x="1103" y="727"/>
                  </a:cubicBezTo>
                  <a:cubicBezTo>
                    <a:pt x="1128" y="727"/>
                    <a:pt x="1128" y="702"/>
                    <a:pt x="1103" y="677"/>
                  </a:cubicBezTo>
                  <a:cubicBezTo>
                    <a:pt x="853" y="351"/>
                    <a:pt x="477" y="1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3"/>
            <p:cNvSpPr/>
            <p:nvPr/>
          </p:nvSpPr>
          <p:spPr>
            <a:xfrm>
              <a:off x="3355400" y="1525725"/>
              <a:ext cx="31375" cy="23200"/>
            </a:xfrm>
            <a:custGeom>
              <a:avLst/>
              <a:gdLst/>
              <a:ahLst/>
              <a:cxnLst/>
              <a:rect l="l" t="t" r="r" b="b"/>
              <a:pathLst>
                <a:path w="1255" h="928" extrusionOk="0">
                  <a:moveTo>
                    <a:pt x="76" y="0"/>
                  </a:moveTo>
                  <a:cubicBezTo>
                    <a:pt x="51" y="0"/>
                    <a:pt x="26" y="0"/>
                    <a:pt x="26" y="25"/>
                  </a:cubicBezTo>
                  <a:cubicBezTo>
                    <a:pt x="1" y="50"/>
                    <a:pt x="26" y="75"/>
                    <a:pt x="51" y="100"/>
                  </a:cubicBezTo>
                  <a:cubicBezTo>
                    <a:pt x="477" y="276"/>
                    <a:pt x="878" y="551"/>
                    <a:pt x="1179" y="927"/>
                  </a:cubicBezTo>
                  <a:lnTo>
                    <a:pt x="1254" y="927"/>
                  </a:lnTo>
                  <a:cubicBezTo>
                    <a:pt x="1254" y="902"/>
                    <a:pt x="1254" y="877"/>
                    <a:pt x="1254" y="877"/>
                  </a:cubicBezTo>
                  <a:cubicBezTo>
                    <a:pt x="928" y="501"/>
                    <a:pt x="527"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3"/>
            <p:cNvSpPr/>
            <p:nvPr/>
          </p:nvSpPr>
          <p:spPr>
            <a:xfrm>
              <a:off x="3275825" y="1588725"/>
              <a:ext cx="16325" cy="10950"/>
            </a:xfrm>
            <a:custGeom>
              <a:avLst/>
              <a:gdLst/>
              <a:ahLst/>
              <a:cxnLst/>
              <a:rect l="l" t="t" r="r" b="b"/>
              <a:pathLst>
                <a:path w="653" h="438" extrusionOk="0">
                  <a:moveTo>
                    <a:pt x="45" y="1"/>
                  </a:moveTo>
                  <a:cubicBezTo>
                    <a:pt x="36" y="1"/>
                    <a:pt x="19" y="19"/>
                    <a:pt x="1" y="36"/>
                  </a:cubicBezTo>
                  <a:cubicBezTo>
                    <a:pt x="1" y="36"/>
                    <a:pt x="1" y="62"/>
                    <a:pt x="26" y="87"/>
                  </a:cubicBezTo>
                  <a:lnTo>
                    <a:pt x="602" y="412"/>
                  </a:lnTo>
                  <a:cubicBezTo>
                    <a:pt x="602" y="412"/>
                    <a:pt x="602" y="437"/>
                    <a:pt x="602" y="437"/>
                  </a:cubicBezTo>
                  <a:cubicBezTo>
                    <a:pt x="628" y="437"/>
                    <a:pt x="653" y="412"/>
                    <a:pt x="653" y="412"/>
                  </a:cubicBezTo>
                  <a:cubicBezTo>
                    <a:pt x="653" y="387"/>
                    <a:pt x="653" y="362"/>
                    <a:pt x="628" y="337"/>
                  </a:cubicBezTo>
                  <a:lnTo>
                    <a:pt x="51" y="11"/>
                  </a:ln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3"/>
            <p:cNvSpPr/>
            <p:nvPr/>
          </p:nvSpPr>
          <p:spPr>
            <a:xfrm>
              <a:off x="3280225" y="1579750"/>
              <a:ext cx="16325" cy="10525"/>
            </a:xfrm>
            <a:custGeom>
              <a:avLst/>
              <a:gdLst/>
              <a:ahLst/>
              <a:cxnLst/>
              <a:rect l="l" t="t" r="r" b="b"/>
              <a:pathLst>
                <a:path w="653" h="421" extrusionOk="0">
                  <a:moveTo>
                    <a:pt x="38" y="1"/>
                  </a:moveTo>
                  <a:cubicBezTo>
                    <a:pt x="25" y="1"/>
                    <a:pt x="13" y="7"/>
                    <a:pt x="0" y="20"/>
                  </a:cubicBezTo>
                  <a:cubicBezTo>
                    <a:pt x="0" y="45"/>
                    <a:pt x="0" y="70"/>
                    <a:pt x="25" y="95"/>
                  </a:cubicBezTo>
                  <a:lnTo>
                    <a:pt x="577" y="421"/>
                  </a:lnTo>
                  <a:lnTo>
                    <a:pt x="652" y="421"/>
                  </a:lnTo>
                  <a:cubicBezTo>
                    <a:pt x="652" y="395"/>
                    <a:pt x="652" y="370"/>
                    <a:pt x="627" y="345"/>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3"/>
            <p:cNvSpPr/>
            <p:nvPr/>
          </p:nvSpPr>
          <p:spPr>
            <a:xfrm>
              <a:off x="3281475" y="1568950"/>
              <a:ext cx="21325" cy="10675"/>
            </a:xfrm>
            <a:custGeom>
              <a:avLst/>
              <a:gdLst/>
              <a:ahLst/>
              <a:cxnLst/>
              <a:rect l="l" t="t" r="r" b="b"/>
              <a:pathLst>
                <a:path w="853" h="427" extrusionOk="0">
                  <a:moveTo>
                    <a:pt x="51" y="0"/>
                  </a:moveTo>
                  <a:cubicBezTo>
                    <a:pt x="26" y="0"/>
                    <a:pt x="1" y="0"/>
                    <a:pt x="1" y="25"/>
                  </a:cubicBezTo>
                  <a:cubicBezTo>
                    <a:pt x="1" y="50"/>
                    <a:pt x="1" y="76"/>
                    <a:pt x="26" y="76"/>
                  </a:cubicBezTo>
                  <a:cubicBezTo>
                    <a:pt x="301" y="126"/>
                    <a:pt x="552" y="251"/>
                    <a:pt x="777" y="426"/>
                  </a:cubicBezTo>
                  <a:lnTo>
                    <a:pt x="828" y="426"/>
                  </a:lnTo>
                  <a:cubicBezTo>
                    <a:pt x="853" y="401"/>
                    <a:pt x="853" y="376"/>
                    <a:pt x="828" y="351"/>
                  </a:cubicBezTo>
                  <a:cubicBezTo>
                    <a:pt x="602" y="176"/>
                    <a:pt x="3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3"/>
            <p:cNvSpPr/>
            <p:nvPr/>
          </p:nvSpPr>
          <p:spPr>
            <a:xfrm>
              <a:off x="3287750" y="1556425"/>
              <a:ext cx="18825" cy="12550"/>
            </a:xfrm>
            <a:custGeom>
              <a:avLst/>
              <a:gdLst/>
              <a:ahLst/>
              <a:cxnLst/>
              <a:rect l="l" t="t" r="r" b="b"/>
              <a:pathLst>
                <a:path w="753" h="502" extrusionOk="0">
                  <a:moveTo>
                    <a:pt x="50" y="0"/>
                  </a:moveTo>
                  <a:cubicBezTo>
                    <a:pt x="25" y="0"/>
                    <a:pt x="0" y="25"/>
                    <a:pt x="0" y="50"/>
                  </a:cubicBezTo>
                  <a:cubicBezTo>
                    <a:pt x="0" y="75"/>
                    <a:pt x="0" y="100"/>
                    <a:pt x="25" y="100"/>
                  </a:cubicBezTo>
                  <a:cubicBezTo>
                    <a:pt x="276" y="150"/>
                    <a:pt x="501" y="301"/>
                    <a:pt x="677" y="476"/>
                  </a:cubicBezTo>
                  <a:cubicBezTo>
                    <a:pt x="677" y="476"/>
                    <a:pt x="702" y="501"/>
                    <a:pt x="702" y="501"/>
                  </a:cubicBezTo>
                  <a:cubicBezTo>
                    <a:pt x="727" y="501"/>
                    <a:pt x="727" y="476"/>
                    <a:pt x="727" y="476"/>
                  </a:cubicBezTo>
                  <a:cubicBezTo>
                    <a:pt x="752" y="476"/>
                    <a:pt x="752" y="426"/>
                    <a:pt x="727" y="426"/>
                  </a:cubicBezTo>
                  <a:cubicBezTo>
                    <a:pt x="552" y="226"/>
                    <a:pt x="301"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3"/>
            <p:cNvSpPr/>
            <p:nvPr/>
          </p:nvSpPr>
          <p:spPr>
            <a:xfrm>
              <a:off x="3293375" y="1549275"/>
              <a:ext cx="17575" cy="11550"/>
            </a:xfrm>
            <a:custGeom>
              <a:avLst/>
              <a:gdLst/>
              <a:ahLst/>
              <a:cxnLst/>
              <a:rect l="l" t="t" r="r" b="b"/>
              <a:pathLst>
                <a:path w="703" h="462" extrusionOk="0">
                  <a:moveTo>
                    <a:pt x="45" y="0"/>
                  </a:moveTo>
                  <a:cubicBezTo>
                    <a:pt x="36" y="0"/>
                    <a:pt x="18" y="18"/>
                    <a:pt x="1" y="35"/>
                  </a:cubicBezTo>
                  <a:cubicBezTo>
                    <a:pt x="1" y="61"/>
                    <a:pt x="26" y="86"/>
                    <a:pt x="51" y="86"/>
                  </a:cubicBezTo>
                  <a:cubicBezTo>
                    <a:pt x="276" y="136"/>
                    <a:pt x="477" y="261"/>
                    <a:pt x="602" y="436"/>
                  </a:cubicBezTo>
                  <a:cubicBezTo>
                    <a:pt x="627" y="436"/>
                    <a:pt x="627" y="462"/>
                    <a:pt x="652" y="462"/>
                  </a:cubicBezTo>
                  <a:cubicBezTo>
                    <a:pt x="652" y="462"/>
                    <a:pt x="652" y="462"/>
                    <a:pt x="677" y="436"/>
                  </a:cubicBezTo>
                  <a:cubicBezTo>
                    <a:pt x="677" y="436"/>
                    <a:pt x="702" y="411"/>
                    <a:pt x="677" y="386"/>
                  </a:cubicBezTo>
                  <a:cubicBezTo>
                    <a:pt x="527" y="186"/>
                    <a:pt x="301" y="61"/>
                    <a:pt x="51" y="10"/>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3"/>
            <p:cNvSpPr/>
            <p:nvPr/>
          </p:nvSpPr>
          <p:spPr>
            <a:xfrm>
              <a:off x="3297150" y="1540125"/>
              <a:ext cx="18175" cy="9425"/>
            </a:xfrm>
            <a:custGeom>
              <a:avLst/>
              <a:gdLst/>
              <a:ahLst/>
              <a:cxnLst/>
              <a:rect l="l" t="t" r="r" b="b"/>
              <a:pathLst>
                <a:path w="727" h="377" extrusionOk="0">
                  <a:moveTo>
                    <a:pt x="50" y="0"/>
                  </a:moveTo>
                  <a:cubicBezTo>
                    <a:pt x="25" y="0"/>
                    <a:pt x="0" y="26"/>
                    <a:pt x="0" y="51"/>
                  </a:cubicBezTo>
                  <a:cubicBezTo>
                    <a:pt x="0" y="51"/>
                    <a:pt x="0" y="76"/>
                    <a:pt x="25" y="76"/>
                  </a:cubicBezTo>
                  <a:cubicBezTo>
                    <a:pt x="251" y="126"/>
                    <a:pt x="476" y="226"/>
                    <a:pt x="652" y="351"/>
                  </a:cubicBezTo>
                  <a:cubicBezTo>
                    <a:pt x="652" y="376"/>
                    <a:pt x="677" y="376"/>
                    <a:pt x="677" y="376"/>
                  </a:cubicBezTo>
                  <a:cubicBezTo>
                    <a:pt x="702" y="376"/>
                    <a:pt x="702" y="376"/>
                    <a:pt x="727" y="351"/>
                  </a:cubicBezTo>
                  <a:cubicBezTo>
                    <a:pt x="727" y="351"/>
                    <a:pt x="727" y="301"/>
                    <a:pt x="702" y="301"/>
                  </a:cubicBezTo>
                  <a:cubicBezTo>
                    <a:pt x="526" y="151"/>
                    <a:pt x="301" y="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3"/>
            <p:cNvSpPr/>
            <p:nvPr/>
          </p:nvSpPr>
          <p:spPr>
            <a:xfrm>
              <a:off x="3395500" y="1520700"/>
              <a:ext cx="23850" cy="20075"/>
            </a:xfrm>
            <a:custGeom>
              <a:avLst/>
              <a:gdLst/>
              <a:ahLst/>
              <a:cxnLst/>
              <a:rect l="l" t="t" r="r" b="b"/>
              <a:pathLst>
                <a:path w="954" h="803" extrusionOk="0">
                  <a:moveTo>
                    <a:pt x="51" y="1"/>
                  </a:moveTo>
                  <a:cubicBezTo>
                    <a:pt x="51" y="1"/>
                    <a:pt x="1" y="1"/>
                    <a:pt x="1" y="26"/>
                  </a:cubicBezTo>
                  <a:cubicBezTo>
                    <a:pt x="1" y="51"/>
                    <a:pt x="1" y="76"/>
                    <a:pt x="26" y="76"/>
                  </a:cubicBezTo>
                  <a:cubicBezTo>
                    <a:pt x="352" y="251"/>
                    <a:pt x="628" y="502"/>
                    <a:pt x="878" y="777"/>
                  </a:cubicBezTo>
                  <a:cubicBezTo>
                    <a:pt x="878" y="803"/>
                    <a:pt x="903" y="803"/>
                    <a:pt x="903" y="803"/>
                  </a:cubicBezTo>
                  <a:cubicBezTo>
                    <a:pt x="928" y="803"/>
                    <a:pt x="928" y="803"/>
                    <a:pt x="928" y="777"/>
                  </a:cubicBezTo>
                  <a:cubicBezTo>
                    <a:pt x="953" y="777"/>
                    <a:pt x="953" y="752"/>
                    <a:pt x="953" y="727"/>
                  </a:cubicBezTo>
                  <a:cubicBezTo>
                    <a:pt x="703" y="427"/>
                    <a:pt x="402"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3"/>
            <p:cNvSpPr/>
            <p:nvPr/>
          </p:nvSpPr>
          <p:spPr>
            <a:xfrm>
              <a:off x="3399900" y="1510675"/>
              <a:ext cx="32600" cy="30100"/>
            </a:xfrm>
            <a:custGeom>
              <a:avLst/>
              <a:gdLst/>
              <a:ahLst/>
              <a:cxnLst/>
              <a:rect l="l" t="t" r="r" b="b"/>
              <a:pathLst>
                <a:path w="1304" h="1204" extrusionOk="0">
                  <a:moveTo>
                    <a:pt x="76" y="1"/>
                  </a:moveTo>
                  <a:cubicBezTo>
                    <a:pt x="51" y="1"/>
                    <a:pt x="25" y="1"/>
                    <a:pt x="0" y="26"/>
                  </a:cubicBezTo>
                  <a:cubicBezTo>
                    <a:pt x="0" y="51"/>
                    <a:pt x="0" y="76"/>
                    <a:pt x="25" y="76"/>
                  </a:cubicBezTo>
                  <a:cubicBezTo>
                    <a:pt x="502" y="351"/>
                    <a:pt x="928" y="727"/>
                    <a:pt x="1228" y="1178"/>
                  </a:cubicBezTo>
                  <a:cubicBezTo>
                    <a:pt x="1228" y="1204"/>
                    <a:pt x="1254" y="1204"/>
                    <a:pt x="1254" y="1204"/>
                  </a:cubicBezTo>
                  <a:lnTo>
                    <a:pt x="1279" y="1204"/>
                  </a:lnTo>
                  <a:cubicBezTo>
                    <a:pt x="1304" y="1178"/>
                    <a:pt x="1304" y="1153"/>
                    <a:pt x="1304" y="1128"/>
                  </a:cubicBezTo>
                  <a:cubicBezTo>
                    <a:pt x="978" y="677"/>
                    <a:pt x="55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3"/>
            <p:cNvSpPr/>
            <p:nvPr/>
          </p:nvSpPr>
          <p:spPr>
            <a:xfrm>
              <a:off x="3410550" y="1505025"/>
              <a:ext cx="40750" cy="33250"/>
            </a:xfrm>
            <a:custGeom>
              <a:avLst/>
              <a:gdLst/>
              <a:ahLst/>
              <a:cxnLst/>
              <a:rect l="l" t="t" r="r" b="b"/>
              <a:pathLst>
                <a:path w="1630" h="1330" extrusionOk="0">
                  <a:moveTo>
                    <a:pt x="76" y="1"/>
                  </a:moveTo>
                  <a:cubicBezTo>
                    <a:pt x="51" y="1"/>
                    <a:pt x="26" y="1"/>
                    <a:pt x="26" y="26"/>
                  </a:cubicBezTo>
                  <a:cubicBezTo>
                    <a:pt x="0" y="51"/>
                    <a:pt x="0" y="76"/>
                    <a:pt x="26" y="76"/>
                  </a:cubicBezTo>
                  <a:cubicBezTo>
                    <a:pt x="602" y="402"/>
                    <a:pt x="1103" y="828"/>
                    <a:pt x="1554" y="1304"/>
                  </a:cubicBezTo>
                  <a:cubicBezTo>
                    <a:pt x="1554" y="1329"/>
                    <a:pt x="1579" y="1329"/>
                    <a:pt x="1579" y="1329"/>
                  </a:cubicBezTo>
                  <a:cubicBezTo>
                    <a:pt x="1579" y="1329"/>
                    <a:pt x="1604" y="1329"/>
                    <a:pt x="1604" y="1304"/>
                  </a:cubicBezTo>
                  <a:cubicBezTo>
                    <a:pt x="1630" y="1304"/>
                    <a:pt x="1630" y="1279"/>
                    <a:pt x="1604" y="1254"/>
                  </a:cubicBezTo>
                  <a:cubicBezTo>
                    <a:pt x="1178" y="753"/>
                    <a:pt x="652" y="3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3"/>
            <p:cNvSpPr/>
            <p:nvPr/>
          </p:nvSpPr>
          <p:spPr>
            <a:xfrm>
              <a:off x="3427475" y="1502875"/>
              <a:ext cx="36350" cy="32900"/>
            </a:xfrm>
            <a:custGeom>
              <a:avLst/>
              <a:gdLst/>
              <a:ahLst/>
              <a:cxnLst/>
              <a:rect l="l" t="t" r="r" b="b"/>
              <a:pathLst>
                <a:path w="1454" h="1316" extrusionOk="0">
                  <a:moveTo>
                    <a:pt x="50" y="1"/>
                  </a:moveTo>
                  <a:cubicBezTo>
                    <a:pt x="34" y="1"/>
                    <a:pt x="17" y="12"/>
                    <a:pt x="0" y="12"/>
                  </a:cubicBezTo>
                  <a:cubicBezTo>
                    <a:pt x="0" y="37"/>
                    <a:pt x="0" y="62"/>
                    <a:pt x="25" y="87"/>
                  </a:cubicBezTo>
                  <a:cubicBezTo>
                    <a:pt x="552" y="413"/>
                    <a:pt x="1003" y="814"/>
                    <a:pt x="1379" y="1290"/>
                  </a:cubicBezTo>
                  <a:cubicBezTo>
                    <a:pt x="1404" y="1290"/>
                    <a:pt x="1404" y="1315"/>
                    <a:pt x="1429" y="1315"/>
                  </a:cubicBezTo>
                  <a:cubicBezTo>
                    <a:pt x="1429" y="1315"/>
                    <a:pt x="1429" y="1315"/>
                    <a:pt x="1454" y="1290"/>
                  </a:cubicBezTo>
                  <a:cubicBezTo>
                    <a:pt x="1454" y="1290"/>
                    <a:pt x="1454" y="1265"/>
                    <a:pt x="1454" y="1240"/>
                  </a:cubicBezTo>
                  <a:cubicBezTo>
                    <a:pt x="1053" y="739"/>
                    <a:pt x="602" y="338"/>
                    <a:pt x="75" y="12"/>
                  </a:cubicBezTo>
                  <a:cubicBezTo>
                    <a:pt x="67" y="3"/>
                    <a:pt x="59"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3"/>
            <p:cNvSpPr/>
            <p:nvPr/>
          </p:nvSpPr>
          <p:spPr>
            <a:xfrm>
              <a:off x="3443125" y="1501900"/>
              <a:ext cx="30725" cy="30100"/>
            </a:xfrm>
            <a:custGeom>
              <a:avLst/>
              <a:gdLst/>
              <a:ahLst/>
              <a:cxnLst/>
              <a:rect l="l" t="t" r="r" b="b"/>
              <a:pathLst>
                <a:path w="1229" h="1204" extrusionOk="0">
                  <a:moveTo>
                    <a:pt x="76" y="1"/>
                  </a:moveTo>
                  <a:cubicBezTo>
                    <a:pt x="51" y="1"/>
                    <a:pt x="26" y="1"/>
                    <a:pt x="26" y="26"/>
                  </a:cubicBezTo>
                  <a:cubicBezTo>
                    <a:pt x="1" y="26"/>
                    <a:pt x="1" y="51"/>
                    <a:pt x="26" y="76"/>
                  </a:cubicBezTo>
                  <a:cubicBezTo>
                    <a:pt x="427" y="402"/>
                    <a:pt x="803" y="778"/>
                    <a:pt x="1129" y="1179"/>
                  </a:cubicBezTo>
                  <a:cubicBezTo>
                    <a:pt x="1154" y="1179"/>
                    <a:pt x="1154" y="1204"/>
                    <a:pt x="1179" y="1204"/>
                  </a:cubicBezTo>
                  <a:cubicBezTo>
                    <a:pt x="1179" y="1204"/>
                    <a:pt x="1179" y="1179"/>
                    <a:pt x="1204" y="1179"/>
                  </a:cubicBezTo>
                  <a:cubicBezTo>
                    <a:pt x="1204" y="1179"/>
                    <a:pt x="1229" y="1128"/>
                    <a:pt x="1204" y="1128"/>
                  </a:cubicBezTo>
                  <a:cubicBezTo>
                    <a:pt x="878" y="702"/>
                    <a:pt x="502" y="3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3"/>
            <p:cNvSpPr/>
            <p:nvPr/>
          </p:nvSpPr>
          <p:spPr>
            <a:xfrm>
              <a:off x="3453150" y="1495975"/>
              <a:ext cx="32600" cy="33525"/>
            </a:xfrm>
            <a:custGeom>
              <a:avLst/>
              <a:gdLst/>
              <a:ahLst/>
              <a:cxnLst/>
              <a:rect l="l" t="t" r="r" b="b"/>
              <a:pathLst>
                <a:path w="1304" h="1341" extrusionOk="0">
                  <a:moveTo>
                    <a:pt x="52" y="1"/>
                  </a:moveTo>
                  <a:cubicBezTo>
                    <a:pt x="37" y="1"/>
                    <a:pt x="26" y="12"/>
                    <a:pt x="26" y="12"/>
                  </a:cubicBezTo>
                  <a:cubicBezTo>
                    <a:pt x="1" y="37"/>
                    <a:pt x="1" y="62"/>
                    <a:pt x="26" y="87"/>
                  </a:cubicBezTo>
                  <a:cubicBezTo>
                    <a:pt x="502" y="413"/>
                    <a:pt x="928" y="839"/>
                    <a:pt x="1229" y="1315"/>
                  </a:cubicBezTo>
                  <a:cubicBezTo>
                    <a:pt x="1229" y="1340"/>
                    <a:pt x="1254" y="1340"/>
                    <a:pt x="1254" y="1340"/>
                  </a:cubicBezTo>
                  <a:lnTo>
                    <a:pt x="1279" y="1340"/>
                  </a:lnTo>
                  <a:cubicBezTo>
                    <a:pt x="1304" y="1315"/>
                    <a:pt x="1304" y="1290"/>
                    <a:pt x="1304" y="1265"/>
                  </a:cubicBezTo>
                  <a:cubicBezTo>
                    <a:pt x="978" y="789"/>
                    <a:pt x="552" y="338"/>
                    <a:pt x="76" y="12"/>
                  </a:cubicBezTo>
                  <a:cubicBezTo>
                    <a:pt x="68" y="4"/>
                    <a:pt x="59"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3"/>
            <p:cNvSpPr/>
            <p:nvPr/>
          </p:nvSpPr>
          <p:spPr>
            <a:xfrm>
              <a:off x="3464425" y="1491600"/>
              <a:ext cx="32625" cy="35400"/>
            </a:xfrm>
            <a:custGeom>
              <a:avLst/>
              <a:gdLst/>
              <a:ahLst/>
              <a:cxnLst/>
              <a:rect l="l" t="t" r="r" b="b"/>
              <a:pathLst>
                <a:path w="1305" h="1416" extrusionOk="0">
                  <a:moveTo>
                    <a:pt x="51" y="1"/>
                  </a:moveTo>
                  <a:cubicBezTo>
                    <a:pt x="34" y="1"/>
                    <a:pt x="18" y="12"/>
                    <a:pt x="1" y="12"/>
                  </a:cubicBezTo>
                  <a:cubicBezTo>
                    <a:pt x="1" y="37"/>
                    <a:pt x="1" y="62"/>
                    <a:pt x="26" y="87"/>
                  </a:cubicBezTo>
                  <a:cubicBezTo>
                    <a:pt x="527" y="388"/>
                    <a:pt x="953" y="864"/>
                    <a:pt x="1204" y="1390"/>
                  </a:cubicBezTo>
                  <a:cubicBezTo>
                    <a:pt x="1229" y="1390"/>
                    <a:pt x="1229" y="1415"/>
                    <a:pt x="1254" y="1415"/>
                  </a:cubicBezTo>
                  <a:lnTo>
                    <a:pt x="1279" y="1415"/>
                  </a:lnTo>
                  <a:cubicBezTo>
                    <a:pt x="1279" y="1390"/>
                    <a:pt x="1304" y="1365"/>
                    <a:pt x="1279" y="1340"/>
                  </a:cubicBezTo>
                  <a:cubicBezTo>
                    <a:pt x="1028" y="814"/>
                    <a:pt x="577" y="337"/>
                    <a:pt x="76" y="12"/>
                  </a:cubicBezTo>
                  <a:cubicBezTo>
                    <a:pt x="68"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3"/>
            <p:cNvSpPr/>
            <p:nvPr/>
          </p:nvSpPr>
          <p:spPr>
            <a:xfrm>
              <a:off x="3475075" y="1485625"/>
              <a:ext cx="32000" cy="31350"/>
            </a:xfrm>
            <a:custGeom>
              <a:avLst/>
              <a:gdLst/>
              <a:ahLst/>
              <a:cxnLst/>
              <a:rect l="l" t="t" r="r" b="b"/>
              <a:pathLst>
                <a:path w="1280" h="1254" extrusionOk="0">
                  <a:moveTo>
                    <a:pt x="76" y="0"/>
                  </a:moveTo>
                  <a:cubicBezTo>
                    <a:pt x="51" y="0"/>
                    <a:pt x="26" y="0"/>
                    <a:pt x="26" y="25"/>
                  </a:cubicBezTo>
                  <a:cubicBezTo>
                    <a:pt x="1" y="50"/>
                    <a:pt x="1" y="75"/>
                    <a:pt x="26" y="75"/>
                  </a:cubicBezTo>
                  <a:cubicBezTo>
                    <a:pt x="477" y="401"/>
                    <a:pt x="878" y="777"/>
                    <a:pt x="1204" y="1228"/>
                  </a:cubicBezTo>
                  <a:cubicBezTo>
                    <a:pt x="1204" y="1228"/>
                    <a:pt x="1229" y="1253"/>
                    <a:pt x="1229" y="1253"/>
                  </a:cubicBezTo>
                  <a:cubicBezTo>
                    <a:pt x="1254" y="1253"/>
                    <a:pt x="1254" y="1228"/>
                    <a:pt x="1254" y="1228"/>
                  </a:cubicBezTo>
                  <a:cubicBezTo>
                    <a:pt x="1279" y="1228"/>
                    <a:pt x="1279" y="1203"/>
                    <a:pt x="1279" y="1178"/>
                  </a:cubicBezTo>
                  <a:cubicBezTo>
                    <a:pt x="953" y="727"/>
                    <a:pt x="552"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3"/>
            <p:cNvSpPr/>
            <p:nvPr/>
          </p:nvSpPr>
          <p:spPr>
            <a:xfrm>
              <a:off x="3480725" y="1479500"/>
              <a:ext cx="37000" cy="31825"/>
            </a:xfrm>
            <a:custGeom>
              <a:avLst/>
              <a:gdLst/>
              <a:ahLst/>
              <a:cxnLst/>
              <a:rect l="l" t="t" r="r" b="b"/>
              <a:pathLst>
                <a:path w="1480" h="1273" extrusionOk="0">
                  <a:moveTo>
                    <a:pt x="41" y="1"/>
                  </a:moveTo>
                  <a:cubicBezTo>
                    <a:pt x="32" y="1"/>
                    <a:pt x="26" y="7"/>
                    <a:pt x="26" y="19"/>
                  </a:cubicBezTo>
                  <a:cubicBezTo>
                    <a:pt x="1" y="45"/>
                    <a:pt x="1" y="70"/>
                    <a:pt x="26" y="95"/>
                  </a:cubicBezTo>
                  <a:cubicBezTo>
                    <a:pt x="527" y="420"/>
                    <a:pt x="978" y="821"/>
                    <a:pt x="1404" y="1248"/>
                  </a:cubicBezTo>
                  <a:cubicBezTo>
                    <a:pt x="1404" y="1273"/>
                    <a:pt x="1429" y="1273"/>
                    <a:pt x="1429" y="1273"/>
                  </a:cubicBezTo>
                  <a:cubicBezTo>
                    <a:pt x="1429" y="1273"/>
                    <a:pt x="1454" y="1273"/>
                    <a:pt x="1454" y="1248"/>
                  </a:cubicBezTo>
                  <a:cubicBezTo>
                    <a:pt x="1479" y="1248"/>
                    <a:pt x="1479" y="1197"/>
                    <a:pt x="1454" y="1197"/>
                  </a:cubicBezTo>
                  <a:cubicBezTo>
                    <a:pt x="1028" y="746"/>
                    <a:pt x="577" y="37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3"/>
            <p:cNvSpPr/>
            <p:nvPr/>
          </p:nvSpPr>
          <p:spPr>
            <a:xfrm>
              <a:off x="3486375" y="1474700"/>
              <a:ext cx="36350" cy="25975"/>
            </a:xfrm>
            <a:custGeom>
              <a:avLst/>
              <a:gdLst/>
              <a:ahLst/>
              <a:cxnLst/>
              <a:rect l="l" t="t" r="r" b="b"/>
              <a:pathLst>
                <a:path w="1454" h="1039" extrusionOk="0">
                  <a:moveTo>
                    <a:pt x="54" y="1"/>
                  </a:moveTo>
                  <a:cubicBezTo>
                    <a:pt x="38" y="1"/>
                    <a:pt x="25" y="18"/>
                    <a:pt x="25" y="36"/>
                  </a:cubicBezTo>
                  <a:cubicBezTo>
                    <a:pt x="0" y="36"/>
                    <a:pt x="25" y="61"/>
                    <a:pt x="50" y="86"/>
                  </a:cubicBezTo>
                  <a:cubicBezTo>
                    <a:pt x="551" y="312"/>
                    <a:pt x="978" y="638"/>
                    <a:pt x="1379" y="1013"/>
                  </a:cubicBezTo>
                  <a:cubicBezTo>
                    <a:pt x="1379" y="1039"/>
                    <a:pt x="1404" y="1039"/>
                    <a:pt x="1404" y="1039"/>
                  </a:cubicBezTo>
                  <a:cubicBezTo>
                    <a:pt x="1404" y="1039"/>
                    <a:pt x="1429" y="1039"/>
                    <a:pt x="1429" y="1013"/>
                  </a:cubicBezTo>
                  <a:cubicBezTo>
                    <a:pt x="1454" y="1013"/>
                    <a:pt x="1454" y="988"/>
                    <a:pt x="1429" y="963"/>
                  </a:cubicBezTo>
                  <a:cubicBezTo>
                    <a:pt x="1053" y="562"/>
                    <a:pt x="577" y="237"/>
                    <a:pt x="75" y="11"/>
                  </a:cubicBez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3"/>
            <p:cNvSpPr/>
            <p:nvPr/>
          </p:nvSpPr>
          <p:spPr>
            <a:xfrm>
              <a:off x="3489500" y="1465900"/>
              <a:ext cx="40750" cy="27250"/>
            </a:xfrm>
            <a:custGeom>
              <a:avLst/>
              <a:gdLst/>
              <a:ahLst/>
              <a:cxnLst/>
              <a:rect l="l" t="t" r="r" b="b"/>
              <a:pathLst>
                <a:path w="1630" h="1090" extrusionOk="0">
                  <a:moveTo>
                    <a:pt x="51" y="1"/>
                  </a:moveTo>
                  <a:cubicBezTo>
                    <a:pt x="34" y="1"/>
                    <a:pt x="17" y="12"/>
                    <a:pt x="0" y="12"/>
                  </a:cubicBezTo>
                  <a:cubicBezTo>
                    <a:pt x="0" y="37"/>
                    <a:pt x="0" y="62"/>
                    <a:pt x="25" y="87"/>
                  </a:cubicBezTo>
                  <a:cubicBezTo>
                    <a:pt x="577" y="363"/>
                    <a:pt x="1078" y="714"/>
                    <a:pt x="1554" y="1090"/>
                  </a:cubicBezTo>
                  <a:lnTo>
                    <a:pt x="1629" y="1090"/>
                  </a:lnTo>
                  <a:cubicBezTo>
                    <a:pt x="1629" y="1065"/>
                    <a:pt x="1629" y="1040"/>
                    <a:pt x="1604" y="1015"/>
                  </a:cubicBezTo>
                  <a:cubicBezTo>
                    <a:pt x="1128" y="639"/>
                    <a:pt x="602" y="288"/>
                    <a:pt x="76"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3"/>
            <p:cNvSpPr/>
            <p:nvPr/>
          </p:nvSpPr>
          <p:spPr>
            <a:xfrm>
              <a:off x="3501400" y="1459300"/>
              <a:ext cx="35750" cy="25075"/>
            </a:xfrm>
            <a:custGeom>
              <a:avLst/>
              <a:gdLst/>
              <a:ahLst/>
              <a:cxnLst/>
              <a:rect l="l" t="t" r="r" b="b"/>
              <a:pathLst>
                <a:path w="1430" h="1003" extrusionOk="0">
                  <a:moveTo>
                    <a:pt x="51" y="0"/>
                  </a:moveTo>
                  <a:cubicBezTo>
                    <a:pt x="51" y="0"/>
                    <a:pt x="26" y="0"/>
                    <a:pt x="1" y="25"/>
                  </a:cubicBezTo>
                  <a:cubicBezTo>
                    <a:pt x="1" y="51"/>
                    <a:pt x="1" y="76"/>
                    <a:pt x="26" y="76"/>
                  </a:cubicBezTo>
                  <a:cubicBezTo>
                    <a:pt x="502" y="351"/>
                    <a:pt x="953" y="652"/>
                    <a:pt x="1354" y="1003"/>
                  </a:cubicBezTo>
                  <a:lnTo>
                    <a:pt x="1429" y="1003"/>
                  </a:lnTo>
                  <a:cubicBezTo>
                    <a:pt x="1429" y="978"/>
                    <a:pt x="1429" y="953"/>
                    <a:pt x="1404" y="928"/>
                  </a:cubicBezTo>
                  <a:cubicBezTo>
                    <a:pt x="1003" y="577"/>
                    <a:pt x="552" y="2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3"/>
            <p:cNvSpPr/>
            <p:nvPr/>
          </p:nvSpPr>
          <p:spPr>
            <a:xfrm>
              <a:off x="3512675" y="1451775"/>
              <a:ext cx="33250" cy="23200"/>
            </a:xfrm>
            <a:custGeom>
              <a:avLst/>
              <a:gdLst/>
              <a:ahLst/>
              <a:cxnLst/>
              <a:rect l="l" t="t" r="r" b="b"/>
              <a:pathLst>
                <a:path w="1330" h="928" extrusionOk="0">
                  <a:moveTo>
                    <a:pt x="51" y="1"/>
                  </a:moveTo>
                  <a:cubicBezTo>
                    <a:pt x="51" y="1"/>
                    <a:pt x="1" y="1"/>
                    <a:pt x="1" y="26"/>
                  </a:cubicBezTo>
                  <a:cubicBezTo>
                    <a:pt x="1" y="51"/>
                    <a:pt x="1" y="76"/>
                    <a:pt x="26" y="76"/>
                  </a:cubicBezTo>
                  <a:cubicBezTo>
                    <a:pt x="452" y="326"/>
                    <a:pt x="853" y="627"/>
                    <a:pt x="1254" y="928"/>
                  </a:cubicBezTo>
                  <a:lnTo>
                    <a:pt x="1279" y="928"/>
                  </a:lnTo>
                  <a:cubicBezTo>
                    <a:pt x="1304" y="928"/>
                    <a:pt x="1304" y="928"/>
                    <a:pt x="1329" y="903"/>
                  </a:cubicBezTo>
                  <a:cubicBezTo>
                    <a:pt x="1329" y="903"/>
                    <a:pt x="1329" y="853"/>
                    <a:pt x="1304" y="853"/>
                  </a:cubicBezTo>
                  <a:cubicBezTo>
                    <a:pt x="903" y="552"/>
                    <a:pt x="502" y="2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3"/>
            <p:cNvSpPr/>
            <p:nvPr/>
          </p:nvSpPr>
          <p:spPr>
            <a:xfrm>
              <a:off x="3521450" y="1445525"/>
              <a:ext cx="27600" cy="16925"/>
            </a:xfrm>
            <a:custGeom>
              <a:avLst/>
              <a:gdLst/>
              <a:ahLst/>
              <a:cxnLst/>
              <a:rect l="l" t="t" r="r" b="b"/>
              <a:pathLst>
                <a:path w="1104" h="677" extrusionOk="0">
                  <a:moveTo>
                    <a:pt x="76" y="0"/>
                  </a:moveTo>
                  <a:cubicBezTo>
                    <a:pt x="51" y="0"/>
                    <a:pt x="26" y="0"/>
                    <a:pt x="26" y="25"/>
                  </a:cubicBezTo>
                  <a:cubicBezTo>
                    <a:pt x="1" y="50"/>
                    <a:pt x="26" y="75"/>
                    <a:pt x="51" y="75"/>
                  </a:cubicBezTo>
                  <a:cubicBezTo>
                    <a:pt x="402" y="226"/>
                    <a:pt x="727" y="426"/>
                    <a:pt x="1028" y="677"/>
                  </a:cubicBezTo>
                  <a:lnTo>
                    <a:pt x="1053" y="677"/>
                  </a:lnTo>
                  <a:cubicBezTo>
                    <a:pt x="1053" y="677"/>
                    <a:pt x="1078" y="677"/>
                    <a:pt x="1078" y="652"/>
                  </a:cubicBezTo>
                  <a:cubicBezTo>
                    <a:pt x="1103" y="652"/>
                    <a:pt x="1103" y="602"/>
                    <a:pt x="1078" y="602"/>
                  </a:cubicBezTo>
                  <a:cubicBezTo>
                    <a:pt x="778" y="351"/>
                    <a:pt x="427" y="1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3"/>
            <p:cNvSpPr/>
            <p:nvPr/>
          </p:nvSpPr>
          <p:spPr>
            <a:xfrm>
              <a:off x="3525200" y="1435475"/>
              <a:ext cx="28850" cy="17575"/>
            </a:xfrm>
            <a:custGeom>
              <a:avLst/>
              <a:gdLst/>
              <a:ahLst/>
              <a:cxnLst/>
              <a:rect l="l" t="t" r="r" b="b"/>
              <a:pathLst>
                <a:path w="1154" h="703" extrusionOk="0">
                  <a:moveTo>
                    <a:pt x="51" y="1"/>
                  </a:moveTo>
                  <a:cubicBezTo>
                    <a:pt x="26" y="1"/>
                    <a:pt x="26" y="26"/>
                    <a:pt x="1" y="51"/>
                  </a:cubicBezTo>
                  <a:cubicBezTo>
                    <a:pt x="1" y="51"/>
                    <a:pt x="26" y="76"/>
                    <a:pt x="51" y="101"/>
                  </a:cubicBezTo>
                  <a:cubicBezTo>
                    <a:pt x="427" y="176"/>
                    <a:pt x="803" y="402"/>
                    <a:pt x="1079" y="703"/>
                  </a:cubicBezTo>
                  <a:lnTo>
                    <a:pt x="1129" y="703"/>
                  </a:lnTo>
                  <a:cubicBezTo>
                    <a:pt x="1154" y="678"/>
                    <a:pt x="1154" y="653"/>
                    <a:pt x="1154" y="628"/>
                  </a:cubicBezTo>
                  <a:cubicBezTo>
                    <a:pt x="853" y="327"/>
                    <a:pt x="477"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3"/>
            <p:cNvSpPr/>
            <p:nvPr/>
          </p:nvSpPr>
          <p:spPr>
            <a:xfrm>
              <a:off x="3532100" y="1424575"/>
              <a:ext cx="26975" cy="15950"/>
            </a:xfrm>
            <a:custGeom>
              <a:avLst/>
              <a:gdLst/>
              <a:ahLst/>
              <a:cxnLst/>
              <a:rect l="l" t="t" r="r" b="b"/>
              <a:pathLst>
                <a:path w="1079" h="638" extrusionOk="0">
                  <a:moveTo>
                    <a:pt x="54" y="1"/>
                  </a:moveTo>
                  <a:cubicBezTo>
                    <a:pt x="38" y="1"/>
                    <a:pt x="26" y="18"/>
                    <a:pt x="26" y="36"/>
                  </a:cubicBezTo>
                  <a:cubicBezTo>
                    <a:pt x="1" y="61"/>
                    <a:pt x="26" y="86"/>
                    <a:pt x="51" y="86"/>
                  </a:cubicBezTo>
                  <a:cubicBezTo>
                    <a:pt x="402" y="161"/>
                    <a:pt x="753" y="337"/>
                    <a:pt x="1003" y="612"/>
                  </a:cubicBezTo>
                  <a:cubicBezTo>
                    <a:pt x="1003" y="612"/>
                    <a:pt x="1028" y="637"/>
                    <a:pt x="1028" y="637"/>
                  </a:cubicBezTo>
                  <a:cubicBezTo>
                    <a:pt x="1053" y="637"/>
                    <a:pt x="1053" y="612"/>
                    <a:pt x="1053" y="612"/>
                  </a:cubicBezTo>
                  <a:cubicBezTo>
                    <a:pt x="1078" y="612"/>
                    <a:pt x="1078" y="562"/>
                    <a:pt x="1078" y="562"/>
                  </a:cubicBezTo>
                  <a:cubicBezTo>
                    <a:pt x="803" y="262"/>
                    <a:pt x="452" y="86"/>
                    <a:pt x="76" y="11"/>
                  </a:cubicBezTo>
                  <a:cubicBezTo>
                    <a:pt x="69"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3"/>
            <p:cNvSpPr/>
            <p:nvPr/>
          </p:nvSpPr>
          <p:spPr>
            <a:xfrm>
              <a:off x="3535225" y="1414800"/>
              <a:ext cx="25725" cy="15700"/>
            </a:xfrm>
            <a:custGeom>
              <a:avLst/>
              <a:gdLst/>
              <a:ahLst/>
              <a:cxnLst/>
              <a:rect l="l" t="t" r="r" b="b"/>
              <a:pathLst>
                <a:path w="1029" h="628" extrusionOk="0">
                  <a:moveTo>
                    <a:pt x="51" y="1"/>
                  </a:moveTo>
                  <a:cubicBezTo>
                    <a:pt x="51" y="1"/>
                    <a:pt x="26" y="1"/>
                    <a:pt x="1" y="26"/>
                  </a:cubicBezTo>
                  <a:cubicBezTo>
                    <a:pt x="1" y="51"/>
                    <a:pt x="1" y="76"/>
                    <a:pt x="26" y="76"/>
                  </a:cubicBezTo>
                  <a:cubicBezTo>
                    <a:pt x="352" y="226"/>
                    <a:pt x="653" y="402"/>
                    <a:pt x="953" y="602"/>
                  </a:cubicBezTo>
                  <a:cubicBezTo>
                    <a:pt x="953" y="627"/>
                    <a:pt x="953" y="627"/>
                    <a:pt x="978" y="627"/>
                  </a:cubicBezTo>
                  <a:cubicBezTo>
                    <a:pt x="978" y="627"/>
                    <a:pt x="1003" y="627"/>
                    <a:pt x="1003" y="602"/>
                  </a:cubicBezTo>
                  <a:cubicBezTo>
                    <a:pt x="1029" y="577"/>
                    <a:pt x="1003" y="552"/>
                    <a:pt x="1003" y="552"/>
                  </a:cubicBezTo>
                  <a:cubicBezTo>
                    <a:pt x="703" y="327"/>
                    <a:pt x="402"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3"/>
            <p:cNvSpPr/>
            <p:nvPr/>
          </p:nvSpPr>
          <p:spPr>
            <a:xfrm>
              <a:off x="3538375" y="1404775"/>
              <a:ext cx="26950" cy="15075"/>
            </a:xfrm>
            <a:custGeom>
              <a:avLst/>
              <a:gdLst/>
              <a:ahLst/>
              <a:cxnLst/>
              <a:rect l="l" t="t" r="r" b="b"/>
              <a:pathLst>
                <a:path w="1078" h="603" extrusionOk="0">
                  <a:moveTo>
                    <a:pt x="75" y="1"/>
                  </a:moveTo>
                  <a:cubicBezTo>
                    <a:pt x="50" y="1"/>
                    <a:pt x="25" y="26"/>
                    <a:pt x="25" y="51"/>
                  </a:cubicBezTo>
                  <a:cubicBezTo>
                    <a:pt x="0" y="51"/>
                    <a:pt x="25" y="76"/>
                    <a:pt x="50" y="101"/>
                  </a:cubicBezTo>
                  <a:cubicBezTo>
                    <a:pt x="401" y="151"/>
                    <a:pt x="752" y="327"/>
                    <a:pt x="1003" y="602"/>
                  </a:cubicBezTo>
                  <a:lnTo>
                    <a:pt x="1078" y="602"/>
                  </a:lnTo>
                  <a:cubicBezTo>
                    <a:pt x="1078" y="577"/>
                    <a:pt x="1078" y="552"/>
                    <a:pt x="1078" y="527"/>
                  </a:cubicBezTo>
                  <a:cubicBezTo>
                    <a:pt x="802" y="252"/>
                    <a:pt x="451" y="7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3"/>
            <p:cNvSpPr/>
            <p:nvPr/>
          </p:nvSpPr>
          <p:spPr>
            <a:xfrm>
              <a:off x="3539625" y="1393500"/>
              <a:ext cx="22575" cy="11925"/>
            </a:xfrm>
            <a:custGeom>
              <a:avLst/>
              <a:gdLst/>
              <a:ahLst/>
              <a:cxnLst/>
              <a:rect l="l" t="t" r="r" b="b"/>
              <a:pathLst>
                <a:path w="903" h="477" extrusionOk="0">
                  <a:moveTo>
                    <a:pt x="51" y="1"/>
                  </a:moveTo>
                  <a:cubicBezTo>
                    <a:pt x="25" y="1"/>
                    <a:pt x="0" y="26"/>
                    <a:pt x="0" y="26"/>
                  </a:cubicBezTo>
                  <a:cubicBezTo>
                    <a:pt x="0" y="51"/>
                    <a:pt x="25" y="76"/>
                    <a:pt x="51" y="76"/>
                  </a:cubicBezTo>
                  <a:cubicBezTo>
                    <a:pt x="351" y="101"/>
                    <a:pt x="627" y="226"/>
                    <a:pt x="827" y="452"/>
                  </a:cubicBezTo>
                  <a:cubicBezTo>
                    <a:pt x="827" y="452"/>
                    <a:pt x="853" y="477"/>
                    <a:pt x="853" y="477"/>
                  </a:cubicBezTo>
                  <a:cubicBezTo>
                    <a:pt x="878" y="477"/>
                    <a:pt x="878" y="452"/>
                    <a:pt x="878" y="452"/>
                  </a:cubicBezTo>
                  <a:cubicBezTo>
                    <a:pt x="903" y="452"/>
                    <a:pt x="903" y="402"/>
                    <a:pt x="878" y="402"/>
                  </a:cubicBezTo>
                  <a:cubicBezTo>
                    <a:pt x="677" y="151"/>
                    <a:pt x="3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3"/>
            <p:cNvSpPr/>
            <p:nvPr/>
          </p:nvSpPr>
          <p:spPr>
            <a:xfrm>
              <a:off x="3542125" y="1377850"/>
              <a:ext cx="25725" cy="14425"/>
            </a:xfrm>
            <a:custGeom>
              <a:avLst/>
              <a:gdLst/>
              <a:ahLst/>
              <a:cxnLst/>
              <a:rect l="l" t="t" r="r" b="b"/>
              <a:pathLst>
                <a:path w="1029" h="577" extrusionOk="0">
                  <a:moveTo>
                    <a:pt x="51" y="0"/>
                  </a:moveTo>
                  <a:cubicBezTo>
                    <a:pt x="26" y="0"/>
                    <a:pt x="1" y="25"/>
                    <a:pt x="1" y="50"/>
                  </a:cubicBezTo>
                  <a:cubicBezTo>
                    <a:pt x="1" y="75"/>
                    <a:pt x="1" y="75"/>
                    <a:pt x="26" y="100"/>
                  </a:cubicBezTo>
                  <a:cubicBezTo>
                    <a:pt x="377" y="176"/>
                    <a:pt x="702" y="351"/>
                    <a:pt x="953" y="577"/>
                  </a:cubicBezTo>
                  <a:lnTo>
                    <a:pt x="1028" y="577"/>
                  </a:lnTo>
                  <a:cubicBezTo>
                    <a:pt x="1028" y="552"/>
                    <a:pt x="1028" y="527"/>
                    <a:pt x="1003" y="501"/>
                  </a:cubicBezTo>
                  <a:cubicBezTo>
                    <a:pt x="727" y="276"/>
                    <a:pt x="402"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3"/>
            <p:cNvSpPr/>
            <p:nvPr/>
          </p:nvSpPr>
          <p:spPr>
            <a:xfrm>
              <a:off x="3545900" y="1367200"/>
              <a:ext cx="26325" cy="15050"/>
            </a:xfrm>
            <a:custGeom>
              <a:avLst/>
              <a:gdLst/>
              <a:ahLst/>
              <a:cxnLst/>
              <a:rect l="l" t="t" r="r" b="b"/>
              <a:pathLst>
                <a:path w="1053" h="602" extrusionOk="0">
                  <a:moveTo>
                    <a:pt x="50" y="0"/>
                  </a:moveTo>
                  <a:cubicBezTo>
                    <a:pt x="25" y="0"/>
                    <a:pt x="0" y="0"/>
                    <a:pt x="0" y="25"/>
                  </a:cubicBezTo>
                  <a:cubicBezTo>
                    <a:pt x="0" y="50"/>
                    <a:pt x="0" y="75"/>
                    <a:pt x="25" y="75"/>
                  </a:cubicBezTo>
                  <a:cubicBezTo>
                    <a:pt x="351" y="226"/>
                    <a:pt x="677" y="401"/>
                    <a:pt x="977" y="602"/>
                  </a:cubicBezTo>
                  <a:lnTo>
                    <a:pt x="1053" y="602"/>
                  </a:lnTo>
                  <a:cubicBezTo>
                    <a:pt x="1053" y="577"/>
                    <a:pt x="1053" y="552"/>
                    <a:pt x="1028" y="526"/>
                  </a:cubicBezTo>
                  <a:cubicBezTo>
                    <a:pt x="727" y="326"/>
                    <a:pt x="401" y="1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3"/>
            <p:cNvSpPr/>
            <p:nvPr/>
          </p:nvSpPr>
          <p:spPr>
            <a:xfrm>
              <a:off x="3551525" y="1362175"/>
              <a:ext cx="21950" cy="11300"/>
            </a:xfrm>
            <a:custGeom>
              <a:avLst/>
              <a:gdLst/>
              <a:ahLst/>
              <a:cxnLst/>
              <a:rect l="l" t="t" r="r" b="b"/>
              <a:pathLst>
                <a:path w="878" h="452" extrusionOk="0">
                  <a:moveTo>
                    <a:pt x="51" y="1"/>
                  </a:moveTo>
                  <a:cubicBezTo>
                    <a:pt x="26" y="1"/>
                    <a:pt x="1" y="26"/>
                    <a:pt x="1" y="26"/>
                  </a:cubicBezTo>
                  <a:cubicBezTo>
                    <a:pt x="1" y="51"/>
                    <a:pt x="26" y="76"/>
                    <a:pt x="51" y="76"/>
                  </a:cubicBezTo>
                  <a:cubicBezTo>
                    <a:pt x="326" y="126"/>
                    <a:pt x="602" y="251"/>
                    <a:pt x="803" y="452"/>
                  </a:cubicBezTo>
                  <a:lnTo>
                    <a:pt x="878" y="452"/>
                  </a:lnTo>
                  <a:cubicBezTo>
                    <a:pt x="878" y="427"/>
                    <a:pt x="878" y="402"/>
                    <a:pt x="878" y="377"/>
                  </a:cubicBezTo>
                  <a:cubicBezTo>
                    <a:pt x="652" y="176"/>
                    <a:pt x="35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3"/>
            <p:cNvSpPr/>
            <p:nvPr/>
          </p:nvSpPr>
          <p:spPr>
            <a:xfrm>
              <a:off x="3561550" y="1355275"/>
              <a:ext cx="16950" cy="8800"/>
            </a:xfrm>
            <a:custGeom>
              <a:avLst/>
              <a:gdLst/>
              <a:ahLst/>
              <a:cxnLst/>
              <a:rect l="l" t="t" r="r" b="b"/>
              <a:pathLst>
                <a:path w="678" h="352" extrusionOk="0">
                  <a:moveTo>
                    <a:pt x="76" y="1"/>
                  </a:moveTo>
                  <a:cubicBezTo>
                    <a:pt x="51" y="1"/>
                    <a:pt x="26" y="26"/>
                    <a:pt x="1" y="26"/>
                  </a:cubicBezTo>
                  <a:cubicBezTo>
                    <a:pt x="1" y="51"/>
                    <a:pt x="26" y="76"/>
                    <a:pt x="51" y="101"/>
                  </a:cubicBezTo>
                  <a:cubicBezTo>
                    <a:pt x="226" y="151"/>
                    <a:pt x="427" y="252"/>
                    <a:pt x="602" y="352"/>
                  </a:cubicBezTo>
                  <a:lnTo>
                    <a:pt x="652" y="352"/>
                  </a:lnTo>
                  <a:cubicBezTo>
                    <a:pt x="677" y="327"/>
                    <a:pt x="652" y="302"/>
                    <a:pt x="652" y="277"/>
                  </a:cubicBezTo>
                  <a:cubicBezTo>
                    <a:pt x="452" y="151"/>
                    <a:pt x="2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3"/>
            <p:cNvSpPr/>
            <p:nvPr/>
          </p:nvSpPr>
          <p:spPr>
            <a:xfrm>
              <a:off x="3515825" y="1387875"/>
              <a:ext cx="18175" cy="10050"/>
            </a:xfrm>
            <a:custGeom>
              <a:avLst/>
              <a:gdLst/>
              <a:ahLst/>
              <a:cxnLst/>
              <a:rect l="l" t="t" r="r" b="b"/>
              <a:pathLst>
                <a:path w="727" h="402" extrusionOk="0">
                  <a:moveTo>
                    <a:pt x="50" y="0"/>
                  </a:moveTo>
                  <a:cubicBezTo>
                    <a:pt x="25" y="0"/>
                    <a:pt x="25" y="0"/>
                    <a:pt x="0" y="25"/>
                  </a:cubicBezTo>
                  <a:cubicBezTo>
                    <a:pt x="0" y="50"/>
                    <a:pt x="25" y="75"/>
                    <a:pt x="50" y="75"/>
                  </a:cubicBezTo>
                  <a:cubicBezTo>
                    <a:pt x="276" y="126"/>
                    <a:pt x="476" y="251"/>
                    <a:pt x="652" y="401"/>
                  </a:cubicBezTo>
                  <a:lnTo>
                    <a:pt x="727" y="401"/>
                  </a:lnTo>
                  <a:cubicBezTo>
                    <a:pt x="727" y="376"/>
                    <a:pt x="727" y="351"/>
                    <a:pt x="727" y="326"/>
                  </a:cubicBezTo>
                  <a:cubicBezTo>
                    <a:pt x="526" y="176"/>
                    <a:pt x="301"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3"/>
            <p:cNvSpPr/>
            <p:nvPr/>
          </p:nvSpPr>
          <p:spPr>
            <a:xfrm>
              <a:off x="3516450" y="1398875"/>
              <a:ext cx="11925" cy="5925"/>
            </a:xfrm>
            <a:custGeom>
              <a:avLst/>
              <a:gdLst/>
              <a:ahLst/>
              <a:cxnLst/>
              <a:rect l="l" t="t" r="r" b="b"/>
              <a:pathLst>
                <a:path w="477" h="237" extrusionOk="0">
                  <a:moveTo>
                    <a:pt x="54" y="1"/>
                  </a:moveTo>
                  <a:cubicBezTo>
                    <a:pt x="38" y="1"/>
                    <a:pt x="25" y="19"/>
                    <a:pt x="25" y="36"/>
                  </a:cubicBezTo>
                  <a:cubicBezTo>
                    <a:pt x="0" y="61"/>
                    <a:pt x="25" y="87"/>
                    <a:pt x="50" y="87"/>
                  </a:cubicBezTo>
                  <a:lnTo>
                    <a:pt x="401" y="212"/>
                  </a:lnTo>
                  <a:cubicBezTo>
                    <a:pt x="426" y="212"/>
                    <a:pt x="426" y="237"/>
                    <a:pt x="426" y="237"/>
                  </a:cubicBezTo>
                  <a:cubicBezTo>
                    <a:pt x="451" y="237"/>
                    <a:pt x="451" y="212"/>
                    <a:pt x="476" y="187"/>
                  </a:cubicBezTo>
                  <a:cubicBezTo>
                    <a:pt x="476" y="162"/>
                    <a:pt x="451" y="162"/>
                    <a:pt x="451" y="137"/>
                  </a:cubicBezTo>
                  <a:lnTo>
                    <a:pt x="75"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3"/>
            <p:cNvSpPr/>
            <p:nvPr/>
          </p:nvSpPr>
          <p:spPr>
            <a:xfrm>
              <a:off x="3447525" y="1330850"/>
              <a:ext cx="40750" cy="26975"/>
            </a:xfrm>
            <a:custGeom>
              <a:avLst/>
              <a:gdLst/>
              <a:ahLst/>
              <a:cxnLst/>
              <a:rect l="l" t="t" r="r" b="b"/>
              <a:pathLst>
                <a:path w="1630" h="1079" extrusionOk="0">
                  <a:moveTo>
                    <a:pt x="50" y="1"/>
                  </a:moveTo>
                  <a:cubicBezTo>
                    <a:pt x="25" y="1"/>
                    <a:pt x="0" y="1"/>
                    <a:pt x="0" y="26"/>
                  </a:cubicBezTo>
                  <a:cubicBezTo>
                    <a:pt x="0" y="51"/>
                    <a:pt x="0" y="76"/>
                    <a:pt x="25" y="76"/>
                  </a:cubicBezTo>
                  <a:cubicBezTo>
                    <a:pt x="627" y="301"/>
                    <a:pt x="1253" y="527"/>
                    <a:pt x="1529" y="1053"/>
                  </a:cubicBezTo>
                  <a:cubicBezTo>
                    <a:pt x="1529" y="1078"/>
                    <a:pt x="1554" y="1078"/>
                    <a:pt x="1579" y="1078"/>
                  </a:cubicBezTo>
                  <a:cubicBezTo>
                    <a:pt x="1604" y="1078"/>
                    <a:pt x="1629" y="1053"/>
                    <a:pt x="1604" y="1028"/>
                  </a:cubicBezTo>
                  <a:cubicBezTo>
                    <a:pt x="1303" y="477"/>
                    <a:pt x="677"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3"/>
            <p:cNvSpPr/>
            <p:nvPr/>
          </p:nvSpPr>
          <p:spPr>
            <a:xfrm>
              <a:off x="3463175" y="1319950"/>
              <a:ext cx="26350" cy="17825"/>
            </a:xfrm>
            <a:custGeom>
              <a:avLst/>
              <a:gdLst/>
              <a:ahLst/>
              <a:cxnLst/>
              <a:rect l="l" t="t" r="r" b="b"/>
              <a:pathLst>
                <a:path w="1054" h="713" extrusionOk="0">
                  <a:moveTo>
                    <a:pt x="54" y="0"/>
                  </a:moveTo>
                  <a:cubicBezTo>
                    <a:pt x="36" y="0"/>
                    <a:pt x="18" y="18"/>
                    <a:pt x="1" y="36"/>
                  </a:cubicBezTo>
                  <a:cubicBezTo>
                    <a:pt x="1" y="36"/>
                    <a:pt x="1" y="61"/>
                    <a:pt x="26" y="86"/>
                  </a:cubicBezTo>
                  <a:cubicBezTo>
                    <a:pt x="377" y="236"/>
                    <a:pt x="703" y="462"/>
                    <a:pt x="978" y="712"/>
                  </a:cubicBezTo>
                  <a:lnTo>
                    <a:pt x="1028" y="712"/>
                  </a:lnTo>
                  <a:cubicBezTo>
                    <a:pt x="1053" y="687"/>
                    <a:pt x="1053" y="662"/>
                    <a:pt x="1028" y="637"/>
                  </a:cubicBezTo>
                  <a:cubicBezTo>
                    <a:pt x="753" y="386"/>
                    <a:pt x="427" y="161"/>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3"/>
            <p:cNvSpPr/>
            <p:nvPr/>
          </p:nvSpPr>
          <p:spPr>
            <a:xfrm>
              <a:off x="3463175" y="1308925"/>
              <a:ext cx="30725" cy="21325"/>
            </a:xfrm>
            <a:custGeom>
              <a:avLst/>
              <a:gdLst/>
              <a:ahLst/>
              <a:cxnLst/>
              <a:rect l="l" t="t" r="r" b="b"/>
              <a:pathLst>
                <a:path w="1229" h="853" extrusionOk="0">
                  <a:moveTo>
                    <a:pt x="76" y="0"/>
                  </a:moveTo>
                  <a:cubicBezTo>
                    <a:pt x="51" y="0"/>
                    <a:pt x="26" y="0"/>
                    <a:pt x="26" y="25"/>
                  </a:cubicBezTo>
                  <a:cubicBezTo>
                    <a:pt x="1" y="50"/>
                    <a:pt x="26" y="76"/>
                    <a:pt x="51" y="76"/>
                  </a:cubicBezTo>
                  <a:cubicBezTo>
                    <a:pt x="477" y="226"/>
                    <a:pt x="853" y="477"/>
                    <a:pt x="1129" y="827"/>
                  </a:cubicBezTo>
                  <a:cubicBezTo>
                    <a:pt x="1154" y="827"/>
                    <a:pt x="1154" y="852"/>
                    <a:pt x="1179" y="852"/>
                  </a:cubicBezTo>
                  <a:cubicBezTo>
                    <a:pt x="1179" y="852"/>
                    <a:pt x="1179" y="852"/>
                    <a:pt x="1204" y="827"/>
                  </a:cubicBezTo>
                  <a:cubicBezTo>
                    <a:pt x="1204" y="827"/>
                    <a:pt x="1229" y="802"/>
                    <a:pt x="1204" y="777"/>
                  </a:cubicBezTo>
                  <a:cubicBezTo>
                    <a:pt x="903" y="401"/>
                    <a:pt x="502" y="1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3"/>
            <p:cNvSpPr/>
            <p:nvPr/>
          </p:nvSpPr>
          <p:spPr>
            <a:xfrm>
              <a:off x="3379225" y="1462425"/>
              <a:ext cx="32600" cy="18825"/>
            </a:xfrm>
            <a:custGeom>
              <a:avLst/>
              <a:gdLst/>
              <a:ahLst/>
              <a:cxnLst/>
              <a:rect l="l" t="t" r="r" b="b"/>
              <a:pathLst>
                <a:path w="1304" h="753" extrusionOk="0">
                  <a:moveTo>
                    <a:pt x="50" y="1"/>
                  </a:moveTo>
                  <a:cubicBezTo>
                    <a:pt x="25" y="1"/>
                    <a:pt x="0" y="1"/>
                    <a:pt x="0" y="26"/>
                  </a:cubicBezTo>
                  <a:cubicBezTo>
                    <a:pt x="0" y="51"/>
                    <a:pt x="25" y="76"/>
                    <a:pt x="25" y="76"/>
                  </a:cubicBezTo>
                  <a:cubicBezTo>
                    <a:pt x="477" y="201"/>
                    <a:pt x="903" y="427"/>
                    <a:pt x="1228" y="728"/>
                  </a:cubicBezTo>
                  <a:cubicBezTo>
                    <a:pt x="1228" y="753"/>
                    <a:pt x="1228" y="753"/>
                    <a:pt x="1253" y="753"/>
                  </a:cubicBezTo>
                  <a:cubicBezTo>
                    <a:pt x="1253" y="753"/>
                    <a:pt x="1279" y="753"/>
                    <a:pt x="1279" y="728"/>
                  </a:cubicBezTo>
                  <a:cubicBezTo>
                    <a:pt x="1304" y="728"/>
                    <a:pt x="1304" y="702"/>
                    <a:pt x="1279" y="677"/>
                  </a:cubicBezTo>
                  <a:cubicBezTo>
                    <a:pt x="928" y="352"/>
                    <a:pt x="527"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3"/>
            <p:cNvSpPr/>
            <p:nvPr/>
          </p:nvSpPr>
          <p:spPr>
            <a:xfrm>
              <a:off x="3388625" y="1453025"/>
              <a:ext cx="35725" cy="20075"/>
            </a:xfrm>
            <a:custGeom>
              <a:avLst/>
              <a:gdLst/>
              <a:ahLst/>
              <a:cxnLst/>
              <a:rect l="l" t="t" r="r" b="b"/>
              <a:pathLst>
                <a:path w="1429" h="803" extrusionOk="0">
                  <a:moveTo>
                    <a:pt x="75" y="1"/>
                  </a:moveTo>
                  <a:cubicBezTo>
                    <a:pt x="50" y="1"/>
                    <a:pt x="25" y="1"/>
                    <a:pt x="25" y="26"/>
                  </a:cubicBezTo>
                  <a:cubicBezTo>
                    <a:pt x="0" y="51"/>
                    <a:pt x="25" y="76"/>
                    <a:pt x="50" y="76"/>
                  </a:cubicBezTo>
                  <a:cubicBezTo>
                    <a:pt x="527" y="226"/>
                    <a:pt x="953" y="477"/>
                    <a:pt x="1354" y="778"/>
                  </a:cubicBezTo>
                  <a:cubicBezTo>
                    <a:pt x="1354" y="803"/>
                    <a:pt x="1379" y="803"/>
                    <a:pt x="1379" y="803"/>
                  </a:cubicBezTo>
                  <a:cubicBezTo>
                    <a:pt x="1404" y="803"/>
                    <a:pt x="1404" y="803"/>
                    <a:pt x="1404" y="778"/>
                  </a:cubicBezTo>
                  <a:cubicBezTo>
                    <a:pt x="1429" y="753"/>
                    <a:pt x="1429" y="728"/>
                    <a:pt x="1404" y="728"/>
                  </a:cubicBezTo>
                  <a:cubicBezTo>
                    <a:pt x="1003" y="402"/>
                    <a:pt x="552"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3"/>
            <p:cNvSpPr/>
            <p:nvPr/>
          </p:nvSpPr>
          <p:spPr>
            <a:xfrm>
              <a:off x="3396150" y="1442375"/>
              <a:ext cx="36350" cy="28225"/>
            </a:xfrm>
            <a:custGeom>
              <a:avLst/>
              <a:gdLst/>
              <a:ahLst/>
              <a:cxnLst/>
              <a:rect l="l" t="t" r="r" b="b"/>
              <a:pathLst>
                <a:path w="1454" h="1129" extrusionOk="0">
                  <a:moveTo>
                    <a:pt x="50" y="1"/>
                  </a:moveTo>
                  <a:cubicBezTo>
                    <a:pt x="25" y="1"/>
                    <a:pt x="0" y="1"/>
                    <a:pt x="0" y="26"/>
                  </a:cubicBezTo>
                  <a:cubicBezTo>
                    <a:pt x="0" y="51"/>
                    <a:pt x="0" y="76"/>
                    <a:pt x="25" y="76"/>
                  </a:cubicBezTo>
                  <a:cubicBezTo>
                    <a:pt x="551" y="301"/>
                    <a:pt x="1028" y="652"/>
                    <a:pt x="1378" y="1103"/>
                  </a:cubicBezTo>
                  <a:cubicBezTo>
                    <a:pt x="1378" y="1103"/>
                    <a:pt x="1404" y="1129"/>
                    <a:pt x="1404" y="1129"/>
                  </a:cubicBezTo>
                  <a:cubicBezTo>
                    <a:pt x="1404" y="1129"/>
                    <a:pt x="1429" y="1103"/>
                    <a:pt x="1429" y="1103"/>
                  </a:cubicBezTo>
                  <a:cubicBezTo>
                    <a:pt x="1454" y="1103"/>
                    <a:pt x="1454" y="1078"/>
                    <a:pt x="1429" y="1053"/>
                  </a:cubicBezTo>
                  <a:cubicBezTo>
                    <a:pt x="1078" y="577"/>
                    <a:pt x="602" y="2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3"/>
            <p:cNvSpPr/>
            <p:nvPr/>
          </p:nvSpPr>
          <p:spPr>
            <a:xfrm>
              <a:off x="3305900" y="1373825"/>
              <a:ext cx="18825" cy="9675"/>
            </a:xfrm>
            <a:custGeom>
              <a:avLst/>
              <a:gdLst/>
              <a:ahLst/>
              <a:cxnLst/>
              <a:rect l="l" t="t" r="r" b="b"/>
              <a:pathLst>
                <a:path w="753" h="387" extrusionOk="0">
                  <a:moveTo>
                    <a:pt x="30" y="0"/>
                  </a:moveTo>
                  <a:cubicBezTo>
                    <a:pt x="14" y="0"/>
                    <a:pt x="1" y="18"/>
                    <a:pt x="1" y="36"/>
                  </a:cubicBezTo>
                  <a:cubicBezTo>
                    <a:pt x="1" y="61"/>
                    <a:pt x="1" y="86"/>
                    <a:pt x="26" y="86"/>
                  </a:cubicBezTo>
                  <a:cubicBezTo>
                    <a:pt x="277" y="136"/>
                    <a:pt x="502" y="236"/>
                    <a:pt x="678" y="387"/>
                  </a:cubicBezTo>
                  <a:lnTo>
                    <a:pt x="703" y="387"/>
                  </a:lnTo>
                  <a:cubicBezTo>
                    <a:pt x="728" y="387"/>
                    <a:pt x="728" y="387"/>
                    <a:pt x="753" y="362"/>
                  </a:cubicBezTo>
                  <a:cubicBezTo>
                    <a:pt x="753" y="362"/>
                    <a:pt x="753" y="337"/>
                    <a:pt x="728" y="312"/>
                  </a:cubicBezTo>
                  <a:cubicBezTo>
                    <a:pt x="552" y="161"/>
                    <a:pt x="302" y="36"/>
                    <a:pt x="51" y="11"/>
                  </a:cubicBezTo>
                  <a:cubicBezTo>
                    <a:pt x="44" y="4"/>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3"/>
            <p:cNvSpPr/>
            <p:nvPr/>
          </p:nvSpPr>
          <p:spPr>
            <a:xfrm>
              <a:off x="3309050" y="1365300"/>
              <a:ext cx="21950" cy="11950"/>
            </a:xfrm>
            <a:custGeom>
              <a:avLst/>
              <a:gdLst/>
              <a:ahLst/>
              <a:cxnLst/>
              <a:rect l="l" t="t" r="r" b="b"/>
              <a:pathLst>
                <a:path w="878" h="478" extrusionOk="0">
                  <a:moveTo>
                    <a:pt x="50" y="1"/>
                  </a:moveTo>
                  <a:cubicBezTo>
                    <a:pt x="50" y="1"/>
                    <a:pt x="25" y="26"/>
                    <a:pt x="0" y="51"/>
                  </a:cubicBezTo>
                  <a:cubicBezTo>
                    <a:pt x="0" y="76"/>
                    <a:pt x="25" y="76"/>
                    <a:pt x="50" y="101"/>
                  </a:cubicBezTo>
                  <a:cubicBezTo>
                    <a:pt x="326" y="126"/>
                    <a:pt x="577" y="277"/>
                    <a:pt x="777" y="452"/>
                  </a:cubicBezTo>
                  <a:cubicBezTo>
                    <a:pt x="802" y="477"/>
                    <a:pt x="802" y="477"/>
                    <a:pt x="827" y="477"/>
                  </a:cubicBezTo>
                  <a:cubicBezTo>
                    <a:pt x="827" y="477"/>
                    <a:pt x="852" y="477"/>
                    <a:pt x="852" y="452"/>
                  </a:cubicBezTo>
                  <a:cubicBezTo>
                    <a:pt x="878" y="452"/>
                    <a:pt x="878" y="427"/>
                    <a:pt x="852" y="402"/>
                  </a:cubicBezTo>
                  <a:cubicBezTo>
                    <a:pt x="627" y="201"/>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3"/>
            <p:cNvSpPr/>
            <p:nvPr/>
          </p:nvSpPr>
          <p:spPr>
            <a:xfrm>
              <a:off x="3317825" y="1359050"/>
              <a:ext cx="18175" cy="8175"/>
            </a:xfrm>
            <a:custGeom>
              <a:avLst/>
              <a:gdLst/>
              <a:ahLst/>
              <a:cxnLst/>
              <a:rect l="l" t="t" r="r" b="b"/>
              <a:pathLst>
                <a:path w="727" h="327" extrusionOk="0">
                  <a:moveTo>
                    <a:pt x="50" y="0"/>
                  </a:moveTo>
                  <a:cubicBezTo>
                    <a:pt x="25" y="0"/>
                    <a:pt x="0" y="25"/>
                    <a:pt x="0" y="50"/>
                  </a:cubicBezTo>
                  <a:cubicBezTo>
                    <a:pt x="0" y="76"/>
                    <a:pt x="25" y="101"/>
                    <a:pt x="50" y="101"/>
                  </a:cubicBezTo>
                  <a:cubicBezTo>
                    <a:pt x="71" y="98"/>
                    <a:pt x="92" y="97"/>
                    <a:pt x="113" y="97"/>
                  </a:cubicBezTo>
                  <a:cubicBezTo>
                    <a:pt x="297" y="97"/>
                    <a:pt x="494" y="191"/>
                    <a:pt x="652" y="326"/>
                  </a:cubicBezTo>
                  <a:lnTo>
                    <a:pt x="702" y="326"/>
                  </a:lnTo>
                  <a:cubicBezTo>
                    <a:pt x="727" y="301"/>
                    <a:pt x="727" y="276"/>
                    <a:pt x="702" y="251"/>
                  </a:cubicBezTo>
                  <a:cubicBezTo>
                    <a:pt x="527" y="101"/>
                    <a:pt x="27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3"/>
            <p:cNvSpPr/>
            <p:nvPr/>
          </p:nvSpPr>
          <p:spPr>
            <a:xfrm>
              <a:off x="3322200" y="1351525"/>
              <a:ext cx="18825" cy="9425"/>
            </a:xfrm>
            <a:custGeom>
              <a:avLst/>
              <a:gdLst/>
              <a:ahLst/>
              <a:cxnLst/>
              <a:rect l="l" t="t" r="r" b="b"/>
              <a:pathLst>
                <a:path w="753" h="377" extrusionOk="0">
                  <a:moveTo>
                    <a:pt x="51" y="1"/>
                  </a:moveTo>
                  <a:cubicBezTo>
                    <a:pt x="26" y="1"/>
                    <a:pt x="1" y="1"/>
                    <a:pt x="1" y="26"/>
                  </a:cubicBezTo>
                  <a:cubicBezTo>
                    <a:pt x="1" y="51"/>
                    <a:pt x="1" y="76"/>
                    <a:pt x="26" y="76"/>
                  </a:cubicBezTo>
                  <a:lnTo>
                    <a:pt x="677" y="377"/>
                  </a:lnTo>
                  <a:lnTo>
                    <a:pt x="702" y="377"/>
                  </a:lnTo>
                  <a:cubicBezTo>
                    <a:pt x="727" y="377"/>
                    <a:pt x="727" y="351"/>
                    <a:pt x="753" y="351"/>
                  </a:cubicBezTo>
                  <a:cubicBezTo>
                    <a:pt x="753" y="326"/>
                    <a:pt x="753" y="301"/>
                    <a:pt x="727" y="2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3"/>
            <p:cNvSpPr/>
            <p:nvPr/>
          </p:nvSpPr>
          <p:spPr>
            <a:xfrm>
              <a:off x="3329100" y="1341250"/>
              <a:ext cx="17575" cy="9050"/>
            </a:xfrm>
            <a:custGeom>
              <a:avLst/>
              <a:gdLst/>
              <a:ahLst/>
              <a:cxnLst/>
              <a:rect l="l" t="t" r="r" b="b"/>
              <a:pathLst>
                <a:path w="703" h="362" extrusionOk="0">
                  <a:moveTo>
                    <a:pt x="29" y="0"/>
                  </a:moveTo>
                  <a:cubicBezTo>
                    <a:pt x="13" y="0"/>
                    <a:pt x="0" y="18"/>
                    <a:pt x="0" y="36"/>
                  </a:cubicBezTo>
                  <a:cubicBezTo>
                    <a:pt x="0" y="61"/>
                    <a:pt x="0" y="86"/>
                    <a:pt x="25" y="86"/>
                  </a:cubicBezTo>
                  <a:cubicBezTo>
                    <a:pt x="226" y="161"/>
                    <a:pt x="426" y="236"/>
                    <a:pt x="627" y="336"/>
                  </a:cubicBezTo>
                  <a:cubicBezTo>
                    <a:pt x="627" y="336"/>
                    <a:pt x="627" y="361"/>
                    <a:pt x="652" y="361"/>
                  </a:cubicBezTo>
                  <a:cubicBezTo>
                    <a:pt x="652" y="361"/>
                    <a:pt x="677" y="336"/>
                    <a:pt x="677" y="336"/>
                  </a:cubicBezTo>
                  <a:cubicBezTo>
                    <a:pt x="702" y="311"/>
                    <a:pt x="677" y="286"/>
                    <a:pt x="652" y="261"/>
                  </a:cubicBezTo>
                  <a:cubicBezTo>
                    <a:pt x="477" y="161"/>
                    <a:pt x="276" y="61"/>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3"/>
            <p:cNvSpPr/>
            <p:nvPr/>
          </p:nvSpPr>
          <p:spPr>
            <a:xfrm>
              <a:off x="3359800" y="1420450"/>
              <a:ext cx="14425" cy="11300"/>
            </a:xfrm>
            <a:custGeom>
              <a:avLst/>
              <a:gdLst/>
              <a:ahLst/>
              <a:cxnLst/>
              <a:rect l="l" t="t" r="r" b="b"/>
              <a:pathLst>
                <a:path w="577" h="452" extrusionOk="0">
                  <a:moveTo>
                    <a:pt x="51" y="0"/>
                  </a:moveTo>
                  <a:cubicBezTo>
                    <a:pt x="25" y="0"/>
                    <a:pt x="0" y="26"/>
                    <a:pt x="0" y="51"/>
                  </a:cubicBezTo>
                  <a:cubicBezTo>
                    <a:pt x="0" y="76"/>
                    <a:pt x="25" y="101"/>
                    <a:pt x="51" y="101"/>
                  </a:cubicBezTo>
                  <a:cubicBezTo>
                    <a:pt x="226" y="101"/>
                    <a:pt x="426" y="251"/>
                    <a:pt x="502" y="427"/>
                  </a:cubicBezTo>
                  <a:cubicBezTo>
                    <a:pt x="502" y="452"/>
                    <a:pt x="527" y="452"/>
                    <a:pt x="527" y="452"/>
                  </a:cubicBezTo>
                  <a:lnTo>
                    <a:pt x="552" y="452"/>
                  </a:lnTo>
                  <a:cubicBezTo>
                    <a:pt x="577" y="452"/>
                    <a:pt x="577" y="427"/>
                    <a:pt x="577" y="401"/>
                  </a:cubicBezTo>
                  <a:cubicBezTo>
                    <a:pt x="477" y="176"/>
                    <a:pt x="276"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3"/>
            <p:cNvSpPr/>
            <p:nvPr/>
          </p:nvSpPr>
          <p:spPr>
            <a:xfrm>
              <a:off x="3362925" y="1414800"/>
              <a:ext cx="16325" cy="9425"/>
            </a:xfrm>
            <a:custGeom>
              <a:avLst/>
              <a:gdLst/>
              <a:ahLst/>
              <a:cxnLst/>
              <a:rect l="l" t="t" r="r" b="b"/>
              <a:pathLst>
                <a:path w="653" h="377" extrusionOk="0">
                  <a:moveTo>
                    <a:pt x="51" y="1"/>
                  </a:moveTo>
                  <a:cubicBezTo>
                    <a:pt x="26" y="1"/>
                    <a:pt x="1" y="26"/>
                    <a:pt x="1" y="51"/>
                  </a:cubicBezTo>
                  <a:cubicBezTo>
                    <a:pt x="1" y="76"/>
                    <a:pt x="26" y="101"/>
                    <a:pt x="51" y="101"/>
                  </a:cubicBezTo>
                  <a:cubicBezTo>
                    <a:pt x="251" y="101"/>
                    <a:pt x="452" y="201"/>
                    <a:pt x="577" y="352"/>
                  </a:cubicBezTo>
                  <a:cubicBezTo>
                    <a:pt x="577" y="377"/>
                    <a:pt x="602" y="377"/>
                    <a:pt x="627" y="377"/>
                  </a:cubicBezTo>
                  <a:lnTo>
                    <a:pt x="652" y="377"/>
                  </a:lnTo>
                  <a:cubicBezTo>
                    <a:pt x="652" y="352"/>
                    <a:pt x="652" y="327"/>
                    <a:pt x="652" y="302"/>
                  </a:cubicBezTo>
                  <a:cubicBezTo>
                    <a:pt x="527" y="126"/>
                    <a:pt x="3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3"/>
            <p:cNvSpPr/>
            <p:nvPr/>
          </p:nvSpPr>
          <p:spPr>
            <a:xfrm>
              <a:off x="3370450" y="1404525"/>
              <a:ext cx="18825" cy="10300"/>
            </a:xfrm>
            <a:custGeom>
              <a:avLst/>
              <a:gdLst/>
              <a:ahLst/>
              <a:cxnLst/>
              <a:rect l="l" t="t" r="r" b="b"/>
              <a:pathLst>
                <a:path w="753" h="412" extrusionOk="0">
                  <a:moveTo>
                    <a:pt x="54" y="1"/>
                  </a:moveTo>
                  <a:cubicBezTo>
                    <a:pt x="38" y="1"/>
                    <a:pt x="26" y="18"/>
                    <a:pt x="26" y="36"/>
                  </a:cubicBezTo>
                  <a:cubicBezTo>
                    <a:pt x="0" y="36"/>
                    <a:pt x="26" y="61"/>
                    <a:pt x="26" y="86"/>
                  </a:cubicBezTo>
                  <a:lnTo>
                    <a:pt x="677" y="412"/>
                  </a:lnTo>
                  <a:lnTo>
                    <a:pt x="702" y="412"/>
                  </a:lnTo>
                  <a:cubicBezTo>
                    <a:pt x="702" y="412"/>
                    <a:pt x="727" y="412"/>
                    <a:pt x="727" y="387"/>
                  </a:cubicBezTo>
                  <a:cubicBezTo>
                    <a:pt x="752" y="362"/>
                    <a:pt x="727" y="337"/>
                    <a:pt x="702" y="337"/>
                  </a:cubicBezTo>
                  <a:lnTo>
                    <a:pt x="76" y="11"/>
                  </a:lnTo>
                  <a:cubicBezTo>
                    <a:pt x="68" y="4"/>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3"/>
            <p:cNvSpPr/>
            <p:nvPr/>
          </p:nvSpPr>
          <p:spPr>
            <a:xfrm>
              <a:off x="3376100" y="1397800"/>
              <a:ext cx="19425" cy="8900"/>
            </a:xfrm>
            <a:custGeom>
              <a:avLst/>
              <a:gdLst/>
              <a:ahLst/>
              <a:cxnLst/>
              <a:rect l="l" t="t" r="r" b="b"/>
              <a:pathLst>
                <a:path w="777" h="356" extrusionOk="0">
                  <a:moveTo>
                    <a:pt x="108" y="0"/>
                  </a:moveTo>
                  <a:cubicBezTo>
                    <a:pt x="81" y="0"/>
                    <a:pt x="53" y="2"/>
                    <a:pt x="25" y="4"/>
                  </a:cubicBezTo>
                  <a:cubicBezTo>
                    <a:pt x="0" y="4"/>
                    <a:pt x="0" y="29"/>
                    <a:pt x="0" y="54"/>
                  </a:cubicBezTo>
                  <a:cubicBezTo>
                    <a:pt x="0" y="79"/>
                    <a:pt x="25" y="104"/>
                    <a:pt x="50" y="104"/>
                  </a:cubicBezTo>
                  <a:cubicBezTo>
                    <a:pt x="78" y="101"/>
                    <a:pt x="107" y="100"/>
                    <a:pt x="136" y="100"/>
                  </a:cubicBezTo>
                  <a:cubicBezTo>
                    <a:pt x="337" y="100"/>
                    <a:pt x="545" y="177"/>
                    <a:pt x="677" y="330"/>
                  </a:cubicBezTo>
                  <a:cubicBezTo>
                    <a:pt x="702" y="355"/>
                    <a:pt x="702" y="355"/>
                    <a:pt x="727" y="355"/>
                  </a:cubicBezTo>
                  <a:cubicBezTo>
                    <a:pt x="727" y="355"/>
                    <a:pt x="727" y="355"/>
                    <a:pt x="752" y="330"/>
                  </a:cubicBezTo>
                  <a:cubicBezTo>
                    <a:pt x="752" y="330"/>
                    <a:pt x="777" y="280"/>
                    <a:pt x="752" y="280"/>
                  </a:cubicBezTo>
                  <a:cubicBezTo>
                    <a:pt x="572" y="100"/>
                    <a:pt x="35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3"/>
            <p:cNvSpPr/>
            <p:nvPr/>
          </p:nvSpPr>
          <p:spPr>
            <a:xfrm>
              <a:off x="3381100" y="1389750"/>
              <a:ext cx="20075" cy="8800"/>
            </a:xfrm>
            <a:custGeom>
              <a:avLst/>
              <a:gdLst/>
              <a:ahLst/>
              <a:cxnLst/>
              <a:rect l="l" t="t" r="r" b="b"/>
              <a:pathLst>
                <a:path w="803" h="352" extrusionOk="0">
                  <a:moveTo>
                    <a:pt x="51" y="0"/>
                  </a:moveTo>
                  <a:cubicBezTo>
                    <a:pt x="26" y="0"/>
                    <a:pt x="1" y="25"/>
                    <a:pt x="1" y="51"/>
                  </a:cubicBezTo>
                  <a:cubicBezTo>
                    <a:pt x="1" y="51"/>
                    <a:pt x="26" y="76"/>
                    <a:pt x="51" y="76"/>
                  </a:cubicBezTo>
                  <a:cubicBezTo>
                    <a:pt x="301" y="76"/>
                    <a:pt x="527" y="176"/>
                    <a:pt x="727" y="351"/>
                  </a:cubicBezTo>
                  <a:lnTo>
                    <a:pt x="777" y="351"/>
                  </a:lnTo>
                  <a:cubicBezTo>
                    <a:pt x="803" y="326"/>
                    <a:pt x="803" y="301"/>
                    <a:pt x="777" y="276"/>
                  </a:cubicBezTo>
                  <a:cubicBezTo>
                    <a:pt x="577" y="101"/>
                    <a:pt x="3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3"/>
            <p:cNvSpPr/>
            <p:nvPr/>
          </p:nvSpPr>
          <p:spPr>
            <a:xfrm>
              <a:off x="3402400" y="1435475"/>
              <a:ext cx="37625" cy="18825"/>
            </a:xfrm>
            <a:custGeom>
              <a:avLst/>
              <a:gdLst/>
              <a:ahLst/>
              <a:cxnLst/>
              <a:rect l="l" t="t" r="r" b="b"/>
              <a:pathLst>
                <a:path w="1505" h="753" extrusionOk="0">
                  <a:moveTo>
                    <a:pt x="76" y="1"/>
                  </a:moveTo>
                  <a:cubicBezTo>
                    <a:pt x="51" y="1"/>
                    <a:pt x="26" y="1"/>
                    <a:pt x="26" y="26"/>
                  </a:cubicBezTo>
                  <a:cubicBezTo>
                    <a:pt x="1" y="51"/>
                    <a:pt x="26" y="76"/>
                    <a:pt x="51" y="76"/>
                  </a:cubicBezTo>
                  <a:cubicBezTo>
                    <a:pt x="552" y="176"/>
                    <a:pt x="1053" y="402"/>
                    <a:pt x="1429" y="753"/>
                  </a:cubicBezTo>
                  <a:lnTo>
                    <a:pt x="1454" y="753"/>
                  </a:lnTo>
                  <a:cubicBezTo>
                    <a:pt x="1479" y="753"/>
                    <a:pt x="1479" y="753"/>
                    <a:pt x="1504" y="728"/>
                  </a:cubicBezTo>
                  <a:cubicBezTo>
                    <a:pt x="1504" y="728"/>
                    <a:pt x="1504" y="703"/>
                    <a:pt x="1504" y="678"/>
                  </a:cubicBezTo>
                  <a:cubicBezTo>
                    <a:pt x="1103" y="327"/>
                    <a:pt x="577"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3"/>
            <p:cNvSpPr/>
            <p:nvPr/>
          </p:nvSpPr>
          <p:spPr>
            <a:xfrm>
              <a:off x="3410550" y="1426450"/>
              <a:ext cx="34475" cy="20975"/>
            </a:xfrm>
            <a:custGeom>
              <a:avLst/>
              <a:gdLst/>
              <a:ahLst/>
              <a:cxnLst/>
              <a:rect l="l" t="t" r="r" b="b"/>
              <a:pathLst>
                <a:path w="1379" h="839" extrusionOk="0">
                  <a:moveTo>
                    <a:pt x="29" y="1"/>
                  </a:moveTo>
                  <a:cubicBezTo>
                    <a:pt x="13" y="1"/>
                    <a:pt x="0" y="18"/>
                    <a:pt x="0" y="36"/>
                  </a:cubicBezTo>
                  <a:cubicBezTo>
                    <a:pt x="0" y="61"/>
                    <a:pt x="26" y="86"/>
                    <a:pt x="26" y="86"/>
                  </a:cubicBezTo>
                  <a:cubicBezTo>
                    <a:pt x="527" y="161"/>
                    <a:pt x="1003" y="412"/>
                    <a:pt x="1304" y="813"/>
                  </a:cubicBezTo>
                  <a:cubicBezTo>
                    <a:pt x="1304" y="813"/>
                    <a:pt x="1329" y="838"/>
                    <a:pt x="1329" y="838"/>
                  </a:cubicBezTo>
                  <a:cubicBezTo>
                    <a:pt x="1354" y="838"/>
                    <a:pt x="1354" y="813"/>
                    <a:pt x="1354" y="813"/>
                  </a:cubicBezTo>
                  <a:cubicBezTo>
                    <a:pt x="1379" y="813"/>
                    <a:pt x="1379" y="788"/>
                    <a:pt x="1379" y="763"/>
                  </a:cubicBezTo>
                  <a:cubicBezTo>
                    <a:pt x="1053" y="337"/>
                    <a:pt x="577" y="6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3"/>
            <p:cNvSpPr/>
            <p:nvPr/>
          </p:nvSpPr>
          <p:spPr>
            <a:xfrm>
              <a:off x="3290875" y="1461175"/>
              <a:ext cx="55800" cy="20700"/>
            </a:xfrm>
            <a:custGeom>
              <a:avLst/>
              <a:gdLst/>
              <a:ahLst/>
              <a:cxnLst/>
              <a:rect l="l" t="t" r="r" b="b"/>
              <a:pathLst>
                <a:path w="2232" h="828" extrusionOk="0">
                  <a:moveTo>
                    <a:pt x="51" y="1"/>
                  </a:moveTo>
                  <a:cubicBezTo>
                    <a:pt x="26" y="1"/>
                    <a:pt x="0" y="1"/>
                    <a:pt x="0" y="26"/>
                  </a:cubicBezTo>
                  <a:cubicBezTo>
                    <a:pt x="0" y="51"/>
                    <a:pt x="0" y="76"/>
                    <a:pt x="26" y="76"/>
                  </a:cubicBezTo>
                  <a:cubicBezTo>
                    <a:pt x="777" y="151"/>
                    <a:pt x="1504" y="402"/>
                    <a:pt x="2156" y="803"/>
                  </a:cubicBezTo>
                  <a:cubicBezTo>
                    <a:pt x="2156" y="803"/>
                    <a:pt x="2156" y="828"/>
                    <a:pt x="2181" y="828"/>
                  </a:cubicBezTo>
                  <a:cubicBezTo>
                    <a:pt x="2181" y="828"/>
                    <a:pt x="2206" y="803"/>
                    <a:pt x="2206" y="803"/>
                  </a:cubicBezTo>
                  <a:cubicBezTo>
                    <a:pt x="2231" y="778"/>
                    <a:pt x="2206" y="752"/>
                    <a:pt x="2206" y="727"/>
                  </a:cubicBezTo>
                  <a:cubicBezTo>
                    <a:pt x="1554" y="326"/>
                    <a:pt x="8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3"/>
            <p:cNvSpPr/>
            <p:nvPr/>
          </p:nvSpPr>
          <p:spPr>
            <a:xfrm>
              <a:off x="3305900" y="1454900"/>
              <a:ext cx="25725" cy="11950"/>
            </a:xfrm>
            <a:custGeom>
              <a:avLst/>
              <a:gdLst/>
              <a:ahLst/>
              <a:cxnLst/>
              <a:rect l="l" t="t" r="r" b="b"/>
              <a:pathLst>
                <a:path w="1029" h="478" extrusionOk="0">
                  <a:moveTo>
                    <a:pt x="51" y="1"/>
                  </a:moveTo>
                  <a:cubicBezTo>
                    <a:pt x="26" y="1"/>
                    <a:pt x="26" y="1"/>
                    <a:pt x="1" y="26"/>
                  </a:cubicBezTo>
                  <a:cubicBezTo>
                    <a:pt x="1" y="51"/>
                    <a:pt x="26" y="76"/>
                    <a:pt x="51" y="76"/>
                  </a:cubicBezTo>
                  <a:cubicBezTo>
                    <a:pt x="377" y="151"/>
                    <a:pt x="678" y="277"/>
                    <a:pt x="953" y="477"/>
                  </a:cubicBezTo>
                  <a:lnTo>
                    <a:pt x="978" y="477"/>
                  </a:lnTo>
                  <a:cubicBezTo>
                    <a:pt x="1004" y="477"/>
                    <a:pt x="1004" y="477"/>
                    <a:pt x="1029" y="452"/>
                  </a:cubicBezTo>
                  <a:cubicBezTo>
                    <a:pt x="1029" y="452"/>
                    <a:pt x="1029" y="427"/>
                    <a:pt x="1004" y="402"/>
                  </a:cubicBezTo>
                  <a:cubicBezTo>
                    <a:pt x="728" y="201"/>
                    <a:pt x="402"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3"/>
            <p:cNvSpPr/>
            <p:nvPr/>
          </p:nvSpPr>
          <p:spPr>
            <a:xfrm>
              <a:off x="3248900" y="1275075"/>
              <a:ext cx="30725" cy="12575"/>
            </a:xfrm>
            <a:custGeom>
              <a:avLst/>
              <a:gdLst/>
              <a:ahLst/>
              <a:cxnLst/>
              <a:rect l="l" t="t" r="r" b="b"/>
              <a:pathLst>
                <a:path w="1229" h="503" extrusionOk="0">
                  <a:moveTo>
                    <a:pt x="75" y="1"/>
                  </a:moveTo>
                  <a:cubicBezTo>
                    <a:pt x="50" y="1"/>
                    <a:pt x="25" y="26"/>
                    <a:pt x="25" y="51"/>
                  </a:cubicBezTo>
                  <a:cubicBezTo>
                    <a:pt x="0" y="76"/>
                    <a:pt x="25" y="76"/>
                    <a:pt x="50" y="101"/>
                  </a:cubicBezTo>
                  <a:cubicBezTo>
                    <a:pt x="426" y="176"/>
                    <a:pt x="802" y="327"/>
                    <a:pt x="1153" y="502"/>
                  </a:cubicBezTo>
                  <a:lnTo>
                    <a:pt x="1178" y="502"/>
                  </a:lnTo>
                  <a:cubicBezTo>
                    <a:pt x="1178" y="502"/>
                    <a:pt x="1203" y="502"/>
                    <a:pt x="1203" y="477"/>
                  </a:cubicBezTo>
                  <a:cubicBezTo>
                    <a:pt x="1228" y="452"/>
                    <a:pt x="1203" y="427"/>
                    <a:pt x="1178" y="427"/>
                  </a:cubicBezTo>
                  <a:cubicBezTo>
                    <a:pt x="827" y="252"/>
                    <a:pt x="451"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3"/>
            <p:cNvSpPr/>
            <p:nvPr/>
          </p:nvSpPr>
          <p:spPr>
            <a:xfrm>
              <a:off x="3246400" y="1266325"/>
              <a:ext cx="45750" cy="11300"/>
            </a:xfrm>
            <a:custGeom>
              <a:avLst/>
              <a:gdLst/>
              <a:ahLst/>
              <a:cxnLst/>
              <a:rect l="l" t="t" r="r" b="b"/>
              <a:pathLst>
                <a:path w="1830" h="452" extrusionOk="0">
                  <a:moveTo>
                    <a:pt x="50" y="0"/>
                  </a:moveTo>
                  <a:cubicBezTo>
                    <a:pt x="25" y="0"/>
                    <a:pt x="0" y="25"/>
                    <a:pt x="0" y="50"/>
                  </a:cubicBezTo>
                  <a:cubicBezTo>
                    <a:pt x="0" y="75"/>
                    <a:pt x="25" y="75"/>
                    <a:pt x="50" y="100"/>
                  </a:cubicBezTo>
                  <a:cubicBezTo>
                    <a:pt x="476" y="125"/>
                    <a:pt x="927" y="175"/>
                    <a:pt x="1353" y="226"/>
                  </a:cubicBezTo>
                  <a:cubicBezTo>
                    <a:pt x="1504" y="251"/>
                    <a:pt x="1704" y="276"/>
                    <a:pt x="1754" y="426"/>
                  </a:cubicBezTo>
                  <a:cubicBezTo>
                    <a:pt x="1754" y="451"/>
                    <a:pt x="1779" y="451"/>
                    <a:pt x="1805" y="451"/>
                  </a:cubicBezTo>
                  <a:cubicBezTo>
                    <a:pt x="1830" y="451"/>
                    <a:pt x="1830" y="426"/>
                    <a:pt x="1830" y="401"/>
                  </a:cubicBezTo>
                  <a:cubicBezTo>
                    <a:pt x="1779" y="226"/>
                    <a:pt x="1554" y="150"/>
                    <a:pt x="1378" y="150"/>
                  </a:cubicBezTo>
                  <a:cubicBezTo>
                    <a:pt x="927" y="75"/>
                    <a:pt x="5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3"/>
            <p:cNvSpPr/>
            <p:nvPr/>
          </p:nvSpPr>
          <p:spPr>
            <a:xfrm>
              <a:off x="3246400" y="1256300"/>
              <a:ext cx="49500" cy="11925"/>
            </a:xfrm>
            <a:custGeom>
              <a:avLst/>
              <a:gdLst/>
              <a:ahLst/>
              <a:cxnLst/>
              <a:rect l="l" t="t" r="r" b="b"/>
              <a:pathLst>
                <a:path w="1980" h="477" extrusionOk="0">
                  <a:moveTo>
                    <a:pt x="50" y="0"/>
                  </a:moveTo>
                  <a:cubicBezTo>
                    <a:pt x="25" y="0"/>
                    <a:pt x="25" y="0"/>
                    <a:pt x="0" y="25"/>
                  </a:cubicBezTo>
                  <a:cubicBezTo>
                    <a:pt x="0" y="50"/>
                    <a:pt x="25" y="75"/>
                    <a:pt x="50" y="75"/>
                  </a:cubicBezTo>
                  <a:cubicBezTo>
                    <a:pt x="702" y="125"/>
                    <a:pt x="1328" y="251"/>
                    <a:pt x="1930" y="476"/>
                  </a:cubicBezTo>
                  <a:cubicBezTo>
                    <a:pt x="1955" y="476"/>
                    <a:pt x="1980" y="451"/>
                    <a:pt x="1980" y="451"/>
                  </a:cubicBezTo>
                  <a:cubicBezTo>
                    <a:pt x="1980" y="426"/>
                    <a:pt x="1980" y="401"/>
                    <a:pt x="1955" y="376"/>
                  </a:cubicBezTo>
                  <a:cubicBezTo>
                    <a:pt x="1353" y="175"/>
                    <a:pt x="702"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3"/>
            <p:cNvSpPr/>
            <p:nvPr/>
          </p:nvSpPr>
          <p:spPr>
            <a:xfrm>
              <a:off x="3248275" y="1248025"/>
              <a:ext cx="46375" cy="7650"/>
            </a:xfrm>
            <a:custGeom>
              <a:avLst/>
              <a:gdLst/>
              <a:ahLst/>
              <a:cxnLst/>
              <a:rect l="l" t="t" r="r" b="b"/>
              <a:pathLst>
                <a:path w="1855" h="306" extrusionOk="0">
                  <a:moveTo>
                    <a:pt x="275" y="1"/>
                  </a:moveTo>
                  <a:cubicBezTo>
                    <a:pt x="200" y="1"/>
                    <a:pt x="126" y="2"/>
                    <a:pt x="50" y="5"/>
                  </a:cubicBezTo>
                  <a:cubicBezTo>
                    <a:pt x="25" y="5"/>
                    <a:pt x="0" y="30"/>
                    <a:pt x="0" y="55"/>
                  </a:cubicBezTo>
                  <a:cubicBezTo>
                    <a:pt x="0" y="80"/>
                    <a:pt x="25" y="105"/>
                    <a:pt x="50" y="105"/>
                  </a:cubicBezTo>
                  <a:cubicBezTo>
                    <a:pt x="168" y="95"/>
                    <a:pt x="287" y="90"/>
                    <a:pt x="406" y="90"/>
                  </a:cubicBezTo>
                  <a:cubicBezTo>
                    <a:pt x="870" y="90"/>
                    <a:pt x="1341" y="166"/>
                    <a:pt x="1780" y="306"/>
                  </a:cubicBezTo>
                  <a:lnTo>
                    <a:pt x="1805" y="306"/>
                  </a:lnTo>
                  <a:cubicBezTo>
                    <a:pt x="1830" y="306"/>
                    <a:pt x="1830" y="306"/>
                    <a:pt x="1855" y="281"/>
                  </a:cubicBezTo>
                  <a:cubicBezTo>
                    <a:pt x="1855" y="256"/>
                    <a:pt x="1830" y="231"/>
                    <a:pt x="1805" y="231"/>
                  </a:cubicBezTo>
                  <a:cubicBezTo>
                    <a:pt x="1300" y="77"/>
                    <a:pt x="79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3"/>
            <p:cNvSpPr/>
            <p:nvPr/>
          </p:nvSpPr>
          <p:spPr>
            <a:xfrm>
              <a:off x="3250150" y="1238125"/>
              <a:ext cx="48275" cy="6275"/>
            </a:xfrm>
            <a:custGeom>
              <a:avLst/>
              <a:gdLst/>
              <a:ahLst/>
              <a:cxnLst/>
              <a:rect l="l" t="t" r="r" b="b"/>
              <a:pathLst>
                <a:path w="1931" h="251" extrusionOk="0">
                  <a:moveTo>
                    <a:pt x="51" y="0"/>
                  </a:moveTo>
                  <a:cubicBezTo>
                    <a:pt x="25" y="0"/>
                    <a:pt x="0" y="0"/>
                    <a:pt x="0" y="25"/>
                  </a:cubicBezTo>
                  <a:cubicBezTo>
                    <a:pt x="0" y="50"/>
                    <a:pt x="25" y="75"/>
                    <a:pt x="51" y="75"/>
                  </a:cubicBezTo>
                  <a:cubicBezTo>
                    <a:pt x="652" y="75"/>
                    <a:pt x="1254" y="151"/>
                    <a:pt x="1855" y="251"/>
                  </a:cubicBezTo>
                  <a:lnTo>
                    <a:pt x="1880" y="251"/>
                  </a:lnTo>
                  <a:cubicBezTo>
                    <a:pt x="1880" y="251"/>
                    <a:pt x="1905" y="226"/>
                    <a:pt x="1905" y="201"/>
                  </a:cubicBezTo>
                  <a:cubicBezTo>
                    <a:pt x="1930" y="176"/>
                    <a:pt x="1905" y="176"/>
                    <a:pt x="1880" y="151"/>
                  </a:cubicBezTo>
                  <a:cubicBezTo>
                    <a:pt x="1279" y="50"/>
                    <a:pt x="65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3"/>
            <p:cNvSpPr/>
            <p:nvPr/>
          </p:nvSpPr>
          <p:spPr>
            <a:xfrm>
              <a:off x="3248900" y="1228725"/>
              <a:ext cx="52650" cy="6900"/>
            </a:xfrm>
            <a:custGeom>
              <a:avLst/>
              <a:gdLst/>
              <a:ahLst/>
              <a:cxnLst/>
              <a:rect l="l" t="t" r="r" b="b"/>
              <a:pathLst>
                <a:path w="2106" h="276" extrusionOk="0">
                  <a:moveTo>
                    <a:pt x="634" y="0"/>
                  </a:moveTo>
                  <a:cubicBezTo>
                    <a:pt x="437" y="0"/>
                    <a:pt x="243" y="9"/>
                    <a:pt x="50" y="25"/>
                  </a:cubicBezTo>
                  <a:cubicBezTo>
                    <a:pt x="25" y="25"/>
                    <a:pt x="0" y="50"/>
                    <a:pt x="0" y="75"/>
                  </a:cubicBezTo>
                  <a:cubicBezTo>
                    <a:pt x="0" y="101"/>
                    <a:pt x="25" y="126"/>
                    <a:pt x="50" y="126"/>
                  </a:cubicBezTo>
                  <a:cubicBezTo>
                    <a:pt x="288" y="96"/>
                    <a:pt x="521" y="82"/>
                    <a:pt x="752" y="82"/>
                  </a:cubicBezTo>
                  <a:cubicBezTo>
                    <a:pt x="1107" y="82"/>
                    <a:pt x="1456" y="115"/>
                    <a:pt x="1805" y="176"/>
                  </a:cubicBezTo>
                  <a:cubicBezTo>
                    <a:pt x="1905" y="201"/>
                    <a:pt x="1980" y="201"/>
                    <a:pt x="2030" y="276"/>
                  </a:cubicBezTo>
                  <a:lnTo>
                    <a:pt x="2106" y="276"/>
                  </a:lnTo>
                  <a:cubicBezTo>
                    <a:pt x="2106" y="251"/>
                    <a:pt x="2106" y="226"/>
                    <a:pt x="2106" y="201"/>
                  </a:cubicBezTo>
                  <a:cubicBezTo>
                    <a:pt x="2030" y="126"/>
                    <a:pt x="1930" y="101"/>
                    <a:pt x="1830" y="101"/>
                  </a:cubicBezTo>
                  <a:cubicBezTo>
                    <a:pt x="1429" y="34"/>
                    <a:pt x="1028"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3"/>
            <p:cNvSpPr/>
            <p:nvPr/>
          </p:nvSpPr>
          <p:spPr>
            <a:xfrm>
              <a:off x="3253900" y="1215800"/>
              <a:ext cx="53300" cy="7300"/>
            </a:xfrm>
            <a:custGeom>
              <a:avLst/>
              <a:gdLst/>
              <a:ahLst/>
              <a:cxnLst/>
              <a:rect l="l" t="t" r="r" b="b"/>
              <a:pathLst>
                <a:path w="2132" h="292" extrusionOk="0">
                  <a:moveTo>
                    <a:pt x="1051" y="0"/>
                  </a:moveTo>
                  <a:cubicBezTo>
                    <a:pt x="709" y="0"/>
                    <a:pt x="368" y="57"/>
                    <a:pt x="51" y="166"/>
                  </a:cubicBezTo>
                  <a:cubicBezTo>
                    <a:pt x="26" y="166"/>
                    <a:pt x="1" y="191"/>
                    <a:pt x="26" y="217"/>
                  </a:cubicBezTo>
                  <a:cubicBezTo>
                    <a:pt x="26" y="242"/>
                    <a:pt x="51" y="242"/>
                    <a:pt x="76" y="242"/>
                  </a:cubicBezTo>
                  <a:cubicBezTo>
                    <a:pt x="365" y="138"/>
                    <a:pt x="680" y="87"/>
                    <a:pt x="997" y="87"/>
                  </a:cubicBezTo>
                  <a:cubicBezTo>
                    <a:pt x="1369" y="87"/>
                    <a:pt x="1743" y="157"/>
                    <a:pt x="2081" y="292"/>
                  </a:cubicBezTo>
                  <a:cubicBezTo>
                    <a:pt x="2106" y="292"/>
                    <a:pt x="2131" y="267"/>
                    <a:pt x="2131" y="267"/>
                  </a:cubicBezTo>
                  <a:cubicBezTo>
                    <a:pt x="2131" y="242"/>
                    <a:pt x="2131" y="217"/>
                    <a:pt x="2106" y="191"/>
                  </a:cubicBezTo>
                  <a:cubicBezTo>
                    <a:pt x="1772" y="63"/>
                    <a:pt x="1411"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3"/>
            <p:cNvSpPr/>
            <p:nvPr/>
          </p:nvSpPr>
          <p:spPr>
            <a:xfrm>
              <a:off x="3258925" y="1202525"/>
              <a:ext cx="55775" cy="7425"/>
            </a:xfrm>
            <a:custGeom>
              <a:avLst/>
              <a:gdLst/>
              <a:ahLst/>
              <a:cxnLst/>
              <a:rect l="l" t="t" r="r" b="b"/>
              <a:pathLst>
                <a:path w="2231" h="297" extrusionOk="0">
                  <a:moveTo>
                    <a:pt x="691" y="1"/>
                  </a:moveTo>
                  <a:cubicBezTo>
                    <a:pt x="470" y="1"/>
                    <a:pt x="248" y="15"/>
                    <a:pt x="25" y="46"/>
                  </a:cubicBezTo>
                  <a:cubicBezTo>
                    <a:pt x="0" y="46"/>
                    <a:pt x="0" y="46"/>
                    <a:pt x="0" y="71"/>
                  </a:cubicBezTo>
                  <a:cubicBezTo>
                    <a:pt x="0" y="96"/>
                    <a:pt x="25" y="121"/>
                    <a:pt x="50" y="121"/>
                  </a:cubicBezTo>
                  <a:cubicBezTo>
                    <a:pt x="255" y="99"/>
                    <a:pt x="462" y="88"/>
                    <a:pt x="669" y="88"/>
                  </a:cubicBezTo>
                  <a:cubicBezTo>
                    <a:pt x="1172" y="88"/>
                    <a:pt x="1676" y="154"/>
                    <a:pt x="2156" y="296"/>
                  </a:cubicBezTo>
                  <a:lnTo>
                    <a:pt x="2181" y="296"/>
                  </a:lnTo>
                  <a:cubicBezTo>
                    <a:pt x="2206" y="296"/>
                    <a:pt x="2206" y="271"/>
                    <a:pt x="2231" y="246"/>
                  </a:cubicBezTo>
                  <a:cubicBezTo>
                    <a:pt x="2231" y="221"/>
                    <a:pt x="2206" y="221"/>
                    <a:pt x="2181" y="196"/>
                  </a:cubicBezTo>
                  <a:cubicBezTo>
                    <a:pt x="1694" y="74"/>
                    <a:pt x="1194"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3"/>
            <p:cNvSpPr/>
            <p:nvPr/>
          </p:nvSpPr>
          <p:spPr>
            <a:xfrm>
              <a:off x="3260175" y="1192500"/>
              <a:ext cx="53900" cy="4925"/>
            </a:xfrm>
            <a:custGeom>
              <a:avLst/>
              <a:gdLst/>
              <a:ahLst/>
              <a:cxnLst/>
              <a:rect l="l" t="t" r="r" b="b"/>
              <a:pathLst>
                <a:path w="2156" h="197" extrusionOk="0">
                  <a:moveTo>
                    <a:pt x="622" y="1"/>
                  </a:moveTo>
                  <a:cubicBezTo>
                    <a:pt x="430" y="1"/>
                    <a:pt x="239" y="7"/>
                    <a:pt x="51" y="21"/>
                  </a:cubicBezTo>
                  <a:cubicBezTo>
                    <a:pt x="25" y="21"/>
                    <a:pt x="0" y="46"/>
                    <a:pt x="25" y="71"/>
                  </a:cubicBezTo>
                  <a:cubicBezTo>
                    <a:pt x="25" y="89"/>
                    <a:pt x="25" y="106"/>
                    <a:pt x="34" y="106"/>
                  </a:cubicBezTo>
                  <a:cubicBezTo>
                    <a:pt x="38" y="106"/>
                    <a:pt x="43" y="103"/>
                    <a:pt x="51" y="96"/>
                  </a:cubicBezTo>
                  <a:cubicBezTo>
                    <a:pt x="210" y="90"/>
                    <a:pt x="371" y="87"/>
                    <a:pt x="533" y="87"/>
                  </a:cubicBezTo>
                  <a:cubicBezTo>
                    <a:pt x="1057" y="87"/>
                    <a:pt x="1589" y="120"/>
                    <a:pt x="2106" y="196"/>
                  </a:cubicBezTo>
                  <a:cubicBezTo>
                    <a:pt x="2131" y="196"/>
                    <a:pt x="2131" y="171"/>
                    <a:pt x="2156" y="146"/>
                  </a:cubicBezTo>
                  <a:cubicBezTo>
                    <a:pt x="2156" y="121"/>
                    <a:pt x="2131" y="121"/>
                    <a:pt x="2106" y="96"/>
                  </a:cubicBezTo>
                  <a:cubicBezTo>
                    <a:pt x="1618" y="42"/>
                    <a:pt x="1117"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3"/>
            <p:cNvSpPr/>
            <p:nvPr/>
          </p:nvSpPr>
          <p:spPr>
            <a:xfrm>
              <a:off x="3262675" y="1178300"/>
              <a:ext cx="58300" cy="9100"/>
            </a:xfrm>
            <a:custGeom>
              <a:avLst/>
              <a:gdLst/>
              <a:ahLst/>
              <a:cxnLst/>
              <a:rect l="l" t="t" r="r" b="b"/>
              <a:pathLst>
                <a:path w="2332" h="364" extrusionOk="0">
                  <a:moveTo>
                    <a:pt x="896" y="1"/>
                  </a:moveTo>
                  <a:cubicBezTo>
                    <a:pt x="603" y="1"/>
                    <a:pt x="309" y="37"/>
                    <a:pt x="26" y="113"/>
                  </a:cubicBezTo>
                  <a:cubicBezTo>
                    <a:pt x="1" y="113"/>
                    <a:pt x="1" y="138"/>
                    <a:pt x="1" y="163"/>
                  </a:cubicBezTo>
                  <a:cubicBezTo>
                    <a:pt x="1" y="188"/>
                    <a:pt x="26" y="188"/>
                    <a:pt x="51" y="188"/>
                  </a:cubicBezTo>
                  <a:cubicBezTo>
                    <a:pt x="328" y="121"/>
                    <a:pt x="615" y="87"/>
                    <a:pt x="904" y="87"/>
                  </a:cubicBezTo>
                  <a:cubicBezTo>
                    <a:pt x="1374" y="87"/>
                    <a:pt x="1847" y="177"/>
                    <a:pt x="2281" y="363"/>
                  </a:cubicBezTo>
                  <a:cubicBezTo>
                    <a:pt x="2306" y="363"/>
                    <a:pt x="2331" y="363"/>
                    <a:pt x="2331" y="338"/>
                  </a:cubicBezTo>
                  <a:cubicBezTo>
                    <a:pt x="2331" y="313"/>
                    <a:pt x="2331" y="288"/>
                    <a:pt x="2306" y="288"/>
                  </a:cubicBezTo>
                  <a:cubicBezTo>
                    <a:pt x="1869" y="100"/>
                    <a:pt x="1383"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3"/>
            <p:cNvSpPr/>
            <p:nvPr/>
          </p:nvSpPr>
          <p:spPr>
            <a:xfrm>
              <a:off x="3259550" y="1164825"/>
              <a:ext cx="59550" cy="6900"/>
            </a:xfrm>
            <a:custGeom>
              <a:avLst/>
              <a:gdLst/>
              <a:ahLst/>
              <a:cxnLst/>
              <a:rect l="l" t="t" r="r" b="b"/>
              <a:pathLst>
                <a:path w="2382" h="276" extrusionOk="0">
                  <a:moveTo>
                    <a:pt x="944" y="0"/>
                  </a:moveTo>
                  <a:cubicBezTo>
                    <a:pt x="637" y="0"/>
                    <a:pt x="329" y="26"/>
                    <a:pt x="25" y="75"/>
                  </a:cubicBezTo>
                  <a:cubicBezTo>
                    <a:pt x="0" y="75"/>
                    <a:pt x="0" y="100"/>
                    <a:pt x="0" y="125"/>
                  </a:cubicBezTo>
                  <a:cubicBezTo>
                    <a:pt x="0" y="150"/>
                    <a:pt x="25" y="175"/>
                    <a:pt x="50" y="175"/>
                  </a:cubicBezTo>
                  <a:cubicBezTo>
                    <a:pt x="347" y="116"/>
                    <a:pt x="648" y="88"/>
                    <a:pt x="949" y="88"/>
                  </a:cubicBezTo>
                  <a:cubicBezTo>
                    <a:pt x="1411" y="88"/>
                    <a:pt x="1876" y="154"/>
                    <a:pt x="2331" y="276"/>
                  </a:cubicBezTo>
                  <a:cubicBezTo>
                    <a:pt x="2356" y="276"/>
                    <a:pt x="2356" y="276"/>
                    <a:pt x="2381" y="250"/>
                  </a:cubicBezTo>
                  <a:cubicBezTo>
                    <a:pt x="2381" y="225"/>
                    <a:pt x="2356" y="200"/>
                    <a:pt x="2356" y="200"/>
                  </a:cubicBezTo>
                  <a:cubicBezTo>
                    <a:pt x="1898" y="63"/>
                    <a:pt x="1422"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3"/>
            <p:cNvSpPr/>
            <p:nvPr/>
          </p:nvSpPr>
          <p:spPr>
            <a:xfrm>
              <a:off x="3263300" y="1153575"/>
              <a:ext cx="57675" cy="5625"/>
            </a:xfrm>
            <a:custGeom>
              <a:avLst/>
              <a:gdLst/>
              <a:ahLst/>
              <a:cxnLst/>
              <a:rect l="l" t="t" r="r" b="b"/>
              <a:pathLst>
                <a:path w="2307" h="225" extrusionOk="0">
                  <a:moveTo>
                    <a:pt x="709" y="0"/>
                  </a:moveTo>
                  <a:cubicBezTo>
                    <a:pt x="481" y="0"/>
                    <a:pt x="253" y="9"/>
                    <a:pt x="26" y="24"/>
                  </a:cubicBezTo>
                  <a:cubicBezTo>
                    <a:pt x="1" y="49"/>
                    <a:pt x="1" y="49"/>
                    <a:pt x="1" y="74"/>
                  </a:cubicBezTo>
                  <a:cubicBezTo>
                    <a:pt x="1" y="99"/>
                    <a:pt x="26" y="124"/>
                    <a:pt x="51" y="124"/>
                  </a:cubicBezTo>
                  <a:cubicBezTo>
                    <a:pt x="312" y="97"/>
                    <a:pt x="576" y="83"/>
                    <a:pt x="841" y="83"/>
                  </a:cubicBezTo>
                  <a:cubicBezTo>
                    <a:pt x="1314" y="83"/>
                    <a:pt x="1790" y="128"/>
                    <a:pt x="2256" y="224"/>
                  </a:cubicBezTo>
                  <a:cubicBezTo>
                    <a:pt x="2281" y="224"/>
                    <a:pt x="2306" y="224"/>
                    <a:pt x="2306" y="199"/>
                  </a:cubicBezTo>
                  <a:cubicBezTo>
                    <a:pt x="2306" y="174"/>
                    <a:pt x="2281" y="149"/>
                    <a:pt x="2281" y="149"/>
                  </a:cubicBezTo>
                  <a:cubicBezTo>
                    <a:pt x="1757" y="44"/>
                    <a:pt x="123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3"/>
            <p:cNvSpPr/>
            <p:nvPr/>
          </p:nvSpPr>
          <p:spPr>
            <a:xfrm>
              <a:off x="3270825" y="1141475"/>
              <a:ext cx="54525" cy="7075"/>
            </a:xfrm>
            <a:custGeom>
              <a:avLst/>
              <a:gdLst/>
              <a:ahLst/>
              <a:cxnLst/>
              <a:rect l="l" t="t" r="r" b="b"/>
              <a:pathLst>
                <a:path w="2181" h="283" extrusionOk="0">
                  <a:moveTo>
                    <a:pt x="369" y="0"/>
                  </a:moveTo>
                  <a:cubicBezTo>
                    <a:pt x="255" y="0"/>
                    <a:pt x="141" y="3"/>
                    <a:pt x="26" y="7"/>
                  </a:cubicBezTo>
                  <a:cubicBezTo>
                    <a:pt x="0" y="7"/>
                    <a:pt x="0" y="32"/>
                    <a:pt x="0" y="57"/>
                  </a:cubicBezTo>
                  <a:cubicBezTo>
                    <a:pt x="0" y="82"/>
                    <a:pt x="0" y="82"/>
                    <a:pt x="26" y="82"/>
                  </a:cubicBezTo>
                  <a:cubicBezTo>
                    <a:pt x="118" y="79"/>
                    <a:pt x="210" y="77"/>
                    <a:pt x="301" y="77"/>
                  </a:cubicBezTo>
                  <a:cubicBezTo>
                    <a:pt x="930" y="77"/>
                    <a:pt x="1540" y="151"/>
                    <a:pt x="2131" y="282"/>
                  </a:cubicBezTo>
                  <a:cubicBezTo>
                    <a:pt x="2156" y="282"/>
                    <a:pt x="2181" y="282"/>
                    <a:pt x="2181" y="257"/>
                  </a:cubicBezTo>
                  <a:cubicBezTo>
                    <a:pt x="2181" y="232"/>
                    <a:pt x="2181" y="207"/>
                    <a:pt x="2156" y="207"/>
                  </a:cubicBezTo>
                  <a:cubicBezTo>
                    <a:pt x="1565" y="59"/>
                    <a:pt x="975"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3"/>
            <p:cNvSpPr/>
            <p:nvPr/>
          </p:nvSpPr>
          <p:spPr>
            <a:xfrm>
              <a:off x="3273325" y="1129250"/>
              <a:ext cx="53300" cy="6750"/>
            </a:xfrm>
            <a:custGeom>
              <a:avLst/>
              <a:gdLst/>
              <a:ahLst/>
              <a:cxnLst/>
              <a:rect l="l" t="t" r="r" b="b"/>
              <a:pathLst>
                <a:path w="2132" h="270" extrusionOk="0">
                  <a:moveTo>
                    <a:pt x="700" y="1"/>
                  </a:moveTo>
                  <a:cubicBezTo>
                    <a:pt x="541" y="1"/>
                    <a:pt x="383" y="7"/>
                    <a:pt x="226" y="19"/>
                  </a:cubicBezTo>
                  <a:cubicBezTo>
                    <a:pt x="151" y="44"/>
                    <a:pt x="51" y="69"/>
                    <a:pt x="1" y="145"/>
                  </a:cubicBezTo>
                  <a:cubicBezTo>
                    <a:pt x="1" y="170"/>
                    <a:pt x="1" y="195"/>
                    <a:pt x="26" y="195"/>
                  </a:cubicBezTo>
                  <a:cubicBezTo>
                    <a:pt x="33" y="202"/>
                    <a:pt x="40" y="205"/>
                    <a:pt x="47" y="205"/>
                  </a:cubicBezTo>
                  <a:cubicBezTo>
                    <a:pt x="63" y="205"/>
                    <a:pt x="76" y="187"/>
                    <a:pt x="76" y="170"/>
                  </a:cubicBezTo>
                  <a:cubicBezTo>
                    <a:pt x="101" y="145"/>
                    <a:pt x="176" y="120"/>
                    <a:pt x="226" y="120"/>
                  </a:cubicBezTo>
                  <a:cubicBezTo>
                    <a:pt x="414" y="97"/>
                    <a:pt x="602" y="86"/>
                    <a:pt x="790" y="86"/>
                  </a:cubicBezTo>
                  <a:cubicBezTo>
                    <a:pt x="1227" y="86"/>
                    <a:pt x="1660" y="147"/>
                    <a:pt x="2081" y="270"/>
                  </a:cubicBezTo>
                  <a:lnTo>
                    <a:pt x="2106" y="270"/>
                  </a:lnTo>
                  <a:cubicBezTo>
                    <a:pt x="2106" y="270"/>
                    <a:pt x="2131" y="245"/>
                    <a:pt x="2131" y="220"/>
                  </a:cubicBezTo>
                  <a:cubicBezTo>
                    <a:pt x="2131" y="195"/>
                    <a:pt x="2131" y="195"/>
                    <a:pt x="2106" y="170"/>
                  </a:cubicBezTo>
                  <a:cubicBezTo>
                    <a:pt x="1655" y="57"/>
                    <a:pt x="1176" y="1"/>
                    <a:pt x="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3"/>
            <p:cNvSpPr/>
            <p:nvPr/>
          </p:nvSpPr>
          <p:spPr>
            <a:xfrm>
              <a:off x="3268325" y="1116600"/>
              <a:ext cx="53275" cy="7500"/>
            </a:xfrm>
            <a:custGeom>
              <a:avLst/>
              <a:gdLst/>
              <a:ahLst/>
              <a:cxnLst/>
              <a:rect l="l" t="t" r="r" b="b"/>
              <a:pathLst>
                <a:path w="2131" h="300" extrusionOk="0">
                  <a:moveTo>
                    <a:pt x="899" y="1"/>
                  </a:moveTo>
                  <a:cubicBezTo>
                    <a:pt x="603" y="1"/>
                    <a:pt x="308" y="41"/>
                    <a:pt x="25" y="124"/>
                  </a:cubicBezTo>
                  <a:cubicBezTo>
                    <a:pt x="0" y="124"/>
                    <a:pt x="0" y="149"/>
                    <a:pt x="0" y="174"/>
                  </a:cubicBezTo>
                  <a:cubicBezTo>
                    <a:pt x="0" y="200"/>
                    <a:pt x="25" y="200"/>
                    <a:pt x="50" y="200"/>
                  </a:cubicBezTo>
                  <a:cubicBezTo>
                    <a:pt x="339" y="125"/>
                    <a:pt x="632" y="86"/>
                    <a:pt x="923" y="86"/>
                  </a:cubicBezTo>
                  <a:cubicBezTo>
                    <a:pt x="1316" y="86"/>
                    <a:pt x="1706" y="156"/>
                    <a:pt x="2080" y="300"/>
                  </a:cubicBezTo>
                  <a:cubicBezTo>
                    <a:pt x="2105" y="300"/>
                    <a:pt x="2131" y="300"/>
                    <a:pt x="2131" y="275"/>
                  </a:cubicBezTo>
                  <a:cubicBezTo>
                    <a:pt x="2131" y="250"/>
                    <a:pt x="2131" y="225"/>
                    <a:pt x="2105" y="225"/>
                  </a:cubicBezTo>
                  <a:cubicBezTo>
                    <a:pt x="1726" y="79"/>
                    <a:pt x="1312"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3"/>
            <p:cNvSpPr/>
            <p:nvPr/>
          </p:nvSpPr>
          <p:spPr>
            <a:xfrm>
              <a:off x="3273950" y="1103175"/>
              <a:ext cx="55800" cy="7775"/>
            </a:xfrm>
            <a:custGeom>
              <a:avLst/>
              <a:gdLst/>
              <a:ahLst/>
              <a:cxnLst/>
              <a:rect l="l" t="t" r="r" b="b"/>
              <a:pathLst>
                <a:path w="2232" h="311" extrusionOk="0">
                  <a:moveTo>
                    <a:pt x="850" y="0"/>
                  </a:moveTo>
                  <a:cubicBezTo>
                    <a:pt x="574" y="0"/>
                    <a:pt x="298" y="29"/>
                    <a:pt x="26" y="85"/>
                  </a:cubicBezTo>
                  <a:cubicBezTo>
                    <a:pt x="26" y="85"/>
                    <a:pt x="1" y="110"/>
                    <a:pt x="1" y="135"/>
                  </a:cubicBezTo>
                  <a:cubicBezTo>
                    <a:pt x="1" y="153"/>
                    <a:pt x="13" y="170"/>
                    <a:pt x="30" y="170"/>
                  </a:cubicBezTo>
                  <a:cubicBezTo>
                    <a:pt x="36" y="170"/>
                    <a:pt x="44" y="167"/>
                    <a:pt x="51" y="160"/>
                  </a:cubicBezTo>
                  <a:cubicBezTo>
                    <a:pt x="302" y="115"/>
                    <a:pt x="559" y="93"/>
                    <a:pt x="816" y="93"/>
                  </a:cubicBezTo>
                  <a:cubicBezTo>
                    <a:pt x="1280" y="93"/>
                    <a:pt x="1746" y="165"/>
                    <a:pt x="2181" y="310"/>
                  </a:cubicBezTo>
                  <a:cubicBezTo>
                    <a:pt x="2206" y="310"/>
                    <a:pt x="2231" y="310"/>
                    <a:pt x="2231" y="285"/>
                  </a:cubicBezTo>
                  <a:cubicBezTo>
                    <a:pt x="2231" y="260"/>
                    <a:pt x="2231" y="235"/>
                    <a:pt x="2206" y="235"/>
                  </a:cubicBezTo>
                  <a:cubicBezTo>
                    <a:pt x="1768" y="79"/>
                    <a:pt x="1310"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3"/>
            <p:cNvSpPr/>
            <p:nvPr/>
          </p:nvSpPr>
          <p:spPr>
            <a:xfrm>
              <a:off x="3273325" y="1090550"/>
              <a:ext cx="61425" cy="9125"/>
            </a:xfrm>
            <a:custGeom>
              <a:avLst/>
              <a:gdLst/>
              <a:ahLst/>
              <a:cxnLst/>
              <a:rect l="l" t="t" r="r" b="b"/>
              <a:pathLst>
                <a:path w="2457" h="365" extrusionOk="0">
                  <a:moveTo>
                    <a:pt x="1014" y="0"/>
                  </a:moveTo>
                  <a:cubicBezTo>
                    <a:pt x="678" y="0"/>
                    <a:pt x="344" y="46"/>
                    <a:pt x="26" y="139"/>
                  </a:cubicBezTo>
                  <a:cubicBezTo>
                    <a:pt x="1" y="139"/>
                    <a:pt x="1" y="164"/>
                    <a:pt x="1" y="189"/>
                  </a:cubicBezTo>
                  <a:cubicBezTo>
                    <a:pt x="1" y="207"/>
                    <a:pt x="13" y="224"/>
                    <a:pt x="29" y="224"/>
                  </a:cubicBezTo>
                  <a:cubicBezTo>
                    <a:pt x="36" y="224"/>
                    <a:pt x="44" y="221"/>
                    <a:pt x="51" y="214"/>
                  </a:cubicBezTo>
                  <a:cubicBezTo>
                    <a:pt x="358" y="122"/>
                    <a:pt x="683" y="76"/>
                    <a:pt x="1009" y="76"/>
                  </a:cubicBezTo>
                  <a:cubicBezTo>
                    <a:pt x="1479" y="76"/>
                    <a:pt x="1952" y="172"/>
                    <a:pt x="2382" y="364"/>
                  </a:cubicBezTo>
                  <a:lnTo>
                    <a:pt x="2407" y="364"/>
                  </a:lnTo>
                  <a:cubicBezTo>
                    <a:pt x="2407" y="364"/>
                    <a:pt x="2432" y="364"/>
                    <a:pt x="2432" y="339"/>
                  </a:cubicBezTo>
                  <a:cubicBezTo>
                    <a:pt x="2457" y="314"/>
                    <a:pt x="2432" y="289"/>
                    <a:pt x="2432" y="289"/>
                  </a:cubicBezTo>
                  <a:cubicBezTo>
                    <a:pt x="1988" y="97"/>
                    <a:pt x="1499"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3"/>
            <p:cNvSpPr/>
            <p:nvPr/>
          </p:nvSpPr>
          <p:spPr>
            <a:xfrm>
              <a:off x="3280850" y="1079750"/>
              <a:ext cx="53900" cy="8025"/>
            </a:xfrm>
            <a:custGeom>
              <a:avLst/>
              <a:gdLst/>
              <a:ahLst/>
              <a:cxnLst/>
              <a:rect l="l" t="t" r="r" b="b"/>
              <a:pathLst>
                <a:path w="2156" h="321" extrusionOk="0">
                  <a:moveTo>
                    <a:pt x="659" y="0"/>
                  </a:moveTo>
                  <a:cubicBezTo>
                    <a:pt x="447" y="0"/>
                    <a:pt x="235" y="15"/>
                    <a:pt x="26" y="44"/>
                  </a:cubicBezTo>
                  <a:cubicBezTo>
                    <a:pt x="0" y="44"/>
                    <a:pt x="0" y="70"/>
                    <a:pt x="0" y="95"/>
                  </a:cubicBezTo>
                  <a:cubicBezTo>
                    <a:pt x="0" y="120"/>
                    <a:pt x="26" y="120"/>
                    <a:pt x="51" y="120"/>
                  </a:cubicBezTo>
                  <a:cubicBezTo>
                    <a:pt x="243" y="98"/>
                    <a:pt x="437" y="87"/>
                    <a:pt x="632" y="87"/>
                  </a:cubicBezTo>
                  <a:cubicBezTo>
                    <a:pt x="1124" y="87"/>
                    <a:pt x="1621" y="159"/>
                    <a:pt x="2106" y="320"/>
                  </a:cubicBezTo>
                  <a:cubicBezTo>
                    <a:pt x="2131" y="320"/>
                    <a:pt x="2156" y="295"/>
                    <a:pt x="2156" y="295"/>
                  </a:cubicBezTo>
                  <a:cubicBezTo>
                    <a:pt x="2156" y="270"/>
                    <a:pt x="2156" y="245"/>
                    <a:pt x="2131" y="220"/>
                  </a:cubicBezTo>
                  <a:cubicBezTo>
                    <a:pt x="1656" y="79"/>
                    <a:pt x="1157"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3"/>
            <p:cNvSpPr/>
            <p:nvPr/>
          </p:nvSpPr>
          <p:spPr>
            <a:xfrm>
              <a:off x="3280850" y="1068850"/>
              <a:ext cx="59550" cy="7000"/>
            </a:xfrm>
            <a:custGeom>
              <a:avLst/>
              <a:gdLst/>
              <a:ahLst/>
              <a:cxnLst/>
              <a:rect l="l" t="t" r="r" b="b"/>
              <a:pathLst>
                <a:path w="2382" h="280" extrusionOk="0">
                  <a:moveTo>
                    <a:pt x="644" y="0"/>
                  </a:moveTo>
                  <a:cubicBezTo>
                    <a:pt x="445" y="0"/>
                    <a:pt x="247" y="10"/>
                    <a:pt x="51" y="29"/>
                  </a:cubicBezTo>
                  <a:cubicBezTo>
                    <a:pt x="26" y="29"/>
                    <a:pt x="0" y="54"/>
                    <a:pt x="0" y="79"/>
                  </a:cubicBezTo>
                  <a:cubicBezTo>
                    <a:pt x="0" y="97"/>
                    <a:pt x="13" y="115"/>
                    <a:pt x="29" y="115"/>
                  </a:cubicBezTo>
                  <a:cubicBezTo>
                    <a:pt x="36" y="115"/>
                    <a:pt x="43" y="112"/>
                    <a:pt x="51" y="105"/>
                  </a:cubicBezTo>
                  <a:cubicBezTo>
                    <a:pt x="233" y="92"/>
                    <a:pt x="417" y="86"/>
                    <a:pt x="602" y="86"/>
                  </a:cubicBezTo>
                  <a:cubicBezTo>
                    <a:pt x="1178" y="86"/>
                    <a:pt x="1762" y="147"/>
                    <a:pt x="2331" y="280"/>
                  </a:cubicBezTo>
                  <a:cubicBezTo>
                    <a:pt x="2356" y="280"/>
                    <a:pt x="2356" y="255"/>
                    <a:pt x="2381" y="255"/>
                  </a:cubicBezTo>
                  <a:cubicBezTo>
                    <a:pt x="2381" y="230"/>
                    <a:pt x="2356" y="205"/>
                    <a:pt x="2331" y="205"/>
                  </a:cubicBezTo>
                  <a:cubicBezTo>
                    <a:pt x="1776" y="75"/>
                    <a:pt x="1207"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3"/>
            <p:cNvSpPr/>
            <p:nvPr/>
          </p:nvSpPr>
          <p:spPr>
            <a:xfrm>
              <a:off x="3281475" y="1052825"/>
              <a:ext cx="57675" cy="8625"/>
            </a:xfrm>
            <a:custGeom>
              <a:avLst/>
              <a:gdLst/>
              <a:ahLst/>
              <a:cxnLst/>
              <a:rect l="l" t="t" r="r" b="b"/>
              <a:pathLst>
                <a:path w="2307" h="345" extrusionOk="0">
                  <a:moveTo>
                    <a:pt x="684" y="1"/>
                  </a:moveTo>
                  <a:cubicBezTo>
                    <a:pt x="470" y="1"/>
                    <a:pt x="258" y="15"/>
                    <a:pt x="51" y="44"/>
                  </a:cubicBezTo>
                  <a:cubicBezTo>
                    <a:pt x="26" y="69"/>
                    <a:pt x="1" y="69"/>
                    <a:pt x="1" y="94"/>
                  </a:cubicBezTo>
                  <a:cubicBezTo>
                    <a:pt x="1" y="119"/>
                    <a:pt x="26" y="144"/>
                    <a:pt x="51" y="144"/>
                  </a:cubicBezTo>
                  <a:cubicBezTo>
                    <a:pt x="263" y="115"/>
                    <a:pt x="479" y="100"/>
                    <a:pt x="697" y="100"/>
                  </a:cubicBezTo>
                  <a:cubicBezTo>
                    <a:pt x="1225" y="100"/>
                    <a:pt x="1759" y="185"/>
                    <a:pt x="2256" y="345"/>
                  </a:cubicBezTo>
                  <a:cubicBezTo>
                    <a:pt x="2281" y="345"/>
                    <a:pt x="2306" y="345"/>
                    <a:pt x="2306" y="319"/>
                  </a:cubicBezTo>
                  <a:cubicBezTo>
                    <a:pt x="2306" y="294"/>
                    <a:pt x="2306" y="269"/>
                    <a:pt x="2281" y="269"/>
                  </a:cubicBezTo>
                  <a:cubicBezTo>
                    <a:pt x="1762" y="90"/>
                    <a:pt x="121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3"/>
            <p:cNvSpPr/>
            <p:nvPr/>
          </p:nvSpPr>
          <p:spPr>
            <a:xfrm>
              <a:off x="3282100" y="1040725"/>
              <a:ext cx="62050" cy="6325"/>
            </a:xfrm>
            <a:custGeom>
              <a:avLst/>
              <a:gdLst/>
              <a:ahLst/>
              <a:cxnLst/>
              <a:rect l="l" t="t" r="r" b="b"/>
              <a:pathLst>
                <a:path w="2482" h="253" extrusionOk="0">
                  <a:moveTo>
                    <a:pt x="857" y="0"/>
                  </a:moveTo>
                  <a:cubicBezTo>
                    <a:pt x="579" y="0"/>
                    <a:pt x="301" y="17"/>
                    <a:pt x="26" y="52"/>
                  </a:cubicBezTo>
                  <a:cubicBezTo>
                    <a:pt x="1" y="52"/>
                    <a:pt x="1" y="52"/>
                    <a:pt x="1" y="77"/>
                  </a:cubicBezTo>
                  <a:cubicBezTo>
                    <a:pt x="1" y="102"/>
                    <a:pt x="26" y="127"/>
                    <a:pt x="26" y="127"/>
                  </a:cubicBezTo>
                  <a:cubicBezTo>
                    <a:pt x="303" y="101"/>
                    <a:pt x="579" y="87"/>
                    <a:pt x="855" y="87"/>
                  </a:cubicBezTo>
                  <a:cubicBezTo>
                    <a:pt x="1378" y="87"/>
                    <a:pt x="1898" y="137"/>
                    <a:pt x="2407" y="252"/>
                  </a:cubicBezTo>
                  <a:lnTo>
                    <a:pt x="2432" y="252"/>
                  </a:lnTo>
                  <a:cubicBezTo>
                    <a:pt x="2457" y="252"/>
                    <a:pt x="2457" y="252"/>
                    <a:pt x="2457" y="227"/>
                  </a:cubicBezTo>
                  <a:cubicBezTo>
                    <a:pt x="2482" y="202"/>
                    <a:pt x="2457" y="177"/>
                    <a:pt x="2432" y="177"/>
                  </a:cubicBezTo>
                  <a:cubicBezTo>
                    <a:pt x="1921" y="62"/>
                    <a:pt x="1389"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3"/>
            <p:cNvSpPr/>
            <p:nvPr/>
          </p:nvSpPr>
          <p:spPr>
            <a:xfrm>
              <a:off x="3287125" y="1026350"/>
              <a:ext cx="58900" cy="6900"/>
            </a:xfrm>
            <a:custGeom>
              <a:avLst/>
              <a:gdLst/>
              <a:ahLst/>
              <a:cxnLst/>
              <a:rect l="l" t="t" r="r" b="b"/>
              <a:pathLst>
                <a:path w="2356" h="276" extrusionOk="0">
                  <a:moveTo>
                    <a:pt x="941" y="0"/>
                  </a:moveTo>
                  <a:cubicBezTo>
                    <a:pt x="642" y="0"/>
                    <a:pt x="344" y="26"/>
                    <a:pt x="50" y="75"/>
                  </a:cubicBezTo>
                  <a:cubicBezTo>
                    <a:pt x="25" y="75"/>
                    <a:pt x="0" y="100"/>
                    <a:pt x="25" y="125"/>
                  </a:cubicBezTo>
                  <a:cubicBezTo>
                    <a:pt x="25" y="150"/>
                    <a:pt x="50" y="150"/>
                    <a:pt x="75" y="150"/>
                  </a:cubicBezTo>
                  <a:cubicBezTo>
                    <a:pt x="342" y="104"/>
                    <a:pt x="615" y="82"/>
                    <a:pt x="890" y="82"/>
                  </a:cubicBezTo>
                  <a:cubicBezTo>
                    <a:pt x="1365" y="82"/>
                    <a:pt x="1846" y="149"/>
                    <a:pt x="2306" y="276"/>
                  </a:cubicBezTo>
                  <a:cubicBezTo>
                    <a:pt x="2331" y="276"/>
                    <a:pt x="2356" y="276"/>
                    <a:pt x="2356" y="251"/>
                  </a:cubicBezTo>
                  <a:cubicBezTo>
                    <a:pt x="2356" y="226"/>
                    <a:pt x="2331" y="200"/>
                    <a:pt x="2331" y="200"/>
                  </a:cubicBezTo>
                  <a:cubicBezTo>
                    <a:pt x="1873" y="63"/>
                    <a:pt x="1406"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3"/>
            <p:cNvSpPr/>
            <p:nvPr/>
          </p:nvSpPr>
          <p:spPr>
            <a:xfrm>
              <a:off x="3285225" y="1014625"/>
              <a:ext cx="64575" cy="9850"/>
            </a:xfrm>
            <a:custGeom>
              <a:avLst/>
              <a:gdLst/>
              <a:ahLst/>
              <a:cxnLst/>
              <a:rect l="l" t="t" r="r" b="b"/>
              <a:pathLst>
                <a:path w="2583" h="394" extrusionOk="0">
                  <a:moveTo>
                    <a:pt x="913" y="1"/>
                  </a:moveTo>
                  <a:cubicBezTo>
                    <a:pt x="614" y="1"/>
                    <a:pt x="315" y="32"/>
                    <a:pt x="26" y="93"/>
                  </a:cubicBezTo>
                  <a:cubicBezTo>
                    <a:pt x="1" y="93"/>
                    <a:pt x="1" y="118"/>
                    <a:pt x="1" y="143"/>
                  </a:cubicBezTo>
                  <a:cubicBezTo>
                    <a:pt x="1" y="168"/>
                    <a:pt x="26" y="168"/>
                    <a:pt x="51" y="168"/>
                  </a:cubicBezTo>
                  <a:cubicBezTo>
                    <a:pt x="318" y="118"/>
                    <a:pt x="594" y="93"/>
                    <a:pt x="872" y="93"/>
                  </a:cubicBezTo>
                  <a:cubicBezTo>
                    <a:pt x="1427" y="93"/>
                    <a:pt x="1989" y="193"/>
                    <a:pt x="2507" y="394"/>
                  </a:cubicBezTo>
                  <a:lnTo>
                    <a:pt x="2532" y="394"/>
                  </a:lnTo>
                  <a:cubicBezTo>
                    <a:pt x="2532" y="394"/>
                    <a:pt x="2557" y="394"/>
                    <a:pt x="2557" y="369"/>
                  </a:cubicBezTo>
                  <a:cubicBezTo>
                    <a:pt x="2582" y="344"/>
                    <a:pt x="2557" y="319"/>
                    <a:pt x="2532" y="319"/>
                  </a:cubicBezTo>
                  <a:cubicBezTo>
                    <a:pt x="2027" y="107"/>
                    <a:pt x="1469"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3"/>
            <p:cNvSpPr/>
            <p:nvPr/>
          </p:nvSpPr>
          <p:spPr>
            <a:xfrm>
              <a:off x="3289625" y="1000425"/>
              <a:ext cx="63300" cy="7775"/>
            </a:xfrm>
            <a:custGeom>
              <a:avLst/>
              <a:gdLst/>
              <a:ahLst/>
              <a:cxnLst/>
              <a:rect l="l" t="t" r="r" b="b"/>
              <a:pathLst>
                <a:path w="2532" h="311" extrusionOk="0">
                  <a:moveTo>
                    <a:pt x="967" y="0"/>
                  </a:moveTo>
                  <a:cubicBezTo>
                    <a:pt x="659" y="0"/>
                    <a:pt x="351" y="28"/>
                    <a:pt x="50" y="85"/>
                  </a:cubicBezTo>
                  <a:cubicBezTo>
                    <a:pt x="25" y="110"/>
                    <a:pt x="0" y="135"/>
                    <a:pt x="25" y="135"/>
                  </a:cubicBezTo>
                  <a:cubicBezTo>
                    <a:pt x="25" y="160"/>
                    <a:pt x="50" y="185"/>
                    <a:pt x="76" y="185"/>
                  </a:cubicBezTo>
                  <a:cubicBezTo>
                    <a:pt x="385" y="115"/>
                    <a:pt x="701" y="81"/>
                    <a:pt x="1020" y="81"/>
                  </a:cubicBezTo>
                  <a:cubicBezTo>
                    <a:pt x="1502" y="81"/>
                    <a:pt x="1989" y="159"/>
                    <a:pt x="2457" y="310"/>
                  </a:cubicBezTo>
                  <a:lnTo>
                    <a:pt x="2482" y="310"/>
                  </a:lnTo>
                  <a:cubicBezTo>
                    <a:pt x="2482" y="310"/>
                    <a:pt x="2507" y="310"/>
                    <a:pt x="2507" y="285"/>
                  </a:cubicBezTo>
                  <a:cubicBezTo>
                    <a:pt x="2532" y="260"/>
                    <a:pt x="2507" y="235"/>
                    <a:pt x="2482" y="235"/>
                  </a:cubicBezTo>
                  <a:cubicBezTo>
                    <a:pt x="1996" y="78"/>
                    <a:pt x="1481"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3"/>
            <p:cNvSpPr/>
            <p:nvPr/>
          </p:nvSpPr>
          <p:spPr>
            <a:xfrm>
              <a:off x="3288375" y="989750"/>
              <a:ext cx="63925" cy="6525"/>
            </a:xfrm>
            <a:custGeom>
              <a:avLst/>
              <a:gdLst/>
              <a:ahLst/>
              <a:cxnLst/>
              <a:rect l="l" t="t" r="r" b="b"/>
              <a:pathLst>
                <a:path w="2557" h="261" extrusionOk="0">
                  <a:moveTo>
                    <a:pt x="818" y="1"/>
                  </a:moveTo>
                  <a:cubicBezTo>
                    <a:pt x="562" y="1"/>
                    <a:pt x="306" y="12"/>
                    <a:pt x="50" y="35"/>
                  </a:cubicBezTo>
                  <a:cubicBezTo>
                    <a:pt x="25" y="35"/>
                    <a:pt x="0" y="60"/>
                    <a:pt x="0" y="86"/>
                  </a:cubicBezTo>
                  <a:cubicBezTo>
                    <a:pt x="0" y="111"/>
                    <a:pt x="25" y="111"/>
                    <a:pt x="50" y="111"/>
                  </a:cubicBezTo>
                  <a:cubicBezTo>
                    <a:pt x="298" y="88"/>
                    <a:pt x="547" y="77"/>
                    <a:pt x="794" y="77"/>
                  </a:cubicBezTo>
                  <a:cubicBezTo>
                    <a:pt x="1371" y="77"/>
                    <a:pt x="1945" y="138"/>
                    <a:pt x="2507" y="261"/>
                  </a:cubicBezTo>
                  <a:cubicBezTo>
                    <a:pt x="2532" y="261"/>
                    <a:pt x="2532" y="236"/>
                    <a:pt x="2557" y="211"/>
                  </a:cubicBezTo>
                  <a:cubicBezTo>
                    <a:pt x="2557" y="186"/>
                    <a:pt x="2532" y="186"/>
                    <a:pt x="2507" y="161"/>
                  </a:cubicBezTo>
                  <a:cubicBezTo>
                    <a:pt x="1953" y="57"/>
                    <a:pt x="1387"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3"/>
            <p:cNvSpPr/>
            <p:nvPr/>
          </p:nvSpPr>
          <p:spPr>
            <a:xfrm>
              <a:off x="3294000" y="978275"/>
              <a:ext cx="62050" cy="9250"/>
            </a:xfrm>
            <a:custGeom>
              <a:avLst/>
              <a:gdLst/>
              <a:ahLst/>
              <a:cxnLst/>
              <a:rect l="l" t="t" r="r" b="b"/>
              <a:pathLst>
                <a:path w="2482" h="370" extrusionOk="0">
                  <a:moveTo>
                    <a:pt x="896" y="0"/>
                  </a:moveTo>
                  <a:cubicBezTo>
                    <a:pt x="604" y="0"/>
                    <a:pt x="312" y="31"/>
                    <a:pt x="26" y="93"/>
                  </a:cubicBezTo>
                  <a:cubicBezTo>
                    <a:pt x="1" y="93"/>
                    <a:pt x="1" y="118"/>
                    <a:pt x="1" y="144"/>
                  </a:cubicBezTo>
                  <a:cubicBezTo>
                    <a:pt x="1" y="169"/>
                    <a:pt x="26" y="169"/>
                    <a:pt x="51" y="169"/>
                  </a:cubicBezTo>
                  <a:cubicBezTo>
                    <a:pt x="330" y="115"/>
                    <a:pt x="615" y="86"/>
                    <a:pt x="901" y="86"/>
                  </a:cubicBezTo>
                  <a:cubicBezTo>
                    <a:pt x="1412" y="86"/>
                    <a:pt x="1925" y="176"/>
                    <a:pt x="2407" y="369"/>
                  </a:cubicBezTo>
                  <a:lnTo>
                    <a:pt x="2432" y="369"/>
                  </a:lnTo>
                  <a:cubicBezTo>
                    <a:pt x="2432" y="369"/>
                    <a:pt x="2457" y="369"/>
                    <a:pt x="2457" y="344"/>
                  </a:cubicBezTo>
                  <a:cubicBezTo>
                    <a:pt x="2482" y="319"/>
                    <a:pt x="2457" y="294"/>
                    <a:pt x="2432" y="294"/>
                  </a:cubicBezTo>
                  <a:cubicBezTo>
                    <a:pt x="1948" y="100"/>
                    <a:pt x="1422"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3"/>
            <p:cNvSpPr/>
            <p:nvPr/>
          </p:nvSpPr>
          <p:spPr>
            <a:xfrm>
              <a:off x="3298400" y="964900"/>
              <a:ext cx="57650" cy="8825"/>
            </a:xfrm>
            <a:custGeom>
              <a:avLst/>
              <a:gdLst/>
              <a:ahLst/>
              <a:cxnLst/>
              <a:rect l="l" t="t" r="r" b="b"/>
              <a:pathLst>
                <a:path w="2306" h="353" extrusionOk="0">
                  <a:moveTo>
                    <a:pt x="829" y="1"/>
                  </a:moveTo>
                  <a:cubicBezTo>
                    <a:pt x="575" y="1"/>
                    <a:pt x="322" y="26"/>
                    <a:pt x="75" y="77"/>
                  </a:cubicBezTo>
                  <a:cubicBezTo>
                    <a:pt x="25" y="77"/>
                    <a:pt x="0" y="102"/>
                    <a:pt x="0" y="127"/>
                  </a:cubicBezTo>
                  <a:cubicBezTo>
                    <a:pt x="0" y="152"/>
                    <a:pt x="0" y="177"/>
                    <a:pt x="25" y="177"/>
                  </a:cubicBezTo>
                  <a:cubicBezTo>
                    <a:pt x="50" y="202"/>
                    <a:pt x="75" y="202"/>
                    <a:pt x="75" y="202"/>
                  </a:cubicBezTo>
                  <a:cubicBezTo>
                    <a:pt x="100" y="202"/>
                    <a:pt x="126" y="177"/>
                    <a:pt x="126" y="152"/>
                  </a:cubicBezTo>
                  <a:cubicBezTo>
                    <a:pt x="364" y="101"/>
                    <a:pt x="608" y="76"/>
                    <a:pt x="852" y="76"/>
                  </a:cubicBezTo>
                  <a:cubicBezTo>
                    <a:pt x="1327" y="76"/>
                    <a:pt x="1801" y="171"/>
                    <a:pt x="2231" y="353"/>
                  </a:cubicBezTo>
                  <a:lnTo>
                    <a:pt x="2256" y="353"/>
                  </a:lnTo>
                  <a:cubicBezTo>
                    <a:pt x="2281" y="353"/>
                    <a:pt x="2281" y="353"/>
                    <a:pt x="2306" y="328"/>
                  </a:cubicBezTo>
                  <a:cubicBezTo>
                    <a:pt x="2306" y="303"/>
                    <a:pt x="2306" y="278"/>
                    <a:pt x="2281" y="278"/>
                  </a:cubicBezTo>
                  <a:cubicBezTo>
                    <a:pt x="1818" y="96"/>
                    <a:pt x="1321"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3"/>
            <p:cNvSpPr/>
            <p:nvPr/>
          </p:nvSpPr>
          <p:spPr>
            <a:xfrm>
              <a:off x="3297150" y="950900"/>
              <a:ext cx="63300" cy="6550"/>
            </a:xfrm>
            <a:custGeom>
              <a:avLst/>
              <a:gdLst/>
              <a:ahLst/>
              <a:cxnLst/>
              <a:rect l="l" t="t" r="r" b="b"/>
              <a:pathLst>
                <a:path w="2532" h="262" extrusionOk="0">
                  <a:moveTo>
                    <a:pt x="801" y="1"/>
                  </a:moveTo>
                  <a:cubicBezTo>
                    <a:pt x="549" y="1"/>
                    <a:pt x="299" y="12"/>
                    <a:pt x="50" y="36"/>
                  </a:cubicBezTo>
                  <a:cubicBezTo>
                    <a:pt x="25" y="36"/>
                    <a:pt x="0" y="61"/>
                    <a:pt x="0" y="86"/>
                  </a:cubicBezTo>
                  <a:cubicBezTo>
                    <a:pt x="0" y="103"/>
                    <a:pt x="13" y="121"/>
                    <a:pt x="29" y="121"/>
                  </a:cubicBezTo>
                  <a:cubicBezTo>
                    <a:pt x="36" y="121"/>
                    <a:pt x="43" y="118"/>
                    <a:pt x="50" y="111"/>
                  </a:cubicBezTo>
                  <a:cubicBezTo>
                    <a:pt x="284" y="96"/>
                    <a:pt x="519" y="88"/>
                    <a:pt x="755" y="88"/>
                  </a:cubicBezTo>
                  <a:cubicBezTo>
                    <a:pt x="1329" y="88"/>
                    <a:pt x="1905" y="137"/>
                    <a:pt x="2456" y="261"/>
                  </a:cubicBezTo>
                  <a:lnTo>
                    <a:pt x="2481" y="261"/>
                  </a:lnTo>
                  <a:cubicBezTo>
                    <a:pt x="2506" y="261"/>
                    <a:pt x="2506" y="236"/>
                    <a:pt x="2506" y="211"/>
                  </a:cubicBezTo>
                  <a:cubicBezTo>
                    <a:pt x="2531" y="186"/>
                    <a:pt x="2506" y="161"/>
                    <a:pt x="2481" y="161"/>
                  </a:cubicBezTo>
                  <a:cubicBezTo>
                    <a:pt x="1928" y="57"/>
                    <a:pt x="1362"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3"/>
            <p:cNvSpPr/>
            <p:nvPr/>
          </p:nvSpPr>
          <p:spPr>
            <a:xfrm>
              <a:off x="3304650" y="937375"/>
              <a:ext cx="62700" cy="7525"/>
            </a:xfrm>
            <a:custGeom>
              <a:avLst/>
              <a:gdLst/>
              <a:ahLst/>
              <a:cxnLst/>
              <a:rect l="l" t="t" r="r" b="b"/>
              <a:pathLst>
                <a:path w="2508" h="301" extrusionOk="0">
                  <a:moveTo>
                    <a:pt x="838" y="1"/>
                  </a:moveTo>
                  <a:cubicBezTo>
                    <a:pt x="574" y="1"/>
                    <a:pt x="311" y="18"/>
                    <a:pt x="51" y="50"/>
                  </a:cubicBezTo>
                  <a:cubicBezTo>
                    <a:pt x="26" y="50"/>
                    <a:pt x="1" y="75"/>
                    <a:pt x="1" y="100"/>
                  </a:cubicBezTo>
                  <a:cubicBezTo>
                    <a:pt x="1" y="125"/>
                    <a:pt x="26" y="125"/>
                    <a:pt x="51" y="125"/>
                  </a:cubicBezTo>
                  <a:cubicBezTo>
                    <a:pt x="290" y="95"/>
                    <a:pt x="532" y="81"/>
                    <a:pt x="774" y="81"/>
                  </a:cubicBezTo>
                  <a:cubicBezTo>
                    <a:pt x="1342" y="81"/>
                    <a:pt x="1912" y="160"/>
                    <a:pt x="2457" y="301"/>
                  </a:cubicBezTo>
                  <a:cubicBezTo>
                    <a:pt x="2482" y="301"/>
                    <a:pt x="2507" y="276"/>
                    <a:pt x="2507" y="276"/>
                  </a:cubicBezTo>
                  <a:cubicBezTo>
                    <a:pt x="2507" y="251"/>
                    <a:pt x="2507" y="226"/>
                    <a:pt x="2482" y="226"/>
                  </a:cubicBezTo>
                  <a:cubicBezTo>
                    <a:pt x="1940" y="73"/>
                    <a:pt x="1387"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3"/>
            <p:cNvSpPr/>
            <p:nvPr/>
          </p:nvSpPr>
          <p:spPr>
            <a:xfrm>
              <a:off x="3297775" y="926650"/>
              <a:ext cx="66425" cy="5725"/>
            </a:xfrm>
            <a:custGeom>
              <a:avLst/>
              <a:gdLst/>
              <a:ahLst/>
              <a:cxnLst/>
              <a:rect l="l" t="t" r="r" b="b"/>
              <a:pathLst>
                <a:path w="2657" h="229" extrusionOk="0">
                  <a:moveTo>
                    <a:pt x="963" y="1"/>
                  </a:moveTo>
                  <a:cubicBezTo>
                    <a:pt x="657" y="1"/>
                    <a:pt x="352" y="18"/>
                    <a:pt x="50" y="53"/>
                  </a:cubicBezTo>
                  <a:cubicBezTo>
                    <a:pt x="25" y="53"/>
                    <a:pt x="0" y="78"/>
                    <a:pt x="0" y="103"/>
                  </a:cubicBezTo>
                  <a:cubicBezTo>
                    <a:pt x="0" y="128"/>
                    <a:pt x="25" y="153"/>
                    <a:pt x="50" y="153"/>
                  </a:cubicBezTo>
                  <a:cubicBezTo>
                    <a:pt x="391" y="113"/>
                    <a:pt x="732" y="93"/>
                    <a:pt x="1073" y="93"/>
                  </a:cubicBezTo>
                  <a:cubicBezTo>
                    <a:pt x="1584" y="93"/>
                    <a:pt x="2095" y="138"/>
                    <a:pt x="2607" y="229"/>
                  </a:cubicBezTo>
                  <a:cubicBezTo>
                    <a:pt x="2632" y="229"/>
                    <a:pt x="2657" y="229"/>
                    <a:pt x="2657" y="204"/>
                  </a:cubicBezTo>
                  <a:cubicBezTo>
                    <a:pt x="2657" y="178"/>
                    <a:pt x="2657" y="153"/>
                    <a:pt x="2632" y="153"/>
                  </a:cubicBezTo>
                  <a:cubicBezTo>
                    <a:pt x="2082" y="56"/>
                    <a:pt x="152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3"/>
            <p:cNvSpPr/>
            <p:nvPr/>
          </p:nvSpPr>
          <p:spPr>
            <a:xfrm>
              <a:off x="3301525" y="914800"/>
              <a:ext cx="62675" cy="6300"/>
            </a:xfrm>
            <a:custGeom>
              <a:avLst/>
              <a:gdLst/>
              <a:ahLst/>
              <a:cxnLst/>
              <a:rect l="l" t="t" r="r" b="b"/>
              <a:pathLst>
                <a:path w="2507" h="252" extrusionOk="0">
                  <a:moveTo>
                    <a:pt x="51" y="1"/>
                  </a:moveTo>
                  <a:cubicBezTo>
                    <a:pt x="26" y="1"/>
                    <a:pt x="1" y="26"/>
                    <a:pt x="1" y="51"/>
                  </a:cubicBezTo>
                  <a:cubicBezTo>
                    <a:pt x="1" y="76"/>
                    <a:pt x="26" y="76"/>
                    <a:pt x="51" y="76"/>
                  </a:cubicBezTo>
                  <a:cubicBezTo>
                    <a:pt x="853" y="101"/>
                    <a:pt x="1680" y="151"/>
                    <a:pt x="2457" y="251"/>
                  </a:cubicBezTo>
                  <a:lnTo>
                    <a:pt x="2482" y="251"/>
                  </a:lnTo>
                  <a:cubicBezTo>
                    <a:pt x="2507" y="251"/>
                    <a:pt x="2507" y="226"/>
                    <a:pt x="2507" y="226"/>
                  </a:cubicBezTo>
                  <a:cubicBezTo>
                    <a:pt x="2507" y="201"/>
                    <a:pt x="2507" y="176"/>
                    <a:pt x="2482" y="176"/>
                  </a:cubicBezTo>
                  <a:cubicBezTo>
                    <a:pt x="1680" y="51"/>
                    <a:pt x="85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3"/>
            <p:cNvSpPr/>
            <p:nvPr/>
          </p:nvSpPr>
          <p:spPr>
            <a:xfrm>
              <a:off x="3304650" y="902825"/>
              <a:ext cx="61450" cy="3850"/>
            </a:xfrm>
            <a:custGeom>
              <a:avLst/>
              <a:gdLst/>
              <a:ahLst/>
              <a:cxnLst/>
              <a:rect l="l" t="t" r="r" b="b"/>
              <a:pathLst>
                <a:path w="2458" h="154" extrusionOk="0">
                  <a:moveTo>
                    <a:pt x="1140" y="0"/>
                  </a:moveTo>
                  <a:cubicBezTo>
                    <a:pt x="770" y="0"/>
                    <a:pt x="398" y="19"/>
                    <a:pt x="26" y="54"/>
                  </a:cubicBezTo>
                  <a:cubicBezTo>
                    <a:pt x="1" y="54"/>
                    <a:pt x="1" y="79"/>
                    <a:pt x="1" y="104"/>
                  </a:cubicBezTo>
                  <a:cubicBezTo>
                    <a:pt x="1" y="129"/>
                    <a:pt x="26" y="154"/>
                    <a:pt x="51" y="154"/>
                  </a:cubicBezTo>
                  <a:cubicBezTo>
                    <a:pt x="439" y="104"/>
                    <a:pt x="828" y="79"/>
                    <a:pt x="1220" y="79"/>
                  </a:cubicBezTo>
                  <a:cubicBezTo>
                    <a:pt x="1611" y="79"/>
                    <a:pt x="2006" y="104"/>
                    <a:pt x="2407" y="154"/>
                  </a:cubicBezTo>
                  <a:cubicBezTo>
                    <a:pt x="2432" y="154"/>
                    <a:pt x="2432" y="129"/>
                    <a:pt x="2457" y="129"/>
                  </a:cubicBezTo>
                  <a:cubicBezTo>
                    <a:pt x="2457" y="104"/>
                    <a:pt x="2432" y="79"/>
                    <a:pt x="2407" y="79"/>
                  </a:cubicBezTo>
                  <a:cubicBezTo>
                    <a:pt x="1991" y="25"/>
                    <a:pt x="1567"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3"/>
            <p:cNvSpPr/>
            <p:nvPr/>
          </p:nvSpPr>
          <p:spPr>
            <a:xfrm>
              <a:off x="3304650" y="890850"/>
              <a:ext cx="56425" cy="5175"/>
            </a:xfrm>
            <a:custGeom>
              <a:avLst/>
              <a:gdLst/>
              <a:ahLst/>
              <a:cxnLst/>
              <a:rect l="l" t="t" r="r" b="b"/>
              <a:pathLst>
                <a:path w="2257" h="207" extrusionOk="0">
                  <a:moveTo>
                    <a:pt x="1126" y="0"/>
                  </a:moveTo>
                  <a:cubicBezTo>
                    <a:pt x="759" y="0"/>
                    <a:pt x="389" y="44"/>
                    <a:pt x="26" y="132"/>
                  </a:cubicBezTo>
                  <a:cubicBezTo>
                    <a:pt x="1" y="132"/>
                    <a:pt x="1" y="157"/>
                    <a:pt x="1" y="182"/>
                  </a:cubicBezTo>
                  <a:cubicBezTo>
                    <a:pt x="1" y="207"/>
                    <a:pt x="26" y="207"/>
                    <a:pt x="51" y="207"/>
                  </a:cubicBezTo>
                  <a:cubicBezTo>
                    <a:pt x="388" y="123"/>
                    <a:pt x="732" y="85"/>
                    <a:pt x="1075" y="85"/>
                  </a:cubicBezTo>
                  <a:cubicBezTo>
                    <a:pt x="1446" y="85"/>
                    <a:pt x="1817" y="129"/>
                    <a:pt x="2181" y="207"/>
                  </a:cubicBezTo>
                  <a:lnTo>
                    <a:pt x="2206" y="207"/>
                  </a:lnTo>
                  <a:cubicBezTo>
                    <a:pt x="2231" y="207"/>
                    <a:pt x="2231" y="207"/>
                    <a:pt x="2231" y="182"/>
                  </a:cubicBezTo>
                  <a:cubicBezTo>
                    <a:pt x="2257" y="157"/>
                    <a:pt x="2231" y="132"/>
                    <a:pt x="2206" y="132"/>
                  </a:cubicBezTo>
                  <a:cubicBezTo>
                    <a:pt x="1856" y="44"/>
                    <a:pt x="1492"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3"/>
            <p:cNvSpPr/>
            <p:nvPr/>
          </p:nvSpPr>
          <p:spPr>
            <a:xfrm>
              <a:off x="3308425" y="878475"/>
              <a:ext cx="52650" cy="6900"/>
            </a:xfrm>
            <a:custGeom>
              <a:avLst/>
              <a:gdLst/>
              <a:ahLst/>
              <a:cxnLst/>
              <a:rect l="l" t="t" r="r" b="b"/>
              <a:pathLst>
                <a:path w="2106" h="276" extrusionOk="0">
                  <a:moveTo>
                    <a:pt x="1304" y="0"/>
                  </a:moveTo>
                  <a:cubicBezTo>
                    <a:pt x="877" y="0"/>
                    <a:pt x="451" y="50"/>
                    <a:pt x="25" y="125"/>
                  </a:cubicBezTo>
                  <a:cubicBezTo>
                    <a:pt x="0" y="125"/>
                    <a:pt x="0" y="151"/>
                    <a:pt x="0" y="176"/>
                  </a:cubicBezTo>
                  <a:cubicBezTo>
                    <a:pt x="0" y="193"/>
                    <a:pt x="13" y="211"/>
                    <a:pt x="29" y="211"/>
                  </a:cubicBezTo>
                  <a:cubicBezTo>
                    <a:pt x="36" y="211"/>
                    <a:pt x="43" y="208"/>
                    <a:pt x="50" y="201"/>
                  </a:cubicBezTo>
                  <a:cubicBezTo>
                    <a:pt x="476" y="125"/>
                    <a:pt x="903" y="100"/>
                    <a:pt x="1329" y="100"/>
                  </a:cubicBezTo>
                  <a:cubicBezTo>
                    <a:pt x="1579" y="100"/>
                    <a:pt x="1855" y="125"/>
                    <a:pt x="2030" y="276"/>
                  </a:cubicBezTo>
                  <a:lnTo>
                    <a:pt x="2106" y="276"/>
                  </a:lnTo>
                  <a:cubicBezTo>
                    <a:pt x="2106" y="251"/>
                    <a:pt x="2106" y="226"/>
                    <a:pt x="2080" y="201"/>
                  </a:cubicBezTo>
                  <a:cubicBezTo>
                    <a:pt x="1880" y="25"/>
                    <a:pt x="160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3"/>
            <p:cNvSpPr/>
            <p:nvPr/>
          </p:nvSpPr>
          <p:spPr>
            <a:xfrm>
              <a:off x="3307800" y="865225"/>
              <a:ext cx="51400" cy="3875"/>
            </a:xfrm>
            <a:custGeom>
              <a:avLst/>
              <a:gdLst/>
              <a:ahLst/>
              <a:cxnLst/>
              <a:rect l="l" t="t" r="r" b="b"/>
              <a:pathLst>
                <a:path w="2056" h="155" extrusionOk="0">
                  <a:moveTo>
                    <a:pt x="958" y="0"/>
                  </a:moveTo>
                  <a:cubicBezTo>
                    <a:pt x="655" y="0"/>
                    <a:pt x="353" y="19"/>
                    <a:pt x="50" y="54"/>
                  </a:cubicBezTo>
                  <a:cubicBezTo>
                    <a:pt x="25" y="54"/>
                    <a:pt x="0" y="79"/>
                    <a:pt x="0" y="104"/>
                  </a:cubicBezTo>
                  <a:cubicBezTo>
                    <a:pt x="25" y="129"/>
                    <a:pt x="25" y="154"/>
                    <a:pt x="50" y="154"/>
                  </a:cubicBezTo>
                  <a:cubicBezTo>
                    <a:pt x="376" y="104"/>
                    <a:pt x="702" y="79"/>
                    <a:pt x="1028" y="79"/>
                  </a:cubicBezTo>
                  <a:cubicBezTo>
                    <a:pt x="1354" y="79"/>
                    <a:pt x="1679" y="104"/>
                    <a:pt x="2005" y="154"/>
                  </a:cubicBezTo>
                  <a:cubicBezTo>
                    <a:pt x="2030" y="154"/>
                    <a:pt x="2030" y="154"/>
                    <a:pt x="2055" y="129"/>
                  </a:cubicBezTo>
                  <a:cubicBezTo>
                    <a:pt x="2055" y="104"/>
                    <a:pt x="2030" y="79"/>
                    <a:pt x="2005" y="79"/>
                  </a:cubicBezTo>
                  <a:cubicBezTo>
                    <a:pt x="1656" y="25"/>
                    <a:pt x="1307"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3"/>
            <p:cNvSpPr/>
            <p:nvPr/>
          </p:nvSpPr>
          <p:spPr>
            <a:xfrm>
              <a:off x="3312175" y="853525"/>
              <a:ext cx="47025" cy="4300"/>
            </a:xfrm>
            <a:custGeom>
              <a:avLst/>
              <a:gdLst/>
              <a:ahLst/>
              <a:cxnLst/>
              <a:rect l="l" t="t" r="r" b="b"/>
              <a:pathLst>
                <a:path w="1881" h="172" extrusionOk="0">
                  <a:moveTo>
                    <a:pt x="1099" y="0"/>
                  </a:moveTo>
                  <a:cubicBezTo>
                    <a:pt x="750" y="0"/>
                    <a:pt x="400" y="27"/>
                    <a:pt x="51" y="71"/>
                  </a:cubicBezTo>
                  <a:cubicBezTo>
                    <a:pt x="26" y="96"/>
                    <a:pt x="1" y="96"/>
                    <a:pt x="26" y="121"/>
                  </a:cubicBezTo>
                  <a:cubicBezTo>
                    <a:pt x="26" y="146"/>
                    <a:pt x="26" y="171"/>
                    <a:pt x="51" y="171"/>
                  </a:cubicBezTo>
                  <a:lnTo>
                    <a:pt x="76" y="171"/>
                  </a:lnTo>
                  <a:cubicBezTo>
                    <a:pt x="385" y="117"/>
                    <a:pt x="701" y="92"/>
                    <a:pt x="1016" y="92"/>
                  </a:cubicBezTo>
                  <a:cubicBezTo>
                    <a:pt x="1290" y="92"/>
                    <a:pt x="1563" y="111"/>
                    <a:pt x="1830" y="146"/>
                  </a:cubicBezTo>
                  <a:cubicBezTo>
                    <a:pt x="1855" y="146"/>
                    <a:pt x="1880" y="121"/>
                    <a:pt x="1880" y="96"/>
                  </a:cubicBezTo>
                  <a:cubicBezTo>
                    <a:pt x="1880" y="71"/>
                    <a:pt x="1855" y="71"/>
                    <a:pt x="1855" y="46"/>
                  </a:cubicBezTo>
                  <a:cubicBezTo>
                    <a:pt x="1603" y="14"/>
                    <a:pt x="1351"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3"/>
            <p:cNvSpPr/>
            <p:nvPr/>
          </p:nvSpPr>
          <p:spPr>
            <a:xfrm>
              <a:off x="3313425" y="843375"/>
              <a:ext cx="47025" cy="3800"/>
            </a:xfrm>
            <a:custGeom>
              <a:avLst/>
              <a:gdLst/>
              <a:ahLst/>
              <a:cxnLst/>
              <a:rect l="l" t="t" r="r" b="b"/>
              <a:pathLst>
                <a:path w="1881" h="152" extrusionOk="0">
                  <a:moveTo>
                    <a:pt x="931" y="1"/>
                  </a:moveTo>
                  <a:cubicBezTo>
                    <a:pt x="634" y="1"/>
                    <a:pt x="339" y="26"/>
                    <a:pt x="51" y="76"/>
                  </a:cubicBezTo>
                  <a:cubicBezTo>
                    <a:pt x="26" y="76"/>
                    <a:pt x="1" y="101"/>
                    <a:pt x="1" y="126"/>
                  </a:cubicBezTo>
                  <a:cubicBezTo>
                    <a:pt x="1" y="151"/>
                    <a:pt x="26" y="151"/>
                    <a:pt x="51" y="151"/>
                  </a:cubicBezTo>
                  <a:cubicBezTo>
                    <a:pt x="339" y="101"/>
                    <a:pt x="634" y="76"/>
                    <a:pt x="928" y="76"/>
                  </a:cubicBezTo>
                  <a:cubicBezTo>
                    <a:pt x="1223" y="76"/>
                    <a:pt x="1517" y="101"/>
                    <a:pt x="1805" y="151"/>
                  </a:cubicBezTo>
                  <a:lnTo>
                    <a:pt x="1830" y="151"/>
                  </a:lnTo>
                  <a:cubicBezTo>
                    <a:pt x="1855" y="151"/>
                    <a:pt x="1855" y="151"/>
                    <a:pt x="1855" y="126"/>
                  </a:cubicBezTo>
                  <a:cubicBezTo>
                    <a:pt x="1880" y="101"/>
                    <a:pt x="1855" y="76"/>
                    <a:pt x="1830" y="76"/>
                  </a:cubicBezTo>
                  <a:cubicBezTo>
                    <a:pt x="1530" y="26"/>
                    <a:pt x="1229"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3"/>
            <p:cNvSpPr/>
            <p:nvPr/>
          </p:nvSpPr>
          <p:spPr>
            <a:xfrm>
              <a:off x="3312800" y="831900"/>
              <a:ext cx="47025" cy="3975"/>
            </a:xfrm>
            <a:custGeom>
              <a:avLst/>
              <a:gdLst/>
              <a:ahLst/>
              <a:cxnLst/>
              <a:rect l="l" t="t" r="r" b="b"/>
              <a:pathLst>
                <a:path w="1881" h="159" extrusionOk="0">
                  <a:moveTo>
                    <a:pt x="1085" y="1"/>
                  </a:moveTo>
                  <a:cubicBezTo>
                    <a:pt x="735" y="1"/>
                    <a:pt x="388" y="25"/>
                    <a:pt x="51" y="84"/>
                  </a:cubicBezTo>
                  <a:cubicBezTo>
                    <a:pt x="26" y="84"/>
                    <a:pt x="1" y="109"/>
                    <a:pt x="1" y="134"/>
                  </a:cubicBezTo>
                  <a:cubicBezTo>
                    <a:pt x="26" y="134"/>
                    <a:pt x="26" y="159"/>
                    <a:pt x="51" y="159"/>
                  </a:cubicBezTo>
                  <a:cubicBezTo>
                    <a:pt x="400" y="115"/>
                    <a:pt x="741" y="88"/>
                    <a:pt x="1084" y="88"/>
                  </a:cubicBezTo>
                  <a:cubicBezTo>
                    <a:pt x="1331" y="88"/>
                    <a:pt x="1578" y="102"/>
                    <a:pt x="1830" y="134"/>
                  </a:cubicBezTo>
                  <a:cubicBezTo>
                    <a:pt x="1855" y="134"/>
                    <a:pt x="1855" y="109"/>
                    <a:pt x="1880" y="84"/>
                  </a:cubicBezTo>
                  <a:cubicBezTo>
                    <a:pt x="1880" y="59"/>
                    <a:pt x="1855" y="59"/>
                    <a:pt x="1830" y="34"/>
                  </a:cubicBezTo>
                  <a:cubicBezTo>
                    <a:pt x="1581" y="13"/>
                    <a:pt x="1332"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3"/>
            <p:cNvSpPr/>
            <p:nvPr/>
          </p:nvSpPr>
          <p:spPr>
            <a:xfrm>
              <a:off x="3314050" y="818775"/>
              <a:ext cx="45775" cy="3950"/>
            </a:xfrm>
            <a:custGeom>
              <a:avLst/>
              <a:gdLst/>
              <a:ahLst/>
              <a:cxnLst/>
              <a:rect l="l" t="t" r="r" b="b"/>
              <a:pathLst>
                <a:path w="1831" h="158" extrusionOk="0">
                  <a:moveTo>
                    <a:pt x="919" y="1"/>
                  </a:moveTo>
                  <a:cubicBezTo>
                    <a:pt x="627" y="1"/>
                    <a:pt x="339" y="20"/>
                    <a:pt x="51" y="57"/>
                  </a:cubicBezTo>
                  <a:cubicBezTo>
                    <a:pt x="26" y="57"/>
                    <a:pt x="1" y="82"/>
                    <a:pt x="1" y="82"/>
                  </a:cubicBezTo>
                  <a:cubicBezTo>
                    <a:pt x="1" y="107"/>
                    <a:pt x="26" y="133"/>
                    <a:pt x="51" y="133"/>
                  </a:cubicBezTo>
                  <a:cubicBezTo>
                    <a:pt x="310" y="110"/>
                    <a:pt x="569" y="98"/>
                    <a:pt x="828" y="98"/>
                  </a:cubicBezTo>
                  <a:cubicBezTo>
                    <a:pt x="1146" y="98"/>
                    <a:pt x="1463" y="116"/>
                    <a:pt x="1780" y="158"/>
                  </a:cubicBezTo>
                  <a:cubicBezTo>
                    <a:pt x="1805" y="158"/>
                    <a:pt x="1830" y="133"/>
                    <a:pt x="1830" y="107"/>
                  </a:cubicBezTo>
                  <a:cubicBezTo>
                    <a:pt x="1830" y="82"/>
                    <a:pt x="1830" y="57"/>
                    <a:pt x="1805" y="57"/>
                  </a:cubicBezTo>
                  <a:cubicBezTo>
                    <a:pt x="1505" y="20"/>
                    <a:pt x="121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3"/>
            <p:cNvSpPr/>
            <p:nvPr/>
          </p:nvSpPr>
          <p:spPr>
            <a:xfrm>
              <a:off x="3314675" y="807475"/>
              <a:ext cx="40125" cy="3975"/>
            </a:xfrm>
            <a:custGeom>
              <a:avLst/>
              <a:gdLst/>
              <a:ahLst/>
              <a:cxnLst/>
              <a:rect l="l" t="t" r="r" b="b"/>
              <a:pathLst>
                <a:path w="1605" h="159" extrusionOk="0">
                  <a:moveTo>
                    <a:pt x="671" y="0"/>
                  </a:moveTo>
                  <a:cubicBezTo>
                    <a:pt x="458" y="0"/>
                    <a:pt x="244" y="12"/>
                    <a:pt x="26" y="33"/>
                  </a:cubicBezTo>
                  <a:cubicBezTo>
                    <a:pt x="1" y="33"/>
                    <a:pt x="1" y="58"/>
                    <a:pt x="1" y="83"/>
                  </a:cubicBezTo>
                  <a:cubicBezTo>
                    <a:pt x="1" y="108"/>
                    <a:pt x="26" y="108"/>
                    <a:pt x="51" y="108"/>
                  </a:cubicBezTo>
                  <a:cubicBezTo>
                    <a:pt x="229" y="91"/>
                    <a:pt x="406" y="82"/>
                    <a:pt x="584" y="82"/>
                  </a:cubicBezTo>
                  <a:cubicBezTo>
                    <a:pt x="907" y="82"/>
                    <a:pt x="1231" y="110"/>
                    <a:pt x="1555" y="158"/>
                  </a:cubicBezTo>
                  <a:cubicBezTo>
                    <a:pt x="1580" y="158"/>
                    <a:pt x="1605" y="133"/>
                    <a:pt x="1605" y="133"/>
                  </a:cubicBezTo>
                  <a:cubicBezTo>
                    <a:pt x="1605" y="108"/>
                    <a:pt x="1605" y="83"/>
                    <a:pt x="1580" y="83"/>
                  </a:cubicBezTo>
                  <a:cubicBezTo>
                    <a:pt x="1272" y="25"/>
                    <a:pt x="972" y="0"/>
                    <a:pt x="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3"/>
            <p:cNvSpPr/>
            <p:nvPr/>
          </p:nvSpPr>
          <p:spPr>
            <a:xfrm>
              <a:off x="3318450" y="799050"/>
              <a:ext cx="35725" cy="3000"/>
            </a:xfrm>
            <a:custGeom>
              <a:avLst/>
              <a:gdLst/>
              <a:ahLst/>
              <a:cxnLst/>
              <a:rect l="l" t="t" r="r" b="b"/>
              <a:pathLst>
                <a:path w="1429" h="120" extrusionOk="0">
                  <a:moveTo>
                    <a:pt x="724" y="0"/>
                  </a:moveTo>
                  <a:cubicBezTo>
                    <a:pt x="502" y="0"/>
                    <a:pt x="276" y="7"/>
                    <a:pt x="50" y="19"/>
                  </a:cubicBezTo>
                  <a:cubicBezTo>
                    <a:pt x="25" y="19"/>
                    <a:pt x="0" y="44"/>
                    <a:pt x="25" y="69"/>
                  </a:cubicBezTo>
                  <a:cubicBezTo>
                    <a:pt x="25" y="94"/>
                    <a:pt x="25" y="120"/>
                    <a:pt x="50" y="120"/>
                  </a:cubicBezTo>
                  <a:cubicBezTo>
                    <a:pt x="276" y="94"/>
                    <a:pt x="502" y="82"/>
                    <a:pt x="724" y="82"/>
                  </a:cubicBezTo>
                  <a:cubicBezTo>
                    <a:pt x="946" y="82"/>
                    <a:pt x="1166" y="94"/>
                    <a:pt x="1379" y="120"/>
                  </a:cubicBezTo>
                  <a:cubicBezTo>
                    <a:pt x="1404" y="120"/>
                    <a:pt x="1429" y="94"/>
                    <a:pt x="1429" y="69"/>
                  </a:cubicBezTo>
                  <a:cubicBezTo>
                    <a:pt x="1429" y="44"/>
                    <a:pt x="1404" y="19"/>
                    <a:pt x="1379" y="19"/>
                  </a:cubicBezTo>
                  <a:cubicBezTo>
                    <a:pt x="1166" y="7"/>
                    <a:pt x="946"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3"/>
            <p:cNvSpPr/>
            <p:nvPr/>
          </p:nvSpPr>
          <p:spPr>
            <a:xfrm>
              <a:off x="3320325" y="788850"/>
              <a:ext cx="31975" cy="4425"/>
            </a:xfrm>
            <a:custGeom>
              <a:avLst/>
              <a:gdLst/>
              <a:ahLst/>
              <a:cxnLst/>
              <a:rect l="l" t="t" r="r" b="b"/>
              <a:pathLst>
                <a:path w="1279" h="177" extrusionOk="0">
                  <a:moveTo>
                    <a:pt x="477" y="0"/>
                  </a:moveTo>
                  <a:cubicBezTo>
                    <a:pt x="335" y="0"/>
                    <a:pt x="193" y="9"/>
                    <a:pt x="51" y="26"/>
                  </a:cubicBezTo>
                  <a:cubicBezTo>
                    <a:pt x="25" y="26"/>
                    <a:pt x="0" y="51"/>
                    <a:pt x="0" y="76"/>
                  </a:cubicBezTo>
                  <a:cubicBezTo>
                    <a:pt x="25" y="76"/>
                    <a:pt x="25" y="101"/>
                    <a:pt x="51" y="101"/>
                  </a:cubicBezTo>
                  <a:cubicBezTo>
                    <a:pt x="158" y="95"/>
                    <a:pt x="265" y="92"/>
                    <a:pt x="372" y="92"/>
                  </a:cubicBezTo>
                  <a:cubicBezTo>
                    <a:pt x="665" y="92"/>
                    <a:pt x="953" y="115"/>
                    <a:pt x="1229" y="152"/>
                  </a:cubicBezTo>
                  <a:cubicBezTo>
                    <a:pt x="1229" y="177"/>
                    <a:pt x="1229" y="177"/>
                    <a:pt x="1229" y="177"/>
                  </a:cubicBezTo>
                  <a:cubicBezTo>
                    <a:pt x="1254" y="177"/>
                    <a:pt x="1279" y="152"/>
                    <a:pt x="1279" y="127"/>
                  </a:cubicBezTo>
                  <a:cubicBezTo>
                    <a:pt x="1279" y="101"/>
                    <a:pt x="1254" y="76"/>
                    <a:pt x="1254" y="76"/>
                  </a:cubicBezTo>
                  <a:cubicBezTo>
                    <a:pt x="995" y="28"/>
                    <a:pt x="73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3"/>
            <p:cNvSpPr/>
            <p:nvPr/>
          </p:nvSpPr>
          <p:spPr>
            <a:xfrm>
              <a:off x="3319700" y="776250"/>
              <a:ext cx="31350" cy="3875"/>
            </a:xfrm>
            <a:custGeom>
              <a:avLst/>
              <a:gdLst/>
              <a:ahLst/>
              <a:cxnLst/>
              <a:rect l="l" t="t" r="r" b="b"/>
              <a:pathLst>
                <a:path w="1254" h="155" extrusionOk="0">
                  <a:moveTo>
                    <a:pt x="585" y="0"/>
                  </a:moveTo>
                  <a:cubicBezTo>
                    <a:pt x="405" y="0"/>
                    <a:pt x="225" y="19"/>
                    <a:pt x="50" y="54"/>
                  </a:cubicBezTo>
                  <a:cubicBezTo>
                    <a:pt x="25" y="54"/>
                    <a:pt x="0" y="79"/>
                    <a:pt x="25" y="104"/>
                  </a:cubicBezTo>
                  <a:cubicBezTo>
                    <a:pt x="25" y="129"/>
                    <a:pt x="50" y="129"/>
                    <a:pt x="76" y="129"/>
                  </a:cubicBezTo>
                  <a:cubicBezTo>
                    <a:pt x="223" y="98"/>
                    <a:pt x="378" y="84"/>
                    <a:pt x="537" y="84"/>
                  </a:cubicBezTo>
                  <a:cubicBezTo>
                    <a:pt x="758" y="84"/>
                    <a:pt x="985" y="111"/>
                    <a:pt x="1203" y="154"/>
                  </a:cubicBezTo>
                  <a:cubicBezTo>
                    <a:pt x="1228" y="154"/>
                    <a:pt x="1254" y="154"/>
                    <a:pt x="1254" y="129"/>
                  </a:cubicBezTo>
                  <a:cubicBezTo>
                    <a:pt x="1254" y="104"/>
                    <a:pt x="1228" y="79"/>
                    <a:pt x="1203" y="79"/>
                  </a:cubicBezTo>
                  <a:cubicBezTo>
                    <a:pt x="1002" y="25"/>
                    <a:pt x="793"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3"/>
            <p:cNvSpPr/>
            <p:nvPr/>
          </p:nvSpPr>
          <p:spPr>
            <a:xfrm>
              <a:off x="3319075" y="762550"/>
              <a:ext cx="32600" cy="2525"/>
            </a:xfrm>
            <a:custGeom>
              <a:avLst/>
              <a:gdLst/>
              <a:ahLst/>
              <a:cxnLst/>
              <a:rect l="l" t="t" r="r" b="b"/>
              <a:pathLst>
                <a:path w="1304" h="101" extrusionOk="0">
                  <a:moveTo>
                    <a:pt x="25" y="1"/>
                  </a:moveTo>
                  <a:cubicBezTo>
                    <a:pt x="25" y="1"/>
                    <a:pt x="0" y="1"/>
                    <a:pt x="0" y="26"/>
                  </a:cubicBezTo>
                  <a:cubicBezTo>
                    <a:pt x="0" y="51"/>
                    <a:pt x="0" y="76"/>
                    <a:pt x="25" y="76"/>
                  </a:cubicBezTo>
                  <a:lnTo>
                    <a:pt x="1253" y="101"/>
                  </a:lnTo>
                  <a:cubicBezTo>
                    <a:pt x="1279" y="101"/>
                    <a:pt x="1304" y="101"/>
                    <a:pt x="1304" y="76"/>
                  </a:cubicBezTo>
                  <a:cubicBezTo>
                    <a:pt x="1304" y="51"/>
                    <a:pt x="1279" y="26"/>
                    <a:pt x="1253" y="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3"/>
            <p:cNvSpPr/>
            <p:nvPr/>
          </p:nvSpPr>
          <p:spPr>
            <a:xfrm>
              <a:off x="3320950" y="751500"/>
              <a:ext cx="33850" cy="3550"/>
            </a:xfrm>
            <a:custGeom>
              <a:avLst/>
              <a:gdLst/>
              <a:ahLst/>
              <a:cxnLst/>
              <a:rect l="l" t="t" r="r" b="b"/>
              <a:pathLst>
                <a:path w="1354" h="142" extrusionOk="0">
                  <a:moveTo>
                    <a:pt x="564" y="0"/>
                  </a:moveTo>
                  <a:cubicBezTo>
                    <a:pt x="383" y="0"/>
                    <a:pt x="202" y="6"/>
                    <a:pt x="26" y="16"/>
                  </a:cubicBezTo>
                  <a:cubicBezTo>
                    <a:pt x="0" y="42"/>
                    <a:pt x="0" y="42"/>
                    <a:pt x="0" y="67"/>
                  </a:cubicBezTo>
                  <a:cubicBezTo>
                    <a:pt x="0" y="92"/>
                    <a:pt x="26" y="117"/>
                    <a:pt x="51" y="117"/>
                  </a:cubicBezTo>
                  <a:cubicBezTo>
                    <a:pt x="231" y="94"/>
                    <a:pt x="421" y="82"/>
                    <a:pt x="613" y="82"/>
                  </a:cubicBezTo>
                  <a:cubicBezTo>
                    <a:pt x="847" y="82"/>
                    <a:pt x="1083" y="100"/>
                    <a:pt x="1304" y="142"/>
                  </a:cubicBezTo>
                  <a:lnTo>
                    <a:pt x="1329" y="142"/>
                  </a:lnTo>
                  <a:cubicBezTo>
                    <a:pt x="1354" y="142"/>
                    <a:pt x="1354" y="117"/>
                    <a:pt x="1354" y="92"/>
                  </a:cubicBezTo>
                  <a:cubicBezTo>
                    <a:pt x="1354" y="67"/>
                    <a:pt x="1354" y="42"/>
                    <a:pt x="1329" y="42"/>
                  </a:cubicBezTo>
                  <a:cubicBezTo>
                    <a:pt x="1079" y="12"/>
                    <a:pt x="821"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3"/>
            <p:cNvSpPr/>
            <p:nvPr/>
          </p:nvSpPr>
          <p:spPr>
            <a:xfrm>
              <a:off x="3325325" y="741475"/>
              <a:ext cx="33250" cy="2925"/>
            </a:xfrm>
            <a:custGeom>
              <a:avLst/>
              <a:gdLst/>
              <a:ahLst/>
              <a:cxnLst/>
              <a:rect l="l" t="t" r="r" b="b"/>
              <a:pathLst>
                <a:path w="1330" h="117" extrusionOk="0">
                  <a:moveTo>
                    <a:pt x="555" y="0"/>
                  </a:moveTo>
                  <a:cubicBezTo>
                    <a:pt x="379" y="0"/>
                    <a:pt x="202" y="6"/>
                    <a:pt x="26" y="16"/>
                  </a:cubicBezTo>
                  <a:cubicBezTo>
                    <a:pt x="1" y="16"/>
                    <a:pt x="1" y="42"/>
                    <a:pt x="1" y="67"/>
                  </a:cubicBezTo>
                  <a:cubicBezTo>
                    <a:pt x="1" y="92"/>
                    <a:pt x="26" y="92"/>
                    <a:pt x="51" y="92"/>
                  </a:cubicBezTo>
                  <a:cubicBezTo>
                    <a:pt x="217" y="81"/>
                    <a:pt x="388" y="75"/>
                    <a:pt x="559" y="75"/>
                  </a:cubicBezTo>
                  <a:cubicBezTo>
                    <a:pt x="801" y="75"/>
                    <a:pt x="1044" y="87"/>
                    <a:pt x="1279" y="117"/>
                  </a:cubicBezTo>
                  <a:cubicBezTo>
                    <a:pt x="1304" y="117"/>
                    <a:pt x="1329" y="92"/>
                    <a:pt x="1329" y="92"/>
                  </a:cubicBezTo>
                  <a:cubicBezTo>
                    <a:pt x="1329" y="67"/>
                    <a:pt x="1329" y="42"/>
                    <a:pt x="1304" y="42"/>
                  </a:cubicBezTo>
                  <a:cubicBezTo>
                    <a:pt x="1055" y="12"/>
                    <a:pt x="80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3"/>
            <p:cNvSpPr/>
            <p:nvPr/>
          </p:nvSpPr>
          <p:spPr>
            <a:xfrm>
              <a:off x="3327225" y="729100"/>
              <a:ext cx="36975" cy="3400"/>
            </a:xfrm>
            <a:custGeom>
              <a:avLst/>
              <a:gdLst/>
              <a:ahLst/>
              <a:cxnLst/>
              <a:rect l="l" t="t" r="r" b="b"/>
              <a:pathLst>
                <a:path w="1479" h="136" extrusionOk="0">
                  <a:moveTo>
                    <a:pt x="407" y="0"/>
                  </a:moveTo>
                  <a:cubicBezTo>
                    <a:pt x="280" y="0"/>
                    <a:pt x="153" y="4"/>
                    <a:pt x="25" y="10"/>
                  </a:cubicBezTo>
                  <a:cubicBezTo>
                    <a:pt x="0" y="35"/>
                    <a:pt x="0" y="35"/>
                    <a:pt x="0" y="60"/>
                  </a:cubicBezTo>
                  <a:cubicBezTo>
                    <a:pt x="0" y="85"/>
                    <a:pt x="25" y="110"/>
                    <a:pt x="50" y="110"/>
                  </a:cubicBezTo>
                  <a:cubicBezTo>
                    <a:pt x="237" y="100"/>
                    <a:pt x="428" y="94"/>
                    <a:pt x="620" y="94"/>
                  </a:cubicBezTo>
                  <a:cubicBezTo>
                    <a:pt x="892" y="94"/>
                    <a:pt x="1164" y="106"/>
                    <a:pt x="1429" y="136"/>
                  </a:cubicBezTo>
                  <a:cubicBezTo>
                    <a:pt x="1454" y="136"/>
                    <a:pt x="1479" y="136"/>
                    <a:pt x="1479" y="110"/>
                  </a:cubicBezTo>
                  <a:cubicBezTo>
                    <a:pt x="1479" y="85"/>
                    <a:pt x="1454" y="60"/>
                    <a:pt x="1429" y="60"/>
                  </a:cubicBezTo>
                  <a:cubicBezTo>
                    <a:pt x="1098" y="24"/>
                    <a:pt x="75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3"/>
            <p:cNvSpPr/>
            <p:nvPr/>
          </p:nvSpPr>
          <p:spPr>
            <a:xfrm>
              <a:off x="3328475" y="717075"/>
              <a:ext cx="42625" cy="3525"/>
            </a:xfrm>
            <a:custGeom>
              <a:avLst/>
              <a:gdLst/>
              <a:ahLst/>
              <a:cxnLst/>
              <a:rect l="l" t="t" r="r" b="b"/>
              <a:pathLst>
                <a:path w="1705" h="141" extrusionOk="0">
                  <a:moveTo>
                    <a:pt x="631" y="0"/>
                  </a:moveTo>
                  <a:cubicBezTo>
                    <a:pt x="429" y="0"/>
                    <a:pt x="227" y="6"/>
                    <a:pt x="25" y="15"/>
                  </a:cubicBezTo>
                  <a:cubicBezTo>
                    <a:pt x="0" y="15"/>
                    <a:pt x="0" y="40"/>
                    <a:pt x="0" y="65"/>
                  </a:cubicBezTo>
                  <a:cubicBezTo>
                    <a:pt x="0" y="83"/>
                    <a:pt x="13" y="101"/>
                    <a:pt x="29" y="101"/>
                  </a:cubicBezTo>
                  <a:cubicBezTo>
                    <a:pt x="36" y="101"/>
                    <a:pt x="43" y="98"/>
                    <a:pt x="50" y="90"/>
                  </a:cubicBezTo>
                  <a:cubicBezTo>
                    <a:pt x="191" y="84"/>
                    <a:pt x="334" y="80"/>
                    <a:pt x="478" y="80"/>
                  </a:cubicBezTo>
                  <a:cubicBezTo>
                    <a:pt x="870" y="80"/>
                    <a:pt x="1269" y="104"/>
                    <a:pt x="1654" y="140"/>
                  </a:cubicBezTo>
                  <a:lnTo>
                    <a:pt x="1679" y="140"/>
                  </a:lnTo>
                  <a:cubicBezTo>
                    <a:pt x="1705" y="140"/>
                    <a:pt x="1705" y="140"/>
                    <a:pt x="1705" y="115"/>
                  </a:cubicBezTo>
                  <a:cubicBezTo>
                    <a:pt x="1705" y="90"/>
                    <a:pt x="1705" y="65"/>
                    <a:pt x="1679" y="65"/>
                  </a:cubicBezTo>
                  <a:cubicBezTo>
                    <a:pt x="1330" y="17"/>
                    <a:pt x="980"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3"/>
            <p:cNvSpPr/>
            <p:nvPr/>
          </p:nvSpPr>
          <p:spPr>
            <a:xfrm>
              <a:off x="3332225" y="705525"/>
              <a:ext cx="43900" cy="4425"/>
            </a:xfrm>
            <a:custGeom>
              <a:avLst/>
              <a:gdLst/>
              <a:ahLst/>
              <a:cxnLst/>
              <a:rect l="l" t="t" r="r" b="b"/>
              <a:pathLst>
                <a:path w="1756" h="177" extrusionOk="0">
                  <a:moveTo>
                    <a:pt x="595" y="1"/>
                  </a:moveTo>
                  <a:cubicBezTo>
                    <a:pt x="407" y="1"/>
                    <a:pt x="218" y="9"/>
                    <a:pt x="26" y="26"/>
                  </a:cubicBezTo>
                  <a:cubicBezTo>
                    <a:pt x="1" y="26"/>
                    <a:pt x="1" y="51"/>
                    <a:pt x="1" y="76"/>
                  </a:cubicBezTo>
                  <a:cubicBezTo>
                    <a:pt x="1" y="101"/>
                    <a:pt x="26" y="101"/>
                    <a:pt x="51" y="101"/>
                  </a:cubicBezTo>
                  <a:cubicBezTo>
                    <a:pt x="235" y="84"/>
                    <a:pt x="418" y="76"/>
                    <a:pt x="602" y="76"/>
                  </a:cubicBezTo>
                  <a:cubicBezTo>
                    <a:pt x="970" y="76"/>
                    <a:pt x="1337" y="109"/>
                    <a:pt x="1705" y="176"/>
                  </a:cubicBezTo>
                  <a:cubicBezTo>
                    <a:pt x="1730" y="176"/>
                    <a:pt x="1730" y="151"/>
                    <a:pt x="1755" y="151"/>
                  </a:cubicBezTo>
                  <a:cubicBezTo>
                    <a:pt x="1755" y="126"/>
                    <a:pt x="1730" y="101"/>
                    <a:pt x="1705" y="101"/>
                  </a:cubicBezTo>
                  <a:cubicBezTo>
                    <a:pt x="1337" y="34"/>
                    <a:pt x="970"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3"/>
            <p:cNvSpPr/>
            <p:nvPr/>
          </p:nvSpPr>
          <p:spPr>
            <a:xfrm>
              <a:off x="3330350" y="689825"/>
              <a:ext cx="49525" cy="8225"/>
            </a:xfrm>
            <a:custGeom>
              <a:avLst/>
              <a:gdLst/>
              <a:ahLst/>
              <a:cxnLst/>
              <a:rect l="l" t="t" r="r" b="b"/>
              <a:pathLst>
                <a:path w="1981" h="329" extrusionOk="0">
                  <a:moveTo>
                    <a:pt x="795" y="0"/>
                  </a:moveTo>
                  <a:cubicBezTo>
                    <a:pt x="545" y="0"/>
                    <a:pt x="294" y="34"/>
                    <a:pt x="51" y="103"/>
                  </a:cubicBezTo>
                  <a:cubicBezTo>
                    <a:pt x="26" y="103"/>
                    <a:pt x="0" y="128"/>
                    <a:pt x="26" y="153"/>
                  </a:cubicBezTo>
                  <a:cubicBezTo>
                    <a:pt x="26" y="178"/>
                    <a:pt x="51" y="178"/>
                    <a:pt x="76" y="178"/>
                  </a:cubicBezTo>
                  <a:cubicBezTo>
                    <a:pt x="301" y="121"/>
                    <a:pt x="534" y="93"/>
                    <a:pt x="767" y="93"/>
                  </a:cubicBezTo>
                  <a:cubicBezTo>
                    <a:pt x="1155" y="93"/>
                    <a:pt x="1545" y="171"/>
                    <a:pt x="1905" y="328"/>
                  </a:cubicBezTo>
                  <a:lnTo>
                    <a:pt x="1955" y="328"/>
                  </a:lnTo>
                  <a:cubicBezTo>
                    <a:pt x="1980" y="303"/>
                    <a:pt x="1955" y="278"/>
                    <a:pt x="1930" y="253"/>
                  </a:cubicBezTo>
                  <a:cubicBezTo>
                    <a:pt x="1578" y="84"/>
                    <a:pt x="1188"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3"/>
            <p:cNvSpPr/>
            <p:nvPr/>
          </p:nvSpPr>
          <p:spPr>
            <a:xfrm>
              <a:off x="3334725" y="681700"/>
              <a:ext cx="45775" cy="6950"/>
            </a:xfrm>
            <a:custGeom>
              <a:avLst/>
              <a:gdLst/>
              <a:ahLst/>
              <a:cxnLst/>
              <a:rect l="l" t="t" r="r" b="b"/>
              <a:pathLst>
                <a:path w="1831" h="278" extrusionOk="0">
                  <a:moveTo>
                    <a:pt x="651" y="0"/>
                  </a:moveTo>
                  <a:cubicBezTo>
                    <a:pt x="450" y="0"/>
                    <a:pt x="249" y="17"/>
                    <a:pt x="51" y="52"/>
                  </a:cubicBezTo>
                  <a:cubicBezTo>
                    <a:pt x="26" y="52"/>
                    <a:pt x="1" y="77"/>
                    <a:pt x="26" y="102"/>
                  </a:cubicBezTo>
                  <a:cubicBezTo>
                    <a:pt x="26" y="127"/>
                    <a:pt x="51" y="127"/>
                    <a:pt x="51" y="127"/>
                  </a:cubicBezTo>
                  <a:cubicBezTo>
                    <a:pt x="224" y="104"/>
                    <a:pt x="399" y="93"/>
                    <a:pt x="575" y="93"/>
                  </a:cubicBezTo>
                  <a:cubicBezTo>
                    <a:pt x="984" y="93"/>
                    <a:pt x="1394" y="154"/>
                    <a:pt x="1780" y="277"/>
                  </a:cubicBezTo>
                  <a:cubicBezTo>
                    <a:pt x="1805" y="277"/>
                    <a:pt x="1830" y="252"/>
                    <a:pt x="1830" y="252"/>
                  </a:cubicBezTo>
                  <a:cubicBezTo>
                    <a:pt x="1830" y="227"/>
                    <a:pt x="1830" y="202"/>
                    <a:pt x="1805" y="177"/>
                  </a:cubicBezTo>
                  <a:cubicBezTo>
                    <a:pt x="1427" y="62"/>
                    <a:pt x="1037"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3"/>
            <p:cNvSpPr/>
            <p:nvPr/>
          </p:nvSpPr>
          <p:spPr>
            <a:xfrm>
              <a:off x="3337875" y="672075"/>
              <a:ext cx="42000" cy="4025"/>
            </a:xfrm>
            <a:custGeom>
              <a:avLst/>
              <a:gdLst/>
              <a:ahLst/>
              <a:cxnLst/>
              <a:rect l="l" t="t" r="r" b="b"/>
              <a:pathLst>
                <a:path w="1680" h="161" extrusionOk="0">
                  <a:moveTo>
                    <a:pt x="474" y="1"/>
                  </a:moveTo>
                  <a:cubicBezTo>
                    <a:pt x="332" y="1"/>
                    <a:pt x="191" y="4"/>
                    <a:pt x="50" y="11"/>
                  </a:cubicBezTo>
                  <a:cubicBezTo>
                    <a:pt x="25" y="11"/>
                    <a:pt x="0" y="11"/>
                    <a:pt x="0" y="36"/>
                  </a:cubicBezTo>
                  <a:cubicBezTo>
                    <a:pt x="0" y="61"/>
                    <a:pt x="25" y="86"/>
                    <a:pt x="50" y="86"/>
                  </a:cubicBezTo>
                  <a:cubicBezTo>
                    <a:pt x="577" y="86"/>
                    <a:pt x="1103" y="111"/>
                    <a:pt x="1629" y="161"/>
                  </a:cubicBezTo>
                  <a:cubicBezTo>
                    <a:pt x="1654" y="161"/>
                    <a:pt x="1679" y="136"/>
                    <a:pt x="1679" y="111"/>
                  </a:cubicBezTo>
                  <a:cubicBezTo>
                    <a:pt x="1679" y="86"/>
                    <a:pt x="1679" y="61"/>
                    <a:pt x="1654" y="61"/>
                  </a:cubicBezTo>
                  <a:cubicBezTo>
                    <a:pt x="1251" y="24"/>
                    <a:pt x="86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3"/>
            <p:cNvSpPr/>
            <p:nvPr/>
          </p:nvSpPr>
          <p:spPr>
            <a:xfrm>
              <a:off x="3339750" y="657850"/>
              <a:ext cx="38875" cy="3225"/>
            </a:xfrm>
            <a:custGeom>
              <a:avLst/>
              <a:gdLst/>
              <a:ahLst/>
              <a:cxnLst/>
              <a:rect l="l" t="t" r="r" b="b"/>
              <a:pathLst>
                <a:path w="1555" h="129" extrusionOk="0">
                  <a:moveTo>
                    <a:pt x="617" y="1"/>
                  </a:moveTo>
                  <a:cubicBezTo>
                    <a:pt x="430" y="1"/>
                    <a:pt x="242" y="9"/>
                    <a:pt x="51" y="28"/>
                  </a:cubicBezTo>
                  <a:cubicBezTo>
                    <a:pt x="25" y="28"/>
                    <a:pt x="0" y="53"/>
                    <a:pt x="25" y="78"/>
                  </a:cubicBezTo>
                  <a:cubicBezTo>
                    <a:pt x="25" y="103"/>
                    <a:pt x="25" y="103"/>
                    <a:pt x="51" y="103"/>
                  </a:cubicBezTo>
                  <a:cubicBezTo>
                    <a:pt x="258" y="93"/>
                    <a:pt x="461" y="87"/>
                    <a:pt x="662" y="87"/>
                  </a:cubicBezTo>
                  <a:cubicBezTo>
                    <a:pt x="946" y="87"/>
                    <a:pt x="1225" y="99"/>
                    <a:pt x="1504" y="128"/>
                  </a:cubicBezTo>
                  <a:cubicBezTo>
                    <a:pt x="1529" y="128"/>
                    <a:pt x="1554" y="128"/>
                    <a:pt x="1554" y="103"/>
                  </a:cubicBezTo>
                  <a:cubicBezTo>
                    <a:pt x="1554" y="78"/>
                    <a:pt x="1554" y="53"/>
                    <a:pt x="1529" y="53"/>
                  </a:cubicBezTo>
                  <a:cubicBezTo>
                    <a:pt x="1219" y="22"/>
                    <a:pt x="919"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3"/>
            <p:cNvSpPr/>
            <p:nvPr/>
          </p:nvSpPr>
          <p:spPr>
            <a:xfrm>
              <a:off x="3342250" y="646000"/>
              <a:ext cx="31350" cy="3800"/>
            </a:xfrm>
            <a:custGeom>
              <a:avLst/>
              <a:gdLst/>
              <a:ahLst/>
              <a:cxnLst/>
              <a:rect l="l" t="t" r="r" b="b"/>
              <a:pathLst>
                <a:path w="1254" h="152" extrusionOk="0">
                  <a:moveTo>
                    <a:pt x="26" y="1"/>
                  </a:moveTo>
                  <a:cubicBezTo>
                    <a:pt x="1" y="1"/>
                    <a:pt x="1" y="26"/>
                    <a:pt x="1" y="51"/>
                  </a:cubicBezTo>
                  <a:cubicBezTo>
                    <a:pt x="1" y="76"/>
                    <a:pt x="1" y="101"/>
                    <a:pt x="51" y="101"/>
                  </a:cubicBezTo>
                  <a:cubicBezTo>
                    <a:pt x="151" y="94"/>
                    <a:pt x="254" y="91"/>
                    <a:pt x="357" y="91"/>
                  </a:cubicBezTo>
                  <a:cubicBezTo>
                    <a:pt x="640" y="91"/>
                    <a:pt x="928" y="115"/>
                    <a:pt x="1204" y="151"/>
                  </a:cubicBezTo>
                  <a:lnTo>
                    <a:pt x="1229" y="151"/>
                  </a:lnTo>
                  <a:cubicBezTo>
                    <a:pt x="1229" y="151"/>
                    <a:pt x="1254" y="126"/>
                    <a:pt x="1254" y="101"/>
                  </a:cubicBezTo>
                  <a:cubicBezTo>
                    <a:pt x="1254" y="76"/>
                    <a:pt x="1254" y="51"/>
                    <a:pt x="1229" y="51"/>
                  </a:cubicBezTo>
                  <a:cubicBezTo>
                    <a:pt x="828" y="1"/>
                    <a:pt x="427"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3"/>
            <p:cNvSpPr/>
            <p:nvPr/>
          </p:nvSpPr>
          <p:spPr>
            <a:xfrm>
              <a:off x="3346650" y="636225"/>
              <a:ext cx="26325" cy="4175"/>
            </a:xfrm>
            <a:custGeom>
              <a:avLst/>
              <a:gdLst/>
              <a:ahLst/>
              <a:cxnLst/>
              <a:rect l="l" t="t" r="r" b="b"/>
              <a:pathLst>
                <a:path w="1053" h="167" extrusionOk="0">
                  <a:moveTo>
                    <a:pt x="391" y="1"/>
                  </a:moveTo>
                  <a:cubicBezTo>
                    <a:pt x="267" y="1"/>
                    <a:pt x="144" y="7"/>
                    <a:pt x="25" y="16"/>
                  </a:cubicBezTo>
                  <a:cubicBezTo>
                    <a:pt x="0" y="16"/>
                    <a:pt x="0" y="41"/>
                    <a:pt x="0" y="66"/>
                  </a:cubicBezTo>
                  <a:cubicBezTo>
                    <a:pt x="0" y="91"/>
                    <a:pt x="25" y="116"/>
                    <a:pt x="50" y="116"/>
                  </a:cubicBezTo>
                  <a:cubicBezTo>
                    <a:pt x="165" y="97"/>
                    <a:pt x="284" y="89"/>
                    <a:pt x="404" y="89"/>
                  </a:cubicBezTo>
                  <a:cubicBezTo>
                    <a:pt x="600" y="89"/>
                    <a:pt x="801" y="110"/>
                    <a:pt x="1003" y="141"/>
                  </a:cubicBezTo>
                  <a:cubicBezTo>
                    <a:pt x="1003" y="141"/>
                    <a:pt x="1003" y="166"/>
                    <a:pt x="1003" y="166"/>
                  </a:cubicBezTo>
                  <a:cubicBezTo>
                    <a:pt x="1028" y="166"/>
                    <a:pt x="1053" y="141"/>
                    <a:pt x="1053" y="116"/>
                  </a:cubicBezTo>
                  <a:cubicBezTo>
                    <a:pt x="1053" y="91"/>
                    <a:pt x="1028" y="66"/>
                    <a:pt x="1028" y="66"/>
                  </a:cubicBezTo>
                  <a:cubicBezTo>
                    <a:pt x="821" y="18"/>
                    <a:pt x="604"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3"/>
            <p:cNvSpPr/>
            <p:nvPr/>
          </p:nvSpPr>
          <p:spPr>
            <a:xfrm>
              <a:off x="3347900" y="627525"/>
              <a:ext cx="20075" cy="3475"/>
            </a:xfrm>
            <a:custGeom>
              <a:avLst/>
              <a:gdLst/>
              <a:ahLst/>
              <a:cxnLst/>
              <a:rect l="l" t="t" r="r" b="b"/>
              <a:pathLst>
                <a:path w="803" h="139" extrusionOk="0">
                  <a:moveTo>
                    <a:pt x="401" y="1"/>
                  </a:moveTo>
                  <a:cubicBezTo>
                    <a:pt x="282" y="1"/>
                    <a:pt x="163" y="13"/>
                    <a:pt x="50" y="38"/>
                  </a:cubicBezTo>
                  <a:cubicBezTo>
                    <a:pt x="25" y="38"/>
                    <a:pt x="0" y="63"/>
                    <a:pt x="0" y="88"/>
                  </a:cubicBezTo>
                  <a:cubicBezTo>
                    <a:pt x="25" y="113"/>
                    <a:pt x="25" y="138"/>
                    <a:pt x="50" y="138"/>
                  </a:cubicBezTo>
                  <a:cubicBezTo>
                    <a:pt x="163" y="113"/>
                    <a:pt x="282" y="101"/>
                    <a:pt x="401" y="101"/>
                  </a:cubicBezTo>
                  <a:cubicBezTo>
                    <a:pt x="520" y="101"/>
                    <a:pt x="639" y="113"/>
                    <a:pt x="752" y="138"/>
                  </a:cubicBezTo>
                  <a:cubicBezTo>
                    <a:pt x="752" y="138"/>
                    <a:pt x="777" y="113"/>
                    <a:pt x="802" y="88"/>
                  </a:cubicBezTo>
                  <a:cubicBezTo>
                    <a:pt x="802" y="63"/>
                    <a:pt x="777" y="38"/>
                    <a:pt x="752" y="38"/>
                  </a:cubicBezTo>
                  <a:cubicBezTo>
                    <a:pt x="639" y="13"/>
                    <a:pt x="520"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3"/>
            <p:cNvSpPr/>
            <p:nvPr/>
          </p:nvSpPr>
          <p:spPr>
            <a:xfrm>
              <a:off x="3416200" y="483700"/>
              <a:ext cx="103400" cy="11325"/>
            </a:xfrm>
            <a:custGeom>
              <a:avLst/>
              <a:gdLst/>
              <a:ahLst/>
              <a:cxnLst/>
              <a:rect l="l" t="t" r="r" b="b"/>
              <a:pathLst>
                <a:path w="4136" h="453" extrusionOk="0">
                  <a:moveTo>
                    <a:pt x="1176" y="0"/>
                  </a:moveTo>
                  <a:cubicBezTo>
                    <a:pt x="803" y="0"/>
                    <a:pt x="427" y="17"/>
                    <a:pt x="50" y="52"/>
                  </a:cubicBezTo>
                  <a:cubicBezTo>
                    <a:pt x="25" y="52"/>
                    <a:pt x="0" y="77"/>
                    <a:pt x="25" y="102"/>
                  </a:cubicBezTo>
                  <a:cubicBezTo>
                    <a:pt x="25" y="127"/>
                    <a:pt x="50" y="152"/>
                    <a:pt x="50" y="152"/>
                  </a:cubicBezTo>
                  <a:cubicBezTo>
                    <a:pt x="426" y="117"/>
                    <a:pt x="804" y="100"/>
                    <a:pt x="1182" y="100"/>
                  </a:cubicBezTo>
                  <a:cubicBezTo>
                    <a:pt x="2164" y="100"/>
                    <a:pt x="3144" y="217"/>
                    <a:pt x="4085" y="453"/>
                  </a:cubicBezTo>
                  <a:lnTo>
                    <a:pt x="4110" y="453"/>
                  </a:lnTo>
                  <a:cubicBezTo>
                    <a:pt x="4110" y="453"/>
                    <a:pt x="4135" y="428"/>
                    <a:pt x="4135" y="428"/>
                  </a:cubicBezTo>
                  <a:cubicBezTo>
                    <a:pt x="4135" y="403"/>
                    <a:pt x="4135" y="378"/>
                    <a:pt x="4110" y="378"/>
                  </a:cubicBezTo>
                  <a:cubicBezTo>
                    <a:pt x="3145" y="123"/>
                    <a:pt x="2167"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3"/>
            <p:cNvSpPr/>
            <p:nvPr/>
          </p:nvSpPr>
          <p:spPr>
            <a:xfrm>
              <a:off x="3423700" y="473675"/>
              <a:ext cx="112200" cy="10700"/>
            </a:xfrm>
            <a:custGeom>
              <a:avLst/>
              <a:gdLst/>
              <a:ahLst/>
              <a:cxnLst/>
              <a:rect l="l" t="t" r="r" b="b"/>
              <a:pathLst>
                <a:path w="4488" h="428" extrusionOk="0">
                  <a:moveTo>
                    <a:pt x="1684" y="0"/>
                  </a:moveTo>
                  <a:cubicBezTo>
                    <a:pt x="1127" y="0"/>
                    <a:pt x="571" y="42"/>
                    <a:pt x="26" y="127"/>
                  </a:cubicBezTo>
                  <a:cubicBezTo>
                    <a:pt x="1" y="127"/>
                    <a:pt x="1" y="152"/>
                    <a:pt x="1" y="152"/>
                  </a:cubicBezTo>
                  <a:cubicBezTo>
                    <a:pt x="1" y="177"/>
                    <a:pt x="26" y="202"/>
                    <a:pt x="51" y="202"/>
                  </a:cubicBezTo>
                  <a:cubicBezTo>
                    <a:pt x="587" y="118"/>
                    <a:pt x="1136" y="75"/>
                    <a:pt x="1688" y="75"/>
                  </a:cubicBezTo>
                  <a:cubicBezTo>
                    <a:pt x="2609" y="75"/>
                    <a:pt x="3535" y="193"/>
                    <a:pt x="4412" y="428"/>
                  </a:cubicBezTo>
                  <a:lnTo>
                    <a:pt x="4437" y="428"/>
                  </a:lnTo>
                  <a:cubicBezTo>
                    <a:pt x="4462" y="428"/>
                    <a:pt x="4462" y="403"/>
                    <a:pt x="4487" y="403"/>
                  </a:cubicBezTo>
                  <a:cubicBezTo>
                    <a:pt x="4487" y="378"/>
                    <a:pt x="4462" y="352"/>
                    <a:pt x="4437" y="352"/>
                  </a:cubicBezTo>
                  <a:cubicBezTo>
                    <a:pt x="3544" y="118"/>
                    <a:pt x="2612" y="0"/>
                    <a:pt x="1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3"/>
            <p:cNvSpPr/>
            <p:nvPr/>
          </p:nvSpPr>
          <p:spPr>
            <a:xfrm>
              <a:off x="3427475" y="464000"/>
              <a:ext cx="110300" cy="7225"/>
            </a:xfrm>
            <a:custGeom>
              <a:avLst/>
              <a:gdLst/>
              <a:ahLst/>
              <a:cxnLst/>
              <a:rect l="l" t="t" r="r" b="b"/>
              <a:pathLst>
                <a:path w="4412" h="289" extrusionOk="0">
                  <a:moveTo>
                    <a:pt x="1750" y="0"/>
                  </a:moveTo>
                  <a:cubicBezTo>
                    <a:pt x="1181" y="0"/>
                    <a:pt x="612" y="45"/>
                    <a:pt x="50" y="163"/>
                  </a:cubicBezTo>
                  <a:cubicBezTo>
                    <a:pt x="25" y="163"/>
                    <a:pt x="0" y="188"/>
                    <a:pt x="0" y="213"/>
                  </a:cubicBezTo>
                  <a:cubicBezTo>
                    <a:pt x="18" y="231"/>
                    <a:pt x="36" y="249"/>
                    <a:pt x="44" y="249"/>
                  </a:cubicBezTo>
                  <a:cubicBezTo>
                    <a:pt x="48" y="249"/>
                    <a:pt x="50" y="246"/>
                    <a:pt x="50" y="238"/>
                  </a:cubicBezTo>
                  <a:cubicBezTo>
                    <a:pt x="597" y="133"/>
                    <a:pt x="1152" y="93"/>
                    <a:pt x="1707" y="93"/>
                  </a:cubicBezTo>
                  <a:cubicBezTo>
                    <a:pt x="2600" y="93"/>
                    <a:pt x="3495" y="196"/>
                    <a:pt x="4361" y="288"/>
                  </a:cubicBezTo>
                  <a:cubicBezTo>
                    <a:pt x="4386" y="288"/>
                    <a:pt x="4411" y="288"/>
                    <a:pt x="4411" y="263"/>
                  </a:cubicBezTo>
                  <a:cubicBezTo>
                    <a:pt x="4411" y="238"/>
                    <a:pt x="4386" y="213"/>
                    <a:pt x="4361" y="213"/>
                  </a:cubicBezTo>
                  <a:cubicBezTo>
                    <a:pt x="3509" y="107"/>
                    <a:pt x="2630" y="0"/>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3"/>
            <p:cNvSpPr/>
            <p:nvPr/>
          </p:nvSpPr>
          <p:spPr>
            <a:xfrm>
              <a:off x="3434975" y="455475"/>
              <a:ext cx="124725" cy="8225"/>
            </a:xfrm>
            <a:custGeom>
              <a:avLst/>
              <a:gdLst/>
              <a:ahLst/>
              <a:cxnLst/>
              <a:rect l="l" t="t" r="r" b="b"/>
              <a:pathLst>
                <a:path w="4989" h="329" extrusionOk="0">
                  <a:moveTo>
                    <a:pt x="1935" y="1"/>
                  </a:moveTo>
                  <a:cubicBezTo>
                    <a:pt x="1297" y="1"/>
                    <a:pt x="660" y="35"/>
                    <a:pt x="26" y="103"/>
                  </a:cubicBezTo>
                  <a:cubicBezTo>
                    <a:pt x="1" y="103"/>
                    <a:pt x="1" y="128"/>
                    <a:pt x="1" y="153"/>
                  </a:cubicBezTo>
                  <a:cubicBezTo>
                    <a:pt x="1" y="178"/>
                    <a:pt x="26" y="178"/>
                    <a:pt x="26" y="178"/>
                  </a:cubicBezTo>
                  <a:cubicBezTo>
                    <a:pt x="637" y="122"/>
                    <a:pt x="1251" y="94"/>
                    <a:pt x="1867" y="94"/>
                  </a:cubicBezTo>
                  <a:cubicBezTo>
                    <a:pt x="2892" y="94"/>
                    <a:pt x="3920" y="172"/>
                    <a:pt x="4938" y="329"/>
                  </a:cubicBezTo>
                  <a:cubicBezTo>
                    <a:pt x="4963" y="329"/>
                    <a:pt x="4963" y="304"/>
                    <a:pt x="4963" y="304"/>
                  </a:cubicBezTo>
                  <a:cubicBezTo>
                    <a:pt x="4988" y="278"/>
                    <a:pt x="4963" y="253"/>
                    <a:pt x="4938" y="253"/>
                  </a:cubicBezTo>
                  <a:cubicBezTo>
                    <a:pt x="3943" y="85"/>
                    <a:pt x="2938"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3"/>
            <p:cNvSpPr/>
            <p:nvPr/>
          </p:nvSpPr>
          <p:spPr>
            <a:xfrm>
              <a:off x="3439375" y="444175"/>
              <a:ext cx="141000" cy="8250"/>
            </a:xfrm>
            <a:custGeom>
              <a:avLst/>
              <a:gdLst/>
              <a:ahLst/>
              <a:cxnLst/>
              <a:rect l="l" t="t" r="r" b="b"/>
              <a:pathLst>
                <a:path w="5640" h="330" extrusionOk="0">
                  <a:moveTo>
                    <a:pt x="1882" y="1"/>
                  </a:moveTo>
                  <a:cubicBezTo>
                    <a:pt x="1781" y="1"/>
                    <a:pt x="1680" y="2"/>
                    <a:pt x="1579" y="4"/>
                  </a:cubicBezTo>
                  <a:cubicBezTo>
                    <a:pt x="1128" y="29"/>
                    <a:pt x="552" y="54"/>
                    <a:pt x="50" y="229"/>
                  </a:cubicBezTo>
                  <a:cubicBezTo>
                    <a:pt x="25" y="229"/>
                    <a:pt x="0" y="254"/>
                    <a:pt x="0" y="279"/>
                  </a:cubicBezTo>
                  <a:cubicBezTo>
                    <a:pt x="25" y="304"/>
                    <a:pt x="50" y="304"/>
                    <a:pt x="76" y="304"/>
                  </a:cubicBezTo>
                  <a:cubicBezTo>
                    <a:pt x="577" y="129"/>
                    <a:pt x="1128" y="104"/>
                    <a:pt x="1604" y="104"/>
                  </a:cubicBezTo>
                  <a:cubicBezTo>
                    <a:pt x="1784" y="97"/>
                    <a:pt x="1964" y="94"/>
                    <a:pt x="2145" y="94"/>
                  </a:cubicBezTo>
                  <a:cubicBezTo>
                    <a:pt x="3298" y="94"/>
                    <a:pt x="4462" y="221"/>
                    <a:pt x="5589" y="329"/>
                  </a:cubicBezTo>
                  <a:cubicBezTo>
                    <a:pt x="5614" y="329"/>
                    <a:pt x="5639" y="329"/>
                    <a:pt x="5639" y="304"/>
                  </a:cubicBezTo>
                  <a:cubicBezTo>
                    <a:pt x="5639" y="279"/>
                    <a:pt x="5639" y="254"/>
                    <a:pt x="5614" y="254"/>
                  </a:cubicBezTo>
                  <a:cubicBezTo>
                    <a:pt x="4385" y="138"/>
                    <a:pt x="3135"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3"/>
            <p:cNvSpPr/>
            <p:nvPr/>
          </p:nvSpPr>
          <p:spPr>
            <a:xfrm>
              <a:off x="3446900" y="433150"/>
              <a:ext cx="148500" cy="10500"/>
            </a:xfrm>
            <a:custGeom>
              <a:avLst/>
              <a:gdLst/>
              <a:ahLst/>
              <a:cxnLst/>
              <a:rect l="l" t="t" r="r" b="b"/>
              <a:pathLst>
                <a:path w="5940" h="420" extrusionOk="0">
                  <a:moveTo>
                    <a:pt x="2551" y="1"/>
                  </a:moveTo>
                  <a:cubicBezTo>
                    <a:pt x="1714" y="1"/>
                    <a:pt x="877" y="65"/>
                    <a:pt x="50" y="194"/>
                  </a:cubicBezTo>
                  <a:cubicBezTo>
                    <a:pt x="25" y="194"/>
                    <a:pt x="0" y="219"/>
                    <a:pt x="0" y="244"/>
                  </a:cubicBezTo>
                  <a:cubicBezTo>
                    <a:pt x="0" y="262"/>
                    <a:pt x="13" y="280"/>
                    <a:pt x="29" y="280"/>
                  </a:cubicBezTo>
                  <a:cubicBezTo>
                    <a:pt x="36" y="280"/>
                    <a:pt x="43" y="277"/>
                    <a:pt x="50" y="269"/>
                  </a:cubicBezTo>
                  <a:cubicBezTo>
                    <a:pt x="888" y="140"/>
                    <a:pt x="1726" y="76"/>
                    <a:pt x="2562" y="76"/>
                  </a:cubicBezTo>
                  <a:cubicBezTo>
                    <a:pt x="3676" y="76"/>
                    <a:pt x="4787" y="190"/>
                    <a:pt x="5890" y="420"/>
                  </a:cubicBezTo>
                  <a:cubicBezTo>
                    <a:pt x="5915" y="420"/>
                    <a:pt x="5915" y="395"/>
                    <a:pt x="5940" y="395"/>
                  </a:cubicBezTo>
                  <a:cubicBezTo>
                    <a:pt x="5940" y="369"/>
                    <a:pt x="5915" y="344"/>
                    <a:pt x="5890" y="344"/>
                  </a:cubicBezTo>
                  <a:cubicBezTo>
                    <a:pt x="4787" y="115"/>
                    <a:pt x="3668"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3"/>
            <p:cNvSpPr/>
            <p:nvPr/>
          </p:nvSpPr>
          <p:spPr>
            <a:xfrm>
              <a:off x="3455650" y="423775"/>
              <a:ext cx="157300" cy="9850"/>
            </a:xfrm>
            <a:custGeom>
              <a:avLst/>
              <a:gdLst/>
              <a:ahLst/>
              <a:cxnLst/>
              <a:rect l="l" t="t" r="r" b="b"/>
              <a:pathLst>
                <a:path w="6292" h="394" extrusionOk="0">
                  <a:moveTo>
                    <a:pt x="2629" y="1"/>
                  </a:moveTo>
                  <a:cubicBezTo>
                    <a:pt x="1727" y="1"/>
                    <a:pt x="834" y="55"/>
                    <a:pt x="51" y="168"/>
                  </a:cubicBezTo>
                  <a:cubicBezTo>
                    <a:pt x="26" y="168"/>
                    <a:pt x="1" y="193"/>
                    <a:pt x="1" y="218"/>
                  </a:cubicBezTo>
                  <a:cubicBezTo>
                    <a:pt x="1" y="243"/>
                    <a:pt x="26" y="243"/>
                    <a:pt x="51" y="243"/>
                  </a:cubicBezTo>
                  <a:cubicBezTo>
                    <a:pt x="845" y="139"/>
                    <a:pt x="1752" y="87"/>
                    <a:pt x="2665" y="87"/>
                  </a:cubicBezTo>
                  <a:cubicBezTo>
                    <a:pt x="3943" y="87"/>
                    <a:pt x="5233" y="189"/>
                    <a:pt x="6242" y="394"/>
                  </a:cubicBezTo>
                  <a:lnTo>
                    <a:pt x="6267" y="394"/>
                  </a:lnTo>
                  <a:cubicBezTo>
                    <a:pt x="6267" y="394"/>
                    <a:pt x="6292" y="394"/>
                    <a:pt x="6292" y="369"/>
                  </a:cubicBezTo>
                  <a:cubicBezTo>
                    <a:pt x="6292" y="343"/>
                    <a:pt x="6292" y="318"/>
                    <a:pt x="6267" y="318"/>
                  </a:cubicBezTo>
                  <a:cubicBezTo>
                    <a:pt x="5233" y="112"/>
                    <a:pt x="3922" y="1"/>
                    <a:pt x="2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3"/>
            <p:cNvSpPr/>
            <p:nvPr/>
          </p:nvSpPr>
          <p:spPr>
            <a:xfrm>
              <a:off x="3458175" y="414800"/>
              <a:ext cx="184850" cy="9425"/>
            </a:xfrm>
            <a:custGeom>
              <a:avLst/>
              <a:gdLst/>
              <a:ahLst/>
              <a:cxnLst/>
              <a:rect l="l" t="t" r="r" b="b"/>
              <a:pathLst>
                <a:path w="7394" h="377" extrusionOk="0">
                  <a:moveTo>
                    <a:pt x="3494" y="0"/>
                  </a:moveTo>
                  <a:cubicBezTo>
                    <a:pt x="2185" y="0"/>
                    <a:pt x="908" y="81"/>
                    <a:pt x="50" y="226"/>
                  </a:cubicBezTo>
                  <a:cubicBezTo>
                    <a:pt x="25" y="226"/>
                    <a:pt x="0" y="251"/>
                    <a:pt x="0" y="276"/>
                  </a:cubicBezTo>
                  <a:cubicBezTo>
                    <a:pt x="0" y="301"/>
                    <a:pt x="25" y="301"/>
                    <a:pt x="50" y="301"/>
                  </a:cubicBezTo>
                  <a:cubicBezTo>
                    <a:pt x="906" y="169"/>
                    <a:pt x="2178" y="94"/>
                    <a:pt x="3483" y="94"/>
                  </a:cubicBezTo>
                  <a:cubicBezTo>
                    <a:pt x="4893" y="94"/>
                    <a:pt x="6341" y="181"/>
                    <a:pt x="7344" y="377"/>
                  </a:cubicBezTo>
                  <a:cubicBezTo>
                    <a:pt x="7369" y="377"/>
                    <a:pt x="7394" y="377"/>
                    <a:pt x="7394" y="352"/>
                  </a:cubicBezTo>
                  <a:cubicBezTo>
                    <a:pt x="7394" y="327"/>
                    <a:pt x="7369" y="301"/>
                    <a:pt x="7344" y="301"/>
                  </a:cubicBezTo>
                  <a:cubicBezTo>
                    <a:pt x="6344" y="94"/>
                    <a:pt x="4901" y="0"/>
                    <a:pt x="3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3"/>
            <p:cNvSpPr/>
            <p:nvPr/>
          </p:nvSpPr>
          <p:spPr>
            <a:xfrm>
              <a:off x="3468825" y="404375"/>
              <a:ext cx="222450" cy="12950"/>
            </a:xfrm>
            <a:custGeom>
              <a:avLst/>
              <a:gdLst/>
              <a:ahLst/>
              <a:cxnLst/>
              <a:rect l="l" t="t" r="r" b="b"/>
              <a:pathLst>
                <a:path w="8898" h="518" extrusionOk="0">
                  <a:moveTo>
                    <a:pt x="3173" y="1"/>
                  </a:moveTo>
                  <a:cubicBezTo>
                    <a:pt x="2070" y="1"/>
                    <a:pt x="985" y="56"/>
                    <a:pt x="50" y="192"/>
                  </a:cubicBezTo>
                  <a:cubicBezTo>
                    <a:pt x="25" y="192"/>
                    <a:pt x="0" y="217"/>
                    <a:pt x="25" y="242"/>
                  </a:cubicBezTo>
                  <a:cubicBezTo>
                    <a:pt x="25" y="267"/>
                    <a:pt x="50" y="292"/>
                    <a:pt x="76" y="292"/>
                  </a:cubicBezTo>
                  <a:cubicBezTo>
                    <a:pt x="1032" y="143"/>
                    <a:pt x="2149" y="83"/>
                    <a:pt x="3282" y="83"/>
                  </a:cubicBezTo>
                  <a:cubicBezTo>
                    <a:pt x="5385" y="83"/>
                    <a:pt x="7545" y="290"/>
                    <a:pt x="8847" y="518"/>
                  </a:cubicBezTo>
                  <a:cubicBezTo>
                    <a:pt x="8873" y="518"/>
                    <a:pt x="8873" y="518"/>
                    <a:pt x="8898" y="493"/>
                  </a:cubicBezTo>
                  <a:cubicBezTo>
                    <a:pt x="8898" y="468"/>
                    <a:pt x="8873" y="443"/>
                    <a:pt x="8847" y="443"/>
                  </a:cubicBezTo>
                  <a:cubicBezTo>
                    <a:pt x="7539" y="211"/>
                    <a:pt x="5322" y="1"/>
                    <a:pt x="3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3"/>
            <p:cNvSpPr/>
            <p:nvPr/>
          </p:nvSpPr>
          <p:spPr>
            <a:xfrm>
              <a:off x="3480100" y="393700"/>
              <a:ext cx="246900" cy="17375"/>
            </a:xfrm>
            <a:custGeom>
              <a:avLst/>
              <a:gdLst/>
              <a:ahLst/>
              <a:cxnLst/>
              <a:rect l="l" t="t" r="r" b="b"/>
              <a:pathLst>
                <a:path w="9876" h="695" extrusionOk="0">
                  <a:moveTo>
                    <a:pt x="3413" y="1"/>
                  </a:moveTo>
                  <a:cubicBezTo>
                    <a:pt x="2278" y="1"/>
                    <a:pt x="1148" y="57"/>
                    <a:pt x="51" y="168"/>
                  </a:cubicBezTo>
                  <a:cubicBezTo>
                    <a:pt x="26" y="168"/>
                    <a:pt x="0" y="193"/>
                    <a:pt x="0" y="218"/>
                  </a:cubicBezTo>
                  <a:cubicBezTo>
                    <a:pt x="0" y="243"/>
                    <a:pt x="26" y="268"/>
                    <a:pt x="51" y="268"/>
                  </a:cubicBezTo>
                  <a:cubicBezTo>
                    <a:pt x="1156" y="147"/>
                    <a:pt x="2292" y="89"/>
                    <a:pt x="3431" y="89"/>
                  </a:cubicBezTo>
                  <a:cubicBezTo>
                    <a:pt x="5598" y="89"/>
                    <a:pt x="7780" y="300"/>
                    <a:pt x="9800" y="694"/>
                  </a:cubicBezTo>
                  <a:lnTo>
                    <a:pt x="9825" y="694"/>
                  </a:lnTo>
                  <a:cubicBezTo>
                    <a:pt x="9850" y="694"/>
                    <a:pt x="9850" y="694"/>
                    <a:pt x="9850" y="669"/>
                  </a:cubicBezTo>
                  <a:cubicBezTo>
                    <a:pt x="9875" y="644"/>
                    <a:pt x="9850" y="619"/>
                    <a:pt x="9825" y="619"/>
                  </a:cubicBezTo>
                  <a:cubicBezTo>
                    <a:pt x="7797" y="207"/>
                    <a:pt x="559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3"/>
            <p:cNvSpPr/>
            <p:nvPr/>
          </p:nvSpPr>
          <p:spPr>
            <a:xfrm>
              <a:off x="3493250" y="383325"/>
              <a:ext cx="265075" cy="20225"/>
            </a:xfrm>
            <a:custGeom>
              <a:avLst/>
              <a:gdLst/>
              <a:ahLst/>
              <a:cxnLst/>
              <a:rect l="l" t="t" r="r" b="b"/>
              <a:pathLst>
                <a:path w="10603" h="809" extrusionOk="0">
                  <a:moveTo>
                    <a:pt x="3031" y="1"/>
                  </a:moveTo>
                  <a:cubicBezTo>
                    <a:pt x="1997" y="1"/>
                    <a:pt x="994" y="43"/>
                    <a:pt x="51" y="132"/>
                  </a:cubicBezTo>
                  <a:cubicBezTo>
                    <a:pt x="26" y="132"/>
                    <a:pt x="1" y="132"/>
                    <a:pt x="1" y="157"/>
                  </a:cubicBezTo>
                  <a:cubicBezTo>
                    <a:pt x="1" y="182"/>
                    <a:pt x="26" y="207"/>
                    <a:pt x="51" y="207"/>
                  </a:cubicBezTo>
                  <a:cubicBezTo>
                    <a:pt x="952" y="130"/>
                    <a:pt x="1909" y="92"/>
                    <a:pt x="2893" y="92"/>
                  </a:cubicBezTo>
                  <a:cubicBezTo>
                    <a:pt x="5414" y="92"/>
                    <a:pt x="8119" y="340"/>
                    <a:pt x="10552" y="809"/>
                  </a:cubicBezTo>
                  <a:cubicBezTo>
                    <a:pt x="10577" y="809"/>
                    <a:pt x="10602" y="784"/>
                    <a:pt x="10602" y="758"/>
                  </a:cubicBezTo>
                  <a:cubicBezTo>
                    <a:pt x="10602" y="733"/>
                    <a:pt x="10577" y="733"/>
                    <a:pt x="10577" y="708"/>
                  </a:cubicBezTo>
                  <a:cubicBezTo>
                    <a:pt x="8171" y="248"/>
                    <a:pt x="5514" y="1"/>
                    <a:pt x="3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3"/>
            <p:cNvSpPr/>
            <p:nvPr/>
          </p:nvSpPr>
          <p:spPr>
            <a:xfrm>
              <a:off x="3502650" y="372625"/>
              <a:ext cx="272600" cy="22775"/>
            </a:xfrm>
            <a:custGeom>
              <a:avLst/>
              <a:gdLst/>
              <a:ahLst/>
              <a:cxnLst/>
              <a:rect l="l" t="t" r="r" b="b"/>
              <a:pathLst>
                <a:path w="10904" h="911" extrusionOk="0">
                  <a:moveTo>
                    <a:pt x="3306" y="0"/>
                  </a:moveTo>
                  <a:cubicBezTo>
                    <a:pt x="2136" y="0"/>
                    <a:pt x="1014" y="59"/>
                    <a:pt x="26" y="184"/>
                  </a:cubicBezTo>
                  <a:cubicBezTo>
                    <a:pt x="1" y="184"/>
                    <a:pt x="1" y="209"/>
                    <a:pt x="1" y="234"/>
                  </a:cubicBezTo>
                  <a:cubicBezTo>
                    <a:pt x="1" y="259"/>
                    <a:pt x="26" y="259"/>
                    <a:pt x="51" y="259"/>
                  </a:cubicBezTo>
                  <a:cubicBezTo>
                    <a:pt x="1022" y="144"/>
                    <a:pt x="2124" y="87"/>
                    <a:pt x="3274" y="87"/>
                  </a:cubicBezTo>
                  <a:cubicBezTo>
                    <a:pt x="5864" y="87"/>
                    <a:pt x="8701" y="373"/>
                    <a:pt x="10853" y="911"/>
                  </a:cubicBezTo>
                  <a:lnTo>
                    <a:pt x="10878" y="911"/>
                  </a:lnTo>
                  <a:cubicBezTo>
                    <a:pt x="10878" y="911"/>
                    <a:pt x="10903" y="886"/>
                    <a:pt x="10903" y="861"/>
                  </a:cubicBezTo>
                  <a:cubicBezTo>
                    <a:pt x="10903" y="836"/>
                    <a:pt x="10903" y="811"/>
                    <a:pt x="10878" y="811"/>
                  </a:cubicBezTo>
                  <a:cubicBezTo>
                    <a:pt x="8735" y="292"/>
                    <a:pt x="5902" y="0"/>
                    <a:pt x="3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3"/>
            <p:cNvSpPr/>
            <p:nvPr/>
          </p:nvSpPr>
          <p:spPr>
            <a:xfrm>
              <a:off x="3525200" y="360925"/>
              <a:ext cx="280125" cy="31350"/>
            </a:xfrm>
            <a:custGeom>
              <a:avLst/>
              <a:gdLst/>
              <a:ahLst/>
              <a:cxnLst/>
              <a:rect l="l" t="t" r="r" b="b"/>
              <a:pathLst>
                <a:path w="11205" h="1254" extrusionOk="0">
                  <a:moveTo>
                    <a:pt x="2772" y="1"/>
                  </a:moveTo>
                  <a:cubicBezTo>
                    <a:pt x="1769" y="1"/>
                    <a:pt x="837" y="57"/>
                    <a:pt x="51" y="176"/>
                  </a:cubicBezTo>
                  <a:cubicBezTo>
                    <a:pt x="26" y="176"/>
                    <a:pt x="1" y="201"/>
                    <a:pt x="1" y="226"/>
                  </a:cubicBezTo>
                  <a:cubicBezTo>
                    <a:pt x="26" y="251"/>
                    <a:pt x="26" y="276"/>
                    <a:pt x="51" y="276"/>
                  </a:cubicBezTo>
                  <a:cubicBezTo>
                    <a:pt x="840" y="157"/>
                    <a:pt x="1775" y="100"/>
                    <a:pt x="2780" y="100"/>
                  </a:cubicBezTo>
                  <a:cubicBezTo>
                    <a:pt x="5572" y="100"/>
                    <a:pt x="8905" y="535"/>
                    <a:pt x="11154" y="1253"/>
                  </a:cubicBezTo>
                  <a:cubicBezTo>
                    <a:pt x="11179" y="1253"/>
                    <a:pt x="11204" y="1228"/>
                    <a:pt x="11204" y="1228"/>
                  </a:cubicBezTo>
                  <a:cubicBezTo>
                    <a:pt x="11204" y="1203"/>
                    <a:pt x="11204" y="1178"/>
                    <a:pt x="11179" y="1178"/>
                  </a:cubicBezTo>
                  <a:cubicBezTo>
                    <a:pt x="8927" y="440"/>
                    <a:pt x="5574"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3"/>
            <p:cNvSpPr/>
            <p:nvPr/>
          </p:nvSpPr>
          <p:spPr>
            <a:xfrm>
              <a:off x="3533975" y="350650"/>
              <a:ext cx="250650" cy="26575"/>
            </a:xfrm>
            <a:custGeom>
              <a:avLst/>
              <a:gdLst/>
              <a:ahLst/>
              <a:cxnLst/>
              <a:rect l="l" t="t" r="r" b="b"/>
              <a:pathLst>
                <a:path w="10026" h="1063" extrusionOk="0">
                  <a:moveTo>
                    <a:pt x="3161" y="1"/>
                  </a:moveTo>
                  <a:cubicBezTo>
                    <a:pt x="2101" y="1"/>
                    <a:pt x="1067" y="79"/>
                    <a:pt x="51" y="236"/>
                  </a:cubicBezTo>
                  <a:cubicBezTo>
                    <a:pt x="26" y="236"/>
                    <a:pt x="1" y="261"/>
                    <a:pt x="1" y="286"/>
                  </a:cubicBezTo>
                  <a:cubicBezTo>
                    <a:pt x="1" y="311"/>
                    <a:pt x="26" y="336"/>
                    <a:pt x="51" y="336"/>
                  </a:cubicBezTo>
                  <a:cubicBezTo>
                    <a:pt x="1085" y="176"/>
                    <a:pt x="2135" y="96"/>
                    <a:pt x="3211" y="96"/>
                  </a:cubicBezTo>
                  <a:cubicBezTo>
                    <a:pt x="5344" y="96"/>
                    <a:pt x="7577" y="413"/>
                    <a:pt x="9976" y="1063"/>
                  </a:cubicBezTo>
                  <a:cubicBezTo>
                    <a:pt x="10001" y="1063"/>
                    <a:pt x="10026" y="1038"/>
                    <a:pt x="10026" y="1013"/>
                  </a:cubicBezTo>
                  <a:cubicBezTo>
                    <a:pt x="10026" y="988"/>
                    <a:pt x="10026" y="988"/>
                    <a:pt x="10001" y="963"/>
                  </a:cubicBezTo>
                  <a:cubicBezTo>
                    <a:pt x="7581" y="324"/>
                    <a:pt x="531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3"/>
            <p:cNvSpPr/>
            <p:nvPr/>
          </p:nvSpPr>
          <p:spPr>
            <a:xfrm>
              <a:off x="3565300" y="341275"/>
              <a:ext cx="184250" cy="18425"/>
            </a:xfrm>
            <a:custGeom>
              <a:avLst/>
              <a:gdLst/>
              <a:ahLst/>
              <a:cxnLst/>
              <a:rect l="l" t="t" r="r" b="b"/>
              <a:pathLst>
                <a:path w="7370" h="737" extrusionOk="0">
                  <a:moveTo>
                    <a:pt x="2597" y="1"/>
                  </a:moveTo>
                  <a:cubicBezTo>
                    <a:pt x="1737" y="1"/>
                    <a:pt x="877" y="62"/>
                    <a:pt x="26" y="185"/>
                  </a:cubicBezTo>
                  <a:cubicBezTo>
                    <a:pt x="1" y="210"/>
                    <a:pt x="1" y="210"/>
                    <a:pt x="1" y="235"/>
                  </a:cubicBezTo>
                  <a:cubicBezTo>
                    <a:pt x="1" y="260"/>
                    <a:pt x="26" y="285"/>
                    <a:pt x="51" y="285"/>
                  </a:cubicBezTo>
                  <a:cubicBezTo>
                    <a:pt x="891" y="154"/>
                    <a:pt x="1744" y="90"/>
                    <a:pt x="2597" y="90"/>
                  </a:cubicBezTo>
                  <a:cubicBezTo>
                    <a:pt x="4186" y="90"/>
                    <a:pt x="5777" y="312"/>
                    <a:pt x="7294" y="736"/>
                  </a:cubicBezTo>
                  <a:lnTo>
                    <a:pt x="7319" y="736"/>
                  </a:lnTo>
                  <a:cubicBezTo>
                    <a:pt x="7344" y="736"/>
                    <a:pt x="7344" y="711"/>
                    <a:pt x="7369" y="711"/>
                  </a:cubicBezTo>
                  <a:cubicBezTo>
                    <a:pt x="7369" y="686"/>
                    <a:pt x="7344" y="661"/>
                    <a:pt x="7319" y="636"/>
                  </a:cubicBezTo>
                  <a:cubicBezTo>
                    <a:pt x="5788" y="212"/>
                    <a:pt x="4193" y="1"/>
                    <a:pt x="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3"/>
            <p:cNvSpPr/>
            <p:nvPr/>
          </p:nvSpPr>
          <p:spPr>
            <a:xfrm>
              <a:off x="3451275" y="498050"/>
              <a:ext cx="62675" cy="10150"/>
            </a:xfrm>
            <a:custGeom>
              <a:avLst/>
              <a:gdLst/>
              <a:ahLst/>
              <a:cxnLst/>
              <a:rect l="l" t="t" r="r" b="b"/>
              <a:pathLst>
                <a:path w="2507" h="406" extrusionOk="0">
                  <a:moveTo>
                    <a:pt x="261" y="1"/>
                  </a:moveTo>
                  <a:cubicBezTo>
                    <a:pt x="191" y="1"/>
                    <a:pt x="121" y="2"/>
                    <a:pt x="51" y="4"/>
                  </a:cubicBezTo>
                  <a:cubicBezTo>
                    <a:pt x="26" y="4"/>
                    <a:pt x="1" y="4"/>
                    <a:pt x="1" y="29"/>
                  </a:cubicBezTo>
                  <a:cubicBezTo>
                    <a:pt x="1" y="54"/>
                    <a:pt x="26" y="79"/>
                    <a:pt x="51" y="79"/>
                  </a:cubicBezTo>
                  <a:cubicBezTo>
                    <a:pt x="853" y="79"/>
                    <a:pt x="1655" y="179"/>
                    <a:pt x="2432" y="405"/>
                  </a:cubicBezTo>
                  <a:lnTo>
                    <a:pt x="2457" y="405"/>
                  </a:lnTo>
                  <a:cubicBezTo>
                    <a:pt x="2457" y="405"/>
                    <a:pt x="2482" y="380"/>
                    <a:pt x="2482" y="355"/>
                  </a:cubicBezTo>
                  <a:cubicBezTo>
                    <a:pt x="2507" y="330"/>
                    <a:pt x="2482" y="330"/>
                    <a:pt x="2457" y="305"/>
                  </a:cubicBezTo>
                  <a:cubicBezTo>
                    <a:pt x="1746" y="121"/>
                    <a:pt x="1014"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3"/>
            <p:cNvSpPr/>
            <p:nvPr/>
          </p:nvSpPr>
          <p:spPr>
            <a:xfrm>
              <a:off x="3601650" y="333650"/>
              <a:ext cx="85250" cy="5375"/>
            </a:xfrm>
            <a:custGeom>
              <a:avLst/>
              <a:gdLst/>
              <a:ahLst/>
              <a:cxnLst/>
              <a:rect l="l" t="t" r="r" b="b"/>
              <a:pathLst>
                <a:path w="3410" h="215" extrusionOk="0">
                  <a:moveTo>
                    <a:pt x="1566" y="0"/>
                  </a:moveTo>
                  <a:cubicBezTo>
                    <a:pt x="1061" y="0"/>
                    <a:pt x="556" y="31"/>
                    <a:pt x="51" y="89"/>
                  </a:cubicBezTo>
                  <a:cubicBezTo>
                    <a:pt x="26" y="114"/>
                    <a:pt x="1" y="114"/>
                    <a:pt x="26" y="139"/>
                  </a:cubicBezTo>
                  <a:cubicBezTo>
                    <a:pt x="26" y="164"/>
                    <a:pt x="51" y="189"/>
                    <a:pt x="76" y="189"/>
                  </a:cubicBezTo>
                  <a:cubicBezTo>
                    <a:pt x="570" y="120"/>
                    <a:pt x="1070" y="88"/>
                    <a:pt x="1572" y="88"/>
                  </a:cubicBezTo>
                  <a:cubicBezTo>
                    <a:pt x="2165" y="88"/>
                    <a:pt x="2762" y="133"/>
                    <a:pt x="3359" y="214"/>
                  </a:cubicBezTo>
                  <a:cubicBezTo>
                    <a:pt x="3384" y="214"/>
                    <a:pt x="3384" y="214"/>
                    <a:pt x="3409" y="189"/>
                  </a:cubicBezTo>
                  <a:cubicBezTo>
                    <a:pt x="3409" y="164"/>
                    <a:pt x="3384" y="139"/>
                    <a:pt x="3359" y="139"/>
                  </a:cubicBezTo>
                  <a:cubicBezTo>
                    <a:pt x="2761" y="44"/>
                    <a:pt x="2164"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3"/>
            <p:cNvSpPr/>
            <p:nvPr/>
          </p:nvSpPr>
          <p:spPr>
            <a:xfrm>
              <a:off x="3785875" y="396625"/>
              <a:ext cx="26325" cy="7550"/>
            </a:xfrm>
            <a:custGeom>
              <a:avLst/>
              <a:gdLst/>
              <a:ahLst/>
              <a:cxnLst/>
              <a:rect l="l" t="t" r="r" b="b"/>
              <a:pathLst>
                <a:path w="1053" h="302" extrusionOk="0">
                  <a:moveTo>
                    <a:pt x="50" y="1"/>
                  </a:moveTo>
                  <a:cubicBezTo>
                    <a:pt x="25" y="1"/>
                    <a:pt x="25" y="26"/>
                    <a:pt x="0" y="51"/>
                  </a:cubicBezTo>
                  <a:cubicBezTo>
                    <a:pt x="0" y="76"/>
                    <a:pt x="25" y="76"/>
                    <a:pt x="50" y="76"/>
                  </a:cubicBezTo>
                  <a:cubicBezTo>
                    <a:pt x="376" y="126"/>
                    <a:pt x="677" y="201"/>
                    <a:pt x="978" y="302"/>
                  </a:cubicBezTo>
                  <a:lnTo>
                    <a:pt x="1003" y="302"/>
                  </a:lnTo>
                  <a:cubicBezTo>
                    <a:pt x="1003" y="302"/>
                    <a:pt x="1028" y="277"/>
                    <a:pt x="1028" y="277"/>
                  </a:cubicBezTo>
                  <a:cubicBezTo>
                    <a:pt x="1053" y="252"/>
                    <a:pt x="1028" y="226"/>
                    <a:pt x="1003" y="201"/>
                  </a:cubicBezTo>
                  <a:cubicBezTo>
                    <a:pt x="702" y="101"/>
                    <a:pt x="376"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3"/>
            <p:cNvSpPr/>
            <p:nvPr/>
          </p:nvSpPr>
          <p:spPr>
            <a:xfrm>
              <a:off x="3742625" y="490625"/>
              <a:ext cx="132225" cy="20700"/>
            </a:xfrm>
            <a:custGeom>
              <a:avLst/>
              <a:gdLst/>
              <a:ahLst/>
              <a:cxnLst/>
              <a:rect l="l" t="t" r="r" b="b"/>
              <a:pathLst>
                <a:path w="5289" h="828" extrusionOk="0">
                  <a:moveTo>
                    <a:pt x="51" y="0"/>
                  </a:moveTo>
                  <a:cubicBezTo>
                    <a:pt x="26" y="0"/>
                    <a:pt x="1" y="0"/>
                    <a:pt x="1" y="25"/>
                  </a:cubicBezTo>
                  <a:cubicBezTo>
                    <a:pt x="1" y="50"/>
                    <a:pt x="26" y="75"/>
                    <a:pt x="51" y="75"/>
                  </a:cubicBezTo>
                  <a:cubicBezTo>
                    <a:pt x="1505" y="126"/>
                    <a:pt x="3610" y="226"/>
                    <a:pt x="5239" y="827"/>
                  </a:cubicBezTo>
                  <a:cubicBezTo>
                    <a:pt x="5264" y="827"/>
                    <a:pt x="5289" y="802"/>
                    <a:pt x="5289" y="802"/>
                  </a:cubicBezTo>
                  <a:cubicBezTo>
                    <a:pt x="5289" y="777"/>
                    <a:pt x="5289" y="752"/>
                    <a:pt x="5264" y="752"/>
                  </a:cubicBezTo>
                  <a:cubicBezTo>
                    <a:pt x="3635" y="151"/>
                    <a:pt x="1505"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3"/>
            <p:cNvSpPr/>
            <p:nvPr/>
          </p:nvSpPr>
          <p:spPr>
            <a:xfrm>
              <a:off x="3737625" y="500650"/>
              <a:ext cx="135975" cy="21950"/>
            </a:xfrm>
            <a:custGeom>
              <a:avLst/>
              <a:gdLst/>
              <a:ahLst/>
              <a:cxnLst/>
              <a:rect l="l" t="t" r="r" b="b"/>
              <a:pathLst>
                <a:path w="5439" h="878" extrusionOk="0">
                  <a:moveTo>
                    <a:pt x="50" y="0"/>
                  </a:moveTo>
                  <a:cubicBezTo>
                    <a:pt x="25" y="0"/>
                    <a:pt x="0" y="0"/>
                    <a:pt x="0" y="25"/>
                  </a:cubicBezTo>
                  <a:cubicBezTo>
                    <a:pt x="0" y="50"/>
                    <a:pt x="25" y="75"/>
                    <a:pt x="50" y="75"/>
                  </a:cubicBezTo>
                  <a:cubicBezTo>
                    <a:pt x="1855" y="101"/>
                    <a:pt x="3659" y="376"/>
                    <a:pt x="5389" y="878"/>
                  </a:cubicBezTo>
                  <a:cubicBezTo>
                    <a:pt x="5414" y="878"/>
                    <a:pt x="5439" y="878"/>
                    <a:pt x="5439" y="852"/>
                  </a:cubicBezTo>
                  <a:cubicBezTo>
                    <a:pt x="5439" y="827"/>
                    <a:pt x="5439" y="802"/>
                    <a:pt x="5414" y="802"/>
                  </a:cubicBezTo>
                  <a:cubicBezTo>
                    <a:pt x="3659" y="276"/>
                    <a:pt x="18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3"/>
            <p:cNvSpPr/>
            <p:nvPr/>
          </p:nvSpPr>
          <p:spPr>
            <a:xfrm>
              <a:off x="3736375" y="511300"/>
              <a:ext cx="142250" cy="23200"/>
            </a:xfrm>
            <a:custGeom>
              <a:avLst/>
              <a:gdLst/>
              <a:ahLst/>
              <a:cxnLst/>
              <a:rect l="l" t="t" r="r" b="b"/>
              <a:pathLst>
                <a:path w="5690" h="928" extrusionOk="0">
                  <a:moveTo>
                    <a:pt x="50" y="0"/>
                  </a:moveTo>
                  <a:cubicBezTo>
                    <a:pt x="25" y="0"/>
                    <a:pt x="0" y="0"/>
                    <a:pt x="0" y="25"/>
                  </a:cubicBezTo>
                  <a:cubicBezTo>
                    <a:pt x="0" y="51"/>
                    <a:pt x="25" y="76"/>
                    <a:pt x="50" y="76"/>
                  </a:cubicBezTo>
                  <a:cubicBezTo>
                    <a:pt x="2130" y="126"/>
                    <a:pt x="3960" y="401"/>
                    <a:pt x="5614" y="928"/>
                  </a:cubicBezTo>
                  <a:lnTo>
                    <a:pt x="5639" y="928"/>
                  </a:lnTo>
                  <a:cubicBezTo>
                    <a:pt x="5664" y="928"/>
                    <a:pt x="5664" y="928"/>
                    <a:pt x="5689" y="903"/>
                  </a:cubicBezTo>
                  <a:cubicBezTo>
                    <a:pt x="5689" y="878"/>
                    <a:pt x="5664" y="853"/>
                    <a:pt x="5664" y="853"/>
                  </a:cubicBezTo>
                  <a:cubicBezTo>
                    <a:pt x="3985" y="326"/>
                    <a:pt x="215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3"/>
            <p:cNvSpPr/>
            <p:nvPr/>
          </p:nvSpPr>
          <p:spPr>
            <a:xfrm>
              <a:off x="3748900" y="521325"/>
              <a:ext cx="123450" cy="22575"/>
            </a:xfrm>
            <a:custGeom>
              <a:avLst/>
              <a:gdLst/>
              <a:ahLst/>
              <a:cxnLst/>
              <a:rect l="l" t="t" r="r" b="b"/>
              <a:pathLst>
                <a:path w="4938" h="903" extrusionOk="0">
                  <a:moveTo>
                    <a:pt x="25" y="0"/>
                  </a:moveTo>
                  <a:cubicBezTo>
                    <a:pt x="25" y="0"/>
                    <a:pt x="0" y="25"/>
                    <a:pt x="0" y="51"/>
                  </a:cubicBezTo>
                  <a:cubicBezTo>
                    <a:pt x="0" y="76"/>
                    <a:pt x="0" y="101"/>
                    <a:pt x="25" y="101"/>
                  </a:cubicBezTo>
                  <a:cubicBezTo>
                    <a:pt x="1680" y="126"/>
                    <a:pt x="3309" y="401"/>
                    <a:pt x="4888" y="903"/>
                  </a:cubicBezTo>
                  <a:cubicBezTo>
                    <a:pt x="4913" y="903"/>
                    <a:pt x="4938" y="878"/>
                    <a:pt x="4938" y="878"/>
                  </a:cubicBezTo>
                  <a:cubicBezTo>
                    <a:pt x="4938" y="853"/>
                    <a:pt x="4938" y="827"/>
                    <a:pt x="4913" y="802"/>
                  </a:cubicBezTo>
                  <a:cubicBezTo>
                    <a:pt x="3334" y="326"/>
                    <a:pt x="1680"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3"/>
            <p:cNvSpPr/>
            <p:nvPr/>
          </p:nvSpPr>
          <p:spPr>
            <a:xfrm>
              <a:off x="3753275" y="531275"/>
              <a:ext cx="87125" cy="13875"/>
            </a:xfrm>
            <a:custGeom>
              <a:avLst/>
              <a:gdLst/>
              <a:ahLst/>
              <a:cxnLst/>
              <a:rect l="l" t="t" r="r" b="b"/>
              <a:pathLst>
                <a:path w="3485" h="555" extrusionOk="0">
                  <a:moveTo>
                    <a:pt x="272" y="1"/>
                  </a:moveTo>
                  <a:cubicBezTo>
                    <a:pt x="190" y="1"/>
                    <a:pt x="108" y="2"/>
                    <a:pt x="26" y="3"/>
                  </a:cubicBezTo>
                  <a:cubicBezTo>
                    <a:pt x="1" y="3"/>
                    <a:pt x="1" y="28"/>
                    <a:pt x="1" y="54"/>
                  </a:cubicBezTo>
                  <a:cubicBezTo>
                    <a:pt x="1" y="79"/>
                    <a:pt x="1" y="104"/>
                    <a:pt x="26" y="104"/>
                  </a:cubicBezTo>
                  <a:cubicBezTo>
                    <a:pt x="170" y="97"/>
                    <a:pt x="314" y="94"/>
                    <a:pt x="458" y="94"/>
                  </a:cubicBezTo>
                  <a:cubicBezTo>
                    <a:pt x="1466" y="94"/>
                    <a:pt x="2466" y="248"/>
                    <a:pt x="3409" y="555"/>
                  </a:cubicBezTo>
                  <a:lnTo>
                    <a:pt x="3434" y="555"/>
                  </a:lnTo>
                  <a:cubicBezTo>
                    <a:pt x="3459" y="555"/>
                    <a:pt x="3459" y="555"/>
                    <a:pt x="3485" y="530"/>
                  </a:cubicBezTo>
                  <a:cubicBezTo>
                    <a:pt x="3485" y="505"/>
                    <a:pt x="3459" y="480"/>
                    <a:pt x="3434" y="480"/>
                  </a:cubicBezTo>
                  <a:cubicBezTo>
                    <a:pt x="2410" y="154"/>
                    <a:pt x="134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3"/>
            <p:cNvSpPr/>
            <p:nvPr/>
          </p:nvSpPr>
          <p:spPr>
            <a:xfrm>
              <a:off x="3753275" y="541375"/>
              <a:ext cx="34500" cy="5025"/>
            </a:xfrm>
            <a:custGeom>
              <a:avLst/>
              <a:gdLst/>
              <a:ahLst/>
              <a:cxnLst/>
              <a:rect l="l" t="t" r="r" b="b"/>
              <a:pathLst>
                <a:path w="1380" h="201" extrusionOk="0">
                  <a:moveTo>
                    <a:pt x="51" y="0"/>
                  </a:moveTo>
                  <a:cubicBezTo>
                    <a:pt x="26" y="0"/>
                    <a:pt x="1" y="25"/>
                    <a:pt x="1" y="51"/>
                  </a:cubicBezTo>
                  <a:cubicBezTo>
                    <a:pt x="1" y="76"/>
                    <a:pt x="26" y="101"/>
                    <a:pt x="51" y="101"/>
                  </a:cubicBezTo>
                  <a:cubicBezTo>
                    <a:pt x="477" y="101"/>
                    <a:pt x="903" y="151"/>
                    <a:pt x="1329" y="201"/>
                  </a:cubicBezTo>
                  <a:cubicBezTo>
                    <a:pt x="1354" y="201"/>
                    <a:pt x="1354" y="176"/>
                    <a:pt x="1354" y="151"/>
                  </a:cubicBezTo>
                  <a:cubicBezTo>
                    <a:pt x="1379" y="126"/>
                    <a:pt x="1354" y="101"/>
                    <a:pt x="1329" y="101"/>
                  </a:cubicBezTo>
                  <a:cubicBezTo>
                    <a:pt x="903" y="51"/>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3"/>
            <p:cNvSpPr/>
            <p:nvPr/>
          </p:nvSpPr>
          <p:spPr>
            <a:xfrm>
              <a:off x="3742625" y="479975"/>
              <a:ext cx="124100" cy="16300"/>
            </a:xfrm>
            <a:custGeom>
              <a:avLst/>
              <a:gdLst/>
              <a:ahLst/>
              <a:cxnLst/>
              <a:rect l="l" t="t" r="r" b="b"/>
              <a:pathLst>
                <a:path w="4964" h="652" extrusionOk="0">
                  <a:moveTo>
                    <a:pt x="51" y="0"/>
                  </a:moveTo>
                  <a:cubicBezTo>
                    <a:pt x="26" y="0"/>
                    <a:pt x="1" y="25"/>
                    <a:pt x="1" y="50"/>
                  </a:cubicBezTo>
                  <a:cubicBezTo>
                    <a:pt x="1" y="75"/>
                    <a:pt x="26" y="100"/>
                    <a:pt x="51" y="100"/>
                  </a:cubicBezTo>
                  <a:cubicBezTo>
                    <a:pt x="1680" y="126"/>
                    <a:pt x="3309" y="326"/>
                    <a:pt x="4913" y="652"/>
                  </a:cubicBezTo>
                  <a:lnTo>
                    <a:pt x="4938" y="652"/>
                  </a:lnTo>
                  <a:cubicBezTo>
                    <a:pt x="4938" y="652"/>
                    <a:pt x="4963" y="627"/>
                    <a:pt x="4963" y="602"/>
                  </a:cubicBezTo>
                  <a:cubicBezTo>
                    <a:pt x="4963" y="602"/>
                    <a:pt x="4963" y="577"/>
                    <a:pt x="4938" y="552"/>
                  </a:cubicBezTo>
                  <a:cubicBezTo>
                    <a:pt x="3334" y="226"/>
                    <a:pt x="1680"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3"/>
            <p:cNvSpPr/>
            <p:nvPr/>
          </p:nvSpPr>
          <p:spPr>
            <a:xfrm>
              <a:off x="3755800" y="469250"/>
              <a:ext cx="109025" cy="13250"/>
            </a:xfrm>
            <a:custGeom>
              <a:avLst/>
              <a:gdLst/>
              <a:ahLst/>
              <a:cxnLst/>
              <a:rect l="l" t="t" r="r" b="b"/>
              <a:pathLst>
                <a:path w="4361" h="530" extrusionOk="0">
                  <a:moveTo>
                    <a:pt x="403" y="0"/>
                  </a:moveTo>
                  <a:cubicBezTo>
                    <a:pt x="285" y="0"/>
                    <a:pt x="168" y="1"/>
                    <a:pt x="50" y="3"/>
                  </a:cubicBezTo>
                  <a:cubicBezTo>
                    <a:pt x="25" y="3"/>
                    <a:pt x="0" y="28"/>
                    <a:pt x="0" y="53"/>
                  </a:cubicBezTo>
                  <a:cubicBezTo>
                    <a:pt x="0" y="78"/>
                    <a:pt x="25" y="103"/>
                    <a:pt x="50" y="103"/>
                  </a:cubicBezTo>
                  <a:cubicBezTo>
                    <a:pt x="230" y="97"/>
                    <a:pt x="410" y="94"/>
                    <a:pt x="590" y="94"/>
                  </a:cubicBezTo>
                  <a:cubicBezTo>
                    <a:pt x="1838" y="94"/>
                    <a:pt x="3081" y="245"/>
                    <a:pt x="4286" y="529"/>
                  </a:cubicBezTo>
                  <a:lnTo>
                    <a:pt x="4311" y="529"/>
                  </a:lnTo>
                  <a:cubicBezTo>
                    <a:pt x="4336" y="529"/>
                    <a:pt x="4336" y="504"/>
                    <a:pt x="4361" y="479"/>
                  </a:cubicBezTo>
                  <a:cubicBezTo>
                    <a:pt x="4361" y="454"/>
                    <a:pt x="4336" y="429"/>
                    <a:pt x="4311" y="429"/>
                  </a:cubicBezTo>
                  <a:cubicBezTo>
                    <a:pt x="3023" y="130"/>
                    <a:pt x="1713"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3"/>
            <p:cNvSpPr/>
            <p:nvPr/>
          </p:nvSpPr>
          <p:spPr>
            <a:xfrm>
              <a:off x="3762050" y="456775"/>
              <a:ext cx="92125" cy="13825"/>
            </a:xfrm>
            <a:custGeom>
              <a:avLst/>
              <a:gdLst/>
              <a:ahLst/>
              <a:cxnLst/>
              <a:rect l="l" t="t" r="r" b="b"/>
              <a:pathLst>
                <a:path w="3685" h="553" extrusionOk="0">
                  <a:moveTo>
                    <a:pt x="51" y="1"/>
                  </a:moveTo>
                  <a:cubicBezTo>
                    <a:pt x="26" y="1"/>
                    <a:pt x="1" y="26"/>
                    <a:pt x="1" y="51"/>
                  </a:cubicBezTo>
                  <a:cubicBezTo>
                    <a:pt x="1" y="76"/>
                    <a:pt x="26" y="101"/>
                    <a:pt x="51" y="101"/>
                  </a:cubicBezTo>
                  <a:cubicBezTo>
                    <a:pt x="1254" y="101"/>
                    <a:pt x="2457" y="252"/>
                    <a:pt x="3635" y="552"/>
                  </a:cubicBezTo>
                  <a:cubicBezTo>
                    <a:pt x="3660" y="552"/>
                    <a:pt x="3685" y="527"/>
                    <a:pt x="3685" y="527"/>
                  </a:cubicBezTo>
                  <a:cubicBezTo>
                    <a:pt x="3685" y="502"/>
                    <a:pt x="3660" y="477"/>
                    <a:pt x="3660" y="477"/>
                  </a:cubicBezTo>
                  <a:cubicBezTo>
                    <a:pt x="2482" y="176"/>
                    <a:pt x="1254"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3"/>
            <p:cNvSpPr/>
            <p:nvPr/>
          </p:nvSpPr>
          <p:spPr>
            <a:xfrm>
              <a:off x="3765825" y="445500"/>
              <a:ext cx="80850" cy="15075"/>
            </a:xfrm>
            <a:custGeom>
              <a:avLst/>
              <a:gdLst/>
              <a:ahLst/>
              <a:cxnLst/>
              <a:rect l="l" t="t" r="r" b="b"/>
              <a:pathLst>
                <a:path w="3234" h="603" extrusionOk="0">
                  <a:moveTo>
                    <a:pt x="50" y="1"/>
                  </a:moveTo>
                  <a:cubicBezTo>
                    <a:pt x="25" y="1"/>
                    <a:pt x="0" y="26"/>
                    <a:pt x="0" y="51"/>
                  </a:cubicBezTo>
                  <a:cubicBezTo>
                    <a:pt x="0" y="76"/>
                    <a:pt x="25" y="76"/>
                    <a:pt x="50" y="101"/>
                  </a:cubicBezTo>
                  <a:cubicBezTo>
                    <a:pt x="702" y="126"/>
                    <a:pt x="1379" y="176"/>
                    <a:pt x="2030" y="276"/>
                  </a:cubicBezTo>
                  <a:cubicBezTo>
                    <a:pt x="2431" y="327"/>
                    <a:pt x="2807" y="402"/>
                    <a:pt x="3158" y="602"/>
                  </a:cubicBezTo>
                  <a:lnTo>
                    <a:pt x="3183" y="602"/>
                  </a:lnTo>
                  <a:cubicBezTo>
                    <a:pt x="3208" y="602"/>
                    <a:pt x="3208" y="577"/>
                    <a:pt x="3233" y="577"/>
                  </a:cubicBezTo>
                  <a:cubicBezTo>
                    <a:pt x="3233" y="552"/>
                    <a:pt x="3233" y="527"/>
                    <a:pt x="3208" y="527"/>
                  </a:cubicBezTo>
                  <a:cubicBezTo>
                    <a:pt x="2832" y="327"/>
                    <a:pt x="2431" y="251"/>
                    <a:pt x="2055" y="201"/>
                  </a:cubicBezTo>
                  <a:cubicBezTo>
                    <a:pt x="1404" y="101"/>
                    <a:pt x="7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3"/>
            <p:cNvSpPr/>
            <p:nvPr/>
          </p:nvSpPr>
          <p:spPr>
            <a:xfrm>
              <a:off x="3775850" y="434850"/>
              <a:ext cx="67050" cy="10675"/>
            </a:xfrm>
            <a:custGeom>
              <a:avLst/>
              <a:gdLst/>
              <a:ahLst/>
              <a:cxnLst/>
              <a:rect l="l" t="t" r="r" b="b"/>
              <a:pathLst>
                <a:path w="2682" h="427" extrusionOk="0">
                  <a:moveTo>
                    <a:pt x="50" y="1"/>
                  </a:moveTo>
                  <a:cubicBezTo>
                    <a:pt x="25" y="1"/>
                    <a:pt x="0" y="26"/>
                    <a:pt x="0" y="51"/>
                  </a:cubicBezTo>
                  <a:cubicBezTo>
                    <a:pt x="0" y="76"/>
                    <a:pt x="25" y="76"/>
                    <a:pt x="50" y="76"/>
                  </a:cubicBezTo>
                  <a:cubicBezTo>
                    <a:pt x="927" y="101"/>
                    <a:pt x="1780" y="226"/>
                    <a:pt x="2607" y="427"/>
                  </a:cubicBezTo>
                  <a:lnTo>
                    <a:pt x="2632" y="427"/>
                  </a:lnTo>
                  <a:cubicBezTo>
                    <a:pt x="2657" y="427"/>
                    <a:pt x="2657" y="427"/>
                    <a:pt x="2682" y="402"/>
                  </a:cubicBezTo>
                  <a:cubicBezTo>
                    <a:pt x="2682" y="377"/>
                    <a:pt x="2657" y="352"/>
                    <a:pt x="2632" y="352"/>
                  </a:cubicBezTo>
                  <a:cubicBezTo>
                    <a:pt x="1805" y="151"/>
                    <a:pt x="927" y="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3"/>
            <p:cNvSpPr/>
            <p:nvPr/>
          </p:nvSpPr>
          <p:spPr>
            <a:xfrm>
              <a:off x="3782100" y="424200"/>
              <a:ext cx="42000" cy="8800"/>
            </a:xfrm>
            <a:custGeom>
              <a:avLst/>
              <a:gdLst/>
              <a:ahLst/>
              <a:cxnLst/>
              <a:rect l="l" t="t" r="r" b="b"/>
              <a:pathLst>
                <a:path w="1680" h="352" extrusionOk="0">
                  <a:moveTo>
                    <a:pt x="51" y="1"/>
                  </a:moveTo>
                  <a:cubicBezTo>
                    <a:pt x="26" y="1"/>
                    <a:pt x="1" y="26"/>
                    <a:pt x="1" y="51"/>
                  </a:cubicBezTo>
                  <a:cubicBezTo>
                    <a:pt x="1" y="76"/>
                    <a:pt x="26" y="101"/>
                    <a:pt x="51" y="101"/>
                  </a:cubicBezTo>
                  <a:cubicBezTo>
                    <a:pt x="105" y="98"/>
                    <a:pt x="159" y="97"/>
                    <a:pt x="213" y="97"/>
                  </a:cubicBezTo>
                  <a:cubicBezTo>
                    <a:pt x="689" y="97"/>
                    <a:pt x="1180" y="194"/>
                    <a:pt x="1630" y="352"/>
                  </a:cubicBezTo>
                  <a:lnTo>
                    <a:pt x="1655" y="352"/>
                  </a:lnTo>
                  <a:cubicBezTo>
                    <a:pt x="1655" y="352"/>
                    <a:pt x="1680" y="352"/>
                    <a:pt x="1680" y="326"/>
                  </a:cubicBezTo>
                  <a:cubicBezTo>
                    <a:pt x="1680" y="301"/>
                    <a:pt x="1680" y="276"/>
                    <a:pt x="1655" y="276"/>
                  </a:cubicBezTo>
                  <a:cubicBezTo>
                    <a:pt x="1129" y="76"/>
                    <a:pt x="60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3"/>
            <p:cNvSpPr/>
            <p:nvPr/>
          </p:nvSpPr>
          <p:spPr>
            <a:xfrm>
              <a:off x="3782725" y="415800"/>
              <a:ext cx="29475" cy="5925"/>
            </a:xfrm>
            <a:custGeom>
              <a:avLst/>
              <a:gdLst/>
              <a:ahLst/>
              <a:cxnLst/>
              <a:rect l="l" t="t" r="r" b="b"/>
              <a:pathLst>
                <a:path w="1179" h="237" extrusionOk="0">
                  <a:moveTo>
                    <a:pt x="10" y="0"/>
                  </a:moveTo>
                  <a:cubicBezTo>
                    <a:pt x="1" y="0"/>
                    <a:pt x="1" y="18"/>
                    <a:pt x="1" y="36"/>
                  </a:cubicBezTo>
                  <a:cubicBezTo>
                    <a:pt x="1" y="61"/>
                    <a:pt x="1" y="86"/>
                    <a:pt x="26" y="86"/>
                  </a:cubicBezTo>
                  <a:cubicBezTo>
                    <a:pt x="402" y="86"/>
                    <a:pt x="778" y="136"/>
                    <a:pt x="1129" y="236"/>
                  </a:cubicBezTo>
                  <a:cubicBezTo>
                    <a:pt x="1154" y="236"/>
                    <a:pt x="1179" y="211"/>
                    <a:pt x="1179" y="186"/>
                  </a:cubicBezTo>
                  <a:cubicBezTo>
                    <a:pt x="1179" y="186"/>
                    <a:pt x="1179" y="161"/>
                    <a:pt x="1154" y="136"/>
                  </a:cubicBezTo>
                  <a:cubicBezTo>
                    <a:pt x="778" y="61"/>
                    <a:pt x="402" y="11"/>
                    <a:pt x="26" y="11"/>
                  </a:cubicBezTo>
                  <a:cubicBezTo>
                    <a:pt x="18" y="3"/>
                    <a:pt x="13"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3"/>
            <p:cNvSpPr/>
            <p:nvPr/>
          </p:nvSpPr>
          <p:spPr>
            <a:xfrm>
              <a:off x="3656175" y="463050"/>
              <a:ext cx="62050" cy="14425"/>
            </a:xfrm>
            <a:custGeom>
              <a:avLst/>
              <a:gdLst/>
              <a:ahLst/>
              <a:cxnLst/>
              <a:rect l="l" t="t" r="r" b="b"/>
              <a:pathLst>
                <a:path w="2482" h="577" extrusionOk="0">
                  <a:moveTo>
                    <a:pt x="50" y="1"/>
                  </a:moveTo>
                  <a:cubicBezTo>
                    <a:pt x="25" y="1"/>
                    <a:pt x="25" y="26"/>
                    <a:pt x="0" y="51"/>
                  </a:cubicBezTo>
                  <a:cubicBezTo>
                    <a:pt x="0" y="76"/>
                    <a:pt x="25" y="76"/>
                    <a:pt x="50" y="101"/>
                  </a:cubicBezTo>
                  <a:cubicBezTo>
                    <a:pt x="827" y="126"/>
                    <a:pt x="1679" y="201"/>
                    <a:pt x="2431" y="552"/>
                  </a:cubicBezTo>
                  <a:cubicBezTo>
                    <a:pt x="2431" y="552"/>
                    <a:pt x="2431" y="577"/>
                    <a:pt x="2431" y="577"/>
                  </a:cubicBezTo>
                  <a:cubicBezTo>
                    <a:pt x="2456" y="577"/>
                    <a:pt x="2481" y="552"/>
                    <a:pt x="2481" y="552"/>
                  </a:cubicBezTo>
                  <a:cubicBezTo>
                    <a:pt x="2481" y="527"/>
                    <a:pt x="2481" y="502"/>
                    <a:pt x="2456" y="477"/>
                  </a:cubicBezTo>
                  <a:cubicBezTo>
                    <a:pt x="1704" y="101"/>
                    <a:pt x="82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3"/>
            <p:cNvSpPr/>
            <p:nvPr/>
          </p:nvSpPr>
          <p:spPr>
            <a:xfrm>
              <a:off x="3669325" y="456775"/>
              <a:ext cx="52650" cy="11950"/>
            </a:xfrm>
            <a:custGeom>
              <a:avLst/>
              <a:gdLst/>
              <a:ahLst/>
              <a:cxnLst/>
              <a:rect l="l" t="t" r="r" b="b"/>
              <a:pathLst>
                <a:path w="2106" h="478" extrusionOk="0">
                  <a:moveTo>
                    <a:pt x="51" y="1"/>
                  </a:moveTo>
                  <a:cubicBezTo>
                    <a:pt x="25" y="1"/>
                    <a:pt x="0" y="1"/>
                    <a:pt x="0" y="26"/>
                  </a:cubicBezTo>
                  <a:cubicBezTo>
                    <a:pt x="0" y="51"/>
                    <a:pt x="25" y="76"/>
                    <a:pt x="51" y="76"/>
                  </a:cubicBezTo>
                  <a:cubicBezTo>
                    <a:pt x="727" y="76"/>
                    <a:pt x="1404" y="201"/>
                    <a:pt x="2030" y="477"/>
                  </a:cubicBezTo>
                  <a:lnTo>
                    <a:pt x="2056" y="477"/>
                  </a:lnTo>
                  <a:cubicBezTo>
                    <a:pt x="2056" y="477"/>
                    <a:pt x="2081" y="477"/>
                    <a:pt x="2081" y="452"/>
                  </a:cubicBezTo>
                  <a:cubicBezTo>
                    <a:pt x="2106" y="452"/>
                    <a:pt x="2081" y="402"/>
                    <a:pt x="2056" y="402"/>
                  </a:cubicBezTo>
                  <a:cubicBezTo>
                    <a:pt x="1454" y="126"/>
                    <a:pt x="75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3"/>
            <p:cNvSpPr/>
            <p:nvPr/>
          </p:nvSpPr>
          <p:spPr>
            <a:xfrm>
              <a:off x="3686250" y="447375"/>
              <a:ext cx="40125" cy="11950"/>
            </a:xfrm>
            <a:custGeom>
              <a:avLst/>
              <a:gdLst/>
              <a:ahLst/>
              <a:cxnLst/>
              <a:rect l="l" t="t" r="r" b="b"/>
              <a:pathLst>
                <a:path w="1605" h="478" extrusionOk="0">
                  <a:moveTo>
                    <a:pt x="25" y="1"/>
                  </a:moveTo>
                  <a:cubicBezTo>
                    <a:pt x="0" y="1"/>
                    <a:pt x="0" y="26"/>
                    <a:pt x="0" y="51"/>
                  </a:cubicBezTo>
                  <a:cubicBezTo>
                    <a:pt x="0" y="76"/>
                    <a:pt x="0" y="76"/>
                    <a:pt x="25" y="101"/>
                  </a:cubicBezTo>
                  <a:cubicBezTo>
                    <a:pt x="551" y="101"/>
                    <a:pt x="1078" y="227"/>
                    <a:pt x="1554" y="452"/>
                  </a:cubicBezTo>
                  <a:cubicBezTo>
                    <a:pt x="1554" y="477"/>
                    <a:pt x="1554" y="477"/>
                    <a:pt x="1554" y="477"/>
                  </a:cubicBezTo>
                  <a:cubicBezTo>
                    <a:pt x="1579" y="477"/>
                    <a:pt x="1604" y="452"/>
                    <a:pt x="1604" y="452"/>
                  </a:cubicBezTo>
                  <a:cubicBezTo>
                    <a:pt x="1604" y="427"/>
                    <a:pt x="1604" y="402"/>
                    <a:pt x="1579" y="377"/>
                  </a:cubicBezTo>
                  <a:cubicBezTo>
                    <a:pt x="1103" y="151"/>
                    <a:pt x="577"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3"/>
            <p:cNvSpPr/>
            <p:nvPr/>
          </p:nvSpPr>
          <p:spPr>
            <a:xfrm>
              <a:off x="3700025" y="441125"/>
              <a:ext cx="26975" cy="7550"/>
            </a:xfrm>
            <a:custGeom>
              <a:avLst/>
              <a:gdLst/>
              <a:ahLst/>
              <a:cxnLst/>
              <a:rect l="l" t="t" r="r" b="b"/>
              <a:pathLst>
                <a:path w="1079" h="302" extrusionOk="0">
                  <a:moveTo>
                    <a:pt x="51" y="0"/>
                  </a:moveTo>
                  <a:cubicBezTo>
                    <a:pt x="26" y="0"/>
                    <a:pt x="26" y="0"/>
                    <a:pt x="26" y="25"/>
                  </a:cubicBezTo>
                  <a:cubicBezTo>
                    <a:pt x="0" y="50"/>
                    <a:pt x="26" y="76"/>
                    <a:pt x="51" y="76"/>
                  </a:cubicBezTo>
                  <a:cubicBezTo>
                    <a:pt x="376" y="101"/>
                    <a:pt x="702" y="176"/>
                    <a:pt x="1003" y="301"/>
                  </a:cubicBezTo>
                  <a:lnTo>
                    <a:pt x="1028" y="301"/>
                  </a:lnTo>
                  <a:cubicBezTo>
                    <a:pt x="1053" y="301"/>
                    <a:pt x="1053" y="301"/>
                    <a:pt x="1078" y="276"/>
                  </a:cubicBezTo>
                  <a:cubicBezTo>
                    <a:pt x="1078" y="251"/>
                    <a:pt x="1053" y="226"/>
                    <a:pt x="1053" y="226"/>
                  </a:cubicBezTo>
                  <a:cubicBezTo>
                    <a:pt x="727" y="76"/>
                    <a:pt x="4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3"/>
            <p:cNvSpPr/>
            <p:nvPr/>
          </p:nvSpPr>
          <p:spPr>
            <a:xfrm>
              <a:off x="3687500" y="474950"/>
              <a:ext cx="25700" cy="6925"/>
            </a:xfrm>
            <a:custGeom>
              <a:avLst/>
              <a:gdLst/>
              <a:ahLst/>
              <a:cxnLst/>
              <a:rect l="l" t="t" r="r" b="b"/>
              <a:pathLst>
                <a:path w="1028" h="277" extrusionOk="0">
                  <a:moveTo>
                    <a:pt x="50" y="1"/>
                  </a:moveTo>
                  <a:cubicBezTo>
                    <a:pt x="25" y="1"/>
                    <a:pt x="0" y="1"/>
                    <a:pt x="0" y="26"/>
                  </a:cubicBezTo>
                  <a:cubicBezTo>
                    <a:pt x="0" y="51"/>
                    <a:pt x="0" y="76"/>
                    <a:pt x="25" y="76"/>
                  </a:cubicBezTo>
                  <a:cubicBezTo>
                    <a:pt x="351" y="151"/>
                    <a:pt x="652" y="201"/>
                    <a:pt x="978" y="276"/>
                  </a:cubicBezTo>
                  <a:cubicBezTo>
                    <a:pt x="1003" y="276"/>
                    <a:pt x="1028" y="276"/>
                    <a:pt x="1028" y="251"/>
                  </a:cubicBezTo>
                  <a:cubicBezTo>
                    <a:pt x="1028" y="226"/>
                    <a:pt x="1028" y="201"/>
                    <a:pt x="1003" y="201"/>
                  </a:cubicBezTo>
                  <a:cubicBezTo>
                    <a:pt x="677" y="126"/>
                    <a:pt x="351"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3"/>
            <p:cNvSpPr/>
            <p:nvPr/>
          </p:nvSpPr>
          <p:spPr>
            <a:xfrm>
              <a:off x="3735750" y="411050"/>
              <a:ext cx="13175" cy="4400"/>
            </a:xfrm>
            <a:custGeom>
              <a:avLst/>
              <a:gdLst/>
              <a:ahLst/>
              <a:cxnLst/>
              <a:rect l="l" t="t" r="r" b="b"/>
              <a:pathLst>
                <a:path w="527" h="176" extrusionOk="0">
                  <a:moveTo>
                    <a:pt x="50" y="0"/>
                  </a:moveTo>
                  <a:cubicBezTo>
                    <a:pt x="25" y="0"/>
                    <a:pt x="0" y="25"/>
                    <a:pt x="0" y="50"/>
                  </a:cubicBezTo>
                  <a:cubicBezTo>
                    <a:pt x="0" y="50"/>
                    <a:pt x="25" y="76"/>
                    <a:pt x="50" y="76"/>
                  </a:cubicBezTo>
                  <a:cubicBezTo>
                    <a:pt x="176" y="101"/>
                    <a:pt x="326" y="126"/>
                    <a:pt x="476" y="176"/>
                  </a:cubicBezTo>
                  <a:cubicBezTo>
                    <a:pt x="501" y="176"/>
                    <a:pt x="526" y="176"/>
                    <a:pt x="526" y="151"/>
                  </a:cubicBezTo>
                  <a:cubicBezTo>
                    <a:pt x="526" y="126"/>
                    <a:pt x="526" y="101"/>
                    <a:pt x="501" y="101"/>
                  </a:cubicBezTo>
                  <a:cubicBezTo>
                    <a:pt x="351" y="50"/>
                    <a:pt x="201"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3"/>
            <p:cNvSpPr/>
            <p:nvPr/>
          </p:nvSpPr>
          <p:spPr>
            <a:xfrm>
              <a:off x="3569700" y="463675"/>
              <a:ext cx="20075" cy="4425"/>
            </a:xfrm>
            <a:custGeom>
              <a:avLst/>
              <a:gdLst/>
              <a:ahLst/>
              <a:cxnLst/>
              <a:rect l="l" t="t" r="r" b="b"/>
              <a:pathLst>
                <a:path w="803" h="177" extrusionOk="0">
                  <a:moveTo>
                    <a:pt x="51" y="1"/>
                  </a:moveTo>
                  <a:cubicBezTo>
                    <a:pt x="25" y="1"/>
                    <a:pt x="0" y="26"/>
                    <a:pt x="0" y="51"/>
                  </a:cubicBezTo>
                  <a:cubicBezTo>
                    <a:pt x="0" y="51"/>
                    <a:pt x="0" y="76"/>
                    <a:pt x="25" y="101"/>
                  </a:cubicBezTo>
                  <a:cubicBezTo>
                    <a:pt x="276" y="151"/>
                    <a:pt x="527" y="176"/>
                    <a:pt x="752" y="176"/>
                  </a:cubicBezTo>
                  <a:cubicBezTo>
                    <a:pt x="777" y="176"/>
                    <a:pt x="802" y="176"/>
                    <a:pt x="802" y="151"/>
                  </a:cubicBezTo>
                  <a:cubicBezTo>
                    <a:pt x="802" y="126"/>
                    <a:pt x="777" y="101"/>
                    <a:pt x="752"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3"/>
            <p:cNvSpPr/>
            <p:nvPr/>
          </p:nvSpPr>
          <p:spPr>
            <a:xfrm>
              <a:off x="3414925" y="1112800"/>
              <a:ext cx="93400" cy="26975"/>
            </a:xfrm>
            <a:custGeom>
              <a:avLst/>
              <a:gdLst/>
              <a:ahLst/>
              <a:cxnLst/>
              <a:rect l="l" t="t" r="r" b="b"/>
              <a:pathLst>
                <a:path w="3736" h="1079" extrusionOk="0">
                  <a:moveTo>
                    <a:pt x="51" y="1"/>
                  </a:moveTo>
                  <a:cubicBezTo>
                    <a:pt x="26" y="1"/>
                    <a:pt x="1" y="1"/>
                    <a:pt x="1" y="26"/>
                  </a:cubicBezTo>
                  <a:cubicBezTo>
                    <a:pt x="1" y="51"/>
                    <a:pt x="26" y="76"/>
                    <a:pt x="51" y="76"/>
                  </a:cubicBezTo>
                  <a:cubicBezTo>
                    <a:pt x="1304" y="151"/>
                    <a:pt x="2557" y="502"/>
                    <a:pt x="3660" y="1078"/>
                  </a:cubicBezTo>
                  <a:lnTo>
                    <a:pt x="3710" y="1078"/>
                  </a:lnTo>
                  <a:cubicBezTo>
                    <a:pt x="3735" y="1053"/>
                    <a:pt x="3710" y="1028"/>
                    <a:pt x="3710" y="1003"/>
                  </a:cubicBezTo>
                  <a:cubicBezTo>
                    <a:pt x="2582" y="427"/>
                    <a:pt x="1329"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3"/>
            <p:cNvSpPr/>
            <p:nvPr/>
          </p:nvSpPr>
          <p:spPr>
            <a:xfrm>
              <a:off x="3408050" y="1122825"/>
              <a:ext cx="91500" cy="24475"/>
            </a:xfrm>
            <a:custGeom>
              <a:avLst/>
              <a:gdLst/>
              <a:ahLst/>
              <a:cxnLst/>
              <a:rect l="l" t="t" r="r" b="b"/>
              <a:pathLst>
                <a:path w="3660" h="979" extrusionOk="0">
                  <a:moveTo>
                    <a:pt x="50" y="1"/>
                  </a:moveTo>
                  <a:cubicBezTo>
                    <a:pt x="25" y="1"/>
                    <a:pt x="0" y="1"/>
                    <a:pt x="0" y="26"/>
                  </a:cubicBezTo>
                  <a:cubicBezTo>
                    <a:pt x="0" y="51"/>
                    <a:pt x="25" y="76"/>
                    <a:pt x="50" y="76"/>
                  </a:cubicBezTo>
                  <a:cubicBezTo>
                    <a:pt x="1253" y="226"/>
                    <a:pt x="2456" y="527"/>
                    <a:pt x="3584" y="978"/>
                  </a:cubicBezTo>
                  <a:lnTo>
                    <a:pt x="3609" y="978"/>
                  </a:lnTo>
                  <a:cubicBezTo>
                    <a:pt x="3634" y="978"/>
                    <a:pt x="3634" y="978"/>
                    <a:pt x="3659" y="953"/>
                  </a:cubicBezTo>
                  <a:cubicBezTo>
                    <a:pt x="3659" y="928"/>
                    <a:pt x="3659" y="903"/>
                    <a:pt x="3634" y="903"/>
                  </a:cubicBezTo>
                  <a:cubicBezTo>
                    <a:pt x="2481" y="427"/>
                    <a:pt x="1278"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3"/>
            <p:cNvSpPr/>
            <p:nvPr/>
          </p:nvSpPr>
          <p:spPr>
            <a:xfrm>
              <a:off x="3421200" y="1100825"/>
              <a:ext cx="60800" cy="12625"/>
            </a:xfrm>
            <a:custGeom>
              <a:avLst/>
              <a:gdLst/>
              <a:ahLst/>
              <a:cxnLst/>
              <a:rect l="l" t="t" r="r" b="b"/>
              <a:pathLst>
                <a:path w="2432" h="505" extrusionOk="0">
                  <a:moveTo>
                    <a:pt x="223" y="1"/>
                  </a:moveTo>
                  <a:cubicBezTo>
                    <a:pt x="166" y="1"/>
                    <a:pt x="108" y="2"/>
                    <a:pt x="51" y="3"/>
                  </a:cubicBezTo>
                  <a:cubicBezTo>
                    <a:pt x="26" y="3"/>
                    <a:pt x="1" y="29"/>
                    <a:pt x="1" y="54"/>
                  </a:cubicBezTo>
                  <a:cubicBezTo>
                    <a:pt x="26" y="79"/>
                    <a:pt x="26" y="104"/>
                    <a:pt x="51" y="104"/>
                  </a:cubicBezTo>
                  <a:cubicBezTo>
                    <a:pt x="115" y="102"/>
                    <a:pt x="179" y="101"/>
                    <a:pt x="244" y="101"/>
                  </a:cubicBezTo>
                  <a:cubicBezTo>
                    <a:pt x="960" y="101"/>
                    <a:pt x="1690" y="229"/>
                    <a:pt x="2356" y="505"/>
                  </a:cubicBezTo>
                  <a:lnTo>
                    <a:pt x="2382" y="505"/>
                  </a:lnTo>
                  <a:cubicBezTo>
                    <a:pt x="2407" y="505"/>
                    <a:pt x="2407" y="505"/>
                    <a:pt x="2407" y="480"/>
                  </a:cubicBezTo>
                  <a:cubicBezTo>
                    <a:pt x="2432" y="455"/>
                    <a:pt x="2407" y="430"/>
                    <a:pt x="2407" y="430"/>
                  </a:cubicBezTo>
                  <a:cubicBezTo>
                    <a:pt x="1709" y="150"/>
                    <a:pt x="968"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3"/>
            <p:cNvSpPr/>
            <p:nvPr/>
          </p:nvSpPr>
          <p:spPr>
            <a:xfrm>
              <a:off x="3422450" y="1089000"/>
              <a:ext cx="33225" cy="6900"/>
            </a:xfrm>
            <a:custGeom>
              <a:avLst/>
              <a:gdLst/>
              <a:ahLst/>
              <a:cxnLst/>
              <a:rect l="l" t="t" r="r" b="b"/>
              <a:pathLst>
                <a:path w="1329" h="276" extrusionOk="0">
                  <a:moveTo>
                    <a:pt x="51" y="0"/>
                  </a:moveTo>
                  <a:cubicBezTo>
                    <a:pt x="26" y="0"/>
                    <a:pt x="1" y="25"/>
                    <a:pt x="1" y="50"/>
                  </a:cubicBezTo>
                  <a:cubicBezTo>
                    <a:pt x="1" y="75"/>
                    <a:pt x="26" y="75"/>
                    <a:pt x="51" y="101"/>
                  </a:cubicBezTo>
                  <a:cubicBezTo>
                    <a:pt x="452" y="101"/>
                    <a:pt x="878" y="176"/>
                    <a:pt x="1279" y="276"/>
                  </a:cubicBezTo>
                  <a:cubicBezTo>
                    <a:pt x="1304" y="276"/>
                    <a:pt x="1329" y="251"/>
                    <a:pt x="1329" y="251"/>
                  </a:cubicBezTo>
                  <a:cubicBezTo>
                    <a:pt x="1329" y="226"/>
                    <a:pt x="1329" y="201"/>
                    <a:pt x="1304" y="201"/>
                  </a:cubicBezTo>
                  <a:cubicBezTo>
                    <a:pt x="903" y="75"/>
                    <a:pt x="4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3"/>
            <p:cNvSpPr/>
            <p:nvPr/>
          </p:nvSpPr>
          <p:spPr>
            <a:xfrm>
              <a:off x="3406800" y="1134725"/>
              <a:ext cx="101525" cy="25725"/>
            </a:xfrm>
            <a:custGeom>
              <a:avLst/>
              <a:gdLst/>
              <a:ahLst/>
              <a:cxnLst/>
              <a:rect l="l" t="t" r="r" b="b"/>
              <a:pathLst>
                <a:path w="4061" h="1029" extrusionOk="0">
                  <a:moveTo>
                    <a:pt x="50" y="1"/>
                  </a:moveTo>
                  <a:cubicBezTo>
                    <a:pt x="25" y="1"/>
                    <a:pt x="0" y="1"/>
                    <a:pt x="0" y="26"/>
                  </a:cubicBezTo>
                  <a:cubicBezTo>
                    <a:pt x="0" y="51"/>
                    <a:pt x="25" y="76"/>
                    <a:pt x="50" y="76"/>
                  </a:cubicBezTo>
                  <a:cubicBezTo>
                    <a:pt x="1404" y="176"/>
                    <a:pt x="2732" y="477"/>
                    <a:pt x="3985" y="1028"/>
                  </a:cubicBezTo>
                  <a:lnTo>
                    <a:pt x="4010" y="1028"/>
                  </a:lnTo>
                  <a:cubicBezTo>
                    <a:pt x="4010" y="1028"/>
                    <a:pt x="4035" y="1028"/>
                    <a:pt x="4035" y="1003"/>
                  </a:cubicBezTo>
                  <a:cubicBezTo>
                    <a:pt x="4060" y="978"/>
                    <a:pt x="4035" y="953"/>
                    <a:pt x="4010" y="953"/>
                  </a:cubicBezTo>
                  <a:cubicBezTo>
                    <a:pt x="2757" y="402"/>
                    <a:pt x="1429"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3"/>
            <p:cNvSpPr/>
            <p:nvPr/>
          </p:nvSpPr>
          <p:spPr>
            <a:xfrm>
              <a:off x="3402400" y="1146650"/>
              <a:ext cx="120325" cy="32600"/>
            </a:xfrm>
            <a:custGeom>
              <a:avLst/>
              <a:gdLst/>
              <a:ahLst/>
              <a:cxnLst/>
              <a:rect l="l" t="t" r="r" b="b"/>
              <a:pathLst>
                <a:path w="4813" h="1304" extrusionOk="0">
                  <a:moveTo>
                    <a:pt x="51" y="0"/>
                  </a:moveTo>
                  <a:cubicBezTo>
                    <a:pt x="26" y="0"/>
                    <a:pt x="1" y="25"/>
                    <a:pt x="1" y="50"/>
                  </a:cubicBezTo>
                  <a:cubicBezTo>
                    <a:pt x="1" y="75"/>
                    <a:pt x="26" y="100"/>
                    <a:pt x="51" y="100"/>
                  </a:cubicBezTo>
                  <a:cubicBezTo>
                    <a:pt x="1680" y="226"/>
                    <a:pt x="3259" y="627"/>
                    <a:pt x="4738" y="1303"/>
                  </a:cubicBezTo>
                  <a:lnTo>
                    <a:pt x="4763" y="1303"/>
                  </a:lnTo>
                  <a:cubicBezTo>
                    <a:pt x="4788" y="1303"/>
                    <a:pt x="4788" y="1278"/>
                    <a:pt x="4813" y="1278"/>
                  </a:cubicBezTo>
                  <a:cubicBezTo>
                    <a:pt x="4813" y="1253"/>
                    <a:pt x="4813" y="1228"/>
                    <a:pt x="4788" y="1203"/>
                  </a:cubicBezTo>
                  <a:cubicBezTo>
                    <a:pt x="3284" y="526"/>
                    <a:pt x="1680"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3"/>
            <p:cNvSpPr/>
            <p:nvPr/>
          </p:nvSpPr>
          <p:spPr>
            <a:xfrm>
              <a:off x="3402400" y="1155775"/>
              <a:ext cx="117200" cy="29100"/>
            </a:xfrm>
            <a:custGeom>
              <a:avLst/>
              <a:gdLst/>
              <a:ahLst/>
              <a:cxnLst/>
              <a:rect l="l" t="t" r="r" b="b"/>
              <a:pathLst>
                <a:path w="4688" h="1164" extrusionOk="0">
                  <a:moveTo>
                    <a:pt x="29" y="1"/>
                  </a:moveTo>
                  <a:cubicBezTo>
                    <a:pt x="13" y="1"/>
                    <a:pt x="1" y="18"/>
                    <a:pt x="1" y="36"/>
                  </a:cubicBezTo>
                  <a:cubicBezTo>
                    <a:pt x="1" y="61"/>
                    <a:pt x="26" y="86"/>
                    <a:pt x="51" y="86"/>
                  </a:cubicBezTo>
                  <a:cubicBezTo>
                    <a:pt x="1605" y="287"/>
                    <a:pt x="3134" y="638"/>
                    <a:pt x="4612" y="1164"/>
                  </a:cubicBezTo>
                  <a:lnTo>
                    <a:pt x="4637" y="1164"/>
                  </a:lnTo>
                  <a:cubicBezTo>
                    <a:pt x="4662" y="1164"/>
                    <a:pt x="4662" y="1139"/>
                    <a:pt x="4687" y="1139"/>
                  </a:cubicBezTo>
                  <a:cubicBezTo>
                    <a:pt x="4687" y="1114"/>
                    <a:pt x="4662" y="1089"/>
                    <a:pt x="4662" y="1089"/>
                  </a:cubicBezTo>
                  <a:cubicBezTo>
                    <a:pt x="3159" y="562"/>
                    <a:pt x="1605" y="211"/>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3"/>
            <p:cNvSpPr/>
            <p:nvPr/>
          </p:nvSpPr>
          <p:spPr>
            <a:xfrm>
              <a:off x="3402400" y="1170450"/>
              <a:ext cx="102150" cy="24450"/>
            </a:xfrm>
            <a:custGeom>
              <a:avLst/>
              <a:gdLst/>
              <a:ahLst/>
              <a:cxnLst/>
              <a:rect l="l" t="t" r="r" b="b"/>
              <a:pathLst>
                <a:path w="4086" h="978" extrusionOk="0">
                  <a:moveTo>
                    <a:pt x="51" y="0"/>
                  </a:moveTo>
                  <a:cubicBezTo>
                    <a:pt x="51" y="0"/>
                    <a:pt x="26" y="0"/>
                    <a:pt x="26" y="25"/>
                  </a:cubicBezTo>
                  <a:cubicBezTo>
                    <a:pt x="1" y="51"/>
                    <a:pt x="26" y="76"/>
                    <a:pt x="51" y="76"/>
                  </a:cubicBezTo>
                  <a:cubicBezTo>
                    <a:pt x="1429" y="151"/>
                    <a:pt x="2758" y="452"/>
                    <a:pt x="4036" y="978"/>
                  </a:cubicBezTo>
                  <a:cubicBezTo>
                    <a:pt x="4061" y="978"/>
                    <a:pt x="4086" y="953"/>
                    <a:pt x="4086" y="953"/>
                  </a:cubicBezTo>
                  <a:cubicBezTo>
                    <a:pt x="4086" y="928"/>
                    <a:pt x="4086" y="903"/>
                    <a:pt x="4061" y="878"/>
                  </a:cubicBezTo>
                  <a:cubicBezTo>
                    <a:pt x="2783" y="376"/>
                    <a:pt x="1429"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3"/>
            <p:cNvSpPr/>
            <p:nvPr/>
          </p:nvSpPr>
          <p:spPr>
            <a:xfrm>
              <a:off x="3399900" y="1181725"/>
              <a:ext cx="97775" cy="22575"/>
            </a:xfrm>
            <a:custGeom>
              <a:avLst/>
              <a:gdLst/>
              <a:ahLst/>
              <a:cxnLst/>
              <a:rect l="l" t="t" r="r" b="b"/>
              <a:pathLst>
                <a:path w="3911" h="903" extrusionOk="0">
                  <a:moveTo>
                    <a:pt x="51" y="1"/>
                  </a:moveTo>
                  <a:cubicBezTo>
                    <a:pt x="25" y="1"/>
                    <a:pt x="0" y="26"/>
                    <a:pt x="0" y="51"/>
                  </a:cubicBezTo>
                  <a:cubicBezTo>
                    <a:pt x="0" y="76"/>
                    <a:pt x="25" y="101"/>
                    <a:pt x="51" y="101"/>
                  </a:cubicBezTo>
                  <a:cubicBezTo>
                    <a:pt x="1354" y="126"/>
                    <a:pt x="2632" y="502"/>
                    <a:pt x="3860" y="878"/>
                  </a:cubicBezTo>
                  <a:cubicBezTo>
                    <a:pt x="3860" y="903"/>
                    <a:pt x="3860" y="903"/>
                    <a:pt x="3860" y="903"/>
                  </a:cubicBezTo>
                  <a:cubicBezTo>
                    <a:pt x="3885" y="903"/>
                    <a:pt x="3885" y="878"/>
                    <a:pt x="3910" y="853"/>
                  </a:cubicBezTo>
                  <a:cubicBezTo>
                    <a:pt x="3910" y="828"/>
                    <a:pt x="3885" y="803"/>
                    <a:pt x="3885" y="803"/>
                  </a:cubicBezTo>
                  <a:cubicBezTo>
                    <a:pt x="2632" y="427"/>
                    <a:pt x="135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3"/>
            <p:cNvSpPr/>
            <p:nvPr/>
          </p:nvSpPr>
          <p:spPr>
            <a:xfrm>
              <a:off x="3392375" y="1196725"/>
              <a:ext cx="96525" cy="18225"/>
            </a:xfrm>
            <a:custGeom>
              <a:avLst/>
              <a:gdLst/>
              <a:ahLst/>
              <a:cxnLst/>
              <a:rect l="l" t="t" r="r" b="b"/>
              <a:pathLst>
                <a:path w="3861" h="729" extrusionOk="0">
                  <a:moveTo>
                    <a:pt x="725" y="1"/>
                  </a:moveTo>
                  <a:cubicBezTo>
                    <a:pt x="478" y="1"/>
                    <a:pt x="248" y="27"/>
                    <a:pt x="26" y="77"/>
                  </a:cubicBezTo>
                  <a:cubicBezTo>
                    <a:pt x="1" y="102"/>
                    <a:pt x="1" y="127"/>
                    <a:pt x="1" y="152"/>
                  </a:cubicBezTo>
                  <a:cubicBezTo>
                    <a:pt x="1" y="152"/>
                    <a:pt x="26" y="178"/>
                    <a:pt x="51" y="178"/>
                  </a:cubicBezTo>
                  <a:cubicBezTo>
                    <a:pt x="270" y="125"/>
                    <a:pt x="502" y="99"/>
                    <a:pt x="753" y="99"/>
                  </a:cubicBezTo>
                  <a:cubicBezTo>
                    <a:pt x="1104" y="99"/>
                    <a:pt x="1492" y="150"/>
                    <a:pt x="1930" y="253"/>
                  </a:cubicBezTo>
                  <a:cubicBezTo>
                    <a:pt x="2181" y="303"/>
                    <a:pt x="2432" y="378"/>
                    <a:pt x="2657" y="428"/>
                  </a:cubicBezTo>
                  <a:cubicBezTo>
                    <a:pt x="3033" y="553"/>
                    <a:pt x="3409" y="654"/>
                    <a:pt x="3810" y="729"/>
                  </a:cubicBezTo>
                  <a:cubicBezTo>
                    <a:pt x="3835" y="729"/>
                    <a:pt x="3860" y="704"/>
                    <a:pt x="3860" y="679"/>
                  </a:cubicBezTo>
                  <a:cubicBezTo>
                    <a:pt x="3860" y="654"/>
                    <a:pt x="3835" y="629"/>
                    <a:pt x="3810" y="629"/>
                  </a:cubicBezTo>
                  <a:cubicBezTo>
                    <a:pt x="3434" y="579"/>
                    <a:pt x="3058" y="453"/>
                    <a:pt x="2682" y="353"/>
                  </a:cubicBezTo>
                  <a:cubicBezTo>
                    <a:pt x="2432" y="303"/>
                    <a:pt x="2206" y="228"/>
                    <a:pt x="1956" y="178"/>
                  </a:cubicBezTo>
                  <a:cubicBezTo>
                    <a:pt x="1492" y="58"/>
                    <a:pt x="1091"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3"/>
            <p:cNvSpPr/>
            <p:nvPr/>
          </p:nvSpPr>
          <p:spPr>
            <a:xfrm>
              <a:off x="3400525" y="1208675"/>
              <a:ext cx="65175" cy="13175"/>
            </a:xfrm>
            <a:custGeom>
              <a:avLst/>
              <a:gdLst/>
              <a:ahLst/>
              <a:cxnLst/>
              <a:rect l="l" t="t" r="r" b="b"/>
              <a:pathLst>
                <a:path w="2607" h="527" extrusionOk="0">
                  <a:moveTo>
                    <a:pt x="51" y="0"/>
                  </a:moveTo>
                  <a:cubicBezTo>
                    <a:pt x="26" y="0"/>
                    <a:pt x="0" y="25"/>
                    <a:pt x="0" y="50"/>
                  </a:cubicBezTo>
                  <a:cubicBezTo>
                    <a:pt x="0" y="75"/>
                    <a:pt x="26" y="75"/>
                    <a:pt x="51" y="75"/>
                  </a:cubicBezTo>
                  <a:lnTo>
                    <a:pt x="101" y="75"/>
                  </a:lnTo>
                  <a:cubicBezTo>
                    <a:pt x="928" y="75"/>
                    <a:pt x="1755" y="226"/>
                    <a:pt x="2532" y="502"/>
                  </a:cubicBezTo>
                  <a:cubicBezTo>
                    <a:pt x="2532" y="527"/>
                    <a:pt x="2557" y="527"/>
                    <a:pt x="2557" y="527"/>
                  </a:cubicBezTo>
                  <a:cubicBezTo>
                    <a:pt x="2557" y="527"/>
                    <a:pt x="2582" y="502"/>
                    <a:pt x="2582" y="476"/>
                  </a:cubicBezTo>
                  <a:cubicBezTo>
                    <a:pt x="2607" y="476"/>
                    <a:pt x="2582" y="451"/>
                    <a:pt x="2557" y="426"/>
                  </a:cubicBezTo>
                  <a:cubicBezTo>
                    <a:pt x="1755" y="151"/>
                    <a:pt x="92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3"/>
            <p:cNvSpPr/>
            <p:nvPr/>
          </p:nvSpPr>
          <p:spPr>
            <a:xfrm>
              <a:off x="3408675" y="1223700"/>
              <a:ext cx="50775" cy="8800"/>
            </a:xfrm>
            <a:custGeom>
              <a:avLst/>
              <a:gdLst/>
              <a:ahLst/>
              <a:cxnLst/>
              <a:rect l="l" t="t" r="r" b="b"/>
              <a:pathLst>
                <a:path w="2031" h="352" extrusionOk="0">
                  <a:moveTo>
                    <a:pt x="50" y="1"/>
                  </a:moveTo>
                  <a:cubicBezTo>
                    <a:pt x="25" y="1"/>
                    <a:pt x="25" y="26"/>
                    <a:pt x="0" y="51"/>
                  </a:cubicBezTo>
                  <a:cubicBezTo>
                    <a:pt x="0" y="76"/>
                    <a:pt x="25" y="76"/>
                    <a:pt x="50" y="76"/>
                  </a:cubicBezTo>
                  <a:cubicBezTo>
                    <a:pt x="702" y="101"/>
                    <a:pt x="1354" y="176"/>
                    <a:pt x="1980" y="352"/>
                  </a:cubicBezTo>
                  <a:cubicBezTo>
                    <a:pt x="2005" y="352"/>
                    <a:pt x="2030" y="327"/>
                    <a:pt x="2030" y="302"/>
                  </a:cubicBezTo>
                  <a:cubicBezTo>
                    <a:pt x="2030" y="276"/>
                    <a:pt x="2005" y="251"/>
                    <a:pt x="2005" y="251"/>
                  </a:cubicBezTo>
                  <a:cubicBezTo>
                    <a:pt x="1354" y="101"/>
                    <a:pt x="70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3"/>
            <p:cNvSpPr/>
            <p:nvPr/>
          </p:nvSpPr>
          <p:spPr>
            <a:xfrm>
              <a:off x="3406175" y="1233575"/>
              <a:ext cx="48250" cy="7700"/>
            </a:xfrm>
            <a:custGeom>
              <a:avLst/>
              <a:gdLst/>
              <a:ahLst/>
              <a:cxnLst/>
              <a:rect l="l" t="t" r="r" b="b"/>
              <a:pathLst>
                <a:path w="1930" h="308" extrusionOk="0">
                  <a:moveTo>
                    <a:pt x="346" y="1"/>
                  </a:moveTo>
                  <a:cubicBezTo>
                    <a:pt x="248" y="1"/>
                    <a:pt x="149" y="3"/>
                    <a:pt x="50" y="7"/>
                  </a:cubicBezTo>
                  <a:cubicBezTo>
                    <a:pt x="25" y="7"/>
                    <a:pt x="0" y="32"/>
                    <a:pt x="0" y="57"/>
                  </a:cubicBezTo>
                  <a:cubicBezTo>
                    <a:pt x="0" y="82"/>
                    <a:pt x="25" y="82"/>
                    <a:pt x="50" y="82"/>
                  </a:cubicBezTo>
                  <a:cubicBezTo>
                    <a:pt x="125" y="79"/>
                    <a:pt x="201" y="77"/>
                    <a:pt x="277" y="77"/>
                  </a:cubicBezTo>
                  <a:cubicBezTo>
                    <a:pt x="808" y="77"/>
                    <a:pt x="1350" y="154"/>
                    <a:pt x="1855" y="308"/>
                  </a:cubicBezTo>
                  <a:lnTo>
                    <a:pt x="1880" y="308"/>
                  </a:lnTo>
                  <a:cubicBezTo>
                    <a:pt x="1880" y="308"/>
                    <a:pt x="1905" y="282"/>
                    <a:pt x="1905" y="257"/>
                  </a:cubicBezTo>
                  <a:cubicBezTo>
                    <a:pt x="1930" y="257"/>
                    <a:pt x="1905" y="232"/>
                    <a:pt x="1880" y="207"/>
                  </a:cubicBezTo>
                  <a:cubicBezTo>
                    <a:pt x="1373" y="60"/>
                    <a:pt x="867"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3"/>
            <p:cNvSpPr/>
            <p:nvPr/>
          </p:nvSpPr>
          <p:spPr>
            <a:xfrm>
              <a:off x="3408050" y="1245000"/>
              <a:ext cx="31350" cy="5050"/>
            </a:xfrm>
            <a:custGeom>
              <a:avLst/>
              <a:gdLst/>
              <a:ahLst/>
              <a:cxnLst/>
              <a:rect l="l" t="t" r="r" b="b"/>
              <a:pathLst>
                <a:path w="1254" h="202" extrusionOk="0">
                  <a:moveTo>
                    <a:pt x="25" y="1"/>
                  </a:moveTo>
                  <a:cubicBezTo>
                    <a:pt x="25" y="1"/>
                    <a:pt x="0" y="26"/>
                    <a:pt x="0" y="51"/>
                  </a:cubicBezTo>
                  <a:cubicBezTo>
                    <a:pt x="0" y="76"/>
                    <a:pt x="0" y="101"/>
                    <a:pt x="25" y="101"/>
                  </a:cubicBezTo>
                  <a:lnTo>
                    <a:pt x="1203" y="201"/>
                  </a:lnTo>
                  <a:cubicBezTo>
                    <a:pt x="1228" y="201"/>
                    <a:pt x="1253" y="176"/>
                    <a:pt x="1253" y="176"/>
                  </a:cubicBezTo>
                  <a:cubicBezTo>
                    <a:pt x="1253" y="151"/>
                    <a:pt x="1228" y="126"/>
                    <a:pt x="1203" y="126"/>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23"/>
          <p:cNvGrpSpPr/>
          <p:nvPr/>
        </p:nvGrpSpPr>
        <p:grpSpPr>
          <a:xfrm rot="290710">
            <a:off x="7117189" y="713246"/>
            <a:ext cx="1644337" cy="4149682"/>
            <a:chOff x="-590375" y="214175"/>
            <a:chExt cx="1514570" cy="3822198"/>
          </a:xfrm>
        </p:grpSpPr>
        <p:sp>
          <p:nvSpPr>
            <p:cNvPr id="9724" name="Google Shape;9724;p23"/>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3"/>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3"/>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3"/>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3"/>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3"/>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3"/>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3"/>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3"/>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3"/>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3"/>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3"/>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3"/>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3"/>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3"/>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3"/>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3"/>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3"/>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3"/>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3"/>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3"/>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3"/>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3"/>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3"/>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3"/>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3"/>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3"/>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3"/>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3"/>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3"/>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3"/>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3"/>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3"/>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3"/>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3"/>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3"/>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3"/>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3"/>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3"/>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3"/>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3"/>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3"/>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3"/>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3"/>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3"/>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3"/>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3"/>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3"/>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3"/>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3"/>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3"/>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3"/>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3"/>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3"/>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3"/>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3"/>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3"/>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3"/>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3"/>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3"/>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3"/>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3"/>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3"/>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3"/>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3"/>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3"/>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3"/>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3"/>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3"/>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3"/>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3"/>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3"/>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3"/>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3"/>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3"/>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3"/>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3"/>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3"/>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3"/>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3"/>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3"/>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3"/>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3"/>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3"/>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3"/>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3"/>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3"/>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3"/>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3"/>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3"/>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3"/>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3"/>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3"/>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3"/>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3"/>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3"/>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3"/>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3"/>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3"/>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3"/>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3"/>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3"/>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3"/>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3"/>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3"/>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3"/>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3"/>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3"/>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3"/>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3"/>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3"/>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3"/>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3"/>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3"/>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3"/>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3"/>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3"/>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3"/>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3"/>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3"/>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3"/>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3"/>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3"/>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3"/>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3"/>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3"/>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3"/>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3"/>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3"/>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3"/>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3"/>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3"/>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3"/>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3"/>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3"/>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3"/>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3"/>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3"/>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3"/>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3"/>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3"/>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3"/>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3"/>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3"/>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3"/>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3"/>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3"/>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3"/>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3"/>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3"/>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3"/>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3"/>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3"/>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3"/>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3"/>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3"/>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3"/>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3"/>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3"/>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3"/>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3"/>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3"/>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3"/>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3"/>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3"/>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3"/>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3"/>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3"/>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3"/>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3"/>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3"/>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3"/>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3"/>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3"/>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3"/>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3"/>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3"/>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3"/>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3"/>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3"/>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3"/>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3"/>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3"/>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3"/>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3"/>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3"/>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3"/>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3"/>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3"/>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3"/>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3"/>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3"/>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3"/>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3"/>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3"/>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3"/>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3"/>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3"/>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3"/>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3"/>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3"/>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3"/>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3"/>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3"/>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3"/>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3"/>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3"/>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3"/>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3"/>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3"/>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3"/>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3"/>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3"/>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3"/>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3"/>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3"/>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3"/>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3"/>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3"/>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3"/>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3"/>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3"/>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3"/>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3"/>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3"/>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3"/>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3"/>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3"/>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3"/>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3"/>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3"/>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3"/>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3"/>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3"/>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3"/>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3"/>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3"/>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3"/>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3"/>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3"/>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3"/>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3"/>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3"/>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3"/>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3"/>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3"/>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3"/>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3"/>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3"/>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3"/>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3"/>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3"/>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3"/>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3"/>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3"/>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3"/>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3"/>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3"/>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3"/>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3"/>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3"/>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3"/>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3"/>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3"/>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3"/>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3"/>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3"/>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3"/>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3"/>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3"/>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3"/>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3"/>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3"/>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23"/>
          <p:cNvGrpSpPr/>
          <p:nvPr/>
        </p:nvGrpSpPr>
        <p:grpSpPr>
          <a:xfrm flipH="1">
            <a:off x="1076847" y="-160074"/>
            <a:ext cx="2317274" cy="4937460"/>
            <a:chOff x="8231075" y="163850"/>
            <a:chExt cx="2036806" cy="4339861"/>
          </a:xfrm>
        </p:grpSpPr>
        <p:sp>
          <p:nvSpPr>
            <p:cNvPr id="9998" name="Google Shape;9998;p23"/>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3"/>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3"/>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3"/>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3"/>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3"/>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3"/>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3"/>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3"/>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3"/>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3"/>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3"/>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3"/>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3"/>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3"/>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3"/>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3"/>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3"/>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3"/>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3"/>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3"/>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3"/>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3"/>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3"/>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3"/>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3"/>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3"/>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3"/>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3"/>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3"/>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3"/>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3"/>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3"/>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3"/>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3"/>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3"/>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3"/>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3"/>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3"/>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3"/>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3"/>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3"/>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3"/>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3"/>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3"/>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3"/>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3"/>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3"/>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3"/>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3"/>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3"/>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3"/>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3"/>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3"/>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3"/>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3"/>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3"/>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3"/>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3"/>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3"/>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3"/>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3"/>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3"/>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3"/>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3"/>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3"/>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3"/>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3"/>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3"/>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3"/>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3"/>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3"/>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3"/>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3"/>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3"/>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3"/>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3"/>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3"/>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3"/>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3"/>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3"/>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3"/>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3"/>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3"/>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3"/>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3"/>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3"/>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3"/>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3"/>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3"/>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3"/>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3"/>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3"/>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3"/>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3"/>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3"/>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3"/>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3"/>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3"/>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3"/>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3"/>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3"/>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3"/>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3"/>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3"/>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3"/>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3"/>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3"/>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3"/>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3"/>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3"/>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3"/>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3"/>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3"/>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3"/>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3"/>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3"/>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3"/>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3"/>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3"/>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3"/>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3"/>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3"/>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3"/>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3"/>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3"/>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3"/>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3"/>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3"/>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3"/>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3"/>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3"/>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3"/>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3"/>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3"/>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3"/>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3"/>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3"/>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3"/>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3"/>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3"/>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3"/>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3"/>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3"/>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3"/>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3"/>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3"/>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3"/>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3"/>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3"/>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3"/>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3"/>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3"/>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3"/>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3"/>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3"/>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3"/>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3"/>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3"/>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3"/>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3"/>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3"/>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3"/>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3"/>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3"/>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3"/>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3"/>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3"/>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3"/>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3"/>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3"/>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3"/>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3"/>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3"/>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3"/>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3"/>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3"/>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3"/>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3"/>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3"/>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3"/>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3"/>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3"/>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3"/>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3"/>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3"/>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3"/>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3"/>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3"/>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3"/>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3"/>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3"/>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3"/>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3"/>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3"/>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3"/>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3"/>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3"/>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3"/>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3"/>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3"/>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3"/>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3"/>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3"/>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3"/>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3"/>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3"/>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3"/>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3"/>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3"/>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3"/>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3"/>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3"/>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3"/>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3"/>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3"/>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3"/>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3"/>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3"/>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3"/>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23"/>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3"/>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3"/>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3"/>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3"/>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3"/>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3"/>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3"/>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3"/>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3"/>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3"/>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3"/>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3"/>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3"/>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3"/>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3"/>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3"/>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3"/>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3"/>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3"/>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3"/>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3"/>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3"/>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3"/>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3"/>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3"/>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3"/>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3"/>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3"/>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3"/>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3"/>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3"/>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3"/>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3"/>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3"/>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3"/>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3"/>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3"/>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3"/>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3"/>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3"/>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3"/>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3"/>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3"/>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3"/>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3"/>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3"/>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3"/>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3"/>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3"/>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3"/>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3"/>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3"/>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3"/>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3"/>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3"/>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3"/>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3"/>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3"/>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3"/>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3"/>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3"/>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3"/>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3"/>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3"/>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3"/>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3"/>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3"/>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3"/>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3"/>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3"/>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3"/>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3"/>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3"/>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3"/>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3"/>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3"/>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3"/>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3"/>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3"/>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3"/>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3"/>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3"/>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3"/>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3"/>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3"/>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3"/>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3"/>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3"/>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3"/>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3"/>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3"/>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3"/>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3"/>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3"/>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3"/>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3"/>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3"/>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3"/>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3"/>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3"/>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3"/>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3"/>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3"/>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3"/>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3"/>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3"/>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3"/>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3"/>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3"/>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3"/>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3"/>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3"/>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3"/>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3"/>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3"/>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3"/>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3"/>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3"/>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3"/>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3"/>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3"/>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3"/>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3"/>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3"/>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3"/>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3"/>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3"/>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3"/>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3"/>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3"/>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3"/>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3"/>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3"/>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3"/>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3"/>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3"/>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3"/>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3"/>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3"/>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3"/>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3"/>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3"/>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3"/>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3"/>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3"/>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3"/>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3"/>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23"/>
          <p:cNvGrpSpPr/>
          <p:nvPr/>
        </p:nvGrpSpPr>
        <p:grpSpPr>
          <a:xfrm>
            <a:off x="6005897" y="270199"/>
            <a:ext cx="2098546" cy="3047271"/>
            <a:chOff x="4334750" y="693625"/>
            <a:chExt cx="1077725" cy="1564950"/>
          </a:xfrm>
        </p:grpSpPr>
        <p:sp>
          <p:nvSpPr>
            <p:cNvPr id="10367" name="Google Shape;10367;p23"/>
            <p:cNvSpPr/>
            <p:nvPr/>
          </p:nvSpPr>
          <p:spPr>
            <a:xfrm>
              <a:off x="4442500" y="948200"/>
              <a:ext cx="969975" cy="1310375"/>
            </a:xfrm>
            <a:custGeom>
              <a:avLst/>
              <a:gdLst/>
              <a:ahLst/>
              <a:cxnLst/>
              <a:rect l="l" t="t" r="r" b="b"/>
              <a:pathLst>
                <a:path w="38799" h="52415" extrusionOk="0">
                  <a:moveTo>
                    <a:pt x="7757" y="1"/>
                  </a:moveTo>
                  <a:cubicBezTo>
                    <a:pt x="6560" y="1"/>
                    <a:pt x="5375" y="189"/>
                    <a:pt x="4237" y="645"/>
                  </a:cubicBezTo>
                  <a:cubicBezTo>
                    <a:pt x="2382" y="1422"/>
                    <a:pt x="126" y="2775"/>
                    <a:pt x="76" y="4805"/>
                  </a:cubicBezTo>
                  <a:cubicBezTo>
                    <a:pt x="1" y="7888"/>
                    <a:pt x="527" y="9993"/>
                    <a:pt x="2282" y="13427"/>
                  </a:cubicBezTo>
                  <a:cubicBezTo>
                    <a:pt x="3434" y="15657"/>
                    <a:pt x="5114" y="17537"/>
                    <a:pt x="6517" y="19592"/>
                  </a:cubicBezTo>
                  <a:cubicBezTo>
                    <a:pt x="8322" y="22249"/>
                    <a:pt x="9750" y="25181"/>
                    <a:pt x="10753" y="28239"/>
                  </a:cubicBezTo>
                  <a:cubicBezTo>
                    <a:pt x="11956" y="31923"/>
                    <a:pt x="12482" y="35808"/>
                    <a:pt x="13535" y="39542"/>
                  </a:cubicBezTo>
                  <a:cubicBezTo>
                    <a:pt x="14838" y="44104"/>
                    <a:pt x="16542" y="46635"/>
                    <a:pt x="19224" y="48966"/>
                  </a:cubicBezTo>
                  <a:cubicBezTo>
                    <a:pt x="21696" y="51100"/>
                    <a:pt x="24702" y="52414"/>
                    <a:pt x="27957" y="52414"/>
                  </a:cubicBezTo>
                  <a:cubicBezTo>
                    <a:pt x="28564" y="52414"/>
                    <a:pt x="29179" y="52369"/>
                    <a:pt x="29801" y="52274"/>
                  </a:cubicBezTo>
                  <a:cubicBezTo>
                    <a:pt x="33234" y="51773"/>
                    <a:pt x="35565" y="48189"/>
                    <a:pt x="36693" y="44881"/>
                  </a:cubicBezTo>
                  <a:cubicBezTo>
                    <a:pt x="38798" y="38615"/>
                    <a:pt x="37470" y="31597"/>
                    <a:pt x="34387" y="25733"/>
                  </a:cubicBezTo>
                  <a:cubicBezTo>
                    <a:pt x="33334" y="23728"/>
                    <a:pt x="32081" y="21798"/>
                    <a:pt x="30778" y="19918"/>
                  </a:cubicBezTo>
                  <a:cubicBezTo>
                    <a:pt x="28247" y="16284"/>
                    <a:pt x="25565" y="12750"/>
                    <a:pt x="22733" y="9342"/>
                  </a:cubicBezTo>
                  <a:cubicBezTo>
                    <a:pt x="19324" y="5281"/>
                    <a:pt x="15339" y="1146"/>
                    <a:pt x="10101" y="219"/>
                  </a:cubicBezTo>
                  <a:cubicBezTo>
                    <a:pt x="9321" y="80"/>
                    <a:pt x="8536" y="1"/>
                    <a:pt x="7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3"/>
            <p:cNvSpPr/>
            <p:nvPr/>
          </p:nvSpPr>
          <p:spPr>
            <a:xfrm>
              <a:off x="4345400" y="699275"/>
              <a:ext cx="374700" cy="508800"/>
            </a:xfrm>
            <a:custGeom>
              <a:avLst/>
              <a:gdLst/>
              <a:ahLst/>
              <a:cxnLst/>
              <a:rect l="l" t="t" r="r" b="b"/>
              <a:pathLst>
                <a:path w="14988" h="20352" extrusionOk="0">
                  <a:moveTo>
                    <a:pt x="1504" y="0"/>
                  </a:moveTo>
                  <a:cubicBezTo>
                    <a:pt x="852" y="50"/>
                    <a:pt x="251" y="476"/>
                    <a:pt x="0" y="1078"/>
                  </a:cubicBezTo>
                  <a:cubicBezTo>
                    <a:pt x="2406" y="3710"/>
                    <a:pt x="4085" y="6892"/>
                    <a:pt x="5038" y="10376"/>
                  </a:cubicBezTo>
                  <a:cubicBezTo>
                    <a:pt x="5163" y="10877"/>
                    <a:pt x="4562" y="11329"/>
                    <a:pt x="4286" y="11780"/>
                  </a:cubicBezTo>
                  <a:cubicBezTo>
                    <a:pt x="3509" y="13033"/>
                    <a:pt x="3484" y="14712"/>
                    <a:pt x="4211" y="15965"/>
                  </a:cubicBezTo>
                  <a:cubicBezTo>
                    <a:pt x="4361" y="15815"/>
                    <a:pt x="4436" y="15589"/>
                    <a:pt x="4486" y="15389"/>
                  </a:cubicBezTo>
                  <a:cubicBezTo>
                    <a:pt x="5514" y="16141"/>
                    <a:pt x="6040" y="17519"/>
                    <a:pt x="5815" y="18797"/>
                  </a:cubicBezTo>
                  <a:cubicBezTo>
                    <a:pt x="5847" y="18810"/>
                    <a:pt x="5880" y="18815"/>
                    <a:pt x="5913" y="18815"/>
                  </a:cubicBezTo>
                  <a:cubicBezTo>
                    <a:pt x="6079" y="18815"/>
                    <a:pt x="6240" y="18668"/>
                    <a:pt x="6366" y="18522"/>
                  </a:cubicBezTo>
                  <a:cubicBezTo>
                    <a:pt x="6892" y="17895"/>
                    <a:pt x="7193" y="17093"/>
                    <a:pt x="7218" y="16266"/>
                  </a:cubicBezTo>
                  <a:cubicBezTo>
                    <a:pt x="8095" y="17494"/>
                    <a:pt x="8597" y="18872"/>
                    <a:pt x="8697" y="20351"/>
                  </a:cubicBezTo>
                  <a:cubicBezTo>
                    <a:pt x="8948" y="20201"/>
                    <a:pt x="9073" y="19900"/>
                    <a:pt x="9148" y="19599"/>
                  </a:cubicBezTo>
                  <a:cubicBezTo>
                    <a:pt x="9649" y="17895"/>
                    <a:pt x="9324" y="16040"/>
                    <a:pt x="8722" y="14336"/>
                  </a:cubicBezTo>
                  <a:cubicBezTo>
                    <a:pt x="9950" y="13810"/>
                    <a:pt x="10702" y="12632"/>
                    <a:pt x="11504" y="11579"/>
                  </a:cubicBezTo>
                  <a:cubicBezTo>
                    <a:pt x="11679" y="11329"/>
                    <a:pt x="11905" y="11053"/>
                    <a:pt x="12181" y="10903"/>
                  </a:cubicBezTo>
                  <a:cubicBezTo>
                    <a:pt x="12448" y="10769"/>
                    <a:pt x="12760" y="10735"/>
                    <a:pt x="13079" y="10735"/>
                  </a:cubicBezTo>
                  <a:cubicBezTo>
                    <a:pt x="13239" y="10735"/>
                    <a:pt x="13400" y="10744"/>
                    <a:pt x="13559" y="10752"/>
                  </a:cubicBezTo>
                  <a:cubicBezTo>
                    <a:pt x="14035" y="10802"/>
                    <a:pt x="14512" y="10827"/>
                    <a:pt x="14988" y="10877"/>
                  </a:cubicBezTo>
                  <a:cubicBezTo>
                    <a:pt x="14411" y="9950"/>
                    <a:pt x="13484" y="9073"/>
                    <a:pt x="12431" y="8772"/>
                  </a:cubicBezTo>
                  <a:cubicBezTo>
                    <a:pt x="11404" y="8497"/>
                    <a:pt x="10251" y="8572"/>
                    <a:pt x="9324" y="7995"/>
                  </a:cubicBezTo>
                  <a:cubicBezTo>
                    <a:pt x="8822" y="7694"/>
                    <a:pt x="8446" y="7218"/>
                    <a:pt x="8070" y="6742"/>
                  </a:cubicBezTo>
                  <a:cubicBezTo>
                    <a:pt x="6090" y="4286"/>
                    <a:pt x="3910" y="2055"/>
                    <a:pt x="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3"/>
            <p:cNvSpPr/>
            <p:nvPr/>
          </p:nvSpPr>
          <p:spPr>
            <a:xfrm>
              <a:off x="4435625" y="953025"/>
              <a:ext cx="951150" cy="1305375"/>
            </a:xfrm>
            <a:custGeom>
              <a:avLst/>
              <a:gdLst/>
              <a:ahLst/>
              <a:cxnLst/>
              <a:rect l="l" t="t" r="r" b="b"/>
              <a:pathLst>
                <a:path w="38046" h="52215" extrusionOk="0">
                  <a:moveTo>
                    <a:pt x="10652" y="1"/>
                  </a:moveTo>
                  <a:lnTo>
                    <a:pt x="10652" y="1"/>
                  </a:lnTo>
                  <a:cubicBezTo>
                    <a:pt x="15865" y="1254"/>
                    <a:pt x="19624" y="5389"/>
                    <a:pt x="22908" y="9349"/>
                  </a:cubicBezTo>
                  <a:cubicBezTo>
                    <a:pt x="24562" y="11379"/>
                    <a:pt x="26191" y="13434"/>
                    <a:pt x="27745" y="15540"/>
                  </a:cubicBezTo>
                  <a:cubicBezTo>
                    <a:pt x="30050" y="18697"/>
                    <a:pt x="32381" y="21880"/>
                    <a:pt x="34236" y="25339"/>
                  </a:cubicBezTo>
                  <a:cubicBezTo>
                    <a:pt x="35614" y="27946"/>
                    <a:pt x="36617" y="30728"/>
                    <a:pt x="37168" y="33610"/>
                  </a:cubicBezTo>
                  <a:cubicBezTo>
                    <a:pt x="38046" y="38297"/>
                    <a:pt x="37619" y="43384"/>
                    <a:pt x="35163" y="47570"/>
                  </a:cubicBezTo>
                  <a:cubicBezTo>
                    <a:pt x="34136" y="49274"/>
                    <a:pt x="32707" y="50878"/>
                    <a:pt x="30802" y="51580"/>
                  </a:cubicBezTo>
                  <a:cubicBezTo>
                    <a:pt x="29900" y="51906"/>
                    <a:pt x="28898" y="51956"/>
                    <a:pt x="27945" y="51981"/>
                  </a:cubicBezTo>
                  <a:cubicBezTo>
                    <a:pt x="26642" y="51981"/>
                    <a:pt x="25339" y="51755"/>
                    <a:pt x="24111" y="51354"/>
                  </a:cubicBezTo>
                  <a:cubicBezTo>
                    <a:pt x="21329" y="50427"/>
                    <a:pt x="18923" y="48572"/>
                    <a:pt x="17068" y="46317"/>
                  </a:cubicBezTo>
                  <a:cubicBezTo>
                    <a:pt x="13283" y="41655"/>
                    <a:pt x="12908" y="35414"/>
                    <a:pt x="11379" y="29800"/>
                  </a:cubicBezTo>
                  <a:cubicBezTo>
                    <a:pt x="10376" y="26016"/>
                    <a:pt x="8697" y="22382"/>
                    <a:pt x="6466" y="19149"/>
                  </a:cubicBezTo>
                  <a:cubicBezTo>
                    <a:pt x="5740" y="18046"/>
                    <a:pt x="4913" y="17043"/>
                    <a:pt x="4136" y="15991"/>
                  </a:cubicBezTo>
                  <a:cubicBezTo>
                    <a:pt x="3359" y="14938"/>
                    <a:pt x="2632" y="13835"/>
                    <a:pt x="2080" y="12657"/>
                  </a:cubicBezTo>
                  <a:cubicBezTo>
                    <a:pt x="878" y="10327"/>
                    <a:pt x="1" y="7797"/>
                    <a:pt x="50" y="5166"/>
                  </a:cubicBezTo>
                  <a:lnTo>
                    <a:pt x="50" y="5166"/>
                  </a:lnTo>
                  <a:cubicBezTo>
                    <a:pt x="1" y="7797"/>
                    <a:pt x="828" y="10352"/>
                    <a:pt x="2030" y="12682"/>
                  </a:cubicBezTo>
                  <a:cubicBezTo>
                    <a:pt x="2582" y="13860"/>
                    <a:pt x="3308" y="14963"/>
                    <a:pt x="4060" y="16041"/>
                  </a:cubicBezTo>
                  <a:cubicBezTo>
                    <a:pt x="8522" y="21705"/>
                    <a:pt x="10752" y="26592"/>
                    <a:pt x="12131" y="33660"/>
                  </a:cubicBezTo>
                  <a:cubicBezTo>
                    <a:pt x="13083" y="38096"/>
                    <a:pt x="13960" y="42833"/>
                    <a:pt x="16918" y="46442"/>
                  </a:cubicBezTo>
                  <a:cubicBezTo>
                    <a:pt x="18998" y="48973"/>
                    <a:pt x="21780" y="51054"/>
                    <a:pt x="24988" y="51856"/>
                  </a:cubicBezTo>
                  <a:cubicBezTo>
                    <a:pt x="25953" y="52101"/>
                    <a:pt x="26938" y="52215"/>
                    <a:pt x="27918" y="52215"/>
                  </a:cubicBezTo>
                  <a:cubicBezTo>
                    <a:pt x="28540" y="52215"/>
                    <a:pt x="29161" y="52169"/>
                    <a:pt x="29775" y="52081"/>
                  </a:cubicBezTo>
                  <a:cubicBezTo>
                    <a:pt x="30126" y="52006"/>
                    <a:pt x="30552" y="51931"/>
                    <a:pt x="30878" y="51805"/>
                  </a:cubicBezTo>
                  <a:cubicBezTo>
                    <a:pt x="31479" y="51605"/>
                    <a:pt x="32106" y="51229"/>
                    <a:pt x="32632" y="50853"/>
                  </a:cubicBezTo>
                  <a:cubicBezTo>
                    <a:pt x="34737" y="49249"/>
                    <a:pt x="36066" y="46793"/>
                    <a:pt x="36868" y="44287"/>
                  </a:cubicBezTo>
                  <a:cubicBezTo>
                    <a:pt x="37970" y="40853"/>
                    <a:pt x="38020" y="37119"/>
                    <a:pt x="37369" y="33560"/>
                  </a:cubicBezTo>
                  <a:cubicBezTo>
                    <a:pt x="36792" y="30678"/>
                    <a:pt x="35765" y="27870"/>
                    <a:pt x="34386" y="25264"/>
                  </a:cubicBezTo>
                  <a:cubicBezTo>
                    <a:pt x="32532" y="21805"/>
                    <a:pt x="30176" y="18622"/>
                    <a:pt x="27845" y="15464"/>
                  </a:cubicBezTo>
                  <a:cubicBezTo>
                    <a:pt x="23434" y="9850"/>
                    <a:pt x="17945" y="1630"/>
                    <a:pt x="10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3"/>
            <p:cNvSpPr/>
            <p:nvPr/>
          </p:nvSpPr>
          <p:spPr>
            <a:xfrm>
              <a:off x="4334750" y="693625"/>
              <a:ext cx="377825" cy="513700"/>
            </a:xfrm>
            <a:custGeom>
              <a:avLst/>
              <a:gdLst/>
              <a:ahLst/>
              <a:cxnLst/>
              <a:rect l="l" t="t" r="r" b="b"/>
              <a:pathLst>
                <a:path w="15113" h="20548" extrusionOk="0">
                  <a:moveTo>
                    <a:pt x="1629" y="1"/>
                  </a:moveTo>
                  <a:cubicBezTo>
                    <a:pt x="952" y="51"/>
                    <a:pt x="301" y="502"/>
                    <a:pt x="25" y="1128"/>
                  </a:cubicBezTo>
                  <a:cubicBezTo>
                    <a:pt x="0" y="1154"/>
                    <a:pt x="25" y="1204"/>
                    <a:pt x="50" y="1229"/>
                  </a:cubicBezTo>
                  <a:cubicBezTo>
                    <a:pt x="501" y="1755"/>
                    <a:pt x="952" y="2281"/>
                    <a:pt x="1379" y="2833"/>
                  </a:cubicBezTo>
                  <a:cubicBezTo>
                    <a:pt x="2607" y="4512"/>
                    <a:pt x="3609" y="6367"/>
                    <a:pt x="4336" y="8321"/>
                  </a:cubicBezTo>
                  <a:cubicBezTo>
                    <a:pt x="4587" y="8948"/>
                    <a:pt x="4787" y="9625"/>
                    <a:pt x="4988" y="10276"/>
                  </a:cubicBezTo>
                  <a:lnTo>
                    <a:pt x="5013" y="10402"/>
                  </a:lnTo>
                  <a:cubicBezTo>
                    <a:pt x="5113" y="10677"/>
                    <a:pt x="4988" y="10928"/>
                    <a:pt x="4812" y="11154"/>
                  </a:cubicBezTo>
                  <a:cubicBezTo>
                    <a:pt x="3559" y="12457"/>
                    <a:pt x="3308" y="14612"/>
                    <a:pt x="4286" y="16166"/>
                  </a:cubicBezTo>
                  <a:cubicBezTo>
                    <a:pt x="4306" y="16181"/>
                    <a:pt x="4327" y="16188"/>
                    <a:pt x="4348" y="16188"/>
                  </a:cubicBezTo>
                  <a:cubicBezTo>
                    <a:pt x="4482" y="16188"/>
                    <a:pt x="4616" y="15895"/>
                    <a:pt x="4677" y="15677"/>
                  </a:cubicBezTo>
                  <a:lnTo>
                    <a:pt x="4677" y="15677"/>
                  </a:lnTo>
                  <a:cubicBezTo>
                    <a:pt x="5588" y="16444"/>
                    <a:pt x="6053" y="17704"/>
                    <a:pt x="5815" y="18873"/>
                  </a:cubicBezTo>
                  <a:cubicBezTo>
                    <a:pt x="5815" y="18923"/>
                    <a:pt x="5840" y="18973"/>
                    <a:pt x="5890" y="18998"/>
                  </a:cubicBezTo>
                  <a:cubicBezTo>
                    <a:pt x="5937" y="19013"/>
                    <a:pt x="5983" y="19019"/>
                    <a:pt x="6028" y="19019"/>
                  </a:cubicBezTo>
                  <a:cubicBezTo>
                    <a:pt x="6293" y="19019"/>
                    <a:pt x="6513" y="18790"/>
                    <a:pt x="6642" y="18597"/>
                  </a:cubicBezTo>
                  <a:cubicBezTo>
                    <a:pt x="7080" y="18027"/>
                    <a:pt x="7346" y="17361"/>
                    <a:pt x="7439" y="16666"/>
                  </a:cubicBezTo>
                  <a:lnTo>
                    <a:pt x="7439" y="16666"/>
                  </a:lnTo>
                  <a:cubicBezTo>
                    <a:pt x="7789" y="17192"/>
                    <a:pt x="8080" y="17741"/>
                    <a:pt x="8296" y="18347"/>
                  </a:cubicBezTo>
                  <a:cubicBezTo>
                    <a:pt x="8547" y="19023"/>
                    <a:pt x="8697" y="19725"/>
                    <a:pt x="8747" y="20452"/>
                  </a:cubicBezTo>
                  <a:cubicBezTo>
                    <a:pt x="8747" y="20506"/>
                    <a:pt x="8786" y="20547"/>
                    <a:pt x="8827" y="20547"/>
                  </a:cubicBezTo>
                  <a:cubicBezTo>
                    <a:pt x="8842" y="20547"/>
                    <a:pt x="8858" y="20541"/>
                    <a:pt x="8872" y="20527"/>
                  </a:cubicBezTo>
                  <a:cubicBezTo>
                    <a:pt x="9349" y="20176"/>
                    <a:pt x="9399" y="19575"/>
                    <a:pt x="9499" y="19073"/>
                  </a:cubicBezTo>
                  <a:cubicBezTo>
                    <a:pt x="9772" y="17510"/>
                    <a:pt x="9455" y="15923"/>
                    <a:pt x="8938" y="14457"/>
                  </a:cubicBezTo>
                  <a:lnTo>
                    <a:pt x="8938" y="14457"/>
                  </a:lnTo>
                  <a:cubicBezTo>
                    <a:pt x="10127" y="13894"/>
                    <a:pt x="10841" y="12764"/>
                    <a:pt x="11604" y="11755"/>
                  </a:cubicBezTo>
                  <a:cubicBezTo>
                    <a:pt x="11958" y="11213"/>
                    <a:pt x="12400" y="10848"/>
                    <a:pt x="13055" y="10848"/>
                  </a:cubicBezTo>
                  <a:cubicBezTo>
                    <a:pt x="13097" y="10848"/>
                    <a:pt x="13140" y="10850"/>
                    <a:pt x="13183" y="10853"/>
                  </a:cubicBezTo>
                  <a:cubicBezTo>
                    <a:pt x="13735" y="10853"/>
                    <a:pt x="14537" y="10928"/>
                    <a:pt x="15113" y="10978"/>
                  </a:cubicBezTo>
                  <a:cubicBezTo>
                    <a:pt x="14537" y="10928"/>
                    <a:pt x="13760" y="10828"/>
                    <a:pt x="13183" y="10803"/>
                  </a:cubicBezTo>
                  <a:cubicBezTo>
                    <a:pt x="13158" y="10802"/>
                    <a:pt x="13133" y="10801"/>
                    <a:pt x="13108" y="10801"/>
                  </a:cubicBezTo>
                  <a:cubicBezTo>
                    <a:pt x="12399" y="10801"/>
                    <a:pt x="11942" y="11149"/>
                    <a:pt x="11554" y="11730"/>
                  </a:cubicBezTo>
                  <a:cubicBezTo>
                    <a:pt x="10777" y="12733"/>
                    <a:pt x="10025" y="13860"/>
                    <a:pt x="8822" y="14387"/>
                  </a:cubicBezTo>
                  <a:cubicBezTo>
                    <a:pt x="8797" y="14387"/>
                    <a:pt x="8797" y="14437"/>
                    <a:pt x="8797" y="14462"/>
                  </a:cubicBezTo>
                  <a:cubicBezTo>
                    <a:pt x="9298" y="15916"/>
                    <a:pt x="9624" y="17494"/>
                    <a:pt x="9349" y="19023"/>
                  </a:cubicBezTo>
                  <a:cubicBezTo>
                    <a:pt x="9261" y="19441"/>
                    <a:pt x="9192" y="19935"/>
                    <a:pt x="8907" y="20253"/>
                  </a:cubicBezTo>
                  <a:lnTo>
                    <a:pt x="8907" y="20253"/>
                  </a:lnTo>
                  <a:cubicBezTo>
                    <a:pt x="8777" y="18841"/>
                    <a:pt x="8282" y="17442"/>
                    <a:pt x="7444" y="16317"/>
                  </a:cubicBezTo>
                  <a:cubicBezTo>
                    <a:pt x="7425" y="16278"/>
                    <a:pt x="7391" y="16262"/>
                    <a:pt x="7356" y="16262"/>
                  </a:cubicBezTo>
                  <a:cubicBezTo>
                    <a:pt x="7301" y="16262"/>
                    <a:pt x="7243" y="16305"/>
                    <a:pt x="7243" y="16367"/>
                  </a:cubicBezTo>
                  <a:cubicBezTo>
                    <a:pt x="7218" y="17119"/>
                    <a:pt x="6942" y="17870"/>
                    <a:pt x="6491" y="18472"/>
                  </a:cubicBezTo>
                  <a:cubicBezTo>
                    <a:pt x="6386" y="18598"/>
                    <a:pt x="6228" y="18778"/>
                    <a:pt x="6061" y="18802"/>
                  </a:cubicBezTo>
                  <a:lnTo>
                    <a:pt x="6061" y="18802"/>
                  </a:lnTo>
                  <a:cubicBezTo>
                    <a:pt x="6257" y="17506"/>
                    <a:pt x="5705" y="16093"/>
                    <a:pt x="4612" y="15364"/>
                  </a:cubicBezTo>
                  <a:cubicBezTo>
                    <a:pt x="4562" y="15364"/>
                    <a:pt x="4511" y="15389"/>
                    <a:pt x="4486" y="15464"/>
                  </a:cubicBezTo>
                  <a:cubicBezTo>
                    <a:pt x="4469" y="15602"/>
                    <a:pt x="4428" y="15728"/>
                    <a:pt x="4364" y="15842"/>
                  </a:cubicBezTo>
                  <a:lnTo>
                    <a:pt x="4364" y="15842"/>
                  </a:lnTo>
                  <a:cubicBezTo>
                    <a:pt x="3693" y="14555"/>
                    <a:pt x="3800" y="12855"/>
                    <a:pt x="4687" y="11705"/>
                  </a:cubicBezTo>
                  <a:cubicBezTo>
                    <a:pt x="4963" y="11354"/>
                    <a:pt x="5389" y="10978"/>
                    <a:pt x="5288" y="10477"/>
                  </a:cubicBezTo>
                  <a:cubicBezTo>
                    <a:pt x="5088" y="9725"/>
                    <a:pt x="4837" y="8973"/>
                    <a:pt x="4562" y="8221"/>
                  </a:cubicBezTo>
                  <a:cubicBezTo>
                    <a:pt x="3567" y="5637"/>
                    <a:pt x="2130" y="3200"/>
                    <a:pt x="249" y="1155"/>
                  </a:cubicBezTo>
                  <a:lnTo>
                    <a:pt x="249" y="1155"/>
                  </a:lnTo>
                  <a:cubicBezTo>
                    <a:pt x="504" y="641"/>
                    <a:pt x="1044" y="268"/>
                    <a:pt x="1613" y="205"/>
                  </a:cubicBezTo>
                  <a:lnTo>
                    <a:pt x="1613" y="205"/>
                  </a:lnTo>
                  <a:cubicBezTo>
                    <a:pt x="4156" y="2353"/>
                    <a:pt x="6451" y="4749"/>
                    <a:pt x="8521" y="7344"/>
                  </a:cubicBezTo>
                  <a:cubicBezTo>
                    <a:pt x="9649" y="8773"/>
                    <a:pt x="11028" y="8522"/>
                    <a:pt x="12582" y="8898"/>
                  </a:cubicBezTo>
                  <a:cubicBezTo>
                    <a:pt x="13659" y="9224"/>
                    <a:pt x="14511" y="10051"/>
                    <a:pt x="15113" y="10978"/>
                  </a:cubicBezTo>
                  <a:cubicBezTo>
                    <a:pt x="14511" y="10051"/>
                    <a:pt x="13684" y="9199"/>
                    <a:pt x="12607" y="8873"/>
                  </a:cubicBezTo>
                  <a:cubicBezTo>
                    <a:pt x="11078" y="8447"/>
                    <a:pt x="9699" y="8672"/>
                    <a:pt x="8622" y="7269"/>
                  </a:cubicBezTo>
                  <a:cubicBezTo>
                    <a:pt x="6541" y="4637"/>
                    <a:pt x="4236" y="2206"/>
                    <a:pt x="1704" y="26"/>
                  </a:cubicBezTo>
                  <a:cubicBezTo>
                    <a:pt x="1679" y="1"/>
                    <a:pt x="1654"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3"/>
            <p:cNvSpPr/>
            <p:nvPr/>
          </p:nvSpPr>
          <p:spPr>
            <a:xfrm>
              <a:off x="4468200" y="921700"/>
              <a:ext cx="70200" cy="38250"/>
            </a:xfrm>
            <a:custGeom>
              <a:avLst/>
              <a:gdLst/>
              <a:ahLst/>
              <a:cxnLst/>
              <a:rect l="l" t="t" r="r" b="b"/>
              <a:pathLst>
                <a:path w="2808" h="1530" extrusionOk="0">
                  <a:moveTo>
                    <a:pt x="2732" y="1"/>
                  </a:moveTo>
                  <a:cubicBezTo>
                    <a:pt x="1755" y="276"/>
                    <a:pt x="828" y="752"/>
                    <a:pt x="26" y="1404"/>
                  </a:cubicBezTo>
                  <a:cubicBezTo>
                    <a:pt x="0" y="1429"/>
                    <a:pt x="0" y="1454"/>
                    <a:pt x="26" y="1504"/>
                  </a:cubicBezTo>
                  <a:cubicBezTo>
                    <a:pt x="51" y="1504"/>
                    <a:pt x="51" y="1529"/>
                    <a:pt x="76" y="1529"/>
                  </a:cubicBezTo>
                  <a:cubicBezTo>
                    <a:pt x="101" y="1529"/>
                    <a:pt x="101" y="1504"/>
                    <a:pt x="126" y="1504"/>
                  </a:cubicBezTo>
                  <a:cubicBezTo>
                    <a:pt x="878" y="878"/>
                    <a:pt x="1805" y="402"/>
                    <a:pt x="2757" y="126"/>
                  </a:cubicBezTo>
                  <a:cubicBezTo>
                    <a:pt x="2808" y="126"/>
                    <a:pt x="2808" y="101"/>
                    <a:pt x="2808" y="51"/>
                  </a:cubicBezTo>
                  <a:cubicBezTo>
                    <a:pt x="2808" y="26"/>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3"/>
            <p:cNvSpPr/>
            <p:nvPr/>
          </p:nvSpPr>
          <p:spPr>
            <a:xfrm>
              <a:off x="4364200" y="697550"/>
              <a:ext cx="63300" cy="61275"/>
            </a:xfrm>
            <a:custGeom>
              <a:avLst/>
              <a:gdLst/>
              <a:ahLst/>
              <a:cxnLst/>
              <a:rect l="l" t="t" r="r" b="b"/>
              <a:pathLst>
                <a:path w="2532" h="2451" extrusionOk="0">
                  <a:moveTo>
                    <a:pt x="75" y="0"/>
                  </a:moveTo>
                  <a:cubicBezTo>
                    <a:pt x="56" y="0"/>
                    <a:pt x="38" y="7"/>
                    <a:pt x="25" y="19"/>
                  </a:cubicBezTo>
                  <a:cubicBezTo>
                    <a:pt x="0" y="44"/>
                    <a:pt x="0" y="94"/>
                    <a:pt x="25" y="119"/>
                  </a:cubicBezTo>
                  <a:cubicBezTo>
                    <a:pt x="877" y="846"/>
                    <a:pt x="1679" y="1623"/>
                    <a:pt x="2406" y="2450"/>
                  </a:cubicBezTo>
                  <a:lnTo>
                    <a:pt x="2506" y="2450"/>
                  </a:lnTo>
                  <a:cubicBezTo>
                    <a:pt x="2531" y="2425"/>
                    <a:pt x="2531" y="2375"/>
                    <a:pt x="2506" y="2350"/>
                  </a:cubicBezTo>
                  <a:cubicBezTo>
                    <a:pt x="1780" y="1523"/>
                    <a:pt x="977" y="746"/>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3"/>
            <p:cNvSpPr/>
            <p:nvPr/>
          </p:nvSpPr>
          <p:spPr>
            <a:xfrm>
              <a:off x="4377975" y="741400"/>
              <a:ext cx="52025" cy="64400"/>
            </a:xfrm>
            <a:custGeom>
              <a:avLst/>
              <a:gdLst/>
              <a:ahLst/>
              <a:cxnLst/>
              <a:rect l="l" t="t" r="r" b="b"/>
              <a:pathLst>
                <a:path w="2081" h="2576" extrusionOk="0">
                  <a:moveTo>
                    <a:pt x="76" y="1"/>
                  </a:moveTo>
                  <a:cubicBezTo>
                    <a:pt x="57" y="1"/>
                    <a:pt x="38" y="7"/>
                    <a:pt x="25" y="19"/>
                  </a:cubicBezTo>
                  <a:cubicBezTo>
                    <a:pt x="0" y="45"/>
                    <a:pt x="0" y="95"/>
                    <a:pt x="25" y="120"/>
                  </a:cubicBezTo>
                  <a:cubicBezTo>
                    <a:pt x="777" y="847"/>
                    <a:pt x="1404" y="1674"/>
                    <a:pt x="1955" y="2551"/>
                  </a:cubicBezTo>
                  <a:cubicBezTo>
                    <a:pt x="1955" y="2576"/>
                    <a:pt x="1980" y="2576"/>
                    <a:pt x="2005" y="2576"/>
                  </a:cubicBezTo>
                  <a:lnTo>
                    <a:pt x="2031" y="2576"/>
                  </a:lnTo>
                  <a:cubicBezTo>
                    <a:pt x="2081" y="2551"/>
                    <a:pt x="2081" y="2526"/>
                    <a:pt x="2056" y="2476"/>
                  </a:cubicBezTo>
                  <a:cubicBezTo>
                    <a:pt x="1529" y="1573"/>
                    <a:pt x="878" y="746"/>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3"/>
            <p:cNvSpPr/>
            <p:nvPr/>
          </p:nvSpPr>
          <p:spPr>
            <a:xfrm>
              <a:off x="4344775" y="717450"/>
              <a:ext cx="18175" cy="13800"/>
            </a:xfrm>
            <a:custGeom>
              <a:avLst/>
              <a:gdLst/>
              <a:ahLst/>
              <a:cxnLst/>
              <a:rect l="l" t="t" r="r" b="b"/>
              <a:pathLst>
                <a:path w="727" h="552" extrusionOk="0">
                  <a:moveTo>
                    <a:pt x="677" y="0"/>
                  </a:moveTo>
                  <a:cubicBezTo>
                    <a:pt x="401" y="75"/>
                    <a:pt x="176" y="251"/>
                    <a:pt x="25" y="476"/>
                  </a:cubicBezTo>
                  <a:cubicBezTo>
                    <a:pt x="0" y="501"/>
                    <a:pt x="0" y="526"/>
                    <a:pt x="25" y="551"/>
                  </a:cubicBezTo>
                  <a:lnTo>
                    <a:pt x="50" y="551"/>
                  </a:lnTo>
                  <a:cubicBezTo>
                    <a:pt x="75" y="551"/>
                    <a:pt x="75" y="526"/>
                    <a:pt x="100" y="526"/>
                  </a:cubicBezTo>
                  <a:cubicBezTo>
                    <a:pt x="226" y="301"/>
                    <a:pt x="451" y="150"/>
                    <a:pt x="702" y="100"/>
                  </a:cubicBezTo>
                  <a:cubicBezTo>
                    <a:pt x="702" y="75"/>
                    <a:pt x="727" y="50"/>
                    <a:pt x="727"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3"/>
            <p:cNvSpPr/>
            <p:nvPr/>
          </p:nvSpPr>
          <p:spPr>
            <a:xfrm>
              <a:off x="4349775" y="723700"/>
              <a:ext cx="17575" cy="13175"/>
            </a:xfrm>
            <a:custGeom>
              <a:avLst/>
              <a:gdLst/>
              <a:ahLst/>
              <a:cxnLst/>
              <a:rect l="l" t="t" r="r" b="b"/>
              <a:pathLst>
                <a:path w="703" h="527" extrusionOk="0">
                  <a:moveTo>
                    <a:pt x="652" y="1"/>
                  </a:moveTo>
                  <a:cubicBezTo>
                    <a:pt x="402" y="126"/>
                    <a:pt x="201" y="276"/>
                    <a:pt x="26" y="452"/>
                  </a:cubicBezTo>
                  <a:cubicBezTo>
                    <a:pt x="1" y="477"/>
                    <a:pt x="26" y="502"/>
                    <a:pt x="26" y="502"/>
                  </a:cubicBezTo>
                  <a:cubicBezTo>
                    <a:pt x="51" y="527"/>
                    <a:pt x="51" y="527"/>
                    <a:pt x="51" y="527"/>
                  </a:cubicBezTo>
                  <a:cubicBezTo>
                    <a:pt x="76" y="527"/>
                    <a:pt x="76" y="527"/>
                    <a:pt x="101" y="502"/>
                  </a:cubicBezTo>
                  <a:cubicBezTo>
                    <a:pt x="251" y="326"/>
                    <a:pt x="452" y="176"/>
                    <a:pt x="677" y="101"/>
                  </a:cubicBezTo>
                  <a:cubicBezTo>
                    <a:pt x="702" y="76"/>
                    <a:pt x="702" y="51"/>
                    <a:pt x="702" y="26"/>
                  </a:cubicBezTo>
                  <a:cubicBezTo>
                    <a:pt x="702"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3"/>
            <p:cNvSpPr/>
            <p:nvPr/>
          </p:nvSpPr>
          <p:spPr>
            <a:xfrm>
              <a:off x="4355425" y="729350"/>
              <a:ext cx="15675" cy="10675"/>
            </a:xfrm>
            <a:custGeom>
              <a:avLst/>
              <a:gdLst/>
              <a:ahLst/>
              <a:cxnLst/>
              <a:rect l="l" t="t" r="r" b="b"/>
              <a:pathLst>
                <a:path w="627" h="427" extrusionOk="0">
                  <a:moveTo>
                    <a:pt x="577" y="0"/>
                  </a:moveTo>
                  <a:cubicBezTo>
                    <a:pt x="351" y="75"/>
                    <a:pt x="151" y="201"/>
                    <a:pt x="0" y="351"/>
                  </a:cubicBezTo>
                  <a:cubicBezTo>
                    <a:pt x="0" y="376"/>
                    <a:pt x="0" y="401"/>
                    <a:pt x="0" y="401"/>
                  </a:cubicBezTo>
                  <a:cubicBezTo>
                    <a:pt x="25" y="426"/>
                    <a:pt x="25" y="426"/>
                    <a:pt x="25" y="426"/>
                  </a:cubicBezTo>
                  <a:cubicBezTo>
                    <a:pt x="50" y="426"/>
                    <a:pt x="50" y="426"/>
                    <a:pt x="75" y="401"/>
                  </a:cubicBezTo>
                  <a:cubicBezTo>
                    <a:pt x="201" y="251"/>
                    <a:pt x="401" y="151"/>
                    <a:pt x="602" y="100"/>
                  </a:cubicBezTo>
                  <a:cubicBezTo>
                    <a:pt x="627" y="75"/>
                    <a:pt x="627" y="50"/>
                    <a:pt x="627" y="25"/>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3"/>
            <p:cNvSpPr/>
            <p:nvPr/>
          </p:nvSpPr>
          <p:spPr>
            <a:xfrm>
              <a:off x="4359800" y="735975"/>
              <a:ext cx="16950" cy="12200"/>
            </a:xfrm>
            <a:custGeom>
              <a:avLst/>
              <a:gdLst/>
              <a:ahLst/>
              <a:cxnLst/>
              <a:rect l="l" t="t" r="r" b="b"/>
              <a:pathLst>
                <a:path w="678" h="488" extrusionOk="0">
                  <a:moveTo>
                    <a:pt x="644" y="1"/>
                  </a:moveTo>
                  <a:cubicBezTo>
                    <a:pt x="640" y="1"/>
                    <a:pt x="635" y="4"/>
                    <a:pt x="627" y="11"/>
                  </a:cubicBezTo>
                  <a:cubicBezTo>
                    <a:pt x="377" y="61"/>
                    <a:pt x="151" y="211"/>
                    <a:pt x="1" y="412"/>
                  </a:cubicBezTo>
                  <a:cubicBezTo>
                    <a:pt x="1" y="437"/>
                    <a:pt x="1" y="462"/>
                    <a:pt x="26" y="487"/>
                  </a:cubicBezTo>
                  <a:lnTo>
                    <a:pt x="51" y="487"/>
                  </a:lnTo>
                  <a:cubicBezTo>
                    <a:pt x="51" y="487"/>
                    <a:pt x="76" y="487"/>
                    <a:pt x="76" y="462"/>
                  </a:cubicBezTo>
                  <a:cubicBezTo>
                    <a:pt x="201" y="287"/>
                    <a:pt x="427" y="136"/>
                    <a:pt x="652" y="86"/>
                  </a:cubicBezTo>
                  <a:cubicBezTo>
                    <a:pt x="652" y="86"/>
                    <a:pt x="677" y="61"/>
                    <a:pt x="677" y="36"/>
                  </a:cubicBezTo>
                  <a:cubicBezTo>
                    <a:pt x="660" y="18"/>
                    <a:pt x="654"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3"/>
            <p:cNvSpPr/>
            <p:nvPr/>
          </p:nvSpPr>
          <p:spPr>
            <a:xfrm>
              <a:off x="4362925" y="745000"/>
              <a:ext cx="15075" cy="10675"/>
            </a:xfrm>
            <a:custGeom>
              <a:avLst/>
              <a:gdLst/>
              <a:ahLst/>
              <a:cxnLst/>
              <a:rect l="l" t="t" r="r" b="b"/>
              <a:pathLst>
                <a:path w="603" h="427" extrusionOk="0">
                  <a:moveTo>
                    <a:pt x="527" y="1"/>
                  </a:moveTo>
                  <a:lnTo>
                    <a:pt x="26" y="352"/>
                  </a:lnTo>
                  <a:cubicBezTo>
                    <a:pt x="26" y="352"/>
                    <a:pt x="1" y="377"/>
                    <a:pt x="26" y="402"/>
                  </a:cubicBezTo>
                  <a:cubicBezTo>
                    <a:pt x="26" y="427"/>
                    <a:pt x="51" y="427"/>
                    <a:pt x="51" y="427"/>
                  </a:cubicBezTo>
                  <a:cubicBezTo>
                    <a:pt x="76" y="427"/>
                    <a:pt x="76" y="427"/>
                    <a:pt x="76" y="402"/>
                  </a:cubicBezTo>
                  <a:lnTo>
                    <a:pt x="577" y="76"/>
                  </a:lnTo>
                  <a:cubicBezTo>
                    <a:pt x="577" y="51"/>
                    <a:pt x="602" y="26"/>
                    <a:pt x="577" y="26"/>
                  </a:cubicBezTo>
                  <a:cubicBezTo>
                    <a:pt x="552" y="1"/>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3"/>
            <p:cNvSpPr/>
            <p:nvPr/>
          </p:nvSpPr>
          <p:spPr>
            <a:xfrm>
              <a:off x="4369200" y="753150"/>
              <a:ext cx="15700" cy="11300"/>
            </a:xfrm>
            <a:custGeom>
              <a:avLst/>
              <a:gdLst/>
              <a:ahLst/>
              <a:cxnLst/>
              <a:rect l="l" t="t" r="r" b="b"/>
              <a:pathLst>
                <a:path w="628" h="452" extrusionOk="0">
                  <a:moveTo>
                    <a:pt x="577" y="1"/>
                  </a:moveTo>
                  <a:cubicBezTo>
                    <a:pt x="326" y="51"/>
                    <a:pt x="176" y="176"/>
                    <a:pt x="26" y="377"/>
                  </a:cubicBezTo>
                  <a:cubicBezTo>
                    <a:pt x="1" y="402"/>
                    <a:pt x="1" y="427"/>
                    <a:pt x="26" y="427"/>
                  </a:cubicBezTo>
                  <a:cubicBezTo>
                    <a:pt x="26" y="452"/>
                    <a:pt x="26" y="452"/>
                    <a:pt x="51" y="452"/>
                  </a:cubicBezTo>
                  <a:cubicBezTo>
                    <a:pt x="51" y="452"/>
                    <a:pt x="76" y="427"/>
                    <a:pt x="76" y="427"/>
                  </a:cubicBezTo>
                  <a:cubicBezTo>
                    <a:pt x="226" y="251"/>
                    <a:pt x="376" y="126"/>
                    <a:pt x="577" y="101"/>
                  </a:cubicBezTo>
                  <a:cubicBezTo>
                    <a:pt x="602" y="101"/>
                    <a:pt x="627" y="76"/>
                    <a:pt x="627" y="51"/>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3"/>
            <p:cNvSpPr/>
            <p:nvPr/>
          </p:nvSpPr>
          <p:spPr>
            <a:xfrm>
              <a:off x="4373575" y="758800"/>
              <a:ext cx="20075" cy="12550"/>
            </a:xfrm>
            <a:custGeom>
              <a:avLst/>
              <a:gdLst/>
              <a:ahLst/>
              <a:cxnLst/>
              <a:rect l="l" t="t" r="r" b="b"/>
              <a:pathLst>
                <a:path w="803" h="502" extrusionOk="0">
                  <a:moveTo>
                    <a:pt x="753" y="0"/>
                  </a:moveTo>
                  <a:cubicBezTo>
                    <a:pt x="477" y="50"/>
                    <a:pt x="201" y="201"/>
                    <a:pt x="26" y="426"/>
                  </a:cubicBezTo>
                  <a:cubicBezTo>
                    <a:pt x="1" y="451"/>
                    <a:pt x="1" y="476"/>
                    <a:pt x="26" y="476"/>
                  </a:cubicBezTo>
                  <a:cubicBezTo>
                    <a:pt x="26" y="501"/>
                    <a:pt x="51" y="501"/>
                    <a:pt x="51" y="501"/>
                  </a:cubicBezTo>
                  <a:cubicBezTo>
                    <a:pt x="51" y="501"/>
                    <a:pt x="76" y="501"/>
                    <a:pt x="76" y="476"/>
                  </a:cubicBezTo>
                  <a:cubicBezTo>
                    <a:pt x="252" y="276"/>
                    <a:pt x="502" y="125"/>
                    <a:pt x="778" y="75"/>
                  </a:cubicBezTo>
                  <a:cubicBezTo>
                    <a:pt x="803" y="75"/>
                    <a:pt x="803" y="50"/>
                    <a:pt x="803" y="25"/>
                  </a:cubicBezTo>
                  <a:cubicBezTo>
                    <a:pt x="803"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3"/>
            <p:cNvSpPr/>
            <p:nvPr/>
          </p:nvSpPr>
          <p:spPr>
            <a:xfrm>
              <a:off x="4379225" y="767575"/>
              <a:ext cx="19450" cy="10675"/>
            </a:xfrm>
            <a:custGeom>
              <a:avLst/>
              <a:gdLst/>
              <a:ahLst/>
              <a:cxnLst/>
              <a:rect l="l" t="t" r="r" b="b"/>
              <a:pathLst>
                <a:path w="778" h="427" extrusionOk="0">
                  <a:moveTo>
                    <a:pt x="727" y="0"/>
                  </a:moveTo>
                  <a:cubicBezTo>
                    <a:pt x="452" y="50"/>
                    <a:pt x="226" y="175"/>
                    <a:pt x="26" y="351"/>
                  </a:cubicBezTo>
                  <a:cubicBezTo>
                    <a:pt x="1" y="376"/>
                    <a:pt x="1" y="401"/>
                    <a:pt x="26" y="426"/>
                  </a:cubicBezTo>
                  <a:lnTo>
                    <a:pt x="76" y="426"/>
                  </a:lnTo>
                  <a:cubicBezTo>
                    <a:pt x="276" y="251"/>
                    <a:pt x="477" y="125"/>
                    <a:pt x="752" y="75"/>
                  </a:cubicBezTo>
                  <a:cubicBezTo>
                    <a:pt x="778" y="75"/>
                    <a:pt x="778" y="50"/>
                    <a:pt x="778" y="25"/>
                  </a:cubicBezTo>
                  <a:cubicBezTo>
                    <a:pt x="778"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3"/>
            <p:cNvSpPr/>
            <p:nvPr/>
          </p:nvSpPr>
          <p:spPr>
            <a:xfrm>
              <a:off x="4385500" y="774450"/>
              <a:ext cx="20700" cy="12575"/>
            </a:xfrm>
            <a:custGeom>
              <a:avLst/>
              <a:gdLst/>
              <a:ahLst/>
              <a:cxnLst/>
              <a:rect l="l" t="t" r="r" b="b"/>
              <a:pathLst>
                <a:path w="828" h="503" extrusionOk="0">
                  <a:moveTo>
                    <a:pt x="777" y="1"/>
                  </a:moveTo>
                  <a:cubicBezTo>
                    <a:pt x="476" y="51"/>
                    <a:pt x="201" y="226"/>
                    <a:pt x="25" y="452"/>
                  </a:cubicBezTo>
                  <a:cubicBezTo>
                    <a:pt x="0" y="452"/>
                    <a:pt x="0" y="477"/>
                    <a:pt x="25" y="502"/>
                  </a:cubicBezTo>
                  <a:lnTo>
                    <a:pt x="75" y="502"/>
                  </a:lnTo>
                  <a:cubicBezTo>
                    <a:pt x="251" y="276"/>
                    <a:pt x="501" y="151"/>
                    <a:pt x="777" y="76"/>
                  </a:cubicBezTo>
                  <a:cubicBezTo>
                    <a:pt x="802" y="76"/>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3"/>
            <p:cNvSpPr/>
            <p:nvPr/>
          </p:nvSpPr>
          <p:spPr>
            <a:xfrm>
              <a:off x="4391125" y="783225"/>
              <a:ext cx="18200" cy="10675"/>
            </a:xfrm>
            <a:custGeom>
              <a:avLst/>
              <a:gdLst/>
              <a:ahLst/>
              <a:cxnLst/>
              <a:rect l="l" t="t" r="r" b="b"/>
              <a:pathLst>
                <a:path w="728" h="427" extrusionOk="0">
                  <a:moveTo>
                    <a:pt x="677" y="1"/>
                  </a:moveTo>
                  <a:cubicBezTo>
                    <a:pt x="427" y="51"/>
                    <a:pt x="201" y="176"/>
                    <a:pt x="1" y="352"/>
                  </a:cubicBezTo>
                  <a:cubicBezTo>
                    <a:pt x="1" y="377"/>
                    <a:pt x="1" y="402"/>
                    <a:pt x="1" y="402"/>
                  </a:cubicBezTo>
                  <a:cubicBezTo>
                    <a:pt x="26" y="427"/>
                    <a:pt x="26" y="427"/>
                    <a:pt x="51" y="427"/>
                  </a:cubicBezTo>
                  <a:lnTo>
                    <a:pt x="76" y="427"/>
                  </a:lnTo>
                  <a:cubicBezTo>
                    <a:pt x="251" y="251"/>
                    <a:pt x="477" y="126"/>
                    <a:pt x="703" y="101"/>
                  </a:cubicBezTo>
                  <a:cubicBezTo>
                    <a:pt x="728" y="76"/>
                    <a:pt x="728" y="76"/>
                    <a:pt x="728" y="51"/>
                  </a:cubicBezTo>
                  <a:cubicBezTo>
                    <a:pt x="728" y="26"/>
                    <a:pt x="70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3"/>
            <p:cNvSpPr/>
            <p:nvPr/>
          </p:nvSpPr>
          <p:spPr>
            <a:xfrm>
              <a:off x="4394900" y="791375"/>
              <a:ext cx="18175" cy="10675"/>
            </a:xfrm>
            <a:custGeom>
              <a:avLst/>
              <a:gdLst/>
              <a:ahLst/>
              <a:cxnLst/>
              <a:rect l="l" t="t" r="r" b="b"/>
              <a:pathLst>
                <a:path w="727" h="427" extrusionOk="0">
                  <a:moveTo>
                    <a:pt x="677" y="0"/>
                  </a:moveTo>
                  <a:cubicBezTo>
                    <a:pt x="426" y="51"/>
                    <a:pt x="176" y="176"/>
                    <a:pt x="0" y="351"/>
                  </a:cubicBezTo>
                  <a:cubicBezTo>
                    <a:pt x="0" y="376"/>
                    <a:pt x="0" y="401"/>
                    <a:pt x="0" y="427"/>
                  </a:cubicBezTo>
                  <a:lnTo>
                    <a:pt x="75" y="427"/>
                  </a:lnTo>
                  <a:cubicBezTo>
                    <a:pt x="226" y="251"/>
                    <a:pt x="451" y="126"/>
                    <a:pt x="702" y="101"/>
                  </a:cubicBezTo>
                  <a:cubicBezTo>
                    <a:pt x="727" y="76"/>
                    <a:pt x="727" y="51"/>
                    <a:pt x="727" y="51"/>
                  </a:cubicBezTo>
                  <a:cubicBezTo>
                    <a:pt x="727"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3"/>
            <p:cNvSpPr/>
            <p:nvPr/>
          </p:nvSpPr>
          <p:spPr>
            <a:xfrm>
              <a:off x="4399900" y="798900"/>
              <a:ext cx="18825" cy="10050"/>
            </a:xfrm>
            <a:custGeom>
              <a:avLst/>
              <a:gdLst/>
              <a:ahLst/>
              <a:cxnLst/>
              <a:rect l="l" t="t" r="r" b="b"/>
              <a:pathLst>
                <a:path w="753" h="402" extrusionOk="0">
                  <a:moveTo>
                    <a:pt x="677" y="0"/>
                  </a:moveTo>
                  <a:cubicBezTo>
                    <a:pt x="452" y="75"/>
                    <a:pt x="226" y="176"/>
                    <a:pt x="26" y="326"/>
                  </a:cubicBezTo>
                  <a:cubicBezTo>
                    <a:pt x="1" y="326"/>
                    <a:pt x="1" y="351"/>
                    <a:pt x="26" y="376"/>
                  </a:cubicBezTo>
                  <a:cubicBezTo>
                    <a:pt x="26" y="401"/>
                    <a:pt x="51" y="401"/>
                    <a:pt x="51" y="401"/>
                  </a:cubicBezTo>
                  <a:lnTo>
                    <a:pt x="76" y="401"/>
                  </a:lnTo>
                  <a:cubicBezTo>
                    <a:pt x="276" y="251"/>
                    <a:pt x="477" y="151"/>
                    <a:pt x="702" y="100"/>
                  </a:cubicBezTo>
                  <a:cubicBezTo>
                    <a:pt x="727" y="75"/>
                    <a:pt x="753" y="75"/>
                    <a:pt x="753"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3"/>
            <p:cNvSpPr/>
            <p:nvPr/>
          </p:nvSpPr>
          <p:spPr>
            <a:xfrm>
              <a:off x="4404925" y="804900"/>
              <a:ext cx="20075" cy="14075"/>
            </a:xfrm>
            <a:custGeom>
              <a:avLst/>
              <a:gdLst/>
              <a:ahLst/>
              <a:cxnLst/>
              <a:rect l="l" t="t" r="r" b="b"/>
              <a:pathLst>
                <a:path w="803" h="563" extrusionOk="0">
                  <a:moveTo>
                    <a:pt x="769" y="0"/>
                  </a:moveTo>
                  <a:cubicBezTo>
                    <a:pt x="765" y="0"/>
                    <a:pt x="759" y="3"/>
                    <a:pt x="752" y="11"/>
                  </a:cubicBezTo>
                  <a:cubicBezTo>
                    <a:pt x="451" y="86"/>
                    <a:pt x="201" y="261"/>
                    <a:pt x="25" y="487"/>
                  </a:cubicBezTo>
                  <a:cubicBezTo>
                    <a:pt x="0" y="512"/>
                    <a:pt x="0" y="537"/>
                    <a:pt x="25" y="537"/>
                  </a:cubicBezTo>
                  <a:cubicBezTo>
                    <a:pt x="25" y="537"/>
                    <a:pt x="50" y="562"/>
                    <a:pt x="50" y="562"/>
                  </a:cubicBezTo>
                  <a:cubicBezTo>
                    <a:pt x="75" y="562"/>
                    <a:pt x="75" y="537"/>
                    <a:pt x="100" y="537"/>
                  </a:cubicBezTo>
                  <a:cubicBezTo>
                    <a:pt x="251" y="312"/>
                    <a:pt x="501" y="161"/>
                    <a:pt x="777" y="86"/>
                  </a:cubicBezTo>
                  <a:cubicBezTo>
                    <a:pt x="777" y="86"/>
                    <a:pt x="802" y="61"/>
                    <a:pt x="802" y="36"/>
                  </a:cubicBezTo>
                  <a:cubicBezTo>
                    <a:pt x="784" y="18"/>
                    <a:pt x="779"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3"/>
            <p:cNvSpPr/>
            <p:nvPr/>
          </p:nvSpPr>
          <p:spPr>
            <a:xfrm>
              <a:off x="4411800" y="813300"/>
              <a:ext cx="19450" cy="11925"/>
            </a:xfrm>
            <a:custGeom>
              <a:avLst/>
              <a:gdLst/>
              <a:ahLst/>
              <a:cxnLst/>
              <a:rect l="l" t="t" r="r" b="b"/>
              <a:pathLst>
                <a:path w="778" h="477" extrusionOk="0">
                  <a:moveTo>
                    <a:pt x="728" y="1"/>
                  </a:moveTo>
                  <a:cubicBezTo>
                    <a:pt x="452" y="76"/>
                    <a:pt x="226" y="226"/>
                    <a:pt x="26" y="402"/>
                  </a:cubicBezTo>
                  <a:cubicBezTo>
                    <a:pt x="1" y="427"/>
                    <a:pt x="1" y="452"/>
                    <a:pt x="26" y="477"/>
                  </a:cubicBezTo>
                  <a:lnTo>
                    <a:pt x="101" y="477"/>
                  </a:lnTo>
                  <a:cubicBezTo>
                    <a:pt x="277" y="301"/>
                    <a:pt x="502" y="151"/>
                    <a:pt x="728" y="101"/>
                  </a:cubicBezTo>
                  <a:cubicBezTo>
                    <a:pt x="753" y="101"/>
                    <a:pt x="778" y="76"/>
                    <a:pt x="778" y="51"/>
                  </a:cubicBezTo>
                  <a:cubicBezTo>
                    <a:pt x="753" y="26"/>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3"/>
            <p:cNvSpPr/>
            <p:nvPr/>
          </p:nvSpPr>
          <p:spPr>
            <a:xfrm>
              <a:off x="4416825" y="823325"/>
              <a:ext cx="19450" cy="11300"/>
            </a:xfrm>
            <a:custGeom>
              <a:avLst/>
              <a:gdLst/>
              <a:ahLst/>
              <a:cxnLst/>
              <a:rect l="l" t="t" r="r" b="b"/>
              <a:pathLst>
                <a:path w="778" h="452" extrusionOk="0">
                  <a:moveTo>
                    <a:pt x="727" y="1"/>
                  </a:moveTo>
                  <a:cubicBezTo>
                    <a:pt x="451" y="26"/>
                    <a:pt x="176" y="176"/>
                    <a:pt x="0" y="377"/>
                  </a:cubicBezTo>
                  <a:cubicBezTo>
                    <a:pt x="0" y="402"/>
                    <a:pt x="0" y="427"/>
                    <a:pt x="25" y="452"/>
                  </a:cubicBezTo>
                  <a:lnTo>
                    <a:pt x="50" y="452"/>
                  </a:lnTo>
                  <a:cubicBezTo>
                    <a:pt x="50" y="452"/>
                    <a:pt x="76" y="452"/>
                    <a:pt x="76" y="427"/>
                  </a:cubicBezTo>
                  <a:cubicBezTo>
                    <a:pt x="226" y="251"/>
                    <a:pt x="477" y="101"/>
                    <a:pt x="727" y="101"/>
                  </a:cubicBezTo>
                  <a:cubicBezTo>
                    <a:pt x="752" y="76"/>
                    <a:pt x="777" y="76"/>
                    <a:pt x="777" y="51"/>
                  </a:cubicBezTo>
                  <a:cubicBezTo>
                    <a:pt x="777" y="26"/>
                    <a:pt x="75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3"/>
            <p:cNvSpPr/>
            <p:nvPr/>
          </p:nvSpPr>
          <p:spPr>
            <a:xfrm>
              <a:off x="4421825" y="832475"/>
              <a:ext cx="18825" cy="10300"/>
            </a:xfrm>
            <a:custGeom>
              <a:avLst/>
              <a:gdLst/>
              <a:ahLst/>
              <a:cxnLst/>
              <a:rect l="l" t="t" r="r" b="b"/>
              <a:pathLst>
                <a:path w="753" h="412" extrusionOk="0">
                  <a:moveTo>
                    <a:pt x="700" y="0"/>
                  </a:moveTo>
                  <a:cubicBezTo>
                    <a:pt x="692" y="0"/>
                    <a:pt x="685" y="3"/>
                    <a:pt x="678" y="11"/>
                  </a:cubicBezTo>
                  <a:cubicBezTo>
                    <a:pt x="452" y="86"/>
                    <a:pt x="226" y="186"/>
                    <a:pt x="26" y="336"/>
                  </a:cubicBezTo>
                  <a:cubicBezTo>
                    <a:pt x="1" y="361"/>
                    <a:pt x="1" y="387"/>
                    <a:pt x="26" y="412"/>
                  </a:cubicBezTo>
                  <a:lnTo>
                    <a:pt x="76" y="412"/>
                  </a:lnTo>
                  <a:cubicBezTo>
                    <a:pt x="277" y="261"/>
                    <a:pt x="477" y="161"/>
                    <a:pt x="728" y="86"/>
                  </a:cubicBezTo>
                  <a:cubicBezTo>
                    <a:pt x="728" y="86"/>
                    <a:pt x="753" y="61"/>
                    <a:pt x="753" y="36"/>
                  </a:cubicBezTo>
                  <a:cubicBezTo>
                    <a:pt x="735" y="18"/>
                    <a:pt x="7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3"/>
            <p:cNvSpPr/>
            <p:nvPr/>
          </p:nvSpPr>
          <p:spPr>
            <a:xfrm>
              <a:off x="4426850" y="841500"/>
              <a:ext cx="18200" cy="10675"/>
            </a:xfrm>
            <a:custGeom>
              <a:avLst/>
              <a:gdLst/>
              <a:ahLst/>
              <a:cxnLst/>
              <a:rect l="l" t="t" r="r" b="b"/>
              <a:pathLst>
                <a:path w="728" h="427" extrusionOk="0">
                  <a:moveTo>
                    <a:pt x="677" y="0"/>
                  </a:moveTo>
                  <a:cubicBezTo>
                    <a:pt x="426" y="51"/>
                    <a:pt x="201" y="176"/>
                    <a:pt x="25" y="351"/>
                  </a:cubicBezTo>
                  <a:cubicBezTo>
                    <a:pt x="0" y="351"/>
                    <a:pt x="0" y="376"/>
                    <a:pt x="25" y="401"/>
                  </a:cubicBezTo>
                  <a:cubicBezTo>
                    <a:pt x="25" y="427"/>
                    <a:pt x="50" y="427"/>
                    <a:pt x="50" y="427"/>
                  </a:cubicBezTo>
                  <a:cubicBezTo>
                    <a:pt x="76" y="427"/>
                    <a:pt x="76" y="427"/>
                    <a:pt x="76" y="401"/>
                  </a:cubicBezTo>
                  <a:cubicBezTo>
                    <a:pt x="251" y="251"/>
                    <a:pt x="451" y="151"/>
                    <a:pt x="677" y="101"/>
                  </a:cubicBezTo>
                  <a:cubicBezTo>
                    <a:pt x="702" y="76"/>
                    <a:pt x="727" y="51"/>
                    <a:pt x="727" y="51"/>
                  </a:cubicBezTo>
                  <a:cubicBezTo>
                    <a:pt x="702"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3"/>
            <p:cNvSpPr/>
            <p:nvPr/>
          </p:nvSpPr>
          <p:spPr>
            <a:xfrm>
              <a:off x="4429975" y="850900"/>
              <a:ext cx="19450" cy="11300"/>
            </a:xfrm>
            <a:custGeom>
              <a:avLst/>
              <a:gdLst/>
              <a:ahLst/>
              <a:cxnLst/>
              <a:rect l="l" t="t" r="r" b="b"/>
              <a:pathLst>
                <a:path w="778" h="452" extrusionOk="0">
                  <a:moveTo>
                    <a:pt x="702" y="0"/>
                  </a:moveTo>
                  <a:cubicBezTo>
                    <a:pt x="452" y="76"/>
                    <a:pt x="226" y="201"/>
                    <a:pt x="1" y="376"/>
                  </a:cubicBezTo>
                  <a:cubicBezTo>
                    <a:pt x="1" y="376"/>
                    <a:pt x="1" y="401"/>
                    <a:pt x="1" y="426"/>
                  </a:cubicBezTo>
                  <a:cubicBezTo>
                    <a:pt x="26" y="452"/>
                    <a:pt x="26" y="452"/>
                    <a:pt x="51" y="452"/>
                  </a:cubicBezTo>
                  <a:cubicBezTo>
                    <a:pt x="51" y="452"/>
                    <a:pt x="51" y="452"/>
                    <a:pt x="76" y="426"/>
                  </a:cubicBezTo>
                  <a:cubicBezTo>
                    <a:pt x="251" y="276"/>
                    <a:pt x="502" y="151"/>
                    <a:pt x="727" y="76"/>
                  </a:cubicBezTo>
                  <a:cubicBezTo>
                    <a:pt x="753" y="76"/>
                    <a:pt x="778" y="51"/>
                    <a:pt x="778" y="25"/>
                  </a:cubicBezTo>
                  <a:cubicBezTo>
                    <a:pt x="753" y="0"/>
                    <a:pt x="727"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3"/>
            <p:cNvSpPr/>
            <p:nvPr/>
          </p:nvSpPr>
          <p:spPr>
            <a:xfrm>
              <a:off x="4431850" y="861550"/>
              <a:ext cx="20700" cy="11300"/>
            </a:xfrm>
            <a:custGeom>
              <a:avLst/>
              <a:gdLst/>
              <a:ahLst/>
              <a:cxnLst/>
              <a:rect l="l" t="t" r="r" b="b"/>
              <a:pathLst>
                <a:path w="828" h="452" extrusionOk="0">
                  <a:moveTo>
                    <a:pt x="778" y="0"/>
                  </a:moveTo>
                  <a:cubicBezTo>
                    <a:pt x="502" y="51"/>
                    <a:pt x="251" y="176"/>
                    <a:pt x="26" y="376"/>
                  </a:cubicBezTo>
                  <a:cubicBezTo>
                    <a:pt x="26" y="376"/>
                    <a:pt x="1" y="401"/>
                    <a:pt x="26" y="427"/>
                  </a:cubicBezTo>
                  <a:cubicBezTo>
                    <a:pt x="26" y="427"/>
                    <a:pt x="51" y="452"/>
                    <a:pt x="51" y="452"/>
                  </a:cubicBezTo>
                  <a:cubicBezTo>
                    <a:pt x="76" y="452"/>
                    <a:pt x="76" y="452"/>
                    <a:pt x="76" y="427"/>
                  </a:cubicBezTo>
                  <a:cubicBezTo>
                    <a:pt x="277" y="251"/>
                    <a:pt x="527" y="126"/>
                    <a:pt x="803" y="76"/>
                  </a:cubicBezTo>
                  <a:cubicBezTo>
                    <a:pt x="828" y="76"/>
                    <a:pt x="828" y="51"/>
                    <a:pt x="828" y="26"/>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3"/>
            <p:cNvSpPr/>
            <p:nvPr/>
          </p:nvSpPr>
          <p:spPr>
            <a:xfrm>
              <a:off x="4439375" y="869700"/>
              <a:ext cx="18200" cy="10675"/>
            </a:xfrm>
            <a:custGeom>
              <a:avLst/>
              <a:gdLst/>
              <a:ahLst/>
              <a:cxnLst/>
              <a:rect l="l" t="t" r="r" b="b"/>
              <a:pathLst>
                <a:path w="728" h="427" extrusionOk="0">
                  <a:moveTo>
                    <a:pt x="677" y="0"/>
                  </a:moveTo>
                  <a:cubicBezTo>
                    <a:pt x="427" y="75"/>
                    <a:pt x="226" y="201"/>
                    <a:pt x="26" y="351"/>
                  </a:cubicBezTo>
                  <a:cubicBezTo>
                    <a:pt x="1" y="376"/>
                    <a:pt x="1" y="401"/>
                    <a:pt x="1" y="401"/>
                  </a:cubicBezTo>
                  <a:cubicBezTo>
                    <a:pt x="26" y="426"/>
                    <a:pt x="26" y="426"/>
                    <a:pt x="51" y="426"/>
                  </a:cubicBezTo>
                  <a:lnTo>
                    <a:pt x="76" y="426"/>
                  </a:lnTo>
                  <a:cubicBezTo>
                    <a:pt x="251" y="276"/>
                    <a:pt x="477" y="151"/>
                    <a:pt x="702" y="75"/>
                  </a:cubicBezTo>
                  <a:cubicBezTo>
                    <a:pt x="727" y="75"/>
                    <a:pt x="727" y="50"/>
                    <a:pt x="727" y="25"/>
                  </a:cubicBezTo>
                  <a:cubicBezTo>
                    <a:pt x="727" y="0"/>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3"/>
            <p:cNvSpPr/>
            <p:nvPr/>
          </p:nvSpPr>
          <p:spPr>
            <a:xfrm>
              <a:off x="4445650" y="878475"/>
              <a:ext cx="20075" cy="10050"/>
            </a:xfrm>
            <a:custGeom>
              <a:avLst/>
              <a:gdLst/>
              <a:ahLst/>
              <a:cxnLst/>
              <a:rect l="l" t="t" r="r" b="b"/>
              <a:pathLst>
                <a:path w="803" h="402" extrusionOk="0">
                  <a:moveTo>
                    <a:pt x="752" y="0"/>
                  </a:moveTo>
                  <a:cubicBezTo>
                    <a:pt x="476" y="50"/>
                    <a:pt x="226" y="176"/>
                    <a:pt x="0" y="326"/>
                  </a:cubicBezTo>
                  <a:cubicBezTo>
                    <a:pt x="0" y="351"/>
                    <a:pt x="0" y="376"/>
                    <a:pt x="0" y="401"/>
                  </a:cubicBezTo>
                  <a:lnTo>
                    <a:pt x="50" y="401"/>
                  </a:lnTo>
                  <a:cubicBezTo>
                    <a:pt x="276" y="251"/>
                    <a:pt x="527" y="151"/>
                    <a:pt x="777" y="100"/>
                  </a:cubicBezTo>
                  <a:cubicBezTo>
                    <a:pt x="802" y="75"/>
                    <a:pt x="802" y="50"/>
                    <a:pt x="802" y="50"/>
                  </a:cubicBezTo>
                  <a:cubicBezTo>
                    <a:pt x="802" y="25"/>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3"/>
            <p:cNvSpPr/>
            <p:nvPr/>
          </p:nvSpPr>
          <p:spPr>
            <a:xfrm>
              <a:off x="4450650" y="886600"/>
              <a:ext cx="20700" cy="11950"/>
            </a:xfrm>
            <a:custGeom>
              <a:avLst/>
              <a:gdLst/>
              <a:ahLst/>
              <a:cxnLst/>
              <a:rect l="l" t="t" r="r" b="b"/>
              <a:pathLst>
                <a:path w="828" h="478" extrusionOk="0">
                  <a:moveTo>
                    <a:pt x="753" y="1"/>
                  </a:moveTo>
                  <a:cubicBezTo>
                    <a:pt x="502" y="126"/>
                    <a:pt x="251" y="252"/>
                    <a:pt x="26" y="402"/>
                  </a:cubicBezTo>
                  <a:cubicBezTo>
                    <a:pt x="1" y="427"/>
                    <a:pt x="1" y="452"/>
                    <a:pt x="1" y="452"/>
                  </a:cubicBezTo>
                  <a:cubicBezTo>
                    <a:pt x="26" y="477"/>
                    <a:pt x="26" y="477"/>
                    <a:pt x="51" y="477"/>
                  </a:cubicBezTo>
                  <a:lnTo>
                    <a:pt x="76" y="477"/>
                  </a:lnTo>
                  <a:cubicBezTo>
                    <a:pt x="301" y="327"/>
                    <a:pt x="527" y="201"/>
                    <a:pt x="778" y="76"/>
                  </a:cubicBezTo>
                  <a:cubicBezTo>
                    <a:pt x="803" y="76"/>
                    <a:pt x="828" y="51"/>
                    <a:pt x="803" y="26"/>
                  </a:cubicBezTo>
                  <a:cubicBezTo>
                    <a:pt x="803"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3"/>
            <p:cNvSpPr/>
            <p:nvPr/>
          </p:nvSpPr>
          <p:spPr>
            <a:xfrm>
              <a:off x="4449400" y="990625"/>
              <a:ext cx="42625" cy="32600"/>
            </a:xfrm>
            <a:custGeom>
              <a:avLst/>
              <a:gdLst/>
              <a:ahLst/>
              <a:cxnLst/>
              <a:rect l="l" t="t" r="r" b="b"/>
              <a:pathLst>
                <a:path w="1705" h="1304" extrusionOk="0">
                  <a:moveTo>
                    <a:pt x="1630" y="0"/>
                  </a:moveTo>
                  <a:cubicBezTo>
                    <a:pt x="1028" y="326"/>
                    <a:pt x="477" y="727"/>
                    <a:pt x="1" y="1228"/>
                  </a:cubicBezTo>
                  <a:cubicBezTo>
                    <a:pt x="1" y="1254"/>
                    <a:pt x="1" y="1279"/>
                    <a:pt x="1" y="1279"/>
                  </a:cubicBezTo>
                  <a:cubicBezTo>
                    <a:pt x="26" y="1304"/>
                    <a:pt x="26" y="1304"/>
                    <a:pt x="51" y="1304"/>
                  </a:cubicBezTo>
                  <a:cubicBezTo>
                    <a:pt x="51" y="1304"/>
                    <a:pt x="76" y="1304"/>
                    <a:pt x="76" y="1279"/>
                  </a:cubicBezTo>
                  <a:cubicBezTo>
                    <a:pt x="527" y="802"/>
                    <a:pt x="1078" y="401"/>
                    <a:pt x="1655" y="76"/>
                  </a:cubicBezTo>
                  <a:cubicBezTo>
                    <a:pt x="1680" y="76"/>
                    <a:pt x="1705" y="51"/>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3"/>
            <p:cNvSpPr/>
            <p:nvPr/>
          </p:nvSpPr>
          <p:spPr>
            <a:xfrm>
              <a:off x="4459425" y="1005650"/>
              <a:ext cx="32600" cy="22600"/>
            </a:xfrm>
            <a:custGeom>
              <a:avLst/>
              <a:gdLst/>
              <a:ahLst/>
              <a:cxnLst/>
              <a:rect l="l" t="t" r="r" b="b"/>
              <a:pathLst>
                <a:path w="1304" h="904" extrusionOk="0">
                  <a:moveTo>
                    <a:pt x="1254" y="1"/>
                  </a:moveTo>
                  <a:cubicBezTo>
                    <a:pt x="803" y="201"/>
                    <a:pt x="377" y="477"/>
                    <a:pt x="26" y="828"/>
                  </a:cubicBezTo>
                  <a:cubicBezTo>
                    <a:pt x="1" y="853"/>
                    <a:pt x="1" y="878"/>
                    <a:pt x="26" y="878"/>
                  </a:cubicBezTo>
                  <a:cubicBezTo>
                    <a:pt x="26" y="903"/>
                    <a:pt x="51" y="903"/>
                    <a:pt x="51" y="903"/>
                  </a:cubicBezTo>
                  <a:cubicBezTo>
                    <a:pt x="76" y="903"/>
                    <a:pt x="76" y="903"/>
                    <a:pt x="101" y="878"/>
                  </a:cubicBezTo>
                  <a:cubicBezTo>
                    <a:pt x="427" y="552"/>
                    <a:pt x="828" y="277"/>
                    <a:pt x="1279" y="76"/>
                  </a:cubicBezTo>
                  <a:cubicBezTo>
                    <a:pt x="1304" y="76"/>
                    <a:pt x="1304" y="51"/>
                    <a:pt x="1304" y="26"/>
                  </a:cubicBezTo>
                  <a:cubicBezTo>
                    <a:pt x="1279" y="1"/>
                    <a:pt x="12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3"/>
            <p:cNvSpPr/>
            <p:nvPr/>
          </p:nvSpPr>
          <p:spPr>
            <a:xfrm>
              <a:off x="4463175" y="1017925"/>
              <a:ext cx="30100" cy="19725"/>
            </a:xfrm>
            <a:custGeom>
              <a:avLst/>
              <a:gdLst/>
              <a:ahLst/>
              <a:cxnLst/>
              <a:rect l="l" t="t" r="r" b="b"/>
              <a:pathLst>
                <a:path w="1204" h="789" extrusionOk="0">
                  <a:moveTo>
                    <a:pt x="1175" y="1"/>
                  </a:moveTo>
                  <a:cubicBezTo>
                    <a:pt x="1169" y="1"/>
                    <a:pt x="1161" y="4"/>
                    <a:pt x="1154" y="11"/>
                  </a:cubicBezTo>
                  <a:cubicBezTo>
                    <a:pt x="753" y="187"/>
                    <a:pt x="377" y="412"/>
                    <a:pt x="26" y="713"/>
                  </a:cubicBezTo>
                  <a:cubicBezTo>
                    <a:pt x="1" y="713"/>
                    <a:pt x="1" y="738"/>
                    <a:pt x="26" y="763"/>
                  </a:cubicBezTo>
                  <a:cubicBezTo>
                    <a:pt x="26" y="763"/>
                    <a:pt x="51" y="788"/>
                    <a:pt x="51" y="788"/>
                  </a:cubicBezTo>
                  <a:cubicBezTo>
                    <a:pt x="76" y="788"/>
                    <a:pt x="76" y="788"/>
                    <a:pt x="76" y="763"/>
                  </a:cubicBezTo>
                  <a:cubicBezTo>
                    <a:pt x="427" y="487"/>
                    <a:pt x="778" y="262"/>
                    <a:pt x="1179" y="86"/>
                  </a:cubicBezTo>
                  <a:cubicBezTo>
                    <a:pt x="1204" y="61"/>
                    <a:pt x="1204" y="36"/>
                    <a:pt x="1204" y="36"/>
                  </a:cubicBezTo>
                  <a:cubicBezTo>
                    <a:pt x="1204" y="19"/>
                    <a:pt x="1191"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3"/>
            <p:cNvSpPr/>
            <p:nvPr/>
          </p:nvSpPr>
          <p:spPr>
            <a:xfrm>
              <a:off x="4465700" y="1033850"/>
              <a:ext cx="25700" cy="16950"/>
            </a:xfrm>
            <a:custGeom>
              <a:avLst/>
              <a:gdLst/>
              <a:ahLst/>
              <a:cxnLst/>
              <a:rect l="l" t="t" r="r" b="b"/>
              <a:pathLst>
                <a:path w="1028" h="678" extrusionOk="0">
                  <a:moveTo>
                    <a:pt x="953" y="1"/>
                  </a:moveTo>
                  <a:cubicBezTo>
                    <a:pt x="602" y="101"/>
                    <a:pt x="251" y="327"/>
                    <a:pt x="0" y="602"/>
                  </a:cubicBezTo>
                  <a:cubicBezTo>
                    <a:pt x="0" y="602"/>
                    <a:pt x="0" y="652"/>
                    <a:pt x="0" y="652"/>
                  </a:cubicBezTo>
                  <a:cubicBezTo>
                    <a:pt x="25" y="652"/>
                    <a:pt x="25" y="677"/>
                    <a:pt x="50" y="677"/>
                  </a:cubicBezTo>
                  <a:cubicBezTo>
                    <a:pt x="50" y="677"/>
                    <a:pt x="50" y="652"/>
                    <a:pt x="75" y="652"/>
                  </a:cubicBezTo>
                  <a:cubicBezTo>
                    <a:pt x="301" y="402"/>
                    <a:pt x="627" y="201"/>
                    <a:pt x="978" y="101"/>
                  </a:cubicBezTo>
                  <a:cubicBezTo>
                    <a:pt x="1003" y="76"/>
                    <a:pt x="1028" y="76"/>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3"/>
            <p:cNvSpPr/>
            <p:nvPr/>
          </p:nvSpPr>
          <p:spPr>
            <a:xfrm>
              <a:off x="4466950" y="1046100"/>
              <a:ext cx="21325" cy="13475"/>
            </a:xfrm>
            <a:custGeom>
              <a:avLst/>
              <a:gdLst/>
              <a:ahLst/>
              <a:cxnLst/>
              <a:rect l="l" t="t" r="r" b="b"/>
              <a:pathLst>
                <a:path w="853" h="539" extrusionOk="0">
                  <a:moveTo>
                    <a:pt x="802" y="1"/>
                  </a:moveTo>
                  <a:cubicBezTo>
                    <a:pt x="794" y="1"/>
                    <a:pt x="786" y="4"/>
                    <a:pt x="777" y="12"/>
                  </a:cubicBezTo>
                  <a:cubicBezTo>
                    <a:pt x="527" y="137"/>
                    <a:pt x="276" y="288"/>
                    <a:pt x="25" y="463"/>
                  </a:cubicBezTo>
                  <a:cubicBezTo>
                    <a:pt x="25" y="463"/>
                    <a:pt x="0" y="488"/>
                    <a:pt x="25" y="513"/>
                  </a:cubicBezTo>
                  <a:cubicBezTo>
                    <a:pt x="25" y="513"/>
                    <a:pt x="50" y="538"/>
                    <a:pt x="50" y="538"/>
                  </a:cubicBezTo>
                  <a:cubicBezTo>
                    <a:pt x="76" y="538"/>
                    <a:pt x="76" y="538"/>
                    <a:pt x="76" y="513"/>
                  </a:cubicBezTo>
                  <a:cubicBezTo>
                    <a:pt x="326" y="338"/>
                    <a:pt x="552" y="213"/>
                    <a:pt x="827" y="87"/>
                  </a:cubicBezTo>
                  <a:cubicBezTo>
                    <a:pt x="852" y="62"/>
                    <a:pt x="852" y="37"/>
                    <a:pt x="852" y="12"/>
                  </a:cubicBezTo>
                  <a:cubicBezTo>
                    <a:pt x="836" y="12"/>
                    <a:pt x="819"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3"/>
            <p:cNvSpPr/>
            <p:nvPr/>
          </p:nvSpPr>
          <p:spPr>
            <a:xfrm>
              <a:off x="4471950" y="1055150"/>
              <a:ext cx="18200" cy="12575"/>
            </a:xfrm>
            <a:custGeom>
              <a:avLst/>
              <a:gdLst/>
              <a:ahLst/>
              <a:cxnLst/>
              <a:rect l="l" t="t" r="r" b="b"/>
              <a:pathLst>
                <a:path w="728" h="503" extrusionOk="0">
                  <a:moveTo>
                    <a:pt x="652" y="1"/>
                  </a:moveTo>
                  <a:lnTo>
                    <a:pt x="26" y="427"/>
                  </a:lnTo>
                  <a:cubicBezTo>
                    <a:pt x="1" y="427"/>
                    <a:pt x="1" y="452"/>
                    <a:pt x="1" y="477"/>
                  </a:cubicBezTo>
                  <a:cubicBezTo>
                    <a:pt x="1" y="502"/>
                    <a:pt x="26" y="502"/>
                    <a:pt x="51" y="502"/>
                  </a:cubicBezTo>
                  <a:lnTo>
                    <a:pt x="76" y="502"/>
                  </a:lnTo>
                  <a:lnTo>
                    <a:pt x="703" y="76"/>
                  </a:lnTo>
                  <a:cubicBezTo>
                    <a:pt x="728" y="51"/>
                    <a:pt x="728" y="26"/>
                    <a:pt x="703" y="26"/>
                  </a:cubicBezTo>
                  <a:cubicBezTo>
                    <a:pt x="703" y="1"/>
                    <a:pt x="67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3"/>
            <p:cNvSpPr/>
            <p:nvPr/>
          </p:nvSpPr>
          <p:spPr>
            <a:xfrm>
              <a:off x="4520825" y="949625"/>
              <a:ext cx="33250" cy="21600"/>
            </a:xfrm>
            <a:custGeom>
              <a:avLst/>
              <a:gdLst/>
              <a:ahLst/>
              <a:cxnLst/>
              <a:rect l="l" t="t" r="r" b="b"/>
              <a:pathLst>
                <a:path w="1330" h="864" extrusionOk="0">
                  <a:moveTo>
                    <a:pt x="1276" y="1"/>
                  </a:moveTo>
                  <a:cubicBezTo>
                    <a:pt x="1269" y="1"/>
                    <a:pt x="1261" y="4"/>
                    <a:pt x="1254" y="11"/>
                  </a:cubicBezTo>
                  <a:cubicBezTo>
                    <a:pt x="803" y="187"/>
                    <a:pt x="377" y="462"/>
                    <a:pt x="26" y="788"/>
                  </a:cubicBezTo>
                  <a:cubicBezTo>
                    <a:pt x="1" y="813"/>
                    <a:pt x="1" y="838"/>
                    <a:pt x="26" y="863"/>
                  </a:cubicBezTo>
                  <a:lnTo>
                    <a:pt x="76" y="863"/>
                  </a:lnTo>
                  <a:cubicBezTo>
                    <a:pt x="427" y="538"/>
                    <a:pt x="853" y="262"/>
                    <a:pt x="1304" y="87"/>
                  </a:cubicBezTo>
                  <a:cubicBezTo>
                    <a:pt x="1329" y="87"/>
                    <a:pt x="1329" y="61"/>
                    <a:pt x="1329" y="36"/>
                  </a:cubicBezTo>
                  <a:cubicBezTo>
                    <a:pt x="1311" y="19"/>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3"/>
            <p:cNvSpPr/>
            <p:nvPr/>
          </p:nvSpPr>
          <p:spPr>
            <a:xfrm>
              <a:off x="4527725" y="958050"/>
              <a:ext cx="30725" cy="21325"/>
            </a:xfrm>
            <a:custGeom>
              <a:avLst/>
              <a:gdLst/>
              <a:ahLst/>
              <a:cxnLst/>
              <a:rect l="l" t="t" r="r" b="b"/>
              <a:pathLst>
                <a:path w="1229" h="853" extrusionOk="0">
                  <a:moveTo>
                    <a:pt x="1153" y="0"/>
                  </a:moveTo>
                  <a:cubicBezTo>
                    <a:pt x="727" y="201"/>
                    <a:pt x="351" y="451"/>
                    <a:pt x="0" y="777"/>
                  </a:cubicBezTo>
                  <a:cubicBezTo>
                    <a:pt x="0" y="802"/>
                    <a:pt x="0" y="827"/>
                    <a:pt x="0" y="852"/>
                  </a:cubicBezTo>
                  <a:lnTo>
                    <a:pt x="76" y="852"/>
                  </a:lnTo>
                  <a:cubicBezTo>
                    <a:pt x="401" y="526"/>
                    <a:pt x="777" y="276"/>
                    <a:pt x="1203" y="75"/>
                  </a:cubicBezTo>
                  <a:cubicBezTo>
                    <a:pt x="1229" y="75"/>
                    <a:pt x="1229" y="50"/>
                    <a:pt x="1229" y="25"/>
                  </a:cubicBezTo>
                  <a:cubicBezTo>
                    <a:pt x="1203" y="0"/>
                    <a:pt x="1178"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3"/>
            <p:cNvSpPr/>
            <p:nvPr/>
          </p:nvSpPr>
          <p:spPr>
            <a:xfrm>
              <a:off x="4534625" y="965925"/>
              <a:ext cx="28825" cy="19075"/>
            </a:xfrm>
            <a:custGeom>
              <a:avLst/>
              <a:gdLst/>
              <a:ahLst/>
              <a:cxnLst/>
              <a:rect l="l" t="t" r="r" b="b"/>
              <a:pathLst>
                <a:path w="1153" h="763" extrusionOk="0">
                  <a:moveTo>
                    <a:pt x="1109" y="1"/>
                  </a:moveTo>
                  <a:cubicBezTo>
                    <a:pt x="1105" y="1"/>
                    <a:pt x="1103" y="4"/>
                    <a:pt x="1103" y="11"/>
                  </a:cubicBezTo>
                  <a:cubicBezTo>
                    <a:pt x="702" y="186"/>
                    <a:pt x="351" y="412"/>
                    <a:pt x="25" y="688"/>
                  </a:cubicBezTo>
                  <a:cubicBezTo>
                    <a:pt x="0" y="713"/>
                    <a:pt x="0" y="738"/>
                    <a:pt x="0" y="738"/>
                  </a:cubicBezTo>
                  <a:cubicBezTo>
                    <a:pt x="25" y="763"/>
                    <a:pt x="25" y="763"/>
                    <a:pt x="50" y="763"/>
                  </a:cubicBezTo>
                  <a:lnTo>
                    <a:pt x="75" y="763"/>
                  </a:lnTo>
                  <a:cubicBezTo>
                    <a:pt x="401" y="487"/>
                    <a:pt x="752" y="262"/>
                    <a:pt x="1128" y="86"/>
                  </a:cubicBezTo>
                  <a:cubicBezTo>
                    <a:pt x="1153" y="86"/>
                    <a:pt x="1153" y="61"/>
                    <a:pt x="1153" y="36"/>
                  </a:cubicBezTo>
                  <a:cubicBezTo>
                    <a:pt x="1135" y="18"/>
                    <a:pt x="1118"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3"/>
            <p:cNvSpPr/>
            <p:nvPr/>
          </p:nvSpPr>
          <p:spPr>
            <a:xfrm>
              <a:off x="4532100" y="971825"/>
              <a:ext cx="35125" cy="22575"/>
            </a:xfrm>
            <a:custGeom>
              <a:avLst/>
              <a:gdLst/>
              <a:ahLst/>
              <a:cxnLst/>
              <a:rect l="l" t="t" r="r" b="b"/>
              <a:pathLst>
                <a:path w="1405" h="903" extrusionOk="0">
                  <a:moveTo>
                    <a:pt x="1354" y="1"/>
                  </a:moveTo>
                  <a:lnTo>
                    <a:pt x="26" y="828"/>
                  </a:lnTo>
                  <a:cubicBezTo>
                    <a:pt x="1" y="828"/>
                    <a:pt x="1" y="853"/>
                    <a:pt x="1" y="878"/>
                  </a:cubicBezTo>
                  <a:cubicBezTo>
                    <a:pt x="1" y="903"/>
                    <a:pt x="26" y="903"/>
                    <a:pt x="51" y="903"/>
                  </a:cubicBezTo>
                  <a:lnTo>
                    <a:pt x="76" y="903"/>
                  </a:lnTo>
                  <a:lnTo>
                    <a:pt x="1379" y="76"/>
                  </a:lnTo>
                  <a:cubicBezTo>
                    <a:pt x="1404" y="76"/>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3"/>
            <p:cNvSpPr/>
            <p:nvPr/>
          </p:nvSpPr>
          <p:spPr>
            <a:xfrm>
              <a:off x="4534625" y="979975"/>
              <a:ext cx="38875" cy="22575"/>
            </a:xfrm>
            <a:custGeom>
              <a:avLst/>
              <a:gdLst/>
              <a:ahLst/>
              <a:cxnLst/>
              <a:rect l="l" t="t" r="r" b="b"/>
              <a:pathLst>
                <a:path w="1555" h="903" extrusionOk="0">
                  <a:moveTo>
                    <a:pt x="1504" y="0"/>
                  </a:moveTo>
                  <a:cubicBezTo>
                    <a:pt x="978" y="226"/>
                    <a:pt x="476" y="502"/>
                    <a:pt x="25" y="827"/>
                  </a:cubicBezTo>
                  <a:cubicBezTo>
                    <a:pt x="0" y="827"/>
                    <a:pt x="0" y="852"/>
                    <a:pt x="0" y="878"/>
                  </a:cubicBezTo>
                  <a:cubicBezTo>
                    <a:pt x="25" y="878"/>
                    <a:pt x="25" y="903"/>
                    <a:pt x="50" y="903"/>
                  </a:cubicBezTo>
                  <a:cubicBezTo>
                    <a:pt x="50" y="903"/>
                    <a:pt x="50" y="903"/>
                    <a:pt x="75" y="878"/>
                  </a:cubicBezTo>
                  <a:cubicBezTo>
                    <a:pt x="526" y="577"/>
                    <a:pt x="1028" y="301"/>
                    <a:pt x="1529" y="76"/>
                  </a:cubicBezTo>
                  <a:cubicBezTo>
                    <a:pt x="1554" y="76"/>
                    <a:pt x="1554" y="50"/>
                    <a:pt x="1554" y="25"/>
                  </a:cubicBezTo>
                  <a:cubicBezTo>
                    <a:pt x="1554"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3"/>
            <p:cNvSpPr/>
            <p:nvPr/>
          </p:nvSpPr>
          <p:spPr>
            <a:xfrm>
              <a:off x="4539000" y="990625"/>
              <a:ext cx="36375" cy="21325"/>
            </a:xfrm>
            <a:custGeom>
              <a:avLst/>
              <a:gdLst/>
              <a:ahLst/>
              <a:cxnLst/>
              <a:rect l="l" t="t" r="r" b="b"/>
              <a:pathLst>
                <a:path w="1455" h="853" extrusionOk="0">
                  <a:moveTo>
                    <a:pt x="1379" y="0"/>
                  </a:moveTo>
                  <a:cubicBezTo>
                    <a:pt x="878" y="176"/>
                    <a:pt x="427" y="452"/>
                    <a:pt x="1" y="777"/>
                  </a:cubicBezTo>
                  <a:cubicBezTo>
                    <a:pt x="1" y="802"/>
                    <a:pt x="1" y="827"/>
                    <a:pt x="1" y="853"/>
                  </a:cubicBezTo>
                  <a:lnTo>
                    <a:pt x="76" y="853"/>
                  </a:lnTo>
                  <a:cubicBezTo>
                    <a:pt x="477" y="527"/>
                    <a:pt x="928" y="251"/>
                    <a:pt x="1404" y="76"/>
                  </a:cubicBezTo>
                  <a:cubicBezTo>
                    <a:pt x="1429" y="76"/>
                    <a:pt x="1454" y="51"/>
                    <a:pt x="1454" y="25"/>
                  </a:cubicBezTo>
                  <a:cubicBezTo>
                    <a:pt x="1429" y="0"/>
                    <a:pt x="140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3"/>
            <p:cNvSpPr/>
            <p:nvPr/>
          </p:nvSpPr>
          <p:spPr>
            <a:xfrm>
              <a:off x="4536500" y="1008800"/>
              <a:ext cx="27600" cy="17550"/>
            </a:xfrm>
            <a:custGeom>
              <a:avLst/>
              <a:gdLst/>
              <a:ahLst/>
              <a:cxnLst/>
              <a:rect l="l" t="t" r="r" b="b"/>
              <a:pathLst>
                <a:path w="1104" h="702" extrusionOk="0">
                  <a:moveTo>
                    <a:pt x="1028" y="0"/>
                  </a:moveTo>
                  <a:cubicBezTo>
                    <a:pt x="677" y="176"/>
                    <a:pt x="326" y="376"/>
                    <a:pt x="25" y="627"/>
                  </a:cubicBezTo>
                  <a:cubicBezTo>
                    <a:pt x="0" y="627"/>
                    <a:pt x="0" y="652"/>
                    <a:pt x="25" y="677"/>
                  </a:cubicBezTo>
                  <a:cubicBezTo>
                    <a:pt x="25" y="677"/>
                    <a:pt x="50" y="702"/>
                    <a:pt x="50" y="702"/>
                  </a:cubicBezTo>
                  <a:cubicBezTo>
                    <a:pt x="76" y="702"/>
                    <a:pt x="76" y="677"/>
                    <a:pt x="76" y="677"/>
                  </a:cubicBezTo>
                  <a:cubicBezTo>
                    <a:pt x="376" y="451"/>
                    <a:pt x="727" y="251"/>
                    <a:pt x="1078" y="75"/>
                  </a:cubicBezTo>
                  <a:cubicBezTo>
                    <a:pt x="1103" y="75"/>
                    <a:pt x="1103" y="50"/>
                    <a:pt x="1103" y="25"/>
                  </a:cubicBezTo>
                  <a:cubicBezTo>
                    <a:pt x="1078" y="0"/>
                    <a:pt x="1053"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3"/>
            <p:cNvSpPr/>
            <p:nvPr/>
          </p:nvSpPr>
          <p:spPr>
            <a:xfrm>
              <a:off x="4535875" y="1019800"/>
              <a:ext cx="25075" cy="15950"/>
            </a:xfrm>
            <a:custGeom>
              <a:avLst/>
              <a:gdLst/>
              <a:ahLst/>
              <a:cxnLst/>
              <a:rect l="l" t="t" r="r" b="b"/>
              <a:pathLst>
                <a:path w="1003" h="638" extrusionOk="0">
                  <a:moveTo>
                    <a:pt x="960" y="0"/>
                  </a:moveTo>
                  <a:cubicBezTo>
                    <a:pt x="955" y="0"/>
                    <a:pt x="953" y="3"/>
                    <a:pt x="953" y="11"/>
                  </a:cubicBezTo>
                  <a:lnTo>
                    <a:pt x="25" y="563"/>
                  </a:lnTo>
                  <a:cubicBezTo>
                    <a:pt x="0" y="563"/>
                    <a:pt x="0" y="588"/>
                    <a:pt x="0" y="613"/>
                  </a:cubicBezTo>
                  <a:cubicBezTo>
                    <a:pt x="25" y="613"/>
                    <a:pt x="25" y="638"/>
                    <a:pt x="50" y="638"/>
                  </a:cubicBezTo>
                  <a:cubicBezTo>
                    <a:pt x="50" y="638"/>
                    <a:pt x="50" y="638"/>
                    <a:pt x="75" y="613"/>
                  </a:cubicBezTo>
                  <a:lnTo>
                    <a:pt x="978" y="87"/>
                  </a:lnTo>
                  <a:cubicBezTo>
                    <a:pt x="1003" y="61"/>
                    <a:pt x="1003" y="36"/>
                    <a:pt x="1003" y="11"/>
                  </a:cubicBezTo>
                  <a:cubicBezTo>
                    <a:pt x="986" y="11"/>
                    <a:pt x="969"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3"/>
            <p:cNvSpPr/>
            <p:nvPr/>
          </p:nvSpPr>
          <p:spPr>
            <a:xfrm>
              <a:off x="4535875" y="1030875"/>
              <a:ext cx="21950" cy="13650"/>
            </a:xfrm>
            <a:custGeom>
              <a:avLst/>
              <a:gdLst/>
              <a:ahLst/>
              <a:cxnLst/>
              <a:rect l="l" t="t" r="r" b="b"/>
              <a:pathLst>
                <a:path w="878" h="546" extrusionOk="0">
                  <a:moveTo>
                    <a:pt x="837" y="1"/>
                  </a:moveTo>
                  <a:cubicBezTo>
                    <a:pt x="827" y="1"/>
                    <a:pt x="815" y="7"/>
                    <a:pt x="802" y="19"/>
                  </a:cubicBezTo>
                  <a:lnTo>
                    <a:pt x="25" y="471"/>
                  </a:lnTo>
                  <a:cubicBezTo>
                    <a:pt x="0" y="471"/>
                    <a:pt x="0" y="496"/>
                    <a:pt x="0" y="521"/>
                  </a:cubicBezTo>
                  <a:cubicBezTo>
                    <a:pt x="25" y="521"/>
                    <a:pt x="25" y="546"/>
                    <a:pt x="50" y="546"/>
                  </a:cubicBezTo>
                  <a:lnTo>
                    <a:pt x="75" y="546"/>
                  </a:lnTo>
                  <a:lnTo>
                    <a:pt x="852" y="95"/>
                  </a:lnTo>
                  <a:cubicBezTo>
                    <a:pt x="852" y="70"/>
                    <a:pt x="877" y="45"/>
                    <a:pt x="852" y="19"/>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3"/>
            <p:cNvSpPr/>
            <p:nvPr/>
          </p:nvSpPr>
          <p:spPr>
            <a:xfrm>
              <a:off x="4629850" y="1098400"/>
              <a:ext cx="40750" cy="25700"/>
            </a:xfrm>
            <a:custGeom>
              <a:avLst/>
              <a:gdLst/>
              <a:ahLst/>
              <a:cxnLst/>
              <a:rect l="l" t="t" r="r" b="b"/>
              <a:pathLst>
                <a:path w="1630" h="1028" extrusionOk="0">
                  <a:moveTo>
                    <a:pt x="1555" y="0"/>
                  </a:moveTo>
                  <a:cubicBezTo>
                    <a:pt x="978" y="201"/>
                    <a:pt x="452" y="527"/>
                    <a:pt x="1" y="953"/>
                  </a:cubicBezTo>
                  <a:cubicBezTo>
                    <a:pt x="1" y="978"/>
                    <a:pt x="1" y="1003"/>
                    <a:pt x="1" y="1028"/>
                  </a:cubicBezTo>
                  <a:lnTo>
                    <a:pt x="76" y="1028"/>
                  </a:lnTo>
                  <a:cubicBezTo>
                    <a:pt x="502" y="602"/>
                    <a:pt x="1028" y="276"/>
                    <a:pt x="1580" y="75"/>
                  </a:cubicBezTo>
                  <a:cubicBezTo>
                    <a:pt x="1605" y="75"/>
                    <a:pt x="1630" y="50"/>
                    <a:pt x="1605" y="25"/>
                  </a:cubicBezTo>
                  <a:cubicBezTo>
                    <a:pt x="1605" y="0"/>
                    <a:pt x="1580"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3"/>
            <p:cNvSpPr/>
            <p:nvPr/>
          </p:nvSpPr>
          <p:spPr>
            <a:xfrm>
              <a:off x="4632350" y="1107800"/>
              <a:ext cx="47650" cy="28200"/>
            </a:xfrm>
            <a:custGeom>
              <a:avLst/>
              <a:gdLst/>
              <a:ahLst/>
              <a:cxnLst/>
              <a:rect l="l" t="t" r="r" b="b"/>
              <a:pathLst>
                <a:path w="1906" h="1128" extrusionOk="0">
                  <a:moveTo>
                    <a:pt x="1831" y="0"/>
                  </a:moveTo>
                  <a:cubicBezTo>
                    <a:pt x="1204" y="326"/>
                    <a:pt x="602" y="677"/>
                    <a:pt x="26" y="1053"/>
                  </a:cubicBezTo>
                  <a:cubicBezTo>
                    <a:pt x="1" y="1053"/>
                    <a:pt x="1" y="1078"/>
                    <a:pt x="1" y="1103"/>
                  </a:cubicBezTo>
                  <a:cubicBezTo>
                    <a:pt x="26" y="1128"/>
                    <a:pt x="26" y="1128"/>
                    <a:pt x="51" y="1128"/>
                  </a:cubicBezTo>
                  <a:lnTo>
                    <a:pt x="76" y="1128"/>
                  </a:lnTo>
                  <a:cubicBezTo>
                    <a:pt x="653" y="752"/>
                    <a:pt x="1254" y="401"/>
                    <a:pt x="1881" y="75"/>
                  </a:cubicBezTo>
                  <a:cubicBezTo>
                    <a:pt x="1906" y="75"/>
                    <a:pt x="1906" y="50"/>
                    <a:pt x="1881" y="25"/>
                  </a:cubicBezTo>
                  <a:cubicBezTo>
                    <a:pt x="1881" y="0"/>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3"/>
            <p:cNvSpPr/>
            <p:nvPr/>
          </p:nvSpPr>
          <p:spPr>
            <a:xfrm>
              <a:off x="4639250" y="1114675"/>
              <a:ext cx="57675" cy="29475"/>
            </a:xfrm>
            <a:custGeom>
              <a:avLst/>
              <a:gdLst/>
              <a:ahLst/>
              <a:cxnLst/>
              <a:rect l="l" t="t" r="r" b="b"/>
              <a:pathLst>
                <a:path w="2307" h="1179" extrusionOk="0">
                  <a:moveTo>
                    <a:pt x="2231" y="1"/>
                  </a:moveTo>
                  <a:lnTo>
                    <a:pt x="26" y="1104"/>
                  </a:lnTo>
                  <a:cubicBezTo>
                    <a:pt x="1" y="1104"/>
                    <a:pt x="1" y="1129"/>
                    <a:pt x="1" y="1154"/>
                  </a:cubicBezTo>
                  <a:cubicBezTo>
                    <a:pt x="26" y="1179"/>
                    <a:pt x="26" y="1179"/>
                    <a:pt x="51" y="1179"/>
                  </a:cubicBezTo>
                  <a:lnTo>
                    <a:pt x="76" y="1179"/>
                  </a:lnTo>
                  <a:lnTo>
                    <a:pt x="2256" y="76"/>
                  </a:lnTo>
                  <a:cubicBezTo>
                    <a:pt x="2281" y="76"/>
                    <a:pt x="2306" y="51"/>
                    <a:pt x="2281"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3"/>
            <p:cNvSpPr/>
            <p:nvPr/>
          </p:nvSpPr>
          <p:spPr>
            <a:xfrm>
              <a:off x="4641125" y="1123450"/>
              <a:ext cx="58300" cy="31975"/>
            </a:xfrm>
            <a:custGeom>
              <a:avLst/>
              <a:gdLst/>
              <a:ahLst/>
              <a:cxnLst/>
              <a:rect l="l" t="t" r="r" b="b"/>
              <a:pathLst>
                <a:path w="2332" h="1279" extrusionOk="0">
                  <a:moveTo>
                    <a:pt x="2256" y="1"/>
                  </a:moveTo>
                  <a:cubicBezTo>
                    <a:pt x="1530" y="427"/>
                    <a:pt x="778" y="828"/>
                    <a:pt x="26" y="1204"/>
                  </a:cubicBezTo>
                  <a:cubicBezTo>
                    <a:pt x="1" y="1204"/>
                    <a:pt x="1" y="1229"/>
                    <a:pt x="1" y="1254"/>
                  </a:cubicBezTo>
                  <a:cubicBezTo>
                    <a:pt x="26" y="1279"/>
                    <a:pt x="26" y="1279"/>
                    <a:pt x="51" y="1279"/>
                  </a:cubicBezTo>
                  <a:lnTo>
                    <a:pt x="76" y="1279"/>
                  </a:lnTo>
                  <a:cubicBezTo>
                    <a:pt x="828" y="903"/>
                    <a:pt x="1580" y="502"/>
                    <a:pt x="2307" y="76"/>
                  </a:cubicBezTo>
                  <a:cubicBezTo>
                    <a:pt x="2307" y="76"/>
                    <a:pt x="2332" y="51"/>
                    <a:pt x="2307" y="26"/>
                  </a:cubicBezTo>
                  <a:cubicBezTo>
                    <a:pt x="2307" y="1"/>
                    <a:pt x="2282" y="1"/>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3"/>
            <p:cNvSpPr/>
            <p:nvPr/>
          </p:nvSpPr>
          <p:spPr>
            <a:xfrm>
              <a:off x="4643650" y="1129100"/>
              <a:ext cx="68300" cy="35100"/>
            </a:xfrm>
            <a:custGeom>
              <a:avLst/>
              <a:gdLst/>
              <a:ahLst/>
              <a:cxnLst/>
              <a:rect l="l" t="t" r="r" b="b"/>
              <a:pathLst>
                <a:path w="2732" h="1404" extrusionOk="0">
                  <a:moveTo>
                    <a:pt x="2657" y="0"/>
                  </a:moveTo>
                  <a:cubicBezTo>
                    <a:pt x="1830" y="527"/>
                    <a:pt x="927" y="953"/>
                    <a:pt x="25" y="1329"/>
                  </a:cubicBezTo>
                  <a:cubicBezTo>
                    <a:pt x="0" y="1329"/>
                    <a:pt x="0" y="1354"/>
                    <a:pt x="0" y="1379"/>
                  </a:cubicBezTo>
                  <a:cubicBezTo>
                    <a:pt x="25" y="1404"/>
                    <a:pt x="25" y="1404"/>
                    <a:pt x="50" y="1404"/>
                  </a:cubicBezTo>
                  <a:lnTo>
                    <a:pt x="75" y="1404"/>
                  </a:lnTo>
                  <a:cubicBezTo>
                    <a:pt x="978" y="1028"/>
                    <a:pt x="1855" y="602"/>
                    <a:pt x="2707" y="75"/>
                  </a:cubicBezTo>
                  <a:cubicBezTo>
                    <a:pt x="2732" y="75"/>
                    <a:pt x="2732" y="50"/>
                    <a:pt x="2707" y="25"/>
                  </a:cubicBezTo>
                  <a:cubicBezTo>
                    <a:pt x="2707" y="0"/>
                    <a:pt x="2682"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3"/>
            <p:cNvSpPr/>
            <p:nvPr/>
          </p:nvSpPr>
          <p:spPr>
            <a:xfrm>
              <a:off x="4650525" y="1141000"/>
              <a:ext cx="64575" cy="33225"/>
            </a:xfrm>
            <a:custGeom>
              <a:avLst/>
              <a:gdLst/>
              <a:ahLst/>
              <a:cxnLst/>
              <a:rect l="l" t="t" r="r" b="b"/>
              <a:pathLst>
                <a:path w="2583" h="1329" extrusionOk="0">
                  <a:moveTo>
                    <a:pt x="2507" y="0"/>
                  </a:moveTo>
                  <a:cubicBezTo>
                    <a:pt x="1730" y="502"/>
                    <a:pt x="903" y="928"/>
                    <a:pt x="26" y="1254"/>
                  </a:cubicBezTo>
                  <a:cubicBezTo>
                    <a:pt x="1" y="1254"/>
                    <a:pt x="1" y="1279"/>
                    <a:pt x="1" y="1304"/>
                  </a:cubicBezTo>
                  <a:cubicBezTo>
                    <a:pt x="1" y="1329"/>
                    <a:pt x="26" y="1329"/>
                    <a:pt x="51" y="1329"/>
                  </a:cubicBezTo>
                  <a:cubicBezTo>
                    <a:pt x="928" y="1003"/>
                    <a:pt x="1780" y="577"/>
                    <a:pt x="2557" y="76"/>
                  </a:cubicBezTo>
                  <a:cubicBezTo>
                    <a:pt x="2582" y="76"/>
                    <a:pt x="2582" y="51"/>
                    <a:pt x="2582" y="26"/>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3"/>
            <p:cNvSpPr/>
            <p:nvPr/>
          </p:nvSpPr>
          <p:spPr>
            <a:xfrm>
              <a:off x="4656175" y="1148525"/>
              <a:ext cx="76450" cy="37625"/>
            </a:xfrm>
            <a:custGeom>
              <a:avLst/>
              <a:gdLst/>
              <a:ahLst/>
              <a:cxnLst/>
              <a:rect l="l" t="t" r="r" b="b"/>
              <a:pathLst>
                <a:path w="3058" h="1505" extrusionOk="0">
                  <a:moveTo>
                    <a:pt x="2983" y="0"/>
                  </a:moveTo>
                  <a:cubicBezTo>
                    <a:pt x="2055" y="577"/>
                    <a:pt x="1053" y="1053"/>
                    <a:pt x="25" y="1404"/>
                  </a:cubicBezTo>
                  <a:cubicBezTo>
                    <a:pt x="0" y="1429"/>
                    <a:pt x="0" y="1454"/>
                    <a:pt x="0" y="1479"/>
                  </a:cubicBezTo>
                  <a:cubicBezTo>
                    <a:pt x="25" y="1479"/>
                    <a:pt x="25" y="1504"/>
                    <a:pt x="50" y="1504"/>
                  </a:cubicBezTo>
                  <a:cubicBezTo>
                    <a:pt x="1103" y="1128"/>
                    <a:pt x="2106" y="652"/>
                    <a:pt x="3033" y="75"/>
                  </a:cubicBezTo>
                  <a:cubicBezTo>
                    <a:pt x="3058" y="75"/>
                    <a:pt x="3058" y="50"/>
                    <a:pt x="3033" y="25"/>
                  </a:cubicBezTo>
                  <a:cubicBezTo>
                    <a:pt x="3033" y="0"/>
                    <a:pt x="300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3"/>
            <p:cNvSpPr/>
            <p:nvPr/>
          </p:nvSpPr>
          <p:spPr>
            <a:xfrm>
              <a:off x="4660550" y="1155575"/>
              <a:ext cx="79600" cy="41225"/>
            </a:xfrm>
            <a:custGeom>
              <a:avLst/>
              <a:gdLst/>
              <a:ahLst/>
              <a:cxnLst/>
              <a:rect l="l" t="t" r="r" b="b"/>
              <a:pathLst>
                <a:path w="3184" h="1649" extrusionOk="0">
                  <a:moveTo>
                    <a:pt x="3146" y="0"/>
                  </a:moveTo>
                  <a:cubicBezTo>
                    <a:pt x="3134" y="0"/>
                    <a:pt x="3121" y="6"/>
                    <a:pt x="3109" y="19"/>
                  </a:cubicBezTo>
                  <a:cubicBezTo>
                    <a:pt x="2131" y="620"/>
                    <a:pt x="1104" y="1147"/>
                    <a:pt x="51" y="1548"/>
                  </a:cubicBezTo>
                  <a:cubicBezTo>
                    <a:pt x="26" y="1573"/>
                    <a:pt x="1" y="1598"/>
                    <a:pt x="26" y="1623"/>
                  </a:cubicBezTo>
                  <a:cubicBezTo>
                    <a:pt x="26" y="1623"/>
                    <a:pt x="26" y="1648"/>
                    <a:pt x="51" y="1648"/>
                  </a:cubicBezTo>
                  <a:lnTo>
                    <a:pt x="76" y="1648"/>
                  </a:lnTo>
                  <a:cubicBezTo>
                    <a:pt x="1154" y="1222"/>
                    <a:pt x="2181" y="696"/>
                    <a:pt x="3159" y="69"/>
                  </a:cubicBezTo>
                  <a:cubicBezTo>
                    <a:pt x="3184" y="69"/>
                    <a:pt x="3184" y="44"/>
                    <a:pt x="3184" y="19"/>
                  </a:cubicBezTo>
                  <a:cubicBezTo>
                    <a:pt x="3171" y="6"/>
                    <a:pt x="3159"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3"/>
            <p:cNvSpPr/>
            <p:nvPr/>
          </p:nvSpPr>
          <p:spPr>
            <a:xfrm>
              <a:off x="4666825" y="1164350"/>
              <a:ext cx="79600" cy="41850"/>
            </a:xfrm>
            <a:custGeom>
              <a:avLst/>
              <a:gdLst/>
              <a:ahLst/>
              <a:cxnLst/>
              <a:rect l="l" t="t" r="r" b="b"/>
              <a:pathLst>
                <a:path w="3184" h="1674" extrusionOk="0">
                  <a:moveTo>
                    <a:pt x="3146" y="0"/>
                  </a:moveTo>
                  <a:cubicBezTo>
                    <a:pt x="3133" y="0"/>
                    <a:pt x="3121" y="6"/>
                    <a:pt x="3108" y="19"/>
                  </a:cubicBezTo>
                  <a:cubicBezTo>
                    <a:pt x="2156" y="645"/>
                    <a:pt x="1128" y="1172"/>
                    <a:pt x="25" y="1573"/>
                  </a:cubicBezTo>
                  <a:cubicBezTo>
                    <a:pt x="0" y="1598"/>
                    <a:pt x="0" y="1623"/>
                    <a:pt x="0" y="1648"/>
                  </a:cubicBezTo>
                  <a:cubicBezTo>
                    <a:pt x="25" y="1648"/>
                    <a:pt x="25" y="1673"/>
                    <a:pt x="51" y="1673"/>
                  </a:cubicBezTo>
                  <a:cubicBezTo>
                    <a:pt x="1153" y="1272"/>
                    <a:pt x="2206" y="721"/>
                    <a:pt x="3158" y="69"/>
                  </a:cubicBezTo>
                  <a:cubicBezTo>
                    <a:pt x="3183" y="69"/>
                    <a:pt x="3183" y="44"/>
                    <a:pt x="3183" y="19"/>
                  </a:cubicBezTo>
                  <a:cubicBezTo>
                    <a:pt x="3171" y="6"/>
                    <a:pt x="3158"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3"/>
            <p:cNvSpPr/>
            <p:nvPr/>
          </p:nvSpPr>
          <p:spPr>
            <a:xfrm>
              <a:off x="4676850" y="1176100"/>
              <a:ext cx="78350" cy="41375"/>
            </a:xfrm>
            <a:custGeom>
              <a:avLst/>
              <a:gdLst/>
              <a:ahLst/>
              <a:cxnLst/>
              <a:rect l="l" t="t" r="r" b="b"/>
              <a:pathLst>
                <a:path w="3134" h="1655" extrusionOk="0">
                  <a:moveTo>
                    <a:pt x="3058" y="0"/>
                  </a:moveTo>
                  <a:cubicBezTo>
                    <a:pt x="2607" y="201"/>
                    <a:pt x="2181" y="451"/>
                    <a:pt x="1755" y="677"/>
                  </a:cubicBezTo>
                  <a:cubicBezTo>
                    <a:pt x="1429" y="877"/>
                    <a:pt x="1078" y="1078"/>
                    <a:pt x="727" y="1253"/>
                  </a:cubicBezTo>
                  <a:cubicBezTo>
                    <a:pt x="552" y="1328"/>
                    <a:pt x="376" y="1404"/>
                    <a:pt x="201" y="1479"/>
                  </a:cubicBezTo>
                  <a:lnTo>
                    <a:pt x="25" y="1554"/>
                  </a:lnTo>
                  <a:cubicBezTo>
                    <a:pt x="0" y="1579"/>
                    <a:pt x="0" y="1604"/>
                    <a:pt x="0" y="1629"/>
                  </a:cubicBezTo>
                  <a:cubicBezTo>
                    <a:pt x="25" y="1629"/>
                    <a:pt x="25" y="1654"/>
                    <a:pt x="51" y="1654"/>
                  </a:cubicBezTo>
                  <a:cubicBezTo>
                    <a:pt x="51" y="1654"/>
                    <a:pt x="51" y="1629"/>
                    <a:pt x="76" y="1629"/>
                  </a:cubicBezTo>
                  <a:lnTo>
                    <a:pt x="251" y="1554"/>
                  </a:lnTo>
                  <a:cubicBezTo>
                    <a:pt x="426" y="1479"/>
                    <a:pt x="577" y="1404"/>
                    <a:pt x="752" y="1328"/>
                  </a:cubicBezTo>
                  <a:cubicBezTo>
                    <a:pt x="1103" y="1153"/>
                    <a:pt x="1454" y="952"/>
                    <a:pt x="1805" y="752"/>
                  </a:cubicBezTo>
                  <a:cubicBezTo>
                    <a:pt x="2206" y="526"/>
                    <a:pt x="2657" y="276"/>
                    <a:pt x="3108" y="75"/>
                  </a:cubicBezTo>
                  <a:cubicBezTo>
                    <a:pt x="3133" y="75"/>
                    <a:pt x="3133" y="50"/>
                    <a:pt x="3133" y="25"/>
                  </a:cubicBezTo>
                  <a:cubicBezTo>
                    <a:pt x="3108" y="0"/>
                    <a:pt x="3083" y="0"/>
                    <a:pt x="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3"/>
            <p:cNvSpPr/>
            <p:nvPr/>
          </p:nvSpPr>
          <p:spPr>
            <a:xfrm>
              <a:off x="4686875" y="1182975"/>
              <a:ext cx="79600" cy="42000"/>
            </a:xfrm>
            <a:custGeom>
              <a:avLst/>
              <a:gdLst/>
              <a:ahLst/>
              <a:cxnLst/>
              <a:rect l="l" t="t" r="r" b="b"/>
              <a:pathLst>
                <a:path w="3184" h="1680" extrusionOk="0">
                  <a:moveTo>
                    <a:pt x="3108" y="1"/>
                  </a:moveTo>
                  <a:cubicBezTo>
                    <a:pt x="2156" y="627"/>
                    <a:pt x="1103" y="1179"/>
                    <a:pt x="25" y="1605"/>
                  </a:cubicBezTo>
                  <a:cubicBezTo>
                    <a:pt x="0" y="1605"/>
                    <a:pt x="0" y="1630"/>
                    <a:pt x="0" y="1655"/>
                  </a:cubicBezTo>
                  <a:cubicBezTo>
                    <a:pt x="0" y="1680"/>
                    <a:pt x="25" y="1680"/>
                    <a:pt x="51" y="1680"/>
                  </a:cubicBezTo>
                  <a:cubicBezTo>
                    <a:pt x="1128" y="1254"/>
                    <a:pt x="2181" y="702"/>
                    <a:pt x="3158" y="76"/>
                  </a:cubicBezTo>
                  <a:cubicBezTo>
                    <a:pt x="3183" y="51"/>
                    <a:pt x="3183" y="26"/>
                    <a:pt x="3183" y="26"/>
                  </a:cubicBezTo>
                  <a:cubicBezTo>
                    <a:pt x="3158" y="1"/>
                    <a:pt x="3133" y="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3"/>
            <p:cNvSpPr/>
            <p:nvPr/>
          </p:nvSpPr>
          <p:spPr>
            <a:xfrm>
              <a:off x="4692500" y="1194625"/>
              <a:ext cx="75850" cy="38500"/>
            </a:xfrm>
            <a:custGeom>
              <a:avLst/>
              <a:gdLst/>
              <a:ahLst/>
              <a:cxnLst/>
              <a:rect l="l" t="t" r="r" b="b"/>
              <a:pathLst>
                <a:path w="3034" h="1540" extrusionOk="0">
                  <a:moveTo>
                    <a:pt x="2980" y="1"/>
                  </a:moveTo>
                  <a:cubicBezTo>
                    <a:pt x="2973" y="1"/>
                    <a:pt x="2966" y="4"/>
                    <a:pt x="2958" y="11"/>
                  </a:cubicBezTo>
                  <a:cubicBezTo>
                    <a:pt x="2257" y="462"/>
                    <a:pt x="1505" y="863"/>
                    <a:pt x="753" y="1239"/>
                  </a:cubicBezTo>
                  <a:cubicBezTo>
                    <a:pt x="502" y="1339"/>
                    <a:pt x="277" y="1439"/>
                    <a:pt x="51" y="1465"/>
                  </a:cubicBezTo>
                  <a:cubicBezTo>
                    <a:pt x="26" y="1465"/>
                    <a:pt x="1" y="1490"/>
                    <a:pt x="26" y="1515"/>
                  </a:cubicBezTo>
                  <a:cubicBezTo>
                    <a:pt x="26" y="1540"/>
                    <a:pt x="26" y="1540"/>
                    <a:pt x="51" y="1540"/>
                  </a:cubicBezTo>
                  <a:cubicBezTo>
                    <a:pt x="302" y="1540"/>
                    <a:pt x="552" y="1439"/>
                    <a:pt x="778" y="1314"/>
                  </a:cubicBezTo>
                  <a:cubicBezTo>
                    <a:pt x="1530" y="938"/>
                    <a:pt x="2282" y="537"/>
                    <a:pt x="3008" y="86"/>
                  </a:cubicBezTo>
                  <a:cubicBezTo>
                    <a:pt x="3034" y="61"/>
                    <a:pt x="3034" y="36"/>
                    <a:pt x="3034" y="36"/>
                  </a:cubicBezTo>
                  <a:cubicBezTo>
                    <a:pt x="3016" y="18"/>
                    <a:pt x="2998" y="1"/>
                    <a:pt x="2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3"/>
            <p:cNvSpPr/>
            <p:nvPr/>
          </p:nvSpPr>
          <p:spPr>
            <a:xfrm>
              <a:off x="4701275" y="1203175"/>
              <a:ext cx="76475" cy="38725"/>
            </a:xfrm>
            <a:custGeom>
              <a:avLst/>
              <a:gdLst/>
              <a:ahLst/>
              <a:cxnLst/>
              <a:rect l="l" t="t" r="r" b="b"/>
              <a:pathLst>
                <a:path w="3059" h="1549" extrusionOk="0">
                  <a:moveTo>
                    <a:pt x="3021" y="1"/>
                  </a:moveTo>
                  <a:cubicBezTo>
                    <a:pt x="3008" y="1"/>
                    <a:pt x="2996" y="7"/>
                    <a:pt x="2983" y="20"/>
                  </a:cubicBezTo>
                  <a:cubicBezTo>
                    <a:pt x="2081" y="621"/>
                    <a:pt x="1079" y="1097"/>
                    <a:pt x="51" y="1473"/>
                  </a:cubicBezTo>
                  <a:cubicBezTo>
                    <a:pt x="26" y="1473"/>
                    <a:pt x="1" y="1498"/>
                    <a:pt x="26" y="1524"/>
                  </a:cubicBezTo>
                  <a:cubicBezTo>
                    <a:pt x="26" y="1549"/>
                    <a:pt x="51" y="1549"/>
                    <a:pt x="51" y="1549"/>
                  </a:cubicBezTo>
                  <a:lnTo>
                    <a:pt x="76" y="1549"/>
                  </a:lnTo>
                  <a:cubicBezTo>
                    <a:pt x="1104" y="1173"/>
                    <a:pt x="2106" y="696"/>
                    <a:pt x="3033" y="70"/>
                  </a:cubicBezTo>
                  <a:cubicBezTo>
                    <a:pt x="3058" y="70"/>
                    <a:pt x="3058" y="45"/>
                    <a:pt x="3058" y="20"/>
                  </a:cubicBezTo>
                  <a:cubicBezTo>
                    <a:pt x="3046" y="7"/>
                    <a:pt x="3033" y="1"/>
                    <a:pt x="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3"/>
            <p:cNvSpPr/>
            <p:nvPr/>
          </p:nvSpPr>
          <p:spPr>
            <a:xfrm>
              <a:off x="4704425" y="1212775"/>
              <a:ext cx="81475" cy="42275"/>
            </a:xfrm>
            <a:custGeom>
              <a:avLst/>
              <a:gdLst/>
              <a:ahLst/>
              <a:cxnLst/>
              <a:rect l="l" t="t" r="r" b="b"/>
              <a:pathLst>
                <a:path w="3259" h="1691" extrusionOk="0">
                  <a:moveTo>
                    <a:pt x="3207" y="1"/>
                  </a:moveTo>
                  <a:cubicBezTo>
                    <a:pt x="3200" y="1"/>
                    <a:pt x="3191" y="3"/>
                    <a:pt x="3183" y="12"/>
                  </a:cubicBezTo>
                  <a:cubicBezTo>
                    <a:pt x="2181" y="613"/>
                    <a:pt x="1103" y="1140"/>
                    <a:pt x="25" y="1616"/>
                  </a:cubicBezTo>
                  <a:cubicBezTo>
                    <a:pt x="0" y="1616"/>
                    <a:pt x="0" y="1641"/>
                    <a:pt x="0" y="1666"/>
                  </a:cubicBezTo>
                  <a:cubicBezTo>
                    <a:pt x="25" y="1691"/>
                    <a:pt x="25" y="1691"/>
                    <a:pt x="50" y="1691"/>
                  </a:cubicBezTo>
                  <a:lnTo>
                    <a:pt x="75" y="1691"/>
                  </a:lnTo>
                  <a:cubicBezTo>
                    <a:pt x="1153" y="1215"/>
                    <a:pt x="2206" y="688"/>
                    <a:pt x="3233" y="87"/>
                  </a:cubicBezTo>
                  <a:cubicBezTo>
                    <a:pt x="3233" y="62"/>
                    <a:pt x="3258" y="37"/>
                    <a:pt x="3233" y="12"/>
                  </a:cubicBezTo>
                  <a:cubicBezTo>
                    <a:pt x="3233" y="12"/>
                    <a:pt x="3222"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3"/>
            <p:cNvSpPr/>
            <p:nvPr/>
          </p:nvSpPr>
          <p:spPr>
            <a:xfrm>
              <a:off x="4710050" y="1221350"/>
              <a:ext cx="84625" cy="42475"/>
            </a:xfrm>
            <a:custGeom>
              <a:avLst/>
              <a:gdLst/>
              <a:ahLst/>
              <a:cxnLst/>
              <a:rect l="l" t="t" r="r" b="b"/>
              <a:pathLst>
                <a:path w="3385" h="1699" extrusionOk="0">
                  <a:moveTo>
                    <a:pt x="3343" y="1"/>
                  </a:moveTo>
                  <a:cubicBezTo>
                    <a:pt x="3334" y="1"/>
                    <a:pt x="3322" y="7"/>
                    <a:pt x="3309" y="20"/>
                  </a:cubicBezTo>
                  <a:cubicBezTo>
                    <a:pt x="2256" y="646"/>
                    <a:pt x="1154" y="1172"/>
                    <a:pt x="26" y="1624"/>
                  </a:cubicBezTo>
                  <a:cubicBezTo>
                    <a:pt x="1" y="1624"/>
                    <a:pt x="1" y="1649"/>
                    <a:pt x="1" y="1674"/>
                  </a:cubicBezTo>
                  <a:cubicBezTo>
                    <a:pt x="1" y="1674"/>
                    <a:pt x="26" y="1699"/>
                    <a:pt x="51" y="1699"/>
                  </a:cubicBezTo>
                  <a:cubicBezTo>
                    <a:pt x="1204" y="1273"/>
                    <a:pt x="2306" y="721"/>
                    <a:pt x="3359" y="95"/>
                  </a:cubicBezTo>
                  <a:cubicBezTo>
                    <a:pt x="3359" y="70"/>
                    <a:pt x="3384" y="45"/>
                    <a:pt x="3359" y="20"/>
                  </a:cubicBezTo>
                  <a:cubicBezTo>
                    <a:pt x="3359" y="7"/>
                    <a:pt x="3353" y="1"/>
                    <a:pt x="3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3"/>
            <p:cNvSpPr/>
            <p:nvPr/>
          </p:nvSpPr>
          <p:spPr>
            <a:xfrm>
              <a:off x="4719450" y="1231375"/>
              <a:ext cx="81475" cy="40600"/>
            </a:xfrm>
            <a:custGeom>
              <a:avLst/>
              <a:gdLst/>
              <a:ahLst/>
              <a:cxnLst/>
              <a:rect l="l" t="t" r="r" b="b"/>
              <a:pathLst>
                <a:path w="3259" h="1624" extrusionOk="0">
                  <a:moveTo>
                    <a:pt x="3224" y="1"/>
                  </a:moveTo>
                  <a:cubicBezTo>
                    <a:pt x="3215" y="1"/>
                    <a:pt x="3209" y="7"/>
                    <a:pt x="3209" y="20"/>
                  </a:cubicBezTo>
                  <a:cubicBezTo>
                    <a:pt x="2181" y="596"/>
                    <a:pt x="1128" y="1122"/>
                    <a:pt x="51" y="1548"/>
                  </a:cubicBezTo>
                  <a:cubicBezTo>
                    <a:pt x="26" y="1548"/>
                    <a:pt x="1" y="1573"/>
                    <a:pt x="26" y="1599"/>
                  </a:cubicBezTo>
                  <a:cubicBezTo>
                    <a:pt x="26" y="1624"/>
                    <a:pt x="51" y="1624"/>
                    <a:pt x="51" y="1624"/>
                  </a:cubicBezTo>
                  <a:lnTo>
                    <a:pt x="76" y="1624"/>
                  </a:lnTo>
                  <a:cubicBezTo>
                    <a:pt x="1154" y="1198"/>
                    <a:pt x="2231" y="671"/>
                    <a:pt x="3234" y="95"/>
                  </a:cubicBezTo>
                  <a:cubicBezTo>
                    <a:pt x="3259" y="70"/>
                    <a:pt x="3259" y="45"/>
                    <a:pt x="3259" y="20"/>
                  </a:cubicBezTo>
                  <a:cubicBezTo>
                    <a:pt x="3246" y="7"/>
                    <a:pt x="3234" y="1"/>
                    <a:pt x="3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3"/>
            <p:cNvSpPr/>
            <p:nvPr/>
          </p:nvSpPr>
          <p:spPr>
            <a:xfrm>
              <a:off x="4728225" y="1242500"/>
              <a:ext cx="76475" cy="40125"/>
            </a:xfrm>
            <a:custGeom>
              <a:avLst/>
              <a:gdLst/>
              <a:ahLst/>
              <a:cxnLst/>
              <a:rect l="l" t="t" r="r" b="b"/>
              <a:pathLst>
                <a:path w="3059" h="1605" extrusionOk="0">
                  <a:moveTo>
                    <a:pt x="2983" y="1"/>
                  </a:moveTo>
                  <a:cubicBezTo>
                    <a:pt x="2081" y="652"/>
                    <a:pt x="1078" y="1179"/>
                    <a:pt x="26" y="1529"/>
                  </a:cubicBezTo>
                  <a:cubicBezTo>
                    <a:pt x="1" y="1529"/>
                    <a:pt x="1" y="1555"/>
                    <a:pt x="1" y="1580"/>
                  </a:cubicBezTo>
                  <a:cubicBezTo>
                    <a:pt x="1" y="1605"/>
                    <a:pt x="26" y="1605"/>
                    <a:pt x="51" y="1605"/>
                  </a:cubicBezTo>
                  <a:cubicBezTo>
                    <a:pt x="1128" y="1254"/>
                    <a:pt x="2131" y="727"/>
                    <a:pt x="3033" y="76"/>
                  </a:cubicBezTo>
                  <a:cubicBezTo>
                    <a:pt x="3058" y="76"/>
                    <a:pt x="3058" y="51"/>
                    <a:pt x="3033" y="26"/>
                  </a:cubicBezTo>
                  <a:cubicBezTo>
                    <a:pt x="3033" y="1"/>
                    <a:pt x="3008"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3"/>
            <p:cNvSpPr/>
            <p:nvPr/>
          </p:nvSpPr>
          <p:spPr>
            <a:xfrm>
              <a:off x="4732600" y="1252050"/>
              <a:ext cx="73975" cy="37475"/>
            </a:xfrm>
            <a:custGeom>
              <a:avLst/>
              <a:gdLst/>
              <a:ahLst/>
              <a:cxnLst/>
              <a:rect l="l" t="t" r="r" b="b"/>
              <a:pathLst>
                <a:path w="2959" h="1499" extrusionOk="0">
                  <a:moveTo>
                    <a:pt x="2918" y="1"/>
                  </a:moveTo>
                  <a:cubicBezTo>
                    <a:pt x="2908" y="1"/>
                    <a:pt x="2896" y="7"/>
                    <a:pt x="2883" y="20"/>
                  </a:cubicBezTo>
                  <a:cubicBezTo>
                    <a:pt x="2181" y="471"/>
                    <a:pt x="1455" y="872"/>
                    <a:pt x="703" y="1248"/>
                  </a:cubicBezTo>
                  <a:cubicBezTo>
                    <a:pt x="507" y="1335"/>
                    <a:pt x="330" y="1403"/>
                    <a:pt x="139" y="1403"/>
                  </a:cubicBezTo>
                  <a:cubicBezTo>
                    <a:pt x="110" y="1403"/>
                    <a:pt x="81" y="1401"/>
                    <a:pt x="51" y="1398"/>
                  </a:cubicBezTo>
                  <a:cubicBezTo>
                    <a:pt x="26" y="1398"/>
                    <a:pt x="1" y="1398"/>
                    <a:pt x="1" y="1423"/>
                  </a:cubicBezTo>
                  <a:cubicBezTo>
                    <a:pt x="1" y="1448"/>
                    <a:pt x="26" y="1473"/>
                    <a:pt x="51" y="1473"/>
                  </a:cubicBezTo>
                  <a:cubicBezTo>
                    <a:pt x="76" y="1498"/>
                    <a:pt x="126" y="1498"/>
                    <a:pt x="151" y="1498"/>
                  </a:cubicBezTo>
                  <a:cubicBezTo>
                    <a:pt x="352" y="1498"/>
                    <a:pt x="552" y="1398"/>
                    <a:pt x="753" y="1323"/>
                  </a:cubicBezTo>
                  <a:cubicBezTo>
                    <a:pt x="1480" y="947"/>
                    <a:pt x="2232" y="546"/>
                    <a:pt x="2933" y="95"/>
                  </a:cubicBezTo>
                  <a:cubicBezTo>
                    <a:pt x="2933" y="70"/>
                    <a:pt x="2958" y="45"/>
                    <a:pt x="2933" y="20"/>
                  </a:cubicBezTo>
                  <a:cubicBezTo>
                    <a:pt x="2933" y="7"/>
                    <a:pt x="2927" y="1"/>
                    <a:pt x="2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3"/>
            <p:cNvSpPr/>
            <p:nvPr/>
          </p:nvSpPr>
          <p:spPr>
            <a:xfrm>
              <a:off x="4739500" y="1261300"/>
              <a:ext cx="70200" cy="39500"/>
            </a:xfrm>
            <a:custGeom>
              <a:avLst/>
              <a:gdLst/>
              <a:ahLst/>
              <a:cxnLst/>
              <a:rect l="l" t="t" r="r" b="b"/>
              <a:pathLst>
                <a:path w="2808" h="1580" extrusionOk="0">
                  <a:moveTo>
                    <a:pt x="2733" y="1"/>
                  </a:moveTo>
                  <a:cubicBezTo>
                    <a:pt x="1905" y="602"/>
                    <a:pt x="978" y="1103"/>
                    <a:pt x="26" y="1504"/>
                  </a:cubicBezTo>
                  <a:cubicBezTo>
                    <a:pt x="1" y="1504"/>
                    <a:pt x="1" y="1529"/>
                    <a:pt x="1" y="1554"/>
                  </a:cubicBezTo>
                  <a:cubicBezTo>
                    <a:pt x="26" y="1554"/>
                    <a:pt x="26" y="1579"/>
                    <a:pt x="51" y="1579"/>
                  </a:cubicBezTo>
                  <a:lnTo>
                    <a:pt x="76" y="1579"/>
                  </a:lnTo>
                  <a:cubicBezTo>
                    <a:pt x="1028" y="1178"/>
                    <a:pt x="1930" y="677"/>
                    <a:pt x="2783" y="76"/>
                  </a:cubicBezTo>
                  <a:cubicBezTo>
                    <a:pt x="2808" y="76"/>
                    <a:pt x="2808" y="51"/>
                    <a:pt x="2808" y="26"/>
                  </a:cubicBezTo>
                  <a:cubicBezTo>
                    <a:pt x="2783" y="1"/>
                    <a:pt x="2758"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3"/>
            <p:cNvSpPr/>
            <p:nvPr/>
          </p:nvSpPr>
          <p:spPr>
            <a:xfrm>
              <a:off x="4745775" y="1271325"/>
              <a:ext cx="70200" cy="38875"/>
            </a:xfrm>
            <a:custGeom>
              <a:avLst/>
              <a:gdLst/>
              <a:ahLst/>
              <a:cxnLst/>
              <a:rect l="l" t="t" r="r" b="b"/>
              <a:pathLst>
                <a:path w="2808" h="1555" extrusionOk="0">
                  <a:moveTo>
                    <a:pt x="2732" y="1"/>
                  </a:moveTo>
                  <a:cubicBezTo>
                    <a:pt x="1880" y="577"/>
                    <a:pt x="978" y="1078"/>
                    <a:pt x="25" y="1454"/>
                  </a:cubicBezTo>
                  <a:cubicBezTo>
                    <a:pt x="0" y="1479"/>
                    <a:pt x="0" y="1504"/>
                    <a:pt x="0" y="1504"/>
                  </a:cubicBezTo>
                  <a:cubicBezTo>
                    <a:pt x="0" y="1529"/>
                    <a:pt x="25" y="1554"/>
                    <a:pt x="50" y="1554"/>
                  </a:cubicBezTo>
                  <a:cubicBezTo>
                    <a:pt x="50" y="1554"/>
                    <a:pt x="50" y="1529"/>
                    <a:pt x="50" y="1529"/>
                  </a:cubicBezTo>
                  <a:cubicBezTo>
                    <a:pt x="1003" y="1153"/>
                    <a:pt x="1930" y="652"/>
                    <a:pt x="2782" y="76"/>
                  </a:cubicBezTo>
                  <a:cubicBezTo>
                    <a:pt x="2782" y="76"/>
                    <a:pt x="2807" y="26"/>
                    <a:pt x="2782" y="26"/>
                  </a:cubicBezTo>
                  <a:cubicBezTo>
                    <a:pt x="2782" y="1"/>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3"/>
            <p:cNvSpPr/>
            <p:nvPr/>
          </p:nvSpPr>
          <p:spPr>
            <a:xfrm>
              <a:off x="4753300" y="1282125"/>
              <a:ext cx="67675" cy="34350"/>
            </a:xfrm>
            <a:custGeom>
              <a:avLst/>
              <a:gdLst/>
              <a:ahLst/>
              <a:cxnLst/>
              <a:rect l="l" t="t" r="r" b="b"/>
              <a:pathLst>
                <a:path w="2707" h="1374" extrusionOk="0">
                  <a:moveTo>
                    <a:pt x="2666" y="1"/>
                  </a:moveTo>
                  <a:cubicBezTo>
                    <a:pt x="2657" y="1"/>
                    <a:pt x="2644" y="7"/>
                    <a:pt x="2632" y="20"/>
                  </a:cubicBezTo>
                  <a:cubicBezTo>
                    <a:pt x="1805" y="521"/>
                    <a:pt x="927" y="947"/>
                    <a:pt x="25" y="1273"/>
                  </a:cubicBezTo>
                  <a:cubicBezTo>
                    <a:pt x="0" y="1298"/>
                    <a:pt x="0" y="1323"/>
                    <a:pt x="0" y="1323"/>
                  </a:cubicBezTo>
                  <a:cubicBezTo>
                    <a:pt x="0" y="1348"/>
                    <a:pt x="25" y="1373"/>
                    <a:pt x="25" y="1373"/>
                  </a:cubicBezTo>
                  <a:cubicBezTo>
                    <a:pt x="50" y="1373"/>
                    <a:pt x="50" y="1373"/>
                    <a:pt x="50" y="1348"/>
                  </a:cubicBezTo>
                  <a:cubicBezTo>
                    <a:pt x="977" y="1022"/>
                    <a:pt x="1855" y="596"/>
                    <a:pt x="2682" y="95"/>
                  </a:cubicBezTo>
                  <a:cubicBezTo>
                    <a:pt x="2707" y="70"/>
                    <a:pt x="2707" y="45"/>
                    <a:pt x="2682" y="20"/>
                  </a:cubicBezTo>
                  <a:cubicBezTo>
                    <a:pt x="2682" y="7"/>
                    <a:pt x="2675" y="1"/>
                    <a:pt x="2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3"/>
            <p:cNvSpPr/>
            <p:nvPr/>
          </p:nvSpPr>
          <p:spPr>
            <a:xfrm>
              <a:off x="4759550" y="1293875"/>
              <a:ext cx="67075" cy="32000"/>
            </a:xfrm>
            <a:custGeom>
              <a:avLst/>
              <a:gdLst/>
              <a:ahLst/>
              <a:cxnLst/>
              <a:rect l="l" t="t" r="r" b="b"/>
              <a:pathLst>
                <a:path w="2683" h="1280" extrusionOk="0">
                  <a:moveTo>
                    <a:pt x="2607" y="1"/>
                  </a:moveTo>
                  <a:cubicBezTo>
                    <a:pt x="1880" y="452"/>
                    <a:pt x="1078" y="853"/>
                    <a:pt x="301" y="1179"/>
                  </a:cubicBezTo>
                  <a:cubicBezTo>
                    <a:pt x="258" y="1193"/>
                    <a:pt x="206" y="1208"/>
                    <a:pt x="161" y="1208"/>
                  </a:cubicBezTo>
                  <a:cubicBezTo>
                    <a:pt x="127" y="1208"/>
                    <a:pt x="97" y="1200"/>
                    <a:pt x="76" y="1179"/>
                  </a:cubicBezTo>
                  <a:cubicBezTo>
                    <a:pt x="76" y="1166"/>
                    <a:pt x="70" y="1160"/>
                    <a:pt x="60" y="1160"/>
                  </a:cubicBezTo>
                  <a:cubicBezTo>
                    <a:pt x="51" y="1160"/>
                    <a:pt x="38" y="1166"/>
                    <a:pt x="26" y="1179"/>
                  </a:cubicBezTo>
                  <a:cubicBezTo>
                    <a:pt x="1" y="1179"/>
                    <a:pt x="1" y="1204"/>
                    <a:pt x="26" y="1229"/>
                  </a:cubicBezTo>
                  <a:cubicBezTo>
                    <a:pt x="51" y="1279"/>
                    <a:pt x="101" y="1279"/>
                    <a:pt x="151" y="1279"/>
                  </a:cubicBezTo>
                  <a:cubicBezTo>
                    <a:pt x="201" y="1279"/>
                    <a:pt x="251" y="1279"/>
                    <a:pt x="326" y="1254"/>
                  </a:cubicBezTo>
                  <a:cubicBezTo>
                    <a:pt x="1128" y="928"/>
                    <a:pt x="1905" y="527"/>
                    <a:pt x="2657" y="76"/>
                  </a:cubicBezTo>
                  <a:cubicBezTo>
                    <a:pt x="2682" y="76"/>
                    <a:pt x="2682" y="51"/>
                    <a:pt x="2682"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3"/>
            <p:cNvSpPr/>
            <p:nvPr/>
          </p:nvSpPr>
          <p:spPr>
            <a:xfrm>
              <a:off x="4759550" y="1301400"/>
              <a:ext cx="73325" cy="36375"/>
            </a:xfrm>
            <a:custGeom>
              <a:avLst/>
              <a:gdLst/>
              <a:ahLst/>
              <a:cxnLst/>
              <a:rect l="l" t="t" r="r" b="b"/>
              <a:pathLst>
                <a:path w="2933" h="1455" extrusionOk="0">
                  <a:moveTo>
                    <a:pt x="2858" y="1"/>
                  </a:moveTo>
                  <a:cubicBezTo>
                    <a:pt x="1956" y="552"/>
                    <a:pt x="1003" y="1003"/>
                    <a:pt x="26" y="1379"/>
                  </a:cubicBezTo>
                  <a:cubicBezTo>
                    <a:pt x="26" y="1379"/>
                    <a:pt x="1" y="1404"/>
                    <a:pt x="26" y="1429"/>
                  </a:cubicBezTo>
                  <a:cubicBezTo>
                    <a:pt x="26" y="1454"/>
                    <a:pt x="26" y="1454"/>
                    <a:pt x="51" y="1454"/>
                  </a:cubicBezTo>
                  <a:lnTo>
                    <a:pt x="76" y="1454"/>
                  </a:lnTo>
                  <a:cubicBezTo>
                    <a:pt x="1053" y="1078"/>
                    <a:pt x="2006" y="627"/>
                    <a:pt x="2908" y="76"/>
                  </a:cubicBezTo>
                  <a:cubicBezTo>
                    <a:pt x="2933" y="76"/>
                    <a:pt x="2933" y="51"/>
                    <a:pt x="2908" y="26"/>
                  </a:cubicBezTo>
                  <a:cubicBezTo>
                    <a:pt x="2908" y="1"/>
                    <a:pt x="2883" y="1"/>
                    <a:pt x="2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3"/>
            <p:cNvSpPr/>
            <p:nvPr/>
          </p:nvSpPr>
          <p:spPr>
            <a:xfrm>
              <a:off x="4761425" y="1310800"/>
              <a:ext cx="77725" cy="35125"/>
            </a:xfrm>
            <a:custGeom>
              <a:avLst/>
              <a:gdLst/>
              <a:ahLst/>
              <a:cxnLst/>
              <a:rect l="l" t="t" r="r" b="b"/>
              <a:pathLst>
                <a:path w="3109" h="1405" extrusionOk="0">
                  <a:moveTo>
                    <a:pt x="3033" y="1"/>
                  </a:moveTo>
                  <a:cubicBezTo>
                    <a:pt x="2206" y="452"/>
                    <a:pt x="1354" y="853"/>
                    <a:pt x="477" y="1229"/>
                  </a:cubicBezTo>
                  <a:cubicBezTo>
                    <a:pt x="327" y="1279"/>
                    <a:pt x="176" y="1329"/>
                    <a:pt x="51" y="1329"/>
                  </a:cubicBezTo>
                  <a:cubicBezTo>
                    <a:pt x="26" y="1329"/>
                    <a:pt x="1" y="1354"/>
                    <a:pt x="1" y="1379"/>
                  </a:cubicBezTo>
                  <a:cubicBezTo>
                    <a:pt x="1" y="1379"/>
                    <a:pt x="1" y="1404"/>
                    <a:pt x="26" y="1404"/>
                  </a:cubicBezTo>
                  <a:lnTo>
                    <a:pt x="76" y="1404"/>
                  </a:lnTo>
                  <a:cubicBezTo>
                    <a:pt x="226" y="1404"/>
                    <a:pt x="352" y="1354"/>
                    <a:pt x="502" y="1304"/>
                  </a:cubicBezTo>
                  <a:cubicBezTo>
                    <a:pt x="1379" y="953"/>
                    <a:pt x="2231" y="527"/>
                    <a:pt x="3084" y="76"/>
                  </a:cubicBezTo>
                  <a:cubicBezTo>
                    <a:pt x="3084" y="76"/>
                    <a:pt x="3109" y="51"/>
                    <a:pt x="3084" y="26"/>
                  </a:cubicBezTo>
                  <a:cubicBezTo>
                    <a:pt x="3084" y="1"/>
                    <a:pt x="3059"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3"/>
            <p:cNvSpPr/>
            <p:nvPr/>
          </p:nvSpPr>
          <p:spPr>
            <a:xfrm>
              <a:off x="4771450" y="1322700"/>
              <a:ext cx="72725" cy="35750"/>
            </a:xfrm>
            <a:custGeom>
              <a:avLst/>
              <a:gdLst/>
              <a:ahLst/>
              <a:cxnLst/>
              <a:rect l="l" t="t" r="r" b="b"/>
              <a:pathLst>
                <a:path w="2909" h="1430" extrusionOk="0">
                  <a:moveTo>
                    <a:pt x="2833" y="1"/>
                  </a:moveTo>
                  <a:cubicBezTo>
                    <a:pt x="1931" y="502"/>
                    <a:pt x="978" y="953"/>
                    <a:pt x="26" y="1329"/>
                  </a:cubicBezTo>
                  <a:cubicBezTo>
                    <a:pt x="1" y="1354"/>
                    <a:pt x="1" y="1379"/>
                    <a:pt x="1" y="1379"/>
                  </a:cubicBezTo>
                  <a:cubicBezTo>
                    <a:pt x="1" y="1404"/>
                    <a:pt x="26" y="1429"/>
                    <a:pt x="51" y="1429"/>
                  </a:cubicBezTo>
                  <a:cubicBezTo>
                    <a:pt x="51" y="1429"/>
                    <a:pt x="51" y="1429"/>
                    <a:pt x="51" y="1404"/>
                  </a:cubicBezTo>
                  <a:cubicBezTo>
                    <a:pt x="1028" y="1028"/>
                    <a:pt x="1956" y="577"/>
                    <a:pt x="2858" y="76"/>
                  </a:cubicBezTo>
                  <a:cubicBezTo>
                    <a:pt x="2883" y="76"/>
                    <a:pt x="2908" y="51"/>
                    <a:pt x="2883" y="26"/>
                  </a:cubicBezTo>
                  <a:cubicBezTo>
                    <a:pt x="2883" y="1"/>
                    <a:pt x="2858"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3"/>
            <p:cNvSpPr/>
            <p:nvPr/>
          </p:nvSpPr>
          <p:spPr>
            <a:xfrm>
              <a:off x="4775850" y="1335400"/>
              <a:ext cx="70825" cy="31200"/>
            </a:xfrm>
            <a:custGeom>
              <a:avLst/>
              <a:gdLst/>
              <a:ahLst/>
              <a:cxnLst/>
              <a:rect l="l" t="t" r="r" b="b"/>
              <a:pathLst>
                <a:path w="2833" h="1248" extrusionOk="0">
                  <a:moveTo>
                    <a:pt x="2792" y="0"/>
                  </a:moveTo>
                  <a:cubicBezTo>
                    <a:pt x="2782" y="0"/>
                    <a:pt x="2770" y="6"/>
                    <a:pt x="2757" y="19"/>
                  </a:cubicBezTo>
                  <a:cubicBezTo>
                    <a:pt x="2131" y="345"/>
                    <a:pt x="1479" y="671"/>
                    <a:pt x="852" y="946"/>
                  </a:cubicBezTo>
                  <a:cubicBezTo>
                    <a:pt x="606" y="1059"/>
                    <a:pt x="379" y="1151"/>
                    <a:pt x="136" y="1151"/>
                  </a:cubicBezTo>
                  <a:cubicBezTo>
                    <a:pt x="108" y="1151"/>
                    <a:pt x="79" y="1149"/>
                    <a:pt x="50" y="1147"/>
                  </a:cubicBezTo>
                  <a:cubicBezTo>
                    <a:pt x="25" y="1147"/>
                    <a:pt x="0" y="1172"/>
                    <a:pt x="0" y="1197"/>
                  </a:cubicBezTo>
                  <a:cubicBezTo>
                    <a:pt x="0" y="1222"/>
                    <a:pt x="25" y="1247"/>
                    <a:pt x="50" y="1247"/>
                  </a:cubicBezTo>
                  <a:lnTo>
                    <a:pt x="126" y="1247"/>
                  </a:lnTo>
                  <a:cubicBezTo>
                    <a:pt x="376" y="1247"/>
                    <a:pt x="627" y="1147"/>
                    <a:pt x="877" y="1047"/>
                  </a:cubicBezTo>
                  <a:cubicBezTo>
                    <a:pt x="1529" y="746"/>
                    <a:pt x="2181" y="420"/>
                    <a:pt x="2807" y="94"/>
                  </a:cubicBezTo>
                  <a:cubicBezTo>
                    <a:pt x="2807" y="69"/>
                    <a:pt x="2832" y="44"/>
                    <a:pt x="2807" y="19"/>
                  </a:cubicBezTo>
                  <a:cubicBezTo>
                    <a:pt x="2807" y="6"/>
                    <a:pt x="2801"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3"/>
            <p:cNvSpPr/>
            <p:nvPr/>
          </p:nvSpPr>
          <p:spPr>
            <a:xfrm>
              <a:off x="4782100" y="1344000"/>
              <a:ext cx="74600" cy="35125"/>
            </a:xfrm>
            <a:custGeom>
              <a:avLst/>
              <a:gdLst/>
              <a:ahLst/>
              <a:cxnLst/>
              <a:rect l="l" t="t" r="r" b="b"/>
              <a:pathLst>
                <a:path w="2984" h="1405" extrusionOk="0">
                  <a:moveTo>
                    <a:pt x="2908" y="1"/>
                  </a:moveTo>
                  <a:cubicBezTo>
                    <a:pt x="2006" y="552"/>
                    <a:pt x="1054" y="1003"/>
                    <a:pt x="51" y="1329"/>
                  </a:cubicBezTo>
                  <a:cubicBezTo>
                    <a:pt x="26" y="1329"/>
                    <a:pt x="1" y="1354"/>
                    <a:pt x="26" y="1379"/>
                  </a:cubicBezTo>
                  <a:cubicBezTo>
                    <a:pt x="26" y="1404"/>
                    <a:pt x="51" y="1404"/>
                    <a:pt x="51" y="1404"/>
                  </a:cubicBezTo>
                  <a:lnTo>
                    <a:pt x="76" y="1404"/>
                  </a:lnTo>
                  <a:cubicBezTo>
                    <a:pt x="1079" y="1079"/>
                    <a:pt x="2056" y="627"/>
                    <a:pt x="2958" y="76"/>
                  </a:cubicBezTo>
                  <a:cubicBezTo>
                    <a:pt x="2983" y="76"/>
                    <a:pt x="2983" y="51"/>
                    <a:pt x="2983" y="26"/>
                  </a:cubicBezTo>
                  <a:cubicBezTo>
                    <a:pt x="2958" y="1"/>
                    <a:pt x="2933" y="1"/>
                    <a:pt x="2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3"/>
            <p:cNvSpPr/>
            <p:nvPr/>
          </p:nvSpPr>
          <p:spPr>
            <a:xfrm>
              <a:off x="4794025" y="1354650"/>
              <a:ext cx="67050" cy="33250"/>
            </a:xfrm>
            <a:custGeom>
              <a:avLst/>
              <a:gdLst/>
              <a:ahLst/>
              <a:cxnLst/>
              <a:rect l="l" t="t" r="r" b="b"/>
              <a:pathLst>
                <a:path w="2682" h="1330" extrusionOk="0">
                  <a:moveTo>
                    <a:pt x="2607" y="1"/>
                  </a:moveTo>
                  <a:cubicBezTo>
                    <a:pt x="1830" y="577"/>
                    <a:pt x="953" y="978"/>
                    <a:pt x="25" y="1229"/>
                  </a:cubicBezTo>
                  <a:cubicBezTo>
                    <a:pt x="0" y="1254"/>
                    <a:pt x="0" y="1279"/>
                    <a:pt x="0" y="1279"/>
                  </a:cubicBezTo>
                  <a:cubicBezTo>
                    <a:pt x="0" y="1304"/>
                    <a:pt x="25" y="1329"/>
                    <a:pt x="50" y="1329"/>
                  </a:cubicBezTo>
                  <a:cubicBezTo>
                    <a:pt x="978" y="1054"/>
                    <a:pt x="1855" y="653"/>
                    <a:pt x="2657" y="76"/>
                  </a:cubicBezTo>
                  <a:cubicBezTo>
                    <a:pt x="2682" y="76"/>
                    <a:pt x="2682" y="51"/>
                    <a:pt x="2657"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3"/>
            <p:cNvSpPr/>
            <p:nvPr/>
          </p:nvSpPr>
          <p:spPr>
            <a:xfrm>
              <a:off x="4794025" y="1371300"/>
              <a:ext cx="67050" cy="32875"/>
            </a:xfrm>
            <a:custGeom>
              <a:avLst/>
              <a:gdLst/>
              <a:ahLst/>
              <a:cxnLst/>
              <a:rect l="l" t="t" r="r" b="b"/>
              <a:pathLst>
                <a:path w="2682" h="1315" extrusionOk="0">
                  <a:moveTo>
                    <a:pt x="2631" y="0"/>
                  </a:moveTo>
                  <a:cubicBezTo>
                    <a:pt x="2623" y="0"/>
                    <a:pt x="2615" y="3"/>
                    <a:pt x="2607" y="12"/>
                  </a:cubicBezTo>
                  <a:cubicBezTo>
                    <a:pt x="1780" y="463"/>
                    <a:pt x="902" y="864"/>
                    <a:pt x="25" y="1215"/>
                  </a:cubicBezTo>
                  <a:cubicBezTo>
                    <a:pt x="0" y="1240"/>
                    <a:pt x="0" y="1265"/>
                    <a:pt x="0" y="1290"/>
                  </a:cubicBezTo>
                  <a:cubicBezTo>
                    <a:pt x="25" y="1290"/>
                    <a:pt x="25" y="1315"/>
                    <a:pt x="50" y="1315"/>
                  </a:cubicBezTo>
                  <a:lnTo>
                    <a:pt x="75" y="1315"/>
                  </a:lnTo>
                  <a:cubicBezTo>
                    <a:pt x="953" y="939"/>
                    <a:pt x="1805" y="538"/>
                    <a:pt x="2657" y="87"/>
                  </a:cubicBezTo>
                  <a:cubicBezTo>
                    <a:pt x="2682" y="62"/>
                    <a:pt x="2682" y="37"/>
                    <a:pt x="2657" y="12"/>
                  </a:cubicBezTo>
                  <a:cubicBezTo>
                    <a:pt x="2657" y="12"/>
                    <a:pt x="2646" y="0"/>
                    <a:pt x="2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3"/>
            <p:cNvSpPr/>
            <p:nvPr/>
          </p:nvSpPr>
          <p:spPr>
            <a:xfrm>
              <a:off x="4800275" y="1378475"/>
              <a:ext cx="65200" cy="31350"/>
            </a:xfrm>
            <a:custGeom>
              <a:avLst/>
              <a:gdLst/>
              <a:ahLst/>
              <a:cxnLst/>
              <a:rect l="l" t="t" r="r" b="b"/>
              <a:pathLst>
                <a:path w="2608" h="1254" extrusionOk="0">
                  <a:moveTo>
                    <a:pt x="2532" y="0"/>
                  </a:moveTo>
                  <a:cubicBezTo>
                    <a:pt x="1755" y="502"/>
                    <a:pt x="928" y="903"/>
                    <a:pt x="51" y="1178"/>
                  </a:cubicBezTo>
                  <a:cubicBezTo>
                    <a:pt x="26" y="1178"/>
                    <a:pt x="1" y="1203"/>
                    <a:pt x="1" y="1228"/>
                  </a:cubicBezTo>
                  <a:cubicBezTo>
                    <a:pt x="26" y="1228"/>
                    <a:pt x="26" y="1253"/>
                    <a:pt x="51" y="1253"/>
                  </a:cubicBezTo>
                  <a:lnTo>
                    <a:pt x="76" y="1253"/>
                  </a:lnTo>
                  <a:cubicBezTo>
                    <a:pt x="953" y="978"/>
                    <a:pt x="1805" y="577"/>
                    <a:pt x="2582" y="75"/>
                  </a:cubicBezTo>
                  <a:cubicBezTo>
                    <a:pt x="2607" y="75"/>
                    <a:pt x="2607" y="50"/>
                    <a:pt x="2607" y="25"/>
                  </a:cubicBezTo>
                  <a:cubicBezTo>
                    <a:pt x="2582" y="0"/>
                    <a:pt x="2557"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3"/>
            <p:cNvSpPr/>
            <p:nvPr/>
          </p:nvSpPr>
          <p:spPr>
            <a:xfrm>
              <a:off x="4801525" y="1386625"/>
              <a:ext cx="70825" cy="33225"/>
            </a:xfrm>
            <a:custGeom>
              <a:avLst/>
              <a:gdLst/>
              <a:ahLst/>
              <a:cxnLst/>
              <a:rect l="l" t="t" r="r" b="b"/>
              <a:pathLst>
                <a:path w="2833" h="1329" extrusionOk="0">
                  <a:moveTo>
                    <a:pt x="2758" y="0"/>
                  </a:moveTo>
                  <a:cubicBezTo>
                    <a:pt x="1881" y="501"/>
                    <a:pt x="978" y="902"/>
                    <a:pt x="26" y="1253"/>
                  </a:cubicBezTo>
                  <a:cubicBezTo>
                    <a:pt x="1" y="1253"/>
                    <a:pt x="1" y="1278"/>
                    <a:pt x="1" y="1303"/>
                  </a:cubicBezTo>
                  <a:cubicBezTo>
                    <a:pt x="1" y="1328"/>
                    <a:pt x="26" y="1328"/>
                    <a:pt x="51" y="1328"/>
                  </a:cubicBezTo>
                  <a:cubicBezTo>
                    <a:pt x="1003" y="1003"/>
                    <a:pt x="1931" y="577"/>
                    <a:pt x="2808" y="75"/>
                  </a:cubicBezTo>
                  <a:cubicBezTo>
                    <a:pt x="2833" y="75"/>
                    <a:pt x="2833" y="50"/>
                    <a:pt x="2808" y="25"/>
                  </a:cubicBezTo>
                  <a:cubicBezTo>
                    <a:pt x="2808" y="0"/>
                    <a:pt x="2783" y="0"/>
                    <a:pt x="2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3"/>
            <p:cNvSpPr/>
            <p:nvPr/>
          </p:nvSpPr>
          <p:spPr>
            <a:xfrm>
              <a:off x="4810925" y="1399150"/>
              <a:ext cx="61425" cy="27600"/>
            </a:xfrm>
            <a:custGeom>
              <a:avLst/>
              <a:gdLst/>
              <a:ahLst/>
              <a:cxnLst/>
              <a:rect l="l" t="t" r="r" b="b"/>
              <a:pathLst>
                <a:path w="2457" h="1104" extrusionOk="0">
                  <a:moveTo>
                    <a:pt x="2382" y="0"/>
                  </a:moveTo>
                  <a:cubicBezTo>
                    <a:pt x="1630" y="426"/>
                    <a:pt x="853" y="777"/>
                    <a:pt x="51" y="1028"/>
                  </a:cubicBezTo>
                  <a:cubicBezTo>
                    <a:pt x="26" y="1028"/>
                    <a:pt x="1" y="1053"/>
                    <a:pt x="26" y="1078"/>
                  </a:cubicBezTo>
                  <a:cubicBezTo>
                    <a:pt x="26" y="1103"/>
                    <a:pt x="51" y="1103"/>
                    <a:pt x="51" y="1103"/>
                  </a:cubicBezTo>
                  <a:lnTo>
                    <a:pt x="76" y="1103"/>
                  </a:lnTo>
                  <a:cubicBezTo>
                    <a:pt x="878" y="852"/>
                    <a:pt x="1680" y="502"/>
                    <a:pt x="2432" y="76"/>
                  </a:cubicBezTo>
                  <a:cubicBezTo>
                    <a:pt x="2432" y="50"/>
                    <a:pt x="2457" y="25"/>
                    <a:pt x="2432" y="25"/>
                  </a:cubicBezTo>
                  <a:cubicBezTo>
                    <a:pt x="2432" y="0"/>
                    <a:pt x="2407"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3"/>
            <p:cNvSpPr/>
            <p:nvPr/>
          </p:nvSpPr>
          <p:spPr>
            <a:xfrm>
              <a:off x="4814700" y="1409800"/>
              <a:ext cx="60175" cy="28850"/>
            </a:xfrm>
            <a:custGeom>
              <a:avLst/>
              <a:gdLst/>
              <a:ahLst/>
              <a:cxnLst/>
              <a:rect l="l" t="t" r="r" b="b"/>
              <a:pathLst>
                <a:path w="2407" h="1154" extrusionOk="0">
                  <a:moveTo>
                    <a:pt x="2331" y="0"/>
                  </a:moveTo>
                  <a:cubicBezTo>
                    <a:pt x="1604" y="426"/>
                    <a:pt x="827" y="777"/>
                    <a:pt x="25" y="1078"/>
                  </a:cubicBezTo>
                  <a:cubicBezTo>
                    <a:pt x="0" y="1078"/>
                    <a:pt x="0" y="1103"/>
                    <a:pt x="0" y="1128"/>
                  </a:cubicBezTo>
                  <a:cubicBezTo>
                    <a:pt x="0" y="1153"/>
                    <a:pt x="25" y="1153"/>
                    <a:pt x="50" y="1153"/>
                  </a:cubicBezTo>
                  <a:cubicBezTo>
                    <a:pt x="852" y="853"/>
                    <a:pt x="1629" y="502"/>
                    <a:pt x="2381" y="76"/>
                  </a:cubicBezTo>
                  <a:cubicBezTo>
                    <a:pt x="2381" y="76"/>
                    <a:pt x="2406" y="51"/>
                    <a:pt x="2381" y="25"/>
                  </a:cubicBezTo>
                  <a:cubicBezTo>
                    <a:pt x="2381"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3"/>
            <p:cNvSpPr/>
            <p:nvPr/>
          </p:nvSpPr>
          <p:spPr>
            <a:xfrm>
              <a:off x="4817200" y="1420825"/>
              <a:ext cx="55800" cy="27850"/>
            </a:xfrm>
            <a:custGeom>
              <a:avLst/>
              <a:gdLst/>
              <a:ahLst/>
              <a:cxnLst/>
              <a:rect l="l" t="t" r="r" b="b"/>
              <a:pathLst>
                <a:path w="2232" h="1114" extrusionOk="0">
                  <a:moveTo>
                    <a:pt x="2177" y="0"/>
                  </a:moveTo>
                  <a:cubicBezTo>
                    <a:pt x="2171" y="0"/>
                    <a:pt x="2163" y="3"/>
                    <a:pt x="2156" y="11"/>
                  </a:cubicBezTo>
                  <a:cubicBezTo>
                    <a:pt x="1479" y="412"/>
                    <a:pt x="752" y="737"/>
                    <a:pt x="26" y="1013"/>
                  </a:cubicBezTo>
                  <a:cubicBezTo>
                    <a:pt x="0" y="1038"/>
                    <a:pt x="0" y="1063"/>
                    <a:pt x="0" y="1088"/>
                  </a:cubicBezTo>
                  <a:cubicBezTo>
                    <a:pt x="0" y="1088"/>
                    <a:pt x="26" y="1113"/>
                    <a:pt x="51" y="1113"/>
                  </a:cubicBezTo>
                  <a:cubicBezTo>
                    <a:pt x="802" y="813"/>
                    <a:pt x="1504" y="487"/>
                    <a:pt x="2181" y="86"/>
                  </a:cubicBezTo>
                  <a:cubicBezTo>
                    <a:pt x="2206" y="61"/>
                    <a:pt x="2231" y="36"/>
                    <a:pt x="2206" y="36"/>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3"/>
            <p:cNvSpPr/>
            <p:nvPr/>
          </p:nvSpPr>
          <p:spPr>
            <a:xfrm>
              <a:off x="4630475" y="1087125"/>
              <a:ext cx="13200" cy="10675"/>
            </a:xfrm>
            <a:custGeom>
              <a:avLst/>
              <a:gdLst/>
              <a:ahLst/>
              <a:cxnLst/>
              <a:rect l="l" t="t" r="r" b="b"/>
              <a:pathLst>
                <a:path w="528" h="427" extrusionOk="0">
                  <a:moveTo>
                    <a:pt x="452" y="0"/>
                  </a:moveTo>
                  <a:lnTo>
                    <a:pt x="26" y="351"/>
                  </a:lnTo>
                  <a:cubicBezTo>
                    <a:pt x="26" y="351"/>
                    <a:pt x="1" y="401"/>
                    <a:pt x="26" y="401"/>
                  </a:cubicBezTo>
                  <a:cubicBezTo>
                    <a:pt x="26" y="426"/>
                    <a:pt x="51" y="426"/>
                    <a:pt x="51" y="426"/>
                  </a:cubicBezTo>
                  <a:cubicBezTo>
                    <a:pt x="76" y="426"/>
                    <a:pt x="76" y="426"/>
                    <a:pt x="76" y="401"/>
                  </a:cubicBezTo>
                  <a:lnTo>
                    <a:pt x="502" y="75"/>
                  </a:lnTo>
                  <a:cubicBezTo>
                    <a:pt x="527" y="50"/>
                    <a:pt x="527"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3"/>
            <p:cNvSpPr/>
            <p:nvPr/>
          </p:nvSpPr>
          <p:spPr>
            <a:xfrm>
              <a:off x="4817825" y="1428750"/>
              <a:ext cx="62675" cy="28700"/>
            </a:xfrm>
            <a:custGeom>
              <a:avLst/>
              <a:gdLst/>
              <a:ahLst/>
              <a:cxnLst/>
              <a:rect l="l" t="t" r="r" b="b"/>
              <a:pathLst>
                <a:path w="2507" h="1148" extrusionOk="0">
                  <a:moveTo>
                    <a:pt x="2472" y="1"/>
                  </a:moveTo>
                  <a:cubicBezTo>
                    <a:pt x="2463" y="1"/>
                    <a:pt x="2457" y="7"/>
                    <a:pt x="2457" y="19"/>
                  </a:cubicBezTo>
                  <a:cubicBezTo>
                    <a:pt x="1705" y="470"/>
                    <a:pt x="878" y="821"/>
                    <a:pt x="26" y="1072"/>
                  </a:cubicBezTo>
                  <a:cubicBezTo>
                    <a:pt x="1" y="1072"/>
                    <a:pt x="1" y="1097"/>
                    <a:pt x="1" y="1122"/>
                  </a:cubicBezTo>
                  <a:cubicBezTo>
                    <a:pt x="1" y="1147"/>
                    <a:pt x="26" y="1147"/>
                    <a:pt x="26" y="1147"/>
                  </a:cubicBezTo>
                  <a:lnTo>
                    <a:pt x="51" y="1147"/>
                  </a:lnTo>
                  <a:cubicBezTo>
                    <a:pt x="903" y="922"/>
                    <a:pt x="1730" y="546"/>
                    <a:pt x="2482" y="95"/>
                  </a:cubicBezTo>
                  <a:cubicBezTo>
                    <a:pt x="2507" y="69"/>
                    <a:pt x="2507" y="44"/>
                    <a:pt x="2507" y="19"/>
                  </a:cubicBezTo>
                  <a:cubicBezTo>
                    <a:pt x="2494" y="7"/>
                    <a:pt x="2482" y="1"/>
                    <a:pt x="2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3"/>
            <p:cNvSpPr/>
            <p:nvPr/>
          </p:nvSpPr>
          <p:spPr>
            <a:xfrm>
              <a:off x="4822200" y="1440500"/>
              <a:ext cx="63325" cy="26350"/>
            </a:xfrm>
            <a:custGeom>
              <a:avLst/>
              <a:gdLst/>
              <a:ahLst/>
              <a:cxnLst/>
              <a:rect l="l" t="t" r="r" b="b"/>
              <a:pathLst>
                <a:path w="2533" h="1054" extrusionOk="0">
                  <a:moveTo>
                    <a:pt x="2457" y="0"/>
                  </a:moveTo>
                  <a:cubicBezTo>
                    <a:pt x="1705" y="427"/>
                    <a:pt x="878" y="752"/>
                    <a:pt x="26" y="978"/>
                  </a:cubicBezTo>
                  <a:cubicBezTo>
                    <a:pt x="1" y="978"/>
                    <a:pt x="1" y="1003"/>
                    <a:pt x="1" y="1028"/>
                  </a:cubicBezTo>
                  <a:cubicBezTo>
                    <a:pt x="1" y="1053"/>
                    <a:pt x="26" y="1053"/>
                    <a:pt x="51" y="1053"/>
                  </a:cubicBezTo>
                  <a:cubicBezTo>
                    <a:pt x="903" y="828"/>
                    <a:pt x="1730" y="502"/>
                    <a:pt x="2507" y="76"/>
                  </a:cubicBezTo>
                  <a:cubicBezTo>
                    <a:pt x="2532" y="76"/>
                    <a:pt x="2532" y="26"/>
                    <a:pt x="2532" y="26"/>
                  </a:cubicBezTo>
                  <a:cubicBezTo>
                    <a:pt x="2507" y="0"/>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3"/>
            <p:cNvSpPr/>
            <p:nvPr/>
          </p:nvSpPr>
          <p:spPr>
            <a:xfrm>
              <a:off x="4825975" y="1455550"/>
              <a:ext cx="57050" cy="21325"/>
            </a:xfrm>
            <a:custGeom>
              <a:avLst/>
              <a:gdLst/>
              <a:ahLst/>
              <a:cxnLst/>
              <a:rect l="l" t="t" r="r" b="b"/>
              <a:pathLst>
                <a:path w="2282" h="853" extrusionOk="0">
                  <a:moveTo>
                    <a:pt x="2206" y="0"/>
                  </a:moveTo>
                  <a:cubicBezTo>
                    <a:pt x="1529" y="401"/>
                    <a:pt x="802" y="652"/>
                    <a:pt x="50" y="777"/>
                  </a:cubicBezTo>
                  <a:cubicBezTo>
                    <a:pt x="25" y="777"/>
                    <a:pt x="0" y="802"/>
                    <a:pt x="0" y="827"/>
                  </a:cubicBezTo>
                  <a:cubicBezTo>
                    <a:pt x="0" y="852"/>
                    <a:pt x="25" y="852"/>
                    <a:pt x="50" y="852"/>
                  </a:cubicBezTo>
                  <a:cubicBezTo>
                    <a:pt x="827" y="727"/>
                    <a:pt x="1579" y="476"/>
                    <a:pt x="2256" y="75"/>
                  </a:cubicBezTo>
                  <a:cubicBezTo>
                    <a:pt x="2281" y="75"/>
                    <a:pt x="2281" y="50"/>
                    <a:pt x="2281" y="25"/>
                  </a:cubicBezTo>
                  <a:cubicBezTo>
                    <a:pt x="2256" y="0"/>
                    <a:pt x="2231"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3"/>
            <p:cNvSpPr/>
            <p:nvPr/>
          </p:nvSpPr>
          <p:spPr>
            <a:xfrm>
              <a:off x="4830350" y="1467175"/>
              <a:ext cx="56425" cy="22850"/>
            </a:xfrm>
            <a:custGeom>
              <a:avLst/>
              <a:gdLst/>
              <a:ahLst/>
              <a:cxnLst/>
              <a:rect l="l" t="t" r="r" b="b"/>
              <a:pathLst>
                <a:path w="2257" h="914" extrusionOk="0">
                  <a:moveTo>
                    <a:pt x="2206" y="0"/>
                  </a:moveTo>
                  <a:cubicBezTo>
                    <a:pt x="2198" y="0"/>
                    <a:pt x="2190" y="3"/>
                    <a:pt x="2181" y="11"/>
                  </a:cubicBezTo>
                  <a:cubicBezTo>
                    <a:pt x="1505" y="362"/>
                    <a:pt x="778" y="638"/>
                    <a:pt x="26" y="813"/>
                  </a:cubicBezTo>
                  <a:cubicBezTo>
                    <a:pt x="1" y="838"/>
                    <a:pt x="1" y="838"/>
                    <a:pt x="1" y="863"/>
                  </a:cubicBezTo>
                  <a:cubicBezTo>
                    <a:pt x="1" y="888"/>
                    <a:pt x="26" y="913"/>
                    <a:pt x="26" y="913"/>
                  </a:cubicBezTo>
                  <a:lnTo>
                    <a:pt x="51" y="913"/>
                  </a:lnTo>
                  <a:cubicBezTo>
                    <a:pt x="803" y="738"/>
                    <a:pt x="1555" y="437"/>
                    <a:pt x="2231" y="86"/>
                  </a:cubicBezTo>
                  <a:cubicBezTo>
                    <a:pt x="2256" y="61"/>
                    <a:pt x="2256" y="36"/>
                    <a:pt x="2256" y="11"/>
                  </a:cubicBezTo>
                  <a:cubicBezTo>
                    <a:pt x="2240" y="11"/>
                    <a:pt x="2223"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3"/>
            <p:cNvSpPr/>
            <p:nvPr/>
          </p:nvSpPr>
          <p:spPr>
            <a:xfrm>
              <a:off x="4844150" y="1484075"/>
              <a:ext cx="42000" cy="15975"/>
            </a:xfrm>
            <a:custGeom>
              <a:avLst/>
              <a:gdLst/>
              <a:ahLst/>
              <a:cxnLst/>
              <a:rect l="l" t="t" r="r" b="b"/>
              <a:pathLst>
                <a:path w="1680" h="639" extrusionOk="0">
                  <a:moveTo>
                    <a:pt x="1628" y="1"/>
                  </a:moveTo>
                  <a:cubicBezTo>
                    <a:pt x="1621" y="1"/>
                    <a:pt x="1613" y="4"/>
                    <a:pt x="1604" y="12"/>
                  </a:cubicBezTo>
                  <a:cubicBezTo>
                    <a:pt x="1103" y="263"/>
                    <a:pt x="577" y="438"/>
                    <a:pt x="25" y="563"/>
                  </a:cubicBezTo>
                  <a:cubicBezTo>
                    <a:pt x="0" y="563"/>
                    <a:pt x="0" y="588"/>
                    <a:pt x="0" y="613"/>
                  </a:cubicBezTo>
                  <a:cubicBezTo>
                    <a:pt x="0" y="613"/>
                    <a:pt x="25" y="638"/>
                    <a:pt x="50" y="638"/>
                  </a:cubicBezTo>
                  <a:cubicBezTo>
                    <a:pt x="602" y="538"/>
                    <a:pt x="1153" y="338"/>
                    <a:pt x="1629" y="87"/>
                  </a:cubicBezTo>
                  <a:cubicBezTo>
                    <a:pt x="1654" y="62"/>
                    <a:pt x="1679" y="37"/>
                    <a:pt x="1654" y="12"/>
                  </a:cubicBezTo>
                  <a:cubicBezTo>
                    <a:pt x="1654" y="12"/>
                    <a:pt x="1643" y="1"/>
                    <a:pt x="1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3"/>
            <p:cNvSpPr/>
            <p:nvPr/>
          </p:nvSpPr>
          <p:spPr>
            <a:xfrm>
              <a:off x="4845400" y="1498775"/>
              <a:ext cx="33225" cy="11925"/>
            </a:xfrm>
            <a:custGeom>
              <a:avLst/>
              <a:gdLst/>
              <a:ahLst/>
              <a:cxnLst/>
              <a:rect l="l" t="t" r="r" b="b"/>
              <a:pathLst>
                <a:path w="1329" h="477" extrusionOk="0">
                  <a:moveTo>
                    <a:pt x="1253" y="0"/>
                  </a:moveTo>
                  <a:cubicBezTo>
                    <a:pt x="877" y="201"/>
                    <a:pt x="476" y="326"/>
                    <a:pt x="50" y="401"/>
                  </a:cubicBezTo>
                  <a:cubicBezTo>
                    <a:pt x="25" y="401"/>
                    <a:pt x="0" y="426"/>
                    <a:pt x="25" y="451"/>
                  </a:cubicBezTo>
                  <a:cubicBezTo>
                    <a:pt x="25" y="451"/>
                    <a:pt x="25" y="477"/>
                    <a:pt x="50" y="477"/>
                  </a:cubicBezTo>
                  <a:cubicBezTo>
                    <a:pt x="502" y="426"/>
                    <a:pt x="903" y="276"/>
                    <a:pt x="1278" y="101"/>
                  </a:cubicBezTo>
                  <a:cubicBezTo>
                    <a:pt x="1304" y="76"/>
                    <a:pt x="1329" y="50"/>
                    <a:pt x="1304" y="25"/>
                  </a:cubicBezTo>
                  <a:cubicBezTo>
                    <a:pt x="1304"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3"/>
            <p:cNvSpPr/>
            <p:nvPr/>
          </p:nvSpPr>
          <p:spPr>
            <a:xfrm>
              <a:off x="4893025" y="1492500"/>
              <a:ext cx="9400" cy="6925"/>
            </a:xfrm>
            <a:custGeom>
              <a:avLst/>
              <a:gdLst/>
              <a:ahLst/>
              <a:cxnLst/>
              <a:rect l="l" t="t" r="r" b="b"/>
              <a:pathLst>
                <a:path w="376" h="277" extrusionOk="0">
                  <a:moveTo>
                    <a:pt x="301" y="1"/>
                  </a:moveTo>
                  <a:lnTo>
                    <a:pt x="25" y="201"/>
                  </a:lnTo>
                  <a:cubicBezTo>
                    <a:pt x="0" y="201"/>
                    <a:pt x="0" y="226"/>
                    <a:pt x="0" y="251"/>
                  </a:cubicBezTo>
                  <a:cubicBezTo>
                    <a:pt x="0" y="276"/>
                    <a:pt x="25" y="276"/>
                    <a:pt x="25" y="276"/>
                  </a:cubicBezTo>
                  <a:lnTo>
                    <a:pt x="50" y="276"/>
                  </a:lnTo>
                  <a:lnTo>
                    <a:pt x="351" y="76"/>
                  </a:lnTo>
                  <a:cubicBezTo>
                    <a:pt x="376" y="76"/>
                    <a:pt x="376" y="51"/>
                    <a:pt x="376"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3"/>
            <p:cNvSpPr/>
            <p:nvPr/>
          </p:nvSpPr>
          <p:spPr>
            <a:xfrm>
              <a:off x="4439375" y="1098400"/>
              <a:ext cx="18825" cy="13175"/>
            </a:xfrm>
            <a:custGeom>
              <a:avLst/>
              <a:gdLst/>
              <a:ahLst/>
              <a:cxnLst/>
              <a:rect l="l" t="t" r="r" b="b"/>
              <a:pathLst>
                <a:path w="753" h="527" extrusionOk="0">
                  <a:moveTo>
                    <a:pt x="702" y="0"/>
                  </a:moveTo>
                  <a:cubicBezTo>
                    <a:pt x="427" y="75"/>
                    <a:pt x="176" y="226"/>
                    <a:pt x="26" y="451"/>
                  </a:cubicBezTo>
                  <a:cubicBezTo>
                    <a:pt x="1" y="476"/>
                    <a:pt x="1" y="501"/>
                    <a:pt x="26" y="501"/>
                  </a:cubicBezTo>
                  <a:cubicBezTo>
                    <a:pt x="26" y="527"/>
                    <a:pt x="51" y="527"/>
                    <a:pt x="51" y="527"/>
                  </a:cubicBezTo>
                  <a:cubicBezTo>
                    <a:pt x="51" y="527"/>
                    <a:pt x="76" y="527"/>
                    <a:pt x="76" y="501"/>
                  </a:cubicBezTo>
                  <a:cubicBezTo>
                    <a:pt x="251" y="301"/>
                    <a:pt x="477" y="151"/>
                    <a:pt x="702" y="75"/>
                  </a:cubicBezTo>
                  <a:cubicBezTo>
                    <a:pt x="727" y="75"/>
                    <a:pt x="752" y="50"/>
                    <a:pt x="752" y="25"/>
                  </a:cubicBezTo>
                  <a:cubicBezTo>
                    <a:pt x="727" y="0"/>
                    <a:pt x="702"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3"/>
            <p:cNvSpPr/>
            <p:nvPr/>
          </p:nvSpPr>
          <p:spPr>
            <a:xfrm>
              <a:off x="4443125" y="1106550"/>
              <a:ext cx="21350" cy="14425"/>
            </a:xfrm>
            <a:custGeom>
              <a:avLst/>
              <a:gdLst/>
              <a:ahLst/>
              <a:cxnLst/>
              <a:rect l="l" t="t" r="r" b="b"/>
              <a:pathLst>
                <a:path w="854" h="577" extrusionOk="0">
                  <a:moveTo>
                    <a:pt x="778" y="0"/>
                  </a:moveTo>
                  <a:cubicBezTo>
                    <a:pt x="477" y="75"/>
                    <a:pt x="201" y="251"/>
                    <a:pt x="26" y="501"/>
                  </a:cubicBezTo>
                  <a:cubicBezTo>
                    <a:pt x="1" y="526"/>
                    <a:pt x="1" y="551"/>
                    <a:pt x="26" y="551"/>
                  </a:cubicBezTo>
                  <a:cubicBezTo>
                    <a:pt x="26" y="576"/>
                    <a:pt x="51" y="576"/>
                    <a:pt x="51" y="576"/>
                  </a:cubicBezTo>
                  <a:cubicBezTo>
                    <a:pt x="76" y="576"/>
                    <a:pt x="76" y="551"/>
                    <a:pt x="101" y="551"/>
                  </a:cubicBezTo>
                  <a:cubicBezTo>
                    <a:pt x="277" y="326"/>
                    <a:pt x="527" y="150"/>
                    <a:pt x="803" y="75"/>
                  </a:cubicBezTo>
                  <a:cubicBezTo>
                    <a:pt x="828" y="75"/>
                    <a:pt x="853"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3"/>
            <p:cNvSpPr/>
            <p:nvPr/>
          </p:nvSpPr>
          <p:spPr>
            <a:xfrm>
              <a:off x="4445650" y="1115925"/>
              <a:ext cx="23825" cy="15075"/>
            </a:xfrm>
            <a:custGeom>
              <a:avLst/>
              <a:gdLst/>
              <a:ahLst/>
              <a:cxnLst/>
              <a:rect l="l" t="t" r="r" b="b"/>
              <a:pathLst>
                <a:path w="953" h="603" extrusionOk="0">
                  <a:moveTo>
                    <a:pt x="902" y="1"/>
                  </a:moveTo>
                  <a:cubicBezTo>
                    <a:pt x="577" y="126"/>
                    <a:pt x="276" y="302"/>
                    <a:pt x="25" y="527"/>
                  </a:cubicBezTo>
                  <a:cubicBezTo>
                    <a:pt x="0" y="552"/>
                    <a:pt x="0" y="577"/>
                    <a:pt x="25" y="602"/>
                  </a:cubicBezTo>
                  <a:lnTo>
                    <a:pt x="75" y="602"/>
                  </a:lnTo>
                  <a:cubicBezTo>
                    <a:pt x="326" y="377"/>
                    <a:pt x="602" y="201"/>
                    <a:pt x="928" y="76"/>
                  </a:cubicBezTo>
                  <a:cubicBezTo>
                    <a:pt x="953" y="76"/>
                    <a:pt x="953" y="51"/>
                    <a:pt x="953" y="26"/>
                  </a:cubicBezTo>
                  <a:cubicBezTo>
                    <a:pt x="953" y="1"/>
                    <a:pt x="928"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3"/>
            <p:cNvSpPr/>
            <p:nvPr/>
          </p:nvSpPr>
          <p:spPr>
            <a:xfrm>
              <a:off x="4444400" y="1128825"/>
              <a:ext cx="26950" cy="16575"/>
            </a:xfrm>
            <a:custGeom>
              <a:avLst/>
              <a:gdLst/>
              <a:ahLst/>
              <a:cxnLst/>
              <a:rect l="l" t="t" r="r" b="b"/>
              <a:pathLst>
                <a:path w="1078" h="663" extrusionOk="0">
                  <a:moveTo>
                    <a:pt x="1049" y="1"/>
                  </a:moveTo>
                  <a:cubicBezTo>
                    <a:pt x="1042" y="1"/>
                    <a:pt x="1035" y="4"/>
                    <a:pt x="1028" y="11"/>
                  </a:cubicBezTo>
                  <a:cubicBezTo>
                    <a:pt x="652" y="137"/>
                    <a:pt x="326" y="312"/>
                    <a:pt x="25" y="588"/>
                  </a:cubicBezTo>
                  <a:cubicBezTo>
                    <a:pt x="0" y="588"/>
                    <a:pt x="0" y="613"/>
                    <a:pt x="25" y="638"/>
                  </a:cubicBezTo>
                  <a:cubicBezTo>
                    <a:pt x="25" y="638"/>
                    <a:pt x="25" y="663"/>
                    <a:pt x="50" y="663"/>
                  </a:cubicBezTo>
                  <a:cubicBezTo>
                    <a:pt x="50" y="663"/>
                    <a:pt x="75" y="663"/>
                    <a:pt x="75" y="638"/>
                  </a:cubicBezTo>
                  <a:cubicBezTo>
                    <a:pt x="351" y="412"/>
                    <a:pt x="702" y="212"/>
                    <a:pt x="1053" y="86"/>
                  </a:cubicBezTo>
                  <a:cubicBezTo>
                    <a:pt x="1078" y="61"/>
                    <a:pt x="1078" y="61"/>
                    <a:pt x="1078" y="36"/>
                  </a:cubicBezTo>
                  <a:cubicBezTo>
                    <a:pt x="1078" y="19"/>
                    <a:pt x="1065"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3"/>
            <p:cNvSpPr/>
            <p:nvPr/>
          </p:nvSpPr>
          <p:spPr>
            <a:xfrm>
              <a:off x="4446900" y="1136975"/>
              <a:ext cx="28225" cy="17200"/>
            </a:xfrm>
            <a:custGeom>
              <a:avLst/>
              <a:gdLst/>
              <a:ahLst/>
              <a:cxnLst/>
              <a:rect l="l" t="t" r="r" b="b"/>
              <a:pathLst>
                <a:path w="1129" h="688" extrusionOk="0">
                  <a:moveTo>
                    <a:pt x="1099" y="1"/>
                  </a:moveTo>
                  <a:cubicBezTo>
                    <a:pt x="1093" y="1"/>
                    <a:pt x="1085" y="4"/>
                    <a:pt x="1078" y="11"/>
                  </a:cubicBezTo>
                  <a:cubicBezTo>
                    <a:pt x="677" y="111"/>
                    <a:pt x="301" y="312"/>
                    <a:pt x="25" y="613"/>
                  </a:cubicBezTo>
                  <a:cubicBezTo>
                    <a:pt x="0" y="613"/>
                    <a:pt x="0" y="663"/>
                    <a:pt x="25" y="663"/>
                  </a:cubicBezTo>
                  <a:cubicBezTo>
                    <a:pt x="25" y="688"/>
                    <a:pt x="25" y="688"/>
                    <a:pt x="50" y="688"/>
                  </a:cubicBezTo>
                  <a:cubicBezTo>
                    <a:pt x="50" y="688"/>
                    <a:pt x="76" y="688"/>
                    <a:pt x="76" y="663"/>
                  </a:cubicBezTo>
                  <a:cubicBezTo>
                    <a:pt x="351" y="387"/>
                    <a:pt x="702" y="187"/>
                    <a:pt x="1103" y="86"/>
                  </a:cubicBezTo>
                  <a:cubicBezTo>
                    <a:pt x="1128" y="86"/>
                    <a:pt x="1128" y="61"/>
                    <a:pt x="1128" y="36"/>
                  </a:cubicBezTo>
                  <a:cubicBezTo>
                    <a:pt x="1128" y="18"/>
                    <a:pt x="1116"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3"/>
            <p:cNvSpPr/>
            <p:nvPr/>
          </p:nvSpPr>
          <p:spPr>
            <a:xfrm>
              <a:off x="4449400" y="1145375"/>
              <a:ext cx="30100" cy="18825"/>
            </a:xfrm>
            <a:custGeom>
              <a:avLst/>
              <a:gdLst/>
              <a:ahLst/>
              <a:cxnLst/>
              <a:rect l="l" t="t" r="r" b="b"/>
              <a:pathLst>
                <a:path w="1204" h="753" extrusionOk="0">
                  <a:moveTo>
                    <a:pt x="1153" y="1"/>
                  </a:moveTo>
                  <a:cubicBezTo>
                    <a:pt x="727" y="126"/>
                    <a:pt x="351" y="352"/>
                    <a:pt x="26" y="678"/>
                  </a:cubicBezTo>
                  <a:cubicBezTo>
                    <a:pt x="1" y="678"/>
                    <a:pt x="1" y="703"/>
                    <a:pt x="26" y="728"/>
                  </a:cubicBezTo>
                  <a:cubicBezTo>
                    <a:pt x="26" y="728"/>
                    <a:pt x="51" y="753"/>
                    <a:pt x="51" y="753"/>
                  </a:cubicBezTo>
                  <a:cubicBezTo>
                    <a:pt x="76" y="753"/>
                    <a:pt x="76" y="728"/>
                    <a:pt x="76" y="728"/>
                  </a:cubicBezTo>
                  <a:cubicBezTo>
                    <a:pt x="402" y="427"/>
                    <a:pt x="778" y="201"/>
                    <a:pt x="1179" y="76"/>
                  </a:cubicBezTo>
                  <a:cubicBezTo>
                    <a:pt x="1204" y="76"/>
                    <a:pt x="1204" y="51"/>
                    <a:pt x="1204" y="26"/>
                  </a:cubicBezTo>
                  <a:cubicBezTo>
                    <a:pt x="1204" y="1"/>
                    <a:pt x="1179"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3"/>
            <p:cNvSpPr/>
            <p:nvPr/>
          </p:nvSpPr>
          <p:spPr>
            <a:xfrm>
              <a:off x="4451900" y="1157300"/>
              <a:ext cx="26975" cy="16925"/>
            </a:xfrm>
            <a:custGeom>
              <a:avLst/>
              <a:gdLst/>
              <a:ahLst/>
              <a:cxnLst/>
              <a:rect l="l" t="t" r="r" b="b"/>
              <a:pathLst>
                <a:path w="1079" h="677" extrusionOk="0">
                  <a:moveTo>
                    <a:pt x="1003" y="0"/>
                  </a:moveTo>
                  <a:cubicBezTo>
                    <a:pt x="652" y="150"/>
                    <a:pt x="302" y="351"/>
                    <a:pt x="26" y="627"/>
                  </a:cubicBezTo>
                  <a:cubicBezTo>
                    <a:pt x="1" y="627"/>
                    <a:pt x="1" y="652"/>
                    <a:pt x="26" y="677"/>
                  </a:cubicBezTo>
                  <a:lnTo>
                    <a:pt x="76" y="677"/>
                  </a:lnTo>
                  <a:cubicBezTo>
                    <a:pt x="352" y="426"/>
                    <a:pt x="678" y="226"/>
                    <a:pt x="1028" y="100"/>
                  </a:cubicBezTo>
                  <a:cubicBezTo>
                    <a:pt x="1053" y="75"/>
                    <a:pt x="1079" y="50"/>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3"/>
            <p:cNvSpPr/>
            <p:nvPr/>
          </p:nvSpPr>
          <p:spPr>
            <a:xfrm>
              <a:off x="4452525" y="1170450"/>
              <a:ext cx="30100" cy="18200"/>
            </a:xfrm>
            <a:custGeom>
              <a:avLst/>
              <a:gdLst/>
              <a:ahLst/>
              <a:cxnLst/>
              <a:rect l="l" t="t" r="r" b="b"/>
              <a:pathLst>
                <a:path w="1204" h="728" extrusionOk="0">
                  <a:moveTo>
                    <a:pt x="1129" y="0"/>
                  </a:moveTo>
                  <a:cubicBezTo>
                    <a:pt x="728" y="151"/>
                    <a:pt x="352" y="376"/>
                    <a:pt x="26" y="652"/>
                  </a:cubicBezTo>
                  <a:cubicBezTo>
                    <a:pt x="1" y="677"/>
                    <a:pt x="1" y="702"/>
                    <a:pt x="26" y="702"/>
                  </a:cubicBezTo>
                  <a:cubicBezTo>
                    <a:pt x="26" y="727"/>
                    <a:pt x="26" y="727"/>
                    <a:pt x="51" y="727"/>
                  </a:cubicBezTo>
                  <a:lnTo>
                    <a:pt x="76" y="727"/>
                  </a:lnTo>
                  <a:cubicBezTo>
                    <a:pt x="402" y="452"/>
                    <a:pt x="778" y="226"/>
                    <a:pt x="1154" y="101"/>
                  </a:cubicBezTo>
                  <a:cubicBezTo>
                    <a:pt x="1179" y="76"/>
                    <a:pt x="1204" y="51"/>
                    <a:pt x="1179" y="25"/>
                  </a:cubicBezTo>
                  <a:cubicBezTo>
                    <a:pt x="1179" y="25"/>
                    <a:pt x="115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3"/>
            <p:cNvSpPr/>
            <p:nvPr/>
          </p:nvSpPr>
          <p:spPr>
            <a:xfrm>
              <a:off x="4460050" y="1177075"/>
              <a:ext cx="33225" cy="20975"/>
            </a:xfrm>
            <a:custGeom>
              <a:avLst/>
              <a:gdLst/>
              <a:ahLst/>
              <a:cxnLst/>
              <a:rect l="l" t="t" r="r" b="b"/>
              <a:pathLst>
                <a:path w="1329" h="839" extrusionOk="0">
                  <a:moveTo>
                    <a:pt x="1276" y="1"/>
                  </a:moveTo>
                  <a:cubicBezTo>
                    <a:pt x="1268" y="1"/>
                    <a:pt x="1261" y="4"/>
                    <a:pt x="1254" y="11"/>
                  </a:cubicBezTo>
                  <a:cubicBezTo>
                    <a:pt x="828" y="212"/>
                    <a:pt x="402" y="462"/>
                    <a:pt x="26" y="763"/>
                  </a:cubicBezTo>
                  <a:cubicBezTo>
                    <a:pt x="1" y="763"/>
                    <a:pt x="1" y="813"/>
                    <a:pt x="26" y="813"/>
                  </a:cubicBezTo>
                  <a:cubicBezTo>
                    <a:pt x="26" y="838"/>
                    <a:pt x="51" y="838"/>
                    <a:pt x="51" y="838"/>
                  </a:cubicBezTo>
                  <a:lnTo>
                    <a:pt x="76" y="838"/>
                  </a:lnTo>
                  <a:cubicBezTo>
                    <a:pt x="452" y="537"/>
                    <a:pt x="853" y="287"/>
                    <a:pt x="1304" y="86"/>
                  </a:cubicBezTo>
                  <a:cubicBezTo>
                    <a:pt x="1329" y="86"/>
                    <a:pt x="1329" y="61"/>
                    <a:pt x="1329" y="36"/>
                  </a:cubicBezTo>
                  <a:cubicBezTo>
                    <a:pt x="1311" y="18"/>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3"/>
            <p:cNvSpPr/>
            <p:nvPr/>
          </p:nvSpPr>
          <p:spPr>
            <a:xfrm>
              <a:off x="4466950" y="1188350"/>
              <a:ext cx="35725" cy="20975"/>
            </a:xfrm>
            <a:custGeom>
              <a:avLst/>
              <a:gdLst/>
              <a:ahLst/>
              <a:cxnLst/>
              <a:rect l="l" t="t" r="r" b="b"/>
              <a:pathLst>
                <a:path w="1429" h="839" extrusionOk="0">
                  <a:moveTo>
                    <a:pt x="1375" y="1"/>
                  </a:moveTo>
                  <a:cubicBezTo>
                    <a:pt x="1368" y="1"/>
                    <a:pt x="1361" y="4"/>
                    <a:pt x="1354" y="11"/>
                  </a:cubicBezTo>
                  <a:cubicBezTo>
                    <a:pt x="852" y="137"/>
                    <a:pt x="401" y="387"/>
                    <a:pt x="25" y="763"/>
                  </a:cubicBezTo>
                  <a:cubicBezTo>
                    <a:pt x="0" y="763"/>
                    <a:pt x="0" y="788"/>
                    <a:pt x="25" y="813"/>
                  </a:cubicBezTo>
                  <a:cubicBezTo>
                    <a:pt x="25" y="813"/>
                    <a:pt x="25" y="838"/>
                    <a:pt x="50" y="838"/>
                  </a:cubicBezTo>
                  <a:cubicBezTo>
                    <a:pt x="50" y="838"/>
                    <a:pt x="76" y="813"/>
                    <a:pt x="76" y="813"/>
                  </a:cubicBezTo>
                  <a:cubicBezTo>
                    <a:pt x="451" y="462"/>
                    <a:pt x="903" y="212"/>
                    <a:pt x="1379" y="86"/>
                  </a:cubicBezTo>
                  <a:cubicBezTo>
                    <a:pt x="1404" y="86"/>
                    <a:pt x="1429" y="61"/>
                    <a:pt x="1404" y="36"/>
                  </a:cubicBezTo>
                  <a:cubicBezTo>
                    <a:pt x="1404" y="19"/>
                    <a:pt x="1391"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3"/>
            <p:cNvSpPr/>
            <p:nvPr/>
          </p:nvSpPr>
          <p:spPr>
            <a:xfrm>
              <a:off x="4473200" y="1200900"/>
              <a:ext cx="35125" cy="20950"/>
            </a:xfrm>
            <a:custGeom>
              <a:avLst/>
              <a:gdLst/>
              <a:ahLst/>
              <a:cxnLst/>
              <a:rect l="l" t="t" r="r" b="b"/>
              <a:pathLst>
                <a:path w="1405" h="838" extrusionOk="0">
                  <a:moveTo>
                    <a:pt x="1360" y="0"/>
                  </a:moveTo>
                  <a:cubicBezTo>
                    <a:pt x="1357" y="0"/>
                    <a:pt x="1354" y="3"/>
                    <a:pt x="1354" y="11"/>
                  </a:cubicBezTo>
                  <a:cubicBezTo>
                    <a:pt x="853" y="136"/>
                    <a:pt x="402" y="386"/>
                    <a:pt x="26" y="762"/>
                  </a:cubicBezTo>
                  <a:cubicBezTo>
                    <a:pt x="1" y="787"/>
                    <a:pt x="26" y="813"/>
                    <a:pt x="26" y="813"/>
                  </a:cubicBezTo>
                  <a:cubicBezTo>
                    <a:pt x="51" y="838"/>
                    <a:pt x="51" y="838"/>
                    <a:pt x="51" y="838"/>
                  </a:cubicBezTo>
                  <a:cubicBezTo>
                    <a:pt x="76" y="838"/>
                    <a:pt x="76" y="838"/>
                    <a:pt x="101" y="813"/>
                  </a:cubicBezTo>
                  <a:cubicBezTo>
                    <a:pt x="452" y="462"/>
                    <a:pt x="878" y="211"/>
                    <a:pt x="1354" y="86"/>
                  </a:cubicBezTo>
                  <a:cubicBezTo>
                    <a:pt x="1379" y="86"/>
                    <a:pt x="1404" y="61"/>
                    <a:pt x="1404" y="36"/>
                  </a:cubicBezTo>
                  <a:cubicBezTo>
                    <a:pt x="1387"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3"/>
            <p:cNvSpPr/>
            <p:nvPr/>
          </p:nvSpPr>
          <p:spPr>
            <a:xfrm>
              <a:off x="4478850" y="1210900"/>
              <a:ext cx="34475" cy="22225"/>
            </a:xfrm>
            <a:custGeom>
              <a:avLst/>
              <a:gdLst/>
              <a:ahLst/>
              <a:cxnLst/>
              <a:rect l="l" t="t" r="r" b="b"/>
              <a:pathLst>
                <a:path w="1379" h="889" extrusionOk="0">
                  <a:moveTo>
                    <a:pt x="1329" y="0"/>
                  </a:moveTo>
                  <a:cubicBezTo>
                    <a:pt x="1321" y="0"/>
                    <a:pt x="1312" y="3"/>
                    <a:pt x="1304" y="12"/>
                  </a:cubicBezTo>
                  <a:cubicBezTo>
                    <a:pt x="828" y="187"/>
                    <a:pt x="402" y="463"/>
                    <a:pt x="26" y="814"/>
                  </a:cubicBezTo>
                  <a:cubicBezTo>
                    <a:pt x="1" y="814"/>
                    <a:pt x="1" y="839"/>
                    <a:pt x="1" y="864"/>
                  </a:cubicBezTo>
                  <a:cubicBezTo>
                    <a:pt x="26" y="864"/>
                    <a:pt x="26" y="889"/>
                    <a:pt x="51" y="889"/>
                  </a:cubicBezTo>
                  <a:cubicBezTo>
                    <a:pt x="51" y="889"/>
                    <a:pt x="51" y="864"/>
                    <a:pt x="76" y="864"/>
                  </a:cubicBezTo>
                  <a:cubicBezTo>
                    <a:pt x="452" y="538"/>
                    <a:pt x="878" y="262"/>
                    <a:pt x="1354" y="87"/>
                  </a:cubicBezTo>
                  <a:cubicBezTo>
                    <a:pt x="1379" y="62"/>
                    <a:pt x="1379" y="37"/>
                    <a:pt x="1379" y="12"/>
                  </a:cubicBezTo>
                  <a:cubicBezTo>
                    <a:pt x="1362" y="12"/>
                    <a:pt x="1346"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3"/>
            <p:cNvSpPr/>
            <p:nvPr/>
          </p:nvSpPr>
          <p:spPr>
            <a:xfrm>
              <a:off x="4485125" y="1218700"/>
              <a:ext cx="38875" cy="22575"/>
            </a:xfrm>
            <a:custGeom>
              <a:avLst/>
              <a:gdLst/>
              <a:ahLst/>
              <a:cxnLst/>
              <a:rect l="l" t="t" r="r" b="b"/>
              <a:pathLst>
                <a:path w="1555" h="903" extrusionOk="0">
                  <a:moveTo>
                    <a:pt x="1504" y="0"/>
                  </a:moveTo>
                  <a:cubicBezTo>
                    <a:pt x="927" y="151"/>
                    <a:pt x="426" y="426"/>
                    <a:pt x="0" y="827"/>
                  </a:cubicBezTo>
                  <a:cubicBezTo>
                    <a:pt x="0" y="852"/>
                    <a:pt x="0" y="877"/>
                    <a:pt x="0" y="903"/>
                  </a:cubicBezTo>
                  <a:lnTo>
                    <a:pt x="75" y="903"/>
                  </a:lnTo>
                  <a:cubicBezTo>
                    <a:pt x="451" y="502"/>
                    <a:pt x="978" y="226"/>
                    <a:pt x="1504" y="101"/>
                  </a:cubicBezTo>
                  <a:cubicBezTo>
                    <a:pt x="1529" y="75"/>
                    <a:pt x="1554" y="75"/>
                    <a:pt x="1554" y="50"/>
                  </a:cubicBezTo>
                  <a:cubicBezTo>
                    <a:pt x="1529" y="25"/>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3"/>
            <p:cNvSpPr/>
            <p:nvPr/>
          </p:nvSpPr>
          <p:spPr>
            <a:xfrm>
              <a:off x="4493900" y="1229075"/>
              <a:ext cx="35725" cy="20975"/>
            </a:xfrm>
            <a:custGeom>
              <a:avLst/>
              <a:gdLst/>
              <a:ahLst/>
              <a:cxnLst/>
              <a:rect l="l" t="t" r="r" b="b"/>
              <a:pathLst>
                <a:path w="1429" h="839" extrusionOk="0">
                  <a:moveTo>
                    <a:pt x="1400" y="1"/>
                  </a:moveTo>
                  <a:cubicBezTo>
                    <a:pt x="1393" y="1"/>
                    <a:pt x="1386" y="4"/>
                    <a:pt x="1378" y="11"/>
                  </a:cubicBezTo>
                  <a:cubicBezTo>
                    <a:pt x="877" y="137"/>
                    <a:pt x="401" y="387"/>
                    <a:pt x="0" y="763"/>
                  </a:cubicBezTo>
                  <a:cubicBezTo>
                    <a:pt x="0" y="788"/>
                    <a:pt x="0" y="813"/>
                    <a:pt x="0" y="813"/>
                  </a:cubicBezTo>
                  <a:cubicBezTo>
                    <a:pt x="25" y="838"/>
                    <a:pt x="25" y="838"/>
                    <a:pt x="50" y="838"/>
                  </a:cubicBezTo>
                  <a:cubicBezTo>
                    <a:pt x="50" y="838"/>
                    <a:pt x="50" y="838"/>
                    <a:pt x="75" y="813"/>
                  </a:cubicBezTo>
                  <a:cubicBezTo>
                    <a:pt x="451" y="462"/>
                    <a:pt x="902" y="212"/>
                    <a:pt x="1404" y="87"/>
                  </a:cubicBezTo>
                  <a:cubicBezTo>
                    <a:pt x="1429" y="87"/>
                    <a:pt x="1429" y="61"/>
                    <a:pt x="1429" y="36"/>
                  </a:cubicBezTo>
                  <a:cubicBezTo>
                    <a:pt x="1429" y="19"/>
                    <a:pt x="1416"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3"/>
            <p:cNvSpPr/>
            <p:nvPr/>
          </p:nvSpPr>
          <p:spPr>
            <a:xfrm>
              <a:off x="4497650" y="1241875"/>
              <a:ext cx="40750" cy="20700"/>
            </a:xfrm>
            <a:custGeom>
              <a:avLst/>
              <a:gdLst/>
              <a:ahLst/>
              <a:cxnLst/>
              <a:rect l="l" t="t" r="r" b="b"/>
              <a:pathLst>
                <a:path w="1630" h="828" extrusionOk="0">
                  <a:moveTo>
                    <a:pt x="1554" y="1"/>
                  </a:moveTo>
                  <a:cubicBezTo>
                    <a:pt x="1003" y="126"/>
                    <a:pt x="477" y="377"/>
                    <a:pt x="25" y="752"/>
                  </a:cubicBezTo>
                  <a:cubicBezTo>
                    <a:pt x="0" y="752"/>
                    <a:pt x="0" y="778"/>
                    <a:pt x="0" y="803"/>
                  </a:cubicBezTo>
                  <a:cubicBezTo>
                    <a:pt x="25" y="803"/>
                    <a:pt x="25" y="828"/>
                    <a:pt x="51" y="828"/>
                  </a:cubicBezTo>
                  <a:cubicBezTo>
                    <a:pt x="51" y="828"/>
                    <a:pt x="51" y="828"/>
                    <a:pt x="76" y="803"/>
                  </a:cubicBezTo>
                  <a:cubicBezTo>
                    <a:pt x="502" y="452"/>
                    <a:pt x="1028" y="201"/>
                    <a:pt x="1579" y="76"/>
                  </a:cubicBezTo>
                  <a:cubicBezTo>
                    <a:pt x="1604" y="76"/>
                    <a:pt x="1630"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3"/>
            <p:cNvSpPr/>
            <p:nvPr/>
          </p:nvSpPr>
          <p:spPr>
            <a:xfrm>
              <a:off x="4504550" y="1252275"/>
              <a:ext cx="36350" cy="22825"/>
            </a:xfrm>
            <a:custGeom>
              <a:avLst/>
              <a:gdLst/>
              <a:ahLst/>
              <a:cxnLst/>
              <a:rect l="l" t="t" r="r" b="b"/>
              <a:pathLst>
                <a:path w="1454" h="913" extrusionOk="0">
                  <a:moveTo>
                    <a:pt x="1425" y="0"/>
                  </a:moveTo>
                  <a:cubicBezTo>
                    <a:pt x="1418" y="0"/>
                    <a:pt x="1411" y="3"/>
                    <a:pt x="1404" y="11"/>
                  </a:cubicBezTo>
                  <a:cubicBezTo>
                    <a:pt x="877" y="136"/>
                    <a:pt x="401" y="437"/>
                    <a:pt x="25" y="838"/>
                  </a:cubicBezTo>
                  <a:cubicBezTo>
                    <a:pt x="0" y="863"/>
                    <a:pt x="25" y="888"/>
                    <a:pt x="25" y="913"/>
                  </a:cubicBezTo>
                  <a:lnTo>
                    <a:pt x="100" y="913"/>
                  </a:lnTo>
                  <a:cubicBezTo>
                    <a:pt x="451" y="512"/>
                    <a:pt x="927" y="236"/>
                    <a:pt x="1429" y="86"/>
                  </a:cubicBezTo>
                  <a:cubicBezTo>
                    <a:pt x="1429" y="86"/>
                    <a:pt x="1454" y="61"/>
                    <a:pt x="1454" y="36"/>
                  </a:cubicBezTo>
                  <a:cubicBezTo>
                    <a:pt x="1454" y="18"/>
                    <a:pt x="1441" y="0"/>
                    <a:pt x="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3"/>
            <p:cNvSpPr/>
            <p:nvPr/>
          </p:nvSpPr>
          <p:spPr>
            <a:xfrm>
              <a:off x="4505175" y="1261300"/>
              <a:ext cx="40750" cy="25725"/>
            </a:xfrm>
            <a:custGeom>
              <a:avLst/>
              <a:gdLst/>
              <a:ahLst/>
              <a:cxnLst/>
              <a:rect l="l" t="t" r="r" b="b"/>
              <a:pathLst>
                <a:path w="1630" h="1029" extrusionOk="0">
                  <a:moveTo>
                    <a:pt x="1579" y="1"/>
                  </a:moveTo>
                  <a:cubicBezTo>
                    <a:pt x="1003" y="251"/>
                    <a:pt x="476" y="552"/>
                    <a:pt x="0" y="928"/>
                  </a:cubicBezTo>
                  <a:cubicBezTo>
                    <a:pt x="0" y="953"/>
                    <a:pt x="0" y="978"/>
                    <a:pt x="0" y="1003"/>
                  </a:cubicBezTo>
                  <a:cubicBezTo>
                    <a:pt x="25" y="1003"/>
                    <a:pt x="25" y="1028"/>
                    <a:pt x="25" y="1028"/>
                  </a:cubicBezTo>
                  <a:cubicBezTo>
                    <a:pt x="50" y="1028"/>
                    <a:pt x="50" y="1003"/>
                    <a:pt x="75" y="1003"/>
                  </a:cubicBezTo>
                  <a:cubicBezTo>
                    <a:pt x="526" y="627"/>
                    <a:pt x="1053" y="326"/>
                    <a:pt x="1604" y="101"/>
                  </a:cubicBezTo>
                  <a:cubicBezTo>
                    <a:pt x="1629" y="76"/>
                    <a:pt x="1629" y="51"/>
                    <a:pt x="1629" y="26"/>
                  </a:cubicBezTo>
                  <a:cubicBezTo>
                    <a:pt x="1629" y="1"/>
                    <a:pt x="160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3"/>
            <p:cNvSpPr/>
            <p:nvPr/>
          </p:nvSpPr>
          <p:spPr>
            <a:xfrm>
              <a:off x="4514575" y="1273200"/>
              <a:ext cx="35100" cy="21325"/>
            </a:xfrm>
            <a:custGeom>
              <a:avLst/>
              <a:gdLst/>
              <a:ahLst/>
              <a:cxnLst/>
              <a:rect l="l" t="t" r="r" b="b"/>
              <a:pathLst>
                <a:path w="1404" h="853" extrusionOk="0">
                  <a:moveTo>
                    <a:pt x="1354" y="1"/>
                  </a:moveTo>
                  <a:cubicBezTo>
                    <a:pt x="852" y="151"/>
                    <a:pt x="401" y="427"/>
                    <a:pt x="25" y="778"/>
                  </a:cubicBezTo>
                  <a:cubicBezTo>
                    <a:pt x="0" y="803"/>
                    <a:pt x="0" y="828"/>
                    <a:pt x="25" y="853"/>
                  </a:cubicBezTo>
                  <a:lnTo>
                    <a:pt x="75" y="853"/>
                  </a:lnTo>
                  <a:cubicBezTo>
                    <a:pt x="451" y="502"/>
                    <a:pt x="902" y="226"/>
                    <a:pt x="1379" y="76"/>
                  </a:cubicBezTo>
                  <a:cubicBezTo>
                    <a:pt x="1404" y="76"/>
                    <a:pt x="1404" y="51"/>
                    <a:pt x="1404"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3"/>
            <p:cNvSpPr/>
            <p:nvPr/>
          </p:nvSpPr>
          <p:spPr>
            <a:xfrm>
              <a:off x="4521450" y="1281100"/>
              <a:ext cx="35750" cy="22825"/>
            </a:xfrm>
            <a:custGeom>
              <a:avLst/>
              <a:gdLst/>
              <a:ahLst/>
              <a:cxnLst/>
              <a:rect l="l" t="t" r="r" b="b"/>
              <a:pathLst>
                <a:path w="1430" h="913" extrusionOk="0">
                  <a:moveTo>
                    <a:pt x="1376" y="0"/>
                  </a:moveTo>
                  <a:cubicBezTo>
                    <a:pt x="1369" y="0"/>
                    <a:pt x="1362" y="3"/>
                    <a:pt x="1354" y="11"/>
                  </a:cubicBezTo>
                  <a:cubicBezTo>
                    <a:pt x="878" y="211"/>
                    <a:pt x="427" y="487"/>
                    <a:pt x="26" y="838"/>
                  </a:cubicBezTo>
                  <a:cubicBezTo>
                    <a:pt x="1" y="863"/>
                    <a:pt x="1" y="888"/>
                    <a:pt x="26" y="913"/>
                  </a:cubicBezTo>
                  <a:lnTo>
                    <a:pt x="76" y="913"/>
                  </a:lnTo>
                  <a:cubicBezTo>
                    <a:pt x="477" y="562"/>
                    <a:pt x="928" y="286"/>
                    <a:pt x="1404" y="86"/>
                  </a:cubicBezTo>
                  <a:cubicBezTo>
                    <a:pt x="1404" y="86"/>
                    <a:pt x="1429" y="61"/>
                    <a:pt x="1404" y="36"/>
                  </a:cubicBezTo>
                  <a:cubicBezTo>
                    <a:pt x="1404" y="18"/>
                    <a:pt x="1392"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3"/>
            <p:cNvSpPr/>
            <p:nvPr/>
          </p:nvSpPr>
          <p:spPr>
            <a:xfrm>
              <a:off x="4528975" y="1290125"/>
              <a:ext cx="37625" cy="25075"/>
            </a:xfrm>
            <a:custGeom>
              <a:avLst/>
              <a:gdLst/>
              <a:ahLst/>
              <a:cxnLst/>
              <a:rect l="l" t="t" r="r" b="b"/>
              <a:pathLst>
                <a:path w="1505" h="1003" extrusionOk="0">
                  <a:moveTo>
                    <a:pt x="1454" y="0"/>
                  </a:moveTo>
                  <a:cubicBezTo>
                    <a:pt x="903" y="176"/>
                    <a:pt x="402" y="502"/>
                    <a:pt x="26" y="928"/>
                  </a:cubicBezTo>
                  <a:cubicBezTo>
                    <a:pt x="1" y="928"/>
                    <a:pt x="1" y="978"/>
                    <a:pt x="26" y="978"/>
                  </a:cubicBezTo>
                  <a:cubicBezTo>
                    <a:pt x="26" y="978"/>
                    <a:pt x="51" y="1003"/>
                    <a:pt x="51" y="1003"/>
                  </a:cubicBezTo>
                  <a:cubicBezTo>
                    <a:pt x="51" y="1003"/>
                    <a:pt x="76" y="978"/>
                    <a:pt x="76" y="978"/>
                  </a:cubicBezTo>
                  <a:cubicBezTo>
                    <a:pt x="452" y="577"/>
                    <a:pt x="953" y="251"/>
                    <a:pt x="1479" y="101"/>
                  </a:cubicBezTo>
                  <a:cubicBezTo>
                    <a:pt x="1504" y="76"/>
                    <a:pt x="1504" y="51"/>
                    <a:pt x="1504" y="25"/>
                  </a:cubicBezTo>
                  <a:cubicBezTo>
                    <a:pt x="1504" y="25"/>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3"/>
            <p:cNvSpPr/>
            <p:nvPr/>
          </p:nvSpPr>
          <p:spPr>
            <a:xfrm>
              <a:off x="4535250" y="1298900"/>
              <a:ext cx="41375" cy="25075"/>
            </a:xfrm>
            <a:custGeom>
              <a:avLst/>
              <a:gdLst/>
              <a:ahLst/>
              <a:cxnLst/>
              <a:rect l="l" t="t" r="r" b="b"/>
              <a:pathLst>
                <a:path w="1655" h="1003" extrusionOk="0">
                  <a:moveTo>
                    <a:pt x="1579" y="0"/>
                  </a:moveTo>
                  <a:cubicBezTo>
                    <a:pt x="1003" y="201"/>
                    <a:pt x="451" y="527"/>
                    <a:pt x="25" y="953"/>
                  </a:cubicBezTo>
                  <a:cubicBezTo>
                    <a:pt x="0" y="953"/>
                    <a:pt x="0" y="978"/>
                    <a:pt x="0" y="1003"/>
                  </a:cubicBezTo>
                  <a:lnTo>
                    <a:pt x="75" y="1003"/>
                  </a:lnTo>
                  <a:cubicBezTo>
                    <a:pt x="501" y="602"/>
                    <a:pt x="1053" y="276"/>
                    <a:pt x="1604" y="75"/>
                  </a:cubicBezTo>
                  <a:cubicBezTo>
                    <a:pt x="1629" y="75"/>
                    <a:pt x="1654" y="50"/>
                    <a:pt x="1629" y="25"/>
                  </a:cubicBezTo>
                  <a:cubicBezTo>
                    <a:pt x="1629" y="0"/>
                    <a:pt x="1604"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3"/>
            <p:cNvSpPr/>
            <p:nvPr/>
          </p:nvSpPr>
          <p:spPr>
            <a:xfrm>
              <a:off x="4545275" y="1309550"/>
              <a:ext cx="32600" cy="20700"/>
            </a:xfrm>
            <a:custGeom>
              <a:avLst/>
              <a:gdLst/>
              <a:ahLst/>
              <a:cxnLst/>
              <a:rect l="l" t="t" r="r" b="b"/>
              <a:pathLst>
                <a:path w="1304" h="828" extrusionOk="0">
                  <a:moveTo>
                    <a:pt x="1253" y="0"/>
                  </a:moveTo>
                  <a:cubicBezTo>
                    <a:pt x="802" y="201"/>
                    <a:pt x="376" y="452"/>
                    <a:pt x="0" y="752"/>
                  </a:cubicBezTo>
                  <a:cubicBezTo>
                    <a:pt x="0" y="777"/>
                    <a:pt x="0" y="802"/>
                    <a:pt x="0" y="827"/>
                  </a:cubicBezTo>
                  <a:lnTo>
                    <a:pt x="75" y="827"/>
                  </a:lnTo>
                  <a:cubicBezTo>
                    <a:pt x="426" y="527"/>
                    <a:pt x="852" y="276"/>
                    <a:pt x="1278" y="76"/>
                  </a:cubicBezTo>
                  <a:cubicBezTo>
                    <a:pt x="1303" y="76"/>
                    <a:pt x="1303" y="51"/>
                    <a:pt x="1303" y="25"/>
                  </a:cubicBezTo>
                  <a:cubicBezTo>
                    <a:pt x="1278"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3"/>
            <p:cNvSpPr/>
            <p:nvPr/>
          </p:nvSpPr>
          <p:spPr>
            <a:xfrm>
              <a:off x="4552150" y="1317425"/>
              <a:ext cx="39500" cy="20975"/>
            </a:xfrm>
            <a:custGeom>
              <a:avLst/>
              <a:gdLst/>
              <a:ahLst/>
              <a:cxnLst/>
              <a:rect l="l" t="t" r="r" b="b"/>
              <a:pathLst>
                <a:path w="1580" h="839" extrusionOk="0">
                  <a:moveTo>
                    <a:pt x="1551" y="1"/>
                  </a:moveTo>
                  <a:cubicBezTo>
                    <a:pt x="1544" y="1"/>
                    <a:pt x="1537" y="4"/>
                    <a:pt x="1530" y="11"/>
                  </a:cubicBezTo>
                  <a:lnTo>
                    <a:pt x="26" y="763"/>
                  </a:lnTo>
                  <a:cubicBezTo>
                    <a:pt x="1" y="763"/>
                    <a:pt x="1" y="788"/>
                    <a:pt x="26" y="813"/>
                  </a:cubicBezTo>
                  <a:cubicBezTo>
                    <a:pt x="26" y="813"/>
                    <a:pt x="26" y="838"/>
                    <a:pt x="51" y="838"/>
                  </a:cubicBezTo>
                  <a:lnTo>
                    <a:pt x="76" y="838"/>
                  </a:lnTo>
                  <a:lnTo>
                    <a:pt x="1555" y="86"/>
                  </a:lnTo>
                  <a:cubicBezTo>
                    <a:pt x="1580" y="86"/>
                    <a:pt x="1580" y="61"/>
                    <a:pt x="1580" y="36"/>
                  </a:cubicBezTo>
                  <a:cubicBezTo>
                    <a:pt x="1580" y="19"/>
                    <a:pt x="1567" y="1"/>
                    <a:pt x="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3"/>
            <p:cNvSpPr/>
            <p:nvPr/>
          </p:nvSpPr>
          <p:spPr>
            <a:xfrm>
              <a:off x="4556550" y="1327725"/>
              <a:ext cx="38875" cy="21950"/>
            </a:xfrm>
            <a:custGeom>
              <a:avLst/>
              <a:gdLst/>
              <a:ahLst/>
              <a:cxnLst/>
              <a:rect l="l" t="t" r="r" b="b"/>
              <a:pathLst>
                <a:path w="1555" h="878" extrusionOk="0">
                  <a:moveTo>
                    <a:pt x="1504" y="0"/>
                  </a:moveTo>
                  <a:cubicBezTo>
                    <a:pt x="953" y="201"/>
                    <a:pt x="451" y="476"/>
                    <a:pt x="0" y="802"/>
                  </a:cubicBezTo>
                  <a:cubicBezTo>
                    <a:pt x="0" y="827"/>
                    <a:pt x="0" y="852"/>
                    <a:pt x="0" y="877"/>
                  </a:cubicBezTo>
                  <a:lnTo>
                    <a:pt x="76" y="877"/>
                  </a:lnTo>
                  <a:cubicBezTo>
                    <a:pt x="502" y="552"/>
                    <a:pt x="1003" y="276"/>
                    <a:pt x="1529" y="75"/>
                  </a:cubicBezTo>
                  <a:cubicBezTo>
                    <a:pt x="1554" y="75"/>
                    <a:pt x="1554" y="50"/>
                    <a:pt x="1554" y="25"/>
                  </a:cubicBezTo>
                  <a:cubicBezTo>
                    <a:pt x="1529"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3"/>
            <p:cNvSpPr/>
            <p:nvPr/>
          </p:nvSpPr>
          <p:spPr>
            <a:xfrm>
              <a:off x="4560925" y="1340250"/>
              <a:ext cx="37625" cy="21950"/>
            </a:xfrm>
            <a:custGeom>
              <a:avLst/>
              <a:gdLst/>
              <a:ahLst/>
              <a:cxnLst/>
              <a:rect l="l" t="t" r="r" b="b"/>
              <a:pathLst>
                <a:path w="1505" h="878" extrusionOk="0">
                  <a:moveTo>
                    <a:pt x="1454" y="0"/>
                  </a:moveTo>
                  <a:cubicBezTo>
                    <a:pt x="903" y="101"/>
                    <a:pt x="377" y="376"/>
                    <a:pt x="1" y="802"/>
                  </a:cubicBezTo>
                  <a:cubicBezTo>
                    <a:pt x="1" y="828"/>
                    <a:pt x="1" y="853"/>
                    <a:pt x="1" y="853"/>
                  </a:cubicBezTo>
                  <a:cubicBezTo>
                    <a:pt x="26" y="878"/>
                    <a:pt x="26" y="878"/>
                    <a:pt x="26" y="878"/>
                  </a:cubicBezTo>
                  <a:cubicBezTo>
                    <a:pt x="51" y="878"/>
                    <a:pt x="51" y="878"/>
                    <a:pt x="76" y="853"/>
                  </a:cubicBezTo>
                  <a:cubicBezTo>
                    <a:pt x="427" y="452"/>
                    <a:pt x="928" y="176"/>
                    <a:pt x="1479" y="76"/>
                  </a:cubicBezTo>
                  <a:cubicBezTo>
                    <a:pt x="1479" y="76"/>
                    <a:pt x="1505" y="51"/>
                    <a:pt x="1505" y="26"/>
                  </a:cubicBezTo>
                  <a:cubicBezTo>
                    <a:pt x="1505" y="26"/>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3"/>
            <p:cNvSpPr/>
            <p:nvPr/>
          </p:nvSpPr>
          <p:spPr>
            <a:xfrm>
              <a:off x="4567825" y="1351275"/>
              <a:ext cx="35100" cy="22825"/>
            </a:xfrm>
            <a:custGeom>
              <a:avLst/>
              <a:gdLst/>
              <a:ahLst/>
              <a:cxnLst/>
              <a:rect l="l" t="t" r="r" b="b"/>
              <a:pathLst>
                <a:path w="1404" h="913" extrusionOk="0">
                  <a:moveTo>
                    <a:pt x="1360" y="0"/>
                  </a:moveTo>
                  <a:cubicBezTo>
                    <a:pt x="1356" y="0"/>
                    <a:pt x="1354" y="3"/>
                    <a:pt x="1354" y="11"/>
                  </a:cubicBezTo>
                  <a:cubicBezTo>
                    <a:pt x="828" y="136"/>
                    <a:pt x="351" y="437"/>
                    <a:pt x="0" y="863"/>
                  </a:cubicBezTo>
                  <a:cubicBezTo>
                    <a:pt x="0" y="863"/>
                    <a:pt x="0" y="888"/>
                    <a:pt x="26" y="913"/>
                  </a:cubicBezTo>
                  <a:lnTo>
                    <a:pt x="76" y="913"/>
                  </a:lnTo>
                  <a:cubicBezTo>
                    <a:pt x="401" y="512"/>
                    <a:pt x="853" y="211"/>
                    <a:pt x="1354" y="86"/>
                  </a:cubicBezTo>
                  <a:cubicBezTo>
                    <a:pt x="1379" y="86"/>
                    <a:pt x="1404" y="61"/>
                    <a:pt x="1404" y="36"/>
                  </a:cubicBezTo>
                  <a:cubicBezTo>
                    <a:pt x="1386"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3"/>
            <p:cNvSpPr/>
            <p:nvPr/>
          </p:nvSpPr>
          <p:spPr>
            <a:xfrm>
              <a:off x="4575350" y="1363800"/>
              <a:ext cx="31350" cy="21575"/>
            </a:xfrm>
            <a:custGeom>
              <a:avLst/>
              <a:gdLst/>
              <a:ahLst/>
              <a:cxnLst/>
              <a:rect l="l" t="t" r="r" b="b"/>
              <a:pathLst>
                <a:path w="1254" h="863" extrusionOk="0">
                  <a:moveTo>
                    <a:pt x="1225" y="0"/>
                  </a:moveTo>
                  <a:cubicBezTo>
                    <a:pt x="1218" y="0"/>
                    <a:pt x="1211" y="3"/>
                    <a:pt x="1203" y="11"/>
                  </a:cubicBezTo>
                  <a:cubicBezTo>
                    <a:pt x="752" y="161"/>
                    <a:pt x="326" y="437"/>
                    <a:pt x="25" y="788"/>
                  </a:cubicBezTo>
                  <a:cubicBezTo>
                    <a:pt x="0" y="813"/>
                    <a:pt x="0" y="838"/>
                    <a:pt x="25" y="863"/>
                  </a:cubicBezTo>
                  <a:lnTo>
                    <a:pt x="75" y="863"/>
                  </a:lnTo>
                  <a:cubicBezTo>
                    <a:pt x="401" y="512"/>
                    <a:pt x="777" y="236"/>
                    <a:pt x="1228" y="86"/>
                  </a:cubicBezTo>
                  <a:cubicBezTo>
                    <a:pt x="1253" y="86"/>
                    <a:pt x="1253" y="61"/>
                    <a:pt x="1253" y="36"/>
                  </a:cubicBezTo>
                  <a:cubicBezTo>
                    <a:pt x="1253" y="18"/>
                    <a:pt x="1241" y="0"/>
                    <a:pt x="1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3"/>
            <p:cNvSpPr/>
            <p:nvPr/>
          </p:nvSpPr>
          <p:spPr>
            <a:xfrm>
              <a:off x="4586000" y="1373450"/>
              <a:ext cx="33850" cy="20075"/>
            </a:xfrm>
            <a:custGeom>
              <a:avLst/>
              <a:gdLst/>
              <a:ahLst/>
              <a:cxnLst/>
              <a:rect l="l" t="t" r="r" b="b"/>
              <a:pathLst>
                <a:path w="1354" h="803" extrusionOk="0">
                  <a:moveTo>
                    <a:pt x="1278" y="1"/>
                  </a:moveTo>
                  <a:cubicBezTo>
                    <a:pt x="827" y="151"/>
                    <a:pt x="376" y="402"/>
                    <a:pt x="25" y="728"/>
                  </a:cubicBezTo>
                  <a:cubicBezTo>
                    <a:pt x="0" y="753"/>
                    <a:pt x="0" y="778"/>
                    <a:pt x="25" y="803"/>
                  </a:cubicBezTo>
                  <a:lnTo>
                    <a:pt x="75" y="803"/>
                  </a:lnTo>
                  <a:cubicBezTo>
                    <a:pt x="426" y="477"/>
                    <a:pt x="852" y="226"/>
                    <a:pt x="1304" y="76"/>
                  </a:cubicBezTo>
                  <a:cubicBezTo>
                    <a:pt x="1329" y="76"/>
                    <a:pt x="1354" y="51"/>
                    <a:pt x="1354" y="26"/>
                  </a:cubicBezTo>
                  <a:cubicBezTo>
                    <a:pt x="1329" y="1"/>
                    <a:pt x="1304"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3"/>
            <p:cNvSpPr/>
            <p:nvPr/>
          </p:nvSpPr>
          <p:spPr>
            <a:xfrm>
              <a:off x="4591625" y="1385350"/>
              <a:ext cx="35750" cy="22600"/>
            </a:xfrm>
            <a:custGeom>
              <a:avLst/>
              <a:gdLst/>
              <a:ahLst/>
              <a:cxnLst/>
              <a:rect l="l" t="t" r="r" b="b"/>
              <a:pathLst>
                <a:path w="1430" h="904" extrusionOk="0">
                  <a:moveTo>
                    <a:pt x="1354" y="1"/>
                  </a:moveTo>
                  <a:cubicBezTo>
                    <a:pt x="853" y="176"/>
                    <a:pt x="402" y="477"/>
                    <a:pt x="26" y="828"/>
                  </a:cubicBezTo>
                  <a:cubicBezTo>
                    <a:pt x="1" y="853"/>
                    <a:pt x="1" y="878"/>
                    <a:pt x="26" y="903"/>
                  </a:cubicBezTo>
                  <a:lnTo>
                    <a:pt x="76" y="903"/>
                  </a:lnTo>
                  <a:cubicBezTo>
                    <a:pt x="452" y="527"/>
                    <a:pt x="903" y="252"/>
                    <a:pt x="1404" y="76"/>
                  </a:cubicBezTo>
                  <a:cubicBezTo>
                    <a:pt x="1404" y="76"/>
                    <a:pt x="1429" y="51"/>
                    <a:pt x="1429"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3"/>
            <p:cNvSpPr/>
            <p:nvPr/>
          </p:nvSpPr>
          <p:spPr>
            <a:xfrm>
              <a:off x="4596650" y="1392250"/>
              <a:ext cx="45125" cy="25725"/>
            </a:xfrm>
            <a:custGeom>
              <a:avLst/>
              <a:gdLst/>
              <a:ahLst/>
              <a:cxnLst/>
              <a:rect l="l" t="t" r="r" b="b"/>
              <a:pathLst>
                <a:path w="1805" h="1029" extrusionOk="0">
                  <a:moveTo>
                    <a:pt x="1730" y="1"/>
                  </a:moveTo>
                  <a:cubicBezTo>
                    <a:pt x="1103" y="226"/>
                    <a:pt x="527" y="552"/>
                    <a:pt x="25" y="953"/>
                  </a:cubicBezTo>
                  <a:cubicBezTo>
                    <a:pt x="0" y="978"/>
                    <a:pt x="0" y="1003"/>
                    <a:pt x="25" y="1028"/>
                  </a:cubicBezTo>
                  <a:lnTo>
                    <a:pt x="76" y="1028"/>
                  </a:lnTo>
                  <a:cubicBezTo>
                    <a:pt x="577" y="602"/>
                    <a:pt x="1153" y="301"/>
                    <a:pt x="1755" y="76"/>
                  </a:cubicBezTo>
                  <a:cubicBezTo>
                    <a:pt x="1780" y="76"/>
                    <a:pt x="1805" y="51"/>
                    <a:pt x="1780" y="26"/>
                  </a:cubicBezTo>
                  <a:cubicBezTo>
                    <a:pt x="1780"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3"/>
            <p:cNvSpPr/>
            <p:nvPr/>
          </p:nvSpPr>
          <p:spPr>
            <a:xfrm>
              <a:off x="4608550" y="1407025"/>
              <a:ext cx="35750" cy="21600"/>
            </a:xfrm>
            <a:custGeom>
              <a:avLst/>
              <a:gdLst/>
              <a:ahLst/>
              <a:cxnLst/>
              <a:rect l="l" t="t" r="r" b="b"/>
              <a:pathLst>
                <a:path w="1430" h="864" extrusionOk="0">
                  <a:moveTo>
                    <a:pt x="1400" y="1"/>
                  </a:moveTo>
                  <a:cubicBezTo>
                    <a:pt x="1394" y="1"/>
                    <a:pt x="1386" y="4"/>
                    <a:pt x="1379" y="11"/>
                  </a:cubicBezTo>
                  <a:cubicBezTo>
                    <a:pt x="853" y="136"/>
                    <a:pt x="402" y="412"/>
                    <a:pt x="26" y="788"/>
                  </a:cubicBezTo>
                  <a:cubicBezTo>
                    <a:pt x="1" y="813"/>
                    <a:pt x="1" y="838"/>
                    <a:pt x="26" y="863"/>
                  </a:cubicBezTo>
                  <a:lnTo>
                    <a:pt x="101" y="863"/>
                  </a:lnTo>
                  <a:cubicBezTo>
                    <a:pt x="452" y="487"/>
                    <a:pt x="903" y="212"/>
                    <a:pt x="1404" y="86"/>
                  </a:cubicBezTo>
                  <a:cubicBezTo>
                    <a:pt x="1429" y="86"/>
                    <a:pt x="1429" y="61"/>
                    <a:pt x="1429" y="36"/>
                  </a:cubicBezTo>
                  <a:cubicBezTo>
                    <a:pt x="1429" y="19"/>
                    <a:pt x="1417"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3"/>
            <p:cNvSpPr/>
            <p:nvPr/>
          </p:nvSpPr>
          <p:spPr>
            <a:xfrm>
              <a:off x="4616075" y="1417325"/>
              <a:ext cx="37625" cy="21950"/>
            </a:xfrm>
            <a:custGeom>
              <a:avLst/>
              <a:gdLst/>
              <a:ahLst/>
              <a:cxnLst/>
              <a:rect l="l" t="t" r="r" b="b"/>
              <a:pathLst>
                <a:path w="1505" h="878" extrusionOk="0">
                  <a:moveTo>
                    <a:pt x="1454" y="0"/>
                  </a:moveTo>
                  <a:cubicBezTo>
                    <a:pt x="903" y="100"/>
                    <a:pt x="401" y="401"/>
                    <a:pt x="0" y="802"/>
                  </a:cubicBezTo>
                  <a:cubicBezTo>
                    <a:pt x="0" y="827"/>
                    <a:pt x="0" y="852"/>
                    <a:pt x="0" y="877"/>
                  </a:cubicBezTo>
                  <a:lnTo>
                    <a:pt x="50" y="877"/>
                  </a:lnTo>
                  <a:cubicBezTo>
                    <a:pt x="50" y="877"/>
                    <a:pt x="75" y="877"/>
                    <a:pt x="75" y="852"/>
                  </a:cubicBezTo>
                  <a:cubicBezTo>
                    <a:pt x="451" y="476"/>
                    <a:pt x="928" y="201"/>
                    <a:pt x="1479" y="75"/>
                  </a:cubicBezTo>
                  <a:cubicBezTo>
                    <a:pt x="1504" y="75"/>
                    <a:pt x="1504"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3"/>
            <p:cNvSpPr/>
            <p:nvPr/>
          </p:nvSpPr>
          <p:spPr>
            <a:xfrm>
              <a:off x="4622325" y="1427075"/>
              <a:ext cx="40125" cy="24100"/>
            </a:xfrm>
            <a:custGeom>
              <a:avLst/>
              <a:gdLst/>
              <a:ahLst/>
              <a:cxnLst/>
              <a:rect l="l" t="t" r="r" b="b"/>
              <a:pathLst>
                <a:path w="1605" h="964" extrusionOk="0">
                  <a:moveTo>
                    <a:pt x="1576" y="1"/>
                  </a:moveTo>
                  <a:cubicBezTo>
                    <a:pt x="1569" y="1"/>
                    <a:pt x="1562" y="4"/>
                    <a:pt x="1555" y="11"/>
                  </a:cubicBezTo>
                  <a:cubicBezTo>
                    <a:pt x="978" y="187"/>
                    <a:pt x="452" y="487"/>
                    <a:pt x="26" y="888"/>
                  </a:cubicBezTo>
                  <a:cubicBezTo>
                    <a:pt x="1" y="888"/>
                    <a:pt x="1" y="913"/>
                    <a:pt x="26" y="939"/>
                  </a:cubicBezTo>
                  <a:cubicBezTo>
                    <a:pt x="26" y="964"/>
                    <a:pt x="26" y="964"/>
                    <a:pt x="51" y="964"/>
                  </a:cubicBezTo>
                  <a:cubicBezTo>
                    <a:pt x="51" y="964"/>
                    <a:pt x="76" y="964"/>
                    <a:pt x="76" y="939"/>
                  </a:cubicBezTo>
                  <a:cubicBezTo>
                    <a:pt x="502" y="563"/>
                    <a:pt x="1028" y="262"/>
                    <a:pt x="1580" y="86"/>
                  </a:cubicBezTo>
                  <a:cubicBezTo>
                    <a:pt x="1605" y="86"/>
                    <a:pt x="1605" y="61"/>
                    <a:pt x="1605" y="36"/>
                  </a:cubicBezTo>
                  <a:cubicBezTo>
                    <a:pt x="1605" y="19"/>
                    <a:pt x="1592"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3"/>
            <p:cNvSpPr/>
            <p:nvPr/>
          </p:nvSpPr>
          <p:spPr>
            <a:xfrm>
              <a:off x="4629225" y="1437375"/>
              <a:ext cx="41375" cy="23825"/>
            </a:xfrm>
            <a:custGeom>
              <a:avLst/>
              <a:gdLst/>
              <a:ahLst/>
              <a:cxnLst/>
              <a:rect l="l" t="t" r="r" b="b"/>
              <a:pathLst>
                <a:path w="1655" h="953" extrusionOk="0">
                  <a:moveTo>
                    <a:pt x="1580" y="0"/>
                  </a:moveTo>
                  <a:cubicBezTo>
                    <a:pt x="1028" y="201"/>
                    <a:pt x="477" y="501"/>
                    <a:pt x="26" y="877"/>
                  </a:cubicBezTo>
                  <a:cubicBezTo>
                    <a:pt x="1" y="902"/>
                    <a:pt x="1" y="928"/>
                    <a:pt x="26" y="928"/>
                  </a:cubicBezTo>
                  <a:cubicBezTo>
                    <a:pt x="26" y="953"/>
                    <a:pt x="26" y="953"/>
                    <a:pt x="51" y="953"/>
                  </a:cubicBezTo>
                  <a:lnTo>
                    <a:pt x="76" y="953"/>
                  </a:lnTo>
                  <a:cubicBezTo>
                    <a:pt x="527" y="577"/>
                    <a:pt x="1053" y="276"/>
                    <a:pt x="1605" y="100"/>
                  </a:cubicBezTo>
                  <a:cubicBezTo>
                    <a:pt x="1630" y="75"/>
                    <a:pt x="1655" y="50"/>
                    <a:pt x="1630" y="50"/>
                  </a:cubicBezTo>
                  <a:cubicBezTo>
                    <a:pt x="1630" y="25"/>
                    <a:pt x="1605" y="0"/>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3"/>
            <p:cNvSpPr/>
            <p:nvPr/>
          </p:nvSpPr>
          <p:spPr>
            <a:xfrm>
              <a:off x="4632350" y="1446150"/>
              <a:ext cx="47650" cy="25700"/>
            </a:xfrm>
            <a:custGeom>
              <a:avLst/>
              <a:gdLst/>
              <a:ahLst/>
              <a:cxnLst/>
              <a:rect l="l" t="t" r="r" b="b"/>
              <a:pathLst>
                <a:path w="1906" h="1028" extrusionOk="0">
                  <a:moveTo>
                    <a:pt x="1831" y="0"/>
                  </a:moveTo>
                  <a:cubicBezTo>
                    <a:pt x="1179" y="201"/>
                    <a:pt x="552" y="526"/>
                    <a:pt x="26" y="952"/>
                  </a:cubicBezTo>
                  <a:cubicBezTo>
                    <a:pt x="1" y="978"/>
                    <a:pt x="1" y="1003"/>
                    <a:pt x="26" y="1003"/>
                  </a:cubicBezTo>
                  <a:cubicBezTo>
                    <a:pt x="26" y="1028"/>
                    <a:pt x="51" y="1028"/>
                    <a:pt x="51" y="1028"/>
                  </a:cubicBezTo>
                  <a:lnTo>
                    <a:pt x="76" y="1028"/>
                  </a:lnTo>
                  <a:cubicBezTo>
                    <a:pt x="602" y="602"/>
                    <a:pt x="1229" y="276"/>
                    <a:pt x="1856" y="100"/>
                  </a:cubicBezTo>
                  <a:cubicBezTo>
                    <a:pt x="1881" y="100"/>
                    <a:pt x="1906" y="75"/>
                    <a:pt x="1906" y="50"/>
                  </a:cubicBezTo>
                  <a:cubicBezTo>
                    <a:pt x="1881" y="25"/>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3"/>
            <p:cNvSpPr/>
            <p:nvPr/>
          </p:nvSpPr>
          <p:spPr>
            <a:xfrm>
              <a:off x="4637375" y="1457425"/>
              <a:ext cx="47025" cy="26325"/>
            </a:xfrm>
            <a:custGeom>
              <a:avLst/>
              <a:gdLst/>
              <a:ahLst/>
              <a:cxnLst/>
              <a:rect l="l" t="t" r="r" b="b"/>
              <a:pathLst>
                <a:path w="1881" h="1053" extrusionOk="0">
                  <a:moveTo>
                    <a:pt x="1805" y="0"/>
                  </a:moveTo>
                  <a:cubicBezTo>
                    <a:pt x="1178" y="226"/>
                    <a:pt x="577" y="552"/>
                    <a:pt x="25" y="978"/>
                  </a:cubicBezTo>
                  <a:cubicBezTo>
                    <a:pt x="0" y="978"/>
                    <a:pt x="0" y="1003"/>
                    <a:pt x="0" y="1028"/>
                  </a:cubicBezTo>
                  <a:cubicBezTo>
                    <a:pt x="25" y="1028"/>
                    <a:pt x="25" y="1053"/>
                    <a:pt x="51" y="1053"/>
                  </a:cubicBezTo>
                  <a:cubicBezTo>
                    <a:pt x="51" y="1053"/>
                    <a:pt x="76" y="1053"/>
                    <a:pt x="76" y="1028"/>
                  </a:cubicBezTo>
                  <a:cubicBezTo>
                    <a:pt x="602" y="627"/>
                    <a:pt x="1203" y="301"/>
                    <a:pt x="1830" y="75"/>
                  </a:cubicBezTo>
                  <a:cubicBezTo>
                    <a:pt x="1855" y="75"/>
                    <a:pt x="1880"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3"/>
            <p:cNvSpPr/>
            <p:nvPr/>
          </p:nvSpPr>
          <p:spPr>
            <a:xfrm>
              <a:off x="4642375" y="1465575"/>
              <a:ext cx="50150" cy="27575"/>
            </a:xfrm>
            <a:custGeom>
              <a:avLst/>
              <a:gdLst/>
              <a:ahLst/>
              <a:cxnLst/>
              <a:rect l="l" t="t" r="r" b="b"/>
              <a:pathLst>
                <a:path w="2006" h="1103" extrusionOk="0">
                  <a:moveTo>
                    <a:pt x="1956" y="0"/>
                  </a:moveTo>
                  <a:cubicBezTo>
                    <a:pt x="1279" y="276"/>
                    <a:pt x="627" y="602"/>
                    <a:pt x="26" y="1003"/>
                  </a:cubicBezTo>
                  <a:cubicBezTo>
                    <a:pt x="26" y="1028"/>
                    <a:pt x="1" y="1053"/>
                    <a:pt x="26" y="1078"/>
                  </a:cubicBezTo>
                  <a:cubicBezTo>
                    <a:pt x="26" y="1078"/>
                    <a:pt x="51" y="1103"/>
                    <a:pt x="51" y="1103"/>
                  </a:cubicBezTo>
                  <a:cubicBezTo>
                    <a:pt x="76" y="1103"/>
                    <a:pt x="76" y="1078"/>
                    <a:pt x="76" y="1078"/>
                  </a:cubicBezTo>
                  <a:cubicBezTo>
                    <a:pt x="678" y="677"/>
                    <a:pt x="1329" y="351"/>
                    <a:pt x="1981" y="100"/>
                  </a:cubicBezTo>
                  <a:cubicBezTo>
                    <a:pt x="2006" y="75"/>
                    <a:pt x="2006" y="50"/>
                    <a:pt x="2006" y="25"/>
                  </a:cubicBezTo>
                  <a:cubicBezTo>
                    <a:pt x="2006" y="0"/>
                    <a:pt x="1981"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3"/>
            <p:cNvSpPr/>
            <p:nvPr/>
          </p:nvSpPr>
          <p:spPr>
            <a:xfrm>
              <a:off x="4644900" y="1471825"/>
              <a:ext cx="63925" cy="32600"/>
            </a:xfrm>
            <a:custGeom>
              <a:avLst/>
              <a:gdLst/>
              <a:ahLst/>
              <a:cxnLst/>
              <a:rect l="l" t="t" r="r" b="b"/>
              <a:pathLst>
                <a:path w="2557" h="1304" extrusionOk="0">
                  <a:moveTo>
                    <a:pt x="2506" y="1"/>
                  </a:moveTo>
                  <a:cubicBezTo>
                    <a:pt x="1629" y="301"/>
                    <a:pt x="802" y="727"/>
                    <a:pt x="25" y="1229"/>
                  </a:cubicBezTo>
                  <a:cubicBezTo>
                    <a:pt x="0" y="1229"/>
                    <a:pt x="0" y="1254"/>
                    <a:pt x="25" y="1279"/>
                  </a:cubicBezTo>
                  <a:cubicBezTo>
                    <a:pt x="25" y="1304"/>
                    <a:pt x="50" y="1304"/>
                    <a:pt x="50" y="1304"/>
                  </a:cubicBezTo>
                  <a:lnTo>
                    <a:pt x="75" y="1304"/>
                  </a:lnTo>
                  <a:cubicBezTo>
                    <a:pt x="827" y="803"/>
                    <a:pt x="1654" y="377"/>
                    <a:pt x="2532" y="76"/>
                  </a:cubicBezTo>
                  <a:cubicBezTo>
                    <a:pt x="2557" y="76"/>
                    <a:pt x="2557" y="51"/>
                    <a:pt x="2557" y="26"/>
                  </a:cubicBezTo>
                  <a:cubicBezTo>
                    <a:pt x="2532" y="1"/>
                    <a:pt x="2532"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3"/>
            <p:cNvSpPr/>
            <p:nvPr/>
          </p:nvSpPr>
          <p:spPr>
            <a:xfrm>
              <a:off x="4650525" y="1479350"/>
              <a:ext cx="65200" cy="33225"/>
            </a:xfrm>
            <a:custGeom>
              <a:avLst/>
              <a:gdLst/>
              <a:ahLst/>
              <a:cxnLst/>
              <a:rect l="l" t="t" r="r" b="b"/>
              <a:pathLst>
                <a:path w="2608" h="1329" extrusionOk="0">
                  <a:moveTo>
                    <a:pt x="2557" y="0"/>
                  </a:moveTo>
                  <a:cubicBezTo>
                    <a:pt x="1680" y="351"/>
                    <a:pt x="828" y="777"/>
                    <a:pt x="26" y="1254"/>
                  </a:cubicBezTo>
                  <a:cubicBezTo>
                    <a:pt x="1" y="1254"/>
                    <a:pt x="1" y="1279"/>
                    <a:pt x="1" y="1304"/>
                  </a:cubicBezTo>
                  <a:cubicBezTo>
                    <a:pt x="1" y="1329"/>
                    <a:pt x="26" y="1329"/>
                    <a:pt x="26" y="1329"/>
                  </a:cubicBezTo>
                  <a:lnTo>
                    <a:pt x="51" y="1329"/>
                  </a:lnTo>
                  <a:cubicBezTo>
                    <a:pt x="878" y="853"/>
                    <a:pt x="1730" y="426"/>
                    <a:pt x="2582" y="76"/>
                  </a:cubicBezTo>
                  <a:cubicBezTo>
                    <a:pt x="2607" y="76"/>
                    <a:pt x="2607" y="51"/>
                    <a:pt x="2607" y="25"/>
                  </a:cubicBezTo>
                  <a:cubicBezTo>
                    <a:pt x="2607" y="0"/>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3"/>
            <p:cNvSpPr/>
            <p:nvPr/>
          </p:nvSpPr>
          <p:spPr>
            <a:xfrm>
              <a:off x="4656175" y="1488475"/>
              <a:ext cx="72700" cy="35375"/>
            </a:xfrm>
            <a:custGeom>
              <a:avLst/>
              <a:gdLst/>
              <a:ahLst/>
              <a:cxnLst/>
              <a:rect l="l" t="t" r="r" b="b"/>
              <a:pathLst>
                <a:path w="2908" h="1415" extrusionOk="0">
                  <a:moveTo>
                    <a:pt x="2879" y="1"/>
                  </a:moveTo>
                  <a:cubicBezTo>
                    <a:pt x="2872" y="1"/>
                    <a:pt x="2865" y="4"/>
                    <a:pt x="2857" y="11"/>
                  </a:cubicBezTo>
                  <a:cubicBezTo>
                    <a:pt x="1855" y="312"/>
                    <a:pt x="903" y="763"/>
                    <a:pt x="25" y="1340"/>
                  </a:cubicBezTo>
                  <a:cubicBezTo>
                    <a:pt x="0" y="1340"/>
                    <a:pt x="0" y="1365"/>
                    <a:pt x="25" y="1390"/>
                  </a:cubicBezTo>
                  <a:cubicBezTo>
                    <a:pt x="25" y="1390"/>
                    <a:pt x="25" y="1415"/>
                    <a:pt x="50" y="1415"/>
                  </a:cubicBezTo>
                  <a:cubicBezTo>
                    <a:pt x="50" y="1415"/>
                    <a:pt x="75" y="1415"/>
                    <a:pt x="75" y="1390"/>
                  </a:cubicBezTo>
                  <a:cubicBezTo>
                    <a:pt x="928" y="838"/>
                    <a:pt x="1880" y="387"/>
                    <a:pt x="2883" y="87"/>
                  </a:cubicBezTo>
                  <a:cubicBezTo>
                    <a:pt x="2908" y="87"/>
                    <a:pt x="2908" y="61"/>
                    <a:pt x="2908" y="36"/>
                  </a:cubicBezTo>
                  <a:cubicBezTo>
                    <a:pt x="2908" y="19"/>
                    <a:pt x="289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3"/>
            <p:cNvSpPr/>
            <p:nvPr/>
          </p:nvSpPr>
          <p:spPr>
            <a:xfrm>
              <a:off x="4662425" y="1503775"/>
              <a:ext cx="62700" cy="28850"/>
            </a:xfrm>
            <a:custGeom>
              <a:avLst/>
              <a:gdLst/>
              <a:ahLst/>
              <a:cxnLst/>
              <a:rect l="l" t="t" r="r" b="b"/>
              <a:pathLst>
                <a:path w="2508" h="1154" extrusionOk="0">
                  <a:moveTo>
                    <a:pt x="2432" y="1"/>
                  </a:moveTo>
                  <a:cubicBezTo>
                    <a:pt x="1580" y="226"/>
                    <a:pt x="753" y="602"/>
                    <a:pt x="26" y="1079"/>
                  </a:cubicBezTo>
                  <a:cubicBezTo>
                    <a:pt x="1" y="1104"/>
                    <a:pt x="1" y="1129"/>
                    <a:pt x="1" y="1154"/>
                  </a:cubicBezTo>
                  <a:lnTo>
                    <a:pt x="76" y="1154"/>
                  </a:lnTo>
                  <a:cubicBezTo>
                    <a:pt x="803" y="678"/>
                    <a:pt x="1605" y="302"/>
                    <a:pt x="2457" y="76"/>
                  </a:cubicBezTo>
                  <a:cubicBezTo>
                    <a:pt x="2482" y="76"/>
                    <a:pt x="2507" y="51"/>
                    <a:pt x="2482" y="26"/>
                  </a:cubicBezTo>
                  <a:cubicBezTo>
                    <a:pt x="2482" y="1"/>
                    <a:pt x="245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3"/>
            <p:cNvSpPr/>
            <p:nvPr/>
          </p:nvSpPr>
          <p:spPr>
            <a:xfrm>
              <a:off x="4664325" y="1512550"/>
              <a:ext cx="63300" cy="29475"/>
            </a:xfrm>
            <a:custGeom>
              <a:avLst/>
              <a:gdLst/>
              <a:ahLst/>
              <a:cxnLst/>
              <a:rect l="l" t="t" r="r" b="b"/>
              <a:pathLst>
                <a:path w="2532" h="1179" extrusionOk="0">
                  <a:moveTo>
                    <a:pt x="2456" y="1"/>
                  </a:moveTo>
                  <a:cubicBezTo>
                    <a:pt x="1604" y="251"/>
                    <a:pt x="777" y="627"/>
                    <a:pt x="25" y="1103"/>
                  </a:cubicBezTo>
                  <a:cubicBezTo>
                    <a:pt x="0" y="1129"/>
                    <a:pt x="0" y="1154"/>
                    <a:pt x="25" y="1179"/>
                  </a:cubicBezTo>
                  <a:lnTo>
                    <a:pt x="75" y="1179"/>
                  </a:lnTo>
                  <a:cubicBezTo>
                    <a:pt x="827" y="702"/>
                    <a:pt x="1629" y="327"/>
                    <a:pt x="2481" y="76"/>
                  </a:cubicBezTo>
                  <a:cubicBezTo>
                    <a:pt x="2506" y="76"/>
                    <a:pt x="2531" y="51"/>
                    <a:pt x="2531" y="26"/>
                  </a:cubicBezTo>
                  <a:cubicBezTo>
                    <a:pt x="2506" y="1"/>
                    <a:pt x="2481" y="1"/>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3"/>
            <p:cNvSpPr/>
            <p:nvPr/>
          </p:nvSpPr>
          <p:spPr>
            <a:xfrm>
              <a:off x="4668700" y="1527600"/>
              <a:ext cx="60175" cy="27575"/>
            </a:xfrm>
            <a:custGeom>
              <a:avLst/>
              <a:gdLst/>
              <a:ahLst/>
              <a:cxnLst/>
              <a:rect l="l" t="t" r="r" b="b"/>
              <a:pathLst>
                <a:path w="2407" h="1103" extrusionOk="0">
                  <a:moveTo>
                    <a:pt x="2331" y="0"/>
                  </a:moveTo>
                  <a:cubicBezTo>
                    <a:pt x="1529" y="226"/>
                    <a:pt x="752" y="577"/>
                    <a:pt x="26" y="1028"/>
                  </a:cubicBezTo>
                  <a:cubicBezTo>
                    <a:pt x="26" y="1053"/>
                    <a:pt x="1" y="1078"/>
                    <a:pt x="26" y="1103"/>
                  </a:cubicBezTo>
                  <a:lnTo>
                    <a:pt x="76" y="1103"/>
                  </a:lnTo>
                  <a:cubicBezTo>
                    <a:pt x="778" y="652"/>
                    <a:pt x="1554" y="326"/>
                    <a:pt x="2356" y="75"/>
                  </a:cubicBezTo>
                  <a:cubicBezTo>
                    <a:pt x="2382" y="75"/>
                    <a:pt x="2407" y="50"/>
                    <a:pt x="2407" y="25"/>
                  </a:cubicBezTo>
                  <a:cubicBezTo>
                    <a:pt x="2382"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3"/>
            <p:cNvSpPr/>
            <p:nvPr/>
          </p:nvSpPr>
          <p:spPr>
            <a:xfrm>
              <a:off x="4676225" y="1537975"/>
              <a:ext cx="60800" cy="27225"/>
            </a:xfrm>
            <a:custGeom>
              <a:avLst/>
              <a:gdLst/>
              <a:ahLst/>
              <a:cxnLst/>
              <a:rect l="l" t="t" r="r" b="b"/>
              <a:pathLst>
                <a:path w="2432" h="1089" extrusionOk="0">
                  <a:moveTo>
                    <a:pt x="2403" y="1"/>
                  </a:moveTo>
                  <a:cubicBezTo>
                    <a:pt x="2396" y="1"/>
                    <a:pt x="2389" y="4"/>
                    <a:pt x="2381" y="11"/>
                  </a:cubicBezTo>
                  <a:cubicBezTo>
                    <a:pt x="1554" y="237"/>
                    <a:pt x="777" y="563"/>
                    <a:pt x="25" y="1014"/>
                  </a:cubicBezTo>
                  <a:cubicBezTo>
                    <a:pt x="0" y="1014"/>
                    <a:pt x="0" y="1064"/>
                    <a:pt x="25" y="1064"/>
                  </a:cubicBezTo>
                  <a:cubicBezTo>
                    <a:pt x="25" y="1089"/>
                    <a:pt x="50" y="1089"/>
                    <a:pt x="50" y="1089"/>
                  </a:cubicBezTo>
                  <a:lnTo>
                    <a:pt x="76" y="1089"/>
                  </a:lnTo>
                  <a:cubicBezTo>
                    <a:pt x="802" y="638"/>
                    <a:pt x="1579" y="312"/>
                    <a:pt x="2406" y="86"/>
                  </a:cubicBezTo>
                  <a:cubicBezTo>
                    <a:pt x="2431" y="86"/>
                    <a:pt x="2431" y="61"/>
                    <a:pt x="2431" y="36"/>
                  </a:cubicBezTo>
                  <a:cubicBezTo>
                    <a:pt x="2431" y="19"/>
                    <a:pt x="2419" y="1"/>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3"/>
            <p:cNvSpPr/>
            <p:nvPr/>
          </p:nvSpPr>
          <p:spPr>
            <a:xfrm>
              <a:off x="4678100" y="1546400"/>
              <a:ext cx="70200" cy="31975"/>
            </a:xfrm>
            <a:custGeom>
              <a:avLst/>
              <a:gdLst/>
              <a:ahLst/>
              <a:cxnLst/>
              <a:rect l="l" t="t" r="r" b="b"/>
              <a:pathLst>
                <a:path w="2808" h="1279" extrusionOk="0">
                  <a:moveTo>
                    <a:pt x="2757" y="0"/>
                  </a:moveTo>
                  <a:cubicBezTo>
                    <a:pt x="1805" y="276"/>
                    <a:pt x="878" y="702"/>
                    <a:pt x="26" y="1203"/>
                  </a:cubicBezTo>
                  <a:cubicBezTo>
                    <a:pt x="1" y="1228"/>
                    <a:pt x="1" y="1253"/>
                    <a:pt x="1" y="1278"/>
                  </a:cubicBezTo>
                  <a:lnTo>
                    <a:pt x="51" y="1278"/>
                  </a:lnTo>
                  <a:cubicBezTo>
                    <a:pt x="903" y="777"/>
                    <a:pt x="1830" y="376"/>
                    <a:pt x="2782" y="75"/>
                  </a:cubicBezTo>
                  <a:cubicBezTo>
                    <a:pt x="2808" y="75"/>
                    <a:pt x="2808" y="50"/>
                    <a:pt x="2808" y="25"/>
                  </a:cubicBezTo>
                  <a:cubicBezTo>
                    <a:pt x="2808" y="0"/>
                    <a:pt x="2782" y="0"/>
                    <a:pt x="2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3"/>
            <p:cNvSpPr/>
            <p:nvPr/>
          </p:nvSpPr>
          <p:spPr>
            <a:xfrm>
              <a:off x="4683125" y="1562050"/>
              <a:ext cx="65800" cy="28850"/>
            </a:xfrm>
            <a:custGeom>
              <a:avLst/>
              <a:gdLst/>
              <a:ahLst/>
              <a:cxnLst/>
              <a:rect l="l" t="t" r="r" b="b"/>
              <a:pathLst>
                <a:path w="2632" h="1154" extrusionOk="0">
                  <a:moveTo>
                    <a:pt x="2556" y="1"/>
                  </a:moveTo>
                  <a:cubicBezTo>
                    <a:pt x="1654" y="226"/>
                    <a:pt x="802" y="577"/>
                    <a:pt x="25" y="1053"/>
                  </a:cubicBezTo>
                  <a:cubicBezTo>
                    <a:pt x="0" y="1078"/>
                    <a:pt x="0" y="1103"/>
                    <a:pt x="0" y="1129"/>
                  </a:cubicBezTo>
                  <a:cubicBezTo>
                    <a:pt x="0" y="1129"/>
                    <a:pt x="25" y="1154"/>
                    <a:pt x="50" y="1154"/>
                  </a:cubicBezTo>
                  <a:cubicBezTo>
                    <a:pt x="50" y="1154"/>
                    <a:pt x="50" y="1129"/>
                    <a:pt x="75" y="1129"/>
                  </a:cubicBezTo>
                  <a:cubicBezTo>
                    <a:pt x="852" y="652"/>
                    <a:pt x="1704" y="301"/>
                    <a:pt x="2581" y="76"/>
                  </a:cubicBezTo>
                  <a:cubicBezTo>
                    <a:pt x="2607" y="76"/>
                    <a:pt x="2632" y="51"/>
                    <a:pt x="2632" y="26"/>
                  </a:cubicBezTo>
                  <a:cubicBezTo>
                    <a:pt x="2607" y="1"/>
                    <a:pt x="258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3"/>
            <p:cNvSpPr/>
            <p:nvPr/>
          </p:nvSpPr>
          <p:spPr>
            <a:xfrm>
              <a:off x="4685625" y="1572075"/>
              <a:ext cx="68325" cy="30100"/>
            </a:xfrm>
            <a:custGeom>
              <a:avLst/>
              <a:gdLst/>
              <a:ahLst/>
              <a:cxnLst/>
              <a:rect l="l" t="t" r="r" b="b"/>
              <a:pathLst>
                <a:path w="2733" h="1204" extrusionOk="0">
                  <a:moveTo>
                    <a:pt x="2682" y="1"/>
                  </a:moveTo>
                  <a:cubicBezTo>
                    <a:pt x="1730" y="176"/>
                    <a:pt x="802" y="577"/>
                    <a:pt x="0" y="1129"/>
                  </a:cubicBezTo>
                  <a:cubicBezTo>
                    <a:pt x="0" y="1129"/>
                    <a:pt x="0" y="1179"/>
                    <a:pt x="0" y="1179"/>
                  </a:cubicBezTo>
                  <a:cubicBezTo>
                    <a:pt x="0" y="1204"/>
                    <a:pt x="25" y="1204"/>
                    <a:pt x="25" y="1204"/>
                  </a:cubicBezTo>
                  <a:lnTo>
                    <a:pt x="50" y="1204"/>
                  </a:lnTo>
                  <a:cubicBezTo>
                    <a:pt x="852" y="652"/>
                    <a:pt x="1755" y="276"/>
                    <a:pt x="2707" y="76"/>
                  </a:cubicBezTo>
                  <a:cubicBezTo>
                    <a:pt x="2732" y="76"/>
                    <a:pt x="2732" y="51"/>
                    <a:pt x="2732" y="26"/>
                  </a:cubicBezTo>
                  <a:cubicBezTo>
                    <a:pt x="2732" y="1"/>
                    <a:pt x="2707" y="1"/>
                    <a:pt x="2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3"/>
            <p:cNvSpPr/>
            <p:nvPr/>
          </p:nvSpPr>
          <p:spPr>
            <a:xfrm>
              <a:off x="4693775" y="1585250"/>
              <a:ext cx="58900" cy="26325"/>
            </a:xfrm>
            <a:custGeom>
              <a:avLst/>
              <a:gdLst/>
              <a:ahLst/>
              <a:cxnLst/>
              <a:rect l="l" t="t" r="r" b="b"/>
              <a:pathLst>
                <a:path w="2356" h="1053" extrusionOk="0">
                  <a:moveTo>
                    <a:pt x="2306" y="0"/>
                  </a:moveTo>
                  <a:cubicBezTo>
                    <a:pt x="1504" y="175"/>
                    <a:pt x="702" y="501"/>
                    <a:pt x="25" y="977"/>
                  </a:cubicBezTo>
                  <a:cubicBezTo>
                    <a:pt x="25" y="1003"/>
                    <a:pt x="0" y="1028"/>
                    <a:pt x="25" y="1053"/>
                  </a:cubicBezTo>
                  <a:lnTo>
                    <a:pt x="75" y="1053"/>
                  </a:lnTo>
                  <a:cubicBezTo>
                    <a:pt x="752" y="576"/>
                    <a:pt x="1529" y="251"/>
                    <a:pt x="2331" y="100"/>
                  </a:cubicBezTo>
                  <a:cubicBezTo>
                    <a:pt x="2331" y="100"/>
                    <a:pt x="2356" y="75"/>
                    <a:pt x="2356" y="50"/>
                  </a:cubicBezTo>
                  <a:cubicBezTo>
                    <a:pt x="2356" y="25"/>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3"/>
            <p:cNvSpPr/>
            <p:nvPr/>
          </p:nvSpPr>
          <p:spPr>
            <a:xfrm>
              <a:off x="4698775" y="1601525"/>
              <a:ext cx="57050" cy="22575"/>
            </a:xfrm>
            <a:custGeom>
              <a:avLst/>
              <a:gdLst/>
              <a:ahLst/>
              <a:cxnLst/>
              <a:rect l="l" t="t" r="r" b="b"/>
              <a:pathLst>
                <a:path w="2282" h="903" extrusionOk="0">
                  <a:moveTo>
                    <a:pt x="2231" y="1"/>
                  </a:moveTo>
                  <a:cubicBezTo>
                    <a:pt x="1454" y="126"/>
                    <a:pt x="677" y="427"/>
                    <a:pt x="26" y="828"/>
                  </a:cubicBezTo>
                  <a:cubicBezTo>
                    <a:pt x="1" y="828"/>
                    <a:pt x="1" y="853"/>
                    <a:pt x="1" y="878"/>
                  </a:cubicBezTo>
                  <a:cubicBezTo>
                    <a:pt x="1" y="903"/>
                    <a:pt x="26" y="903"/>
                    <a:pt x="51" y="903"/>
                  </a:cubicBezTo>
                  <a:cubicBezTo>
                    <a:pt x="727" y="502"/>
                    <a:pt x="1479" y="226"/>
                    <a:pt x="2231" y="76"/>
                  </a:cubicBezTo>
                  <a:cubicBezTo>
                    <a:pt x="2256" y="76"/>
                    <a:pt x="2281" y="51"/>
                    <a:pt x="2256" y="26"/>
                  </a:cubicBezTo>
                  <a:cubicBezTo>
                    <a:pt x="2256" y="26"/>
                    <a:pt x="223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3"/>
            <p:cNvSpPr/>
            <p:nvPr/>
          </p:nvSpPr>
          <p:spPr>
            <a:xfrm>
              <a:off x="4701275" y="1612800"/>
              <a:ext cx="58300" cy="23850"/>
            </a:xfrm>
            <a:custGeom>
              <a:avLst/>
              <a:gdLst/>
              <a:ahLst/>
              <a:cxnLst/>
              <a:rect l="l" t="t" r="r" b="b"/>
              <a:pathLst>
                <a:path w="2332" h="954" extrusionOk="0">
                  <a:moveTo>
                    <a:pt x="2282" y="1"/>
                  </a:moveTo>
                  <a:cubicBezTo>
                    <a:pt x="1480" y="176"/>
                    <a:pt x="728" y="477"/>
                    <a:pt x="26" y="878"/>
                  </a:cubicBezTo>
                  <a:cubicBezTo>
                    <a:pt x="1" y="878"/>
                    <a:pt x="1" y="903"/>
                    <a:pt x="1" y="928"/>
                  </a:cubicBezTo>
                  <a:cubicBezTo>
                    <a:pt x="1" y="953"/>
                    <a:pt x="26" y="953"/>
                    <a:pt x="51" y="953"/>
                  </a:cubicBezTo>
                  <a:lnTo>
                    <a:pt x="76" y="953"/>
                  </a:lnTo>
                  <a:cubicBezTo>
                    <a:pt x="753" y="552"/>
                    <a:pt x="1505" y="251"/>
                    <a:pt x="2307" y="76"/>
                  </a:cubicBezTo>
                  <a:cubicBezTo>
                    <a:pt x="2307" y="76"/>
                    <a:pt x="2332" y="51"/>
                    <a:pt x="2332" y="26"/>
                  </a:cubicBezTo>
                  <a:cubicBezTo>
                    <a:pt x="2332" y="1"/>
                    <a:pt x="2307" y="1"/>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3"/>
            <p:cNvSpPr/>
            <p:nvPr/>
          </p:nvSpPr>
          <p:spPr>
            <a:xfrm>
              <a:off x="4706925" y="1624700"/>
              <a:ext cx="63300" cy="26350"/>
            </a:xfrm>
            <a:custGeom>
              <a:avLst/>
              <a:gdLst/>
              <a:ahLst/>
              <a:cxnLst/>
              <a:rect l="l" t="t" r="r" b="b"/>
              <a:pathLst>
                <a:path w="2532" h="1054" extrusionOk="0">
                  <a:moveTo>
                    <a:pt x="2457" y="1"/>
                  </a:moveTo>
                  <a:cubicBezTo>
                    <a:pt x="1604" y="201"/>
                    <a:pt x="777" y="527"/>
                    <a:pt x="25" y="978"/>
                  </a:cubicBezTo>
                  <a:cubicBezTo>
                    <a:pt x="0" y="978"/>
                    <a:pt x="0" y="1003"/>
                    <a:pt x="0" y="1029"/>
                  </a:cubicBezTo>
                  <a:cubicBezTo>
                    <a:pt x="0" y="1054"/>
                    <a:pt x="25" y="1054"/>
                    <a:pt x="51" y="1054"/>
                  </a:cubicBezTo>
                  <a:cubicBezTo>
                    <a:pt x="827" y="602"/>
                    <a:pt x="1629" y="277"/>
                    <a:pt x="2482" y="101"/>
                  </a:cubicBezTo>
                  <a:cubicBezTo>
                    <a:pt x="2507" y="76"/>
                    <a:pt x="2532" y="76"/>
                    <a:pt x="2507" y="51"/>
                  </a:cubicBezTo>
                  <a:cubicBezTo>
                    <a:pt x="2507" y="26"/>
                    <a:pt x="2482"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3"/>
            <p:cNvSpPr/>
            <p:nvPr/>
          </p:nvSpPr>
          <p:spPr>
            <a:xfrm>
              <a:off x="4712550" y="1639125"/>
              <a:ext cx="62075" cy="26350"/>
            </a:xfrm>
            <a:custGeom>
              <a:avLst/>
              <a:gdLst/>
              <a:ahLst/>
              <a:cxnLst/>
              <a:rect l="l" t="t" r="r" b="b"/>
              <a:pathLst>
                <a:path w="2483" h="1054" extrusionOk="0">
                  <a:moveTo>
                    <a:pt x="2432" y="0"/>
                  </a:moveTo>
                  <a:cubicBezTo>
                    <a:pt x="1580" y="151"/>
                    <a:pt x="753" y="502"/>
                    <a:pt x="26" y="953"/>
                  </a:cubicBezTo>
                  <a:cubicBezTo>
                    <a:pt x="26" y="978"/>
                    <a:pt x="1" y="1003"/>
                    <a:pt x="26" y="1028"/>
                  </a:cubicBezTo>
                  <a:cubicBezTo>
                    <a:pt x="26" y="1028"/>
                    <a:pt x="51" y="1053"/>
                    <a:pt x="51" y="1053"/>
                  </a:cubicBezTo>
                  <a:cubicBezTo>
                    <a:pt x="76" y="1053"/>
                    <a:pt x="76" y="1053"/>
                    <a:pt x="76" y="1028"/>
                  </a:cubicBezTo>
                  <a:cubicBezTo>
                    <a:pt x="803" y="577"/>
                    <a:pt x="1605" y="251"/>
                    <a:pt x="2457" y="76"/>
                  </a:cubicBezTo>
                  <a:cubicBezTo>
                    <a:pt x="2457" y="76"/>
                    <a:pt x="2482" y="51"/>
                    <a:pt x="2482" y="25"/>
                  </a:cubicBezTo>
                  <a:cubicBezTo>
                    <a:pt x="2482" y="25"/>
                    <a:pt x="2457"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3"/>
            <p:cNvSpPr/>
            <p:nvPr/>
          </p:nvSpPr>
          <p:spPr>
            <a:xfrm>
              <a:off x="4716325" y="1652900"/>
              <a:ext cx="60175" cy="25725"/>
            </a:xfrm>
            <a:custGeom>
              <a:avLst/>
              <a:gdLst/>
              <a:ahLst/>
              <a:cxnLst/>
              <a:rect l="l" t="t" r="r" b="b"/>
              <a:pathLst>
                <a:path w="2407" h="1029" extrusionOk="0">
                  <a:moveTo>
                    <a:pt x="2356" y="1"/>
                  </a:moveTo>
                  <a:cubicBezTo>
                    <a:pt x="1554" y="226"/>
                    <a:pt x="777" y="527"/>
                    <a:pt x="25" y="928"/>
                  </a:cubicBezTo>
                  <a:cubicBezTo>
                    <a:pt x="25" y="953"/>
                    <a:pt x="0" y="978"/>
                    <a:pt x="25" y="1003"/>
                  </a:cubicBezTo>
                  <a:cubicBezTo>
                    <a:pt x="25" y="1003"/>
                    <a:pt x="50" y="1028"/>
                    <a:pt x="50" y="1028"/>
                  </a:cubicBezTo>
                  <a:cubicBezTo>
                    <a:pt x="50" y="1028"/>
                    <a:pt x="76" y="1028"/>
                    <a:pt x="76" y="1003"/>
                  </a:cubicBezTo>
                  <a:cubicBezTo>
                    <a:pt x="802" y="602"/>
                    <a:pt x="1579" y="302"/>
                    <a:pt x="2381" y="101"/>
                  </a:cubicBezTo>
                  <a:cubicBezTo>
                    <a:pt x="2406" y="76"/>
                    <a:pt x="2406" y="51"/>
                    <a:pt x="2406" y="26"/>
                  </a:cubicBezTo>
                  <a:cubicBezTo>
                    <a:pt x="2406" y="26"/>
                    <a:pt x="2381"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3"/>
            <p:cNvSpPr/>
            <p:nvPr/>
          </p:nvSpPr>
          <p:spPr>
            <a:xfrm>
              <a:off x="4723225" y="1669825"/>
              <a:ext cx="50775" cy="18825"/>
            </a:xfrm>
            <a:custGeom>
              <a:avLst/>
              <a:gdLst/>
              <a:ahLst/>
              <a:cxnLst/>
              <a:rect l="l" t="t" r="r" b="b"/>
              <a:pathLst>
                <a:path w="2031" h="753" extrusionOk="0">
                  <a:moveTo>
                    <a:pt x="1980" y="0"/>
                  </a:moveTo>
                  <a:cubicBezTo>
                    <a:pt x="1303" y="126"/>
                    <a:pt x="627" y="351"/>
                    <a:pt x="25" y="677"/>
                  </a:cubicBezTo>
                  <a:cubicBezTo>
                    <a:pt x="0" y="702"/>
                    <a:pt x="0" y="727"/>
                    <a:pt x="0" y="752"/>
                  </a:cubicBezTo>
                  <a:lnTo>
                    <a:pt x="50" y="752"/>
                  </a:lnTo>
                  <a:cubicBezTo>
                    <a:pt x="677" y="452"/>
                    <a:pt x="1328" y="226"/>
                    <a:pt x="2005" y="101"/>
                  </a:cubicBezTo>
                  <a:cubicBezTo>
                    <a:pt x="2030" y="101"/>
                    <a:pt x="2030" y="76"/>
                    <a:pt x="2030" y="51"/>
                  </a:cubicBezTo>
                  <a:cubicBezTo>
                    <a:pt x="2030" y="26"/>
                    <a:pt x="200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3"/>
            <p:cNvSpPr/>
            <p:nvPr/>
          </p:nvSpPr>
          <p:spPr>
            <a:xfrm>
              <a:off x="4726350" y="1679850"/>
              <a:ext cx="49525" cy="20075"/>
            </a:xfrm>
            <a:custGeom>
              <a:avLst/>
              <a:gdLst/>
              <a:ahLst/>
              <a:cxnLst/>
              <a:rect l="l" t="t" r="r" b="b"/>
              <a:pathLst>
                <a:path w="1981" h="803" extrusionOk="0">
                  <a:moveTo>
                    <a:pt x="1930" y="0"/>
                  </a:moveTo>
                  <a:cubicBezTo>
                    <a:pt x="1279" y="201"/>
                    <a:pt x="652" y="427"/>
                    <a:pt x="25" y="727"/>
                  </a:cubicBezTo>
                  <a:cubicBezTo>
                    <a:pt x="25" y="727"/>
                    <a:pt x="0" y="752"/>
                    <a:pt x="25" y="777"/>
                  </a:cubicBezTo>
                  <a:cubicBezTo>
                    <a:pt x="25" y="802"/>
                    <a:pt x="50" y="802"/>
                    <a:pt x="50" y="802"/>
                  </a:cubicBezTo>
                  <a:lnTo>
                    <a:pt x="76" y="802"/>
                  </a:lnTo>
                  <a:cubicBezTo>
                    <a:pt x="677" y="527"/>
                    <a:pt x="1304" y="276"/>
                    <a:pt x="1955" y="101"/>
                  </a:cubicBezTo>
                  <a:cubicBezTo>
                    <a:pt x="1980" y="76"/>
                    <a:pt x="1980" y="51"/>
                    <a:pt x="1980" y="26"/>
                  </a:cubicBezTo>
                  <a:cubicBezTo>
                    <a:pt x="1980" y="26"/>
                    <a:pt x="195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3"/>
            <p:cNvSpPr/>
            <p:nvPr/>
          </p:nvSpPr>
          <p:spPr>
            <a:xfrm>
              <a:off x="4727600" y="1692750"/>
              <a:ext cx="48900" cy="17825"/>
            </a:xfrm>
            <a:custGeom>
              <a:avLst/>
              <a:gdLst/>
              <a:ahLst/>
              <a:cxnLst/>
              <a:rect l="l" t="t" r="r" b="b"/>
              <a:pathLst>
                <a:path w="1956" h="713" extrusionOk="0">
                  <a:moveTo>
                    <a:pt x="1902" y="0"/>
                  </a:moveTo>
                  <a:cubicBezTo>
                    <a:pt x="1895" y="0"/>
                    <a:pt x="1888" y="3"/>
                    <a:pt x="1880" y="11"/>
                  </a:cubicBezTo>
                  <a:cubicBezTo>
                    <a:pt x="1254" y="186"/>
                    <a:pt x="627" y="412"/>
                    <a:pt x="26" y="637"/>
                  </a:cubicBezTo>
                  <a:cubicBezTo>
                    <a:pt x="0" y="637"/>
                    <a:pt x="0" y="662"/>
                    <a:pt x="0" y="688"/>
                  </a:cubicBezTo>
                  <a:cubicBezTo>
                    <a:pt x="0" y="713"/>
                    <a:pt x="26" y="713"/>
                    <a:pt x="51" y="713"/>
                  </a:cubicBezTo>
                  <a:cubicBezTo>
                    <a:pt x="652" y="487"/>
                    <a:pt x="1279" y="261"/>
                    <a:pt x="1905" y="86"/>
                  </a:cubicBezTo>
                  <a:cubicBezTo>
                    <a:pt x="1930" y="86"/>
                    <a:pt x="1955" y="61"/>
                    <a:pt x="1955" y="36"/>
                  </a:cubicBezTo>
                  <a:cubicBezTo>
                    <a:pt x="1938" y="18"/>
                    <a:pt x="1920"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3"/>
            <p:cNvSpPr/>
            <p:nvPr/>
          </p:nvSpPr>
          <p:spPr>
            <a:xfrm>
              <a:off x="4728225" y="1704900"/>
              <a:ext cx="55175" cy="21975"/>
            </a:xfrm>
            <a:custGeom>
              <a:avLst/>
              <a:gdLst/>
              <a:ahLst/>
              <a:cxnLst/>
              <a:rect l="l" t="t" r="r" b="b"/>
              <a:pathLst>
                <a:path w="2207" h="879" extrusionOk="0">
                  <a:moveTo>
                    <a:pt x="2131" y="1"/>
                  </a:moveTo>
                  <a:cubicBezTo>
                    <a:pt x="1379" y="126"/>
                    <a:pt x="677" y="402"/>
                    <a:pt x="26" y="803"/>
                  </a:cubicBezTo>
                  <a:cubicBezTo>
                    <a:pt x="1" y="803"/>
                    <a:pt x="1" y="853"/>
                    <a:pt x="1" y="853"/>
                  </a:cubicBezTo>
                  <a:cubicBezTo>
                    <a:pt x="26" y="878"/>
                    <a:pt x="26" y="878"/>
                    <a:pt x="51" y="878"/>
                  </a:cubicBezTo>
                  <a:lnTo>
                    <a:pt x="76" y="878"/>
                  </a:lnTo>
                  <a:cubicBezTo>
                    <a:pt x="702" y="477"/>
                    <a:pt x="1404" y="227"/>
                    <a:pt x="2156" y="76"/>
                  </a:cubicBezTo>
                  <a:cubicBezTo>
                    <a:pt x="2181" y="76"/>
                    <a:pt x="2206" y="51"/>
                    <a:pt x="2181" y="26"/>
                  </a:cubicBezTo>
                  <a:cubicBezTo>
                    <a:pt x="2181" y="26"/>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3"/>
            <p:cNvSpPr/>
            <p:nvPr/>
          </p:nvSpPr>
          <p:spPr>
            <a:xfrm>
              <a:off x="4731350" y="1717450"/>
              <a:ext cx="49525" cy="20075"/>
            </a:xfrm>
            <a:custGeom>
              <a:avLst/>
              <a:gdLst/>
              <a:ahLst/>
              <a:cxnLst/>
              <a:rect l="l" t="t" r="r" b="b"/>
              <a:pathLst>
                <a:path w="1981" h="803" extrusionOk="0">
                  <a:moveTo>
                    <a:pt x="1931" y="0"/>
                  </a:moveTo>
                  <a:cubicBezTo>
                    <a:pt x="1254" y="126"/>
                    <a:pt x="627" y="376"/>
                    <a:pt x="26" y="727"/>
                  </a:cubicBezTo>
                  <a:cubicBezTo>
                    <a:pt x="1" y="727"/>
                    <a:pt x="1" y="752"/>
                    <a:pt x="1" y="777"/>
                  </a:cubicBezTo>
                  <a:cubicBezTo>
                    <a:pt x="26" y="802"/>
                    <a:pt x="26" y="802"/>
                    <a:pt x="51" y="802"/>
                  </a:cubicBezTo>
                  <a:lnTo>
                    <a:pt x="76" y="802"/>
                  </a:lnTo>
                  <a:cubicBezTo>
                    <a:pt x="652" y="451"/>
                    <a:pt x="1279" y="201"/>
                    <a:pt x="1956" y="75"/>
                  </a:cubicBezTo>
                  <a:cubicBezTo>
                    <a:pt x="1981" y="75"/>
                    <a:pt x="1981" y="50"/>
                    <a:pt x="1981" y="25"/>
                  </a:cubicBezTo>
                  <a:cubicBezTo>
                    <a:pt x="1981" y="0"/>
                    <a:pt x="1956"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3"/>
            <p:cNvSpPr/>
            <p:nvPr/>
          </p:nvSpPr>
          <p:spPr>
            <a:xfrm>
              <a:off x="4734500" y="1728725"/>
              <a:ext cx="48250" cy="19450"/>
            </a:xfrm>
            <a:custGeom>
              <a:avLst/>
              <a:gdLst/>
              <a:ahLst/>
              <a:cxnLst/>
              <a:rect l="l" t="t" r="r" b="b"/>
              <a:pathLst>
                <a:path w="1930" h="778" extrusionOk="0">
                  <a:moveTo>
                    <a:pt x="1855" y="0"/>
                  </a:moveTo>
                  <a:cubicBezTo>
                    <a:pt x="1203" y="126"/>
                    <a:pt x="602" y="351"/>
                    <a:pt x="25" y="702"/>
                  </a:cubicBezTo>
                  <a:cubicBezTo>
                    <a:pt x="0" y="702"/>
                    <a:pt x="0" y="727"/>
                    <a:pt x="0" y="752"/>
                  </a:cubicBezTo>
                  <a:cubicBezTo>
                    <a:pt x="0" y="777"/>
                    <a:pt x="25" y="777"/>
                    <a:pt x="50" y="777"/>
                  </a:cubicBezTo>
                  <a:cubicBezTo>
                    <a:pt x="627" y="452"/>
                    <a:pt x="1228" y="226"/>
                    <a:pt x="1880" y="101"/>
                  </a:cubicBezTo>
                  <a:cubicBezTo>
                    <a:pt x="1905" y="101"/>
                    <a:pt x="1930" y="76"/>
                    <a:pt x="1905" y="51"/>
                  </a:cubicBezTo>
                  <a:cubicBezTo>
                    <a:pt x="1905" y="25"/>
                    <a:pt x="1880"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3"/>
            <p:cNvSpPr/>
            <p:nvPr/>
          </p:nvSpPr>
          <p:spPr>
            <a:xfrm>
              <a:off x="4735750" y="1743125"/>
              <a:ext cx="48275" cy="18200"/>
            </a:xfrm>
            <a:custGeom>
              <a:avLst/>
              <a:gdLst/>
              <a:ahLst/>
              <a:cxnLst/>
              <a:rect l="l" t="t" r="r" b="b"/>
              <a:pathLst>
                <a:path w="1931" h="728" extrusionOk="0">
                  <a:moveTo>
                    <a:pt x="1855" y="1"/>
                  </a:moveTo>
                  <a:cubicBezTo>
                    <a:pt x="1228" y="126"/>
                    <a:pt x="602" y="352"/>
                    <a:pt x="25" y="652"/>
                  </a:cubicBezTo>
                  <a:cubicBezTo>
                    <a:pt x="0" y="652"/>
                    <a:pt x="0" y="678"/>
                    <a:pt x="0" y="703"/>
                  </a:cubicBezTo>
                  <a:cubicBezTo>
                    <a:pt x="25" y="728"/>
                    <a:pt x="25" y="728"/>
                    <a:pt x="50" y="728"/>
                  </a:cubicBezTo>
                  <a:lnTo>
                    <a:pt x="75" y="728"/>
                  </a:lnTo>
                  <a:cubicBezTo>
                    <a:pt x="627" y="427"/>
                    <a:pt x="1253" y="201"/>
                    <a:pt x="1880" y="76"/>
                  </a:cubicBezTo>
                  <a:cubicBezTo>
                    <a:pt x="1905"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3"/>
            <p:cNvSpPr/>
            <p:nvPr/>
          </p:nvSpPr>
          <p:spPr>
            <a:xfrm>
              <a:off x="4741375" y="1754150"/>
              <a:ext cx="48900" cy="20325"/>
            </a:xfrm>
            <a:custGeom>
              <a:avLst/>
              <a:gdLst/>
              <a:ahLst/>
              <a:cxnLst/>
              <a:rect l="l" t="t" r="r" b="b"/>
              <a:pathLst>
                <a:path w="1956" h="813" extrusionOk="0">
                  <a:moveTo>
                    <a:pt x="1927" y="1"/>
                  </a:moveTo>
                  <a:cubicBezTo>
                    <a:pt x="1920" y="1"/>
                    <a:pt x="1913" y="4"/>
                    <a:pt x="1906" y="11"/>
                  </a:cubicBezTo>
                  <a:cubicBezTo>
                    <a:pt x="1254" y="161"/>
                    <a:pt x="602" y="412"/>
                    <a:pt x="26" y="738"/>
                  </a:cubicBezTo>
                  <a:cubicBezTo>
                    <a:pt x="1" y="738"/>
                    <a:pt x="1" y="763"/>
                    <a:pt x="1" y="788"/>
                  </a:cubicBezTo>
                  <a:cubicBezTo>
                    <a:pt x="1" y="813"/>
                    <a:pt x="26" y="813"/>
                    <a:pt x="26" y="813"/>
                  </a:cubicBezTo>
                  <a:lnTo>
                    <a:pt x="51" y="813"/>
                  </a:lnTo>
                  <a:cubicBezTo>
                    <a:pt x="652" y="487"/>
                    <a:pt x="1279" y="237"/>
                    <a:pt x="1931" y="86"/>
                  </a:cubicBezTo>
                  <a:cubicBezTo>
                    <a:pt x="1956" y="86"/>
                    <a:pt x="1956" y="61"/>
                    <a:pt x="1956" y="36"/>
                  </a:cubicBezTo>
                  <a:cubicBezTo>
                    <a:pt x="1956" y="18"/>
                    <a:pt x="1943" y="1"/>
                    <a:pt x="1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3"/>
            <p:cNvSpPr/>
            <p:nvPr/>
          </p:nvSpPr>
          <p:spPr>
            <a:xfrm>
              <a:off x="4743275" y="1771325"/>
              <a:ext cx="43875" cy="15700"/>
            </a:xfrm>
            <a:custGeom>
              <a:avLst/>
              <a:gdLst/>
              <a:ahLst/>
              <a:cxnLst/>
              <a:rect l="l" t="t" r="r" b="b"/>
              <a:pathLst>
                <a:path w="1755" h="628" extrusionOk="0">
                  <a:moveTo>
                    <a:pt x="1704" y="1"/>
                  </a:moveTo>
                  <a:cubicBezTo>
                    <a:pt x="1128" y="101"/>
                    <a:pt x="576" y="276"/>
                    <a:pt x="50" y="552"/>
                  </a:cubicBezTo>
                  <a:cubicBezTo>
                    <a:pt x="25" y="577"/>
                    <a:pt x="0" y="602"/>
                    <a:pt x="25" y="602"/>
                  </a:cubicBezTo>
                  <a:cubicBezTo>
                    <a:pt x="25" y="627"/>
                    <a:pt x="50" y="627"/>
                    <a:pt x="50" y="627"/>
                  </a:cubicBezTo>
                  <a:lnTo>
                    <a:pt x="75" y="627"/>
                  </a:lnTo>
                  <a:cubicBezTo>
                    <a:pt x="602" y="377"/>
                    <a:pt x="1153" y="176"/>
                    <a:pt x="1729" y="76"/>
                  </a:cubicBezTo>
                  <a:cubicBezTo>
                    <a:pt x="1729" y="76"/>
                    <a:pt x="1754" y="51"/>
                    <a:pt x="1754" y="26"/>
                  </a:cubicBezTo>
                  <a:cubicBezTo>
                    <a:pt x="1754" y="26"/>
                    <a:pt x="1729" y="1"/>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3"/>
            <p:cNvSpPr/>
            <p:nvPr/>
          </p:nvSpPr>
          <p:spPr>
            <a:xfrm>
              <a:off x="4747650" y="1783225"/>
              <a:ext cx="42000" cy="16325"/>
            </a:xfrm>
            <a:custGeom>
              <a:avLst/>
              <a:gdLst/>
              <a:ahLst/>
              <a:cxnLst/>
              <a:rect l="l" t="t" r="r" b="b"/>
              <a:pathLst>
                <a:path w="1680" h="653" extrusionOk="0">
                  <a:moveTo>
                    <a:pt x="1630" y="1"/>
                  </a:moveTo>
                  <a:cubicBezTo>
                    <a:pt x="1053" y="76"/>
                    <a:pt x="502" y="277"/>
                    <a:pt x="26" y="577"/>
                  </a:cubicBezTo>
                  <a:cubicBezTo>
                    <a:pt x="0" y="577"/>
                    <a:pt x="0" y="602"/>
                    <a:pt x="0" y="627"/>
                  </a:cubicBezTo>
                  <a:cubicBezTo>
                    <a:pt x="26" y="652"/>
                    <a:pt x="26" y="652"/>
                    <a:pt x="51" y="652"/>
                  </a:cubicBezTo>
                  <a:lnTo>
                    <a:pt x="76" y="652"/>
                  </a:lnTo>
                  <a:cubicBezTo>
                    <a:pt x="552" y="352"/>
                    <a:pt x="1078" y="176"/>
                    <a:pt x="1630" y="76"/>
                  </a:cubicBezTo>
                  <a:cubicBezTo>
                    <a:pt x="1655" y="76"/>
                    <a:pt x="1680" y="51"/>
                    <a:pt x="1680" y="26"/>
                  </a:cubicBezTo>
                  <a:cubicBezTo>
                    <a:pt x="1680" y="1"/>
                    <a:pt x="1655"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3"/>
            <p:cNvSpPr/>
            <p:nvPr/>
          </p:nvSpPr>
          <p:spPr>
            <a:xfrm>
              <a:off x="4747650" y="1792000"/>
              <a:ext cx="45775" cy="18200"/>
            </a:xfrm>
            <a:custGeom>
              <a:avLst/>
              <a:gdLst/>
              <a:ahLst/>
              <a:cxnLst/>
              <a:rect l="l" t="t" r="r" b="b"/>
              <a:pathLst>
                <a:path w="1831" h="728" extrusionOk="0">
                  <a:moveTo>
                    <a:pt x="1755" y="1"/>
                  </a:moveTo>
                  <a:cubicBezTo>
                    <a:pt x="1153" y="151"/>
                    <a:pt x="577" y="352"/>
                    <a:pt x="26" y="652"/>
                  </a:cubicBezTo>
                  <a:cubicBezTo>
                    <a:pt x="0" y="652"/>
                    <a:pt x="0" y="677"/>
                    <a:pt x="0" y="702"/>
                  </a:cubicBezTo>
                  <a:cubicBezTo>
                    <a:pt x="0" y="728"/>
                    <a:pt x="26" y="728"/>
                    <a:pt x="51" y="728"/>
                  </a:cubicBezTo>
                  <a:cubicBezTo>
                    <a:pt x="602" y="427"/>
                    <a:pt x="1178" y="226"/>
                    <a:pt x="1780" y="101"/>
                  </a:cubicBezTo>
                  <a:cubicBezTo>
                    <a:pt x="1805" y="101"/>
                    <a:pt x="1830" y="76"/>
                    <a:pt x="1805" y="51"/>
                  </a:cubicBezTo>
                  <a:cubicBezTo>
                    <a:pt x="1805" y="26"/>
                    <a:pt x="1780" y="1"/>
                    <a:pt x="1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3"/>
            <p:cNvSpPr/>
            <p:nvPr/>
          </p:nvSpPr>
          <p:spPr>
            <a:xfrm>
              <a:off x="4750150" y="1802025"/>
              <a:ext cx="46400" cy="20075"/>
            </a:xfrm>
            <a:custGeom>
              <a:avLst/>
              <a:gdLst/>
              <a:ahLst/>
              <a:cxnLst/>
              <a:rect l="l" t="t" r="r" b="b"/>
              <a:pathLst>
                <a:path w="1856" h="803" extrusionOk="0">
                  <a:moveTo>
                    <a:pt x="1805" y="1"/>
                  </a:moveTo>
                  <a:cubicBezTo>
                    <a:pt x="1179" y="151"/>
                    <a:pt x="577" y="402"/>
                    <a:pt x="26" y="728"/>
                  </a:cubicBezTo>
                  <a:cubicBezTo>
                    <a:pt x="26" y="753"/>
                    <a:pt x="1" y="778"/>
                    <a:pt x="26" y="778"/>
                  </a:cubicBezTo>
                  <a:cubicBezTo>
                    <a:pt x="26" y="803"/>
                    <a:pt x="51" y="803"/>
                    <a:pt x="51" y="803"/>
                  </a:cubicBezTo>
                  <a:lnTo>
                    <a:pt x="76" y="803"/>
                  </a:lnTo>
                  <a:cubicBezTo>
                    <a:pt x="627" y="477"/>
                    <a:pt x="1204" y="226"/>
                    <a:pt x="1830" y="76"/>
                  </a:cubicBezTo>
                  <a:cubicBezTo>
                    <a:pt x="1830" y="76"/>
                    <a:pt x="1855" y="51"/>
                    <a:pt x="1855" y="26"/>
                  </a:cubicBezTo>
                  <a:cubicBezTo>
                    <a:pt x="1855" y="1"/>
                    <a:pt x="1830"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3"/>
            <p:cNvSpPr/>
            <p:nvPr/>
          </p:nvSpPr>
          <p:spPr>
            <a:xfrm>
              <a:off x="4754550" y="1814550"/>
              <a:ext cx="47625" cy="17575"/>
            </a:xfrm>
            <a:custGeom>
              <a:avLst/>
              <a:gdLst/>
              <a:ahLst/>
              <a:cxnLst/>
              <a:rect l="l" t="t" r="r" b="b"/>
              <a:pathLst>
                <a:path w="1905" h="703" extrusionOk="0">
                  <a:moveTo>
                    <a:pt x="1855" y="1"/>
                  </a:moveTo>
                  <a:cubicBezTo>
                    <a:pt x="1203" y="76"/>
                    <a:pt x="577" y="302"/>
                    <a:pt x="25" y="628"/>
                  </a:cubicBezTo>
                  <a:cubicBezTo>
                    <a:pt x="25" y="653"/>
                    <a:pt x="0" y="678"/>
                    <a:pt x="25" y="703"/>
                  </a:cubicBezTo>
                  <a:lnTo>
                    <a:pt x="75" y="703"/>
                  </a:lnTo>
                  <a:cubicBezTo>
                    <a:pt x="627" y="377"/>
                    <a:pt x="1228" y="151"/>
                    <a:pt x="1855" y="76"/>
                  </a:cubicBezTo>
                  <a:cubicBezTo>
                    <a:pt x="1880" y="76"/>
                    <a:pt x="1905" y="76"/>
                    <a:pt x="1905" y="51"/>
                  </a:cubicBezTo>
                  <a:cubicBezTo>
                    <a:pt x="1905" y="26"/>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3"/>
            <p:cNvSpPr/>
            <p:nvPr/>
          </p:nvSpPr>
          <p:spPr>
            <a:xfrm>
              <a:off x="4758300" y="1826475"/>
              <a:ext cx="45150" cy="18825"/>
            </a:xfrm>
            <a:custGeom>
              <a:avLst/>
              <a:gdLst/>
              <a:ahLst/>
              <a:cxnLst/>
              <a:rect l="l" t="t" r="r" b="b"/>
              <a:pathLst>
                <a:path w="1806" h="753" extrusionOk="0">
                  <a:moveTo>
                    <a:pt x="1755" y="0"/>
                  </a:moveTo>
                  <a:cubicBezTo>
                    <a:pt x="1153" y="176"/>
                    <a:pt x="577" y="376"/>
                    <a:pt x="26" y="677"/>
                  </a:cubicBezTo>
                  <a:cubicBezTo>
                    <a:pt x="1" y="677"/>
                    <a:pt x="1" y="702"/>
                    <a:pt x="1" y="727"/>
                  </a:cubicBezTo>
                  <a:cubicBezTo>
                    <a:pt x="1" y="727"/>
                    <a:pt x="26" y="752"/>
                    <a:pt x="51" y="752"/>
                  </a:cubicBezTo>
                  <a:cubicBezTo>
                    <a:pt x="602" y="476"/>
                    <a:pt x="1178" y="251"/>
                    <a:pt x="1780" y="100"/>
                  </a:cubicBezTo>
                  <a:cubicBezTo>
                    <a:pt x="1805" y="75"/>
                    <a:pt x="1805" y="50"/>
                    <a:pt x="1805" y="25"/>
                  </a:cubicBezTo>
                  <a:cubicBezTo>
                    <a:pt x="1805" y="25"/>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3"/>
            <p:cNvSpPr/>
            <p:nvPr/>
          </p:nvSpPr>
          <p:spPr>
            <a:xfrm>
              <a:off x="4757675" y="1838100"/>
              <a:ext cx="50775" cy="17850"/>
            </a:xfrm>
            <a:custGeom>
              <a:avLst/>
              <a:gdLst/>
              <a:ahLst/>
              <a:cxnLst/>
              <a:rect l="l" t="t" r="r" b="b"/>
              <a:pathLst>
                <a:path w="2031" h="714" extrusionOk="0">
                  <a:moveTo>
                    <a:pt x="2002" y="1"/>
                  </a:moveTo>
                  <a:cubicBezTo>
                    <a:pt x="1995" y="1"/>
                    <a:pt x="1988" y="4"/>
                    <a:pt x="1980" y="11"/>
                  </a:cubicBezTo>
                  <a:cubicBezTo>
                    <a:pt x="1304" y="87"/>
                    <a:pt x="627" y="287"/>
                    <a:pt x="26" y="638"/>
                  </a:cubicBezTo>
                  <a:cubicBezTo>
                    <a:pt x="0" y="638"/>
                    <a:pt x="0" y="663"/>
                    <a:pt x="0" y="688"/>
                  </a:cubicBezTo>
                  <a:cubicBezTo>
                    <a:pt x="26" y="713"/>
                    <a:pt x="26" y="713"/>
                    <a:pt x="51" y="713"/>
                  </a:cubicBezTo>
                  <a:lnTo>
                    <a:pt x="76" y="713"/>
                  </a:lnTo>
                  <a:cubicBezTo>
                    <a:pt x="652" y="387"/>
                    <a:pt x="1329" y="162"/>
                    <a:pt x="2006" y="87"/>
                  </a:cubicBezTo>
                  <a:cubicBezTo>
                    <a:pt x="2031" y="87"/>
                    <a:pt x="2031" y="61"/>
                    <a:pt x="2031" y="36"/>
                  </a:cubicBezTo>
                  <a:cubicBezTo>
                    <a:pt x="2031" y="19"/>
                    <a:pt x="2018" y="1"/>
                    <a:pt x="2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3"/>
            <p:cNvSpPr/>
            <p:nvPr/>
          </p:nvSpPr>
          <p:spPr>
            <a:xfrm>
              <a:off x="4762675" y="1849025"/>
              <a:ext cx="50800" cy="16325"/>
            </a:xfrm>
            <a:custGeom>
              <a:avLst/>
              <a:gdLst/>
              <a:ahLst/>
              <a:cxnLst/>
              <a:rect l="l" t="t" r="r" b="b"/>
              <a:pathLst>
                <a:path w="2032" h="653" extrusionOk="0">
                  <a:moveTo>
                    <a:pt x="2006" y="0"/>
                  </a:moveTo>
                  <a:cubicBezTo>
                    <a:pt x="1329" y="51"/>
                    <a:pt x="653" y="251"/>
                    <a:pt x="26" y="577"/>
                  </a:cubicBezTo>
                  <a:cubicBezTo>
                    <a:pt x="26" y="577"/>
                    <a:pt x="1" y="602"/>
                    <a:pt x="26" y="627"/>
                  </a:cubicBezTo>
                  <a:cubicBezTo>
                    <a:pt x="26" y="652"/>
                    <a:pt x="51" y="652"/>
                    <a:pt x="51" y="652"/>
                  </a:cubicBezTo>
                  <a:lnTo>
                    <a:pt x="76" y="652"/>
                  </a:lnTo>
                  <a:cubicBezTo>
                    <a:pt x="678" y="326"/>
                    <a:pt x="1329" y="151"/>
                    <a:pt x="2006" y="76"/>
                  </a:cubicBezTo>
                  <a:cubicBezTo>
                    <a:pt x="2031" y="76"/>
                    <a:pt x="2031" y="51"/>
                    <a:pt x="2031" y="26"/>
                  </a:cubicBezTo>
                  <a:cubicBezTo>
                    <a:pt x="2031"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3"/>
            <p:cNvSpPr/>
            <p:nvPr/>
          </p:nvSpPr>
          <p:spPr>
            <a:xfrm>
              <a:off x="4764575" y="1858175"/>
              <a:ext cx="55150" cy="17825"/>
            </a:xfrm>
            <a:custGeom>
              <a:avLst/>
              <a:gdLst/>
              <a:ahLst/>
              <a:cxnLst/>
              <a:rect l="l" t="t" r="r" b="b"/>
              <a:pathLst>
                <a:path w="2206" h="713" extrusionOk="0">
                  <a:moveTo>
                    <a:pt x="2177" y="0"/>
                  </a:moveTo>
                  <a:cubicBezTo>
                    <a:pt x="2170" y="0"/>
                    <a:pt x="2163" y="3"/>
                    <a:pt x="2156" y="10"/>
                  </a:cubicBezTo>
                  <a:cubicBezTo>
                    <a:pt x="1429" y="136"/>
                    <a:pt x="727" y="336"/>
                    <a:pt x="25" y="637"/>
                  </a:cubicBezTo>
                  <a:cubicBezTo>
                    <a:pt x="0" y="637"/>
                    <a:pt x="0" y="662"/>
                    <a:pt x="0" y="687"/>
                  </a:cubicBezTo>
                  <a:cubicBezTo>
                    <a:pt x="25" y="712"/>
                    <a:pt x="25" y="712"/>
                    <a:pt x="50" y="712"/>
                  </a:cubicBezTo>
                  <a:lnTo>
                    <a:pt x="75" y="712"/>
                  </a:lnTo>
                  <a:cubicBezTo>
                    <a:pt x="752" y="411"/>
                    <a:pt x="1454" y="211"/>
                    <a:pt x="2181" y="86"/>
                  </a:cubicBezTo>
                  <a:cubicBezTo>
                    <a:pt x="2206" y="86"/>
                    <a:pt x="2206" y="61"/>
                    <a:pt x="2206" y="35"/>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3"/>
            <p:cNvSpPr/>
            <p:nvPr/>
          </p:nvSpPr>
          <p:spPr>
            <a:xfrm>
              <a:off x="4764575" y="1867200"/>
              <a:ext cx="57650" cy="19450"/>
            </a:xfrm>
            <a:custGeom>
              <a:avLst/>
              <a:gdLst/>
              <a:ahLst/>
              <a:cxnLst/>
              <a:rect l="l" t="t" r="r" b="b"/>
              <a:pathLst>
                <a:path w="2306" h="778" extrusionOk="0">
                  <a:moveTo>
                    <a:pt x="2256" y="0"/>
                  </a:moveTo>
                  <a:cubicBezTo>
                    <a:pt x="1479" y="101"/>
                    <a:pt x="727" y="326"/>
                    <a:pt x="25" y="677"/>
                  </a:cubicBezTo>
                  <a:cubicBezTo>
                    <a:pt x="0" y="702"/>
                    <a:pt x="0" y="727"/>
                    <a:pt x="0" y="752"/>
                  </a:cubicBezTo>
                  <a:cubicBezTo>
                    <a:pt x="0" y="752"/>
                    <a:pt x="25" y="777"/>
                    <a:pt x="50" y="777"/>
                  </a:cubicBezTo>
                  <a:cubicBezTo>
                    <a:pt x="50" y="777"/>
                    <a:pt x="50" y="777"/>
                    <a:pt x="50" y="752"/>
                  </a:cubicBezTo>
                  <a:cubicBezTo>
                    <a:pt x="752" y="401"/>
                    <a:pt x="1504" y="176"/>
                    <a:pt x="2281" y="101"/>
                  </a:cubicBezTo>
                  <a:cubicBezTo>
                    <a:pt x="2306" y="75"/>
                    <a:pt x="2306" y="75"/>
                    <a:pt x="2306" y="50"/>
                  </a:cubicBezTo>
                  <a:cubicBezTo>
                    <a:pt x="2306" y="25"/>
                    <a:pt x="2281"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3"/>
            <p:cNvSpPr/>
            <p:nvPr/>
          </p:nvSpPr>
          <p:spPr>
            <a:xfrm>
              <a:off x="4767075" y="1879725"/>
              <a:ext cx="57050" cy="21325"/>
            </a:xfrm>
            <a:custGeom>
              <a:avLst/>
              <a:gdLst/>
              <a:ahLst/>
              <a:cxnLst/>
              <a:rect l="l" t="t" r="r" b="b"/>
              <a:pathLst>
                <a:path w="2282" h="853" extrusionOk="0">
                  <a:moveTo>
                    <a:pt x="2206" y="1"/>
                  </a:moveTo>
                  <a:cubicBezTo>
                    <a:pt x="1454" y="126"/>
                    <a:pt x="702" y="402"/>
                    <a:pt x="25" y="777"/>
                  </a:cubicBezTo>
                  <a:cubicBezTo>
                    <a:pt x="0" y="777"/>
                    <a:pt x="0" y="803"/>
                    <a:pt x="0" y="828"/>
                  </a:cubicBezTo>
                  <a:cubicBezTo>
                    <a:pt x="25" y="853"/>
                    <a:pt x="25" y="853"/>
                    <a:pt x="51" y="853"/>
                  </a:cubicBezTo>
                  <a:lnTo>
                    <a:pt x="76" y="853"/>
                  </a:lnTo>
                  <a:cubicBezTo>
                    <a:pt x="752" y="477"/>
                    <a:pt x="1479" y="226"/>
                    <a:pt x="2231" y="101"/>
                  </a:cubicBezTo>
                  <a:cubicBezTo>
                    <a:pt x="2256" y="101"/>
                    <a:pt x="2281" y="76"/>
                    <a:pt x="2256" y="51"/>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3"/>
            <p:cNvSpPr/>
            <p:nvPr/>
          </p:nvSpPr>
          <p:spPr>
            <a:xfrm>
              <a:off x="4770200" y="1889125"/>
              <a:ext cx="59550" cy="26350"/>
            </a:xfrm>
            <a:custGeom>
              <a:avLst/>
              <a:gdLst/>
              <a:ahLst/>
              <a:cxnLst/>
              <a:rect l="l" t="t" r="r" b="b"/>
              <a:pathLst>
                <a:path w="2382" h="1054" extrusionOk="0">
                  <a:moveTo>
                    <a:pt x="2332" y="0"/>
                  </a:moveTo>
                  <a:cubicBezTo>
                    <a:pt x="1555" y="176"/>
                    <a:pt x="828" y="452"/>
                    <a:pt x="126" y="802"/>
                  </a:cubicBezTo>
                  <a:cubicBezTo>
                    <a:pt x="76" y="828"/>
                    <a:pt x="26" y="878"/>
                    <a:pt x="1" y="953"/>
                  </a:cubicBezTo>
                  <a:cubicBezTo>
                    <a:pt x="1" y="978"/>
                    <a:pt x="1" y="1003"/>
                    <a:pt x="26" y="1028"/>
                  </a:cubicBezTo>
                  <a:cubicBezTo>
                    <a:pt x="26" y="1028"/>
                    <a:pt x="51" y="1053"/>
                    <a:pt x="51" y="1053"/>
                  </a:cubicBezTo>
                  <a:cubicBezTo>
                    <a:pt x="76" y="1053"/>
                    <a:pt x="76" y="1028"/>
                    <a:pt x="76" y="1028"/>
                  </a:cubicBezTo>
                  <a:cubicBezTo>
                    <a:pt x="101" y="1028"/>
                    <a:pt x="101" y="978"/>
                    <a:pt x="101" y="978"/>
                  </a:cubicBezTo>
                  <a:cubicBezTo>
                    <a:pt x="101" y="978"/>
                    <a:pt x="101" y="978"/>
                    <a:pt x="101" y="953"/>
                  </a:cubicBezTo>
                  <a:cubicBezTo>
                    <a:pt x="101" y="928"/>
                    <a:pt x="126" y="903"/>
                    <a:pt x="151" y="878"/>
                  </a:cubicBezTo>
                  <a:cubicBezTo>
                    <a:pt x="853" y="527"/>
                    <a:pt x="1580" y="251"/>
                    <a:pt x="2357" y="76"/>
                  </a:cubicBezTo>
                  <a:cubicBezTo>
                    <a:pt x="2382" y="76"/>
                    <a:pt x="2382" y="51"/>
                    <a:pt x="2382" y="26"/>
                  </a:cubicBezTo>
                  <a:cubicBezTo>
                    <a:pt x="2382" y="0"/>
                    <a:pt x="2357"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3"/>
            <p:cNvSpPr/>
            <p:nvPr/>
          </p:nvSpPr>
          <p:spPr>
            <a:xfrm>
              <a:off x="4772075" y="1894775"/>
              <a:ext cx="65200" cy="28825"/>
            </a:xfrm>
            <a:custGeom>
              <a:avLst/>
              <a:gdLst/>
              <a:ahLst/>
              <a:cxnLst/>
              <a:rect l="l" t="t" r="r" b="b"/>
              <a:pathLst>
                <a:path w="2608" h="1153" extrusionOk="0">
                  <a:moveTo>
                    <a:pt x="2557" y="0"/>
                  </a:moveTo>
                  <a:cubicBezTo>
                    <a:pt x="1655" y="251"/>
                    <a:pt x="828" y="602"/>
                    <a:pt x="26" y="1053"/>
                  </a:cubicBezTo>
                  <a:cubicBezTo>
                    <a:pt x="1" y="1078"/>
                    <a:pt x="1" y="1103"/>
                    <a:pt x="1" y="1128"/>
                  </a:cubicBezTo>
                  <a:cubicBezTo>
                    <a:pt x="26" y="1128"/>
                    <a:pt x="26" y="1153"/>
                    <a:pt x="51" y="1153"/>
                  </a:cubicBezTo>
                  <a:cubicBezTo>
                    <a:pt x="51" y="1153"/>
                    <a:pt x="51" y="1128"/>
                    <a:pt x="76" y="1128"/>
                  </a:cubicBezTo>
                  <a:cubicBezTo>
                    <a:pt x="853" y="677"/>
                    <a:pt x="1705" y="326"/>
                    <a:pt x="2582" y="100"/>
                  </a:cubicBezTo>
                  <a:cubicBezTo>
                    <a:pt x="2607" y="75"/>
                    <a:pt x="2607" y="50"/>
                    <a:pt x="2607" y="25"/>
                  </a:cubicBezTo>
                  <a:cubicBezTo>
                    <a:pt x="2607" y="25"/>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3"/>
            <p:cNvSpPr/>
            <p:nvPr/>
          </p:nvSpPr>
          <p:spPr>
            <a:xfrm>
              <a:off x="4773975" y="1905425"/>
              <a:ext cx="74575" cy="25700"/>
            </a:xfrm>
            <a:custGeom>
              <a:avLst/>
              <a:gdLst/>
              <a:ahLst/>
              <a:cxnLst/>
              <a:rect l="l" t="t" r="r" b="b"/>
              <a:pathLst>
                <a:path w="2983" h="1028" extrusionOk="0">
                  <a:moveTo>
                    <a:pt x="2932" y="0"/>
                  </a:moveTo>
                  <a:cubicBezTo>
                    <a:pt x="1930" y="226"/>
                    <a:pt x="952" y="551"/>
                    <a:pt x="25" y="952"/>
                  </a:cubicBezTo>
                  <a:cubicBezTo>
                    <a:pt x="0" y="952"/>
                    <a:pt x="0" y="978"/>
                    <a:pt x="0" y="1003"/>
                  </a:cubicBezTo>
                  <a:cubicBezTo>
                    <a:pt x="25" y="1028"/>
                    <a:pt x="25" y="1028"/>
                    <a:pt x="50" y="1028"/>
                  </a:cubicBezTo>
                  <a:lnTo>
                    <a:pt x="75" y="1028"/>
                  </a:lnTo>
                  <a:cubicBezTo>
                    <a:pt x="1003" y="627"/>
                    <a:pt x="1955" y="326"/>
                    <a:pt x="2932" y="75"/>
                  </a:cubicBezTo>
                  <a:cubicBezTo>
                    <a:pt x="2958" y="75"/>
                    <a:pt x="2983" y="50"/>
                    <a:pt x="2983" y="25"/>
                  </a:cubicBezTo>
                  <a:cubicBezTo>
                    <a:pt x="2983" y="25"/>
                    <a:pt x="2958" y="0"/>
                    <a:pt x="2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3"/>
            <p:cNvSpPr/>
            <p:nvPr/>
          </p:nvSpPr>
          <p:spPr>
            <a:xfrm>
              <a:off x="4780850" y="1918950"/>
              <a:ext cx="65200" cy="25975"/>
            </a:xfrm>
            <a:custGeom>
              <a:avLst/>
              <a:gdLst/>
              <a:ahLst/>
              <a:cxnLst/>
              <a:rect l="l" t="t" r="r" b="b"/>
              <a:pathLst>
                <a:path w="2608" h="1039" extrusionOk="0">
                  <a:moveTo>
                    <a:pt x="2579" y="0"/>
                  </a:moveTo>
                  <a:cubicBezTo>
                    <a:pt x="2572" y="0"/>
                    <a:pt x="2565" y="3"/>
                    <a:pt x="2557" y="10"/>
                  </a:cubicBezTo>
                  <a:cubicBezTo>
                    <a:pt x="1680" y="236"/>
                    <a:pt x="828" y="562"/>
                    <a:pt x="26" y="938"/>
                  </a:cubicBezTo>
                  <a:cubicBezTo>
                    <a:pt x="1" y="963"/>
                    <a:pt x="1" y="988"/>
                    <a:pt x="1" y="1013"/>
                  </a:cubicBezTo>
                  <a:cubicBezTo>
                    <a:pt x="1" y="1013"/>
                    <a:pt x="26" y="1038"/>
                    <a:pt x="51" y="1038"/>
                  </a:cubicBezTo>
                  <a:cubicBezTo>
                    <a:pt x="51" y="1038"/>
                    <a:pt x="51" y="1038"/>
                    <a:pt x="51" y="1013"/>
                  </a:cubicBezTo>
                  <a:cubicBezTo>
                    <a:pt x="878" y="637"/>
                    <a:pt x="1730" y="311"/>
                    <a:pt x="2582" y="86"/>
                  </a:cubicBezTo>
                  <a:cubicBezTo>
                    <a:pt x="2607" y="86"/>
                    <a:pt x="2607" y="61"/>
                    <a:pt x="2607" y="36"/>
                  </a:cubicBezTo>
                  <a:cubicBezTo>
                    <a:pt x="2607" y="18"/>
                    <a:pt x="2595" y="0"/>
                    <a:pt x="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3"/>
            <p:cNvSpPr/>
            <p:nvPr/>
          </p:nvSpPr>
          <p:spPr>
            <a:xfrm>
              <a:off x="4782725" y="1929850"/>
              <a:ext cx="66450" cy="28850"/>
            </a:xfrm>
            <a:custGeom>
              <a:avLst/>
              <a:gdLst/>
              <a:ahLst/>
              <a:cxnLst/>
              <a:rect l="l" t="t" r="r" b="b"/>
              <a:pathLst>
                <a:path w="2658" h="1154" extrusionOk="0">
                  <a:moveTo>
                    <a:pt x="2582" y="1"/>
                  </a:moveTo>
                  <a:cubicBezTo>
                    <a:pt x="1705" y="276"/>
                    <a:pt x="853" y="652"/>
                    <a:pt x="26" y="1053"/>
                  </a:cubicBezTo>
                  <a:cubicBezTo>
                    <a:pt x="1" y="1078"/>
                    <a:pt x="1" y="1103"/>
                    <a:pt x="1" y="1128"/>
                  </a:cubicBezTo>
                  <a:cubicBezTo>
                    <a:pt x="26" y="1128"/>
                    <a:pt x="26" y="1153"/>
                    <a:pt x="51" y="1153"/>
                  </a:cubicBezTo>
                  <a:cubicBezTo>
                    <a:pt x="51" y="1153"/>
                    <a:pt x="51" y="1153"/>
                    <a:pt x="76" y="1128"/>
                  </a:cubicBezTo>
                  <a:cubicBezTo>
                    <a:pt x="878" y="727"/>
                    <a:pt x="1730" y="376"/>
                    <a:pt x="2608" y="76"/>
                  </a:cubicBezTo>
                  <a:cubicBezTo>
                    <a:pt x="2633" y="76"/>
                    <a:pt x="2658" y="51"/>
                    <a:pt x="2633" y="26"/>
                  </a:cubicBezTo>
                  <a:cubicBezTo>
                    <a:pt x="2633" y="1"/>
                    <a:pt x="2608"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3"/>
            <p:cNvSpPr/>
            <p:nvPr/>
          </p:nvSpPr>
          <p:spPr>
            <a:xfrm>
              <a:off x="4791500" y="1945525"/>
              <a:ext cx="58925" cy="24450"/>
            </a:xfrm>
            <a:custGeom>
              <a:avLst/>
              <a:gdLst/>
              <a:ahLst/>
              <a:cxnLst/>
              <a:rect l="l" t="t" r="r" b="b"/>
              <a:pathLst>
                <a:path w="2357" h="978" extrusionOk="0">
                  <a:moveTo>
                    <a:pt x="2307" y="0"/>
                  </a:moveTo>
                  <a:cubicBezTo>
                    <a:pt x="1505" y="201"/>
                    <a:pt x="753" y="501"/>
                    <a:pt x="26" y="902"/>
                  </a:cubicBezTo>
                  <a:cubicBezTo>
                    <a:pt x="1" y="902"/>
                    <a:pt x="1" y="927"/>
                    <a:pt x="1" y="952"/>
                  </a:cubicBezTo>
                  <a:cubicBezTo>
                    <a:pt x="26" y="978"/>
                    <a:pt x="26" y="978"/>
                    <a:pt x="51" y="978"/>
                  </a:cubicBezTo>
                  <a:lnTo>
                    <a:pt x="76" y="978"/>
                  </a:lnTo>
                  <a:cubicBezTo>
                    <a:pt x="778" y="577"/>
                    <a:pt x="1530" y="276"/>
                    <a:pt x="2332" y="75"/>
                  </a:cubicBezTo>
                  <a:cubicBezTo>
                    <a:pt x="2357" y="75"/>
                    <a:pt x="2357" y="50"/>
                    <a:pt x="2357" y="25"/>
                  </a:cubicBezTo>
                  <a:cubicBezTo>
                    <a:pt x="2357" y="0"/>
                    <a:pt x="2332"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3"/>
            <p:cNvSpPr/>
            <p:nvPr/>
          </p:nvSpPr>
          <p:spPr>
            <a:xfrm>
              <a:off x="4953800" y="1796125"/>
              <a:ext cx="147875" cy="54175"/>
            </a:xfrm>
            <a:custGeom>
              <a:avLst/>
              <a:gdLst/>
              <a:ahLst/>
              <a:cxnLst/>
              <a:rect l="l" t="t" r="r" b="b"/>
              <a:pathLst>
                <a:path w="5915" h="2167" extrusionOk="0">
                  <a:moveTo>
                    <a:pt x="5864" y="0"/>
                  </a:moveTo>
                  <a:cubicBezTo>
                    <a:pt x="5856" y="0"/>
                    <a:pt x="5848" y="3"/>
                    <a:pt x="5840" y="11"/>
                  </a:cubicBezTo>
                  <a:cubicBezTo>
                    <a:pt x="3960" y="838"/>
                    <a:pt x="2005" y="1540"/>
                    <a:pt x="25" y="2091"/>
                  </a:cubicBezTo>
                  <a:cubicBezTo>
                    <a:pt x="0" y="2091"/>
                    <a:pt x="0" y="2116"/>
                    <a:pt x="0" y="2142"/>
                  </a:cubicBezTo>
                  <a:cubicBezTo>
                    <a:pt x="0" y="2167"/>
                    <a:pt x="25" y="2167"/>
                    <a:pt x="50" y="2167"/>
                  </a:cubicBezTo>
                  <a:cubicBezTo>
                    <a:pt x="2030" y="1615"/>
                    <a:pt x="3985" y="913"/>
                    <a:pt x="5890" y="86"/>
                  </a:cubicBezTo>
                  <a:cubicBezTo>
                    <a:pt x="5890" y="61"/>
                    <a:pt x="5915" y="36"/>
                    <a:pt x="5890" y="11"/>
                  </a:cubicBezTo>
                  <a:cubicBezTo>
                    <a:pt x="5890" y="11"/>
                    <a:pt x="5879" y="0"/>
                    <a:pt x="5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3"/>
            <p:cNvSpPr/>
            <p:nvPr/>
          </p:nvSpPr>
          <p:spPr>
            <a:xfrm>
              <a:off x="4958175" y="1809925"/>
              <a:ext cx="140375" cy="46650"/>
            </a:xfrm>
            <a:custGeom>
              <a:avLst/>
              <a:gdLst/>
              <a:ahLst/>
              <a:cxnLst/>
              <a:rect l="l" t="t" r="r" b="b"/>
              <a:pathLst>
                <a:path w="5615" h="1866" extrusionOk="0">
                  <a:moveTo>
                    <a:pt x="5570" y="0"/>
                  </a:moveTo>
                  <a:cubicBezTo>
                    <a:pt x="5567" y="0"/>
                    <a:pt x="5565" y="3"/>
                    <a:pt x="5565" y="11"/>
                  </a:cubicBezTo>
                  <a:cubicBezTo>
                    <a:pt x="3785" y="787"/>
                    <a:pt x="1930" y="1389"/>
                    <a:pt x="26" y="1790"/>
                  </a:cubicBezTo>
                  <a:cubicBezTo>
                    <a:pt x="1" y="1790"/>
                    <a:pt x="1" y="1815"/>
                    <a:pt x="1" y="1840"/>
                  </a:cubicBezTo>
                  <a:cubicBezTo>
                    <a:pt x="1" y="1865"/>
                    <a:pt x="26" y="1865"/>
                    <a:pt x="51" y="1865"/>
                  </a:cubicBezTo>
                  <a:cubicBezTo>
                    <a:pt x="1955" y="1464"/>
                    <a:pt x="3810" y="863"/>
                    <a:pt x="5590" y="86"/>
                  </a:cubicBezTo>
                  <a:cubicBezTo>
                    <a:pt x="5615" y="86"/>
                    <a:pt x="5615" y="61"/>
                    <a:pt x="5615" y="36"/>
                  </a:cubicBezTo>
                  <a:cubicBezTo>
                    <a:pt x="5597" y="18"/>
                    <a:pt x="5579" y="0"/>
                    <a:pt x="5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3"/>
            <p:cNvSpPr/>
            <p:nvPr/>
          </p:nvSpPr>
          <p:spPr>
            <a:xfrm>
              <a:off x="4966950" y="1825575"/>
              <a:ext cx="123450" cy="41650"/>
            </a:xfrm>
            <a:custGeom>
              <a:avLst/>
              <a:gdLst/>
              <a:ahLst/>
              <a:cxnLst/>
              <a:rect l="l" t="t" r="r" b="b"/>
              <a:pathLst>
                <a:path w="4938" h="1666" extrusionOk="0">
                  <a:moveTo>
                    <a:pt x="4884" y="1"/>
                  </a:moveTo>
                  <a:cubicBezTo>
                    <a:pt x="4877" y="1"/>
                    <a:pt x="4870" y="4"/>
                    <a:pt x="4863" y="11"/>
                  </a:cubicBezTo>
                  <a:cubicBezTo>
                    <a:pt x="3309" y="688"/>
                    <a:pt x="1680" y="1214"/>
                    <a:pt x="26" y="1565"/>
                  </a:cubicBezTo>
                  <a:cubicBezTo>
                    <a:pt x="0" y="1565"/>
                    <a:pt x="0" y="1590"/>
                    <a:pt x="0" y="1615"/>
                  </a:cubicBezTo>
                  <a:cubicBezTo>
                    <a:pt x="0" y="1640"/>
                    <a:pt x="26" y="1665"/>
                    <a:pt x="26" y="1665"/>
                  </a:cubicBezTo>
                  <a:lnTo>
                    <a:pt x="51" y="1665"/>
                  </a:lnTo>
                  <a:cubicBezTo>
                    <a:pt x="1705" y="1289"/>
                    <a:pt x="3334" y="763"/>
                    <a:pt x="4888" y="86"/>
                  </a:cubicBezTo>
                  <a:cubicBezTo>
                    <a:pt x="4913" y="86"/>
                    <a:pt x="4938" y="61"/>
                    <a:pt x="4913" y="36"/>
                  </a:cubicBezTo>
                  <a:cubicBezTo>
                    <a:pt x="4913" y="18"/>
                    <a:pt x="4900"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3"/>
            <p:cNvSpPr/>
            <p:nvPr/>
          </p:nvSpPr>
          <p:spPr>
            <a:xfrm>
              <a:off x="4975725" y="1832450"/>
              <a:ext cx="126575" cy="42300"/>
            </a:xfrm>
            <a:custGeom>
              <a:avLst/>
              <a:gdLst/>
              <a:ahLst/>
              <a:cxnLst/>
              <a:rect l="l" t="t" r="r" b="b"/>
              <a:pathLst>
                <a:path w="5063" h="1692" extrusionOk="0">
                  <a:moveTo>
                    <a:pt x="5013" y="1"/>
                  </a:moveTo>
                  <a:cubicBezTo>
                    <a:pt x="5005" y="1"/>
                    <a:pt x="4996" y="3"/>
                    <a:pt x="4988" y="12"/>
                  </a:cubicBezTo>
                  <a:cubicBezTo>
                    <a:pt x="3409" y="739"/>
                    <a:pt x="1755" y="1290"/>
                    <a:pt x="25" y="1616"/>
                  </a:cubicBezTo>
                  <a:cubicBezTo>
                    <a:pt x="0" y="1616"/>
                    <a:pt x="0" y="1641"/>
                    <a:pt x="0" y="1666"/>
                  </a:cubicBezTo>
                  <a:cubicBezTo>
                    <a:pt x="0" y="1691"/>
                    <a:pt x="25" y="1691"/>
                    <a:pt x="50" y="1691"/>
                  </a:cubicBezTo>
                  <a:cubicBezTo>
                    <a:pt x="1780" y="1365"/>
                    <a:pt x="3434" y="814"/>
                    <a:pt x="5038" y="87"/>
                  </a:cubicBezTo>
                  <a:cubicBezTo>
                    <a:pt x="5063" y="62"/>
                    <a:pt x="5063" y="37"/>
                    <a:pt x="5063" y="12"/>
                  </a:cubicBezTo>
                  <a:cubicBezTo>
                    <a:pt x="5046" y="12"/>
                    <a:pt x="5030" y="1"/>
                    <a:pt x="5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3"/>
            <p:cNvSpPr/>
            <p:nvPr/>
          </p:nvSpPr>
          <p:spPr>
            <a:xfrm>
              <a:off x="4982625" y="1844650"/>
              <a:ext cx="122200" cy="40125"/>
            </a:xfrm>
            <a:custGeom>
              <a:avLst/>
              <a:gdLst/>
              <a:ahLst/>
              <a:cxnLst/>
              <a:rect l="l" t="t" r="r" b="b"/>
              <a:pathLst>
                <a:path w="4888" h="1605" extrusionOk="0">
                  <a:moveTo>
                    <a:pt x="4812" y="0"/>
                  </a:moveTo>
                  <a:cubicBezTo>
                    <a:pt x="3283" y="652"/>
                    <a:pt x="1679" y="1178"/>
                    <a:pt x="25" y="1529"/>
                  </a:cubicBezTo>
                  <a:cubicBezTo>
                    <a:pt x="25" y="1529"/>
                    <a:pt x="0" y="1554"/>
                    <a:pt x="0" y="1579"/>
                  </a:cubicBezTo>
                  <a:cubicBezTo>
                    <a:pt x="0" y="1604"/>
                    <a:pt x="25" y="1604"/>
                    <a:pt x="50" y="1604"/>
                  </a:cubicBezTo>
                  <a:cubicBezTo>
                    <a:pt x="1679" y="1253"/>
                    <a:pt x="3308" y="727"/>
                    <a:pt x="4837" y="75"/>
                  </a:cubicBezTo>
                  <a:cubicBezTo>
                    <a:pt x="4862" y="75"/>
                    <a:pt x="4887" y="50"/>
                    <a:pt x="4862" y="25"/>
                  </a:cubicBezTo>
                  <a:cubicBezTo>
                    <a:pt x="4862" y="0"/>
                    <a:pt x="4837" y="0"/>
                    <a:pt x="4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3"/>
            <p:cNvSpPr/>
            <p:nvPr/>
          </p:nvSpPr>
          <p:spPr>
            <a:xfrm>
              <a:off x="4986375" y="1852150"/>
              <a:ext cx="136000" cy="42650"/>
            </a:xfrm>
            <a:custGeom>
              <a:avLst/>
              <a:gdLst/>
              <a:ahLst/>
              <a:cxnLst/>
              <a:rect l="l" t="t" r="r" b="b"/>
              <a:pathLst>
                <a:path w="5440" h="1706" extrusionOk="0">
                  <a:moveTo>
                    <a:pt x="5389" y="1"/>
                  </a:moveTo>
                  <a:cubicBezTo>
                    <a:pt x="3635" y="627"/>
                    <a:pt x="1830" y="1154"/>
                    <a:pt x="51" y="1605"/>
                  </a:cubicBezTo>
                  <a:cubicBezTo>
                    <a:pt x="25" y="1630"/>
                    <a:pt x="0" y="1655"/>
                    <a:pt x="0" y="1655"/>
                  </a:cubicBezTo>
                  <a:cubicBezTo>
                    <a:pt x="25" y="1680"/>
                    <a:pt x="25" y="1705"/>
                    <a:pt x="51" y="1705"/>
                  </a:cubicBezTo>
                  <a:lnTo>
                    <a:pt x="76" y="1705"/>
                  </a:lnTo>
                  <a:cubicBezTo>
                    <a:pt x="1855" y="1254"/>
                    <a:pt x="3660" y="703"/>
                    <a:pt x="5414" y="76"/>
                  </a:cubicBezTo>
                  <a:cubicBezTo>
                    <a:pt x="5439" y="76"/>
                    <a:pt x="5439" y="51"/>
                    <a:pt x="5439" y="26"/>
                  </a:cubicBezTo>
                  <a:cubicBezTo>
                    <a:pt x="5414" y="1"/>
                    <a:pt x="5389" y="1"/>
                    <a:pt x="5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3"/>
            <p:cNvSpPr/>
            <p:nvPr/>
          </p:nvSpPr>
          <p:spPr>
            <a:xfrm>
              <a:off x="4988875" y="1858150"/>
              <a:ext cx="141625" cy="44775"/>
            </a:xfrm>
            <a:custGeom>
              <a:avLst/>
              <a:gdLst/>
              <a:ahLst/>
              <a:cxnLst/>
              <a:rect l="l" t="t" r="r" b="b"/>
              <a:pathLst>
                <a:path w="5665" h="1791" extrusionOk="0">
                  <a:moveTo>
                    <a:pt x="5615" y="0"/>
                  </a:moveTo>
                  <a:cubicBezTo>
                    <a:pt x="5606" y="0"/>
                    <a:pt x="5598" y="3"/>
                    <a:pt x="5590" y="11"/>
                  </a:cubicBezTo>
                  <a:cubicBezTo>
                    <a:pt x="3810" y="788"/>
                    <a:pt x="1930" y="1340"/>
                    <a:pt x="26" y="1691"/>
                  </a:cubicBezTo>
                  <a:cubicBezTo>
                    <a:pt x="1" y="1691"/>
                    <a:pt x="1" y="1716"/>
                    <a:pt x="1" y="1741"/>
                  </a:cubicBezTo>
                  <a:cubicBezTo>
                    <a:pt x="1" y="1766"/>
                    <a:pt x="26" y="1791"/>
                    <a:pt x="26" y="1791"/>
                  </a:cubicBezTo>
                  <a:lnTo>
                    <a:pt x="51" y="1791"/>
                  </a:lnTo>
                  <a:cubicBezTo>
                    <a:pt x="1956" y="1440"/>
                    <a:pt x="3835" y="864"/>
                    <a:pt x="5640" y="87"/>
                  </a:cubicBezTo>
                  <a:cubicBezTo>
                    <a:pt x="5665" y="62"/>
                    <a:pt x="5665" y="36"/>
                    <a:pt x="5665" y="11"/>
                  </a:cubicBezTo>
                  <a:cubicBezTo>
                    <a:pt x="5648" y="11"/>
                    <a:pt x="5631" y="0"/>
                    <a:pt x="5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3"/>
            <p:cNvSpPr/>
            <p:nvPr/>
          </p:nvSpPr>
          <p:spPr>
            <a:xfrm>
              <a:off x="4995775" y="1872200"/>
              <a:ext cx="129100" cy="42650"/>
            </a:xfrm>
            <a:custGeom>
              <a:avLst/>
              <a:gdLst/>
              <a:ahLst/>
              <a:cxnLst/>
              <a:rect l="l" t="t" r="r" b="b"/>
              <a:pathLst>
                <a:path w="5164" h="1706" extrusionOk="0">
                  <a:moveTo>
                    <a:pt x="5088" y="1"/>
                  </a:moveTo>
                  <a:cubicBezTo>
                    <a:pt x="3484" y="753"/>
                    <a:pt x="1780" y="1304"/>
                    <a:pt x="50" y="1630"/>
                  </a:cubicBezTo>
                  <a:cubicBezTo>
                    <a:pt x="25" y="1630"/>
                    <a:pt x="0" y="1655"/>
                    <a:pt x="25" y="1680"/>
                  </a:cubicBezTo>
                  <a:cubicBezTo>
                    <a:pt x="25" y="1705"/>
                    <a:pt x="25" y="1705"/>
                    <a:pt x="50" y="1705"/>
                  </a:cubicBezTo>
                  <a:lnTo>
                    <a:pt x="76" y="1705"/>
                  </a:lnTo>
                  <a:cubicBezTo>
                    <a:pt x="1805" y="1379"/>
                    <a:pt x="3509" y="828"/>
                    <a:pt x="5138" y="76"/>
                  </a:cubicBezTo>
                  <a:cubicBezTo>
                    <a:pt x="5163" y="76"/>
                    <a:pt x="5163" y="51"/>
                    <a:pt x="5163" y="26"/>
                  </a:cubicBezTo>
                  <a:cubicBezTo>
                    <a:pt x="5138" y="1"/>
                    <a:pt x="5113"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3"/>
            <p:cNvSpPr/>
            <p:nvPr/>
          </p:nvSpPr>
          <p:spPr>
            <a:xfrm>
              <a:off x="4997025" y="1878825"/>
              <a:ext cx="136625" cy="46675"/>
            </a:xfrm>
            <a:custGeom>
              <a:avLst/>
              <a:gdLst/>
              <a:ahLst/>
              <a:cxnLst/>
              <a:rect l="l" t="t" r="r" b="b"/>
              <a:pathLst>
                <a:path w="5465" h="1867" extrusionOk="0">
                  <a:moveTo>
                    <a:pt x="5413" y="0"/>
                  </a:moveTo>
                  <a:cubicBezTo>
                    <a:pt x="5406" y="0"/>
                    <a:pt x="5397" y="3"/>
                    <a:pt x="5389" y="11"/>
                  </a:cubicBezTo>
                  <a:cubicBezTo>
                    <a:pt x="3710" y="889"/>
                    <a:pt x="1905" y="1490"/>
                    <a:pt x="26" y="1791"/>
                  </a:cubicBezTo>
                  <a:cubicBezTo>
                    <a:pt x="0" y="1791"/>
                    <a:pt x="0" y="1816"/>
                    <a:pt x="0" y="1841"/>
                  </a:cubicBezTo>
                  <a:cubicBezTo>
                    <a:pt x="0" y="1866"/>
                    <a:pt x="26" y="1866"/>
                    <a:pt x="26" y="1866"/>
                  </a:cubicBezTo>
                  <a:lnTo>
                    <a:pt x="51" y="1866"/>
                  </a:lnTo>
                  <a:cubicBezTo>
                    <a:pt x="1930" y="1565"/>
                    <a:pt x="3735" y="964"/>
                    <a:pt x="5439" y="87"/>
                  </a:cubicBezTo>
                  <a:cubicBezTo>
                    <a:pt x="5439" y="62"/>
                    <a:pt x="5464" y="37"/>
                    <a:pt x="5439" y="11"/>
                  </a:cubicBezTo>
                  <a:cubicBezTo>
                    <a:pt x="5439" y="11"/>
                    <a:pt x="5428" y="0"/>
                    <a:pt x="5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3"/>
            <p:cNvSpPr/>
            <p:nvPr/>
          </p:nvSpPr>
          <p:spPr>
            <a:xfrm>
              <a:off x="5002675" y="1888500"/>
              <a:ext cx="140375" cy="48275"/>
            </a:xfrm>
            <a:custGeom>
              <a:avLst/>
              <a:gdLst/>
              <a:ahLst/>
              <a:cxnLst/>
              <a:rect l="l" t="t" r="r" b="b"/>
              <a:pathLst>
                <a:path w="5615" h="1931" extrusionOk="0">
                  <a:moveTo>
                    <a:pt x="5564" y="0"/>
                  </a:moveTo>
                  <a:cubicBezTo>
                    <a:pt x="3785" y="802"/>
                    <a:pt x="1930" y="1429"/>
                    <a:pt x="50" y="1830"/>
                  </a:cubicBezTo>
                  <a:cubicBezTo>
                    <a:pt x="25" y="1830"/>
                    <a:pt x="0" y="1855"/>
                    <a:pt x="0" y="1880"/>
                  </a:cubicBezTo>
                  <a:cubicBezTo>
                    <a:pt x="0" y="1905"/>
                    <a:pt x="25" y="1930"/>
                    <a:pt x="50" y="1930"/>
                  </a:cubicBezTo>
                  <a:cubicBezTo>
                    <a:pt x="1955" y="1504"/>
                    <a:pt x="3810" y="878"/>
                    <a:pt x="5589" y="76"/>
                  </a:cubicBezTo>
                  <a:cubicBezTo>
                    <a:pt x="5614" y="76"/>
                    <a:pt x="5614" y="51"/>
                    <a:pt x="5614" y="25"/>
                  </a:cubicBezTo>
                  <a:cubicBezTo>
                    <a:pt x="5589" y="0"/>
                    <a:pt x="5564" y="0"/>
                    <a:pt x="5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3"/>
            <p:cNvSpPr/>
            <p:nvPr/>
          </p:nvSpPr>
          <p:spPr>
            <a:xfrm>
              <a:off x="5003300" y="1897000"/>
              <a:ext cx="157900" cy="49175"/>
            </a:xfrm>
            <a:custGeom>
              <a:avLst/>
              <a:gdLst/>
              <a:ahLst/>
              <a:cxnLst/>
              <a:rect l="l" t="t" r="r" b="b"/>
              <a:pathLst>
                <a:path w="6316" h="1967" extrusionOk="0">
                  <a:moveTo>
                    <a:pt x="6262" y="1"/>
                  </a:moveTo>
                  <a:cubicBezTo>
                    <a:pt x="6255" y="1"/>
                    <a:pt x="6248" y="4"/>
                    <a:pt x="6241" y="11"/>
                  </a:cubicBezTo>
                  <a:cubicBezTo>
                    <a:pt x="4286" y="939"/>
                    <a:pt x="2181" y="1565"/>
                    <a:pt x="50" y="1891"/>
                  </a:cubicBezTo>
                  <a:cubicBezTo>
                    <a:pt x="25" y="1891"/>
                    <a:pt x="0" y="1916"/>
                    <a:pt x="0" y="1941"/>
                  </a:cubicBezTo>
                  <a:cubicBezTo>
                    <a:pt x="0" y="1966"/>
                    <a:pt x="25" y="1966"/>
                    <a:pt x="50" y="1966"/>
                  </a:cubicBezTo>
                  <a:cubicBezTo>
                    <a:pt x="2206" y="1640"/>
                    <a:pt x="4311" y="1014"/>
                    <a:pt x="6266" y="86"/>
                  </a:cubicBezTo>
                  <a:cubicBezTo>
                    <a:pt x="6291" y="61"/>
                    <a:pt x="6316" y="36"/>
                    <a:pt x="6291" y="36"/>
                  </a:cubicBezTo>
                  <a:cubicBezTo>
                    <a:pt x="6291" y="19"/>
                    <a:pt x="6278"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3"/>
            <p:cNvSpPr/>
            <p:nvPr/>
          </p:nvSpPr>
          <p:spPr>
            <a:xfrm>
              <a:off x="5002025" y="1908550"/>
              <a:ext cx="160450" cy="52025"/>
            </a:xfrm>
            <a:custGeom>
              <a:avLst/>
              <a:gdLst/>
              <a:ahLst/>
              <a:cxnLst/>
              <a:rect l="l" t="t" r="r" b="b"/>
              <a:pathLst>
                <a:path w="6418" h="2081" extrusionOk="0">
                  <a:moveTo>
                    <a:pt x="6367" y="0"/>
                  </a:moveTo>
                  <a:cubicBezTo>
                    <a:pt x="4337" y="928"/>
                    <a:pt x="2206" y="1604"/>
                    <a:pt x="51" y="1980"/>
                  </a:cubicBezTo>
                  <a:cubicBezTo>
                    <a:pt x="26" y="2005"/>
                    <a:pt x="1" y="2005"/>
                    <a:pt x="1" y="2030"/>
                  </a:cubicBezTo>
                  <a:cubicBezTo>
                    <a:pt x="1" y="2056"/>
                    <a:pt x="26" y="2081"/>
                    <a:pt x="51" y="2081"/>
                  </a:cubicBezTo>
                  <a:cubicBezTo>
                    <a:pt x="2232" y="1680"/>
                    <a:pt x="4362" y="1003"/>
                    <a:pt x="6392" y="76"/>
                  </a:cubicBezTo>
                  <a:cubicBezTo>
                    <a:pt x="6417" y="76"/>
                    <a:pt x="6417" y="51"/>
                    <a:pt x="6417" y="25"/>
                  </a:cubicBezTo>
                  <a:cubicBezTo>
                    <a:pt x="6392" y="0"/>
                    <a:pt x="6367" y="0"/>
                    <a:pt x="6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3"/>
            <p:cNvSpPr/>
            <p:nvPr/>
          </p:nvSpPr>
          <p:spPr>
            <a:xfrm>
              <a:off x="5005175" y="1917675"/>
              <a:ext cx="157925" cy="54175"/>
            </a:xfrm>
            <a:custGeom>
              <a:avLst/>
              <a:gdLst/>
              <a:ahLst/>
              <a:cxnLst/>
              <a:rect l="l" t="t" r="r" b="b"/>
              <a:pathLst>
                <a:path w="6317" h="2167" extrusionOk="0">
                  <a:moveTo>
                    <a:pt x="6266" y="0"/>
                  </a:moveTo>
                  <a:cubicBezTo>
                    <a:pt x="6258" y="0"/>
                    <a:pt x="6249" y="3"/>
                    <a:pt x="6241" y="11"/>
                  </a:cubicBezTo>
                  <a:cubicBezTo>
                    <a:pt x="4286" y="939"/>
                    <a:pt x="2181" y="1640"/>
                    <a:pt x="50" y="2066"/>
                  </a:cubicBezTo>
                  <a:cubicBezTo>
                    <a:pt x="25" y="2066"/>
                    <a:pt x="0" y="2092"/>
                    <a:pt x="25" y="2117"/>
                  </a:cubicBezTo>
                  <a:cubicBezTo>
                    <a:pt x="25" y="2142"/>
                    <a:pt x="25" y="2167"/>
                    <a:pt x="50" y="2167"/>
                  </a:cubicBezTo>
                  <a:cubicBezTo>
                    <a:pt x="50" y="2167"/>
                    <a:pt x="50" y="2167"/>
                    <a:pt x="75" y="2142"/>
                  </a:cubicBezTo>
                  <a:cubicBezTo>
                    <a:pt x="2206" y="1716"/>
                    <a:pt x="4311" y="1014"/>
                    <a:pt x="6291" y="87"/>
                  </a:cubicBezTo>
                  <a:cubicBezTo>
                    <a:pt x="6316" y="61"/>
                    <a:pt x="6316" y="36"/>
                    <a:pt x="6316" y="11"/>
                  </a:cubicBezTo>
                  <a:cubicBezTo>
                    <a:pt x="6299" y="11"/>
                    <a:pt x="6283" y="0"/>
                    <a:pt x="6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3"/>
            <p:cNvSpPr/>
            <p:nvPr/>
          </p:nvSpPr>
          <p:spPr>
            <a:xfrm>
              <a:off x="5003925" y="1922075"/>
              <a:ext cx="174200" cy="61050"/>
            </a:xfrm>
            <a:custGeom>
              <a:avLst/>
              <a:gdLst/>
              <a:ahLst/>
              <a:cxnLst/>
              <a:rect l="l" t="t" r="r" b="b"/>
              <a:pathLst>
                <a:path w="6968" h="2442" extrusionOk="0">
                  <a:moveTo>
                    <a:pt x="6923" y="0"/>
                  </a:moveTo>
                  <a:cubicBezTo>
                    <a:pt x="6920" y="0"/>
                    <a:pt x="6917" y="3"/>
                    <a:pt x="6917" y="11"/>
                  </a:cubicBezTo>
                  <a:cubicBezTo>
                    <a:pt x="4737" y="1088"/>
                    <a:pt x="2431" y="1865"/>
                    <a:pt x="50" y="2342"/>
                  </a:cubicBezTo>
                  <a:cubicBezTo>
                    <a:pt x="25" y="2342"/>
                    <a:pt x="0" y="2367"/>
                    <a:pt x="0" y="2392"/>
                  </a:cubicBezTo>
                  <a:cubicBezTo>
                    <a:pt x="25" y="2417"/>
                    <a:pt x="25" y="2442"/>
                    <a:pt x="50" y="2442"/>
                  </a:cubicBezTo>
                  <a:cubicBezTo>
                    <a:pt x="50" y="2442"/>
                    <a:pt x="50" y="2417"/>
                    <a:pt x="50" y="2417"/>
                  </a:cubicBezTo>
                  <a:cubicBezTo>
                    <a:pt x="2456" y="1941"/>
                    <a:pt x="4762" y="1164"/>
                    <a:pt x="6943" y="86"/>
                  </a:cubicBezTo>
                  <a:cubicBezTo>
                    <a:pt x="6968" y="61"/>
                    <a:pt x="6968" y="36"/>
                    <a:pt x="6968" y="36"/>
                  </a:cubicBezTo>
                  <a:cubicBezTo>
                    <a:pt x="6950" y="18"/>
                    <a:pt x="6932" y="0"/>
                    <a:pt x="6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3"/>
            <p:cNvSpPr/>
            <p:nvPr/>
          </p:nvSpPr>
          <p:spPr>
            <a:xfrm>
              <a:off x="5005800" y="1927075"/>
              <a:ext cx="186750" cy="67350"/>
            </a:xfrm>
            <a:custGeom>
              <a:avLst/>
              <a:gdLst/>
              <a:ahLst/>
              <a:cxnLst/>
              <a:rect l="l" t="t" r="r" b="b"/>
              <a:pathLst>
                <a:path w="7470" h="2694" extrusionOk="0">
                  <a:moveTo>
                    <a:pt x="7418" y="0"/>
                  </a:moveTo>
                  <a:cubicBezTo>
                    <a:pt x="7411" y="0"/>
                    <a:pt x="7402" y="3"/>
                    <a:pt x="7394" y="11"/>
                  </a:cubicBezTo>
                  <a:cubicBezTo>
                    <a:pt x="5088" y="1264"/>
                    <a:pt x="2607" y="2142"/>
                    <a:pt x="25" y="2618"/>
                  </a:cubicBezTo>
                  <a:cubicBezTo>
                    <a:pt x="0" y="2618"/>
                    <a:pt x="0" y="2643"/>
                    <a:pt x="0" y="2668"/>
                  </a:cubicBezTo>
                  <a:cubicBezTo>
                    <a:pt x="0" y="2693"/>
                    <a:pt x="25" y="2693"/>
                    <a:pt x="50" y="2693"/>
                  </a:cubicBezTo>
                  <a:cubicBezTo>
                    <a:pt x="2632" y="2217"/>
                    <a:pt x="5113" y="1340"/>
                    <a:pt x="7444" y="86"/>
                  </a:cubicBezTo>
                  <a:cubicBezTo>
                    <a:pt x="7444" y="61"/>
                    <a:pt x="7469" y="36"/>
                    <a:pt x="7444" y="11"/>
                  </a:cubicBezTo>
                  <a:cubicBezTo>
                    <a:pt x="7444" y="11"/>
                    <a:pt x="7433" y="0"/>
                    <a:pt x="7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3"/>
            <p:cNvSpPr/>
            <p:nvPr/>
          </p:nvSpPr>
          <p:spPr>
            <a:xfrm>
              <a:off x="5010175" y="1937100"/>
              <a:ext cx="196775" cy="67350"/>
            </a:xfrm>
            <a:custGeom>
              <a:avLst/>
              <a:gdLst/>
              <a:ahLst/>
              <a:cxnLst/>
              <a:rect l="l" t="t" r="r" b="b"/>
              <a:pathLst>
                <a:path w="7871" h="2694" extrusionOk="0">
                  <a:moveTo>
                    <a:pt x="7817" y="1"/>
                  </a:moveTo>
                  <a:cubicBezTo>
                    <a:pt x="7810" y="1"/>
                    <a:pt x="7803" y="4"/>
                    <a:pt x="7795" y="11"/>
                  </a:cubicBezTo>
                  <a:cubicBezTo>
                    <a:pt x="5314" y="1139"/>
                    <a:pt x="2708" y="2016"/>
                    <a:pt x="26" y="2618"/>
                  </a:cubicBezTo>
                  <a:cubicBezTo>
                    <a:pt x="1" y="2618"/>
                    <a:pt x="1" y="2643"/>
                    <a:pt x="1" y="2668"/>
                  </a:cubicBezTo>
                  <a:cubicBezTo>
                    <a:pt x="1" y="2668"/>
                    <a:pt x="26" y="2693"/>
                    <a:pt x="26" y="2693"/>
                  </a:cubicBezTo>
                  <a:lnTo>
                    <a:pt x="51" y="2693"/>
                  </a:lnTo>
                  <a:cubicBezTo>
                    <a:pt x="2733" y="2117"/>
                    <a:pt x="5339" y="1214"/>
                    <a:pt x="7845" y="86"/>
                  </a:cubicBezTo>
                  <a:cubicBezTo>
                    <a:pt x="7845" y="86"/>
                    <a:pt x="7871" y="36"/>
                    <a:pt x="7845" y="36"/>
                  </a:cubicBezTo>
                  <a:cubicBezTo>
                    <a:pt x="7845" y="19"/>
                    <a:pt x="7833"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3"/>
            <p:cNvSpPr/>
            <p:nvPr/>
          </p:nvSpPr>
          <p:spPr>
            <a:xfrm>
              <a:off x="5012700" y="1949625"/>
              <a:ext cx="187975" cy="65475"/>
            </a:xfrm>
            <a:custGeom>
              <a:avLst/>
              <a:gdLst/>
              <a:ahLst/>
              <a:cxnLst/>
              <a:rect l="l" t="t" r="r" b="b"/>
              <a:pathLst>
                <a:path w="7519" h="2619" extrusionOk="0">
                  <a:moveTo>
                    <a:pt x="7469" y="0"/>
                  </a:moveTo>
                  <a:cubicBezTo>
                    <a:pt x="7460" y="0"/>
                    <a:pt x="7452" y="3"/>
                    <a:pt x="7444" y="12"/>
                  </a:cubicBezTo>
                  <a:cubicBezTo>
                    <a:pt x="5138" y="1240"/>
                    <a:pt x="2632" y="2092"/>
                    <a:pt x="25" y="2518"/>
                  </a:cubicBezTo>
                  <a:cubicBezTo>
                    <a:pt x="25" y="2543"/>
                    <a:pt x="0" y="2543"/>
                    <a:pt x="0" y="2568"/>
                  </a:cubicBezTo>
                  <a:cubicBezTo>
                    <a:pt x="0" y="2593"/>
                    <a:pt x="25" y="2618"/>
                    <a:pt x="50" y="2618"/>
                  </a:cubicBezTo>
                  <a:cubicBezTo>
                    <a:pt x="2657" y="2167"/>
                    <a:pt x="5163" y="1315"/>
                    <a:pt x="7494" y="87"/>
                  </a:cubicBezTo>
                  <a:cubicBezTo>
                    <a:pt x="7519" y="62"/>
                    <a:pt x="7519" y="37"/>
                    <a:pt x="7519" y="12"/>
                  </a:cubicBezTo>
                  <a:cubicBezTo>
                    <a:pt x="7502" y="12"/>
                    <a:pt x="7485" y="0"/>
                    <a:pt x="7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3"/>
            <p:cNvSpPr/>
            <p:nvPr/>
          </p:nvSpPr>
          <p:spPr>
            <a:xfrm>
              <a:off x="5015825" y="1949900"/>
              <a:ext cx="204275" cy="75850"/>
            </a:xfrm>
            <a:custGeom>
              <a:avLst/>
              <a:gdLst/>
              <a:ahLst/>
              <a:cxnLst/>
              <a:rect l="l" t="t" r="r" b="b"/>
              <a:pathLst>
                <a:path w="8171" h="3034" extrusionOk="0">
                  <a:moveTo>
                    <a:pt x="8096" y="1"/>
                  </a:moveTo>
                  <a:cubicBezTo>
                    <a:pt x="5665" y="1529"/>
                    <a:pt x="2883" y="2532"/>
                    <a:pt x="50" y="2958"/>
                  </a:cubicBezTo>
                  <a:cubicBezTo>
                    <a:pt x="25" y="2958"/>
                    <a:pt x="0" y="2983"/>
                    <a:pt x="0" y="2983"/>
                  </a:cubicBezTo>
                  <a:cubicBezTo>
                    <a:pt x="0" y="3008"/>
                    <a:pt x="25" y="3033"/>
                    <a:pt x="50" y="3033"/>
                  </a:cubicBezTo>
                  <a:cubicBezTo>
                    <a:pt x="2908" y="2632"/>
                    <a:pt x="5690" y="1605"/>
                    <a:pt x="8146" y="76"/>
                  </a:cubicBezTo>
                  <a:cubicBezTo>
                    <a:pt x="8171" y="76"/>
                    <a:pt x="8171"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3"/>
            <p:cNvSpPr/>
            <p:nvPr/>
          </p:nvSpPr>
          <p:spPr>
            <a:xfrm>
              <a:off x="5020200" y="1937375"/>
              <a:ext cx="256300" cy="97150"/>
            </a:xfrm>
            <a:custGeom>
              <a:avLst/>
              <a:gdLst/>
              <a:ahLst/>
              <a:cxnLst/>
              <a:rect l="l" t="t" r="r" b="b"/>
              <a:pathLst>
                <a:path w="10252" h="3886" extrusionOk="0">
                  <a:moveTo>
                    <a:pt x="10176" y="0"/>
                  </a:moveTo>
                  <a:cubicBezTo>
                    <a:pt x="7094" y="1905"/>
                    <a:pt x="3610" y="3233"/>
                    <a:pt x="51" y="3810"/>
                  </a:cubicBezTo>
                  <a:cubicBezTo>
                    <a:pt x="26" y="3810"/>
                    <a:pt x="1" y="3835"/>
                    <a:pt x="1" y="3860"/>
                  </a:cubicBezTo>
                  <a:cubicBezTo>
                    <a:pt x="1" y="3885"/>
                    <a:pt x="26" y="3885"/>
                    <a:pt x="51" y="3885"/>
                  </a:cubicBezTo>
                  <a:cubicBezTo>
                    <a:pt x="3635" y="3309"/>
                    <a:pt x="7144" y="1980"/>
                    <a:pt x="10226" y="75"/>
                  </a:cubicBezTo>
                  <a:cubicBezTo>
                    <a:pt x="10226" y="75"/>
                    <a:pt x="10251" y="25"/>
                    <a:pt x="10226" y="25"/>
                  </a:cubicBezTo>
                  <a:cubicBezTo>
                    <a:pt x="10226" y="0"/>
                    <a:pt x="10201" y="0"/>
                    <a:pt x="10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3"/>
            <p:cNvSpPr/>
            <p:nvPr/>
          </p:nvSpPr>
          <p:spPr>
            <a:xfrm>
              <a:off x="5289625" y="1889900"/>
              <a:ext cx="75225" cy="40600"/>
            </a:xfrm>
            <a:custGeom>
              <a:avLst/>
              <a:gdLst/>
              <a:ahLst/>
              <a:cxnLst/>
              <a:rect l="l" t="t" r="r" b="b"/>
              <a:pathLst>
                <a:path w="3009" h="1624" extrusionOk="0">
                  <a:moveTo>
                    <a:pt x="2971" y="1"/>
                  </a:moveTo>
                  <a:cubicBezTo>
                    <a:pt x="2958" y="1"/>
                    <a:pt x="2946" y="7"/>
                    <a:pt x="2933" y="20"/>
                  </a:cubicBezTo>
                  <a:cubicBezTo>
                    <a:pt x="2056" y="671"/>
                    <a:pt x="1078" y="1172"/>
                    <a:pt x="26" y="1548"/>
                  </a:cubicBezTo>
                  <a:cubicBezTo>
                    <a:pt x="1" y="1548"/>
                    <a:pt x="1" y="1573"/>
                    <a:pt x="1" y="1599"/>
                  </a:cubicBezTo>
                  <a:cubicBezTo>
                    <a:pt x="1" y="1624"/>
                    <a:pt x="26" y="1624"/>
                    <a:pt x="51" y="1624"/>
                  </a:cubicBezTo>
                  <a:cubicBezTo>
                    <a:pt x="1104" y="1248"/>
                    <a:pt x="2106" y="746"/>
                    <a:pt x="2983" y="70"/>
                  </a:cubicBezTo>
                  <a:cubicBezTo>
                    <a:pt x="3008" y="70"/>
                    <a:pt x="3008" y="45"/>
                    <a:pt x="3008" y="20"/>
                  </a:cubicBezTo>
                  <a:cubicBezTo>
                    <a:pt x="2996" y="7"/>
                    <a:pt x="2983" y="1"/>
                    <a:pt x="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3"/>
            <p:cNvSpPr/>
            <p:nvPr/>
          </p:nvSpPr>
          <p:spPr>
            <a:xfrm>
              <a:off x="5285875" y="1877850"/>
              <a:ext cx="83975" cy="44500"/>
            </a:xfrm>
            <a:custGeom>
              <a:avLst/>
              <a:gdLst/>
              <a:ahLst/>
              <a:cxnLst/>
              <a:rect l="l" t="t" r="r" b="b"/>
              <a:pathLst>
                <a:path w="3359" h="1780" extrusionOk="0">
                  <a:moveTo>
                    <a:pt x="3284" y="0"/>
                  </a:moveTo>
                  <a:cubicBezTo>
                    <a:pt x="2256" y="652"/>
                    <a:pt x="1153" y="1228"/>
                    <a:pt x="25" y="1680"/>
                  </a:cubicBezTo>
                  <a:cubicBezTo>
                    <a:pt x="0" y="1705"/>
                    <a:pt x="0" y="1730"/>
                    <a:pt x="0" y="1755"/>
                  </a:cubicBezTo>
                  <a:cubicBezTo>
                    <a:pt x="0" y="1755"/>
                    <a:pt x="25" y="1780"/>
                    <a:pt x="51" y="1780"/>
                  </a:cubicBezTo>
                  <a:cubicBezTo>
                    <a:pt x="51" y="1780"/>
                    <a:pt x="51" y="1780"/>
                    <a:pt x="51" y="1755"/>
                  </a:cubicBezTo>
                  <a:cubicBezTo>
                    <a:pt x="1203" y="1304"/>
                    <a:pt x="2306" y="727"/>
                    <a:pt x="3334" y="76"/>
                  </a:cubicBezTo>
                  <a:cubicBezTo>
                    <a:pt x="3359" y="76"/>
                    <a:pt x="3359" y="50"/>
                    <a:pt x="3359" y="25"/>
                  </a:cubicBezTo>
                  <a:cubicBezTo>
                    <a:pt x="3334" y="0"/>
                    <a:pt x="3309"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3"/>
            <p:cNvSpPr/>
            <p:nvPr/>
          </p:nvSpPr>
          <p:spPr>
            <a:xfrm>
              <a:off x="5280850" y="1868450"/>
              <a:ext cx="87125" cy="43250"/>
            </a:xfrm>
            <a:custGeom>
              <a:avLst/>
              <a:gdLst/>
              <a:ahLst/>
              <a:cxnLst/>
              <a:rect l="l" t="t" r="r" b="b"/>
              <a:pathLst>
                <a:path w="3485" h="1730" extrusionOk="0">
                  <a:moveTo>
                    <a:pt x="3409" y="0"/>
                  </a:moveTo>
                  <a:cubicBezTo>
                    <a:pt x="2332" y="652"/>
                    <a:pt x="1204" y="1203"/>
                    <a:pt x="26" y="1655"/>
                  </a:cubicBezTo>
                  <a:cubicBezTo>
                    <a:pt x="26" y="1655"/>
                    <a:pt x="1" y="1680"/>
                    <a:pt x="1" y="1705"/>
                  </a:cubicBezTo>
                  <a:cubicBezTo>
                    <a:pt x="26" y="1730"/>
                    <a:pt x="26" y="1730"/>
                    <a:pt x="51" y="1730"/>
                  </a:cubicBezTo>
                  <a:lnTo>
                    <a:pt x="76" y="1730"/>
                  </a:lnTo>
                  <a:cubicBezTo>
                    <a:pt x="1254" y="1279"/>
                    <a:pt x="2382" y="727"/>
                    <a:pt x="3460" y="76"/>
                  </a:cubicBezTo>
                  <a:cubicBezTo>
                    <a:pt x="3485" y="76"/>
                    <a:pt x="3485" y="51"/>
                    <a:pt x="3460" y="25"/>
                  </a:cubicBezTo>
                  <a:cubicBezTo>
                    <a:pt x="3460" y="0"/>
                    <a:pt x="3435" y="0"/>
                    <a:pt x="3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3"/>
            <p:cNvSpPr/>
            <p:nvPr/>
          </p:nvSpPr>
          <p:spPr>
            <a:xfrm>
              <a:off x="5287125" y="1852325"/>
              <a:ext cx="80850" cy="43725"/>
            </a:xfrm>
            <a:custGeom>
              <a:avLst/>
              <a:gdLst/>
              <a:ahLst/>
              <a:cxnLst/>
              <a:rect l="l" t="t" r="r" b="b"/>
              <a:pathLst>
                <a:path w="3234" h="1749" extrusionOk="0">
                  <a:moveTo>
                    <a:pt x="3196" y="0"/>
                  </a:moveTo>
                  <a:cubicBezTo>
                    <a:pt x="3184" y="0"/>
                    <a:pt x="3171" y="6"/>
                    <a:pt x="3158" y="19"/>
                  </a:cubicBezTo>
                  <a:cubicBezTo>
                    <a:pt x="2206" y="721"/>
                    <a:pt x="1153" y="1272"/>
                    <a:pt x="51" y="1673"/>
                  </a:cubicBezTo>
                  <a:cubicBezTo>
                    <a:pt x="26" y="1673"/>
                    <a:pt x="1" y="1698"/>
                    <a:pt x="26" y="1723"/>
                  </a:cubicBezTo>
                  <a:cubicBezTo>
                    <a:pt x="26" y="1748"/>
                    <a:pt x="51" y="1748"/>
                    <a:pt x="51" y="1748"/>
                  </a:cubicBezTo>
                  <a:lnTo>
                    <a:pt x="76" y="1748"/>
                  </a:lnTo>
                  <a:cubicBezTo>
                    <a:pt x="1204" y="1372"/>
                    <a:pt x="2256" y="796"/>
                    <a:pt x="3209" y="69"/>
                  </a:cubicBezTo>
                  <a:cubicBezTo>
                    <a:pt x="3234" y="69"/>
                    <a:pt x="3234" y="44"/>
                    <a:pt x="3234" y="19"/>
                  </a:cubicBezTo>
                  <a:cubicBezTo>
                    <a:pt x="3221" y="6"/>
                    <a:pt x="3209"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3"/>
            <p:cNvSpPr/>
            <p:nvPr/>
          </p:nvSpPr>
          <p:spPr>
            <a:xfrm>
              <a:off x="5291500" y="1840875"/>
              <a:ext cx="78975" cy="42625"/>
            </a:xfrm>
            <a:custGeom>
              <a:avLst/>
              <a:gdLst/>
              <a:ahLst/>
              <a:cxnLst/>
              <a:rect l="l" t="t" r="r" b="b"/>
              <a:pathLst>
                <a:path w="3159" h="1705" extrusionOk="0">
                  <a:moveTo>
                    <a:pt x="3084" y="1"/>
                  </a:moveTo>
                  <a:cubicBezTo>
                    <a:pt x="2156" y="702"/>
                    <a:pt x="1129" y="1254"/>
                    <a:pt x="26" y="1605"/>
                  </a:cubicBezTo>
                  <a:cubicBezTo>
                    <a:pt x="1" y="1630"/>
                    <a:pt x="1" y="1655"/>
                    <a:pt x="1" y="1680"/>
                  </a:cubicBezTo>
                  <a:cubicBezTo>
                    <a:pt x="1" y="1680"/>
                    <a:pt x="26" y="1705"/>
                    <a:pt x="51" y="1705"/>
                  </a:cubicBezTo>
                  <a:cubicBezTo>
                    <a:pt x="1179" y="1329"/>
                    <a:pt x="2207" y="778"/>
                    <a:pt x="3134" y="76"/>
                  </a:cubicBezTo>
                  <a:cubicBezTo>
                    <a:pt x="3159" y="76"/>
                    <a:pt x="3159" y="51"/>
                    <a:pt x="3159" y="26"/>
                  </a:cubicBezTo>
                  <a:cubicBezTo>
                    <a:pt x="3134" y="1"/>
                    <a:pt x="3109"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3"/>
            <p:cNvSpPr/>
            <p:nvPr/>
          </p:nvSpPr>
          <p:spPr>
            <a:xfrm>
              <a:off x="5290875" y="1827725"/>
              <a:ext cx="81500" cy="42000"/>
            </a:xfrm>
            <a:custGeom>
              <a:avLst/>
              <a:gdLst/>
              <a:ahLst/>
              <a:cxnLst/>
              <a:rect l="l" t="t" r="r" b="b"/>
              <a:pathLst>
                <a:path w="3260" h="1680" extrusionOk="0">
                  <a:moveTo>
                    <a:pt x="3184" y="0"/>
                  </a:moveTo>
                  <a:cubicBezTo>
                    <a:pt x="2232" y="702"/>
                    <a:pt x="1154" y="1228"/>
                    <a:pt x="26" y="1604"/>
                  </a:cubicBezTo>
                  <a:cubicBezTo>
                    <a:pt x="1" y="1604"/>
                    <a:pt x="1" y="1629"/>
                    <a:pt x="1" y="1654"/>
                  </a:cubicBezTo>
                  <a:cubicBezTo>
                    <a:pt x="1" y="1654"/>
                    <a:pt x="26" y="1680"/>
                    <a:pt x="51" y="1680"/>
                  </a:cubicBezTo>
                  <a:cubicBezTo>
                    <a:pt x="1204" y="1304"/>
                    <a:pt x="2257" y="777"/>
                    <a:pt x="3234" y="75"/>
                  </a:cubicBezTo>
                  <a:cubicBezTo>
                    <a:pt x="3259" y="75"/>
                    <a:pt x="3259" y="25"/>
                    <a:pt x="3234" y="25"/>
                  </a:cubicBezTo>
                  <a:cubicBezTo>
                    <a:pt x="3234" y="0"/>
                    <a:pt x="3209"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3"/>
            <p:cNvSpPr/>
            <p:nvPr/>
          </p:nvSpPr>
          <p:spPr>
            <a:xfrm>
              <a:off x="5289625" y="1814100"/>
              <a:ext cx="73975" cy="44975"/>
            </a:xfrm>
            <a:custGeom>
              <a:avLst/>
              <a:gdLst/>
              <a:ahLst/>
              <a:cxnLst/>
              <a:rect l="l" t="t" r="r" b="b"/>
              <a:pathLst>
                <a:path w="2959" h="1799" extrusionOk="0">
                  <a:moveTo>
                    <a:pt x="2908" y="0"/>
                  </a:moveTo>
                  <a:cubicBezTo>
                    <a:pt x="2896" y="0"/>
                    <a:pt x="2883" y="6"/>
                    <a:pt x="2883" y="19"/>
                  </a:cubicBezTo>
                  <a:cubicBezTo>
                    <a:pt x="2131" y="871"/>
                    <a:pt x="1003" y="1322"/>
                    <a:pt x="26" y="1698"/>
                  </a:cubicBezTo>
                  <a:cubicBezTo>
                    <a:pt x="1" y="1723"/>
                    <a:pt x="1" y="1748"/>
                    <a:pt x="1" y="1748"/>
                  </a:cubicBezTo>
                  <a:cubicBezTo>
                    <a:pt x="1" y="1773"/>
                    <a:pt x="26" y="1798"/>
                    <a:pt x="51" y="1798"/>
                  </a:cubicBezTo>
                  <a:cubicBezTo>
                    <a:pt x="51" y="1798"/>
                    <a:pt x="51" y="1773"/>
                    <a:pt x="51" y="1773"/>
                  </a:cubicBezTo>
                  <a:cubicBezTo>
                    <a:pt x="1053" y="1397"/>
                    <a:pt x="2181" y="946"/>
                    <a:pt x="2933" y="69"/>
                  </a:cubicBezTo>
                  <a:cubicBezTo>
                    <a:pt x="2958" y="44"/>
                    <a:pt x="2958" y="19"/>
                    <a:pt x="2933" y="19"/>
                  </a:cubicBezTo>
                  <a:cubicBezTo>
                    <a:pt x="2933" y="6"/>
                    <a:pt x="2921"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3"/>
            <p:cNvSpPr/>
            <p:nvPr/>
          </p:nvSpPr>
          <p:spPr>
            <a:xfrm>
              <a:off x="5287750" y="1800300"/>
              <a:ext cx="75850" cy="45000"/>
            </a:xfrm>
            <a:custGeom>
              <a:avLst/>
              <a:gdLst/>
              <a:ahLst/>
              <a:cxnLst/>
              <a:rect l="l" t="t" r="r" b="b"/>
              <a:pathLst>
                <a:path w="3034" h="1800" extrusionOk="0">
                  <a:moveTo>
                    <a:pt x="2974" y="1"/>
                  </a:moveTo>
                  <a:cubicBezTo>
                    <a:pt x="2964" y="1"/>
                    <a:pt x="2958" y="7"/>
                    <a:pt x="2958" y="20"/>
                  </a:cubicBezTo>
                  <a:cubicBezTo>
                    <a:pt x="2081" y="721"/>
                    <a:pt x="1103" y="1298"/>
                    <a:pt x="51" y="1724"/>
                  </a:cubicBezTo>
                  <a:cubicBezTo>
                    <a:pt x="26" y="1724"/>
                    <a:pt x="1" y="1749"/>
                    <a:pt x="26" y="1774"/>
                  </a:cubicBezTo>
                  <a:cubicBezTo>
                    <a:pt x="26" y="1774"/>
                    <a:pt x="51" y="1799"/>
                    <a:pt x="51" y="1799"/>
                  </a:cubicBezTo>
                  <a:lnTo>
                    <a:pt x="76" y="1799"/>
                  </a:lnTo>
                  <a:cubicBezTo>
                    <a:pt x="1128" y="1373"/>
                    <a:pt x="2131" y="797"/>
                    <a:pt x="3008" y="70"/>
                  </a:cubicBezTo>
                  <a:cubicBezTo>
                    <a:pt x="3008" y="70"/>
                    <a:pt x="3033" y="45"/>
                    <a:pt x="3008" y="20"/>
                  </a:cubicBezTo>
                  <a:cubicBezTo>
                    <a:pt x="2996" y="7"/>
                    <a:pt x="2983" y="1"/>
                    <a:pt x="2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3"/>
            <p:cNvSpPr/>
            <p:nvPr/>
          </p:nvSpPr>
          <p:spPr>
            <a:xfrm>
              <a:off x="5287750" y="1787000"/>
              <a:ext cx="78975" cy="42000"/>
            </a:xfrm>
            <a:custGeom>
              <a:avLst/>
              <a:gdLst/>
              <a:ahLst/>
              <a:cxnLst/>
              <a:rect l="l" t="t" r="r" b="b"/>
              <a:pathLst>
                <a:path w="3159" h="1680" extrusionOk="0">
                  <a:moveTo>
                    <a:pt x="3083" y="0"/>
                  </a:moveTo>
                  <a:cubicBezTo>
                    <a:pt x="2933" y="151"/>
                    <a:pt x="2732" y="276"/>
                    <a:pt x="2557" y="376"/>
                  </a:cubicBezTo>
                  <a:cubicBezTo>
                    <a:pt x="1755" y="827"/>
                    <a:pt x="903" y="1253"/>
                    <a:pt x="51" y="1604"/>
                  </a:cubicBezTo>
                  <a:cubicBezTo>
                    <a:pt x="26" y="1604"/>
                    <a:pt x="1" y="1629"/>
                    <a:pt x="26" y="1654"/>
                  </a:cubicBezTo>
                  <a:cubicBezTo>
                    <a:pt x="26" y="1679"/>
                    <a:pt x="51" y="1679"/>
                    <a:pt x="51" y="1679"/>
                  </a:cubicBezTo>
                  <a:lnTo>
                    <a:pt x="76" y="1679"/>
                  </a:lnTo>
                  <a:cubicBezTo>
                    <a:pt x="928" y="1329"/>
                    <a:pt x="1780" y="902"/>
                    <a:pt x="2582" y="451"/>
                  </a:cubicBezTo>
                  <a:cubicBezTo>
                    <a:pt x="2783" y="351"/>
                    <a:pt x="2983" y="226"/>
                    <a:pt x="3133" y="75"/>
                  </a:cubicBezTo>
                  <a:cubicBezTo>
                    <a:pt x="3159" y="50"/>
                    <a:pt x="3159" y="25"/>
                    <a:pt x="3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3"/>
            <p:cNvSpPr/>
            <p:nvPr/>
          </p:nvSpPr>
          <p:spPr>
            <a:xfrm>
              <a:off x="5287750" y="1772100"/>
              <a:ext cx="78350" cy="43750"/>
            </a:xfrm>
            <a:custGeom>
              <a:avLst/>
              <a:gdLst/>
              <a:ahLst/>
              <a:cxnLst/>
              <a:rect l="l" t="t" r="r" b="b"/>
              <a:pathLst>
                <a:path w="3134" h="1750" extrusionOk="0">
                  <a:moveTo>
                    <a:pt x="3096" y="1"/>
                  </a:moveTo>
                  <a:cubicBezTo>
                    <a:pt x="3083" y="1"/>
                    <a:pt x="3071" y="7"/>
                    <a:pt x="3058" y="20"/>
                  </a:cubicBezTo>
                  <a:cubicBezTo>
                    <a:pt x="2181" y="772"/>
                    <a:pt x="1103" y="1223"/>
                    <a:pt x="26" y="1649"/>
                  </a:cubicBezTo>
                  <a:cubicBezTo>
                    <a:pt x="1" y="1674"/>
                    <a:pt x="1" y="1699"/>
                    <a:pt x="1" y="1724"/>
                  </a:cubicBezTo>
                  <a:cubicBezTo>
                    <a:pt x="26" y="1724"/>
                    <a:pt x="26" y="1749"/>
                    <a:pt x="51" y="1749"/>
                  </a:cubicBezTo>
                  <a:lnTo>
                    <a:pt x="76" y="1749"/>
                  </a:lnTo>
                  <a:cubicBezTo>
                    <a:pt x="1128" y="1298"/>
                    <a:pt x="2231" y="847"/>
                    <a:pt x="3133" y="70"/>
                  </a:cubicBezTo>
                  <a:cubicBezTo>
                    <a:pt x="3133" y="70"/>
                    <a:pt x="3133" y="45"/>
                    <a:pt x="3133" y="20"/>
                  </a:cubicBezTo>
                  <a:cubicBezTo>
                    <a:pt x="3121" y="7"/>
                    <a:pt x="3108" y="1"/>
                    <a:pt x="3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3"/>
            <p:cNvSpPr/>
            <p:nvPr/>
          </p:nvSpPr>
          <p:spPr>
            <a:xfrm>
              <a:off x="5288375" y="1763975"/>
              <a:ext cx="68950" cy="38075"/>
            </a:xfrm>
            <a:custGeom>
              <a:avLst/>
              <a:gdLst/>
              <a:ahLst/>
              <a:cxnLst/>
              <a:rect l="l" t="t" r="r" b="b"/>
              <a:pathLst>
                <a:path w="2758" h="1523" extrusionOk="0">
                  <a:moveTo>
                    <a:pt x="2717" y="0"/>
                  </a:moveTo>
                  <a:cubicBezTo>
                    <a:pt x="2707" y="0"/>
                    <a:pt x="2695" y="6"/>
                    <a:pt x="2682" y="19"/>
                  </a:cubicBezTo>
                  <a:cubicBezTo>
                    <a:pt x="1905" y="595"/>
                    <a:pt x="1053" y="1072"/>
                    <a:pt x="126" y="1448"/>
                  </a:cubicBezTo>
                  <a:lnTo>
                    <a:pt x="101" y="1448"/>
                  </a:lnTo>
                  <a:cubicBezTo>
                    <a:pt x="76" y="1422"/>
                    <a:pt x="76" y="1422"/>
                    <a:pt x="51" y="1422"/>
                  </a:cubicBezTo>
                  <a:cubicBezTo>
                    <a:pt x="26" y="1422"/>
                    <a:pt x="1" y="1448"/>
                    <a:pt x="1" y="1473"/>
                  </a:cubicBezTo>
                  <a:cubicBezTo>
                    <a:pt x="1" y="1498"/>
                    <a:pt x="26" y="1498"/>
                    <a:pt x="51" y="1523"/>
                  </a:cubicBezTo>
                  <a:lnTo>
                    <a:pt x="176" y="1523"/>
                  </a:lnTo>
                  <a:cubicBezTo>
                    <a:pt x="1078" y="1172"/>
                    <a:pt x="1956" y="671"/>
                    <a:pt x="2733" y="94"/>
                  </a:cubicBezTo>
                  <a:cubicBezTo>
                    <a:pt x="2758" y="69"/>
                    <a:pt x="2758" y="44"/>
                    <a:pt x="2733" y="19"/>
                  </a:cubicBezTo>
                  <a:cubicBezTo>
                    <a:pt x="2733" y="6"/>
                    <a:pt x="272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3"/>
            <p:cNvSpPr/>
            <p:nvPr/>
          </p:nvSpPr>
          <p:spPr>
            <a:xfrm>
              <a:off x="5285875" y="1756925"/>
              <a:ext cx="62675" cy="34475"/>
            </a:xfrm>
            <a:custGeom>
              <a:avLst/>
              <a:gdLst/>
              <a:ahLst/>
              <a:cxnLst/>
              <a:rect l="l" t="t" r="r" b="b"/>
              <a:pathLst>
                <a:path w="2507" h="1379" extrusionOk="0">
                  <a:moveTo>
                    <a:pt x="2457" y="0"/>
                  </a:moveTo>
                  <a:cubicBezTo>
                    <a:pt x="2432" y="0"/>
                    <a:pt x="2406" y="25"/>
                    <a:pt x="2406" y="25"/>
                  </a:cubicBezTo>
                  <a:cubicBezTo>
                    <a:pt x="2406" y="100"/>
                    <a:pt x="2331" y="151"/>
                    <a:pt x="2256" y="176"/>
                  </a:cubicBezTo>
                  <a:cubicBezTo>
                    <a:pt x="1529" y="577"/>
                    <a:pt x="777" y="953"/>
                    <a:pt x="25" y="1303"/>
                  </a:cubicBezTo>
                  <a:cubicBezTo>
                    <a:pt x="0" y="1303"/>
                    <a:pt x="0" y="1329"/>
                    <a:pt x="0" y="1354"/>
                  </a:cubicBezTo>
                  <a:cubicBezTo>
                    <a:pt x="25" y="1379"/>
                    <a:pt x="25" y="1379"/>
                    <a:pt x="51" y="1379"/>
                  </a:cubicBezTo>
                  <a:lnTo>
                    <a:pt x="76" y="1379"/>
                  </a:lnTo>
                  <a:cubicBezTo>
                    <a:pt x="827" y="1028"/>
                    <a:pt x="1579" y="652"/>
                    <a:pt x="2306" y="251"/>
                  </a:cubicBezTo>
                  <a:cubicBezTo>
                    <a:pt x="2356" y="226"/>
                    <a:pt x="2482" y="151"/>
                    <a:pt x="2482" y="50"/>
                  </a:cubicBezTo>
                  <a:cubicBezTo>
                    <a:pt x="2507" y="25"/>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3"/>
            <p:cNvSpPr/>
            <p:nvPr/>
          </p:nvSpPr>
          <p:spPr>
            <a:xfrm>
              <a:off x="5281475" y="1740775"/>
              <a:ext cx="65825" cy="34350"/>
            </a:xfrm>
            <a:custGeom>
              <a:avLst/>
              <a:gdLst/>
              <a:ahLst/>
              <a:cxnLst/>
              <a:rect l="l" t="t" r="r" b="b"/>
              <a:pathLst>
                <a:path w="2633" h="1374" extrusionOk="0">
                  <a:moveTo>
                    <a:pt x="2595" y="1"/>
                  </a:moveTo>
                  <a:cubicBezTo>
                    <a:pt x="2582" y="1"/>
                    <a:pt x="2570" y="7"/>
                    <a:pt x="2557" y="20"/>
                  </a:cubicBezTo>
                  <a:cubicBezTo>
                    <a:pt x="1981" y="521"/>
                    <a:pt x="1279" y="847"/>
                    <a:pt x="577" y="1173"/>
                  </a:cubicBezTo>
                  <a:cubicBezTo>
                    <a:pt x="442" y="1231"/>
                    <a:pt x="306" y="1289"/>
                    <a:pt x="181" y="1289"/>
                  </a:cubicBezTo>
                  <a:cubicBezTo>
                    <a:pt x="145" y="1289"/>
                    <a:pt x="110" y="1284"/>
                    <a:pt x="76" y="1273"/>
                  </a:cubicBezTo>
                  <a:cubicBezTo>
                    <a:pt x="51" y="1273"/>
                    <a:pt x="26" y="1273"/>
                    <a:pt x="1" y="1298"/>
                  </a:cubicBezTo>
                  <a:cubicBezTo>
                    <a:pt x="1" y="1323"/>
                    <a:pt x="26" y="1348"/>
                    <a:pt x="51" y="1348"/>
                  </a:cubicBezTo>
                  <a:cubicBezTo>
                    <a:pt x="76" y="1373"/>
                    <a:pt x="126" y="1373"/>
                    <a:pt x="176" y="1373"/>
                  </a:cubicBezTo>
                  <a:cubicBezTo>
                    <a:pt x="327" y="1373"/>
                    <a:pt x="477" y="1323"/>
                    <a:pt x="628" y="1248"/>
                  </a:cubicBezTo>
                  <a:cubicBezTo>
                    <a:pt x="1304" y="922"/>
                    <a:pt x="2031" y="571"/>
                    <a:pt x="2608" y="70"/>
                  </a:cubicBezTo>
                  <a:cubicBezTo>
                    <a:pt x="2633" y="70"/>
                    <a:pt x="2633" y="45"/>
                    <a:pt x="2633" y="20"/>
                  </a:cubicBezTo>
                  <a:cubicBezTo>
                    <a:pt x="2620" y="7"/>
                    <a:pt x="2608" y="1"/>
                    <a:pt x="2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3"/>
            <p:cNvSpPr/>
            <p:nvPr/>
          </p:nvSpPr>
          <p:spPr>
            <a:xfrm>
              <a:off x="5158050" y="1429225"/>
              <a:ext cx="31975" cy="14425"/>
            </a:xfrm>
            <a:custGeom>
              <a:avLst/>
              <a:gdLst/>
              <a:ahLst/>
              <a:cxnLst/>
              <a:rect l="l" t="t" r="r" b="b"/>
              <a:pathLst>
                <a:path w="1279" h="577" extrusionOk="0">
                  <a:moveTo>
                    <a:pt x="1204" y="0"/>
                  </a:moveTo>
                  <a:cubicBezTo>
                    <a:pt x="828" y="201"/>
                    <a:pt x="452" y="351"/>
                    <a:pt x="51" y="502"/>
                  </a:cubicBezTo>
                  <a:cubicBezTo>
                    <a:pt x="26" y="502"/>
                    <a:pt x="1" y="527"/>
                    <a:pt x="1" y="552"/>
                  </a:cubicBezTo>
                  <a:cubicBezTo>
                    <a:pt x="26" y="552"/>
                    <a:pt x="26" y="577"/>
                    <a:pt x="51" y="577"/>
                  </a:cubicBezTo>
                  <a:lnTo>
                    <a:pt x="76" y="577"/>
                  </a:lnTo>
                  <a:cubicBezTo>
                    <a:pt x="477" y="451"/>
                    <a:pt x="878" y="276"/>
                    <a:pt x="1254" y="76"/>
                  </a:cubicBezTo>
                  <a:cubicBezTo>
                    <a:pt x="1279" y="76"/>
                    <a:pt x="1279" y="50"/>
                    <a:pt x="1279" y="25"/>
                  </a:cubicBezTo>
                  <a:cubicBezTo>
                    <a:pt x="1254" y="0"/>
                    <a:pt x="122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3"/>
            <p:cNvSpPr/>
            <p:nvPr/>
          </p:nvSpPr>
          <p:spPr>
            <a:xfrm>
              <a:off x="5158050" y="1438000"/>
              <a:ext cx="37000" cy="15675"/>
            </a:xfrm>
            <a:custGeom>
              <a:avLst/>
              <a:gdLst/>
              <a:ahLst/>
              <a:cxnLst/>
              <a:rect l="l" t="t" r="r" b="b"/>
              <a:pathLst>
                <a:path w="1480" h="627" extrusionOk="0">
                  <a:moveTo>
                    <a:pt x="1404" y="0"/>
                  </a:moveTo>
                  <a:cubicBezTo>
                    <a:pt x="978" y="226"/>
                    <a:pt x="527" y="401"/>
                    <a:pt x="51" y="527"/>
                  </a:cubicBezTo>
                  <a:cubicBezTo>
                    <a:pt x="26" y="527"/>
                    <a:pt x="1" y="552"/>
                    <a:pt x="1" y="577"/>
                  </a:cubicBezTo>
                  <a:cubicBezTo>
                    <a:pt x="26" y="602"/>
                    <a:pt x="26" y="627"/>
                    <a:pt x="51" y="627"/>
                  </a:cubicBezTo>
                  <a:cubicBezTo>
                    <a:pt x="51" y="627"/>
                    <a:pt x="51" y="627"/>
                    <a:pt x="76" y="602"/>
                  </a:cubicBezTo>
                  <a:cubicBezTo>
                    <a:pt x="552" y="502"/>
                    <a:pt x="1003" y="301"/>
                    <a:pt x="1454" y="75"/>
                  </a:cubicBezTo>
                  <a:cubicBezTo>
                    <a:pt x="1479" y="75"/>
                    <a:pt x="1479" y="50"/>
                    <a:pt x="1454" y="25"/>
                  </a:cubicBezTo>
                  <a:cubicBezTo>
                    <a:pt x="1454" y="0"/>
                    <a:pt x="1429" y="0"/>
                    <a:pt x="1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3"/>
            <p:cNvSpPr/>
            <p:nvPr/>
          </p:nvSpPr>
          <p:spPr>
            <a:xfrm>
              <a:off x="5158675" y="1447400"/>
              <a:ext cx="42625" cy="18200"/>
            </a:xfrm>
            <a:custGeom>
              <a:avLst/>
              <a:gdLst/>
              <a:ahLst/>
              <a:cxnLst/>
              <a:rect l="l" t="t" r="r" b="b"/>
              <a:pathLst>
                <a:path w="1705" h="728" extrusionOk="0">
                  <a:moveTo>
                    <a:pt x="1630" y="0"/>
                  </a:moveTo>
                  <a:cubicBezTo>
                    <a:pt x="1128" y="301"/>
                    <a:pt x="602" y="501"/>
                    <a:pt x="51" y="652"/>
                  </a:cubicBezTo>
                  <a:cubicBezTo>
                    <a:pt x="26" y="652"/>
                    <a:pt x="1" y="677"/>
                    <a:pt x="1" y="702"/>
                  </a:cubicBezTo>
                  <a:cubicBezTo>
                    <a:pt x="26" y="702"/>
                    <a:pt x="26" y="727"/>
                    <a:pt x="51" y="727"/>
                  </a:cubicBezTo>
                  <a:cubicBezTo>
                    <a:pt x="627" y="602"/>
                    <a:pt x="1179" y="376"/>
                    <a:pt x="1680" y="75"/>
                  </a:cubicBezTo>
                  <a:cubicBezTo>
                    <a:pt x="1680" y="50"/>
                    <a:pt x="1705" y="25"/>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3"/>
            <p:cNvSpPr/>
            <p:nvPr/>
          </p:nvSpPr>
          <p:spPr>
            <a:xfrm>
              <a:off x="5161175" y="1455700"/>
              <a:ext cx="47650" cy="21175"/>
            </a:xfrm>
            <a:custGeom>
              <a:avLst/>
              <a:gdLst/>
              <a:ahLst/>
              <a:cxnLst/>
              <a:rect l="l" t="t" r="r" b="b"/>
              <a:pathLst>
                <a:path w="1906" h="847" extrusionOk="0">
                  <a:moveTo>
                    <a:pt x="1868" y="0"/>
                  </a:moveTo>
                  <a:cubicBezTo>
                    <a:pt x="1856" y="0"/>
                    <a:pt x="1843" y="7"/>
                    <a:pt x="1831" y="19"/>
                  </a:cubicBezTo>
                  <a:cubicBezTo>
                    <a:pt x="1279" y="320"/>
                    <a:pt x="653" y="570"/>
                    <a:pt x="26" y="771"/>
                  </a:cubicBezTo>
                  <a:cubicBezTo>
                    <a:pt x="1" y="771"/>
                    <a:pt x="1" y="796"/>
                    <a:pt x="1" y="821"/>
                  </a:cubicBezTo>
                  <a:cubicBezTo>
                    <a:pt x="1" y="846"/>
                    <a:pt x="26" y="846"/>
                    <a:pt x="51" y="846"/>
                  </a:cubicBezTo>
                  <a:cubicBezTo>
                    <a:pt x="678" y="671"/>
                    <a:pt x="1304" y="395"/>
                    <a:pt x="1881" y="94"/>
                  </a:cubicBezTo>
                  <a:cubicBezTo>
                    <a:pt x="1906" y="69"/>
                    <a:pt x="1906" y="44"/>
                    <a:pt x="1906" y="19"/>
                  </a:cubicBezTo>
                  <a:cubicBezTo>
                    <a:pt x="1893" y="7"/>
                    <a:pt x="1881"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3"/>
            <p:cNvSpPr/>
            <p:nvPr/>
          </p:nvSpPr>
          <p:spPr>
            <a:xfrm>
              <a:off x="5164950" y="1465300"/>
              <a:ext cx="45750" cy="20350"/>
            </a:xfrm>
            <a:custGeom>
              <a:avLst/>
              <a:gdLst/>
              <a:ahLst/>
              <a:cxnLst/>
              <a:rect l="l" t="t" r="r" b="b"/>
              <a:pathLst>
                <a:path w="1830" h="814" extrusionOk="0">
                  <a:moveTo>
                    <a:pt x="1776" y="1"/>
                  </a:moveTo>
                  <a:cubicBezTo>
                    <a:pt x="1769" y="1"/>
                    <a:pt x="1762" y="4"/>
                    <a:pt x="1755" y="11"/>
                  </a:cubicBezTo>
                  <a:cubicBezTo>
                    <a:pt x="1203" y="287"/>
                    <a:pt x="627" y="537"/>
                    <a:pt x="25" y="713"/>
                  </a:cubicBezTo>
                  <a:cubicBezTo>
                    <a:pt x="0" y="738"/>
                    <a:pt x="0" y="763"/>
                    <a:pt x="0" y="763"/>
                  </a:cubicBezTo>
                  <a:cubicBezTo>
                    <a:pt x="0" y="788"/>
                    <a:pt x="25" y="813"/>
                    <a:pt x="50" y="813"/>
                  </a:cubicBezTo>
                  <a:cubicBezTo>
                    <a:pt x="652" y="613"/>
                    <a:pt x="1228" y="362"/>
                    <a:pt x="1805" y="86"/>
                  </a:cubicBezTo>
                  <a:cubicBezTo>
                    <a:pt x="1805" y="61"/>
                    <a:pt x="1830" y="36"/>
                    <a:pt x="1805" y="36"/>
                  </a:cubicBezTo>
                  <a:cubicBezTo>
                    <a:pt x="1805" y="18"/>
                    <a:pt x="1792"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3"/>
            <p:cNvSpPr/>
            <p:nvPr/>
          </p:nvSpPr>
          <p:spPr>
            <a:xfrm>
              <a:off x="5173100" y="1472450"/>
              <a:ext cx="47000" cy="22575"/>
            </a:xfrm>
            <a:custGeom>
              <a:avLst/>
              <a:gdLst/>
              <a:ahLst/>
              <a:cxnLst/>
              <a:rect l="l" t="t" r="r" b="b"/>
              <a:pathLst>
                <a:path w="1880" h="903" extrusionOk="0">
                  <a:moveTo>
                    <a:pt x="1830" y="1"/>
                  </a:moveTo>
                  <a:cubicBezTo>
                    <a:pt x="1253" y="327"/>
                    <a:pt x="652" y="602"/>
                    <a:pt x="50" y="803"/>
                  </a:cubicBezTo>
                  <a:cubicBezTo>
                    <a:pt x="25" y="828"/>
                    <a:pt x="0" y="828"/>
                    <a:pt x="25" y="853"/>
                  </a:cubicBezTo>
                  <a:cubicBezTo>
                    <a:pt x="25" y="878"/>
                    <a:pt x="50" y="903"/>
                    <a:pt x="50" y="903"/>
                  </a:cubicBezTo>
                  <a:cubicBezTo>
                    <a:pt x="50" y="903"/>
                    <a:pt x="75" y="903"/>
                    <a:pt x="75" y="878"/>
                  </a:cubicBezTo>
                  <a:cubicBezTo>
                    <a:pt x="702" y="677"/>
                    <a:pt x="1303" y="402"/>
                    <a:pt x="1855" y="76"/>
                  </a:cubicBezTo>
                  <a:cubicBezTo>
                    <a:pt x="1880" y="76"/>
                    <a:pt x="1880" y="51"/>
                    <a:pt x="1880" y="26"/>
                  </a:cubicBezTo>
                  <a:cubicBezTo>
                    <a:pt x="1855" y="1"/>
                    <a:pt x="1830"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3"/>
            <p:cNvSpPr/>
            <p:nvPr/>
          </p:nvSpPr>
          <p:spPr>
            <a:xfrm>
              <a:off x="5176850" y="1481850"/>
              <a:ext cx="48900" cy="23200"/>
            </a:xfrm>
            <a:custGeom>
              <a:avLst/>
              <a:gdLst/>
              <a:ahLst/>
              <a:cxnLst/>
              <a:rect l="l" t="t" r="r" b="b"/>
              <a:pathLst>
                <a:path w="1956" h="928" extrusionOk="0">
                  <a:moveTo>
                    <a:pt x="1880" y="1"/>
                  </a:moveTo>
                  <a:cubicBezTo>
                    <a:pt x="1304" y="326"/>
                    <a:pt x="677" y="627"/>
                    <a:pt x="26" y="828"/>
                  </a:cubicBezTo>
                  <a:cubicBezTo>
                    <a:pt x="0" y="828"/>
                    <a:pt x="0" y="853"/>
                    <a:pt x="0" y="878"/>
                  </a:cubicBezTo>
                  <a:cubicBezTo>
                    <a:pt x="0" y="903"/>
                    <a:pt x="26" y="928"/>
                    <a:pt x="51" y="928"/>
                  </a:cubicBezTo>
                  <a:cubicBezTo>
                    <a:pt x="51" y="928"/>
                    <a:pt x="51" y="903"/>
                    <a:pt x="51" y="903"/>
                  </a:cubicBezTo>
                  <a:cubicBezTo>
                    <a:pt x="702" y="702"/>
                    <a:pt x="1329" y="402"/>
                    <a:pt x="1930" y="76"/>
                  </a:cubicBezTo>
                  <a:cubicBezTo>
                    <a:pt x="1930" y="76"/>
                    <a:pt x="1955" y="51"/>
                    <a:pt x="1930"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3"/>
            <p:cNvSpPr/>
            <p:nvPr/>
          </p:nvSpPr>
          <p:spPr>
            <a:xfrm>
              <a:off x="5182500" y="1490775"/>
              <a:ext cx="48250" cy="24300"/>
            </a:xfrm>
            <a:custGeom>
              <a:avLst/>
              <a:gdLst/>
              <a:ahLst/>
              <a:cxnLst/>
              <a:rect l="l" t="t" r="r" b="b"/>
              <a:pathLst>
                <a:path w="1930" h="972" extrusionOk="0">
                  <a:moveTo>
                    <a:pt x="1892" y="1"/>
                  </a:moveTo>
                  <a:cubicBezTo>
                    <a:pt x="1880" y="1"/>
                    <a:pt x="1867" y="7"/>
                    <a:pt x="1855" y="20"/>
                  </a:cubicBezTo>
                  <a:cubicBezTo>
                    <a:pt x="1303" y="370"/>
                    <a:pt x="677" y="671"/>
                    <a:pt x="50" y="872"/>
                  </a:cubicBezTo>
                  <a:cubicBezTo>
                    <a:pt x="25" y="897"/>
                    <a:pt x="0" y="922"/>
                    <a:pt x="25" y="922"/>
                  </a:cubicBezTo>
                  <a:cubicBezTo>
                    <a:pt x="25" y="947"/>
                    <a:pt x="50" y="972"/>
                    <a:pt x="50" y="972"/>
                  </a:cubicBezTo>
                  <a:lnTo>
                    <a:pt x="75" y="972"/>
                  </a:lnTo>
                  <a:cubicBezTo>
                    <a:pt x="727" y="746"/>
                    <a:pt x="1328" y="446"/>
                    <a:pt x="1905" y="95"/>
                  </a:cubicBezTo>
                  <a:cubicBezTo>
                    <a:pt x="1930" y="70"/>
                    <a:pt x="1930" y="45"/>
                    <a:pt x="1930" y="20"/>
                  </a:cubicBezTo>
                  <a:cubicBezTo>
                    <a:pt x="1917" y="7"/>
                    <a:pt x="1905"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3"/>
            <p:cNvSpPr/>
            <p:nvPr/>
          </p:nvSpPr>
          <p:spPr>
            <a:xfrm>
              <a:off x="5181225" y="1501650"/>
              <a:ext cx="56425" cy="27225"/>
            </a:xfrm>
            <a:custGeom>
              <a:avLst/>
              <a:gdLst/>
              <a:ahLst/>
              <a:cxnLst/>
              <a:rect l="l" t="t" r="r" b="b"/>
              <a:pathLst>
                <a:path w="2257" h="1089" extrusionOk="0">
                  <a:moveTo>
                    <a:pt x="2203" y="0"/>
                  </a:moveTo>
                  <a:cubicBezTo>
                    <a:pt x="2196" y="0"/>
                    <a:pt x="2189" y="3"/>
                    <a:pt x="2181" y="11"/>
                  </a:cubicBezTo>
                  <a:cubicBezTo>
                    <a:pt x="1505" y="387"/>
                    <a:pt x="778" y="737"/>
                    <a:pt x="51" y="988"/>
                  </a:cubicBezTo>
                  <a:cubicBezTo>
                    <a:pt x="26" y="1013"/>
                    <a:pt x="1" y="1038"/>
                    <a:pt x="26" y="1038"/>
                  </a:cubicBezTo>
                  <a:cubicBezTo>
                    <a:pt x="26" y="1063"/>
                    <a:pt x="51" y="1088"/>
                    <a:pt x="51" y="1088"/>
                  </a:cubicBezTo>
                  <a:lnTo>
                    <a:pt x="76" y="1088"/>
                  </a:lnTo>
                  <a:cubicBezTo>
                    <a:pt x="803" y="813"/>
                    <a:pt x="1530" y="462"/>
                    <a:pt x="2232" y="86"/>
                  </a:cubicBezTo>
                  <a:cubicBezTo>
                    <a:pt x="2232" y="61"/>
                    <a:pt x="2257" y="36"/>
                    <a:pt x="2232" y="36"/>
                  </a:cubicBezTo>
                  <a:cubicBezTo>
                    <a:pt x="2232" y="18"/>
                    <a:pt x="221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3"/>
            <p:cNvSpPr/>
            <p:nvPr/>
          </p:nvSpPr>
          <p:spPr>
            <a:xfrm>
              <a:off x="5192525" y="1508325"/>
              <a:ext cx="52025" cy="26175"/>
            </a:xfrm>
            <a:custGeom>
              <a:avLst/>
              <a:gdLst/>
              <a:ahLst/>
              <a:cxnLst/>
              <a:rect l="l" t="t" r="r" b="b"/>
              <a:pathLst>
                <a:path w="2081" h="1047" extrusionOk="0">
                  <a:moveTo>
                    <a:pt x="2040" y="1"/>
                  </a:moveTo>
                  <a:cubicBezTo>
                    <a:pt x="2030" y="1"/>
                    <a:pt x="2018" y="7"/>
                    <a:pt x="2005" y="19"/>
                  </a:cubicBezTo>
                  <a:cubicBezTo>
                    <a:pt x="1404" y="420"/>
                    <a:pt x="727" y="746"/>
                    <a:pt x="25" y="972"/>
                  </a:cubicBezTo>
                  <a:cubicBezTo>
                    <a:pt x="0" y="972"/>
                    <a:pt x="0" y="997"/>
                    <a:pt x="0" y="1022"/>
                  </a:cubicBezTo>
                  <a:cubicBezTo>
                    <a:pt x="0" y="1047"/>
                    <a:pt x="25" y="1047"/>
                    <a:pt x="50" y="1047"/>
                  </a:cubicBezTo>
                  <a:cubicBezTo>
                    <a:pt x="777" y="821"/>
                    <a:pt x="1454" y="496"/>
                    <a:pt x="2055" y="95"/>
                  </a:cubicBezTo>
                  <a:cubicBezTo>
                    <a:pt x="2080" y="69"/>
                    <a:pt x="2080" y="44"/>
                    <a:pt x="2055" y="19"/>
                  </a:cubicBezTo>
                  <a:cubicBezTo>
                    <a:pt x="2055" y="7"/>
                    <a:pt x="2049"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3"/>
            <p:cNvSpPr/>
            <p:nvPr/>
          </p:nvSpPr>
          <p:spPr>
            <a:xfrm>
              <a:off x="5205050" y="1518350"/>
              <a:ext cx="46375" cy="25550"/>
            </a:xfrm>
            <a:custGeom>
              <a:avLst/>
              <a:gdLst/>
              <a:ahLst/>
              <a:cxnLst/>
              <a:rect l="l" t="t" r="r" b="b"/>
              <a:pathLst>
                <a:path w="1855" h="1022" extrusionOk="0">
                  <a:moveTo>
                    <a:pt x="1795" y="1"/>
                  </a:moveTo>
                  <a:cubicBezTo>
                    <a:pt x="1786" y="1"/>
                    <a:pt x="1780" y="7"/>
                    <a:pt x="1780" y="19"/>
                  </a:cubicBezTo>
                  <a:cubicBezTo>
                    <a:pt x="1253" y="420"/>
                    <a:pt x="677" y="721"/>
                    <a:pt x="50" y="922"/>
                  </a:cubicBezTo>
                  <a:cubicBezTo>
                    <a:pt x="25" y="947"/>
                    <a:pt x="0" y="972"/>
                    <a:pt x="0" y="997"/>
                  </a:cubicBezTo>
                  <a:cubicBezTo>
                    <a:pt x="25" y="997"/>
                    <a:pt x="25" y="1022"/>
                    <a:pt x="50" y="1022"/>
                  </a:cubicBezTo>
                  <a:lnTo>
                    <a:pt x="76" y="1022"/>
                  </a:lnTo>
                  <a:cubicBezTo>
                    <a:pt x="702" y="796"/>
                    <a:pt x="1304" y="496"/>
                    <a:pt x="1830" y="69"/>
                  </a:cubicBezTo>
                  <a:cubicBezTo>
                    <a:pt x="1830" y="69"/>
                    <a:pt x="1855" y="44"/>
                    <a:pt x="1830" y="19"/>
                  </a:cubicBezTo>
                  <a:cubicBezTo>
                    <a:pt x="1817" y="7"/>
                    <a:pt x="1805"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3"/>
            <p:cNvSpPr/>
            <p:nvPr/>
          </p:nvSpPr>
          <p:spPr>
            <a:xfrm>
              <a:off x="5212575" y="1531700"/>
              <a:ext cx="43250" cy="20975"/>
            </a:xfrm>
            <a:custGeom>
              <a:avLst/>
              <a:gdLst/>
              <a:ahLst/>
              <a:cxnLst/>
              <a:rect l="l" t="t" r="r" b="b"/>
              <a:pathLst>
                <a:path w="1730" h="839" extrusionOk="0">
                  <a:moveTo>
                    <a:pt x="1678" y="1"/>
                  </a:moveTo>
                  <a:cubicBezTo>
                    <a:pt x="1671" y="1"/>
                    <a:pt x="1663" y="3"/>
                    <a:pt x="1654" y="12"/>
                  </a:cubicBezTo>
                  <a:cubicBezTo>
                    <a:pt x="1153" y="337"/>
                    <a:pt x="602" y="588"/>
                    <a:pt x="25" y="738"/>
                  </a:cubicBezTo>
                  <a:cubicBezTo>
                    <a:pt x="0" y="764"/>
                    <a:pt x="0" y="789"/>
                    <a:pt x="0" y="789"/>
                  </a:cubicBezTo>
                  <a:cubicBezTo>
                    <a:pt x="0" y="814"/>
                    <a:pt x="25" y="839"/>
                    <a:pt x="25" y="839"/>
                  </a:cubicBezTo>
                  <a:lnTo>
                    <a:pt x="50" y="839"/>
                  </a:lnTo>
                  <a:cubicBezTo>
                    <a:pt x="627" y="663"/>
                    <a:pt x="1203" y="413"/>
                    <a:pt x="1704" y="87"/>
                  </a:cubicBezTo>
                  <a:cubicBezTo>
                    <a:pt x="1729" y="62"/>
                    <a:pt x="1729" y="37"/>
                    <a:pt x="1704" y="12"/>
                  </a:cubicBezTo>
                  <a:cubicBezTo>
                    <a:pt x="1704" y="12"/>
                    <a:pt x="1693" y="1"/>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3"/>
            <p:cNvSpPr/>
            <p:nvPr/>
          </p:nvSpPr>
          <p:spPr>
            <a:xfrm>
              <a:off x="5216325" y="1542625"/>
              <a:ext cx="42000" cy="19450"/>
            </a:xfrm>
            <a:custGeom>
              <a:avLst/>
              <a:gdLst/>
              <a:ahLst/>
              <a:cxnLst/>
              <a:rect l="l" t="t" r="r" b="b"/>
              <a:pathLst>
                <a:path w="1680" h="778" extrusionOk="0">
                  <a:moveTo>
                    <a:pt x="1604" y="1"/>
                  </a:moveTo>
                  <a:cubicBezTo>
                    <a:pt x="1128" y="327"/>
                    <a:pt x="602" y="552"/>
                    <a:pt x="51" y="677"/>
                  </a:cubicBezTo>
                  <a:cubicBezTo>
                    <a:pt x="26" y="677"/>
                    <a:pt x="0" y="702"/>
                    <a:pt x="0" y="728"/>
                  </a:cubicBezTo>
                  <a:cubicBezTo>
                    <a:pt x="26" y="753"/>
                    <a:pt x="26" y="778"/>
                    <a:pt x="51" y="778"/>
                  </a:cubicBezTo>
                  <a:cubicBezTo>
                    <a:pt x="627" y="627"/>
                    <a:pt x="1178" y="402"/>
                    <a:pt x="1655" y="76"/>
                  </a:cubicBezTo>
                  <a:cubicBezTo>
                    <a:pt x="1680" y="76"/>
                    <a:pt x="1680" y="51"/>
                    <a:pt x="1680" y="26"/>
                  </a:cubicBezTo>
                  <a:cubicBezTo>
                    <a:pt x="1655" y="1"/>
                    <a:pt x="1630"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3"/>
            <p:cNvSpPr/>
            <p:nvPr/>
          </p:nvSpPr>
          <p:spPr>
            <a:xfrm>
              <a:off x="5217575" y="1550150"/>
              <a:ext cx="52025" cy="21950"/>
            </a:xfrm>
            <a:custGeom>
              <a:avLst/>
              <a:gdLst/>
              <a:ahLst/>
              <a:cxnLst/>
              <a:rect l="l" t="t" r="r" b="b"/>
              <a:pathLst>
                <a:path w="2081" h="878" extrusionOk="0">
                  <a:moveTo>
                    <a:pt x="2006" y="0"/>
                  </a:moveTo>
                  <a:cubicBezTo>
                    <a:pt x="1404" y="376"/>
                    <a:pt x="727" y="652"/>
                    <a:pt x="26" y="802"/>
                  </a:cubicBezTo>
                  <a:cubicBezTo>
                    <a:pt x="1" y="802"/>
                    <a:pt x="1" y="828"/>
                    <a:pt x="1" y="853"/>
                  </a:cubicBezTo>
                  <a:cubicBezTo>
                    <a:pt x="1" y="853"/>
                    <a:pt x="26" y="878"/>
                    <a:pt x="51" y="878"/>
                  </a:cubicBezTo>
                  <a:cubicBezTo>
                    <a:pt x="752" y="727"/>
                    <a:pt x="1429" y="452"/>
                    <a:pt x="2056" y="76"/>
                  </a:cubicBezTo>
                  <a:cubicBezTo>
                    <a:pt x="2081" y="76"/>
                    <a:pt x="2081" y="51"/>
                    <a:pt x="2056" y="26"/>
                  </a:cubicBezTo>
                  <a:cubicBezTo>
                    <a:pt x="2056"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3"/>
            <p:cNvSpPr/>
            <p:nvPr/>
          </p:nvSpPr>
          <p:spPr>
            <a:xfrm>
              <a:off x="5220075" y="1559900"/>
              <a:ext cx="58925" cy="26625"/>
            </a:xfrm>
            <a:custGeom>
              <a:avLst/>
              <a:gdLst/>
              <a:ahLst/>
              <a:cxnLst/>
              <a:rect l="l" t="t" r="r" b="b"/>
              <a:pathLst>
                <a:path w="2357" h="1065" extrusionOk="0">
                  <a:moveTo>
                    <a:pt x="2307" y="0"/>
                  </a:moveTo>
                  <a:cubicBezTo>
                    <a:pt x="2298" y="0"/>
                    <a:pt x="2290" y="3"/>
                    <a:pt x="2282" y="11"/>
                  </a:cubicBezTo>
                  <a:cubicBezTo>
                    <a:pt x="1580" y="412"/>
                    <a:pt x="828" y="738"/>
                    <a:pt x="51" y="964"/>
                  </a:cubicBezTo>
                  <a:cubicBezTo>
                    <a:pt x="26" y="989"/>
                    <a:pt x="1" y="989"/>
                    <a:pt x="26" y="1014"/>
                  </a:cubicBezTo>
                  <a:cubicBezTo>
                    <a:pt x="26" y="1039"/>
                    <a:pt x="51" y="1064"/>
                    <a:pt x="51" y="1064"/>
                  </a:cubicBezTo>
                  <a:lnTo>
                    <a:pt x="76" y="1064"/>
                  </a:lnTo>
                  <a:cubicBezTo>
                    <a:pt x="853" y="814"/>
                    <a:pt x="1630" y="488"/>
                    <a:pt x="2332" y="87"/>
                  </a:cubicBezTo>
                  <a:cubicBezTo>
                    <a:pt x="2357" y="62"/>
                    <a:pt x="2357" y="37"/>
                    <a:pt x="2357" y="11"/>
                  </a:cubicBezTo>
                  <a:cubicBezTo>
                    <a:pt x="2340" y="11"/>
                    <a:pt x="2323"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3"/>
            <p:cNvSpPr/>
            <p:nvPr/>
          </p:nvSpPr>
          <p:spPr>
            <a:xfrm>
              <a:off x="5227600" y="1568675"/>
              <a:ext cx="52650" cy="24725"/>
            </a:xfrm>
            <a:custGeom>
              <a:avLst/>
              <a:gdLst/>
              <a:ahLst/>
              <a:cxnLst/>
              <a:rect l="l" t="t" r="r" b="b"/>
              <a:pathLst>
                <a:path w="2106" h="989" extrusionOk="0">
                  <a:moveTo>
                    <a:pt x="2038" y="0"/>
                  </a:moveTo>
                  <a:cubicBezTo>
                    <a:pt x="2033" y="0"/>
                    <a:pt x="2031" y="3"/>
                    <a:pt x="2031" y="11"/>
                  </a:cubicBezTo>
                  <a:cubicBezTo>
                    <a:pt x="1404" y="412"/>
                    <a:pt x="752" y="713"/>
                    <a:pt x="26" y="889"/>
                  </a:cubicBezTo>
                  <a:cubicBezTo>
                    <a:pt x="26" y="914"/>
                    <a:pt x="1" y="939"/>
                    <a:pt x="1" y="939"/>
                  </a:cubicBezTo>
                  <a:cubicBezTo>
                    <a:pt x="1" y="964"/>
                    <a:pt x="26" y="989"/>
                    <a:pt x="51" y="989"/>
                  </a:cubicBezTo>
                  <a:cubicBezTo>
                    <a:pt x="778" y="788"/>
                    <a:pt x="1454" y="488"/>
                    <a:pt x="2081" y="87"/>
                  </a:cubicBezTo>
                  <a:cubicBezTo>
                    <a:pt x="2081" y="61"/>
                    <a:pt x="2106" y="36"/>
                    <a:pt x="2081" y="11"/>
                  </a:cubicBezTo>
                  <a:cubicBezTo>
                    <a:pt x="2064" y="11"/>
                    <a:pt x="2047"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3"/>
            <p:cNvSpPr/>
            <p:nvPr/>
          </p:nvSpPr>
          <p:spPr>
            <a:xfrm>
              <a:off x="5225725" y="1575375"/>
              <a:ext cx="62050" cy="28675"/>
            </a:xfrm>
            <a:custGeom>
              <a:avLst/>
              <a:gdLst/>
              <a:ahLst/>
              <a:cxnLst/>
              <a:rect l="l" t="t" r="r" b="b"/>
              <a:pathLst>
                <a:path w="2482" h="1147" extrusionOk="0">
                  <a:moveTo>
                    <a:pt x="2447" y="0"/>
                  </a:moveTo>
                  <a:cubicBezTo>
                    <a:pt x="2438" y="0"/>
                    <a:pt x="2431" y="7"/>
                    <a:pt x="2431" y="19"/>
                  </a:cubicBezTo>
                  <a:cubicBezTo>
                    <a:pt x="1655" y="445"/>
                    <a:pt x="853" y="796"/>
                    <a:pt x="25" y="1072"/>
                  </a:cubicBezTo>
                  <a:cubicBezTo>
                    <a:pt x="0" y="1072"/>
                    <a:pt x="0" y="1097"/>
                    <a:pt x="0" y="1122"/>
                  </a:cubicBezTo>
                  <a:cubicBezTo>
                    <a:pt x="0" y="1147"/>
                    <a:pt x="25" y="1147"/>
                    <a:pt x="51" y="1147"/>
                  </a:cubicBezTo>
                  <a:cubicBezTo>
                    <a:pt x="903" y="896"/>
                    <a:pt x="1705" y="520"/>
                    <a:pt x="2457" y="94"/>
                  </a:cubicBezTo>
                  <a:cubicBezTo>
                    <a:pt x="2482" y="69"/>
                    <a:pt x="2482" y="44"/>
                    <a:pt x="2482" y="19"/>
                  </a:cubicBezTo>
                  <a:cubicBezTo>
                    <a:pt x="2469" y="7"/>
                    <a:pt x="2457"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3"/>
            <p:cNvSpPr/>
            <p:nvPr/>
          </p:nvSpPr>
          <p:spPr>
            <a:xfrm>
              <a:off x="5236375" y="1588375"/>
              <a:ext cx="48900" cy="22575"/>
            </a:xfrm>
            <a:custGeom>
              <a:avLst/>
              <a:gdLst/>
              <a:ahLst/>
              <a:cxnLst/>
              <a:rect l="l" t="t" r="r" b="b"/>
              <a:pathLst>
                <a:path w="1956" h="903" extrusionOk="0">
                  <a:moveTo>
                    <a:pt x="1880" y="0"/>
                  </a:moveTo>
                  <a:cubicBezTo>
                    <a:pt x="1329" y="401"/>
                    <a:pt x="702" y="677"/>
                    <a:pt x="51" y="802"/>
                  </a:cubicBezTo>
                  <a:cubicBezTo>
                    <a:pt x="26" y="827"/>
                    <a:pt x="0" y="852"/>
                    <a:pt x="0" y="878"/>
                  </a:cubicBezTo>
                  <a:cubicBezTo>
                    <a:pt x="0" y="878"/>
                    <a:pt x="26" y="903"/>
                    <a:pt x="51" y="903"/>
                  </a:cubicBezTo>
                  <a:cubicBezTo>
                    <a:pt x="727" y="752"/>
                    <a:pt x="1354" y="477"/>
                    <a:pt x="1930" y="76"/>
                  </a:cubicBezTo>
                  <a:cubicBezTo>
                    <a:pt x="1930" y="50"/>
                    <a:pt x="1955" y="25"/>
                    <a:pt x="1930" y="25"/>
                  </a:cubicBezTo>
                  <a:cubicBezTo>
                    <a:pt x="1930" y="0"/>
                    <a:pt x="1880"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3"/>
            <p:cNvSpPr/>
            <p:nvPr/>
          </p:nvSpPr>
          <p:spPr>
            <a:xfrm>
              <a:off x="5247025" y="1594175"/>
              <a:ext cx="48275" cy="24300"/>
            </a:xfrm>
            <a:custGeom>
              <a:avLst/>
              <a:gdLst/>
              <a:ahLst/>
              <a:cxnLst/>
              <a:rect l="l" t="t" r="r" b="b"/>
              <a:pathLst>
                <a:path w="1931" h="972" extrusionOk="0">
                  <a:moveTo>
                    <a:pt x="1915" y="0"/>
                  </a:moveTo>
                  <a:cubicBezTo>
                    <a:pt x="1905" y="0"/>
                    <a:pt x="1893" y="6"/>
                    <a:pt x="1880" y="19"/>
                  </a:cubicBezTo>
                  <a:cubicBezTo>
                    <a:pt x="1279" y="345"/>
                    <a:pt x="652" y="646"/>
                    <a:pt x="26" y="896"/>
                  </a:cubicBezTo>
                  <a:cubicBezTo>
                    <a:pt x="1" y="896"/>
                    <a:pt x="1" y="921"/>
                    <a:pt x="1" y="946"/>
                  </a:cubicBezTo>
                  <a:cubicBezTo>
                    <a:pt x="1" y="946"/>
                    <a:pt x="26" y="971"/>
                    <a:pt x="51" y="971"/>
                  </a:cubicBezTo>
                  <a:cubicBezTo>
                    <a:pt x="702" y="721"/>
                    <a:pt x="1329" y="420"/>
                    <a:pt x="1905" y="94"/>
                  </a:cubicBezTo>
                  <a:cubicBezTo>
                    <a:pt x="1930" y="69"/>
                    <a:pt x="1930" y="44"/>
                    <a:pt x="1930" y="19"/>
                  </a:cubicBezTo>
                  <a:cubicBezTo>
                    <a:pt x="1930" y="6"/>
                    <a:pt x="1924"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3"/>
            <p:cNvSpPr/>
            <p:nvPr/>
          </p:nvSpPr>
          <p:spPr>
            <a:xfrm>
              <a:off x="5243900" y="1606550"/>
              <a:ext cx="53900" cy="23825"/>
            </a:xfrm>
            <a:custGeom>
              <a:avLst/>
              <a:gdLst/>
              <a:ahLst/>
              <a:cxnLst/>
              <a:rect l="l" t="t" r="r" b="b"/>
              <a:pathLst>
                <a:path w="2156" h="953" extrusionOk="0">
                  <a:moveTo>
                    <a:pt x="2080" y="0"/>
                  </a:moveTo>
                  <a:cubicBezTo>
                    <a:pt x="1429" y="376"/>
                    <a:pt x="752" y="677"/>
                    <a:pt x="50" y="877"/>
                  </a:cubicBezTo>
                  <a:cubicBezTo>
                    <a:pt x="25" y="877"/>
                    <a:pt x="0" y="902"/>
                    <a:pt x="25" y="927"/>
                  </a:cubicBezTo>
                  <a:cubicBezTo>
                    <a:pt x="25" y="953"/>
                    <a:pt x="25" y="953"/>
                    <a:pt x="50" y="953"/>
                  </a:cubicBezTo>
                  <a:lnTo>
                    <a:pt x="75" y="953"/>
                  </a:lnTo>
                  <a:cubicBezTo>
                    <a:pt x="777" y="752"/>
                    <a:pt x="1479" y="451"/>
                    <a:pt x="2131" y="75"/>
                  </a:cubicBezTo>
                  <a:cubicBezTo>
                    <a:pt x="2131" y="50"/>
                    <a:pt x="2156" y="25"/>
                    <a:pt x="2131" y="25"/>
                  </a:cubicBezTo>
                  <a:cubicBezTo>
                    <a:pt x="2131" y="0"/>
                    <a:pt x="210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3"/>
            <p:cNvSpPr/>
            <p:nvPr/>
          </p:nvSpPr>
          <p:spPr>
            <a:xfrm>
              <a:off x="5247650" y="1615325"/>
              <a:ext cx="55800" cy="25075"/>
            </a:xfrm>
            <a:custGeom>
              <a:avLst/>
              <a:gdLst/>
              <a:ahLst/>
              <a:cxnLst/>
              <a:rect l="l" t="t" r="r" b="b"/>
              <a:pathLst>
                <a:path w="2232" h="1003" extrusionOk="0">
                  <a:moveTo>
                    <a:pt x="2156" y="0"/>
                  </a:moveTo>
                  <a:cubicBezTo>
                    <a:pt x="1479" y="401"/>
                    <a:pt x="778" y="702"/>
                    <a:pt x="26" y="902"/>
                  </a:cubicBezTo>
                  <a:cubicBezTo>
                    <a:pt x="1" y="902"/>
                    <a:pt x="1" y="927"/>
                    <a:pt x="1" y="952"/>
                  </a:cubicBezTo>
                  <a:cubicBezTo>
                    <a:pt x="1" y="977"/>
                    <a:pt x="26" y="1003"/>
                    <a:pt x="26" y="1003"/>
                  </a:cubicBezTo>
                  <a:lnTo>
                    <a:pt x="51" y="1003"/>
                  </a:lnTo>
                  <a:cubicBezTo>
                    <a:pt x="803" y="777"/>
                    <a:pt x="1529" y="476"/>
                    <a:pt x="2206" y="75"/>
                  </a:cubicBezTo>
                  <a:cubicBezTo>
                    <a:pt x="2231" y="75"/>
                    <a:pt x="2231" y="50"/>
                    <a:pt x="2206"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3"/>
            <p:cNvSpPr/>
            <p:nvPr/>
          </p:nvSpPr>
          <p:spPr>
            <a:xfrm>
              <a:off x="5253300" y="1625350"/>
              <a:ext cx="53275" cy="23825"/>
            </a:xfrm>
            <a:custGeom>
              <a:avLst/>
              <a:gdLst/>
              <a:ahLst/>
              <a:cxnLst/>
              <a:rect l="l" t="t" r="r" b="b"/>
              <a:pathLst>
                <a:path w="2131" h="953" extrusionOk="0">
                  <a:moveTo>
                    <a:pt x="2080" y="0"/>
                  </a:moveTo>
                  <a:cubicBezTo>
                    <a:pt x="1429" y="376"/>
                    <a:pt x="752" y="677"/>
                    <a:pt x="50" y="852"/>
                  </a:cubicBezTo>
                  <a:cubicBezTo>
                    <a:pt x="25" y="877"/>
                    <a:pt x="0" y="902"/>
                    <a:pt x="0" y="902"/>
                  </a:cubicBezTo>
                  <a:cubicBezTo>
                    <a:pt x="25" y="927"/>
                    <a:pt x="25" y="952"/>
                    <a:pt x="50" y="952"/>
                  </a:cubicBezTo>
                  <a:cubicBezTo>
                    <a:pt x="777" y="752"/>
                    <a:pt x="1479" y="451"/>
                    <a:pt x="2105" y="75"/>
                  </a:cubicBezTo>
                  <a:cubicBezTo>
                    <a:pt x="2130" y="75"/>
                    <a:pt x="2130" y="50"/>
                    <a:pt x="2130" y="25"/>
                  </a:cubicBezTo>
                  <a:cubicBezTo>
                    <a:pt x="2130" y="0"/>
                    <a:pt x="2080"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3"/>
            <p:cNvSpPr/>
            <p:nvPr/>
          </p:nvSpPr>
          <p:spPr>
            <a:xfrm>
              <a:off x="5253925" y="1636975"/>
              <a:ext cx="56400" cy="25350"/>
            </a:xfrm>
            <a:custGeom>
              <a:avLst/>
              <a:gdLst/>
              <a:ahLst/>
              <a:cxnLst/>
              <a:rect l="l" t="t" r="r" b="b"/>
              <a:pathLst>
                <a:path w="2256" h="1014" extrusionOk="0">
                  <a:moveTo>
                    <a:pt x="2202" y="1"/>
                  </a:moveTo>
                  <a:cubicBezTo>
                    <a:pt x="2195" y="1"/>
                    <a:pt x="2188" y="4"/>
                    <a:pt x="2181" y="11"/>
                  </a:cubicBezTo>
                  <a:cubicBezTo>
                    <a:pt x="1504" y="412"/>
                    <a:pt x="802" y="738"/>
                    <a:pt x="50" y="939"/>
                  </a:cubicBezTo>
                  <a:cubicBezTo>
                    <a:pt x="25" y="939"/>
                    <a:pt x="0" y="964"/>
                    <a:pt x="0" y="989"/>
                  </a:cubicBezTo>
                  <a:cubicBezTo>
                    <a:pt x="25" y="1014"/>
                    <a:pt x="25" y="1014"/>
                    <a:pt x="50" y="1014"/>
                  </a:cubicBezTo>
                  <a:cubicBezTo>
                    <a:pt x="827" y="813"/>
                    <a:pt x="1554" y="487"/>
                    <a:pt x="2231" y="86"/>
                  </a:cubicBezTo>
                  <a:cubicBezTo>
                    <a:pt x="2231" y="61"/>
                    <a:pt x="2256" y="36"/>
                    <a:pt x="2231" y="36"/>
                  </a:cubicBezTo>
                  <a:cubicBezTo>
                    <a:pt x="2231" y="19"/>
                    <a:pt x="2218" y="1"/>
                    <a:pt x="2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3"/>
            <p:cNvSpPr/>
            <p:nvPr/>
          </p:nvSpPr>
          <p:spPr>
            <a:xfrm>
              <a:off x="5257675" y="1644475"/>
              <a:ext cx="59550" cy="26625"/>
            </a:xfrm>
            <a:custGeom>
              <a:avLst/>
              <a:gdLst/>
              <a:ahLst/>
              <a:cxnLst/>
              <a:rect l="l" t="t" r="r" b="b"/>
              <a:pathLst>
                <a:path w="2382" h="1065" extrusionOk="0">
                  <a:moveTo>
                    <a:pt x="2332" y="1"/>
                  </a:moveTo>
                  <a:cubicBezTo>
                    <a:pt x="2318" y="1"/>
                    <a:pt x="2306" y="12"/>
                    <a:pt x="2306" y="12"/>
                  </a:cubicBezTo>
                  <a:cubicBezTo>
                    <a:pt x="2181" y="162"/>
                    <a:pt x="2031" y="263"/>
                    <a:pt x="1855" y="338"/>
                  </a:cubicBezTo>
                  <a:cubicBezTo>
                    <a:pt x="1279" y="613"/>
                    <a:pt x="652" y="839"/>
                    <a:pt x="26" y="989"/>
                  </a:cubicBezTo>
                  <a:cubicBezTo>
                    <a:pt x="1" y="989"/>
                    <a:pt x="1" y="1014"/>
                    <a:pt x="1" y="1040"/>
                  </a:cubicBezTo>
                  <a:cubicBezTo>
                    <a:pt x="1" y="1065"/>
                    <a:pt x="26" y="1065"/>
                    <a:pt x="26" y="1065"/>
                  </a:cubicBezTo>
                  <a:lnTo>
                    <a:pt x="51" y="1065"/>
                  </a:lnTo>
                  <a:cubicBezTo>
                    <a:pt x="677" y="914"/>
                    <a:pt x="1304" y="689"/>
                    <a:pt x="1880" y="413"/>
                  </a:cubicBezTo>
                  <a:cubicBezTo>
                    <a:pt x="2056" y="338"/>
                    <a:pt x="2256" y="238"/>
                    <a:pt x="2356" y="62"/>
                  </a:cubicBezTo>
                  <a:cubicBezTo>
                    <a:pt x="2382" y="37"/>
                    <a:pt x="2382" y="12"/>
                    <a:pt x="2356" y="12"/>
                  </a:cubicBezTo>
                  <a:cubicBezTo>
                    <a:pt x="2348" y="4"/>
                    <a:pt x="2340"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3"/>
            <p:cNvSpPr/>
            <p:nvPr/>
          </p:nvSpPr>
          <p:spPr>
            <a:xfrm>
              <a:off x="5265825" y="1657450"/>
              <a:ext cx="55150" cy="21175"/>
            </a:xfrm>
            <a:custGeom>
              <a:avLst/>
              <a:gdLst/>
              <a:ahLst/>
              <a:cxnLst/>
              <a:rect l="l" t="t" r="r" b="b"/>
              <a:pathLst>
                <a:path w="2206" h="847" extrusionOk="0">
                  <a:moveTo>
                    <a:pt x="2165" y="0"/>
                  </a:moveTo>
                  <a:cubicBezTo>
                    <a:pt x="2156" y="0"/>
                    <a:pt x="2143" y="7"/>
                    <a:pt x="2131" y="19"/>
                  </a:cubicBezTo>
                  <a:cubicBezTo>
                    <a:pt x="1504" y="420"/>
                    <a:pt x="777" y="696"/>
                    <a:pt x="25" y="771"/>
                  </a:cubicBezTo>
                  <a:cubicBezTo>
                    <a:pt x="0" y="771"/>
                    <a:pt x="0" y="796"/>
                    <a:pt x="0" y="821"/>
                  </a:cubicBezTo>
                  <a:cubicBezTo>
                    <a:pt x="0" y="846"/>
                    <a:pt x="25" y="846"/>
                    <a:pt x="25" y="846"/>
                  </a:cubicBezTo>
                  <a:lnTo>
                    <a:pt x="51" y="846"/>
                  </a:lnTo>
                  <a:cubicBezTo>
                    <a:pt x="802" y="771"/>
                    <a:pt x="1529" y="495"/>
                    <a:pt x="2181" y="94"/>
                  </a:cubicBezTo>
                  <a:cubicBezTo>
                    <a:pt x="2206" y="69"/>
                    <a:pt x="2206" y="44"/>
                    <a:pt x="2181" y="19"/>
                  </a:cubicBezTo>
                  <a:cubicBezTo>
                    <a:pt x="2181" y="7"/>
                    <a:pt x="2175" y="0"/>
                    <a:pt x="2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3"/>
            <p:cNvSpPr/>
            <p:nvPr/>
          </p:nvSpPr>
          <p:spPr>
            <a:xfrm>
              <a:off x="5267075" y="1669825"/>
              <a:ext cx="53275" cy="20700"/>
            </a:xfrm>
            <a:custGeom>
              <a:avLst/>
              <a:gdLst/>
              <a:ahLst/>
              <a:cxnLst/>
              <a:rect l="l" t="t" r="r" b="b"/>
              <a:pathLst>
                <a:path w="2131" h="828" extrusionOk="0">
                  <a:moveTo>
                    <a:pt x="2081" y="0"/>
                  </a:moveTo>
                  <a:cubicBezTo>
                    <a:pt x="1429" y="376"/>
                    <a:pt x="752" y="627"/>
                    <a:pt x="26" y="752"/>
                  </a:cubicBezTo>
                  <a:cubicBezTo>
                    <a:pt x="1" y="752"/>
                    <a:pt x="1" y="777"/>
                    <a:pt x="1" y="802"/>
                  </a:cubicBezTo>
                  <a:cubicBezTo>
                    <a:pt x="1" y="828"/>
                    <a:pt x="26" y="828"/>
                    <a:pt x="51" y="828"/>
                  </a:cubicBezTo>
                  <a:cubicBezTo>
                    <a:pt x="777" y="702"/>
                    <a:pt x="1479" y="452"/>
                    <a:pt x="2106" y="76"/>
                  </a:cubicBezTo>
                  <a:cubicBezTo>
                    <a:pt x="2131" y="76"/>
                    <a:pt x="2131" y="51"/>
                    <a:pt x="2131" y="26"/>
                  </a:cubicBezTo>
                  <a:cubicBezTo>
                    <a:pt x="2106" y="0"/>
                    <a:pt x="2081"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3"/>
            <p:cNvSpPr/>
            <p:nvPr/>
          </p:nvSpPr>
          <p:spPr>
            <a:xfrm>
              <a:off x="5265825" y="1678600"/>
              <a:ext cx="59550" cy="23825"/>
            </a:xfrm>
            <a:custGeom>
              <a:avLst/>
              <a:gdLst/>
              <a:ahLst/>
              <a:cxnLst/>
              <a:rect l="l" t="t" r="r" b="b"/>
              <a:pathLst>
                <a:path w="2382" h="953" extrusionOk="0">
                  <a:moveTo>
                    <a:pt x="2306" y="0"/>
                  </a:moveTo>
                  <a:cubicBezTo>
                    <a:pt x="1604" y="401"/>
                    <a:pt x="827" y="702"/>
                    <a:pt x="25" y="878"/>
                  </a:cubicBezTo>
                  <a:cubicBezTo>
                    <a:pt x="25" y="878"/>
                    <a:pt x="0" y="903"/>
                    <a:pt x="0" y="928"/>
                  </a:cubicBezTo>
                  <a:cubicBezTo>
                    <a:pt x="0" y="953"/>
                    <a:pt x="25" y="953"/>
                    <a:pt x="51" y="953"/>
                  </a:cubicBezTo>
                  <a:cubicBezTo>
                    <a:pt x="853" y="777"/>
                    <a:pt x="1629" y="477"/>
                    <a:pt x="2356" y="76"/>
                  </a:cubicBezTo>
                  <a:cubicBezTo>
                    <a:pt x="2381" y="76"/>
                    <a:pt x="2381" y="50"/>
                    <a:pt x="2381"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3"/>
            <p:cNvSpPr/>
            <p:nvPr/>
          </p:nvSpPr>
          <p:spPr>
            <a:xfrm>
              <a:off x="5269575" y="1690250"/>
              <a:ext cx="58300" cy="24075"/>
            </a:xfrm>
            <a:custGeom>
              <a:avLst/>
              <a:gdLst/>
              <a:ahLst/>
              <a:cxnLst/>
              <a:rect l="l" t="t" r="r" b="b"/>
              <a:pathLst>
                <a:path w="2332" h="963" extrusionOk="0">
                  <a:moveTo>
                    <a:pt x="2287" y="0"/>
                  </a:moveTo>
                  <a:cubicBezTo>
                    <a:pt x="2284" y="0"/>
                    <a:pt x="2281" y="3"/>
                    <a:pt x="2281" y="11"/>
                  </a:cubicBezTo>
                  <a:cubicBezTo>
                    <a:pt x="1555" y="386"/>
                    <a:pt x="803" y="687"/>
                    <a:pt x="26" y="863"/>
                  </a:cubicBezTo>
                  <a:cubicBezTo>
                    <a:pt x="1" y="888"/>
                    <a:pt x="1" y="913"/>
                    <a:pt x="1" y="913"/>
                  </a:cubicBezTo>
                  <a:cubicBezTo>
                    <a:pt x="1" y="938"/>
                    <a:pt x="26" y="963"/>
                    <a:pt x="26" y="963"/>
                  </a:cubicBezTo>
                  <a:lnTo>
                    <a:pt x="51" y="963"/>
                  </a:lnTo>
                  <a:cubicBezTo>
                    <a:pt x="828" y="762"/>
                    <a:pt x="1605" y="462"/>
                    <a:pt x="2307" y="86"/>
                  </a:cubicBezTo>
                  <a:cubicBezTo>
                    <a:pt x="2332" y="61"/>
                    <a:pt x="2332" y="36"/>
                    <a:pt x="2332" y="36"/>
                  </a:cubicBezTo>
                  <a:cubicBezTo>
                    <a:pt x="2314" y="18"/>
                    <a:pt x="2296"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3"/>
            <p:cNvSpPr/>
            <p:nvPr/>
          </p:nvSpPr>
          <p:spPr>
            <a:xfrm>
              <a:off x="5271450" y="1700525"/>
              <a:ext cx="57675" cy="24475"/>
            </a:xfrm>
            <a:custGeom>
              <a:avLst/>
              <a:gdLst/>
              <a:ahLst/>
              <a:cxnLst/>
              <a:rect l="l" t="t" r="r" b="b"/>
              <a:pathLst>
                <a:path w="2307" h="979" extrusionOk="0">
                  <a:moveTo>
                    <a:pt x="2232" y="1"/>
                  </a:moveTo>
                  <a:cubicBezTo>
                    <a:pt x="1555" y="427"/>
                    <a:pt x="828" y="727"/>
                    <a:pt x="51" y="878"/>
                  </a:cubicBezTo>
                  <a:cubicBezTo>
                    <a:pt x="26" y="878"/>
                    <a:pt x="1" y="903"/>
                    <a:pt x="26" y="928"/>
                  </a:cubicBezTo>
                  <a:cubicBezTo>
                    <a:pt x="26" y="953"/>
                    <a:pt x="26" y="978"/>
                    <a:pt x="51" y="978"/>
                  </a:cubicBezTo>
                  <a:lnTo>
                    <a:pt x="76" y="978"/>
                  </a:lnTo>
                  <a:cubicBezTo>
                    <a:pt x="853" y="803"/>
                    <a:pt x="1605" y="502"/>
                    <a:pt x="2282" y="76"/>
                  </a:cubicBezTo>
                  <a:cubicBezTo>
                    <a:pt x="2307" y="76"/>
                    <a:pt x="2307" y="26"/>
                    <a:pt x="2307" y="26"/>
                  </a:cubicBezTo>
                  <a:cubicBezTo>
                    <a:pt x="2282" y="1"/>
                    <a:pt x="2257"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3"/>
            <p:cNvSpPr/>
            <p:nvPr/>
          </p:nvSpPr>
          <p:spPr>
            <a:xfrm>
              <a:off x="5268950" y="1709050"/>
              <a:ext cx="68325" cy="25975"/>
            </a:xfrm>
            <a:custGeom>
              <a:avLst/>
              <a:gdLst/>
              <a:ahLst/>
              <a:cxnLst/>
              <a:rect l="l" t="t" r="r" b="b"/>
              <a:pathLst>
                <a:path w="2733" h="1039" extrusionOk="0">
                  <a:moveTo>
                    <a:pt x="2679" y="0"/>
                  </a:moveTo>
                  <a:cubicBezTo>
                    <a:pt x="2672" y="0"/>
                    <a:pt x="2665" y="3"/>
                    <a:pt x="2657" y="10"/>
                  </a:cubicBezTo>
                  <a:cubicBezTo>
                    <a:pt x="2056" y="286"/>
                    <a:pt x="1429" y="537"/>
                    <a:pt x="828" y="762"/>
                  </a:cubicBezTo>
                  <a:cubicBezTo>
                    <a:pt x="581" y="852"/>
                    <a:pt x="355" y="942"/>
                    <a:pt x="130" y="942"/>
                  </a:cubicBezTo>
                  <a:cubicBezTo>
                    <a:pt x="104" y="942"/>
                    <a:pt x="77" y="940"/>
                    <a:pt x="51" y="938"/>
                  </a:cubicBezTo>
                  <a:cubicBezTo>
                    <a:pt x="26" y="938"/>
                    <a:pt x="1" y="963"/>
                    <a:pt x="1" y="988"/>
                  </a:cubicBezTo>
                  <a:cubicBezTo>
                    <a:pt x="1" y="988"/>
                    <a:pt x="26" y="1013"/>
                    <a:pt x="51" y="1013"/>
                  </a:cubicBezTo>
                  <a:cubicBezTo>
                    <a:pt x="76" y="1013"/>
                    <a:pt x="101" y="1038"/>
                    <a:pt x="126" y="1038"/>
                  </a:cubicBezTo>
                  <a:cubicBezTo>
                    <a:pt x="377" y="1038"/>
                    <a:pt x="602" y="938"/>
                    <a:pt x="853" y="863"/>
                  </a:cubicBezTo>
                  <a:cubicBezTo>
                    <a:pt x="1479" y="612"/>
                    <a:pt x="2081" y="361"/>
                    <a:pt x="2682" y="86"/>
                  </a:cubicBezTo>
                  <a:cubicBezTo>
                    <a:pt x="2707" y="61"/>
                    <a:pt x="2733" y="36"/>
                    <a:pt x="2707" y="36"/>
                  </a:cubicBezTo>
                  <a:cubicBezTo>
                    <a:pt x="2707" y="18"/>
                    <a:pt x="2695" y="0"/>
                    <a:pt x="2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3"/>
            <p:cNvSpPr/>
            <p:nvPr/>
          </p:nvSpPr>
          <p:spPr>
            <a:xfrm>
              <a:off x="5273350" y="1720950"/>
              <a:ext cx="62675" cy="22825"/>
            </a:xfrm>
            <a:custGeom>
              <a:avLst/>
              <a:gdLst/>
              <a:ahLst/>
              <a:cxnLst/>
              <a:rect l="l" t="t" r="r" b="b"/>
              <a:pathLst>
                <a:path w="2507" h="913" extrusionOk="0">
                  <a:moveTo>
                    <a:pt x="2453" y="0"/>
                  </a:moveTo>
                  <a:cubicBezTo>
                    <a:pt x="2446" y="0"/>
                    <a:pt x="2439" y="3"/>
                    <a:pt x="2431" y="11"/>
                  </a:cubicBezTo>
                  <a:cubicBezTo>
                    <a:pt x="1855" y="286"/>
                    <a:pt x="1253" y="537"/>
                    <a:pt x="652" y="737"/>
                  </a:cubicBezTo>
                  <a:cubicBezTo>
                    <a:pt x="507" y="792"/>
                    <a:pt x="363" y="833"/>
                    <a:pt x="218" y="833"/>
                  </a:cubicBezTo>
                  <a:cubicBezTo>
                    <a:pt x="162" y="833"/>
                    <a:pt x="106" y="827"/>
                    <a:pt x="50" y="813"/>
                  </a:cubicBezTo>
                  <a:cubicBezTo>
                    <a:pt x="25" y="813"/>
                    <a:pt x="0" y="813"/>
                    <a:pt x="0" y="838"/>
                  </a:cubicBezTo>
                  <a:cubicBezTo>
                    <a:pt x="0" y="863"/>
                    <a:pt x="0" y="888"/>
                    <a:pt x="25" y="888"/>
                  </a:cubicBezTo>
                  <a:cubicBezTo>
                    <a:pt x="100" y="913"/>
                    <a:pt x="151" y="913"/>
                    <a:pt x="201" y="913"/>
                  </a:cubicBezTo>
                  <a:cubicBezTo>
                    <a:pt x="351" y="913"/>
                    <a:pt x="526" y="863"/>
                    <a:pt x="677" y="813"/>
                  </a:cubicBezTo>
                  <a:cubicBezTo>
                    <a:pt x="1278" y="612"/>
                    <a:pt x="1880" y="362"/>
                    <a:pt x="2481" y="86"/>
                  </a:cubicBezTo>
                  <a:cubicBezTo>
                    <a:pt x="2481" y="86"/>
                    <a:pt x="2506" y="36"/>
                    <a:pt x="2481" y="36"/>
                  </a:cubicBezTo>
                  <a:cubicBezTo>
                    <a:pt x="2481" y="18"/>
                    <a:pt x="2469"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3"/>
            <p:cNvSpPr/>
            <p:nvPr/>
          </p:nvSpPr>
          <p:spPr>
            <a:xfrm>
              <a:off x="5277100" y="1733450"/>
              <a:ext cx="59550" cy="25375"/>
            </a:xfrm>
            <a:custGeom>
              <a:avLst/>
              <a:gdLst/>
              <a:ahLst/>
              <a:cxnLst/>
              <a:rect l="l" t="t" r="r" b="b"/>
              <a:pathLst>
                <a:path w="2382" h="1015" extrusionOk="0">
                  <a:moveTo>
                    <a:pt x="2330" y="1"/>
                  </a:moveTo>
                  <a:cubicBezTo>
                    <a:pt x="2323" y="1"/>
                    <a:pt x="2315" y="4"/>
                    <a:pt x="2306" y="12"/>
                  </a:cubicBezTo>
                  <a:cubicBezTo>
                    <a:pt x="1605" y="413"/>
                    <a:pt x="828" y="714"/>
                    <a:pt x="26" y="939"/>
                  </a:cubicBezTo>
                  <a:cubicBezTo>
                    <a:pt x="26" y="939"/>
                    <a:pt x="1" y="964"/>
                    <a:pt x="1" y="989"/>
                  </a:cubicBezTo>
                  <a:cubicBezTo>
                    <a:pt x="1" y="1014"/>
                    <a:pt x="26" y="1014"/>
                    <a:pt x="51" y="1014"/>
                  </a:cubicBezTo>
                  <a:cubicBezTo>
                    <a:pt x="853" y="789"/>
                    <a:pt x="1630" y="488"/>
                    <a:pt x="2356" y="87"/>
                  </a:cubicBezTo>
                  <a:cubicBezTo>
                    <a:pt x="2381" y="62"/>
                    <a:pt x="2381" y="37"/>
                    <a:pt x="2356" y="12"/>
                  </a:cubicBezTo>
                  <a:cubicBezTo>
                    <a:pt x="2356" y="12"/>
                    <a:pt x="2345" y="1"/>
                    <a:pt x="2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3"/>
            <p:cNvSpPr/>
            <p:nvPr/>
          </p:nvSpPr>
          <p:spPr>
            <a:xfrm>
              <a:off x="4631100" y="967450"/>
              <a:ext cx="34500" cy="18800"/>
            </a:xfrm>
            <a:custGeom>
              <a:avLst/>
              <a:gdLst/>
              <a:ahLst/>
              <a:cxnLst/>
              <a:rect l="l" t="t" r="r" b="b"/>
              <a:pathLst>
                <a:path w="1380" h="752" extrusionOk="0">
                  <a:moveTo>
                    <a:pt x="1304" y="0"/>
                  </a:moveTo>
                  <a:cubicBezTo>
                    <a:pt x="828" y="125"/>
                    <a:pt x="402" y="351"/>
                    <a:pt x="26" y="677"/>
                  </a:cubicBezTo>
                  <a:cubicBezTo>
                    <a:pt x="1" y="702"/>
                    <a:pt x="1" y="727"/>
                    <a:pt x="1" y="727"/>
                  </a:cubicBezTo>
                  <a:cubicBezTo>
                    <a:pt x="26" y="752"/>
                    <a:pt x="26" y="752"/>
                    <a:pt x="51" y="752"/>
                  </a:cubicBezTo>
                  <a:lnTo>
                    <a:pt x="76" y="752"/>
                  </a:lnTo>
                  <a:cubicBezTo>
                    <a:pt x="427" y="426"/>
                    <a:pt x="878" y="201"/>
                    <a:pt x="1329" y="75"/>
                  </a:cubicBezTo>
                  <a:cubicBezTo>
                    <a:pt x="1354" y="75"/>
                    <a:pt x="1379" y="50"/>
                    <a:pt x="1379" y="25"/>
                  </a:cubicBezTo>
                  <a:cubicBezTo>
                    <a:pt x="1354" y="0"/>
                    <a:pt x="1329"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3"/>
            <p:cNvSpPr/>
            <p:nvPr/>
          </p:nvSpPr>
          <p:spPr>
            <a:xfrm>
              <a:off x="4634250" y="963675"/>
              <a:ext cx="55775" cy="28850"/>
            </a:xfrm>
            <a:custGeom>
              <a:avLst/>
              <a:gdLst/>
              <a:ahLst/>
              <a:cxnLst/>
              <a:rect l="l" t="t" r="r" b="b"/>
              <a:pathLst>
                <a:path w="2231" h="1154" extrusionOk="0">
                  <a:moveTo>
                    <a:pt x="2181" y="1"/>
                  </a:moveTo>
                  <a:cubicBezTo>
                    <a:pt x="1429" y="276"/>
                    <a:pt x="702" y="652"/>
                    <a:pt x="25" y="1078"/>
                  </a:cubicBezTo>
                  <a:cubicBezTo>
                    <a:pt x="25" y="1103"/>
                    <a:pt x="0" y="1129"/>
                    <a:pt x="25" y="1129"/>
                  </a:cubicBezTo>
                  <a:cubicBezTo>
                    <a:pt x="25" y="1154"/>
                    <a:pt x="50" y="1154"/>
                    <a:pt x="50" y="1154"/>
                  </a:cubicBezTo>
                  <a:lnTo>
                    <a:pt x="75" y="1154"/>
                  </a:lnTo>
                  <a:cubicBezTo>
                    <a:pt x="752" y="728"/>
                    <a:pt x="1454" y="3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3"/>
            <p:cNvSpPr/>
            <p:nvPr/>
          </p:nvSpPr>
          <p:spPr>
            <a:xfrm>
              <a:off x="4650525" y="968700"/>
              <a:ext cx="52675" cy="26950"/>
            </a:xfrm>
            <a:custGeom>
              <a:avLst/>
              <a:gdLst/>
              <a:ahLst/>
              <a:cxnLst/>
              <a:rect l="l" t="t" r="r" b="b"/>
              <a:pathLst>
                <a:path w="2107" h="1078" extrusionOk="0">
                  <a:moveTo>
                    <a:pt x="2056" y="0"/>
                  </a:moveTo>
                  <a:cubicBezTo>
                    <a:pt x="1354" y="251"/>
                    <a:pt x="652" y="602"/>
                    <a:pt x="26" y="1003"/>
                  </a:cubicBezTo>
                  <a:cubicBezTo>
                    <a:pt x="1" y="1003"/>
                    <a:pt x="1" y="1028"/>
                    <a:pt x="1" y="1053"/>
                  </a:cubicBezTo>
                  <a:cubicBezTo>
                    <a:pt x="26" y="1078"/>
                    <a:pt x="26" y="1078"/>
                    <a:pt x="51" y="1078"/>
                  </a:cubicBezTo>
                  <a:lnTo>
                    <a:pt x="76" y="1078"/>
                  </a:lnTo>
                  <a:cubicBezTo>
                    <a:pt x="703" y="677"/>
                    <a:pt x="1379" y="351"/>
                    <a:pt x="2081" y="100"/>
                  </a:cubicBezTo>
                  <a:cubicBezTo>
                    <a:pt x="2106" y="75"/>
                    <a:pt x="2106" y="50"/>
                    <a:pt x="2106" y="50"/>
                  </a:cubicBezTo>
                  <a:cubicBezTo>
                    <a:pt x="2106" y="25"/>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3"/>
            <p:cNvSpPr/>
            <p:nvPr/>
          </p:nvSpPr>
          <p:spPr>
            <a:xfrm>
              <a:off x="4672450" y="964050"/>
              <a:ext cx="66450" cy="30350"/>
            </a:xfrm>
            <a:custGeom>
              <a:avLst/>
              <a:gdLst/>
              <a:ahLst/>
              <a:cxnLst/>
              <a:rect l="l" t="t" r="r" b="b"/>
              <a:pathLst>
                <a:path w="2658" h="1214" extrusionOk="0">
                  <a:moveTo>
                    <a:pt x="2613" y="0"/>
                  </a:moveTo>
                  <a:cubicBezTo>
                    <a:pt x="2610" y="0"/>
                    <a:pt x="2607" y="3"/>
                    <a:pt x="2607" y="11"/>
                  </a:cubicBezTo>
                  <a:cubicBezTo>
                    <a:pt x="1730" y="337"/>
                    <a:pt x="853" y="713"/>
                    <a:pt x="26" y="1139"/>
                  </a:cubicBezTo>
                  <a:cubicBezTo>
                    <a:pt x="26" y="1139"/>
                    <a:pt x="1" y="1164"/>
                    <a:pt x="26" y="1189"/>
                  </a:cubicBezTo>
                  <a:cubicBezTo>
                    <a:pt x="26" y="1214"/>
                    <a:pt x="51" y="1214"/>
                    <a:pt x="51" y="1214"/>
                  </a:cubicBezTo>
                  <a:lnTo>
                    <a:pt x="76" y="1214"/>
                  </a:lnTo>
                  <a:cubicBezTo>
                    <a:pt x="903" y="788"/>
                    <a:pt x="1755" y="412"/>
                    <a:pt x="2633" y="86"/>
                  </a:cubicBezTo>
                  <a:cubicBezTo>
                    <a:pt x="2658" y="86"/>
                    <a:pt x="2658" y="61"/>
                    <a:pt x="2658" y="36"/>
                  </a:cubicBezTo>
                  <a:cubicBezTo>
                    <a:pt x="2640" y="18"/>
                    <a:pt x="2622" y="0"/>
                    <a:pt x="2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3"/>
            <p:cNvSpPr/>
            <p:nvPr/>
          </p:nvSpPr>
          <p:spPr>
            <a:xfrm>
              <a:off x="4688125" y="970950"/>
              <a:ext cx="58925" cy="27850"/>
            </a:xfrm>
            <a:custGeom>
              <a:avLst/>
              <a:gdLst/>
              <a:ahLst/>
              <a:cxnLst/>
              <a:rect l="l" t="t" r="r" b="b"/>
              <a:pathLst>
                <a:path w="2357" h="1114" extrusionOk="0">
                  <a:moveTo>
                    <a:pt x="2303" y="0"/>
                  </a:moveTo>
                  <a:cubicBezTo>
                    <a:pt x="2296" y="0"/>
                    <a:pt x="2289" y="3"/>
                    <a:pt x="2281" y="10"/>
                  </a:cubicBezTo>
                  <a:cubicBezTo>
                    <a:pt x="1504" y="261"/>
                    <a:pt x="727" y="612"/>
                    <a:pt x="26" y="1038"/>
                  </a:cubicBezTo>
                  <a:cubicBezTo>
                    <a:pt x="1" y="1038"/>
                    <a:pt x="1" y="1088"/>
                    <a:pt x="1" y="1088"/>
                  </a:cubicBezTo>
                  <a:cubicBezTo>
                    <a:pt x="26" y="1113"/>
                    <a:pt x="26" y="1113"/>
                    <a:pt x="51" y="1113"/>
                  </a:cubicBezTo>
                  <a:lnTo>
                    <a:pt x="76" y="1113"/>
                  </a:lnTo>
                  <a:cubicBezTo>
                    <a:pt x="777" y="687"/>
                    <a:pt x="1529" y="336"/>
                    <a:pt x="2306" y="86"/>
                  </a:cubicBezTo>
                  <a:cubicBezTo>
                    <a:pt x="2331" y="86"/>
                    <a:pt x="2356" y="61"/>
                    <a:pt x="2356" y="36"/>
                  </a:cubicBezTo>
                  <a:cubicBezTo>
                    <a:pt x="2339" y="18"/>
                    <a:pt x="2321"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3"/>
            <p:cNvSpPr/>
            <p:nvPr/>
          </p:nvSpPr>
          <p:spPr>
            <a:xfrm>
              <a:off x="4706300" y="977200"/>
              <a:ext cx="52025" cy="27225"/>
            </a:xfrm>
            <a:custGeom>
              <a:avLst/>
              <a:gdLst/>
              <a:ahLst/>
              <a:cxnLst/>
              <a:rect l="l" t="t" r="r" b="b"/>
              <a:pathLst>
                <a:path w="2081" h="1089" extrusionOk="0">
                  <a:moveTo>
                    <a:pt x="2052" y="1"/>
                  </a:moveTo>
                  <a:cubicBezTo>
                    <a:pt x="2045" y="1"/>
                    <a:pt x="2038" y="4"/>
                    <a:pt x="2030" y="11"/>
                  </a:cubicBezTo>
                  <a:cubicBezTo>
                    <a:pt x="1304" y="237"/>
                    <a:pt x="627" y="562"/>
                    <a:pt x="25" y="1014"/>
                  </a:cubicBezTo>
                  <a:cubicBezTo>
                    <a:pt x="0" y="1039"/>
                    <a:pt x="0" y="1064"/>
                    <a:pt x="25" y="1089"/>
                  </a:cubicBezTo>
                  <a:lnTo>
                    <a:pt x="76" y="1089"/>
                  </a:lnTo>
                  <a:cubicBezTo>
                    <a:pt x="677" y="638"/>
                    <a:pt x="1354" y="312"/>
                    <a:pt x="2055" y="86"/>
                  </a:cubicBezTo>
                  <a:cubicBezTo>
                    <a:pt x="2081" y="86"/>
                    <a:pt x="2081" y="61"/>
                    <a:pt x="2081" y="36"/>
                  </a:cubicBezTo>
                  <a:cubicBezTo>
                    <a:pt x="2081" y="18"/>
                    <a:pt x="2068" y="1"/>
                    <a:pt x="2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3"/>
            <p:cNvSpPr/>
            <p:nvPr/>
          </p:nvSpPr>
          <p:spPr>
            <a:xfrm>
              <a:off x="4720700" y="980600"/>
              <a:ext cx="55800" cy="28850"/>
            </a:xfrm>
            <a:custGeom>
              <a:avLst/>
              <a:gdLst/>
              <a:ahLst/>
              <a:cxnLst/>
              <a:rect l="l" t="t" r="r" b="b"/>
              <a:pathLst>
                <a:path w="2232" h="1154" extrusionOk="0">
                  <a:moveTo>
                    <a:pt x="2156" y="0"/>
                  </a:moveTo>
                  <a:cubicBezTo>
                    <a:pt x="1429" y="301"/>
                    <a:pt x="703" y="652"/>
                    <a:pt x="26" y="1078"/>
                  </a:cubicBezTo>
                  <a:cubicBezTo>
                    <a:pt x="1" y="1078"/>
                    <a:pt x="1" y="1103"/>
                    <a:pt x="26" y="1128"/>
                  </a:cubicBezTo>
                  <a:cubicBezTo>
                    <a:pt x="26" y="1153"/>
                    <a:pt x="51" y="1153"/>
                    <a:pt x="51" y="1153"/>
                  </a:cubicBezTo>
                  <a:lnTo>
                    <a:pt x="76" y="1153"/>
                  </a:lnTo>
                  <a:cubicBezTo>
                    <a:pt x="753" y="727"/>
                    <a:pt x="1454" y="376"/>
                    <a:pt x="2206" y="76"/>
                  </a:cubicBezTo>
                  <a:cubicBezTo>
                    <a:pt x="2231" y="76"/>
                    <a:pt x="2231" y="51"/>
                    <a:pt x="2231"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3"/>
            <p:cNvSpPr/>
            <p:nvPr/>
          </p:nvSpPr>
          <p:spPr>
            <a:xfrm>
              <a:off x="4728850" y="987500"/>
              <a:ext cx="58925" cy="29475"/>
            </a:xfrm>
            <a:custGeom>
              <a:avLst/>
              <a:gdLst/>
              <a:ahLst/>
              <a:cxnLst/>
              <a:rect l="l" t="t" r="r" b="b"/>
              <a:pathLst>
                <a:path w="2357" h="1179" extrusionOk="0">
                  <a:moveTo>
                    <a:pt x="2306" y="0"/>
                  </a:moveTo>
                  <a:cubicBezTo>
                    <a:pt x="1479" y="251"/>
                    <a:pt x="727" y="627"/>
                    <a:pt x="26" y="1103"/>
                  </a:cubicBezTo>
                  <a:cubicBezTo>
                    <a:pt x="1" y="1103"/>
                    <a:pt x="1" y="1153"/>
                    <a:pt x="1" y="1153"/>
                  </a:cubicBezTo>
                  <a:cubicBezTo>
                    <a:pt x="1" y="1178"/>
                    <a:pt x="26" y="1178"/>
                    <a:pt x="51" y="1178"/>
                  </a:cubicBezTo>
                  <a:lnTo>
                    <a:pt x="76" y="1178"/>
                  </a:lnTo>
                  <a:cubicBezTo>
                    <a:pt x="752" y="702"/>
                    <a:pt x="1529" y="351"/>
                    <a:pt x="2331" y="75"/>
                  </a:cubicBezTo>
                  <a:cubicBezTo>
                    <a:pt x="2356" y="75"/>
                    <a:pt x="2356" y="50"/>
                    <a:pt x="2356"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3"/>
            <p:cNvSpPr/>
            <p:nvPr/>
          </p:nvSpPr>
          <p:spPr>
            <a:xfrm>
              <a:off x="4739500" y="992500"/>
              <a:ext cx="55175" cy="33225"/>
            </a:xfrm>
            <a:custGeom>
              <a:avLst/>
              <a:gdLst/>
              <a:ahLst/>
              <a:cxnLst/>
              <a:rect l="l" t="t" r="r" b="b"/>
              <a:pathLst>
                <a:path w="2207" h="1329" extrusionOk="0">
                  <a:moveTo>
                    <a:pt x="2131" y="1"/>
                  </a:moveTo>
                  <a:cubicBezTo>
                    <a:pt x="1354" y="301"/>
                    <a:pt x="652" y="727"/>
                    <a:pt x="26" y="1229"/>
                  </a:cubicBezTo>
                  <a:cubicBezTo>
                    <a:pt x="1" y="1254"/>
                    <a:pt x="1" y="1279"/>
                    <a:pt x="26" y="1304"/>
                  </a:cubicBezTo>
                  <a:cubicBezTo>
                    <a:pt x="26" y="1304"/>
                    <a:pt x="26" y="1329"/>
                    <a:pt x="51" y="1329"/>
                  </a:cubicBezTo>
                  <a:cubicBezTo>
                    <a:pt x="51" y="1329"/>
                    <a:pt x="76" y="1304"/>
                    <a:pt x="76" y="1304"/>
                  </a:cubicBezTo>
                  <a:cubicBezTo>
                    <a:pt x="702" y="778"/>
                    <a:pt x="1404" y="377"/>
                    <a:pt x="2156" y="76"/>
                  </a:cubicBezTo>
                  <a:cubicBezTo>
                    <a:pt x="2181" y="76"/>
                    <a:pt x="2206"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3"/>
            <p:cNvSpPr/>
            <p:nvPr/>
          </p:nvSpPr>
          <p:spPr>
            <a:xfrm>
              <a:off x="4753925" y="997250"/>
              <a:ext cx="51400" cy="27850"/>
            </a:xfrm>
            <a:custGeom>
              <a:avLst/>
              <a:gdLst/>
              <a:ahLst/>
              <a:cxnLst/>
              <a:rect l="l" t="t" r="r" b="b"/>
              <a:pathLst>
                <a:path w="2056" h="1114" extrusionOk="0">
                  <a:moveTo>
                    <a:pt x="2011" y="1"/>
                  </a:moveTo>
                  <a:cubicBezTo>
                    <a:pt x="2007" y="1"/>
                    <a:pt x="2005" y="4"/>
                    <a:pt x="2005" y="11"/>
                  </a:cubicBezTo>
                  <a:cubicBezTo>
                    <a:pt x="1303" y="262"/>
                    <a:pt x="652" y="613"/>
                    <a:pt x="25" y="1039"/>
                  </a:cubicBezTo>
                  <a:cubicBezTo>
                    <a:pt x="25" y="1039"/>
                    <a:pt x="0" y="1064"/>
                    <a:pt x="25" y="1089"/>
                  </a:cubicBezTo>
                  <a:cubicBezTo>
                    <a:pt x="25" y="1114"/>
                    <a:pt x="50" y="1114"/>
                    <a:pt x="50" y="1114"/>
                  </a:cubicBezTo>
                  <a:cubicBezTo>
                    <a:pt x="75" y="1114"/>
                    <a:pt x="75" y="1114"/>
                    <a:pt x="75" y="1089"/>
                  </a:cubicBezTo>
                  <a:cubicBezTo>
                    <a:pt x="702" y="688"/>
                    <a:pt x="1353" y="337"/>
                    <a:pt x="2030" y="86"/>
                  </a:cubicBezTo>
                  <a:cubicBezTo>
                    <a:pt x="2055" y="86"/>
                    <a:pt x="2055" y="61"/>
                    <a:pt x="2055" y="36"/>
                  </a:cubicBezTo>
                  <a:cubicBezTo>
                    <a:pt x="2038" y="18"/>
                    <a:pt x="2020"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3"/>
            <p:cNvSpPr/>
            <p:nvPr/>
          </p:nvSpPr>
          <p:spPr>
            <a:xfrm>
              <a:off x="4758925" y="1006275"/>
              <a:ext cx="52650" cy="26350"/>
            </a:xfrm>
            <a:custGeom>
              <a:avLst/>
              <a:gdLst/>
              <a:ahLst/>
              <a:cxnLst/>
              <a:rect l="l" t="t" r="r" b="b"/>
              <a:pathLst>
                <a:path w="2106" h="1054" extrusionOk="0">
                  <a:moveTo>
                    <a:pt x="2031" y="1"/>
                  </a:moveTo>
                  <a:cubicBezTo>
                    <a:pt x="1329" y="252"/>
                    <a:pt x="652" y="577"/>
                    <a:pt x="26" y="953"/>
                  </a:cubicBezTo>
                  <a:cubicBezTo>
                    <a:pt x="1" y="978"/>
                    <a:pt x="1" y="1003"/>
                    <a:pt x="1" y="1029"/>
                  </a:cubicBezTo>
                  <a:cubicBezTo>
                    <a:pt x="26" y="1029"/>
                    <a:pt x="26" y="1054"/>
                    <a:pt x="51" y="1054"/>
                  </a:cubicBezTo>
                  <a:cubicBezTo>
                    <a:pt x="51" y="1054"/>
                    <a:pt x="51" y="1054"/>
                    <a:pt x="76" y="1029"/>
                  </a:cubicBezTo>
                  <a:cubicBezTo>
                    <a:pt x="702" y="653"/>
                    <a:pt x="1379" y="327"/>
                    <a:pt x="2056" y="76"/>
                  </a:cubicBezTo>
                  <a:cubicBezTo>
                    <a:pt x="2081" y="76"/>
                    <a:pt x="2106" y="51"/>
                    <a:pt x="2081" y="26"/>
                  </a:cubicBezTo>
                  <a:cubicBezTo>
                    <a:pt x="2081" y="1"/>
                    <a:pt x="2056"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3"/>
            <p:cNvSpPr/>
            <p:nvPr/>
          </p:nvSpPr>
          <p:spPr>
            <a:xfrm>
              <a:off x="4765200" y="1014425"/>
              <a:ext cx="57650" cy="30725"/>
            </a:xfrm>
            <a:custGeom>
              <a:avLst/>
              <a:gdLst/>
              <a:ahLst/>
              <a:cxnLst/>
              <a:rect l="l" t="t" r="r" b="b"/>
              <a:pathLst>
                <a:path w="2306" h="1229" extrusionOk="0">
                  <a:moveTo>
                    <a:pt x="2231" y="1"/>
                  </a:moveTo>
                  <a:cubicBezTo>
                    <a:pt x="1454" y="251"/>
                    <a:pt x="702" y="652"/>
                    <a:pt x="25" y="1154"/>
                  </a:cubicBezTo>
                  <a:cubicBezTo>
                    <a:pt x="0" y="1179"/>
                    <a:pt x="0" y="1204"/>
                    <a:pt x="25" y="1204"/>
                  </a:cubicBezTo>
                  <a:cubicBezTo>
                    <a:pt x="25" y="1229"/>
                    <a:pt x="50" y="1229"/>
                    <a:pt x="50" y="1229"/>
                  </a:cubicBezTo>
                  <a:lnTo>
                    <a:pt x="75" y="1229"/>
                  </a:lnTo>
                  <a:cubicBezTo>
                    <a:pt x="752" y="728"/>
                    <a:pt x="1479" y="327"/>
                    <a:pt x="2256" y="76"/>
                  </a:cubicBezTo>
                  <a:cubicBezTo>
                    <a:pt x="2281" y="76"/>
                    <a:pt x="2306" y="51"/>
                    <a:pt x="2306"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3"/>
            <p:cNvSpPr/>
            <p:nvPr/>
          </p:nvSpPr>
          <p:spPr>
            <a:xfrm>
              <a:off x="4775850" y="1023825"/>
              <a:ext cx="53900" cy="28225"/>
            </a:xfrm>
            <a:custGeom>
              <a:avLst/>
              <a:gdLst/>
              <a:ahLst/>
              <a:cxnLst/>
              <a:rect l="l" t="t" r="r" b="b"/>
              <a:pathLst>
                <a:path w="2156" h="1129" extrusionOk="0">
                  <a:moveTo>
                    <a:pt x="2081" y="1"/>
                  </a:moveTo>
                  <a:cubicBezTo>
                    <a:pt x="1354" y="226"/>
                    <a:pt x="652" y="602"/>
                    <a:pt x="25" y="1053"/>
                  </a:cubicBezTo>
                  <a:cubicBezTo>
                    <a:pt x="0" y="1078"/>
                    <a:pt x="0" y="1104"/>
                    <a:pt x="25" y="1129"/>
                  </a:cubicBezTo>
                  <a:lnTo>
                    <a:pt x="75" y="1129"/>
                  </a:lnTo>
                  <a:cubicBezTo>
                    <a:pt x="702" y="677"/>
                    <a:pt x="1379" y="327"/>
                    <a:pt x="2131" y="76"/>
                  </a:cubicBezTo>
                  <a:cubicBezTo>
                    <a:pt x="2131" y="76"/>
                    <a:pt x="2156" y="51"/>
                    <a:pt x="2156" y="26"/>
                  </a:cubicBezTo>
                  <a:cubicBezTo>
                    <a:pt x="2131" y="1"/>
                    <a:pt x="2106"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3"/>
            <p:cNvSpPr/>
            <p:nvPr/>
          </p:nvSpPr>
          <p:spPr>
            <a:xfrm>
              <a:off x="4787750" y="1027600"/>
              <a:ext cx="53275" cy="29475"/>
            </a:xfrm>
            <a:custGeom>
              <a:avLst/>
              <a:gdLst/>
              <a:ahLst/>
              <a:cxnLst/>
              <a:rect l="l" t="t" r="r" b="b"/>
              <a:pathLst>
                <a:path w="2131" h="1179" extrusionOk="0">
                  <a:moveTo>
                    <a:pt x="2081" y="0"/>
                  </a:moveTo>
                  <a:cubicBezTo>
                    <a:pt x="1329" y="251"/>
                    <a:pt x="627" y="602"/>
                    <a:pt x="26" y="1103"/>
                  </a:cubicBezTo>
                  <a:cubicBezTo>
                    <a:pt x="0" y="1128"/>
                    <a:pt x="0" y="1153"/>
                    <a:pt x="26" y="1153"/>
                  </a:cubicBezTo>
                  <a:cubicBezTo>
                    <a:pt x="26" y="1178"/>
                    <a:pt x="51" y="1178"/>
                    <a:pt x="51" y="1178"/>
                  </a:cubicBezTo>
                  <a:lnTo>
                    <a:pt x="76" y="1178"/>
                  </a:lnTo>
                  <a:cubicBezTo>
                    <a:pt x="677" y="677"/>
                    <a:pt x="1354" y="326"/>
                    <a:pt x="2106" y="75"/>
                  </a:cubicBezTo>
                  <a:cubicBezTo>
                    <a:pt x="2131" y="75"/>
                    <a:pt x="2131" y="50"/>
                    <a:pt x="2131" y="25"/>
                  </a:cubicBezTo>
                  <a:cubicBezTo>
                    <a:pt x="2131" y="0"/>
                    <a:pt x="2106"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3"/>
            <p:cNvSpPr/>
            <p:nvPr/>
          </p:nvSpPr>
          <p:spPr>
            <a:xfrm>
              <a:off x="4802800" y="1037625"/>
              <a:ext cx="46375" cy="26950"/>
            </a:xfrm>
            <a:custGeom>
              <a:avLst/>
              <a:gdLst/>
              <a:ahLst/>
              <a:cxnLst/>
              <a:rect l="l" t="t" r="r" b="b"/>
              <a:pathLst>
                <a:path w="1855" h="1078" extrusionOk="0">
                  <a:moveTo>
                    <a:pt x="1805" y="0"/>
                  </a:moveTo>
                  <a:cubicBezTo>
                    <a:pt x="1153" y="201"/>
                    <a:pt x="526" y="552"/>
                    <a:pt x="25" y="1003"/>
                  </a:cubicBezTo>
                  <a:cubicBezTo>
                    <a:pt x="0" y="1003"/>
                    <a:pt x="0" y="1053"/>
                    <a:pt x="25" y="1053"/>
                  </a:cubicBezTo>
                  <a:cubicBezTo>
                    <a:pt x="25" y="1078"/>
                    <a:pt x="25" y="1078"/>
                    <a:pt x="50" y="1078"/>
                  </a:cubicBezTo>
                  <a:cubicBezTo>
                    <a:pt x="50" y="1078"/>
                    <a:pt x="75" y="1078"/>
                    <a:pt x="75" y="1053"/>
                  </a:cubicBezTo>
                  <a:cubicBezTo>
                    <a:pt x="576" y="602"/>
                    <a:pt x="1178" y="276"/>
                    <a:pt x="1830" y="75"/>
                  </a:cubicBezTo>
                  <a:cubicBezTo>
                    <a:pt x="1855" y="75"/>
                    <a:pt x="1855"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3"/>
            <p:cNvSpPr/>
            <p:nvPr/>
          </p:nvSpPr>
          <p:spPr>
            <a:xfrm>
              <a:off x="4814075" y="1043250"/>
              <a:ext cx="56400" cy="26350"/>
            </a:xfrm>
            <a:custGeom>
              <a:avLst/>
              <a:gdLst/>
              <a:ahLst/>
              <a:cxnLst/>
              <a:rect l="l" t="t" r="r" b="b"/>
              <a:pathLst>
                <a:path w="2256" h="1054" extrusionOk="0">
                  <a:moveTo>
                    <a:pt x="2206" y="1"/>
                  </a:moveTo>
                  <a:cubicBezTo>
                    <a:pt x="1404" y="151"/>
                    <a:pt x="652" y="477"/>
                    <a:pt x="25" y="978"/>
                  </a:cubicBezTo>
                  <a:cubicBezTo>
                    <a:pt x="25" y="1003"/>
                    <a:pt x="0" y="1028"/>
                    <a:pt x="25" y="1053"/>
                  </a:cubicBezTo>
                  <a:lnTo>
                    <a:pt x="75" y="1053"/>
                  </a:lnTo>
                  <a:cubicBezTo>
                    <a:pt x="702" y="552"/>
                    <a:pt x="1429" y="226"/>
                    <a:pt x="2206" y="76"/>
                  </a:cubicBezTo>
                  <a:cubicBezTo>
                    <a:pt x="2231" y="76"/>
                    <a:pt x="2256" y="51"/>
                    <a:pt x="2256" y="26"/>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3"/>
            <p:cNvSpPr/>
            <p:nvPr/>
          </p:nvSpPr>
          <p:spPr>
            <a:xfrm>
              <a:off x="4824725" y="1048275"/>
              <a:ext cx="60800" cy="28850"/>
            </a:xfrm>
            <a:custGeom>
              <a:avLst/>
              <a:gdLst/>
              <a:ahLst/>
              <a:cxnLst/>
              <a:rect l="l" t="t" r="r" b="b"/>
              <a:pathLst>
                <a:path w="2432" h="1154" extrusionOk="0">
                  <a:moveTo>
                    <a:pt x="2381" y="0"/>
                  </a:moveTo>
                  <a:cubicBezTo>
                    <a:pt x="1529" y="226"/>
                    <a:pt x="752" y="577"/>
                    <a:pt x="25" y="1078"/>
                  </a:cubicBezTo>
                  <a:cubicBezTo>
                    <a:pt x="25" y="1078"/>
                    <a:pt x="0" y="1103"/>
                    <a:pt x="25" y="1128"/>
                  </a:cubicBezTo>
                  <a:cubicBezTo>
                    <a:pt x="25" y="1128"/>
                    <a:pt x="50" y="1153"/>
                    <a:pt x="50" y="1153"/>
                  </a:cubicBezTo>
                  <a:cubicBezTo>
                    <a:pt x="75" y="1153"/>
                    <a:pt x="75" y="1153"/>
                    <a:pt x="75" y="1128"/>
                  </a:cubicBezTo>
                  <a:cubicBezTo>
                    <a:pt x="802" y="652"/>
                    <a:pt x="1579" y="301"/>
                    <a:pt x="2406" y="75"/>
                  </a:cubicBezTo>
                  <a:cubicBezTo>
                    <a:pt x="2431" y="75"/>
                    <a:pt x="2431" y="50"/>
                    <a:pt x="2431" y="25"/>
                  </a:cubicBezTo>
                  <a:cubicBezTo>
                    <a:pt x="2431" y="0"/>
                    <a:pt x="2406"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3"/>
            <p:cNvSpPr/>
            <p:nvPr/>
          </p:nvSpPr>
          <p:spPr>
            <a:xfrm>
              <a:off x="4837875" y="1056425"/>
              <a:ext cx="53900" cy="28825"/>
            </a:xfrm>
            <a:custGeom>
              <a:avLst/>
              <a:gdLst/>
              <a:ahLst/>
              <a:cxnLst/>
              <a:rect l="l" t="t" r="r" b="b"/>
              <a:pathLst>
                <a:path w="2156" h="1153" extrusionOk="0">
                  <a:moveTo>
                    <a:pt x="2106" y="0"/>
                  </a:moveTo>
                  <a:cubicBezTo>
                    <a:pt x="1354" y="226"/>
                    <a:pt x="652" y="602"/>
                    <a:pt x="26" y="1078"/>
                  </a:cubicBezTo>
                  <a:cubicBezTo>
                    <a:pt x="26" y="1103"/>
                    <a:pt x="1" y="1128"/>
                    <a:pt x="26" y="1128"/>
                  </a:cubicBezTo>
                  <a:cubicBezTo>
                    <a:pt x="26" y="1153"/>
                    <a:pt x="51" y="1153"/>
                    <a:pt x="51" y="1153"/>
                  </a:cubicBezTo>
                  <a:lnTo>
                    <a:pt x="76" y="1153"/>
                  </a:lnTo>
                  <a:cubicBezTo>
                    <a:pt x="702" y="677"/>
                    <a:pt x="1379" y="326"/>
                    <a:pt x="2131" y="100"/>
                  </a:cubicBezTo>
                  <a:cubicBezTo>
                    <a:pt x="2156" y="75"/>
                    <a:pt x="2156" y="50"/>
                    <a:pt x="2156" y="25"/>
                  </a:cubicBezTo>
                  <a:cubicBezTo>
                    <a:pt x="2131" y="0"/>
                    <a:pt x="2131"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3"/>
            <p:cNvSpPr/>
            <p:nvPr/>
          </p:nvSpPr>
          <p:spPr>
            <a:xfrm>
              <a:off x="4850400" y="1065800"/>
              <a:ext cx="49525" cy="25100"/>
            </a:xfrm>
            <a:custGeom>
              <a:avLst/>
              <a:gdLst/>
              <a:ahLst/>
              <a:cxnLst/>
              <a:rect l="l" t="t" r="r" b="b"/>
              <a:pathLst>
                <a:path w="1981" h="1004" extrusionOk="0">
                  <a:moveTo>
                    <a:pt x="1906" y="1"/>
                  </a:moveTo>
                  <a:cubicBezTo>
                    <a:pt x="1254" y="252"/>
                    <a:pt x="627" y="552"/>
                    <a:pt x="51" y="928"/>
                  </a:cubicBezTo>
                  <a:cubicBezTo>
                    <a:pt x="26" y="928"/>
                    <a:pt x="1" y="953"/>
                    <a:pt x="26" y="978"/>
                  </a:cubicBezTo>
                  <a:cubicBezTo>
                    <a:pt x="26" y="1003"/>
                    <a:pt x="51" y="1003"/>
                    <a:pt x="51" y="1003"/>
                  </a:cubicBezTo>
                  <a:lnTo>
                    <a:pt x="76" y="1003"/>
                  </a:lnTo>
                  <a:cubicBezTo>
                    <a:pt x="677" y="628"/>
                    <a:pt x="1304" y="327"/>
                    <a:pt x="1931" y="101"/>
                  </a:cubicBezTo>
                  <a:cubicBezTo>
                    <a:pt x="1956" y="76"/>
                    <a:pt x="1981" y="51"/>
                    <a:pt x="1956"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3"/>
            <p:cNvSpPr/>
            <p:nvPr/>
          </p:nvSpPr>
          <p:spPr>
            <a:xfrm>
              <a:off x="4858550" y="1075575"/>
              <a:ext cx="55175" cy="25350"/>
            </a:xfrm>
            <a:custGeom>
              <a:avLst/>
              <a:gdLst/>
              <a:ahLst/>
              <a:cxnLst/>
              <a:rect l="l" t="t" r="r" b="b"/>
              <a:pathLst>
                <a:path w="2207" h="1014" extrusionOk="0">
                  <a:moveTo>
                    <a:pt x="2162" y="1"/>
                  </a:moveTo>
                  <a:cubicBezTo>
                    <a:pt x="2158" y="1"/>
                    <a:pt x="2156" y="4"/>
                    <a:pt x="2156" y="11"/>
                  </a:cubicBezTo>
                  <a:cubicBezTo>
                    <a:pt x="1404" y="211"/>
                    <a:pt x="677" y="512"/>
                    <a:pt x="26" y="938"/>
                  </a:cubicBezTo>
                  <a:cubicBezTo>
                    <a:pt x="1" y="938"/>
                    <a:pt x="1" y="963"/>
                    <a:pt x="1" y="988"/>
                  </a:cubicBezTo>
                  <a:cubicBezTo>
                    <a:pt x="1" y="1013"/>
                    <a:pt x="26" y="1013"/>
                    <a:pt x="51" y="1013"/>
                  </a:cubicBezTo>
                  <a:cubicBezTo>
                    <a:pt x="702" y="587"/>
                    <a:pt x="1429" y="287"/>
                    <a:pt x="2156" y="86"/>
                  </a:cubicBezTo>
                  <a:cubicBezTo>
                    <a:pt x="2181" y="86"/>
                    <a:pt x="2206" y="61"/>
                    <a:pt x="2206" y="36"/>
                  </a:cubicBezTo>
                  <a:cubicBezTo>
                    <a:pt x="2188" y="18"/>
                    <a:pt x="2171" y="1"/>
                    <a:pt x="2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3"/>
            <p:cNvSpPr/>
            <p:nvPr/>
          </p:nvSpPr>
          <p:spPr>
            <a:xfrm>
              <a:off x="4861675" y="1084600"/>
              <a:ext cx="54550" cy="27600"/>
            </a:xfrm>
            <a:custGeom>
              <a:avLst/>
              <a:gdLst/>
              <a:ahLst/>
              <a:cxnLst/>
              <a:rect l="l" t="t" r="r" b="b"/>
              <a:pathLst>
                <a:path w="2182" h="1104" extrusionOk="0">
                  <a:moveTo>
                    <a:pt x="2131" y="1"/>
                  </a:moveTo>
                  <a:cubicBezTo>
                    <a:pt x="1404" y="302"/>
                    <a:pt x="678" y="627"/>
                    <a:pt x="26" y="1028"/>
                  </a:cubicBezTo>
                  <a:cubicBezTo>
                    <a:pt x="1" y="1053"/>
                    <a:pt x="1" y="1079"/>
                    <a:pt x="1" y="1079"/>
                  </a:cubicBezTo>
                  <a:cubicBezTo>
                    <a:pt x="1" y="1104"/>
                    <a:pt x="26" y="1104"/>
                    <a:pt x="51" y="1104"/>
                  </a:cubicBezTo>
                  <a:cubicBezTo>
                    <a:pt x="728" y="703"/>
                    <a:pt x="1429" y="377"/>
                    <a:pt x="2156" y="76"/>
                  </a:cubicBezTo>
                  <a:cubicBezTo>
                    <a:pt x="2181" y="76"/>
                    <a:pt x="2181"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3"/>
            <p:cNvSpPr/>
            <p:nvPr/>
          </p:nvSpPr>
          <p:spPr>
            <a:xfrm>
              <a:off x="4867950" y="1094625"/>
              <a:ext cx="54525" cy="24475"/>
            </a:xfrm>
            <a:custGeom>
              <a:avLst/>
              <a:gdLst/>
              <a:ahLst/>
              <a:cxnLst/>
              <a:rect l="l" t="t" r="r" b="b"/>
              <a:pathLst>
                <a:path w="2181" h="979" extrusionOk="0">
                  <a:moveTo>
                    <a:pt x="2106" y="1"/>
                  </a:moveTo>
                  <a:cubicBezTo>
                    <a:pt x="1404" y="277"/>
                    <a:pt x="702" y="577"/>
                    <a:pt x="26" y="903"/>
                  </a:cubicBezTo>
                  <a:cubicBezTo>
                    <a:pt x="1" y="928"/>
                    <a:pt x="1" y="953"/>
                    <a:pt x="1" y="953"/>
                  </a:cubicBezTo>
                  <a:cubicBezTo>
                    <a:pt x="26" y="978"/>
                    <a:pt x="26" y="978"/>
                    <a:pt x="51" y="978"/>
                  </a:cubicBezTo>
                  <a:lnTo>
                    <a:pt x="76" y="978"/>
                  </a:lnTo>
                  <a:cubicBezTo>
                    <a:pt x="752" y="652"/>
                    <a:pt x="1429" y="352"/>
                    <a:pt x="2131" y="76"/>
                  </a:cubicBezTo>
                  <a:cubicBezTo>
                    <a:pt x="2156" y="76"/>
                    <a:pt x="2181" y="51"/>
                    <a:pt x="2156"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3"/>
            <p:cNvSpPr/>
            <p:nvPr/>
          </p:nvSpPr>
          <p:spPr>
            <a:xfrm>
              <a:off x="4874225" y="1104400"/>
              <a:ext cx="53275" cy="24725"/>
            </a:xfrm>
            <a:custGeom>
              <a:avLst/>
              <a:gdLst/>
              <a:ahLst/>
              <a:cxnLst/>
              <a:rect l="l" t="t" r="r" b="b"/>
              <a:pathLst>
                <a:path w="2131" h="989" extrusionOk="0">
                  <a:moveTo>
                    <a:pt x="2077" y="0"/>
                  </a:moveTo>
                  <a:cubicBezTo>
                    <a:pt x="2070" y="0"/>
                    <a:pt x="2063" y="4"/>
                    <a:pt x="2055" y="11"/>
                  </a:cubicBezTo>
                  <a:cubicBezTo>
                    <a:pt x="1404" y="337"/>
                    <a:pt x="727" y="637"/>
                    <a:pt x="25" y="888"/>
                  </a:cubicBezTo>
                  <a:cubicBezTo>
                    <a:pt x="0" y="913"/>
                    <a:pt x="0" y="938"/>
                    <a:pt x="0" y="963"/>
                  </a:cubicBezTo>
                  <a:cubicBezTo>
                    <a:pt x="25" y="963"/>
                    <a:pt x="25" y="988"/>
                    <a:pt x="50" y="988"/>
                  </a:cubicBezTo>
                  <a:cubicBezTo>
                    <a:pt x="752" y="713"/>
                    <a:pt x="1429" y="412"/>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3"/>
            <p:cNvSpPr/>
            <p:nvPr/>
          </p:nvSpPr>
          <p:spPr>
            <a:xfrm>
              <a:off x="4883625" y="1112175"/>
              <a:ext cx="55150" cy="24475"/>
            </a:xfrm>
            <a:custGeom>
              <a:avLst/>
              <a:gdLst/>
              <a:ahLst/>
              <a:cxnLst/>
              <a:rect l="l" t="t" r="r" b="b"/>
              <a:pathLst>
                <a:path w="2206" h="979" extrusionOk="0">
                  <a:moveTo>
                    <a:pt x="2130" y="1"/>
                  </a:moveTo>
                  <a:cubicBezTo>
                    <a:pt x="1454" y="326"/>
                    <a:pt x="752" y="627"/>
                    <a:pt x="50" y="903"/>
                  </a:cubicBezTo>
                  <a:cubicBezTo>
                    <a:pt x="25" y="903"/>
                    <a:pt x="0" y="928"/>
                    <a:pt x="25" y="953"/>
                  </a:cubicBezTo>
                  <a:cubicBezTo>
                    <a:pt x="25" y="978"/>
                    <a:pt x="25" y="978"/>
                    <a:pt x="50" y="978"/>
                  </a:cubicBezTo>
                  <a:lnTo>
                    <a:pt x="75" y="978"/>
                  </a:lnTo>
                  <a:cubicBezTo>
                    <a:pt x="777" y="702"/>
                    <a:pt x="1479" y="402"/>
                    <a:pt x="2181" y="101"/>
                  </a:cubicBezTo>
                  <a:cubicBezTo>
                    <a:pt x="2206" y="76"/>
                    <a:pt x="2206" y="51"/>
                    <a:pt x="2206" y="26"/>
                  </a:cubicBezTo>
                  <a:cubicBezTo>
                    <a:pt x="2181" y="1"/>
                    <a:pt x="2156"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3"/>
            <p:cNvSpPr/>
            <p:nvPr/>
          </p:nvSpPr>
          <p:spPr>
            <a:xfrm>
              <a:off x="4891750" y="1119425"/>
              <a:ext cx="57675" cy="25350"/>
            </a:xfrm>
            <a:custGeom>
              <a:avLst/>
              <a:gdLst/>
              <a:ahLst/>
              <a:cxnLst/>
              <a:rect l="l" t="t" r="r" b="b"/>
              <a:pathLst>
                <a:path w="2307" h="1014" extrusionOk="0">
                  <a:moveTo>
                    <a:pt x="2256" y="0"/>
                  </a:moveTo>
                  <a:cubicBezTo>
                    <a:pt x="2248" y="0"/>
                    <a:pt x="2240" y="3"/>
                    <a:pt x="2232" y="11"/>
                  </a:cubicBezTo>
                  <a:cubicBezTo>
                    <a:pt x="1530" y="362"/>
                    <a:pt x="778" y="663"/>
                    <a:pt x="51" y="939"/>
                  </a:cubicBezTo>
                  <a:cubicBezTo>
                    <a:pt x="26" y="939"/>
                    <a:pt x="1" y="964"/>
                    <a:pt x="26" y="989"/>
                  </a:cubicBezTo>
                  <a:cubicBezTo>
                    <a:pt x="26" y="1014"/>
                    <a:pt x="26" y="1014"/>
                    <a:pt x="51" y="1014"/>
                  </a:cubicBezTo>
                  <a:lnTo>
                    <a:pt x="76" y="1014"/>
                  </a:lnTo>
                  <a:cubicBezTo>
                    <a:pt x="828" y="763"/>
                    <a:pt x="1555" y="437"/>
                    <a:pt x="2282" y="87"/>
                  </a:cubicBezTo>
                  <a:cubicBezTo>
                    <a:pt x="2307" y="61"/>
                    <a:pt x="2307" y="36"/>
                    <a:pt x="2282" y="11"/>
                  </a:cubicBezTo>
                  <a:cubicBezTo>
                    <a:pt x="2282" y="11"/>
                    <a:pt x="2270"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3"/>
            <p:cNvSpPr/>
            <p:nvPr/>
          </p:nvSpPr>
          <p:spPr>
            <a:xfrm>
              <a:off x="4903050" y="1130725"/>
              <a:ext cx="53275" cy="24075"/>
            </a:xfrm>
            <a:custGeom>
              <a:avLst/>
              <a:gdLst/>
              <a:ahLst/>
              <a:cxnLst/>
              <a:rect l="l" t="t" r="r" b="b"/>
              <a:pathLst>
                <a:path w="2131" h="963" extrusionOk="0">
                  <a:moveTo>
                    <a:pt x="2077" y="0"/>
                  </a:moveTo>
                  <a:cubicBezTo>
                    <a:pt x="2070" y="0"/>
                    <a:pt x="2063" y="3"/>
                    <a:pt x="2055" y="10"/>
                  </a:cubicBezTo>
                  <a:cubicBezTo>
                    <a:pt x="1404" y="311"/>
                    <a:pt x="702" y="587"/>
                    <a:pt x="50" y="863"/>
                  </a:cubicBezTo>
                  <a:cubicBezTo>
                    <a:pt x="25" y="888"/>
                    <a:pt x="0" y="913"/>
                    <a:pt x="25" y="938"/>
                  </a:cubicBezTo>
                  <a:cubicBezTo>
                    <a:pt x="25" y="938"/>
                    <a:pt x="25" y="963"/>
                    <a:pt x="50" y="963"/>
                  </a:cubicBezTo>
                  <a:lnTo>
                    <a:pt x="75" y="963"/>
                  </a:lnTo>
                  <a:cubicBezTo>
                    <a:pt x="752" y="662"/>
                    <a:pt x="1429" y="386"/>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3"/>
            <p:cNvSpPr/>
            <p:nvPr/>
          </p:nvSpPr>
          <p:spPr>
            <a:xfrm>
              <a:off x="4910550" y="1139475"/>
              <a:ext cx="52025" cy="22850"/>
            </a:xfrm>
            <a:custGeom>
              <a:avLst/>
              <a:gdLst/>
              <a:ahLst/>
              <a:cxnLst/>
              <a:rect l="l" t="t" r="r" b="b"/>
              <a:pathLst>
                <a:path w="2081" h="914" extrusionOk="0">
                  <a:moveTo>
                    <a:pt x="2030" y="0"/>
                  </a:moveTo>
                  <a:cubicBezTo>
                    <a:pt x="2023" y="0"/>
                    <a:pt x="2014" y="3"/>
                    <a:pt x="2006" y="11"/>
                  </a:cubicBezTo>
                  <a:cubicBezTo>
                    <a:pt x="1379" y="312"/>
                    <a:pt x="703" y="588"/>
                    <a:pt x="51" y="838"/>
                  </a:cubicBezTo>
                  <a:cubicBezTo>
                    <a:pt x="26" y="838"/>
                    <a:pt x="1" y="863"/>
                    <a:pt x="26" y="889"/>
                  </a:cubicBezTo>
                  <a:cubicBezTo>
                    <a:pt x="26" y="914"/>
                    <a:pt x="51" y="914"/>
                    <a:pt x="51" y="914"/>
                  </a:cubicBezTo>
                  <a:lnTo>
                    <a:pt x="76" y="914"/>
                  </a:lnTo>
                  <a:cubicBezTo>
                    <a:pt x="753" y="663"/>
                    <a:pt x="1404" y="387"/>
                    <a:pt x="2056" y="87"/>
                  </a:cubicBezTo>
                  <a:cubicBezTo>
                    <a:pt x="2081" y="61"/>
                    <a:pt x="2081" y="36"/>
                    <a:pt x="2056" y="11"/>
                  </a:cubicBezTo>
                  <a:cubicBezTo>
                    <a:pt x="2056" y="11"/>
                    <a:pt x="2045"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3"/>
            <p:cNvSpPr/>
            <p:nvPr/>
          </p:nvSpPr>
          <p:spPr>
            <a:xfrm>
              <a:off x="4916200" y="1149300"/>
              <a:ext cx="48275" cy="23050"/>
            </a:xfrm>
            <a:custGeom>
              <a:avLst/>
              <a:gdLst/>
              <a:ahLst/>
              <a:cxnLst/>
              <a:rect l="l" t="t" r="r" b="b"/>
              <a:pathLst>
                <a:path w="1931" h="922" extrusionOk="0">
                  <a:moveTo>
                    <a:pt x="1889" y="1"/>
                  </a:moveTo>
                  <a:cubicBezTo>
                    <a:pt x="1880" y="1"/>
                    <a:pt x="1868" y="7"/>
                    <a:pt x="1855" y="19"/>
                  </a:cubicBezTo>
                  <a:cubicBezTo>
                    <a:pt x="1279" y="345"/>
                    <a:pt x="652" y="621"/>
                    <a:pt x="25" y="846"/>
                  </a:cubicBezTo>
                  <a:cubicBezTo>
                    <a:pt x="0" y="846"/>
                    <a:pt x="0" y="871"/>
                    <a:pt x="0" y="897"/>
                  </a:cubicBezTo>
                  <a:cubicBezTo>
                    <a:pt x="0" y="922"/>
                    <a:pt x="25" y="922"/>
                    <a:pt x="50" y="922"/>
                  </a:cubicBezTo>
                  <a:cubicBezTo>
                    <a:pt x="702" y="696"/>
                    <a:pt x="1304" y="420"/>
                    <a:pt x="1905" y="69"/>
                  </a:cubicBezTo>
                  <a:cubicBezTo>
                    <a:pt x="1930" y="69"/>
                    <a:pt x="1930" y="44"/>
                    <a:pt x="1905" y="19"/>
                  </a:cubicBezTo>
                  <a:cubicBezTo>
                    <a:pt x="1905" y="7"/>
                    <a:pt x="1899"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3"/>
            <p:cNvSpPr/>
            <p:nvPr/>
          </p:nvSpPr>
          <p:spPr>
            <a:xfrm>
              <a:off x="4923100" y="1152650"/>
              <a:ext cx="56400" cy="27225"/>
            </a:xfrm>
            <a:custGeom>
              <a:avLst/>
              <a:gdLst/>
              <a:ahLst/>
              <a:cxnLst/>
              <a:rect l="l" t="t" r="r" b="b"/>
              <a:pathLst>
                <a:path w="2256" h="1089" extrusionOk="0">
                  <a:moveTo>
                    <a:pt x="2202" y="0"/>
                  </a:moveTo>
                  <a:cubicBezTo>
                    <a:pt x="2195" y="0"/>
                    <a:pt x="2188" y="3"/>
                    <a:pt x="2181" y="11"/>
                  </a:cubicBezTo>
                  <a:cubicBezTo>
                    <a:pt x="1504" y="387"/>
                    <a:pt x="777" y="712"/>
                    <a:pt x="50" y="988"/>
                  </a:cubicBezTo>
                  <a:cubicBezTo>
                    <a:pt x="25" y="1013"/>
                    <a:pt x="0" y="1038"/>
                    <a:pt x="25" y="1063"/>
                  </a:cubicBezTo>
                  <a:cubicBezTo>
                    <a:pt x="25" y="1063"/>
                    <a:pt x="25" y="1088"/>
                    <a:pt x="50" y="1088"/>
                  </a:cubicBezTo>
                  <a:lnTo>
                    <a:pt x="75" y="1088"/>
                  </a:lnTo>
                  <a:cubicBezTo>
                    <a:pt x="802" y="813"/>
                    <a:pt x="1529" y="462"/>
                    <a:pt x="2206" y="86"/>
                  </a:cubicBezTo>
                  <a:cubicBezTo>
                    <a:pt x="2231" y="61"/>
                    <a:pt x="2256" y="36"/>
                    <a:pt x="2231" y="36"/>
                  </a:cubicBezTo>
                  <a:cubicBezTo>
                    <a:pt x="2231" y="18"/>
                    <a:pt x="2218"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3"/>
            <p:cNvSpPr/>
            <p:nvPr/>
          </p:nvSpPr>
          <p:spPr>
            <a:xfrm>
              <a:off x="4930600" y="1162925"/>
              <a:ext cx="54550" cy="25725"/>
            </a:xfrm>
            <a:custGeom>
              <a:avLst/>
              <a:gdLst/>
              <a:ahLst/>
              <a:cxnLst/>
              <a:rect l="l" t="t" r="r" b="b"/>
              <a:pathLst>
                <a:path w="2182" h="1029" extrusionOk="0">
                  <a:moveTo>
                    <a:pt x="2106" y="1"/>
                  </a:moveTo>
                  <a:cubicBezTo>
                    <a:pt x="1454" y="377"/>
                    <a:pt x="753" y="677"/>
                    <a:pt x="26" y="928"/>
                  </a:cubicBezTo>
                  <a:cubicBezTo>
                    <a:pt x="1" y="953"/>
                    <a:pt x="1" y="978"/>
                    <a:pt x="1" y="1003"/>
                  </a:cubicBezTo>
                  <a:cubicBezTo>
                    <a:pt x="1" y="1003"/>
                    <a:pt x="26" y="1028"/>
                    <a:pt x="51" y="1028"/>
                  </a:cubicBezTo>
                  <a:cubicBezTo>
                    <a:pt x="778" y="778"/>
                    <a:pt x="1480" y="452"/>
                    <a:pt x="2156" y="76"/>
                  </a:cubicBezTo>
                  <a:cubicBezTo>
                    <a:pt x="2181" y="76"/>
                    <a:pt x="2181" y="51"/>
                    <a:pt x="2181"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3"/>
            <p:cNvSpPr/>
            <p:nvPr/>
          </p:nvSpPr>
          <p:spPr>
            <a:xfrm>
              <a:off x="4940625" y="1173300"/>
              <a:ext cx="53925" cy="25375"/>
            </a:xfrm>
            <a:custGeom>
              <a:avLst/>
              <a:gdLst/>
              <a:ahLst/>
              <a:cxnLst/>
              <a:rect l="l" t="t" r="r" b="b"/>
              <a:pathLst>
                <a:path w="2157" h="1015" extrusionOk="0">
                  <a:moveTo>
                    <a:pt x="2106" y="1"/>
                  </a:moveTo>
                  <a:cubicBezTo>
                    <a:pt x="2098" y="1"/>
                    <a:pt x="2089" y="3"/>
                    <a:pt x="2081" y="12"/>
                  </a:cubicBezTo>
                  <a:cubicBezTo>
                    <a:pt x="1429" y="363"/>
                    <a:pt x="753" y="688"/>
                    <a:pt x="26" y="914"/>
                  </a:cubicBezTo>
                  <a:cubicBezTo>
                    <a:pt x="1" y="939"/>
                    <a:pt x="1" y="964"/>
                    <a:pt x="1" y="989"/>
                  </a:cubicBezTo>
                  <a:cubicBezTo>
                    <a:pt x="1" y="989"/>
                    <a:pt x="26" y="1014"/>
                    <a:pt x="51" y="1014"/>
                  </a:cubicBezTo>
                  <a:cubicBezTo>
                    <a:pt x="778" y="764"/>
                    <a:pt x="1480" y="463"/>
                    <a:pt x="2131" y="87"/>
                  </a:cubicBezTo>
                  <a:cubicBezTo>
                    <a:pt x="2156" y="62"/>
                    <a:pt x="2156" y="37"/>
                    <a:pt x="2156" y="12"/>
                  </a:cubicBezTo>
                  <a:cubicBezTo>
                    <a:pt x="2140" y="12"/>
                    <a:pt x="2123"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3"/>
            <p:cNvSpPr/>
            <p:nvPr/>
          </p:nvSpPr>
          <p:spPr>
            <a:xfrm>
              <a:off x="4951900" y="1183125"/>
              <a:ext cx="46400" cy="22425"/>
            </a:xfrm>
            <a:custGeom>
              <a:avLst/>
              <a:gdLst/>
              <a:ahLst/>
              <a:cxnLst/>
              <a:rect l="l" t="t" r="r" b="b"/>
              <a:pathLst>
                <a:path w="1856" h="897" extrusionOk="0">
                  <a:moveTo>
                    <a:pt x="1815" y="1"/>
                  </a:moveTo>
                  <a:cubicBezTo>
                    <a:pt x="1805" y="1"/>
                    <a:pt x="1793" y="7"/>
                    <a:pt x="1780" y="20"/>
                  </a:cubicBezTo>
                  <a:cubicBezTo>
                    <a:pt x="1229" y="346"/>
                    <a:pt x="653" y="621"/>
                    <a:pt x="51" y="822"/>
                  </a:cubicBezTo>
                  <a:cubicBezTo>
                    <a:pt x="26" y="822"/>
                    <a:pt x="1" y="847"/>
                    <a:pt x="1" y="872"/>
                  </a:cubicBezTo>
                  <a:cubicBezTo>
                    <a:pt x="26" y="897"/>
                    <a:pt x="26" y="897"/>
                    <a:pt x="51" y="897"/>
                  </a:cubicBezTo>
                  <a:lnTo>
                    <a:pt x="76" y="897"/>
                  </a:lnTo>
                  <a:cubicBezTo>
                    <a:pt x="678" y="696"/>
                    <a:pt x="1279" y="421"/>
                    <a:pt x="1831" y="95"/>
                  </a:cubicBezTo>
                  <a:cubicBezTo>
                    <a:pt x="1831" y="70"/>
                    <a:pt x="1856" y="45"/>
                    <a:pt x="1831" y="20"/>
                  </a:cubicBezTo>
                  <a:cubicBezTo>
                    <a:pt x="1831" y="7"/>
                    <a:pt x="182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3"/>
            <p:cNvSpPr/>
            <p:nvPr/>
          </p:nvSpPr>
          <p:spPr>
            <a:xfrm>
              <a:off x="4952550" y="1193000"/>
              <a:ext cx="60175" cy="25100"/>
            </a:xfrm>
            <a:custGeom>
              <a:avLst/>
              <a:gdLst/>
              <a:ahLst/>
              <a:cxnLst/>
              <a:rect l="l" t="t" r="r" b="b"/>
              <a:pathLst>
                <a:path w="2407" h="1004" extrusionOk="0">
                  <a:moveTo>
                    <a:pt x="2331" y="1"/>
                  </a:moveTo>
                  <a:cubicBezTo>
                    <a:pt x="1579" y="301"/>
                    <a:pt x="802" y="602"/>
                    <a:pt x="25" y="928"/>
                  </a:cubicBezTo>
                  <a:cubicBezTo>
                    <a:pt x="25" y="928"/>
                    <a:pt x="0" y="953"/>
                    <a:pt x="25" y="978"/>
                  </a:cubicBezTo>
                  <a:cubicBezTo>
                    <a:pt x="25" y="1003"/>
                    <a:pt x="25" y="1003"/>
                    <a:pt x="50" y="1003"/>
                  </a:cubicBezTo>
                  <a:lnTo>
                    <a:pt x="75" y="1003"/>
                  </a:lnTo>
                  <a:cubicBezTo>
                    <a:pt x="827" y="677"/>
                    <a:pt x="1604" y="377"/>
                    <a:pt x="2381" y="76"/>
                  </a:cubicBezTo>
                  <a:cubicBezTo>
                    <a:pt x="2406" y="76"/>
                    <a:pt x="2406" y="51"/>
                    <a:pt x="2406" y="26"/>
                  </a:cubicBezTo>
                  <a:cubicBezTo>
                    <a:pt x="2381" y="1"/>
                    <a:pt x="2356" y="1"/>
                    <a:pt x="2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3"/>
            <p:cNvSpPr/>
            <p:nvPr/>
          </p:nvSpPr>
          <p:spPr>
            <a:xfrm>
              <a:off x="4961300" y="1201775"/>
              <a:ext cx="55800" cy="23825"/>
            </a:xfrm>
            <a:custGeom>
              <a:avLst/>
              <a:gdLst/>
              <a:ahLst/>
              <a:cxnLst/>
              <a:rect l="l" t="t" r="r" b="b"/>
              <a:pathLst>
                <a:path w="2232" h="953" extrusionOk="0">
                  <a:moveTo>
                    <a:pt x="2181" y="1"/>
                  </a:moveTo>
                  <a:cubicBezTo>
                    <a:pt x="1505" y="377"/>
                    <a:pt x="778" y="677"/>
                    <a:pt x="51" y="878"/>
                  </a:cubicBezTo>
                  <a:cubicBezTo>
                    <a:pt x="26" y="878"/>
                    <a:pt x="1" y="903"/>
                    <a:pt x="1" y="928"/>
                  </a:cubicBezTo>
                  <a:cubicBezTo>
                    <a:pt x="26" y="953"/>
                    <a:pt x="26" y="953"/>
                    <a:pt x="51" y="953"/>
                  </a:cubicBezTo>
                  <a:lnTo>
                    <a:pt x="76" y="953"/>
                  </a:lnTo>
                  <a:cubicBezTo>
                    <a:pt x="803" y="752"/>
                    <a:pt x="1530" y="4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3"/>
            <p:cNvSpPr/>
            <p:nvPr/>
          </p:nvSpPr>
          <p:spPr>
            <a:xfrm>
              <a:off x="4969450" y="1210075"/>
              <a:ext cx="53300" cy="23675"/>
            </a:xfrm>
            <a:custGeom>
              <a:avLst/>
              <a:gdLst/>
              <a:ahLst/>
              <a:cxnLst/>
              <a:rect l="l" t="t" r="r" b="b"/>
              <a:pathLst>
                <a:path w="2132" h="947" extrusionOk="0">
                  <a:moveTo>
                    <a:pt x="2090" y="1"/>
                  </a:moveTo>
                  <a:cubicBezTo>
                    <a:pt x="2081" y="1"/>
                    <a:pt x="2068" y="7"/>
                    <a:pt x="2056" y="19"/>
                  </a:cubicBezTo>
                  <a:cubicBezTo>
                    <a:pt x="1404" y="320"/>
                    <a:pt x="728" y="621"/>
                    <a:pt x="26" y="847"/>
                  </a:cubicBezTo>
                  <a:cubicBezTo>
                    <a:pt x="1" y="872"/>
                    <a:pt x="1" y="897"/>
                    <a:pt x="1" y="897"/>
                  </a:cubicBezTo>
                  <a:cubicBezTo>
                    <a:pt x="1" y="922"/>
                    <a:pt x="26" y="947"/>
                    <a:pt x="51" y="947"/>
                  </a:cubicBezTo>
                  <a:cubicBezTo>
                    <a:pt x="51" y="947"/>
                    <a:pt x="51" y="947"/>
                    <a:pt x="51" y="922"/>
                  </a:cubicBezTo>
                  <a:cubicBezTo>
                    <a:pt x="753" y="696"/>
                    <a:pt x="1429" y="395"/>
                    <a:pt x="2106" y="95"/>
                  </a:cubicBezTo>
                  <a:cubicBezTo>
                    <a:pt x="2106" y="70"/>
                    <a:pt x="2131" y="45"/>
                    <a:pt x="2106" y="19"/>
                  </a:cubicBezTo>
                  <a:cubicBezTo>
                    <a:pt x="2106" y="7"/>
                    <a:pt x="2100"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3"/>
            <p:cNvSpPr/>
            <p:nvPr/>
          </p:nvSpPr>
          <p:spPr>
            <a:xfrm>
              <a:off x="4976350" y="1219325"/>
              <a:ext cx="53275" cy="24450"/>
            </a:xfrm>
            <a:custGeom>
              <a:avLst/>
              <a:gdLst/>
              <a:ahLst/>
              <a:cxnLst/>
              <a:rect l="l" t="t" r="r" b="b"/>
              <a:pathLst>
                <a:path w="2131" h="978" extrusionOk="0">
                  <a:moveTo>
                    <a:pt x="2056" y="0"/>
                  </a:moveTo>
                  <a:cubicBezTo>
                    <a:pt x="1404" y="351"/>
                    <a:pt x="727" y="652"/>
                    <a:pt x="25" y="903"/>
                  </a:cubicBezTo>
                  <a:cubicBezTo>
                    <a:pt x="0" y="903"/>
                    <a:pt x="0" y="928"/>
                    <a:pt x="0" y="953"/>
                  </a:cubicBezTo>
                  <a:cubicBezTo>
                    <a:pt x="0" y="953"/>
                    <a:pt x="25" y="978"/>
                    <a:pt x="51" y="978"/>
                  </a:cubicBezTo>
                  <a:cubicBezTo>
                    <a:pt x="752" y="727"/>
                    <a:pt x="1454" y="426"/>
                    <a:pt x="2106" y="76"/>
                  </a:cubicBezTo>
                  <a:cubicBezTo>
                    <a:pt x="2106" y="76"/>
                    <a:pt x="2131" y="50"/>
                    <a:pt x="2106" y="25"/>
                  </a:cubicBezTo>
                  <a:cubicBezTo>
                    <a:pt x="2106" y="0"/>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3"/>
            <p:cNvSpPr/>
            <p:nvPr/>
          </p:nvSpPr>
          <p:spPr>
            <a:xfrm>
              <a:off x="4983875" y="1230600"/>
              <a:ext cx="50775" cy="23200"/>
            </a:xfrm>
            <a:custGeom>
              <a:avLst/>
              <a:gdLst/>
              <a:ahLst/>
              <a:cxnLst/>
              <a:rect l="l" t="t" r="r" b="b"/>
              <a:pathLst>
                <a:path w="2031" h="928" extrusionOk="0">
                  <a:moveTo>
                    <a:pt x="1955" y="0"/>
                  </a:moveTo>
                  <a:cubicBezTo>
                    <a:pt x="1354" y="376"/>
                    <a:pt x="727" y="652"/>
                    <a:pt x="50" y="853"/>
                  </a:cubicBezTo>
                  <a:cubicBezTo>
                    <a:pt x="25" y="853"/>
                    <a:pt x="0" y="878"/>
                    <a:pt x="0" y="903"/>
                  </a:cubicBezTo>
                  <a:cubicBezTo>
                    <a:pt x="25" y="903"/>
                    <a:pt x="25" y="928"/>
                    <a:pt x="50" y="928"/>
                  </a:cubicBezTo>
                  <a:cubicBezTo>
                    <a:pt x="752" y="727"/>
                    <a:pt x="1404" y="452"/>
                    <a:pt x="2005" y="76"/>
                  </a:cubicBezTo>
                  <a:cubicBezTo>
                    <a:pt x="2030" y="76"/>
                    <a:pt x="2030" y="51"/>
                    <a:pt x="2030" y="26"/>
                  </a:cubicBezTo>
                  <a:cubicBezTo>
                    <a:pt x="2005" y="0"/>
                    <a:pt x="1980"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3"/>
            <p:cNvSpPr/>
            <p:nvPr/>
          </p:nvSpPr>
          <p:spPr>
            <a:xfrm>
              <a:off x="4990125" y="1238900"/>
              <a:ext cx="55800" cy="24925"/>
            </a:xfrm>
            <a:custGeom>
              <a:avLst/>
              <a:gdLst/>
              <a:ahLst/>
              <a:cxnLst/>
              <a:rect l="l" t="t" r="r" b="b"/>
              <a:pathLst>
                <a:path w="2232" h="997" extrusionOk="0">
                  <a:moveTo>
                    <a:pt x="2191" y="1"/>
                  </a:moveTo>
                  <a:cubicBezTo>
                    <a:pt x="2181" y="1"/>
                    <a:pt x="2169" y="7"/>
                    <a:pt x="2156" y="19"/>
                  </a:cubicBezTo>
                  <a:cubicBezTo>
                    <a:pt x="1530" y="445"/>
                    <a:pt x="778" y="746"/>
                    <a:pt x="51" y="897"/>
                  </a:cubicBezTo>
                  <a:cubicBezTo>
                    <a:pt x="26" y="922"/>
                    <a:pt x="1" y="947"/>
                    <a:pt x="1" y="947"/>
                  </a:cubicBezTo>
                  <a:cubicBezTo>
                    <a:pt x="1" y="972"/>
                    <a:pt x="26" y="997"/>
                    <a:pt x="51" y="997"/>
                  </a:cubicBezTo>
                  <a:cubicBezTo>
                    <a:pt x="828" y="821"/>
                    <a:pt x="1555" y="521"/>
                    <a:pt x="2206" y="95"/>
                  </a:cubicBezTo>
                  <a:cubicBezTo>
                    <a:pt x="2231" y="69"/>
                    <a:pt x="2231" y="44"/>
                    <a:pt x="2206" y="19"/>
                  </a:cubicBezTo>
                  <a:cubicBezTo>
                    <a:pt x="2206" y="7"/>
                    <a:pt x="2200"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3"/>
            <p:cNvSpPr/>
            <p:nvPr/>
          </p:nvSpPr>
          <p:spPr>
            <a:xfrm>
              <a:off x="5003925" y="1245625"/>
              <a:ext cx="48250" cy="22600"/>
            </a:xfrm>
            <a:custGeom>
              <a:avLst/>
              <a:gdLst/>
              <a:ahLst/>
              <a:cxnLst/>
              <a:rect l="l" t="t" r="r" b="b"/>
              <a:pathLst>
                <a:path w="1930" h="904" extrusionOk="0">
                  <a:moveTo>
                    <a:pt x="1855" y="1"/>
                  </a:moveTo>
                  <a:cubicBezTo>
                    <a:pt x="1303" y="402"/>
                    <a:pt x="677" y="678"/>
                    <a:pt x="25" y="828"/>
                  </a:cubicBezTo>
                  <a:cubicBezTo>
                    <a:pt x="0" y="828"/>
                    <a:pt x="0" y="853"/>
                    <a:pt x="0" y="878"/>
                  </a:cubicBezTo>
                  <a:cubicBezTo>
                    <a:pt x="0" y="903"/>
                    <a:pt x="25" y="903"/>
                    <a:pt x="25" y="903"/>
                  </a:cubicBezTo>
                  <a:lnTo>
                    <a:pt x="50" y="903"/>
                  </a:lnTo>
                  <a:cubicBezTo>
                    <a:pt x="702" y="753"/>
                    <a:pt x="1328" y="477"/>
                    <a:pt x="1905" y="76"/>
                  </a:cubicBezTo>
                  <a:cubicBezTo>
                    <a:pt x="1930"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3"/>
            <p:cNvSpPr/>
            <p:nvPr/>
          </p:nvSpPr>
          <p:spPr>
            <a:xfrm>
              <a:off x="5011425" y="1253500"/>
              <a:ext cx="52050" cy="25375"/>
            </a:xfrm>
            <a:custGeom>
              <a:avLst/>
              <a:gdLst/>
              <a:ahLst/>
              <a:cxnLst/>
              <a:rect l="l" t="t" r="r" b="b"/>
              <a:pathLst>
                <a:path w="2082" h="1015" extrusionOk="0">
                  <a:moveTo>
                    <a:pt x="2030" y="1"/>
                  </a:moveTo>
                  <a:cubicBezTo>
                    <a:pt x="2023" y="1"/>
                    <a:pt x="2014" y="3"/>
                    <a:pt x="2006" y="12"/>
                  </a:cubicBezTo>
                  <a:cubicBezTo>
                    <a:pt x="1379" y="388"/>
                    <a:pt x="728" y="714"/>
                    <a:pt x="26" y="939"/>
                  </a:cubicBezTo>
                  <a:cubicBezTo>
                    <a:pt x="1" y="939"/>
                    <a:pt x="1" y="964"/>
                    <a:pt x="1" y="989"/>
                  </a:cubicBezTo>
                  <a:cubicBezTo>
                    <a:pt x="1" y="989"/>
                    <a:pt x="26" y="1014"/>
                    <a:pt x="51" y="1014"/>
                  </a:cubicBezTo>
                  <a:cubicBezTo>
                    <a:pt x="753" y="789"/>
                    <a:pt x="1429" y="463"/>
                    <a:pt x="2056" y="87"/>
                  </a:cubicBezTo>
                  <a:cubicBezTo>
                    <a:pt x="2081" y="62"/>
                    <a:pt x="2081" y="37"/>
                    <a:pt x="2056" y="12"/>
                  </a:cubicBezTo>
                  <a:cubicBezTo>
                    <a:pt x="2056" y="12"/>
                    <a:pt x="2045"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3"/>
            <p:cNvSpPr/>
            <p:nvPr/>
          </p:nvSpPr>
          <p:spPr>
            <a:xfrm>
              <a:off x="5016450" y="1264425"/>
              <a:ext cx="51400" cy="24475"/>
            </a:xfrm>
            <a:custGeom>
              <a:avLst/>
              <a:gdLst/>
              <a:ahLst/>
              <a:cxnLst/>
              <a:rect l="l" t="t" r="r" b="b"/>
              <a:pathLst>
                <a:path w="2056" h="979" extrusionOk="0">
                  <a:moveTo>
                    <a:pt x="2005" y="1"/>
                  </a:moveTo>
                  <a:cubicBezTo>
                    <a:pt x="1379" y="402"/>
                    <a:pt x="727" y="703"/>
                    <a:pt x="25" y="903"/>
                  </a:cubicBezTo>
                  <a:cubicBezTo>
                    <a:pt x="0" y="903"/>
                    <a:pt x="0" y="928"/>
                    <a:pt x="0" y="953"/>
                  </a:cubicBezTo>
                  <a:cubicBezTo>
                    <a:pt x="0" y="978"/>
                    <a:pt x="25" y="978"/>
                    <a:pt x="51" y="978"/>
                  </a:cubicBezTo>
                  <a:cubicBezTo>
                    <a:pt x="752" y="778"/>
                    <a:pt x="1429" y="477"/>
                    <a:pt x="2030" y="76"/>
                  </a:cubicBezTo>
                  <a:cubicBezTo>
                    <a:pt x="2056" y="51"/>
                    <a:pt x="2056" y="26"/>
                    <a:pt x="2056" y="26"/>
                  </a:cubicBezTo>
                  <a:cubicBezTo>
                    <a:pt x="2030" y="1"/>
                    <a:pt x="200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3"/>
            <p:cNvSpPr/>
            <p:nvPr/>
          </p:nvSpPr>
          <p:spPr>
            <a:xfrm>
              <a:off x="5025225" y="1273825"/>
              <a:ext cx="48900" cy="23225"/>
            </a:xfrm>
            <a:custGeom>
              <a:avLst/>
              <a:gdLst/>
              <a:ahLst/>
              <a:cxnLst/>
              <a:rect l="l" t="t" r="r" b="b"/>
              <a:pathLst>
                <a:path w="1956" h="929" extrusionOk="0">
                  <a:moveTo>
                    <a:pt x="1880" y="1"/>
                  </a:moveTo>
                  <a:cubicBezTo>
                    <a:pt x="1304" y="377"/>
                    <a:pt x="677" y="652"/>
                    <a:pt x="25" y="853"/>
                  </a:cubicBezTo>
                  <a:cubicBezTo>
                    <a:pt x="0" y="853"/>
                    <a:pt x="0" y="878"/>
                    <a:pt x="0" y="903"/>
                  </a:cubicBezTo>
                  <a:cubicBezTo>
                    <a:pt x="0" y="928"/>
                    <a:pt x="25" y="928"/>
                    <a:pt x="50" y="928"/>
                  </a:cubicBezTo>
                  <a:cubicBezTo>
                    <a:pt x="727" y="728"/>
                    <a:pt x="1354" y="452"/>
                    <a:pt x="1930" y="76"/>
                  </a:cubicBezTo>
                  <a:cubicBezTo>
                    <a:pt x="1955" y="51"/>
                    <a:pt x="1955" y="26"/>
                    <a:pt x="1955"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3"/>
            <p:cNvSpPr/>
            <p:nvPr/>
          </p:nvSpPr>
          <p:spPr>
            <a:xfrm>
              <a:off x="5035875" y="1282325"/>
              <a:ext cx="43875" cy="22225"/>
            </a:xfrm>
            <a:custGeom>
              <a:avLst/>
              <a:gdLst/>
              <a:ahLst/>
              <a:cxnLst/>
              <a:rect l="l" t="t" r="r" b="b"/>
              <a:pathLst>
                <a:path w="1755" h="889" extrusionOk="0">
                  <a:moveTo>
                    <a:pt x="1705" y="1"/>
                  </a:moveTo>
                  <a:cubicBezTo>
                    <a:pt x="1696" y="1"/>
                    <a:pt x="1688" y="3"/>
                    <a:pt x="1680" y="12"/>
                  </a:cubicBezTo>
                  <a:cubicBezTo>
                    <a:pt x="1178" y="337"/>
                    <a:pt x="627" y="613"/>
                    <a:pt x="25" y="789"/>
                  </a:cubicBezTo>
                  <a:cubicBezTo>
                    <a:pt x="0" y="814"/>
                    <a:pt x="0" y="839"/>
                    <a:pt x="0" y="864"/>
                  </a:cubicBezTo>
                  <a:cubicBezTo>
                    <a:pt x="0" y="864"/>
                    <a:pt x="25" y="889"/>
                    <a:pt x="50" y="889"/>
                  </a:cubicBezTo>
                  <a:cubicBezTo>
                    <a:pt x="652" y="688"/>
                    <a:pt x="1228" y="413"/>
                    <a:pt x="1730" y="87"/>
                  </a:cubicBezTo>
                  <a:cubicBezTo>
                    <a:pt x="1755" y="62"/>
                    <a:pt x="1755" y="37"/>
                    <a:pt x="1755" y="12"/>
                  </a:cubicBezTo>
                  <a:cubicBezTo>
                    <a:pt x="1738" y="12"/>
                    <a:pt x="1721"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3"/>
            <p:cNvSpPr/>
            <p:nvPr/>
          </p:nvSpPr>
          <p:spPr>
            <a:xfrm>
              <a:off x="5042125" y="1290125"/>
              <a:ext cx="45775" cy="23200"/>
            </a:xfrm>
            <a:custGeom>
              <a:avLst/>
              <a:gdLst/>
              <a:ahLst/>
              <a:cxnLst/>
              <a:rect l="l" t="t" r="r" b="b"/>
              <a:pathLst>
                <a:path w="1831" h="928" extrusionOk="0">
                  <a:moveTo>
                    <a:pt x="1755" y="0"/>
                  </a:moveTo>
                  <a:cubicBezTo>
                    <a:pt x="1229" y="376"/>
                    <a:pt x="628" y="652"/>
                    <a:pt x="26" y="853"/>
                  </a:cubicBezTo>
                  <a:cubicBezTo>
                    <a:pt x="1" y="853"/>
                    <a:pt x="1" y="878"/>
                    <a:pt x="1" y="903"/>
                  </a:cubicBezTo>
                  <a:cubicBezTo>
                    <a:pt x="1" y="928"/>
                    <a:pt x="26" y="928"/>
                    <a:pt x="26" y="928"/>
                  </a:cubicBezTo>
                  <a:lnTo>
                    <a:pt x="51" y="928"/>
                  </a:lnTo>
                  <a:cubicBezTo>
                    <a:pt x="678" y="727"/>
                    <a:pt x="1254" y="452"/>
                    <a:pt x="1806" y="76"/>
                  </a:cubicBezTo>
                  <a:cubicBezTo>
                    <a:pt x="1831" y="76"/>
                    <a:pt x="1831" y="25"/>
                    <a:pt x="1831" y="25"/>
                  </a:cubicBezTo>
                  <a:cubicBezTo>
                    <a:pt x="1806" y="0"/>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3"/>
            <p:cNvSpPr/>
            <p:nvPr/>
          </p:nvSpPr>
          <p:spPr>
            <a:xfrm>
              <a:off x="5050275" y="1300300"/>
              <a:ext cx="42650" cy="22425"/>
            </a:xfrm>
            <a:custGeom>
              <a:avLst/>
              <a:gdLst/>
              <a:ahLst/>
              <a:cxnLst/>
              <a:rect l="l" t="t" r="r" b="b"/>
              <a:pathLst>
                <a:path w="1706" h="897" extrusionOk="0">
                  <a:moveTo>
                    <a:pt x="1671" y="1"/>
                  </a:moveTo>
                  <a:cubicBezTo>
                    <a:pt x="1661" y="1"/>
                    <a:pt x="1655" y="7"/>
                    <a:pt x="1655" y="19"/>
                  </a:cubicBezTo>
                  <a:cubicBezTo>
                    <a:pt x="1129" y="320"/>
                    <a:pt x="602" y="596"/>
                    <a:pt x="51" y="822"/>
                  </a:cubicBezTo>
                  <a:cubicBezTo>
                    <a:pt x="26" y="847"/>
                    <a:pt x="1" y="872"/>
                    <a:pt x="26" y="872"/>
                  </a:cubicBezTo>
                  <a:cubicBezTo>
                    <a:pt x="26" y="897"/>
                    <a:pt x="51" y="897"/>
                    <a:pt x="51" y="897"/>
                  </a:cubicBezTo>
                  <a:lnTo>
                    <a:pt x="76" y="897"/>
                  </a:lnTo>
                  <a:cubicBezTo>
                    <a:pt x="627" y="696"/>
                    <a:pt x="1179" y="395"/>
                    <a:pt x="1680" y="70"/>
                  </a:cubicBezTo>
                  <a:cubicBezTo>
                    <a:pt x="1705" y="70"/>
                    <a:pt x="1705" y="45"/>
                    <a:pt x="1705" y="19"/>
                  </a:cubicBezTo>
                  <a:cubicBezTo>
                    <a:pt x="1693" y="7"/>
                    <a:pt x="1680"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3"/>
            <p:cNvSpPr/>
            <p:nvPr/>
          </p:nvSpPr>
          <p:spPr>
            <a:xfrm>
              <a:off x="5058425" y="1308925"/>
              <a:ext cx="44525" cy="21325"/>
            </a:xfrm>
            <a:custGeom>
              <a:avLst/>
              <a:gdLst/>
              <a:ahLst/>
              <a:cxnLst/>
              <a:rect l="l" t="t" r="r" b="b"/>
              <a:pathLst>
                <a:path w="1781" h="853" extrusionOk="0">
                  <a:moveTo>
                    <a:pt x="1705" y="0"/>
                  </a:moveTo>
                  <a:cubicBezTo>
                    <a:pt x="1204" y="351"/>
                    <a:pt x="627" y="602"/>
                    <a:pt x="51" y="752"/>
                  </a:cubicBezTo>
                  <a:cubicBezTo>
                    <a:pt x="26" y="777"/>
                    <a:pt x="1" y="777"/>
                    <a:pt x="26" y="802"/>
                  </a:cubicBezTo>
                  <a:cubicBezTo>
                    <a:pt x="26" y="827"/>
                    <a:pt x="26" y="852"/>
                    <a:pt x="51" y="852"/>
                  </a:cubicBezTo>
                  <a:lnTo>
                    <a:pt x="76" y="852"/>
                  </a:lnTo>
                  <a:cubicBezTo>
                    <a:pt x="677" y="677"/>
                    <a:pt x="1229" y="426"/>
                    <a:pt x="1755" y="76"/>
                  </a:cubicBezTo>
                  <a:cubicBezTo>
                    <a:pt x="1780" y="76"/>
                    <a:pt x="1780" y="50"/>
                    <a:pt x="1755" y="25"/>
                  </a:cubicBezTo>
                  <a:cubicBezTo>
                    <a:pt x="1755" y="0"/>
                    <a:pt x="1730"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3"/>
            <p:cNvSpPr/>
            <p:nvPr/>
          </p:nvSpPr>
          <p:spPr>
            <a:xfrm>
              <a:off x="5064700" y="1315175"/>
              <a:ext cx="47650" cy="23225"/>
            </a:xfrm>
            <a:custGeom>
              <a:avLst/>
              <a:gdLst/>
              <a:ahLst/>
              <a:cxnLst/>
              <a:rect l="l" t="t" r="r" b="b"/>
              <a:pathLst>
                <a:path w="1906" h="929" extrusionOk="0">
                  <a:moveTo>
                    <a:pt x="1855" y="1"/>
                  </a:moveTo>
                  <a:cubicBezTo>
                    <a:pt x="1278" y="377"/>
                    <a:pt x="677" y="653"/>
                    <a:pt x="25" y="828"/>
                  </a:cubicBezTo>
                  <a:cubicBezTo>
                    <a:pt x="25" y="853"/>
                    <a:pt x="0" y="878"/>
                    <a:pt x="0" y="903"/>
                  </a:cubicBezTo>
                  <a:cubicBezTo>
                    <a:pt x="0" y="903"/>
                    <a:pt x="25" y="928"/>
                    <a:pt x="50" y="928"/>
                  </a:cubicBezTo>
                  <a:cubicBezTo>
                    <a:pt x="702" y="728"/>
                    <a:pt x="1329" y="452"/>
                    <a:pt x="1880" y="76"/>
                  </a:cubicBezTo>
                  <a:cubicBezTo>
                    <a:pt x="1905" y="76"/>
                    <a:pt x="1905" y="51"/>
                    <a:pt x="1905" y="26"/>
                  </a:cubicBezTo>
                  <a:cubicBezTo>
                    <a:pt x="1880" y="1"/>
                    <a:pt x="1855"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3"/>
            <p:cNvSpPr/>
            <p:nvPr/>
          </p:nvSpPr>
          <p:spPr>
            <a:xfrm>
              <a:off x="5068450" y="1324750"/>
              <a:ext cx="50775" cy="23675"/>
            </a:xfrm>
            <a:custGeom>
              <a:avLst/>
              <a:gdLst/>
              <a:ahLst/>
              <a:cxnLst/>
              <a:rect l="l" t="t" r="r" b="b"/>
              <a:pathLst>
                <a:path w="2031" h="947" extrusionOk="0">
                  <a:moveTo>
                    <a:pt x="1981" y="0"/>
                  </a:moveTo>
                  <a:cubicBezTo>
                    <a:pt x="1968" y="0"/>
                    <a:pt x="1956" y="6"/>
                    <a:pt x="1956" y="19"/>
                  </a:cubicBezTo>
                  <a:cubicBezTo>
                    <a:pt x="1354" y="395"/>
                    <a:pt x="702" y="696"/>
                    <a:pt x="26" y="871"/>
                  </a:cubicBezTo>
                  <a:cubicBezTo>
                    <a:pt x="1" y="871"/>
                    <a:pt x="1" y="896"/>
                    <a:pt x="1" y="921"/>
                  </a:cubicBezTo>
                  <a:cubicBezTo>
                    <a:pt x="1" y="921"/>
                    <a:pt x="26" y="946"/>
                    <a:pt x="26" y="946"/>
                  </a:cubicBezTo>
                  <a:lnTo>
                    <a:pt x="51" y="946"/>
                  </a:lnTo>
                  <a:cubicBezTo>
                    <a:pt x="753" y="771"/>
                    <a:pt x="1404" y="470"/>
                    <a:pt x="2006" y="94"/>
                  </a:cubicBezTo>
                  <a:cubicBezTo>
                    <a:pt x="2006" y="69"/>
                    <a:pt x="2031" y="44"/>
                    <a:pt x="2006" y="19"/>
                  </a:cubicBezTo>
                  <a:cubicBezTo>
                    <a:pt x="2006" y="6"/>
                    <a:pt x="1993"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3"/>
            <p:cNvSpPr/>
            <p:nvPr/>
          </p:nvSpPr>
          <p:spPr>
            <a:xfrm>
              <a:off x="5078475" y="1335225"/>
              <a:ext cx="43250" cy="22600"/>
            </a:xfrm>
            <a:custGeom>
              <a:avLst/>
              <a:gdLst/>
              <a:ahLst/>
              <a:cxnLst/>
              <a:rect l="l" t="t" r="r" b="b"/>
              <a:pathLst>
                <a:path w="1730" h="904" extrusionOk="0">
                  <a:moveTo>
                    <a:pt x="1680" y="1"/>
                  </a:moveTo>
                  <a:cubicBezTo>
                    <a:pt x="1179" y="377"/>
                    <a:pt x="627" y="653"/>
                    <a:pt x="26" y="828"/>
                  </a:cubicBezTo>
                  <a:cubicBezTo>
                    <a:pt x="26" y="828"/>
                    <a:pt x="1" y="853"/>
                    <a:pt x="1" y="878"/>
                  </a:cubicBezTo>
                  <a:cubicBezTo>
                    <a:pt x="26" y="903"/>
                    <a:pt x="26" y="903"/>
                    <a:pt x="51" y="903"/>
                  </a:cubicBezTo>
                  <a:cubicBezTo>
                    <a:pt x="652" y="728"/>
                    <a:pt x="1204" y="452"/>
                    <a:pt x="1730" y="76"/>
                  </a:cubicBezTo>
                  <a:cubicBezTo>
                    <a:pt x="1730" y="76"/>
                    <a:pt x="1730" y="26"/>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3"/>
            <p:cNvSpPr/>
            <p:nvPr/>
          </p:nvSpPr>
          <p:spPr>
            <a:xfrm>
              <a:off x="5084750" y="1346050"/>
              <a:ext cx="42625" cy="21800"/>
            </a:xfrm>
            <a:custGeom>
              <a:avLst/>
              <a:gdLst/>
              <a:ahLst/>
              <a:cxnLst/>
              <a:rect l="l" t="t" r="r" b="b"/>
              <a:pathLst>
                <a:path w="1705" h="872" extrusionOk="0">
                  <a:moveTo>
                    <a:pt x="1664" y="0"/>
                  </a:moveTo>
                  <a:cubicBezTo>
                    <a:pt x="1654" y="0"/>
                    <a:pt x="1642" y="7"/>
                    <a:pt x="1629" y="19"/>
                  </a:cubicBezTo>
                  <a:cubicBezTo>
                    <a:pt x="1103" y="295"/>
                    <a:pt x="552" y="545"/>
                    <a:pt x="25" y="796"/>
                  </a:cubicBezTo>
                  <a:cubicBezTo>
                    <a:pt x="0" y="796"/>
                    <a:pt x="0" y="821"/>
                    <a:pt x="0" y="846"/>
                  </a:cubicBezTo>
                  <a:cubicBezTo>
                    <a:pt x="0" y="871"/>
                    <a:pt x="25" y="871"/>
                    <a:pt x="50" y="871"/>
                  </a:cubicBezTo>
                  <a:cubicBezTo>
                    <a:pt x="602" y="621"/>
                    <a:pt x="1128" y="370"/>
                    <a:pt x="1654" y="94"/>
                  </a:cubicBezTo>
                  <a:cubicBezTo>
                    <a:pt x="1679" y="69"/>
                    <a:pt x="1705" y="44"/>
                    <a:pt x="1679" y="19"/>
                  </a:cubicBezTo>
                  <a:cubicBezTo>
                    <a:pt x="1679" y="7"/>
                    <a:pt x="1673"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3"/>
            <p:cNvSpPr/>
            <p:nvPr/>
          </p:nvSpPr>
          <p:spPr>
            <a:xfrm>
              <a:off x="5095400" y="1350900"/>
              <a:ext cx="43250" cy="20700"/>
            </a:xfrm>
            <a:custGeom>
              <a:avLst/>
              <a:gdLst/>
              <a:ahLst/>
              <a:cxnLst/>
              <a:rect l="l" t="t" r="r" b="b"/>
              <a:pathLst>
                <a:path w="1730" h="828" extrusionOk="0">
                  <a:moveTo>
                    <a:pt x="1680" y="1"/>
                  </a:moveTo>
                  <a:cubicBezTo>
                    <a:pt x="1153" y="326"/>
                    <a:pt x="627" y="577"/>
                    <a:pt x="50" y="752"/>
                  </a:cubicBezTo>
                  <a:cubicBezTo>
                    <a:pt x="25" y="752"/>
                    <a:pt x="0" y="777"/>
                    <a:pt x="0" y="803"/>
                  </a:cubicBezTo>
                  <a:cubicBezTo>
                    <a:pt x="25" y="828"/>
                    <a:pt x="25" y="828"/>
                    <a:pt x="50" y="828"/>
                  </a:cubicBezTo>
                  <a:lnTo>
                    <a:pt x="76" y="828"/>
                  </a:lnTo>
                  <a:cubicBezTo>
                    <a:pt x="652" y="677"/>
                    <a:pt x="1203" y="402"/>
                    <a:pt x="1705" y="76"/>
                  </a:cubicBezTo>
                  <a:cubicBezTo>
                    <a:pt x="1730" y="76"/>
                    <a:pt x="1730" y="51"/>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3"/>
            <p:cNvSpPr/>
            <p:nvPr/>
          </p:nvSpPr>
          <p:spPr>
            <a:xfrm>
              <a:off x="5101650" y="1359825"/>
              <a:ext cx="40775" cy="19925"/>
            </a:xfrm>
            <a:custGeom>
              <a:avLst/>
              <a:gdLst/>
              <a:ahLst/>
              <a:cxnLst/>
              <a:rect l="l" t="t" r="r" b="b"/>
              <a:pathLst>
                <a:path w="1631" h="797" extrusionOk="0">
                  <a:moveTo>
                    <a:pt x="1592" y="1"/>
                  </a:moveTo>
                  <a:cubicBezTo>
                    <a:pt x="1580" y="1"/>
                    <a:pt x="1567" y="7"/>
                    <a:pt x="1555" y="19"/>
                  </a:cubicBezTo>
                  <a:cubicBezTo>
                    <a:pt x="1079" y="295"/>
                    <a:pt x="552" y="521"/>
                    <a:pt x="26" y="721"/>
                  </a:cubicBezTo>
                  <a:cubicBezTo>
                    <a:pt x="1" y="721"/>
                    <a:pt x="1" y="746"/>
                    <a:pt x="1" y="771"/>
                  </a:cubicBezTo>
                  <a:cubicBezTo>
                    <a:pt x="1" y="796"/>
                    <a:pt x="26" y="796"/>
                    <a:pt x="51" y="796"/>
                  </a:cubicBezTo>
                  <a:cubicBezTo>
                    <a:pt x="602" y="596"/>
                    <a:pt x="1104" y="370"/>
                    <a:pt x="1605" y="95"/>
                  </a:cubicBezTo>
                  <a:cubicBezTo>
                    <a:pt x="1630" y="70"/>
                    <a:pt x="1630" y="45"/>
                    <a:pt x="1630" y="19"/>
                  </a:cubicBezTo>
                  <a:cubicBezTo>
                    <a:pt x="1618" y="7"/>
                    <a:pt x="1605"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3"/>
            <p:cNvSpPr/>
            <p:nvPr/>
          </p:nvSpPr>
          <p:spPr>
            <a:xfrm>
              <a:off x="5111050" y="1372825"/>
              <a:ext cx="36375" cy="19450"/>
            </a:xfrm>
            <a:custGeom>
              <a:avLst/>
              <a:gdLst/>
              <a:ahLst/>
              <a:cxnLst/>
              <a:rect l="l" t="t" r="r" b="b"/>
              <a:pathLst>
                <a:path w="1455" h="778" extrusionOk="0">
                  <a:moveTo>
                    <a:pt x="1379" y="1"/>
                  </a:moveTo>
                  <a:cubicBezTo>
                    <a:pt x="953" y="276"/>
                    <a:pt x="502" y="502"/>
                    <a:pt x="26" y="702"/>
                  </a:cubicBezTo>
                  <a:cubicBezTo>
                    <a:pt x="1" y="702"/>
                    <a:pt x="1" y="728"/>
                    <a:pt x="1" y="753"/>
                  </a:cubicBezTo>
                  <a:cubicBezTo>
                    <a:pt x="1" y="753"/>
                    <a:pt x="26" y="778"/>
                    <a:pt x="51" y="778"/>
                  </a:cubicBezTo>
                  <a:cubicBezTo>
                    <a:pt x="527" y="577"/>
                    <a:pt x="1003" y="352"/>
                    <a:pt x="1429" y="76"/>
                  </a:cubicBezTo>
                  <a:cubicBezTo>
                    <a:pt x="1455" y="76"/>
                    <a:pt x="1455" y="51"/>
                    <a:pt x="1455" y="26"/>
                  </a:cubicBezTo>
                  <a:cubicBezTo>
                    <a:pt x="1429" y="1"/>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3"/>
            <p:cNvSpPr/>
            <p:nvPr/>
          </p:nvSpPr>
          <p:spPr>
            <a:xfrm>
              <a:off x="5115450" y="1380350"/>
              <a:ext cx="40125" cy="18825"/>
            </a:xfrm>
            <a:custGeom>
              <a:avLst/>
              <a:gdLst/>
              <a:ahLst/>
              <a:cxnLst/>
              <a:rect l="l" t="t" r="r" b="b"/>
              <a:pathLst>
                <a:path w="1605" h="753" extrusionOk="0">
                  <a:moveTo>
                    <a:pt x="1529" y="0"/>
                  </a:moveTo>
                  <a:cubicBezTo>
                    <a:pt x="1053" y="301"/>
                    <a:pt x="552" y="502"/>
                    <a:pt x="50" y="677"/>
                  </a:cubicBezTo>
                  <a:cubicBezTo>
                    <a:pt x="25" y="677"/>
                    <a:pt x="0" y="702"/>
                    <a:pt x="0" y="727"/>
                  </a:cubicBezTo>
                  <a:cubicBezTo>
                    <a:pt x="25" y="727"/>
                    <a:pt x="25" y="752"/>
                    <a:pt x="50" y="752"/>
                  </a:cubicBezTo>
                  <a:lnTo>
                    <a:pt x="76" y="752"/>
                  </a:lnTo>
                  <a:cubicBezTo>
                    <a:pt x="602" y="602"/>
                    <a:pt x="1103" y="376"/>
                    <a:pt x="1554" y="76"/>
                  </a:cubicBezTo>
                  <a:cubicBezTo>
                    <a:pt x="1579" y="76"/>
                    <a:pt x="1604" y="51"/>
                    <a:pt x="1579" y="26"/>
                  </a:cubicBezTo>
                  <a:cubicBezTo>
                    <a:pt x="1579" y="0"/>
                    <a:pt x="1529" y="0"/>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3"/>
            <p:cNvSpPr/>
            <p:nvPr/>
          </p:nvSpPr>
          <p:spPr>
            <a:xfrm>
              <a:off x="5124225" y="1387875"/>
              <a:ext cx="38250" cy="18825"/>
            </a:xfrm>
            <a:custGeom>
              <a:avLst/>
              <a:gdLst/>
              <a:ahLst/>
              <a:cxnLst/>
              <a:rect l="l" t="t" r="r" b="b"/>
              <a:pathLst>
                <a:path w="1530" h="753" extrusionOk="0">
                  <a:moveTo>
                    <a:pt x="1454" y="0"/>
                  </a:moveTo>
                  <a:cubicBezTo>
                    <a:pt x="1028" y="301"/>
                    <a:pt x="552" y="527"/>
                    <a:pt x="50" y="652"/>
                  </a:cubicBezTo>
                  <a:cubicBezTo>
                    <a:pt x="25" y="652"/>
                    <a:pt x="0" y="677"/>
                    <a:pt x="0" y="702"/>
                  </a:cubicBezTo>
                  <a:cubicBezTo>
                    <a:pt x="25" y="727"/>
                    <a:pt x="25" y="752"/>
                    <a:pt x="50" y="752"/>
                  </a:cubicBezTo>
                  <a:cubicBezTo>
                    <a:pt x="577" y="602"/>
                    <a:pt x="1053" y="376"/>
                    <a:pt x="1504" y="75"/>
                  </a:cubicBezTo>
                  <a:cubicBezTo>
                    <a:pt x="1529" y="75"/>
                    <a:pt x="1529"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3"/>
            <p:cNvSpPr/>
            <p:nvPr/>
          </p:nvSpPr>
          <p:spPr>
            <a:xfrm>
              <a:off x="5131100" y="1394475"/>
              <a:ext cx="40750" cy="20350"/>
            </a:xfrm>
            <a:custGeom>
              <a:avLst/>
              <a:gdLst/>
              <a:ahLst/>
              <a:cxnLst/>
              <a:rect l="l" t="t" r="r" b="b"/>
              <a:pathLst>
                <a:path w="1630" h="814" extrusionOk="0">
                  <a:moveTo>
                    <a:pt x="1579" y="1"/>
                  </a:moveTo>
                  <a:cubicBezTo>
                    <a:pt x="1572" y="1"/>
                    <a:pt x="1563" y="4"/>
                    <a:pt x="1555" y="12"/>
                  </a:cubicBezTo>
                  <a:cubicBezTo>
                    <a:pt x="1129" y="363"/>
                    <a:pt x="602" y="613"/>
                    <a:pt x="51" y="739"/>
                  </a:cubicBezTo>
                  <a:cubicBezTo>
                    <a:pt x="26" y="739"/>
                    <a:pt x="1" y="764"/>
                    <a:pt x="26" y="789"/>
                  </a:cubicBezTo>
                  <a:cubicBezTo>
                    <a:pt x="26" y="814"/>
                    <a:pt x="26" y="814"/>
                    <a:pt x="51" y="814"/>
                  </a:cubicBezTo>
                  <a:lnTo>
                    <a:pt x="76" y="814"/>
                  </a:lnTo>
                  <a:cubicBezTo>
                    <a:pt x="627" y="689"/>
                    <a:pt x="1154" y="438"/>
                    <a:pt x="1605" y="87"/>
                  </a:cubicBezTo>
                  <a:cubicBezTo>
                    <a:pt x="1630" y="62"/>
                    <a:pt x="1630" y="37"/>
                    <a:pt x="1605" y="12"/>
                  </a:cubicBezTo>
                  <a:cubicBezTo>
                    <a:pt x="1605" y="12"/>
                    <a:pt x="159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3"/>
            <p:cNvSpPr/>
            <p:nvPr/>
          </p:nvSpPr>
          <p:spPr>
            <a:xfrm>
              <a:off x="5134875" y="1402900"/>
              <a:ext cx="40125" cy="21325"/>
            </a:xfrm>
            <a:custGeom>
              <a:avLst/>
              <a:gdLst/>
              <a:ahLst/>
              <a:cxnLst/>
              <a:rect l="l" t="t" r="r" b="b"/>
              <a:pathLst>
                <a:path w="1605" h="853" extrusionOk="0">
                  <a:moveTo>
                    <a:pt x="1529" y="1"/>
                  </a:moveTo>
                  <a:cubicBezTo>
                    <a:pt x="1078" y="352"/>
                    <a:pt x="577" y="627"/>
                    <a:pt x="25" y="778"/>
                  </a:cubicBezTo>
                  <a:cubicBezTo>
                    <a:pt x="25" y="778"/>
                    <a:pt x="0" y="803"/>
                    <a:pt x="0" y="828"/>
                  </a:cubicBezTo>
                  <a:cubicBezTo>
                    <a:pt x="0" y="828"/>
                    <a:pt x="25" y="853"/>
                    <a:pt x="50" y="853"/>
                  </a:cubicBezTo>
                  <a:cubicBezTo>
                    <a:pt x="602" y="702"/>
                    <a:pt x="1128" y="427"/>
                    <a:pt x="1579" y="76"/>
                  </a:cubicBezTo>
                  <a:cubicBezTo>
                    <a:pt x="1579" y="51"/>
                    <a:pt x="1604" y="26"/>
                    <a:pt x="1579" y="26"/>
                  </a:cubicBezTo>
                  <a:cubicBezTo>
                    <a:pt x="1554" y="1"/>
                    <a:pt x="152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3"/>
            <p:cNvSpPr/>
            <p:nvPr/>
          </p:nvSpPr>
          <p:spPr>
            <a:xfrm>
              <a:off x="5146150" y="1413725"/>
              <a:ext cx="30100" cy="16775"/>
            </a:xfrm>
            <a:custGeom>
              <a:avLst/>
              <a:gdLst/>
              <a:ahLst/>
              <a:cxnLst/>
              <a:rect l="l" t="t" r="r" b="b"/>
              <a:pathLst>
                <a:path w="1204" h="671" extrusionOk="0">
                  <a:moveTo>
                    <a:pt x="1166" y="0"/>
                  </a:moveTo>
                  <a:cubicBezTo>
                    <a:pt x="1153" y="0"/>
                    <a:pt x="1141" y="6"/>
                    <a:pt x="1128" y="19"/>
                  </a:cubicBezTo>
                  <a:cubicBezTo>
                    <a:pt x="827" y="269"/>
                    <a:pt x="452" y="470"/>
                    <a:pt x="51" y="570"/>
                  </a:cubicBezTo>
                  <a:cubicBezTo>
                    <a:pt x="25" y="595"/>
                    <a:pt x="0" y="620"/>
                    <a:pt x="25" y="645"/>
                  </a:cubicBezTo>
                  <a:cubicBezTo>
                    <a:pt x="25" y="645"/>
                    <a:pt x="51" y="670"/>
                    <a:pt x="51" y="670"/>
                  </a:cubicBezTo>
                  <a:lnTo>
                    <a:pt x="76" y="670"/>
                  </a:lnTo>
                  <a:cubicBezTo>
                    <a:pt x="477" y="545"/>
                    <a:pt x="878" y="345"/>
                    <a:pt x="1203" y="69"/>
                  </a:cubicBezTo>
                  <a:cubicBezTo>
                    <a:pt x="1203" y="69"/>
                    <a:pt x="1203" y="19"/>
                    <a:pt x="1203" y="19"/>
                  </a:cubicBezTo>
                  <a:cubicBezTo>
                    <a:pt x="1191" y="6"/>
                    <a:pt x="1178"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3"/>
            <p:cNvSpPr/>
            <p:nvPr/>
          </p:nvSpPr>
          <p:spPr>
            <a:xfrm>
              <a:off x="5151775" y="1423575"/>
              <a:ext cx="28225" cy="14450"/>
            </a:xfrm>
            <a:custGeom>
              <a:avLst/>
              <a:gdLst/>
              <a:ahLst/>
              <a:cxnLst/>
              <a:rect l="l" t="t" r="r" b="b"/>
              <a:pathLst>
                <a:path w="1129" h="578" extrusionOk="0">
                  <a:moveTo>
                    <a:pt x="1054" y="1"/>
                  </a:moveTo>
                  <a:cubicBezTo>
                    <a:pt x="753" y="226"/>
                    <a:pt x="402" y="377"/>
                    <a:pt x="26" y="477"/>
                  </a:cubicBezTo>
                  <a:cubicBezTo>
                    <a:pt x="26" y="502"/>
                    <a:pt x="1" y="527"/>
                    <a:pt x="1" y="527"/>
                  </a:cubicBezTo>
                  <a:cubicBezTo>
                    <a:pt x="1" y="552"/>
                    <a:pt x="26" y="577"/>
                    <a:pt x="51" y="577"/>
                  </a:cubicBezTo>
                  <a:cubicBezTo>
                    <a:pt x="427" y="452"/>
                    <a:pt x="778" y="302"/>
                    <a:pt x="1104" y="76"/>
                  </a:cubicBezTo>
                  <a:cubicBezTo>
                    <a:pt x="1129" y="76"/>
                    <a:pt x="1129" y="51"/>
                    <a:pt x="1104" y="26"/>
                  </a:cubicBezTo>
                  <a:cubicBezTo>
                    <a:pt x="1104" y="1"/>
                    <a:pt x="1079"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3"/>
            <p:cNvSpPr/>
            <p:nvPr/>
          </p:nvSpPr>
          <p:spPr>
            <a:xfrm>
              <a:off x="5156800" y="1533850"/>
              <a:ext cx="28850" cy="15075"/>
            </a:xfrm>
            <a:custGeom>
              <a:avLst/>
              <a:gdLst/>
              <a:ahLst/>
              <a:cxnLst/>
              <a:rect l="l" t="t" r="r" b="b"/>
              <a:pathLst>
                <a:path w="1154" h="603" extrusionOk="0">
                  <a:moveTo>
                    <a:pt x="1103" y="1"/>
                  </a:moveTo>
                  <a:lnTo>
                    <a:pt x="26" y="527"/>
                  </a:lnTo>
                  <a:cubicBezTo>
                    <a:pt x="26" y="527"/>
                    <a:pt x="0" y="552"/>
                    <a:pt x="26" y="577"/>
                  </a:cubicBezTo>
                  <a:cubicBezTo>
                    <a:pt x="26" y="602"/>
                    <a:pt x="26" y="602"/>
                    <a:pt x="51" y="602"/>
                  </a:cubicBezTo>
                  <a:lnTo>
                    <a:pt x="76" y="602"/>
                  </a:lnTo>
                  <a:lnTo>
                    <a:pt x="1128" y="76"/>
                  </a:lnTo>
                  <a:cubicBezTo>
                    <a:pt x="1153" y="76"/>
                    <a:pt x="1153" y="51"/>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3"/>
            <p:cNvSpPr/>
            <p:nvPr/>
          </p:nvSpPr>
          <p:spPr>
            <a:xfrm>
              <a:off x="5158050" y="1540275"/>
              <a:ext cx="37000" cy="18675"/>
            </a:xfrm>
            <a:custGeom>
              <a:avLst/>
              <a:gdLst/>
              <a:ahLst/>
              <a:cxnLst/>
              <a:rect l="l" t="t" r="r" b="b"/>
              <a:pathLst>
                <a:path w="1480" h="747" extrusionOk="0">
                  <a:moveTo>
                    <a:pt x="1442" y="1"/>
                  </a:moveTo>
                  <a:cubicBezTo>
                    <a:pt x="1429" y="1"/>
                    <a:pt x="1417" y="7"/>
                    <a:pt x="1404" y="20"/>
                  </a:cubicBezTo>
                  <a:cubicBezTo>
                    <a:pt x="1028" y="370"/>
                    <a:pt x="552" y="596"/>
                    <a:pt x="26" y="671"/>
                  </a:cubicBezTo>
                  <a:cubicBezTo>
                    <a:pt x="1" y="671"/>
                    <a:pt x="1" y="696"/>
                    <a:pt x="1" y="696"/>
                  </a:cubicBezTo>
                  <a:cubicBezTo>
                    <a:pt x="1" y="721"/>
                    <a:pt x="26" y="746"/>
                    <a:pt x="26" y="746"/>
                  </a:cubicBezTo>
                  <a:lnTo>
                    <a:pt x="51" y="746"/>
                  </a:lnTo>
                  <a:cubicBezTo>
                    <a:pt x="577" y="671"/>
                    <a:pt x="1078" y="446"/>
                    <a:pt x="1479" y="70"/>
                  </a:cubicBezTo>
                  <a:cubicBezTo>
                    <a:pt x="1479" y="70"/>
                    <a:pt x="1479" y="45"/>
                    <a:pt x="1479" y="20"/>
                  </a:cubicBezTo>
                  <a:cubicBezTo>
                    <a:pt x="1467" y="7"/>
                    <a:pt x="1454"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3"/>
            <p:cNvSpPr/>
            <p:nvPr/>
          </p:nvSpPr>
          <p:spPr>
            <a:xfrm>
              <a:off x="5161175" y="1551125"/>
              <a:ext cx="39500" cy="19100"/>
            </a:xfrm>
            <a:custGeom>
              <a:avLst/>
              <a:gdLst/>
              <a:ahLst/>
              <a:cxnLst/>
              <a:rect l="l" t="t" r="r" b="b"/>
              <a:pathLst>
                <a:path w="1580" h="764" extrusionOk="0">
                  <a:moveTo>
                    <a:pt x="1512" y="0"/>
                  </a:moveTo>
                  <a:cubicBezTo>
                    <a:pt x="1507" y="0"/>
                    <a:pt x="1505" y="3"/>
                    <a:pt x="1505" y="12"/>
                  </a:cubicBezTo>
                  <a:cubicBezTo>
                    <a:pt x="1054" y="337"/>
                    <a:pt x="552" y="563"/>
                    <a:pt x="26" y="688"/>
                  </a:cubicBezTo>
                  <a:cubicBezTo>
                    <a:pt x="1" y="688"/>
                    <a:pt x="1" y="713"/>
                    <a:pt x="1" y="738"/>
                  </a:cubicBezTo>
                  <a:cubicBezTo>
                    <a:pt x="1" y="763"/>
                    <a:pt x="26" y="763"/>
                    <a:pt x="51" y="763"/>
                  </a:cubicBezTo>
                  <a:cubicBezTo>
                    <a:pt x="602" y="663"/>
                    <a:pt x="1104" y="413"/>
                    <a:pt x="1555" y="87"/>
                  </a:cubicBezTo>
                  <a:cubicBezTo>
                    <a:pt x="1555" y="62"/>
                    <a:pt x="1580" y="37"/>
                    <a:pt x="1555" y="12"/>
                  </a:cubicBezTo>
                  <a:cubicBezTo>
                    <a:pt x="1538" y="12"/>
                    <a:pt x="152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3"/>
            <p:cNvSpPr/>
            <p:nvPr/>
          </p:nvSpPr>
          <p:spPr>
            <a:xfrm>
              <a:off x="5167450" y="1560175"/>
              <a:ext cx="43875" cy="17575"/>
            </a:xfrm>
            <a:custGeom>
              <a:avLst/>
              <a:gdLst/>
              <a:ahLst/>
              <a:cxnLst/>
              <a:rect l="l" t="t" r="r" b="b"/>
              <a:pathLst>
                <a:path w="1755" h="703" extrusionOk="0">
                  <a:moveTo>
                    <a:pt x="1680" y="0"/>
                  </a:moveTo>
                  <a:cubicBezTo>
                    <a:pt x="1128" y="226"/>
                    <a:pt x="577" y="452"/>
                    <a:pt x="26" y="627"/>
                  </a:cubicBezTo>
                  <a:cubicBezTo>
                    <a:pt x="1" y="627"/>
                    <a:pt x="1" y="652"/>
                    <a:pt x="1" y="677"/>
                  </a:cubicBezTo>
                  <a:cubicBezTo>
                    <a:pt x="1" y="702"/>
                    <a:pt x="26" y="702"/>
                    <a:pt x="51" y="702"/>
                  </a:cubicBezTo>
                  <a:cubicBezTo>
                    <a:pt x="602" y="527"/>
                    <a:pt x="1178" y="326"/>
                    <a:pt x="1705" y="101"/>
                  </a:cubicBezTo>
                  <a:cubicBezTo>
                    <a:pt x="1730" y="76"/>
                    <a:pt x="1755" y="51"/>
                    <a:pt x="1730" y="26"/>
                  </a:cubicBezTo>
                  <a:cubicBezTo>
                    <a:pt x="1730" y="0"/>
                    <a:pt x="1705" y="0"/>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3"/>
            <p:cNvSpPr/>
            <p:nvPr/>
          </p:nvSpPr>
          <p:spPr>
            <a:xfrm>
              <a:off x="5171200" y="1573325"/>
              <a:ext cx="37625" cy="18200"/>
            </a:xfrm>
            <a:custGeom>
              <a:avLst/>
              <a:gdLst/>
              <a:ahLst/>
              <a:cxnLst/>
              <a:rect l="l" t="t" r="r" b="b"/>
              <a:pathLst>
                <a:path w="1505" h="728" extrusionOk="0">
                  <a:moveTo>
                    <a:pt x="1430" y="1"/>
                  </a:moveTo>
                  <a:cubicBezTo>
                    <a:pt x="1003" y="302"/>
                    <a:pt x="552" y="527"/>
                    <a:pt x="51" y="652"/>
                  </a:cubicBezTo>
                  <a:cubicBezTo>
                    <a:pt x="26" y="652"/>
                    <a:pt x="1" y="678"/>
                    <a:pt x="1" y="703"/>
                  </a:cubicBezTo>
                  <a:cubicBezTo>
                    <a:pt x="1" y="703"/>
                    <a:pt x="26" y="728"/>
                    <a:pt x="51" y="728"/>
                  </a:cubicBezTo>
                  <a:cubicBezTo>
                    <a:pt x="577" y="602"/>
                    <a:pt x="1054" y="377"/>
                    <a:pt x="1480" y="76"/>
                  </a:cubicBezTo>
                  <a:cubicBezTo>
                    <a:pt x="1505" y="51"/>
                    <a:pt x="1505" y="26"/>
                    <a:pt x="1505" y="26"/>
                  </a:cubicBezTo>
                  <a:cubicBezTo>
                    <a:pt x="1480" y="1"/>
                    <a:pt x="1455" y="1"/>
                    <a:pt x="1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3"/>
            <p:cNvSpPr/>
            <p:nvPr/>
          </p:nvSpPr>
          <p:spPr>
            <a:xfrm>
              <a:off x="5174350" y="1586200"/>
              <a:ext cx="35100" cy="16600"/>
            </a:xfrm>
            <a:custGeom>
              <a:avLst/>
              <a:gdLst/>
              <a:ahLst/>
              <a:cxnLst/>
              <a:rect l="l" t="t" r="r" b="b"/>
              <a:pathLst>
                <a:path w="1404" h="664" extrusionOk="0">
                  <a:moveTo>
                    <a:pt x="1353" y="1"/>
                  </a:moveTo>
                  <a:cubicBezTo>
                    <a:pt x="1345" y="1"/>
                    <a:pt x="1337" y="4"/>
                    <a:pt x="1329" y="12"/>
                  </a:cubicBezTo>
                  <a:cubicBezTo>
                    <a:pt x="928" y="288"/>
                    <a:pt x="501" y="488"/>
                    <a:pt x="50" y="589"/>
                  </a:cubicBezTo>
                  <a:cubicBezTo>
                    <a:pt x="25" y="589"/>
                    <a:pt x="0" y="614"/>
                    <a:pt x="0" y="639"/>
                  </a:cubicBezTo>
                  <a:cubicBezTo>
                    <a:pt x="25" y="664"/>
                    <a:pt x="25" y="664"/>
                    <a:pt x="50" y="664"/>
                  </a:cubicBezTo>
                  <a:cubicBezTo>
                    <a:pt x="527" y="564"/>
                    <a:pt x="978" y="363"/>
                    <a:pt x="1379" y="87"/>
                  </a:cubicBezTo>
                  <a:cubicBezTo>
                    <a:pt x="1404" y="62"/>
                    <a:pt x="1404" y="37"/>
                    <a:pt x="1379" y="12"/>
                  </a:cubicBezTo>
                  <a:cubicBezTo>
                    <a:pt x="1379" y="12"/>
                    <a:pt x="1368"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3"/>
            <p:cNvSpPr/>
            <p:nvPr/>
          </p:nvSpPr>
          <p:spPr>
            <a:xfrm>
              <a:off x="5179975" y="1598125"/>
              <a:ext cx="35125" cy="16575"/>
            </a:xfrm>
            <a:custGeom>
              <a:avLst/>
              <a:gdLst/>
              <a:ahLst/>
              <a:cxnLst/>
              <a:rect l="l" t="t" r="r" b="b"/>
              <a:pathLst>
                <a:path w="1405" h="663" extrusionOk="0">
                  <a:moveTo>
                    <a:pt x="1362" y="0"/>
                  </a:moveTo>
                  <a:cubicBezTo>
                    <a:pt x="1357" y="0"/>
                    <a:pt x="1354" y="3"/>
                    <a:pt x="1354" y="11"/>
                  </a:cubicBezTo>
                  <a:cubicBezTo>
                    <a:pt x="928" y="237"/>
                    <a:pt x="502" y="437"/>
                    <a:pt x="51" y="588"/>
                  </a:cubicBezTo>
                  <a:cubicBezTo>
                    <a:pt x="26" y="588"/>
                    <a:pt x="1" y="613"/>
                    <a:pt x="26" y="638"/>
                  </a:cubicBezTo>
                  <a:cubicBezTo>
                    <a:pt x="26" y="663"/>
                    <a:pt x="51" y="663"/>
                    <a:pt x="51" y="663"/>
                  </a:cubicBezTo>
                  <a:lnTo>
                    <a:pt x="76" y="663"/>
                  </a:lnTo>
                  <a:cubicBezTo>
                    <a:pt x="527" y="513"/>
                    <a:pt x="978" y="312"/>
                    <a:pt x="1379" y="87"/>
                  </a:cubicBezTo>
                  <a:cubicBezTo>
                    <a:pt x="1404" y="61"/>
                    <a:pt x="1404" y="36"/>
                    <a:pt x="1404" y="11"/>
                  </a:cubicBezTo>
                  <a:cubicBezTo>
                    <a:pt x="1388" y="11"/>
                    <a:pt x="137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3"/>
            <p:cNvSpPr/>
            <p:nvPr/>
          </p:nvSpPr>
          <p:spPr>
            <a:xfrm>
              <a:off x="5191875" y="1607175"/>
              <a:ext cx="27600" cy="13800"/>
            </a:xfrm>
            <a:custGeom>
              <a:avLst/>
              <a:gdLst/>
              <a:ahLst/>
              <a:cxnLst/>
              <a:rect l="l" t="t" r="r" b="b"/>
              <a:pathLst>
                <a:path w="1104" h="552" extrusionOk="0">
                  <a:moveTo>
                    <a:pt x="1029" y="0"/>
                  </a:moveTo>
                  <a:cubicBezTo>
                    <a:pt x="753" y="251"/>
                    <a:pt x="402" y="426"/>
                    <a:pt x="51" y="476"/>
                  </a:cubicBezTo>
                  <a:cubicBezTo>
                    <a:pt x="26" y="476"/>
                    <a:pt x="1" y="501"/>
                    <a:pt x="1" y="527"/>
                  </a:cubicBezTo>
                  <a:cubicBezTo>
                    <a:pt x="1" y="552"/>
                    <a:pt x="26" y="552"/>
                    <a:pt x="51" y="552"/>
                  </a:cubicBezTo>
                  <a:cubicBezTo>
                    <a:pt x="427" y="501"/>
                    <a:pt x="803" y="326"/>
                    <a:pt x="1079" y="75"/>
                  </a:cubicBezTo>
                  <a:cubicBezTo>
                    <a:pt x="1104" y="50"/>
                    <a:pt x="1104" y="25"/>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3"/>
            <p:cNvSpPr/>
            <p:nvPr/>
          </p:nvSpPr>
          <p:spPr>
            <a:xfrm>
              <a:off x="5199400" y="1617200"/>
              <a:ext cx="23850" cy="14425"/>
            </a:xfrm>
            <a:custGeom>
              <a:avLst/>
              <a:gdLst/>
              <a:ahLst/>
              <a:cxnLst/>
              <a:rect l="l" t="t" r="r" b="b"/>
              <a:pathLst>
                <a:path w="954" h="577" extrusionOk="0">
                  <a:moveTo>
                    <a:pt x="878" y="0"/>
                  </a:moveTo>
                  <a:lnTo>
                    <a:pt x="26" y="476"/>
                  </a:lnTo>
                  <a:cubicBezTo>
                    <a:pt x="26" y="501"/>
                    <a:pt x="1" y="527"/>
                    <a:pt x="26" y="552"/>
                  </a:cubicBezTo>
                  <a:cubicBezTo>
                    <a:pt x="26" y="552"/>
                    <a:pt x="51" y="577"/>
                    <a:pt x="51" y="577"/>
                  </a:cubicBezTo>
                  <a:cubicBezTo>
                    <a:pt x="51" y="577"/>
                    <a:pt x="76" y="577"/>
                    <a:pt x="76" y="552"/>
                  </a:cubicBezTo>
                  <a:lnTo>
                    <a:pt x="928" y="75"/>
                  </a:lnTo>
                  <a:cubicBezTo>
                    <a:pt x="953" y="75"/>
                    <a:pt x="953" y="50"/>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3"/>
            <p:cNvSpPr/>
            <p:nvPr/>
          </p:nvSpPr>
          <p:spPr>
            <a:xfrm>
              <a:off x="5206300" y="1627225"/>
              <a:ext cx="21950" cy="13175"/>
            </a:xfrm>
            <a:custGeom>
              <a:avLst/>
              <a:gdLst/>
              <a:ahLst/>
              <a:cxnLst/>
              <a:rect l="l" t="t" r="r" b="b"/>
              <a:pathLst>
                <a:path w="878" h="527" extrusionOk="0">
                  <a:moveTo>
                    <a:pt x="802" y="0"/>
                  </a:moveTo>
                  <a:cubicBezTo>
                    <a:pt x="527" y="126"/>
                    <a:pt x="276" y="276"/>
                    <a:pt x="26" y="451"/>
                  </a:cubicBezTo>
                  <a:cubicBezTo>
                    <a:pt x="0" y="476"/>
                    <a:pt x="0" y="501"/>
                    <a:pt x="26" y="527"/>
                  </a:cubicBezTo>
                  <a:lnTo>
                    <a:pt x="76" y="527"/>
                  </a:lnTo>
                  <a:cubicBezTo>
                    <a:pt x="326" y="351"/>
                    <a:pt x="577" y="201"/>
                    <a:pt x="853" y="75"/>
                  </a:cubicBezTo>
                  <a:cubicBezTo>
                    <a:pt x="878" y="75"/>
                    <a:pt x="878" y="50"/>
                    <a:pt x="878" y="25"/>
                  </a:cubicBezTo>
                  <a:cubicBezTo>
                    <a:pt x="853" y="0"/>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3"/>
            <p:cNvSpPr/>
            <p:nvPr/>
          </p:nvSpPr>
          <p:spPr>
            <a:xfrm>
              <a:off x="5213825" y="1635375"/>
              <a:ext cx="16300" cy="10050"/>
            </a:xfrm>
            <a:custGeom>
              <a:avLst/>
              <a:gdLst/>
              <a:ahLst/>
              <a:cxnLst/>
              <a:rect l="l" t="t" r="r" b="b"/>
              <a:pathLst>
                <a:path w="652" h="402" extrusionOk="0">
                  <a:moveTo>
                    <a:pt x="577" y="0"/>
                  </a:moveTo>
                  <a:cubicBezTo>
                    <a:pt x="426" y="150"/>
                    <a:pt x="251" y="276"/>
                    <a:pt x="25" y="326"/>
                  </a:cubicBezTo>
                  <a:cubicBezTo>
                    <a:pt x="25" y="326"/>
                    <a:pt x="0" y="351"/>
                    <a:pt x="0" y="376"/>
                  </a:cubicBezTo>
                  <a:cubicBezTo>
                    <a:pt x="0" y="401"/>
                    <a:pt x="25" y="401"/>
                    <a:pt x="50" y="401"/>
                  </a:cubicBezTo>
                  <a:cubicBezTo>
                    <a:pt x="276" y="351"/>
                    <a:pt x="476" y="226"/>
                    <a:pt x="627" y="75"/>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3"/>
            <p:cNvSpPr/>
            <p:nvPr/>
          </p:nvSpPr>
          <p:spPr>
            <a:xfrm>
              <a:off x="5153675" y="1526050"/>
              <a:ext cx="21950" cy="11600"/>
            </a:xfrm>
            <a:custGeom>
              <a:avLst/>
              <a:gdLst/>
              <a:ahLst/>
              <a:cxnLst/>
              <a:rect l="l" t="t" r="r" b="b"/>
              <a:pathLst>
                <a:path w="878" h="464" extrusionOk="0">
                  <a:moveTo>
                    <a:pt x="826" y="1"/>
                  </a:moveTo>
                  <a:cubicBezTo>
                    <a:pt x="819" y="1"/>
                    <a:pt x="811" y="4"/>
                    <a:pt x="802" y="12"/>
                  </a:cubicBezTo>
                  <a:cubicBezTo>
                    <a:pt x="552" y="162"/>
                    <a:pt x="301" y="288"/>
                    <a:pt x="25" y="388"/>
                  </a:cubicBezTo>
                  <a:cubicBezTo>
                    <a:pt x="0" y="388"/>
                    <a:pt x="0" y="413"/>
                    <a:pt x="0" y="438"/>
                  </a:cubicBezTo>
                  <a:cubicBezTo>
                    <a:pt x="0" y="463"/>
                    <a:pt x="25" y="463"/>
                    <a:pt x="50" y="463"/>
                  </a:cubicBezTo>
                  <a:cubicBezTo>
                    <a:pt x="326" y="363"/>
                    <a:pt x="602" y="238"/>
                    <a:pt x="852" y="87"/>
                  </a:cubicBezTo>
                  <a:cubicBezTo>
                    <a:pt x="877" y="62"/>
                    <a:pt x="877" y="37"/>
                    <a:pt x="852" y="12"/>
                  </a:cubicBezTo>
                  <a:cubicBezTo>
                    <a:pt x="852" y="12"/>
                    <a:pt x="841"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3"/>
            <p:cNvSpPr/>
            <p:nvPr/>
          </p:nvSpPr>
          <p:spPr>
            <a:xfrm>
              <a:off x="5151150" y="1512550"/>
              <a:ext cx="21975" cy="12550"/>
            </a:xfrm>
            <a:custGeom>
              <a:avLst/>
              <a:gdLst/>
              <a:ahLst/>
              <a:cxnLst/>
              <a:rect l="l" t="t" r="r" b="b"/>
              <a:pathLst>
                <a:path w="879" h="502" extrusionOk="0">
                  <a:moveTo>
                    <a:pt x="803" y="1"/>
                  </a:moveTo>
                  <a:cubicBezTo>
                    <a:pt x="577" y="176"/>
                    <a:pt x="302" y="301"/>
                    <a:pt x="51" y="402"/>
                  </a:cubicBezTo>
                  <a:cubicBezTo>
                    <a:pt x="26" y="427"/>
                    <a:pt x="1" y="452"/>
                    <a:pt x="26" y="452"/>
                  </a:cubicBezTo>
                  <a:cubicBezTo>
                    <a:pt x="26" y="477"/>
                    <a:pt x="26" y="502"/>
                    <a:pt x="51" y="502"/>
                  </a:cubicBezTo>
                  <a:cubicBezTo>
                    <a:pt x="51" y="502"/>
                    <a:pt x="76" y="502"/>
                    <a:pt x="76" y="477"/>
                  </a:cubicBezTo>
                  <a:cubicBezTo>
                    <a:pt x="352" y="377"/>
                    <a:pt x="602" y="251"/>
                    <a:pt x="853" y="76"/>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3"/>
            <p:cNvSpPr/>
            <p:nvPr/>
          </p:nvSpPr>
          <p:spPr>
            <a:xfrm>
              <a:off x="5151150" y="1504400"/>
              <a:ext cx="11325" cy="7550"/>
            </a:xfrm>
            <a:custGeom>
              <a:avLst/>
              <a:gdLst/>
              <a:ahLst/>
              <a:cxnLst/>
              <a:rect l="l" t="t" r="r" b="b"/>
              <a:pathLst>
                <a:path w="453" h="302" extrusionOk="0">
                  <a:moveTo>
                    <a:pt x="377" y="1"/>
                  </a:moveTo>
                  <a:cubicBezTo>
                    <a:pt x="277" y="101"/>
                    <a:pt x="151" y="176"/>
                    <a:pt x="26" y="201"/>
                  </a:cubicBezTo>
                  <a:cubicBezTo>
                    <a:pt x="1" y="226"/>
                    <a:pt x="1" y="252"/>
                    <a:pt x="1" y="277"/>
                  </a:cubicBezTo>
                  <a:cubicBezTo>
                    <a:pt x="1" y="277"/>
                    <a:pt x="26" y="302"/>
                    <a:pt x="26" y="302"/>
                  </a:cubicBezTo>
                  <a:lnTo>
                    <a:pt x="51" y="302"/>
                  </a:lnTo>
                  <a:cubicBezTo>
                    <a:pt x="201" y="252"/>
                    <a:pt x="327" y="176"/>
                    <a:pt x="427" y="76"/>
                  </a:cubicBezTo>
                  <a:cubicBezTo>
                    <a:pt x="452" y="51"/>
                    <a:pt x="452" y="26"/>
                    <a:pt x="427" y="26"/>
                  </a:cubicBezTo>
                  <a:cubicBezTo>
                    <a:pt x="427" y="1"/>
                    <a:pt x="402"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3"/>
            <p:cNvSpPr/>
            <p:nvPr/>
          </p:nvSpPr>
          <p:spPr>
            <a:xfrm>
              <a:off x="4948150" y="1795775"/>
              <a:ext cx="111550" cy="38225"/>
            </a:xfrm>
            <a:custGeom>
              <a:avLst/>
              <a:gdLst/>
              <a:ahLst/>
              <a:cxnLst/>
              <a:rect l="l" t="t" r="r" b="b"/>
              <a:pathLst>
                <a:path w="4462" h="1529" extrusionOk="0">
                  <a:moveTo>
                    <a:pt x="4412" y="0"/>
                  </a:moveTo>
                  <a:cubicBezTo>
                    <a:pt x="3158" y="577"/>
                    <a:pt x="1855" y="1053"/>
                    <a:pt x="502" y="1404"/>
                  </a:cubicBezTo>
                  <a:cubicBezTo>
                    <a:pt x="410" y="1419"/>
                    <a:pt x="319" y="1443"/>
                    <a:pt x="228" y="1443"/>
                  </a:cubicBezTo>
                  <a:cubicBezTo>
                    <a:pt x="169" y="1443"/>
                    <a:pt x="110" y="1433"/>
                    <a:pt x="51" y="1404"/>
                  </a:cubicBezTo>
                  <a:cubicBezTo>
                    <a:pt x="51" y="1396"/>
                    <a:pt x="49" y="1393"/>
                    <a:pt x="45" y="1393"/>
                  </a:cubicBezTo>
                  <a:cubicBezTo>
                    <a:pt x="36" y="1393"/>
                    <a:pt x="18" y="1411"/>
                    <a:pt x="1" y="1429"/>
                  </a:cubicBezTo>
                  <a:cubicBezTo>
                    <a:pt x="1" y="1429"/>
                    <a:pt x="1" y="1454"/>
                    <a:pt x="26" y="1479"/>
                  </a:cubicBezTo>
                  <a:cubicBezTo>
                    <a:pt x="76" y="1504"/>
                    <a:pt x="151" y="1529"/>
                    <a:pt x="251" y="1529"/>
                  </a:cubicBezTo>
                  <a:cubicBezTo>
                    <a:pt x="326" y="1529"/>
                    <a:pt x="427" y="1504"/>
                    <a:pt x="527" y="1479"/>
                  </a:cubicBezTo>
                  <a:cubicBezTo>
                    <a:pt x="1880" y="1128"/>
                    <a:pt x="3184" y="652"/>
                    <a:pt x="4437" y="75"/>
                  </a:cubicBezTo>
                  <a:cubicBezTo>
                    <a:pt x="4462" y="75"/>
                    <a:pt x="4462" y="50"/>
                    <a:pt x="4462" y="25"/>
                  </a:cubicBezTo>
                  <a:cubicBezTo>
                    <a:pt x="4462" y="0"/>
                    <a:pt x="4437" y="0"/>
                    <a:pt x="4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3"/>
            <p:cNvSpPr/>
            <p:nvPr/>
          </p:nvSpPr>
          <p:spPr>
            <a:xfrm>
              <a:off x="4950650" y="1788875"/>
              <a:ext cx="96525" cy="36375"/>
            </a:xfrm>
            <a:custGeom>
              <a:avLst/>
              <a:gdLst/>
              <a:ahLst/>
              <a:cxnLst/>
              <a:rect l="l" t="t" r="r" b="b"/>
              <a:pathLst>
                <a:path w="3861" h="1455" extrusionOk="0">
                  <a:moveTo>
                    <a:pt x="3810" y="0"/>
                  </a:moveTo>
                  <a:cubicBezTo>
                    <a:pt x="2607" y="602"/>
                    <a:pt x="1354" y="1078"/>
                    <a:pt x="51" y="1379"/>
                  </a:cubicBezTo>
                  <a:cubicBezTo>
                    <a:pt x="26" y="1379"/>
                    <a:pt x="1" y="1404"/>
                    <a:pt x="1" y="1429"/>
                  </a:cubicBezTo>
                  <a:cubicBezTo>
                    <a:pt x="26" y="1429"/>
                    <a:pt x="26" y="1454"/>
                    <a:pt x="51" y="1454"/>
                  </a:cubicBezTo>
                  <a:lnTo>
                    <a:pt x="76" y="1454"/>
                  </a:lnTo>
                  <a:cubicBezTo>
                    <a:pt x="1379" y="1153"/>
                    <a:pt x="2632" y="702"/>
                    <a:pt x="3835" y="76"/>
                  </a:cubicBezTo>
                  <a:cubicBezTo>
                    <a:pt x="3860" y="76"/>
                    <a:pt x="3860" y="51"/>
                    <a:pt x="3860" y="25"/>
                  </a:cubicBezTo>
                  <a:cubicBezTo>
                    <a:pt x="3835" y="0"/>
                    <a:pt x="3810" y="0"/>
                    <a:pt x="3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3"/>
            <p:cNvSpPr/>
            <p:nvPr/>
          </p:nvSpPr>
          <p:spPr>
            <a:xfrm>
              <a:off x="4950025" y="1776975"/>
              <a:ext cx="89625" cy="34475"/>
            </a:xfrm>
            <a:custGeom>
              <a:avLst/>
              <a:gdLst/>
              <a:ahLst/>
              <a:cxnLst/>
              <a:rect l="l" t="t" r="r" b="b"/>
              <a:pathLst>
                <a:path w="3585" h="1379" extrusionOk="0">
                  <a:moveTo>
                    <a:pt x="3510" y="0"/>
                  </a:moveTo>
                  <a:cubicBezTo>
                    <a:pt x="2382" y="527"/>
                    <a:pt x="1229" y="953"/>
                    <a:pt x="51" y="1278"/>
                  </a:cubicBezTo>
                  <a:cubicBezTo>
                    <a:pt x="26" y="1303"/>
                    <a:pt x="1" y="1303"/>
                    <a:pt x="1" y="1329"/>
                  </a:cubicBezTo>
                  <a:cubicBezTo>
                    <a:pt x="26" y="1354"/>
                    <a:pt x="26" y="1379"/>
                    <a:pt x="51" y="1379"/>
                  </a:cubicBezTo>
                  <a:cubicBezTo>
                    <a:pt x="1254" y="1028"/>
                    <a:pt x="2432" y="602"/>
                    <a:pt x="3535" y="75"/>
                  </a:cubicBezTo>
                  <a:cubicBezTo>
                    <a:pt x="3560" y="75"/>
                    <a:pt x="3585" y="50"/>
                    <a:pt x="3560" y="25"/>
                  </a:cubicBezTo>
                  <a:cubicBezTo>
                    <a:pt x="3560" y="0"/>
                    <a:pt x="3535" y="0"/>
                    <a:pt x="3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3"/>
            <p:cNvSpPr/>
            <p:nvPr/>
          </p:nvSpPr>
          <p:spPr>
            <a:xfrm>
              <a:off x="4950650" y="1764800"/>
              <a:ext cx="86500" cy="32875"/>
            </a:xfrm>
            <a:custGeom>
              <a:avLst/>
              <a:gdLst/>
              <a:ahLst/>
              <a:cxnLst/>
              <a:rect l="l" t="t" r="r" b="b"/>
              <a:pathLst>
                <a:path w="3460" h="1315" extrusionOk="0">
                  <a:moveTo>
                    <a:pt x="3406" y="1"/>
                  </a:moveTo>
                  <a:cubicBezTo>
                    <a:pt x="3399" y="1"/>
                    <a:pt x="3392" y="4"/>
                    <a:pt x="3384" y="11"/>
                  </a:cubicBezTo>
                  <a:cubicBezTo>
                    <a:pt x="2332" y="537"/>
                    <a:pt x="1204" y="963"/>
                    <a:pt x="26" y="1214"/>
                  </a:cubicBezTo>
                  <a:cubicBezTo>
                    <a:pt x="1" y="1214"/>
                    <a:pt x="1" y="1239"/>
                    <a:pt x="1" y="1264"/>
                  </a:cubicBezTo>
                  <a:cubicBezTo>
                    <a:pt x="1" y="1289"/>
                    <a:pt x="26" y="1314"/>
                    <a:pt x="51" y="1314"/>
                  </a:cubicBezTo>
                  <a:cubicBezTo>
                    <a:pt x="51" y="1314"/>
                    <a:pt x="51" y="1289"/>
                    <a:pt x="51" y="1289"/>
                  </a:cubicBezTo>
                  <a:cubicBezTo>
                    <a:pt x="1229" y="1039"/>
                    <a:pt x="2357" y="638"/>
                    <a:pt x="3409" y="86"/>
                  </a:cubicBezTo>
                  <a:cubicBezTo>
                    <a:pt x="3434" y="86"/>
                    <a:pt x="3459" y="36"/>
                    <a:pt x="3434" y="36"/>
                  </a:cubicBezTo>
                  <a:cubicBezTo>
                    <a:pt x="3434" y="18"/>
                    <a:pt x="3422" y="1"/>
                    <a:pt x="3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3"/>
            <p:cNvSpPr/>
            <p:nvPr/>
          </p:nvSpPr>
          <p:spPr>
            <a:xfrm>
              <a:off x="4949400" y="1762550"/>
              <a:ext cx="65200" cy="23225"/>
            </a:xfrm>
            <a:custGeom>
              <a:avLst/>
              <a:gdLst/>
              <a:ahLst/>
              <a:cxnLst/>
              <a:rect l="l" t="t" r="r" b="b"/>
              <a:pathLst>
                <a:path w="2608" h="929" extrusionOk="0">
                  <a:moveTo>
                    <a:pt x="2532" y="1"/>
                  </a:moveTo>
                  <a:cubicBezTo>
                    <a:pt x="1730" y="327"/>
                    <a:pt x="878" y="602"/>
                    <a:pt x="26" y="828"/>
                  </a:cubicBezTo>
                  <a:cubicBezTo>
                    <a:pt x="1" y="853"/>
                    <a:pt x="1" y="878"/>
                    <a:pt x="1" y="903"/>
                  </a:cubicBezTo>
                  <a:cubicBezTo>
                    <a:pt x="1" y="903"/>
                    <a:pt x="26" y="928"/>
                    <a:pt x="51" y="928"/>
                  </a:cubicBezTo>
                  <a:cubicBezTo>
                    <a:pt x="903" y="703"/>
                    <a:pt x="1755" y="427"/>
                    <a:pt x="2557" y="76"/>
                  </a:cubicBezTo>
                  <a:cubicBezTo>
                    <a:pt x="2582" y="76"/>
                    <a:pt x="2607" y="51"/>
                    <a:pt x="2582" y="26"/>
                  </a:cubicBezTo>
                  <a:cubicBezTo>
                    <a:pt x="2582" y="1"/>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3"/>
            <p:cNvSpPr/>
            <p:nvPr/>
          </p:nvSpPr>
          <p:spPr>
            <a:xfrm>
              <a:off x="4931225" y="1693175"/>
              <a:ext cx="58300" cy="21775"/>
            </a:xfrm>
            <a:custGeom>
              <a:avLst/>
              <a:gdLst/>
              <a:ahLst/>
              <a:cxnLst/>
              <a:rect l="l" t="t" r="r" b="b"/>
              <a:pathLst>
                <a:path w="2332" h="871" extrusionOk="0">
                  <a:moveTo>
                    <a:pt x="2294" y="0"/>
                  </a:moveTo>
                  <a:cubicBezTo>
                    <a:pt x="2282" y="0"/>
                    <a:pt x="2269" y="6"/>
                    <a:pt x="2257" y="19"/>
                  </a:cubicBezTo>
                  <a:cubicBezTo>
                    <a:pt x="1605" y="420"/>
                    <a:pt x="828" y="696"/>
                    <a:pt x="51" y="796"/>
                  </a:cubicBezTo>
                  <a:cubicBezTo>
                    <a:pt x="26" y="796"/>
                    <a:pt x="1" y="821"/>
                    <a:pt x="1" y="846"/>
                  </a:cubicBezTo>
                  <a:cubicBezTo>
                    <a:pt x="1" y="871"/>
                    <a:pt x="26" y="871"/>
                    <a:pt x="51" y="871"/>
                  </a:cubicBezTo>
                  <a:cubicBezTo>
                    <a:pt x="853" y="771"/>
                    <a:pt x="1630" y="495"/>
                    <a:pt x="2307" y="94"/>
                  </a:cubicBezTo>
                  <a:cubicBezTo>
                    <a:pt x="2332" y="69"/>
                    <a:pt x="2332" y="44"/>
                    <a:pt x="2332" y="19"/>
                  </a:cubicBezTo>
                  <a:cubicBezTo>
                    <a:pt x="2319" y="6"/>
                    <a:pt x="2307"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3"/>
            <p:cNvSpPr/>
            <p:nvPr/>
          </p:nvSpPr>
          <p:spPr>
            <a:xfrm>
              <a:off x="5000775" y="1686125"/>
              <a:ext cx="13200" cy="5650"/>
            </a:xfrm>
            <a:custGeom>
              <a:avLst/>
              <a:gdLst/>
              <a:ahLst/>
              <a:cxnLst/>
              <a:rect l="l" t="t" r="r" b="b"/>
              <a:pathLst>
                <a:path w="528" h="226" extrusionOk="0">
                  <a:moveTo>
                    <a:pt x="452" y="0"/>
                  </a:moveTo>
                  <a:cubicBezTo>
                    <a:pt x="327" y="50"/>
                    <a:pt x="176" y="100"/>
                    <a:pt x="26" y="125"/>
                  </a:cubicBezTo>
                  <a:cubicBezTo>
                    <a:pt x="1" y="150"/>
                    <a:pt x="1" y="176"/>
                    <a:pt x="1" y="176"/>
                  </a:cubicBezTo>
                  <a:cubicBezTo>
                    <a:pt x="1" y="201"/>
                    <a:pt x="26" y="226"/>
                    <a:pt x="51" y="226"/>
                  </a:cubicBezTo>
                  <a:cubicBezTo>
                    <a:pt x="201" y="201"/>
                    <a:pt x="352" y="150"/>
                    <a:pt x="502" y="75"/>
                  </a:cubicBezTo>
                  <a:cubicBezTo>
                    <a:pt x="502" y="75"/>
                    <a:pt x="527" y="50"/>
                    <a:pt x="502" y="25"/>
                  </a:cubicBezTo>
                  <a:cubicBezTo>
                    <a:pt x="502" y="0"/>
                    <a:pt x="477"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3"/>
            <p:cNvSpPr/>
            <p:nvPr/>
          </p:nvSpPr>
          <p:spPr>
            <a:xfrm>
              <a:off x="4791500" y="1956800"/>
              <a:ext cx="64575" cy="23825"/>
            </a:xfrm>
            <a:custGeom>
              <a:avLst/>
              <a:gdLst/>
              <a:ahLst/>
              <a:cxnLst/>
              <a:rect l="l" t="t" r="r" b="b"/>
              <a:pathLst>
                <a:path w="2583" h="953" extrusionOk="0">
                  <a:moveTo>
                    <a:pt x="2507" y="0"/>
                  </a:moveTo>
                  <a:cubicBezTo>
                    <a:pt x="1680" y="226"/>
                    <a:pt x="853" y="527"/>
                    <a:pt x="51" y="877"/>
                  </a:cubicBezTo>
                  <a:cubicBezTo>
                    <a:pt x="26" y="903"/>
                    <a:pt x="1" y="928"/>
                    <a:pt x="26" y="928"/>
                  </a:cubicBezTo>
                  <a:cubicBezTo>
                    <a:pt x="26" y="953"/>
                    <a:pt x="51" y="953"/>
                    <a:pt x="51" y="953"/>
                  </a:cubicBezTo>
                  <a:lnTo>
                    <a:pt x="76" y="953"/>
                  </a:lnTo>
                  <a:cubicBezTo>
                    <a:pt x="878" y="602"/>
                    <a:pt x="1705" y="326"/>
                    <a:pt x="2532" y="75"/>
                  </a:cubicBezTo>
                  <a:cubicBezTo>
                    <a:pt x="2557" y="75"/>
                    <a:pt x="2582" y="50"/>
                    <a:pt x="2557" y="25"/>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3"/>
            <p:cNvSpPr/>
            <p:nvPr/>
          </p:nvSpPr>
          <p:spPr>
            <a:xfrm>
              <a:off x="4794650" y="1961175"/>
              <a:ext cx="72700" cy="27600"/>
            </a:xfrm>
            <a:custGeom>
              <a:avLst/>
              <a:gdLst/>
              <a:ahLst/>
              <a:cxnLst/>
              <a:rect l="l" t="t" r="r" b="b"/>
              <a:pathLst>
                <a:path w="2908" h="1104" extrusionOk="0">
                  <a:moveTo>
                    <a:pt x="2857" y="1"/>
                  </a:moveTo>
                  <a:cubicBezTo>
                    <a:pt x="1930" y="377"/>
                    <a:pt x="1003" y="728"/>
                    <a:pt x="50" y="1003"/>
                  </a:cubicBezTo>
                  <a:cubicBezTo>
                    <a:pt x="25" y="1028"/>
                    <a:pt x="0" y="1053"/>
                    <a:pt x="25" y="1078"/>
                  </a:cubicBezTo>
                  <a:cubicBezTo>
                    <a:pt x="25" y="1078"/>
                    <a:pt x="25" y="1103"/>
                    <a:pt x="50" y="1103"/>
                  </a:cubicBezTo>
                  <a:lnTo>
                    <a:pt x="75" y="1103"/>
                  </a:lnTo>
                  <a:cubicBezTo>
                    <a:pt x="1028" y="803"/>
                    <a:pt x="1955" y="452"/>
                    <a:pt x="2882" y="76"/>
                  </a:cubicBezTo>
                  <a:cubicBezTo>
                    <a:pt x="2907" y="76"/>
                    <a:pt x="2907" y="51"/>
                    <a:pt x="2907" y="26"/>
                  </a:cubicBezTo>
                  <a:cubicBezTo>
                    <a:pt x="2907" y="1"/>
                    <a:pt x="2882" y="1"/>
                    <a:pt x="2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3"/>
            <p:cNvSpPr/>
            <p:nvPr/>
          </p:nvSpPr>
          <p:spPr>
            <a:xfrm>
              <a:off x="4802800" y="1969325"/>
              <a:ext cx="70825" cy="28225"/>
            </a:xfrm>
            <a:custGeom>
              <a:avLst/>
              <a:gdLst/>
              <a:ahLst/>
              <a:cxnLst/>
              <a:rect l="l" t="t" r="r" b="b"/>
              <a:pathLst>
                <a:path w="2833" h="1129" extrusionOk="0">
                  <a:moveTo>
                    <a:pt x="2782" y="0"/>
                  </a:moveTo>
                  <a:cubicBezTo>
                    <a:pt x="1880" y="402"/>
                    <a:pt x="952" y="752"/>
                    <a:pt x="25" y="1053"/>
                  </a:cubicBezTo>
                  <a:cubicBezTo>
                    <a:pt x="0" y="1053"/>
                    <a:pt x="0" y="1078"/>
                    <a:pt x="0" y="1103"/>
                  </a:cubicBezTo>
                  <a:cubicBezTo>
                    <a:pt x="0" y="1128"/>
                    <a:pt x="25" y="1128"/>
                    <a:pt x="25" y="1128"/>
                  </a:cubicBezTo>
                  <a:lnTo>
                    <a:pt x="50" y="1128"/>
                  </a:lnTo>
                  <a:cubicBezTo>
                    <a:pt x="977" y="828"/>
                    <a:pt x="1905" y="477"/>
                    <a:pt x="2807" y="101"/>
                  </a:cubicBezTo>
                  <a:cubicBezTo>
                    <a:pt x="2832" y="76"/>
                    <a:pt x="2832" y="51"/>
                    <a:pt x="2832" y="26"/>
                  </a:cubicBezTo>
                  <a:cubicBezTo>
                    <a:pt x="2807" y="0"/>
                    <a:pt x="2782"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3"/>
            <p:cNvSpPr/>
            <p:nvPr/>
          </p:nvSpPr>
          <p:spPr>
            <a:xfrm>
              <a:off x="4809050" y="1978100"/>
              <a:ext cx="72700" cy="27600"/>
            </a:xfrm>
            <a:custGeom>
              <a:avLst/>
              <a:gdLst/>
              <a:ahLst/>
              <a:cxnLst/>
              <a:rect l="l" t="t" r="r" b="b"/>
              <a:pathLst>
                <a:path w="2908" h="1104" extrusionOk="0">
                  <a:moveTo>
                    <a:pt x="2833" y="0"/>
                  </a:moveTo>
                  <a:cubicBezTo>
                    <a:pt x="1930" y="426"/>
                    <a:pt x="978" y="752"/>
                    <a:pt x="26" y="1003"/>
                  </a:cubicBezTo>
                  <a:cubicBezTo>
                    <a:pt x="1" y="1028"/>
                    <a:pt x="1" y="1053"/>
                    <a:pt x="1" y="1078"/>
                  </a:cubicBezTo>
                  <a:cubicBezTo>
                    <a:pt x="1" y="1078"/>
                    <a:pt x="26" y="1103"/>
                    <a:pt x="51" y="1103"/>
                  </a:cubicBezTo>
                  <a:cubicBezTo>
                    <a:pt x="1028" y="827"/>
                    <a:pt x="1956" y="502"/>
                    <a:pt x="2883" y="76"/>
                  </a:cubicBezTo>
                  <a:cubicBezTo>
                    <a:pt x="2883" y="76"/>
                    <a:pt x="2908" y="51"/>
                    <a:pt x="2883" y="25"/>
                  </a:cubicBezTo>
                  <a:cubicBezTo>
                    <a:pt x="2883" y="0"/>
                    <a:pt x="2858"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3"/>
            <p:cNvSpPr/>
            <p:nvPr/>
          </p:nvSpPr>
          <p:spPr>
            <a:xfrm>
              <a:off x="4813450" y="1989725"/>
              <a:ext cx="72075" cy="24100"/>
            </a:xfrm>
            <a:custGeom>
              <a:avLst/>
              <a:gdLst/>
              <a:ahLst/>
              <a:cxnLst/>
              <a:rect l="l" t="t" r="r" b="b"/>
              <a:pathLst>
                <a:path w="2883" h="964" extrusionOk="0">
                  <a:moveTo>
                    <a:pt x="2840" y="0"/>
                  </a:moveTo>
                  <a:cubicBezTo>
                    <a:pt x="2835" y="0"/>
                    <a:pt x="2832" y="3"/>
                    <a:pt x="2832" y="12"/>
                  </a:cubicBezTo>
                  <a:cubicBezTo>
                    <a:pt x="1930" y="413"/>
                    <a:pt x="1003" y="713"/>
                    <a:pt x="25" y="889"/>
                  </a:cubicBezTo>
                  <a:cubicBezTo>
                    <a:pt x="25" y="889"/>
                    <a:pt x="0" y="914"/>
                    <a:pt x="0" y="939"/>
                  </a:cubicBezTo>
                  <a:cubicBezTo>
                    <a:pt x="0" y="964"/>
                    <a:pt x="25" y="964"/>
                    <a:pt x="50" y="964"/>
                  </a:cubicBezTo>
                  <a:cubicBezTo>
                    <a:pt x="1028" y="789"/>
                    <a:pt x="1955" y="488"/>
                    <a:pt x="2857" y="87"/>
                  </a:cubicBezTo>
                  <a:cubicBezTo>
                    <a:pt x="2882" y="62"/>
                    <a:pt x="2882" y="37"/>
                    <a:pt x="2882" y="12"/>
                  </a:cubicBezTo>
                  <a:cubicBezTo>
                    <a:pt x="2866" y="12"/>
                    <a:pt x="2849" y="0"/>
                    <a:pt x="2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3"/>
            <p:cNvSpPr/>
            <p:nvPr/>
          </p:nvSpPr>
          <p:spPr>
            <a:xfrm>
              <a:off x="4815325" y="1998525"/>
              <a:ext cx="74575" cy="28475"/>
            </a:xfrm>
            <a:custGeom>
              <a:avLst/>
              <a:gdLst/>
              <a:ahLst/>
              <a:cxnLst/>
              <a:rect l="l" t="t" r="r" b="b"/>
              <a:pathLst>
                <a:path w="2983" h="1139" extrusionOk="0">
                  <a:moveTo>
                    <a:pt x="2930" y="0"/>
                  </a:moveTo>
                  <a:cubicBezTo>
                    <a:pt x="2922" y="0"/>
                    <a:pt x="2915" y="3"/>
                    <a:pt x="2908" y="10"/>
                  </a:cubicBezTo>
                  <a:cubicBezTo>
                    <a:pt x="2005" y="462"/>
                    <a:pt x="1028" y="812"/>
                    <a:pt x="50" y="1063"/>
                  </a:cubicBezTo>
                  <a:cubicBezTo>
                    <a:pt x="25" y="1063"/>
                    <a:pt x="0" y="1088"/>
                    <a:pt x="25" y="1113"/>
                  </a:cubicBezTo>
                  <a:cubicBezTo>
                    <a:pt x="25" y="1138"/>
                    <a:pt x="50" y="1138"/>
                    <a:pt x="50" y="1138"/>
                  </a:cubicBezTo>
                  <a:lnTo>
                    <a:pt x="75" y="1138"/>
                  </a:lnTo>
                  <a:cubicBezTo>
                    <a:pt x="1078" y="913"/>
                    <a:pt x="2030" y="537"/>
                    <a:pt x="2958" y="86"/>
                  </a:cubicBezTo>
                  <a:cubicBezTo>
                    <a:pt x="2983" y="86"/>
                    <a:pt x="2983" y="61"/>
                    <a:pt x="2983" y="36"/>
                  </a:cubicBezTo>
                  <a:cubicBezTo>
                    <a:pt x="2965" y="18"/>
                    <a:pt x="294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3"/>
            <p:cNvSpPr/>
            <p:nvPr/>
          </p:nvSpPr>
          <p:spPr>
            <a:xfrm>
              <a:off x="4817200" y="2006650"/>
              <a:ext cx="83350" cy="31625"/>
            </a:xfrm>
            <a:custGeom>
              <a:avLst/>
              <a:gdLst/>
              <a:ahLst/>
              <a:cxnLst/>
              <a:rect l="l" t="t" r="r" b="b"/>
              <a:pathLst>
                <a:path w="3334" h="1265" extrusionOk="0">
                  <a:moveTo>
                    <a:pt x="3281" y="1"/>
                  </a:moveTo>
                  <a:cubicBezTo>
                    <a:pt x="3273" y="1"/>
                    <a:pt x="3266" y="4"/>
                    <a:pt x="3259" y="11"/>
                  </a:cubicBezTo>
                  <a:cubicBezTo>
                    <a:pt x="2256" y="538"/>
                    <a:pt x="1153" y="939"/>
                    <a:pt x="26" y="1189"/>
                  </a:cubicBezTo>
                  <a:cubicBezTo>
                    <a:pt x="0" y="1189"/>
                    <a:pt x="0" y="1214"/>
                    <a:pt x="0" y="1239"/>
                  </a:cubicBezTo>
                  <a:cubicBezTo>
                    <a:pt x="0" y="1264"/>
                    <a:pt x="26" y="1264"/>
                    <a:pt x="51" y="1264"/>
                  </a:cubicBezTo>
                  <a:cubicBezTo>
                    <a:pt x="1178" y="1014"/>
                    <a:pt x="2281" y="638"/>
                    <a:pt x="3309" y="86"/>
                  </a:cubicBezTo>
                  <a:cubicBezTo>
                    <a:pt x="3334" y="61"/>
                    <a:pt x="3334" y="36"/>
                    <a:pt x="3334" y="36"/>
                  </a:cubicBezTo>
                  <a:cubicBezTo>
                    <a:pt x="3316" y="19"/>
                    <a:pt x="3298" y="1"/>
                    <a:pt x="3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3"/>
            <p:cNvSpPr/>
            <p:nvPr/>
          </p:nvSpPr>
          <p:spPr>
            <a:xfrm>
              <a:off x="4817825" y="2017725"/>
              <a:ext cx="89000" cy="33075"/>
            </a:xfrm>
            <a:custGeom>
              <a:avLst/>
              <a:gdLst/>
              <a:ahLst/>
              <a:cxnLst/>
              <a:rect l="l" t="t" r="r" b="b"/>
              <a:pathLst>
                <a:path w="3560" h="1323" extrusionOk="0">
                  <a:moveTo>
                    <a:pt x="3519" y="1"/>
                  </a:moveTo>
                  <a:cubicBezTo>
                    <a:pt x="3509" y="1"/>
                    <a:pt x="3497" y="7"/>
                    <a:pt x="3484" y="19"/>
                  </a:cubicBezTo>
                  <a:cubicBezTo>
                    <a:pt x="2407" y="571"/>
                    <a:pt x="1229" y="997"/>
                    <a:pt x="26" y="1247"/>
                  </a:cubicBezTo>
                  <a:cubicBezTo>
                    <a:pt x="1" y="1247"/>
                    <a:pt x="1" y="1273"/>
                    <a:pt x="1" y="1298"/>
                  </a:cubicBezTo>
                  <a:cubicBezTo>
                    <a:pt x="1" y="1323"/>
                    <a:pt x="26" y="1323"/>
                    <a:pt x="51" y="1323"/>
                  </a:cubicBezTo>
                  <a:cubicBezTo>
                    <a:pt x="1254" y="1072"/>
                    <a:pt x="2432" y="671"/>
                    <a:pt x="3509" y="95"/>
                  </a:cubicBezTo>
                  <a:cubicBezTo>
                    <a:pt x="3534" y="70"/>
                    <a:pt x="3559" y="44"/>
                    <a:pt x="3534" y="19"/>
                  </a:cubicBezTo>
                  <a:cubicBezTo>
                    <a:pt x="3534" y="7"/>
                    <a:pt x="3528" y="1"/>
                    <a:pt x="3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3"/>
            <p:cNvSpPr/>
            <p:nvPr/>
          </p:nvSpPr>
          <p:spPr>
            <a:xfrm>
              <a:off x="4825350" y="2025725"/>
              <a:ext cx="92750" cy="35100"/>
            </a:xfrm>
            <a:custGeom>
              <a:avLst/>
              <a:gdLst/>
              <a:ahLst/>
              <a:cxnLst/>
              <a:rect l="l" t="t" r="r" b="b"/>
              <a:pathLst>
                <a:path w="3710" h="1404" extrusionOk="0">
                  <a:moveTo>
                    <a:pt x="3634" y="0"/>
                  </a:moveTo>
                  <a:cubicBezTo>
                    <a:pt x="2481" y="577"/>
                    <a:pt x="1278" y="1003"/>
                    <a:pt x="50" y="1303"/>
                  </a:cubicBezTo>
                  <a:cubicBezTo>
                    <a:pt x="25" y="1303"/>
                    <a:pt x="0" y="1328"/>
                    <a:pt x="0" y="1354"/>
                  </a:cubicBezTo>
                  <a:cubicBezTo>
                    <a:pt x="25" y="1379"/>
                    <a:pt x="25" y="1404"/>
                    <a:pt x="50" y="1404"/>
                  </a:cubicBezTo>
                  <a:cubicBezTo>
                    <a:pt x="50" y="1404"/>
                    <a:pt x="50" y="1404"/>
                    <a:pt x="75" y="1379"/>
                  </a:cubicBezTo>
                  <a:cubicBezTo>
                    <a:pt x="1304" y="1078"/>
                    <a:pt x="2532" y="652"/>
                    <a:pt x="3684" y="75"/>
                  </a:cubicBezTo>
                  <a:cubicBezTo>
                    <a:pt x="3684" y="75"/>
                    <a:pt x="3710" y="50"/>
                    <a:pt x="3684" y="25"/>
                  </a:cubicBezTo>
                  <a:cubicBezTo>
                    <a:pt x="3684" y="0"/>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3"/>
            <p:cNvSpPr/>
            <p:nvPr/>
          </p:nvSpPr>
          <p:spPr>
            <a:xfrm>
              <a:off x="4832875" y="2039500"/>
              <a:ext cx="88975" cy="28850"/>
            </a:xfrm>
            <a:custGeom>
              <a:avLst/>
              <a:gdLst/>
              <a:ahLst/>
              <a:cxnLst/>
              <a:rect l="l" t="t" r="r" b="b"/>
              <a:pathLst>
                <a:path w="3559" h="1154" extrusionOk="0">
                  <a:moveTo>
                    <a:pt x="3509" y="1"/>
                  </a:moveTo>
                  <a:cubicBezTo>
                    <a:pt x="2632" y="427"/>
                    <a:pt x="1679" y="702"/>
                    <a:pt x="752" y="953"/>
                  </a:cubicBezTo>
                  <a:cubicBezTo>
                    <a:pt x="577" y="1011"/>
                    <a:pt x="387" y="1069"/>
                    <a:pt x="206" y="1069"/>
                  </a:cubicBezTo>
                  <a:cubicBezTo>
                    <a:pt x="153" y="1069"/>
                    <a:pt x="101" y="1064"/>
                    <a:pt x="50" y="1053"/>
                  </a:cubicBezTo>
                  <a:cubicBezTo>
                    <a:pt x="25" y="1053"/>
                    <a:pt x="0" y="1078"/>
                    <a:pt x="0" y="1103"/>
                  </a:cubicBezTo>
                  <a:cubicBezTo>
                    <a:pt x="0" y="1103"/>
                    <a:pt x="0" y="1128"/>
                    <a:pt x="25" y="1128"/>
                  </a:cubicBezTo>
                  <a:cubicBezTo>
                    <a:pt x="75" y="1153"/>
                    <a:pt x="125" y="1153"/>
                    <a:pt x="201" y="1153"/>
                  </a:cubicBezTo>
                  <a:cubicBezTo>
                    <a:pt x="401" y="1153"/>
                    <a:pt x="602" y="1103"/>
                    <a:pt x="777" y="1053"/>
                  </a:cubicBezTo>
                  <a:cubicBezTo>
                    <a:pt x="1704" y="777"/>
                    <a:pt x="2657" y="502"/>
                    <a:pt x="3534" y="76"/>
                  </a:cubicBezTo>
                  <a:cubicBezTo>
                    <a:pt x="3559" y="76"/>
                    <a:pt x="3559" y="51"/>
                    <a:pt x="3559" y="26"/>
                  </a:cubicBezTo>
                  <a:cubicBezTo>
                    <a:pt x="3534" y="1"/>
                    <a:pt x="3509"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3"/>
            <p:cNvSpPr/>
            <p:nvPr/>
          </p:nvSpPr>
          <p:spPr>
            <a:xfrm>
              <a:off x="4846650" y="2048900"/>
              <a:ext cx="87125" cy="30100"/>
            </a:xfrm>
            <a:custGeom>
              <a:avLst/>
              <a:gdLst/>
              <a:ahLst/>
              <a:cxnLst/>
              <a:rect l="l" t="t" r="r" b="b"/>
              <a:pathLst>
                <a:path w="3485" h="1204" extrusionOk="0">
                  <a:moveTo>
                    <a:pt x="3434" y="0"/>
                  </a:moveTo>
                  <a:cubicBezTo>
                    <a:pt x="2331" y="502"/>
                    <a:pt x="1203" y="878"/>
                    <a:pt x="25" y="1103"/>
                  </a:cubicBezTo>
                  <a:cubicBezTo>
                    <a:pt x="25" y="1103"/>
                    <a:pt x="0" y="1128"/>
                    <a:pt x="0" y="1153"/>
                  </a:cubicBezTo>
                  <a:cubicBezTo>
                    <a:pt x="0" y="1178"/>
                    <a:pt x="25" y="1203"/>
                    <a:pt x="51" y="1203"/>
                  </a:cubicBezTo>
                  <a:cubicBezTo>
                    <a:pt x="1228" y="953"/>
                    <a:pt x="2381" y="577"/>
                    <a:pt x="3459" y="76"/>
                  </a:cubicBezTo>
                  <a:cubicBezTo>
                    <a:pt x="3484" y="76"/>
                    <a:pt x="3484" y="51"/>
                    <a:pt x="3484" y="26"/>
                  </a:cubicBezTo>
                  <a:cubicBezTo>
                    <a:pt x="3459" y="0"/>
                    <a:pt x="343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3"/>
            <p:cNvSpPr/>
            <p:nvPr/>
          </p:nvSpPr>
          <p:spPr>
            <a:xfrm>
              <a:off x="4845400" y="2053900"/>
              <a:ext cx="108425" cy="35750"/>
            </a:xfrm>
            <a:custGeom>
              <a:avLst/>
              <a:gdLst/>
              <a:ahLst/>
              <a:cxnLst/>
              <a:rect l="l" t="t" r="r" b="b"/>
              <a:pathLst>
                <a:path w="4337" h="1430" extrusionOk="0">
                  <a:moveTo>
                    <a:pt x="4261" y="1"/>
                  </a:moveTo>
                  <a:cubicBezTo>
                    <a:pt x="2908" y="602"/>
                    <a:pt x="1504" y="1054"/>
                    <a:pt x="50" y="1329"/>
                  </a:cubicBezTo>
                  <a:cubicBezTo>
                    <a:pt x="25" y="1329"/>
                    <a:pt x="0" y="1354"/>
                    <a:pt x="0" y="1379"/>
                  </a:cubicBezTo>
                  <a:cubicBezTo>
                    <a:pt x="0" y="1404"/>
                    <a:pt x="25" y="1430"/>
                    <a:pt x="50" y="1430"/>
                  </a:cubicBezTo>
                  <a:cubicBezTo>
                    <a:pt x="1504" y="1129"/>
                    <a:pt x="2958" y="703"/>
                    <a:pt x="4311" y="101"/>
                  </a:cubicBezTo>
                  <a:cubicBezTo>
                    <a:pt x="4336" y="76"/>
                    <a:pt x="4336" y="51"/>
                    <a:pt x="4336" y="26"/>
                  </a:cubicBezTo>
                  <a:cubicBezTo>
                    <a:pt x="4311" y="1"/>
                    <a:pt x="4286" y="1"/>
                    <a:pt x="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3"/>
            <p:cNvSpPr/>
            <p:nvPr/>
          </p:nvSpPr>
          <p:spPr>
            <a:xfrm>
              <a:off x="4963825" y="2043875"/>
              <a:ext cx="23825" cy="9425"/>
            </a:xfrm>
            <a:custGeom>
              <a:avLst/>
              <a:gdLst/>
              <a:ahLst/>
              <a:cxnLst/>
              <a:rect l="l" t="t" r="r" b="b"/>
              <a:pathLst>
                <a:path w="953" h="377" extrusionOk="0">
                  <a:moveTo>
                    <a:pt x="877" y="1"/>
                  </a:moveTo>
                  <a:lnTo>
                    <a:pt x="25" y="302"/>
                  </a:lnTo>
                  <a:cubicBezTo>
                    <a:pt x="0" y="302"/>
                    <a:pt x="0" y="327"/>
                    <a:pt x="0" y="352"/>
                  </a:cubicBezTo>
                  <a:cubicBezTo>
                    <a:pt x="0" y="377"/>
                    <a:pt x="25" y="377"/>
                    <a:pt x="50" y="377"/>
                  </a:cubicBezTo>
                  <a:lnTo>
                    <a:pt x="927" y="76"/>
                  </a:lnTo>
                  <a:cubicBezTo>
                    <a:pt x="927" y="76"/>
                    <a:pt x="953" y="51"/>
                    <a:pt x="953"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3"/>
            <p:cNvSpPr/>
            <p:nvPr/>
          </p:nvSpPr>
          <p:spPr>
            <a:xfrm>
              <a:off x="4851025" y="2061425"/>
              <a:ext cx="135375" cy="38875"/>
            </a:xfrm>
            <a:custGeom>
              <a:avLst/>
              <a:gdLst/>
              <a:ahLst/>
              <a:cxnLst/>
              <a:rect l="l" t="t" r="r" b="b"/>
              <a:pathLst>
                <a:path w="5415" h="1555" extrusionOk="0">
                  <a:moveTo>
                    <a:pt x="5339" y="1"/>
                  </a:moveTo>
                  <a:cubicBezTo>
                    <a:pt x="3635" y="627"/>
                    <a:pt x="1855" y="1129"/>
                    <a:pt x="51" y="1479"/>
                  </a:cubicBezTo>
                  <a:cubicBezTo>
                    <a:pt x="26" y="1479"/>
                    <a:pt x="1" y="1504"/>
                    <a:pt x="26" y="1530"/>
                  </a:cubicBezTo>
                  <a:cubicBezTo>
                    <a:pt x="26" y="1530"/>
                    <a:pt x="26" y="1555"/>
                    <a:pt x="51" y="1555"/>
                  </a:cubicBezTo>
                  <a:lnTo>
                    <a:pt x="76" y="1555"/>
                  </a:lnTo>
                  <a:cubicBezTo>
                    <a:pt x="1855" y="1204"/>
                    <a:pt x="3660" y="702"/>
                    <a:pt x="5364" y="76"/>
                  </a:cubicBezTo>
                  <a:cubicBezTo>
                    <a:pt x="5389" y="76"/>
                    <a:pt x="5414" y="51"/>
                    <a:pt x="5389" y="26"/>
                  </a:cubicBezTo>
                  <a:cubicBezTo>
                    <a:pt x="5389" y="1"/>
                    <a:pt x="5364" y="1"/>
                    <a:pt x="5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3"/>
            <p:cNvSpPr/>
            <p:nvPr/>
          </p:nvSpPr>
          <p:spPr>
            <a:xfrm>
              <a:off x="4864825" y="2065825"/>
              <a:ext cx="139125" cy="44500"/>
            </a:xfrm>
            <a:custGeom>
              <a:avLst/>
              <a:gdLst/>
              <a:ahLst/>
              <a:cxnLst/>
              <a:rect l="l" t="t" r="r" b="b"/>
              <a:pathLst>
                <a:path w="5565" h="1780" extrusionOk="0">
                  <a:moveTo>
                    <a:pt x="5489" y="0"/>
                  </a:moveTo>
                  <a:cubicBezTo>
                    <a:pt x="3735" y="727"/>
                    <a:pt x="1905" y="1303"/>
                    <a:pt x="50" y="1704"/>
                  </a:cubicBezTo>
                  <a:cubicBezTo>
                    <a:pt x="25" y="1704"/>
                    <a:pt x="0" y="1729"/>
                    <a:pt x="25" y="1755"/>
                  </a:cubicBezTo>
                  <a:cubicBezTo>
                    <a:pt x="25" y="1755"/>
                    <a:pt x="50" y="1780"/>
                    <a:pt x="50" y="1780"/>
                  </a:cubicBezTo>
                  <a:lnTo>
                    <a:pt x="75" y="1780"/>
                  </a:lnTo>
                  <a:cubicBezTo>
                    <a:pt x="1930" y="1379"/>
                    <a:pt x="3760" y="827"/>
                    <a:pt x="5514" y="100"/>
                  </a:cubicBezTo>
                  <a:cubicBezTo>
                    <a:pt x="5539" y="75"/>
                    <a:pt x="5564" y="50"/>
                    <a:pt x="5539" y="25"/>
                  </a:cubicBezTo>
                  <a:cubicBezTo>
                    <a:pt x="5539" y="0"/>
                    <a:pt x="5514"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3"/>
            <p:cNvSpPr/>
            <p:nvPr/>
          </p:nvSpPr>
          <p:spPr>
            <a:xfrm>
              <a:off x="4864825" y="2069575"/>
              <a:ext cx="171700" cy="52025"/>
            </a:xfrm>
            <a:custGeom>
              <a:avLst/>
              <a:gdLst/>
              <a:ahLst/>
              <a:cxnLst/>
              <a:rect l="l" t="t" r="r" b="b"/>
              <a:pathLst>
                <a:path w="6868" h="2081" extrusionOk="0">
                  <a:moveTo>
                    <a:pt x="6817" y="1"/>
                  </a:moveTo>
                  <a:cubicBezTo>
                    <a:pt x="4612" y="853"/>
                    <a:pt x="2331" y="1529"/>
                    <a:pt x="25" y="1981"/>
                  </a:cubicBezTo>
                  <a:cubicBezTo>
                    <a:pt x="0" y="1981"/>
                    <a:pt x="0" y="2006"/>
                    <a:pt x="0" y="2031"/>
                  </a:cubicBezTo>
                  <a:cubicBezTo>
                    <a:pt x="0" y="2056"/>
                    <a:pt x="25" y="2081"/>
                    <a:pt x="50" y="2081"/>
                  </a:cubicBezTo>
                  <a:cubicBezTo>
                    <a:pt x="2356" y="1605"/>
                    <a:pt x="4637" y="953"/>
                    <a:pt x="6842" y="76"/>
                  </a:cubicBezTo>
                  <a:cubicBezTo>
                    <a:pt x="6867" y="76"/>
                    <a:pt x="6867" y="51"/>
                    <a:pt x="6867" y="26"/>
                  </a:cubicBezTo>
                  <a:cubicBezTo>
                    <a:pt x="6842" y="1"/>
                    <a:pt x="6817" y="1"/>
                    <a:pt x="6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3"/>
            <p:cNvSpPr/>
            <p:nvPr/>
          </p:nvSpPr>
          <p:spPr>
            <a:xfrm>
              <a:off x="4877975" y="2079325"/>
              <a:ext cx="160425" cy="50425"/>
            </a:xfrm>
            <a:custGeom>
              <a:avLst/>
              <a:gdLst/>
              <a:ahLst/>
              <a:cxnLst/>
              <a:rect l="l" t="t" r="r" b="b"/>
              <a:pathLst>
                <a:path w="6417" h="2017" extrusionOk="0">
                  <a:moveTo>
                    <a:pt x="6366" y="0"/>
                  </a:moveTo>
                  <a:cubicBezTo>
                    <a:pt x="6358" y="0"/>
                    <a:pt x="6350" y="3"/>
                    <a:pt x="6341" y="12"/>
                  </a:cubicBezTo>
                  <a:cubicBezTo>
                    <a:pt x="4336" y="914"/>
                    <a:pt x="2231" y="1565"/>
                    <a:pt x="51" y="1916"/>
                  </a:cubicBezTo>
                  <a:cubicBezTo>
                    <a:pt x="26" y="1941"/>
                    <a:pt x="1" y="1966"/>
                    <a:pt x="1" y="1966"/>
                  </a:cubicBezTo>
                  <a:cubicBezTo>
                    <a:pt x="1" y="1992"/>
                    <a:pt x="26" y="2017"/>
                    <a:pt x="51" y="2017"/>
                  </a:cubicBezTo>
                  <a:cubicBezTo>
                    <a:pt x="2231" y="1666"/>
                    <a:pt x="4361" y="1014"/>
                    <a:pt x="6392" y="87"/>
                  </a:cubicBezTo>
                  <a:cubicBezTo>
                    <a:pt x="6392" y="62"/>
                    <a:pt x="6417" y="37"/>
                    <a:pt x="6392" y="12"/>
                  </a:cubicBezTo>
                  <a:cubicBezTo>
                    <a:pt x="6392" y="12"/>
                    <a:pt x="6380"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3"/>
            <p:cNvSpPr/>
            <p:nvPr/>
          </p:nvSpPr>
          <p:spPr>
            <a:xfrm>
              <a:off x="4889250" y="2093375"/>
              <a:ext cx="158550" cy="45775"/>
            </a:xfrm>
            <a:custGeom>
              <a:avLst/>
              <a:gdLst/>
              <a:ahLst/>
              <a:cxnLst/>
              <a:rect l="l" t="t" r="r" b="b"/>
              <a:pathLst>
                <a:path w="6342" h="1831" extrusionOk="0">
                  <a:moveTo>
                    <a:pt x="6266" y="1"/>
                  </a:moveTo>
                  <a:cubicBezTo>
                    <a:pt x="4261" y="778"/>
                    <a:pt x="2156" y="1354"/>
                    <a:pt x="26" y="1755"/>
                  </a:cubicBezTo>
                  <a:cubicBezTo>
                    <a:pt x="26" y="1755"/>
                    <a:pt x="1" y="1780"/>
                    <a:pt x="1" y="1805"/>
                  </a:cubicBezTo>
                  <a:cubicBezTo>
                    <a:pt x="1" y="1805"/>
                    <a:pt x="26" y="1831"/>
                    <a:pt x="51" y="1831"/>
                  </a:cubicBezTo>
                  <a:cubicBezTo>
                    <a:pt x="2181" y="1430"/>
                    <a:pt x="4286" y="853"/>
                    <a:pt x="6291" y="76"/>
                  </a:cubicBezTo>
                  <a:cubicBezTo>
                    <a:pt x="6316" y="76"/>
                    <a:pt x="6342" y="51"/>
                    <a:pt x="6316" y="26"/>
                  </a:cubicBezTo>
                  <a:cubicBezTo>
                    <a:pt x="6316" y="1"/>
                    <a:pt x="6291" y="1"/>
                    <a:pt x="6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3"/>
            <p:cNvSpPr/>
            <p:nvPr/>
          </p:nvSpPr>
          <p:spPr>
            <a:xfrm>
              <a:off x="4904300" y="2107800"/>
              <a:ext cx="172325" cy="47650"/>
            </a:xfrm>
            <a:custGeom>
              <a:avLst/>
              <a:gdLst/>
              <a:ahLst/>
              <a:cxnLst/>
              <a:rect l="l" t="t" r="r" b="b"/>
              <a:pathLst>
                <a:path w="6893" h="1906" extrusionOk="0">
                  <a:moveTo>
                    <a:pt x="6817" y="0"/>
                  </a:moveTo>
                  <a:cubicBezTo>
                    <a:pt x="4637" y="827"/>
                    <a:pt x="2356" y="1429"/>
                    <a:pt x="50" y="1830"/>
                  </a:cubicBezTo>
                  <a:cubicBezTo>
                    <a:pt x="25" y="1830"/>
                    <a:pt x="0" y="1855"/>
                    <a:pt x="0" y="1880"/>
                  </a:cubicBezTo>
                  <a:cubicBezTo>
                    <a:pt x="0" y="1905"/>
                    <a:pt x="25" y="1905"/>
                    <a:pt x="50" y="1905"/>
                  </a:cubicBezTo>
                  <a:cubicBezTo>
                    <a:pt x="2356" y="1529"/>
                    <a:pt x="4662" y="903"/>
                    <a:pt x="6842" y="101"/>
                  </a:cubicBezTo>
                  <a:cubicBezTo>
                    <a:pt x="6867" y="76"/>
                    <a:pt x="6892" y="50"/>
                    <a:pt x="6867" y="25"/>
                  </a:cubicBezTo>
                  <a:cubicBezTo>
                    <a:pt x="6867" y="25"/>
                    <a:pt x="6842"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3"/>
            <p:cNvSpPr/>
            <p:nvPr/>
          </p:nvSpPr>
          <p:spPr>
            <a:xfrm>
              <a:off x="4907425" y="2121575"/>
              <a:ext cx="152900" cy="43900"/>
            </a:xfrm>
            <a:custGeom>
              <a:avLst/>
              <a:gdLst/>
              <a:ahLst/>
              <a:cxnLst/>
              <a:rect l="l" t="t" r="r" b="b"/>
              <a:pathLst>
                <a:path w="6116" h="1756" extrusionOk="0">
                  <a:moveTo>
                    <a:pt x="6066" y="1"/>
                  </a:moveTo>
                  <a:cubicBezTo>
                    <a:pt x="4111" y="728"/>
                    <a:pt x="2081" y="1279"/>
                    <a:pt x="51" y="1680"/>
                  </a:cubicBezTo>
                  <a:cubicBezTo>
                    <a:pt x="26" y="1680"/>
                    <a:pt x="0" y="1705"/>
                    <a:pt x="0" y="1730"/>
                  </a:cubicBezTo>
                  <a:cubicBezTo>
                    <a:pt x="0" y="1755"/>
                    <a:pt x="26" y="1755"/>
                    <a:pt x="51" y="1755"/>
                  </a:cubicBezTo>
                  <a:cubicBezTo>
                    <a:pt x="2106" y="1379"/>
                    <a:pt x="4136" y="803"/>
                    <a:pt x="6091" y="76"/>
                  </a:cubicBezTo>
                  <a:cubicBezTo>
                    <a:pt x="6116" y="76"/>
                    <a:pt x="6116" y="51"/>
                    <a:pt x="6116" y="26"/>
                  </a:cubicBezTo>
                  <a:cubicBezTo>
                    <a:pt x="6116" y="1"/>
                    <a:pt x="6091" y="1"/>
                    <a:pt x="6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3"/>
            <p:cNvSpPr/>
            <p:nvPr/>
          </p:nvSpPr>
          <p:spPr>
            <a:xfrm>
              <a:off x="4921825" y="2128475"/>
              <a:ext cx="148525" cy="45125"/>
            </a:xfrm>
            <a:custGeom>
              <a:avLst/>
              <a:gdLst/>
              <a:ahLst/>
              <a:cxnLst/>
              <a:rect l="l" t="t" r="r" b="b"/>
              <a:pathLst>
                <a:path w="5941" h="1805" extrusionOk="0">
                  <a:moveTo>
                    <a:pt x="5866" y="0"/>
                  </a:moveTo>
                  <a:cubicBezTo>
                    <a:pt x="4011" y="828"/>
                    <a:pt x="2031" y="1404"/>
                    <a:pt x="26" y="1730"/>
                  </a:cubicBezTo>
                  <a:cubicBezTo>
                    <a:pt x="1" y="1730"/>
                    <a:pt x="1" y="1755"/>
                    <a:pt x="1" y="1780"/>
                  </a:cubicBezTo>
                  <a:cubicBezTo>
                    <a:pt x="1" y="1805"/>
                    <a:pt x="26" y="1805"/>
                    <a:pt x="51" y="1805"/>
                  </a:cubicBezTo>
                  <a:cubicBezTo>
                    <a:pt x="2056" y="1479"/>
                    <a:pt x="4036" y="903"/>
                    <a:pt x="5891" y="76"/>
                  </a:cubicBezTo>
                  <a:cubicBezTo>
                    <a:pt x="5916" y="76"/>
                    <a:pt x="5941" y="51"/>
                    <a:pt x="5916" y="26"/>
                  </a:cubicBezTo>
                  <a:cubicBezTo>
                    <a:pt x="5916" y="0"/>
                    <a:pt x="5891"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3"/>
            <p:cNvSpPr/>
            <p:nvPr/>
          </p:nvSpPr>
          <p:spPr>
            <a:xfrm>
              <a:off x="4931225" y="2140750"/>
              <a:ext cx="147275" cy="42875"/>
            </a:xfrm>
            <a:custGeom>
              <a:avLst/>
              <a:gdLst/>
              <a:ahLst/>
              <a:cxnLst/>
              <a:rect l="l" t="t" r="r" b="b"/>
              <a:pathLst>
                <a:path w="5891" h="1715" extrusionOk="0">
                  <a:moveTo>
                    <a:pt x="5862" y="0"/>
                  </a:moveTo>
                  <a:cubicBezTo>
                    <a:pt x="5855" y="0"/>
                    <a:pt x="5848" y="3"/>
                    <a:pt x="5841" y="11"/>
                  </a:cubicBezTo>
                  <a:cubicBezTo>
                    <a:pt x="3986" y="813"/>
                    <a:pt x="2031" y="1364"/>
                    <a:pt x="26" y="1640"/>
                  </a:cubicBezTo>
                  <a:cubicBezTo>
                    <a:pt x="1" y="1640"/>
                    <a:pt x="1" y="1665"/>
                    <a:pt x="1" y="1690"/>
                  </a:cubicBezTo>
                  <a:cubicBezTo>
                    <a:pt x="1" y="1715"/>
                    <a:pt x="26" y="1715"/>
                    <a:pt x="51" y="1715"/>
                  </a:cubicBezTo>
                  <a:cubicBezTo>
                    <a:pt x="2056" y="1439"/>
                    <a:pt x="4011" y="888"/>
                    <a:pt x="5866" y="86"/>
                  </a:cubicBezTo>
                  <a:cubicBezTo>
                    <a:pt x="5891" y="61"/>
                    <a:pt x="5891" y="36"/>
                    <a:pt x="5891" y="36"/>
                  </a:cubicBezTo>
                  <a:cubicBezTo>
                    <a:pt x="5891" y="18"/>
                    <a:pt x="587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3"/>
            <p:cNvSpPr/>
            <p:nvPr/>
          </p:nvSpPr>
          <p:spPr>
            <a:xfrm>
              <a:off x="4946275" y="2151650"/>
              <a:ext cx="141625" cy="38250"/>
            </a:xfrm>
            <a:custGeom>
              <a:avLst/>
              <a:gdLst/>
              <a:ahLst/>
              <a:cxnLst/>
              <a:rect l="l" t="t" r="r" b="b"/>
              <a:pathLst>
                <a:path w="5665" h="1530" extrusionOk="0">
                  <a:moveTo>
                    <a:pt x="5614" y="1"/>
                  </a:moveTo>
                  <a:cubicBezTo>
                    <a:pt x="3810" y="652"/>
                    <a:pt x="1930" y="1154"/>
                    <a:pt x="51" y="1454"/>
                  </a:cubicBezTo>
                  <a:cubicBezTo>
                    <a:pt x="25" y="1454"/>
                    <a:pt x="0" y="1479"/>
                    <a:pt x="0" y="1505"/>
                  </a:cubicBezTo>
                  <a:cubicBezTo>
                    <a:pt x="0" y="1530"/>
                    <a:pt x="25" y="1530"/>
                    <a:pt x="51" y="1530"/>
                  </a:cubicBezTo>
                  <a:cubicBezTo>
                    <a:pt x="1955" y="1229"/>
                    <a:pt x="3835" y="753"/>
                    <a:pt x="5640" y="101"/>
                  </a:cubicBezTo>
                  <a:cubicBezTo>
                    <a:pt x="5665" y="76"/>
                    <a:pt x="5665" y="51"/>
                    <a:pt x="5665" y="26"/>
                  </a:cubicBezTo>
                  <a:cubicBezTo>
                    <a:pt x="5640" y="26"/>
                    <a:pt x="5614" y="1"/>
                    <a:pt x="5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3"/>
            <p:cNvSpPr/>
            <p:nvPr/>
          </p:nvSpPr>
          <p:spPr>
            <a:xfrm>
              <a:off x="4955675" y="2160800"/>
              <a:ext cx="132225" cy="39750"/>
            </a:xfrm>
            <a:custGeom>
              <a:avLst/>
              <a:gdLst/>
              <a:ahLst/>
              <a:cxnLst/>
              <a:rect l="l" t="t" r="r" b="b"/>
              <a:pathLst>
                <a:path w="5289" h="1590" extrusionOk="0">
                  <a:moveTo>
                    <a:pt x="5260" y="0"/>
                  </a:moveTo>
                  <a:cubicBezTo>
                    <a:pt x="5253" y="0"/>
                    <a:pt x="5246" y="3"/>
                    <a:pt x="5238" y="11"/>
                  </a:cubicBezTo>
                  <a:cubicBezTo>
                    <a:pt x="3534" y="637"/>
                    <a:pt x="1780" y="1139"/>
                    <a:pt x="25" y="1514"/>
                  </a:cubicBezTo>
                  <a:cubicBezTo>
                    <a:pt x="0" y="1514"/>
                    <a:pt x="0" y="1540"/>
                    <a:pt x="0" y="1565"/>
                  </a:cubicBezTo>
                  <a:cubicBezTo>
                    <a:pt x="0" y="1590"/>
                    <a:pt x="25" y="1590"/>
                    <a:pt x="25" y="1590"/>
                  </a:cubicBezTo>
                  <a:lnTo>
                    <a:pt x="50" y="1590"/>
                  </a:lnTo>
                  <a:cubicBezTo>
                    <a:pt x="1805" y="1214"/>
                    <a:pt x="3559" y="712"/>
                    <a:pt x="5264" y="86"/>
                  </a:cubicBezTo>
                  <a:cubicBezTo>
                    <a:pt x="5289" y="61"/>
                    <a:pt x="5289" y="36"/>
                    <a:pt x="5289" y="36"/>
                  </a:cubicBezTo>
                  <a:cubicBezTo>
                    <a:pt x="5289" y="18"/>
                    <a:pt x="5276" y="0"/>
                    <a:pt x="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3"/>
            <p:cNvSpPr/>
            <p:nvPr/>
          </p:nvSpPr>
          <p:spPr>
            <a:xfrm>
              <a:off x="4970700" y="2170450"/>
              <a:ext cx="123475" cy="37625"/>
            </a:xfrm>
            <a:custGeom>
              <a:avLst/>
              <a:gdLst/>
              <a:ahLst/>
              <a:cxnLst/>
              <a:rect l="l" t="t" r="r" b="b"/>
              <a:pathLst>
                <a:path w="4939" h="1505" extrusionOk="0">
                  <a:moveTo>
                    <a:pt x="4863" y="1"/>
                  </a:moveTo>
                  <a:cubicBezTo>
                    <a:pt x="3309" y="652"/>
                    <a:pt x="1680" y="1128"/>
                    <a:pt x="26" y="1404"/>
                  </a:cubicBezTo>
                  <a:cubicBezTo>
                    <a:pt x="1" y="1404"/>
                    <a:pt x="1" y="1429"/>
                    <a:pt x="1" y="1454"/>
                  </a:cubicBezTo>
                  <a:cubicBezTo>
                    <a:pt x="1" y="1479"/>
                    <a:pt x="26" y="1504"/>
                    <a:pt x="51" y="1504"/>
                  </a:cubicBezTo>
                  <a:cubicBezTo>
                    <a:pt x="1705" y="1204"/>
                    <a:pt x="3334" y="727"/>
                    <a:pt x="4888" y="76"/>
                  </a:cubicBezTo>
                  <a:cubicBezTo>
                    <a:pt x="4913" y="76"/>
                    <a:pt x="4938" y="51"/>
                    <a:pt x="4913" y="26"/>
                  </a:cubicBezTo>
                  <a:cubicBezTo>
                    <a:pt x="4913" y="1"/>
                    <a:pt x="4888"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3"/>
            <p:cNvSpPr/>
            <p:nvPr/>
          </p:nvSpPr>
          <p:spPr>
            <a:xfrm>
              <a:off x="5287750" y="1899775"/>
              <a:ext cx="89625" cy="44500"/>
            </a:xfrm>
            <a:custGeom>
              <a:avLst/>
              <a:gdLst/>
              <a:ahLst/>
              <a:cxnLst/>
              <a:rect l="l" t="t" r="r" b="b"/>
              <a:pathLst>
                <a:path w="3585" h="1780" extrusionOk="0">
                  <a:moveTo>
                    <a:pt x="3509" y="1"/>
                  </a:moveTo>
                  <a:cubicBezTo>
                    <a:pt x="2432" y="702"/>
                    <a:pt x="1254" y="1254"/>
                    <a:pt x="51" y="1680"/>
                  </a:cubicBezTo>
                  <a:cubicBezTo>
                    <a:pt x="26" y="1705"/>
                    <a:pt x="1" y="1730"/>
                    <a:pt x="26" y="1730"/>
                  </a:cubicBezTo>
                  <a:cubicBezTo>
                    <a:pt x="26" y="1755"/>
                    <a:pt x="51" y="1780"/>
                    <a:pt x="51" y="1780"/>
                  </a:cubicBezTo>
                  <a:cubicBezTo>
                    <a:pt x="51" y="1780"/>
                    <a:pt x="76" y="1780"/>
                    <a:pt x="76" y="1755"/>
                  </a:cubicBezTo>
                  <a:cubicBezTo>
                    <a:pt x="1279" y="1329"/>
                    <a:pt x="2457" y="777"/>
                    <a:pt x="3560" y="76"/>
                  </a:cubicBezTo>
                  <a:cubicBezTo>
                    <a:pt x="3585" y="76"/>
                    <a:pt x="3585" y="51"/>
                    <a:pt x="3560" y="26"/>
                  </a:cubicBezTo>
                  <a:cubicBezTo>
                    <a:pt x="3560" y="1"/>
                    <a:pt x="3534"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3"/>
            <p:cNvSpPr/>
            <p:nvPr/>
          </p:nvSpPr>
          <p:spPr>
            <a:xfrm>
              <a:off x="5293400" y="1910775"/>
              <a:ext cx="85850" cy="39150"/>
            </a:xfrm>
            <a:custGeom>
              <a:avLst/>
              <a:gdLst/>
              <a:ahLst/>
              <a:cxnLst/>
              <a:rect l="l" t="t" r="r" b="b"/>
              <a:pathLst>
                <a:path w="3434" h="1566" extrusionOk="0">
                  <a:moveTo>
                    <a:pt x="3383" y="1"/>
                  </a:moveTo>
                  <a:cubicBezTo>
                    <a:pt x="3375" y="1"/>
                    <a:pt x="3367" y="3"/>
                    <a:pt x="3359" y="12"/>
                  </a:cubicBezTo>
                  <a:cubicBezTo>
                    <a:pt x="2331" y="688"/>
                    <a:pt x="1228" y="1165"/>
                    <a:pt x="50" y="1490"/>
                  </a:cubicBezTo>
                  <a:cubicBezTo>
                    <a:pt x="25" y="1490"/>
                    <a:pt x="0" y="1515"/>
                    <a:pt x="25" y="1540"/>
                  </a:cubicBezTo>
                  <a:cubicBezTo>
                    <a:pt x="25" y="1566"/>
                    <a:pt x="50" y="1566"/>
                    <a:pt x="50" y="1566"/>
                  </a:cubicBezTo>
                  <a:lnTo>
                    <a:pt x="75" y="1566"/>
                  </a:lnTo>
                  <a:cubicBezTo>
                    <a:pt x="1253" y="1240"/>
                    <a:pt x="2381" y="764"/>
                    <a:pt x="3409" y="87"/>
                  </a:cubicBezTo>
                  <a:cubicBezTo>
                    <a:pt x="3409" y="62"/>
                    <a:pt x="3434" y="37"/>
                    <a:pt x="3409" y="12"/>
                  </a:cubicBezTo>
                  <a:cubicBezTo>
                    <a:pt x="3409" y="12"/>
                    <a:pt x="3398" y="1"/>
                    <a:pt x="3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3"/>
            <p:cNvSpPr/>
            <p:nvPr/>
          </p:nvSpPr>
          <p:spPr>
            <a:xfrm>
              <a:off x="5294025" y="1922950"/>
              <a:ext cx="87100" cy="40125"/>
            </a:xfrm>
            <a:custGeom>
              <a:avLst/>
              <a:gdLst/>
              <a:ahLst/>
              <a:cxnLst/>
              <a:rect l="l" t="t" r="r" b="b"/>
              <a:pathLst>
                <a:path w="3484" h="1605" extrusionOk="0">
                  <a:moveTo>
                    <a:pt x="3409" y="1"/>
                  </a:moveTo>
                  <a:cubicBezTo>
                    <a:pt x="2356" y="627"/>
                    <a:pt x="1228" y="1154"/>
                    <a:pt x="50" y="1530"/>
                  </a:cubicBezTo>
                  <a:cubicBezTo>
                    <a:pt x="25" y="1530"/>
                    <a:pt x="0" y="1555"/>
                    <a:pt x="25" y="1580"/>
                  </a:cubicBezTo>
                  <a:cubicBezTo>
                    <a:pt x="25" y="1605"/>
                    <a:pt x="25" y="1605"/>
                    <a:pt x="50" y="1605"/>
                  </a:cubicBezTo>
                  <a:lnTo>
                    <a:pt x="75" y="1605"/>
                  </a:lnTo>
                  <a:cubicBezTo>
                    <a:pt x="1253" y="1229"/>
                    <a:pt x="2381" y="703"/>
                    <a:pt x="3459" y="76"/>
                  </a:cubicBezTo>
                  <a:cubicBezTo>
                    <a:pt x="3484" y="51"/>
                    <a:pt x="3484" y="26"/>
                    <a:pt x="3459" y="26"/>
                  </a:cubicBezTo>
                  <a:cubicBezTo>
                    <a:pt x="3459" y="1"/>
                    <a:pt x="3434"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3"/>
            <p:cNvSpPr/>
            <p:nvPr/>
          </p:nvSpPr>
          <p:spPr>
            <a:xfrm>
              <a:off x="5297150" y="1935500"/>
              <a:ext cx="80850" cy="33850"/>
            </a:xfrm>
            <a:custGeom>
              <a:avLst/>
              <a:gdLst/>
              <a:ahLst/>
              <a:cxnLst/>
              <a:rect l="l" t="t" r="r" b="b"/>
              <a:pathLst>
                <a:path w="3234" h="1354" extrusionOk="0">
                  <a:moveTo>
                    <a:pt x="3184" y="0"/>
                  </a:moveTo>
                  <a:cubicBezTo>
                    <a:pt x="2507" y="326"/>
                    <a:pt x="1830" y="652"/>
                    <a:pt x="1128" y="952"/>
                  </a:cubicBezTo>
                  <a:cubicBezTo>
                    <a:pt x="752" y="1128"/>
                    <a:pt x="402" y="1253"/>
                    <a:pt x="51" y="1278"/>
                  </a:cubicBezTo>
                  <a:cubicBezTo>
                    <a:pt x="26" y="1278"/>
                    <a:pt x="1" y="1278"/>
                    <a:pt x="1" y="1303"/>
                  </a:cubicBezTo>
                  <a:cubicBezTo>
                    <a:pt x="1" y="1328"/>
                    <a:pt x="26" y="1353"/>
                    <a:pt x="51" y="1353"/>
                  </a:cubicBezTo>
                  <a:cubicBezTo>
                    <a:pt x="427" y="1353"/>
                    <a:pt x="777" y="1203"/>
                    <a:pt x="1178" y="1028"/>
                  </a:cubicBezTo>
                  <a:cubicBezTo>
                    <a:pt x="1855" y="727"/>
                    <a:pt x="2557" y="401"/>
                    <a:pt x="3209" y="75"/>
                  </a:cubicBezTo>
                  <a:cubicBezTo>
                    <a:pt x="3234" y="75"/>
                    <a:pt x="3234" y="50"/>
                    <a:pt x="3234" y="25"/>
                  </a:cubicBezTo>
                  <a:cubicBezTo>
                    <a:pt x="3209" y="0"/>
                    <a:pt x="3184"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3"/>
            <p:cNvSpPr/>
            <p:nvPr/>
          </p:nvSpPr>
          <p:spPr>
            <a:xfrm>
              <a:off x="5294650" y="1947400"/>
              <a:ext cx="83350" cy="33225"/>
            </a:xfrm>
            <a:custGeom>
              <a:avLst/>
              <a:gdLst/>
              <a:ahLst/>
              <a:cxnLst/>
              <a:rect l="l" t="t" r="r" b="b"/>
              <a:pathLst>
                <a:path w="3334" h="1329" extrusionOk="0">
                  <a:moveTo>
                    <a:pt x="3258" y="0"/>
                  </a:moveTo>
                  <a:cubicBezTo>
                    <a:pt x="2933" y="151"/>
                    <a:pt x="2582" y="301"/>
                    <a:pt x="2256" y="451"/>
                  </a:cubicBezTo>
                  <a:cubicBezTo>
                    <a:pt x="1554" y="802"/>
                    <a:pt x="827" y="1128"/>
                    <a:pt x="50" y="1253"/>
                  </a:cubicBezTo>
                  <a:cubicBezTo>
                    <a:pt x="25" y="1253"/>
                    <a:pt x="0" y="1279"/>
                    <a:pt x="25" y="1304"/>
                  </a:cubicBezTo>
                  <a:cubicBezTo>
                    <a:pt x="25" y="1329"/>
                    <a:pt x="25" y="1329"/>
                    <a:pt x="50" y="1329"/>
                  </a:cubicBezTo>
                  <a:cubicBezTo>
                    <a:pt x="852" y="1228"/>
                    <a:pt x="1579" y="877"/>
                    <a:pt x="2306" y="527"/>
                  </a:cubicBezTo>
                  <a:cubicBezTo>
                    <a:pt x="2632" y="376"/>
                    <a:pt x="2958" y="226"/>
                    <a:pt x="3284" y="75"/>
                  </a:cubicBezTo>
                  <a:cubicBezTo>
                    <a:pt x="3309" y="75"/>
                    <a:pt x="3334" y="50"/>
                    <a:pt x="3309" y="25"/>
                  </a:cubicBezTo>
                  <a:cubicBezTo>
                    <a:pt x="3309" y="0"/>
                    <a:pt x="3284"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3"/>
            <p:cNvSpPr/>
            <p:nvPr/>
          </p:nvSpPr>
          <p:spPr>
            <a:xfrm>
              <a:off x="5297150" y="1956325"/>
              <a:ext cx="80850" cy="33700"/>
            </a:xfrm>
            <a:custGeom>
              <a:avLst/>
              <a:gdLst/>
              <a:ahLst/>
              <a:cxnLst/>
              <a:rect l="l" t="t" r="r" b="b"/>
              <a:pathLst>
                <a:path w="3234" h="1348" extrusionOk="0">
                  <a:moveTo>
                    <a:pt x="3193" y="0"/>
                  </a:moveTo>
                  <a:cubicBezTo>
                    <a:pt x="3184" y="0"/>
                    <a:pt x="3171" y="7"/>
                    <a:pt x="3158" y="19"/>
                  </a:cubicBezTo>
                  <a:cubicBezTo>
                    <a:pt x="2206" y="621"/>
                    <a:pt x="1153" y="1047"/>
                    <a:pt x="26" y="1272"/>
                  </a:cubicBezTo>
                  <a:cubicBezTo>
                    <a:pt x="1" y="1272"/>
                    <a:pt x="1" y="1297"/>
                    <a:pt x="1" y="1323"/>
                  </a:cubicBezTo>
                  <a:cubicBezTo>
                    <a:pt x="1" y="1348"/>
                    <a:pt x="26" y="1348"/>
                    <a:pt x="51" y="1348"/>
                  </a:cubicBezTo>
                  <a:cubicBezTo>
                    <a:pt x="1178" y="1122"/>
                    <a:pt x="2231" y="696"/>
                    <a:pt x="3209" y="69"/>
                  </a:cubicBezTo>
                  <a:cubicBezTo>
                    <a:pt x="3209" y="69"/>
                    <a:pt x="3234" y="44"/>
                    <a:pt x="3209" y="19"/>
                  </a:cubicBezTo>
                  <a:cubicBezTo>
                    <a:pt x="3209" y="7"/>
                    <a:pt x="3202" y="0"/>
                    <a:pt x="3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3"/>
            <p:cNvSpPr/>
            <p:nvPr/>
          </p:nvSpPr>
          <p:spPr>
            <a:xfrm>
              <a:off x="5294025" y="1969050"/>
              <a:ext cx="81475" cy="32875"/>
            </a:xfrm>
            <a:custGeom>
              <a:avLst/>
              <a:gdLst/>
              <a:ahLst/>
              <a:cxnLst/>
              <a:rect l="l" t="t" r="r" b="b"/>
              <a:pathLst>
                <a:path w="3259" h="1315" extrusionOk="0">
                  <a:moveTo>
                    <a:pt x="3208" y="0"/>
                  </a:moveTo>
                  <a:cubicBezTo>
                    <a:pt x="3200" y="0"/>
                    <a:pt x="3192" y="3"/>
                    <a:pt x="3183" y="11"/>
                  </a:cubicBezTo>
                  <a:cubicBezTo>
                    <a:pt x="2206" y="538"/>
                    <a:pt x="1128" y="964"/>
                    <a:pt x="50" y="1240"/>
                  </a:cubicBezTo>
                  <a:cubicBezTo>
                    <a:pt x="25" y="1240"/>
                    <a:pt x="0" y="1265"/>
                    <a:pt x="0" y="1290"/>
                  </a:cubicBezTo>
                  <a:cubicBezTo>
                    <a:pt x="25" y="1290"/>
                    <a:pt x="25" y="1315"/>
                    <a:pt x="50" y="1315"/>
                  </a:cubicBezTo>
                  <a:cubicBezTo>
                    <a:pt x="1178" y="1039"/>
                    <a:pt x="2231" y="613"/>
                    <a:pt x="3233" y="87"/>
                  </a:cubicBezTo>
                  <a:cubicBezTo>
                    <a:pt x="3258" y="62"/>
                    <a:pt x="3258" y="37"/>
                    <a:pt x="3258" y="11"/>
                  </a:cubicBezTo>
                  <a:cubicBezTo>
                    <a:pt x="3242" y="11"/>
                    <a:pt x="3225" y="0"/>
                    <a:pt x="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3"/>
            <p:cNvSpPr/>
            <p:nvPr/>
          </p:nvSpPr>
          <p:spPr>
            <a:xfrm>
              <a:off x="5292775" y="1984075"/>
              <a:ext cx="76450" cy="27875"/>
            </a:xfrm>
            <a:custGeom>
              <a:avLst/>
              <a:gdLst/>
              <a:ahLst/>
              <a:cxnLst/>
              <a:rect l="l" t="t" r="r" b="b"/>
              <a:pathLst>
                <a:path w="3058" h="1115" extrusionOk="0">
                  <a:moveTo>
                    <a:pt x="3032" y="1"/>
                  </a:moveTo>
                  <a:cubicBezTo>
                    <a:pt x="3024" y="1"/>
                    <a:pt x="3016" y="4"/>
                    <a:pt x="3008" y="12"/>
                  </a:cubicBezTo>
                  <a:cubicBezTo>
                    <a:pt x="2456" y="263"/>
                    <a:pt x="1880" y="488"/>
                    <a:pt x="1328" y="714"/>
                  </a:cubicBezTo>
                  <a:cubicBezTo>
                    <a:pt x="902" y="889"/>
                    <a:pt x="501" y="1040"/>
                    <a:pt x="75" y="1040"/>
                  </a:cubicBezTo>
                  <a:lnTo>
                    <a:pt x="50" y="1040"/>
                  </a:lnTo>
                  <a:cubicBezTo>
                    <a:pt x="25" y="1040"/>
                    <a:pt x="25" y="1040"/>
                    <a:pt x="25" y="1065"/>
                  </a:cubicBezTo>
                  <a:cubicBezTo>
                    <a:pt x="0" y="1090"/>
                    <a:pt x="25" y="1115"/>
                    <a:pt x="50" y="1115"/>
                  </a:cubicBezTo>
                  <a:lnTo>
                    <a:pt x="75" y="1115"/>
                  </a:lnTo>
                  <a:cubicBezTo>
                    <a:pt x="526" y="1115"/>
                    <a:pt x="927" y="964"/>
                    <a:pt x="1353" y="789"/>
                  </a:cubicBezTo>
                  <a:cubicBezTo>
                    <a:pt x="1930" y="588"/>
                    <a:pt x="2481" y="338"/>
                    <a:pt x="3033" y="87"/>
                  </a:cubicBezTo>
                  <a:cubicBezTo>
                    <a:pt x="3058" y="62"/>
                    <a:pt x="3058" y="37"/>
                    <a:pt x="3058" y="12"/>
                  </a:cubicBezTo>
                  <a:cubicBezTo>
                    <a:pt x="3058" y="12"/>
                    <a:pt x="3047" y="1"/>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3"/>
            <p:cNvSpPr/>
            <p:nvPr/>
          </p:nvSpPr>
          <p:spPr>
            <a:xfrm>
              <a:off x="5292150" y="1992225"/>
              <a:ext cx="79600" cy="31625"/>
            </a:xfrm>
            <a:custGeom>
              <a:avLst/>
              <a:gdLst/>
              <a:ahLst/>
              <a:cxnLst/>
              <a:rect l="l" t="t" r="r" b="b"/>
              <a:pathLst>
                <a:path w="3184" h="1265" extrusionOk="0">
                  <a:moveTo>
                    <a:pt x="3133" y="1"/>
                  </a:moveTo>
                  <a:cubicBezTo>
                    <a:pt x="3125" y="1"/>
                    <a:pt x="3116" y="3"/>
                    <a:pt x="3108" y="12"/>
                  </a:cubicBezTo>
                  <a:cubicBezTo>
                    <a:pt x="2181" y="588"/>
                    <a:pt x="1103" y="989"/>
                    <a:pt x="25" y="1165"/>
                  </a:cubicBezTo>
                  <a:cubicBezTo>
                    <a:pt x="0" y="1190"/>
                    <a:pt x="0" y="1190"/>
                    <a:pt x="0" y="1215"/>
                  </a:cubicBezTo>
                  <a:cubicBezTo>
                    <a:pt x="0" y="1240"/>
                    <a:pt x="25" y="1265"/>
                    <a:pt x="25" y="1265"/>
                  </a:cubicBezTo>
                  <a:lnTo>
                    <a:pt x="50" y="1265"/>
                  </a:lnTo>
                  <a:cubicBezTo>
                    <a:pt x="1128" y="1064"/>
                    <a:pt x="2206" y="663"/>
                    <a:pt x="3158" y="87"/>
                  </a:cubicBezTo>
                  <a:cubicBezTo>
                    <a:pt x="3183" y="62"/>
                    <a:pt x="3183" y="37"/>
                    <a:pt x="3183" y="12"/>
                  </a:cubicBezTo>
                  <a:cubicBezTo>
                    <a:pt x="3166" y="12"/>
                    <a:pt x="3150" y="1"/>
                    <a:pt x="3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3"/>
            <p:cNvSpPr/>
            <p:nvPr/>
          </p:nvSpPr>
          <p:spPr>
            <a:xfrm>
              <a:off x="5285250" y="2005675"/>
              <a:ext cx="80850" cy="33850"/>
            </a:xfrm>
            <a:custGeom>
              <a:avLst/>
              <a:gdLst/>
              <a:ahLst/>
              <a:cxnLst/>
              <a:rect l="l" t="t" r="r" b="b"/>
              <a:pathLst>
                <a:path w="3234" h="1354" extrusionOk="0">
                  <a:moveTo>
                    <a:pt x="3158" y="0"/>
                  </a:moveTo>
                  <a:cubicBezTo>
                    <a:pt x="2206" y="602"/>
                    <a:pt x="1153" y="1028"/>
                    <a:pt x="50" y="1253"/>
                  </a:cubicBezTo>
                  <a:cubicBezTo>
                    <a:pt x="25" y="1278"/>
                    <a:pt x="0" y="1278"/>
                    <a:pt x="0" y="1303"/>
                  </a:cubicBezTo>
                  <a:cubicBezTo>
                    <a:pt x="0" y="1328"/>
                    <a:pt x="25" y="1354"/>
                    <a:pt x="50" y="1354"/>
                  </a:cubicBezTo>
                  <a:cubicBezTo>
                    <a:pt x="1178" y="1103"/>
                    <a:pt x="2231" y="677"/>
                    <a:pt x="3208" y="75"/>
                  </a:cubicBezTo>
                  <a:cubicBezTo>
                    <a:pt x="3233" y="75"/>
                    <a:pt x="3233" y="50"/>
                    <a:pt x="3233" y="25"/>
                  </a:cubicBezTo>
                  <a:cubicBezTo>
                    <a:pt x="3208" y="0"/>
                    <a:pt x="3183"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3"/>
            <p:cNvSpPr/>
            <p:nvPr/>
          </p:nvSpPr>
          <p:spPr>
            <a:xfrm>
              <a:off x="5285875" y="2019450"/>
              <a:ext cx="82100" cy="32600"/>
            </a:xfrm>
            <a:custGeom>
              <a:avLst/>
              <a:gdLst/>
              <a:ahLst/>
              <a:cxnLst/>
              <a:rect l="l" t="t" r="r" b="b"/>
              <a:pathLst>
                <a:path w="3284" h="1304" extrusionOk="0">
                  <a:moveTo>
                    <a:pt x="3208" y="1"/>
                  </a:moveTo>
                  <a:lnTo>
                    <a:pt x="1855" y="602"/>
                  </a:lnTo>
                  <a:cubicBezTo>
                    <a:pt x="1279" y="853"/>
                    <a:pt x="677" y="1128"/>
                    <a:pt x="25" y="1229"/>
                  </a:cubicBezTo>
                  <a:cubicBezTo>
                    <a:pt x="0" y="1229"/>
                    <a:pt x="0" y="1254"/>
                    <a:pt x="0" y="1279"/>
                  </a:cubicBezTo>
                  <a:cubicBezTo>
                    <a:pt x="0" y="1304"/>
                    <a:pt x="25" y="1304"/>
                    <a:pt x="51" y="1304"/>
                  </a:cubicBezTo>
                  <a:cubicBezTo>
                    <a:pt x="702" y="1204"/>
                    <a:pt x="1304" y="953"/>
                    <a:pt x="1880" y="677"/>
                  </a:cubicBezTo>
                  <a:lnTo>
                    <a:pt x="3234" y="76"/>
                  </a:lnTo>
                  <a:cubicBezTo>
                    <a:pt x="3259" y="76"/>
                    <a:pt x="3284" y="51"/>
                    <a:pt x="3259" y="26"/>
                  </a:cubicBezTo>
                  <a:cubicBezTo>
                    <a:pt x="3259" y="1"/>
                    <a:pt x="3234"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3"/>
            <p:cNvSpPr/>
            <p:nvPr/>
          </p:nvSpPr>
          <p:spPr>
            <a:xfrm>
              <a:off x="5283375" y="2034500"/>
              <a:ext cx="79600" cy="30100"/>
            </a:xfrm>
            <a:custGeom>
              <a:avLst/>
              <a:gdLst/>
              <a:ahLst/>
              <a:cxnLst/>
              <a:rect l="l" t="t" r="r" b="b"/>
              <a:pathLst>
                <a:path w="3184" h="1204" extrusionOk="0">
                  <a:moveTo>
                    <a:pt x="3108" y="0"/>
                  </a:moveTo>
                  <a:cubicBezTo>
                    <a:pt x="2156" y="526"/>
                    <a:pt x="1103" y="902"/>
                    <a:pt x="50" y="1103"/>
                  </a:cubicBezTo>
                  <a:cubicBezTo>
                    <a:pt x="25" y="1103"/>
                    <a:pt x="0" y="1128"/>
                    <a:pt x="0" y="1153"/>
                  </a:cubicBezTo>
                  <a:cubicBezTo>
                    <a:pt x="25" y="1178"/>
                    <a:pt x="25" y="1203"/>
                    <a:pt x="50" y="1203"/>
                  </a:cubicBezTo>
                  <a:cubicBezTo>
                    <a:pt x="1128" y="977"/>
                    <a:pt x="2181" y="602"/>
                    <a:pt x="3158" y="75"/>
                  </a:cubicBezTo>
                  <a:cubicBezTo>
                    <a:pt x="3183" y="75"/>
                    <a:pt x="3183" y="50"/>
                    <a:pt x="3158" y="25"/>
                  </a:cubicBezTo>
                  <a:cubicBezTo>
                    <a:pt x="3158" y="0"/>
                    <a:pt x="3133"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3"/>
            <p:cNvSpPr/>
            <p:nvPr/>
          </p:nvSpPr>
          <p:spPr>
            <a:xfrm>
              <a:off x="5280225" y="2048425"/>
              <a:ext cx="75850" cy="27450"/>
            </a:xfrm>
            <a:custGeom>
              <a:avLst/>
              <a:gdLst/>
              <a:ahLst/>
              <a:cxnLst/>
              <a:rect l="l" t="t" r="r" b="b"/>
              <a:pathLst>
                <a:path w="3034" h="1098" extrusionOk="0">
                  <a:moveTo>
                    <a:pt x="2996" y="1"/>
                  </a:moveTo>
                  <a:cubicBezTo>
                    <a:pt x="2983" y="1"/>
                    <a:pt x="2971" y="7"/>
                    <a:pt x="2958" y="19"/>
                  </a:cubicBezTo>
                  <a:cubicBezTo>
                    <a:pt x="2031" y="446"/>
                    <a:pt x="1053" y="796"/>
                    <a:pt x="26" y="997"/>
                  </a:cubicBezTo>
                  <a:cubicBezTo>
                    <a:pt x="1" y="1022"/>
                    <a:pt x="1" y="1022"/>
                    <a:pt x="1" y="1047"/>
                  </a:cubicBezTo>
                  <a:cubicBezTo>
                    <a:pt x="1" y="1072"/>
                    <a:pt x="26" y="1097"/>
                    <a:pt x="26" y="1097"/>
                  </a:cubicBezTo>
                  <a:lnTo>
                    <a:pt x="51" y="1097"/>
                  </a:lnTo>
                  <a:cubicBezTo>
                    <a:pt x="1079" y="872"/>
                    <a:pt x="2056" y="546"/>
                    <a:pt x="3008" y="95"/>
                  </a:cubicBezTo>
                  <a:cubicBezTo>
                    <a:pt x="3033" y="70"/>
                    <a:pt x="3033" y="45"/>
                    <a:pt x="3033" y="19"/>
                  </a:cubicBezTo>
                  <a:cubicBezTo>
                    <a:pt x="3021" y="7"/>
                    <a:pt x="3008" y="1"/>
                    <a:pt x="2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3"/>
            <p:cNvSpPr/>
            <p:nvPr/>
          </p:nvSpPr>
          <p:spPr>
            <a:xfrm>
              <a:off x="5274600" y="2061800"/>
              <a:ext cx="77725" cy="27225"/>
            </a:xfrm>
            <a:custGeom>
              <a:avLst/>
              <a:gdLst/>
              <a:ahLst/>
              <a:cxnLst/>
              <a:rect l="l" t="t" r="r" b="b"/>
              <a:pathLst>
                <a:path w="3109" h="1089" extrusionOk="0">
                  <a:moveTo>
                    <a:pt x="3054" y="0"/>
                  </a:moveTo>
                  <a:cubicBezTo>
                    <a:pt x="3048" y="0"/>
                    <a:pt x="3040" y="3"/>
                    <a:pt x="3033" y="11"/>
                  </a:cubicBezTo>
                  <a:cubicBezTo>
                    <a:pt x="2080" y="487"/>
                    <a:pt x="1078" y="838"/>
                    <a:pt x="25" y="1013"/>
                  </a:cubicBezTo>
                  <a:cubicBezTo>
                    <a:pt x="0" y="1013"/>
                    <a:pt x="0" y="1038"/>
                    <a:pt x="0" y="1063"/>
                  </a:cubicBezTo>
                  <a:cubicBezTo>
                    <a:pt x="0" y="1088"/>
                    <a:pt x="25" y="1088"/>
                    <a:pt x="25" y="1088"/>
                  </a:cubicBezTo>
                  <a:lnTo>
                    <a:pt x="50" y="1088"/>
                  </a:lnTo>
                  <a:cubicBezTo>
                    <a:pt x="1103" y="913"/>
                    <a:pt x="2131" y="587"/>
                    <a:pt x="3083" y="86"/>
                  </a:cubicBezTo>
                  <a:cubicBezTo>
                    <a:pt x="3083" y="86"/>
                    <a:pt x="3108" y="36"/>
                    <a:pt x="3083" y="36"/>
                  </a:cubicBezTo>
                  <a:cubicBezTo>
                    <a:pt x="3083" y="18"/>
                    <a:pt x="3070"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3"/>
            <p:cNvSpPr/>
            <p:nvPr/>
          </p:nvSpPr>
          <p:spPr>
            <a:xfrm>
              <a:off x="5269575" y="2071450"/>
              <a:ext cx="80850" cy="30100"/>
            </a:xfrm>
            <a:custGeom>
              <a:avLst/>
              <a:gdLst/>
              <a:ahLst/>
              <a:cxnLst/>
              <a:rect l="l" t="t" r="r" b="b"/>
              <a:pathLst>
                <a:path w="3234" h="1204" extrusionOk="0">
                  <a:moveTo>
                    <a:pt x="3159" y="1"/>
                  </a:moveTo>
                  <a:cubicBezTo>
                    <a:pt x="2181" y="502"/>
                    <a:pt x="1129" y="878"/>
                    <a:pt x="26" y="1103"/>
                  </a:cubicBezTo>
                  <a:cubicBezTo>
                    <a:pt x="26" y="1129"/>
                    <a:pt x="1" y="1154"/>
                    <a:pt x="1" y="1179"/>
                  </a:cubicBezTo>
                  <a:cubicBezTo>
                    <a:pt x="1" y="1179"/>
                    <a:pt x="26" y="1204"/>
                    <a:pt x="51" y="1204"/>
                  </a:cubicBezTo>
                  <a:cubicBezTo>
                    <a:pt x="1154" y="953"/>
                    <a:pt x="2206" y="577"/>
                    <a:pt x="3209" y="76"/>
                  </a:cubicBezTo>
                  <a:cubicBezTo>
                    <a:pt x="3234" y="76"/>
                    <a:pt x="3234" y="51"/>
                    <a:pt x="3234" y="26"/>
                  </a:cubicBezTo>
                  <a:cubicBezTo>
                    <a:pt x="3209" y="1"/>
                    <a:pt x="3184" y="1"/>
                    <a:pt x="3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3"/>
            <p:cNvSpPr/>
            <p:nvPr/>
          </p:nvSpPr>
          <p:spPr>
            <a:xfrm>
              <a:off x="5261425" y="2090000"/>
              <a:ext cx="72725" cy="24075"/>
            </a:xfrm>
            <a:custGeom>
              <a:avLst/>
              <a:gdLst/>
              <a:ahLst/>
              <a:cxnLst/>
              <a:rect l="l" t="t" r="r" b="b"/>
              <a:pathLst>
                <a:path w="2909" h="963" extrusionOk="0">
                  <a:moveTo>
                    <a:pt x="2854" y="0"/>
                  </a:moveTo>
                  <a:cubicBezTo>
                    <a:pt x="2848" y="0"/>
                    <a:pt x="2840" y="3"/>
                    <a:pt x="2833" y="11"/>
                  </a:cubicBezTo>
                  <a:cubicBezTo>
                    <a:pt x="1956" y="437"/>
                    <a:pt x="1003" y="712"/>
                    <a:pt x="51" y="888"/>
                  </a:cubicBezTo>
                  <a:cubicBezTo>
                    <a:pt x="26" y="888"/>
                    <a:pt x="1" y="913"/>
                    <a:pt x="1" y="938"/>
                  </a:cubicBezTo>
                  <a:cubicBezTo>
                    <a:pt x="1" y="938"/>
                    <a:pt x="26" y="963"/>
                    <a:pt x="51" y="963"/>
                  </a:cubicBezTo>
                  <a:cubicBezTo>
                    <a:pt x="1029" y="813"/>
                    <a:pt x="1981" y="512"/>
                    <a:pt x="2883" y="86"/>
                  </a:cubicBezTo>
                  <a:cubicBezTo>
                    <a:pt x="2883" y="61"/>
                    <a:pt x="2908" y="36"/>
                    <a:pt x="2883" y="36"/>
                  </a:cubicBezTo>
                  <a:cubicBezTo>
                    <a:pt x="2883" y="18"/>
                    <a:pt x="2871"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3"/>
            <p:cNvSpPr/>
            <p:nvPr/>
          </p:nvSpPr>
          <p:spPr>
            <a:xfrm>
              <a:off x="4902400" y="2096250"/>
              <a:ext cx="169825" cy="51050"/>
            </a:xfrm>
            <a:custGeom>
              <a:avLst/>
              <a:gdLst/>
              <a:ahLst/>
              <a:cxnLst/>
              <a:rect l="l" t="t" r="r" b="b"/>
              <a:pathLst>
                <a:path w="6793" h="2042" extrusionOk="0">
                  <a:moveTo>
                    <a:pt x="6749" y="1"/>
                  </a:moveTo>
                  <a:cubicBezTo>
                    <a:pt x="6745" y="1"/>
                    <a:pt x="6743" y="4"/>
                    <a:pt x="6743" y="11"/>
                  </a:cubicBezTo>
                  <a:cubicBezTo>
                    <a:pt x="4562" y="813"/>
                    <a:pt x="2307" y="1490"/>
                    <a:pt x="26" y="1941"/>
                  </a:cubicBezTo>
                  <a:cubicBezTo>
                    <a:pt x="1" y="1966"/>
                    <a:pt x="1" y="1991"/>
                    <a:pt x="1" y="1991"/>
                  </a:cubicBezTo>
                  <a:cubicBezTo>
                    <a:pt x="1" y="2016"/>
                    <a:pt x="26" y="2041"/>
                    <a:pt x="51" y="2041"/>
                  </a:cubicBezTo>
                  <a:cubicBezTo>
                    <a:pt x="2332" y="1565"/>
                    <a:pt x="4587" y="914"/>
                    <a:pt x="6768" y="86"/>
                  </a:cubicBezTo>
                  <a:cubicBezTo>
                    <a:pt x="6793" y="86"/>
                    <a:pt x="6793" y="61"/>
                    <a:pt x="6793" y="36"/>
                  </a:cubicBezTo>
                  <a:cubicBezTo>
                    <a:pt x="6775" y="19"/>
                    <a:pt x="6758" y="1"/>
                    <a:pt x="6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3"/>
            <p:cNvSpPr/>
            <p:nvPr/>
          </p:nvSpPr>
          <p:spPr>
            <a:xfrm>
              <a:off x="4984500" y="2174225"/>
              <a:ext cx="139750" cy="41375"/>
            </a:xfrm>
            <a:custGeom>
              <a:avLst/>
              <a:gdLst/>
              <a:ahLst/>
              <a:cxnLst/>
              <a:rect l="l" t="t" r="r" b="b"/>
              <a:pathLst>
                <a:path w="5590" h="1655" extrusionOk="0">
                  <a:moveTo>
                    <a:pt x="5514" y="0"/>
                  </a:moveTo>
                  <a:cubicBezTo>
                    <a:pt x="3760" y="727"/>
                    <a:pt x="1930" y="1253"/>
                    <a:pt x="50" y="1554"/>
                  </a:cubicBezTo>
                  <a:cubicBezTo>
                    <a:pt x="25" y="1554"/>
                    <a:pt x="0" y="1579"/>
                    <a:pt x="0" y="1604"/>
                  </a:cubicBezTo>
                  <a:cubicBezTo>
                    <a:pt x="25" y="1629"/>
                    <a:pt x="25" y="1654"/>
                    <a:pt x="50" y="1654"/>
                  </a:cubicBezTo>
                  <a:cubicBezTo>
                    <a:pt x="1930" y="1328"/>
                    <a:pt x="3785" y="802"/>
                    <a:pt x="5539" y="100"/>
                  </a:cubicBezTo>
                  <a:cubicBezTo>
                    <a:pt x="5564" y="75"/>
                    <a:pt x="5589" y="50"/>
                    <a:pt x="5564" y="25"/>
                  </a:cubicBezTo>
                  <a:cubicBezTo>
                    <a:pt x="5564" y="25"/>
                    <a:pt x="5539"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3"/>
            <p:cNvSpPr/>
            <p:nvPr/>
          </p:nvSpPr>
          <p:spPr>
            <a:xfrm>
              <a:off x="5000775" y="2167700"/>
              <a:ext cx="174225" cy="55400"/>
            </a:xfrm>
            <a:custGeom>
              <a:avLst/>
              <a:gdLst/>
              <a:ahLst/>
              <a:cxnLst/>
              <a:rect l="l" t="t" r="r" b="b"/>
              <a:pathLst>
                <a:path w="6969" h="2216" extrusionOk="0">
                  <a:moveTo>
                    <a:pt x="6915" y="0"/>
                  </a:moveTo>
                  <a:cubicBezTo>
                    <a:pt x="6908" y="0"/>
                    <a:pt x="6900" y="3"/>
                    <a:pt x="6893" y="10"/>
                  </a:cubicBezTo>
                  <a:cubicBezTo>
                    <a:pt x="4713" y="963"/>
                    <a:pt x="2382" y="1690"/>
                    <a:pt x="26" y="2116"/>
                  </a:cubicBezTo>
                  <a:cubicBezTo>
                    <a:pt x="1" y="2141"/>
                    <a:pt x="1" y="2166"/>
                    <a:pt x="1" y="2166"/>
                  </a:cubicBezTo>
                  <a:cubicBezTo>
                    <a:pt x="1" y="2191"/>
                    <a:pt x="26" y="2216"/>
                    <a:pt x="26" y="2216"/>
                  </a:cubicBezTo>
                  <a:lnTo>
                    <a:pt x="51" y="2216"/>
                  </a:lnTo>
                  <a:cubicBezTo>
                    <a:pt x="2407" y="1765"/>
                    <a:pt x="4738" y="1063"/>
                    <a:pt x="6943" y="86"/>
                  </a:cubicBezTo>
                  <a:cubicBezTo>
                    <a:pt x="6968" y="86"/>
                    <a:pt x="6968" y="61"/>
                    <a:pt x="6968" y="35"/>
                  </a:cubicBezTo>
                  <a:cubicBezTo>
                    <a:pt x="6951" y="18"/>
                    <a:pt x="6933" y="0"/>
                    <a:pt x="6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3"/>
            <p:cNvSpPr/>
            <p:nvPr/>
          </p:nvSpPr>
          <p:spPr>
            <a:xfrm>
              <a:off x="5018325" y="2162925"/>
              <a:ext cx="203650" cy="66450"/>
            </a:xfrm>
            <a:custGeom>
              <a:avLst/>
              <a:gdLst/>
              <a:ahLst/>
              <a:cxnLst/>
              <a:rect l="l" t="t" r="r" b="b"/>
              <a:pathLst>
                <a:path w="8146" h="2658" extrusionOk="0">
                  <a:moveTo>
                    <a:pt x="8096" y="1"/>
                  </a:moveTo>
                  <a:cubicBezTo>
                    <a:pt x="5514" y="1179"/>
                    <a:pt x="2808" y="2056"/>
                    <a:pt x="26" y="2557"/>
                  </a:cubicBezTo>
                  <a:cubicBezTo>
                    <a:pt x="1" y="2557"/>
                    <a:pt x="1" y="2582"/>
                    <a:pt x="1" y="2607"/>
                  </a:cubicBezTo>
                  <a:cubicBezTo>
                    <a:pt x="1" y="2632"/>
                    <a:pt x="26" y="2658"/>
                    <a:pt x="51" y="2658"/>
                  </a:cubicBezTo>
                  <a:cubicBezTo>
                    <a:pt x="2833" y="2131"/>
                    <a:pt x="5539" y="1254"/>
                    <a:pt x="8121" y="76"/>
                  </a:cubicBezTo>
                  <a:cubicBezTo>
                    <a:pt x="8146" y="76"/>
                    <a:pt x="8146"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3"/>
            <p:cNvSpPr/>
            <p:nvPr/>
          </p:nvSpPr>
          <p:spPr>
            <a:xfrm>
              <a:off x="5037125" y="2159175"/>
              <a:ext cx="211800" cy="76475"/>
            </a:xfrm>
            <a:custGeom>
              <a:avLst/>
              <a:gdLst/>
              <a:ahLst/>
              <a:cxnLst/>
              <a:rect l="l" t="t" r="r" b="b"/>
              <a:pathLst>
                <a:path w="8472" h="3059" extrusionOk="0">
                  <a:moveTo>
                    <a:pt x="8397" y="1"/>
                  </a:moveTo>
                  <a:cubicBezTo>
                    <a:pt x="5765" y="1379"/>
                    <a:pt x="2958" y="2381"/>
                    <a:pt x="51" y="2983"/>
                  </a:cubicBezTo>
                  <a:cubicBezTo>
                    <a:pt x="26" y="2983"/>
                    <a:pt x="0" y="3008"/>
                    <a:pt x="26" y="3033"/>
                  </a:cubicBezTo>
                  <a:cubicBezTo>
                    <a:pt x="26" y="3033"/>
                    <a:pt x="51" y="3058"/>
                    <a:pt x="51" y="3058"/>
                  </a:cubicBezTo>
                  <a:lnTo>
                    <a:pt x="76" y="3058"/>
                  </a:lnTo>
                  <a:cubicBezTo>
                    <a:pt x="2983" y="2457"/>
                    <a:pt x="5815" y="1454"/>
                    <a:pt x="8447" y="76"/>
                  </a:cubicBezTo>
                  <a:cubicBezTo>
                    <a:pt x="8472" y="76"/>
                    <a:pt x="8472" y="51"/>
                    <a:pt x="8472" y="26"/>
                  </a:cubicBezTo>
                  <a:cubicBezTo>
                    <a:pt x="8447" y="1"/>
                    <a:pt x="8422"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3"/>
            <p:cNvSpPr/>
            <p:nvPr/>
          </p:nvSpPr>
          <p:spPr>
            <a:xfrm>
              <a:off x="5051525" y="2156400"/>
              <a:ext cx="229350" cy="88025"/>
            </a:xfrm>
            <a:custGeom>
              <a:avLst/>
              <a:gdLst/>
              <a:ahLst/>
              <a:cxnLst/>
              <a:rect l="l" t="t" r="r" b="b"/>
              <a:pathLst>
                <a:path w="9174" h="3521" extrusionOk="0">
                  <a:moveTo>
                    <a:pt x="9130" y="1"/>
                  </a:moveTo>
                  <a:cubicBezTo>
                    <a:pt x="9126" y="1"/>
                    <a:pt x="9124" y="4"/>
                    <a:pt x="9124" y="11"/>
                  </a:cubicBezTo>
                  <a:cubicBezTo>
                    <a:pt x="6292" y="1615"/>
                    <a:pt x="3234" y="2768"/>
                    <a:pt x="51" y="3445"/>
                  </a:cubicBezTo>
                  <a:cubicBezTo>
                    <a:pt x="26" y="3445"/>
                    <a:pt x="1" y="3470"/>
                    <a:pt x="1" y="3495"/>
                  </a:cubicBezTo>
                  <a:cubicBezTo>
                    <a:pt x="1" y="3495"/>
                    <a:pt x="26" y="3520"/>
                    <a:pt x="51" y="3520"/>
                  </a:cubicBezTo>
                  <a:cubicBezTo>
                    <a:pt x="3259" y="2843"/>
                    <a:pt x="6317" y="1690"/>
                    <a:pt x="9149" y="86"/>
                  </a:cubicBezTo>
                  <a:cubicBezTo>
                    <a:pt x="9174" y="61"/>
                    <a:pt x="9174" y="36"/>
                    <a:pt x="9174" y="36"/>
                  </a:cubicBezTo>
                  <a:cubicBezTo>
                    <a:pt x="9156" y="19"/>
                    <a:pt x="9138" y="1"/>
                    <a:pt x="9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3"/>
            <p:cNvSpPr/>
            <p:nvPr/>
          </p:nvSpPr>
          <p:spPr>
            <a:xfrm>
              <a:off x="5086625" y="2152625"/>
              <a:ext cx="216200" cy="92425"/>
            </a:xfrm>
            <a:custGeom>
              <a:avLst/>
              <a:gdLst/>
              <a:ahLst/>
              <a:cxnLst/>
              <a:rect l="l" t="t" r="r" b="b"/>
              <a:pathLst>
                <a:path w="8648" h="3697" extrusionOk="0">
                  <a:moveTo>
                    <a:pt x="8604" y="1"/>
                  </a:moveTo>
                  <a:cubicBezTo>
                    <a:pt x="8600" y="1"/>
                    <a:pt x="8597" y="4"/>
                    <a:pt x="8597" y="12"/>
                  </a:cubicBezTo>
                  <a:cubicBezTo>
                    <a:pt x="5965" y="1716"/>
                    <a:pt x="3083" y="2944"/>
                    <a:pt x="26" y="3621"/>
                  </a:cubicBezTo>
                  <a:cubicBezTo>
                    <a:pt x="0" y="3621"/>
                    <a:pt x="0" y="3646"/>
                    <a:pt x="0" y="3671"/>
                  </a:cubicBezTo>
                  <a:cubicBezTo>
                    <a:pt x="0" y="3696"/>
                    <a:pt x="26" y="3696"/>
                    <a:pt x="26" y="3696"/>
                  </a:cubicBezTo>
                  <a:lnTo>
                    <a:pt x="51" y="3696"/>
                  </a:lnTo>
                  <a:cubicBezTo>
                    <a:pt x="3108" y="3019"/>
                    <a:pt x="5990" y="1791"/>
                    <a:pt x="8622" y="87"/>
                  </a:cubicBezTo>
                  <a:cubicBezTo>
                    <a:pt x="8647" y="62"/>
                    <a:pt x="8647" y="37"/>
                    <a:pt x="8647" y="12"/>
                  </a:cubicBezTo>
                  <a:cubicBezTo>
                    <a:pt x="8630" y="12"/>
                    <a:pt x="8614" y="1"/>
                    <a:pt x="8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3"/>
            <p:cNvSpPr/>
            <p:nvPr/>
          </p:nvSpPr>
          <p:spPr>
            <a:xfrm>
              <a:off x="5105425" y="2181725"/>
              <a:ext cx="167950" cy="68325"/>
            </a:xfrm>
            <a:custGeom>
              <a:avLst/>
              <a:gdLst/>
              <a:ahLst/>
              <a:cxnLst/>
              <a:rect l="l" t="t" r="r" b="b"/>
              <a:pathLst>
                <a:path w="6718" h="2733" extrusionOk="0">
                  <a:moveTo>
                    <a:pt x="6642" y="1"/>
                  </a:moveTo>
                  <a:cubicBezTo>
                    <a:pt x="4587" y="1279"/>
                    <a:pt x="2381" y="2156"/>
                    <a:pt x="25" y="2657"/>
                  </a:cubicBezTo>
                  <a:cubicBezTo>
                    <a:pt x="0" y="2657"/>
                    <a:pt x="0" y="2683"/>
                    <a:pt x="0" y="2708"/>
                  </a:cubicBezTo>
                  <a:cubicBezTo>
                    <a:pt x="0" y="2733"/>
                    <a:pt x="25" y="2733"/>
                    <a:pt x="25" y="2733"/>
                  </a:cubicBezTo>
                  <a:lnTo>
                    <a:pt x="50" y="2733"/>
                  </a:lnTo>
                  <a:cubicBezTo>
                    <a:pt x="2406" y="2231"/>
                    <a:pt x="4637" y="1354"/>
                    <a:pt x="6692" y="76"/>
                  </a:cubicBezTo>
                  <a:cubicBezTo>
                    <a:pt x="6717" y="76"/>
                    <a:pt x="6717" y="51"/>
                    <a:pt x="6692" y="26"/>
                  </a:cubicBezTo>
                  <a:cubicBezTo>
                    <a:pt x="6692" y="1"/>
                    <a:pt x="6667" y="1"/>
                    <a:pt x="6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3"/>
            <p:cNvSpPr/>
            <p:nvPr/>
          </p:nvSpPr>
          <p:spPr>
            <a:xfrm>
              <a:off x="5140500" y="2211800"/>
              <a:ext cx="102800" cy="38875"/>
            </a:xfrm>
            <a:custGeom>
              <a:avLst/>
              <a:gdLst/>
              <a:ahLst/>
              <a:cxnLst/>
              <a:rect l="l" t="t" r="r" b="b"/>
              <a:pathLst>
                <a:path w="4112" h="1555" extrusionOk="0">
                  <a:moveTo>
                    <a:pt x="4036" y="1"/>
                  </a:moveTo>
                  <a:cubicBezTo>
                    <a:pt x="2783" y="703"/>
                    <a:pt x="1429" y="1204"/>
                    <a:pt x="26" y="1454"/>
                  </a:cubicBezTo>
                  <a:cubicBezTo>
                    <a:pt x="1" y="1480"/>
                    <a:pt x="1" y="1505"/>
                    <a:pt x="1" y="1505"/>
                  </a:cubicBezTo>
                  <a:cubicBezTo>
                    <a:pt x="1" y="1530"/>
                    <a:pt x="26" y="1555"/>
                    <a:pt x="51" y="1555"/>
                  </a:cubicBezTo>
                  <a:cubicBezTo>
                    <a:pt x="1454" y="1279"/>
                    <a:pt x="2808" y="778"/>
                    <a:pt x="4086" y="76"/>
                  </a:cubicBezTo>
                  <a:cubicBezTo>
                    <a:pt x="4111" y="76"/>
                    <a:pt x="4111" y="51"/>
                    <a:pt x="4086" y="26"/>
                  </a:cubicBezTo>
                  <a:cubicBezTo>
                    <a:pt x="4086" y="1"/>
                    <a:pt x="4061"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3"/>
            <p:cNvSpPr/>
            <p:nvPr/>
          </p:nvSpPr>
          <p:spPr>
            <a:xfrm>
              <a:off x="5189375" y="2234375"/>
              <a:ext cx="35125" cy="12550"/>
            </a:xfrm>
            <a:custGeom>
              <a:avLst/>
              <a:gdLst/>
              <a:ahLst/>
              <a:cxnLst/>
              <a:rect l="l" t="t" r="r" b="b"/>
              <a:pathLst>
                <a:path w="1405" h="502" extrusionOk="0">
                  <a:moveTo>
                    <a:pt x="1329" y="0"/>
                  </a:moveTo>
                  <a:cubicBezTo>
                    <a:pt x="928" y="175"/>
                    <a:pt x="477" y="326"/>
                    <a:pt x="51" y="426"/>
                  </a:cubicBezTo>
                  <a:cubicBezTo>
                    <a:pt x="26" y="426"/>
                    <a:pt x="1" y="451"/>
                    <a:pt x="26" y="476"/>
                  </a:cubicBezTo>
                  <a:cubicBezTo>
                    <a:pt x="26" y="501"/>
                    <a:pt x="51" y="501"/>
                    <a:pt x="51" y="501"/>
                  </a:cubicBezTo>
                  <a:lnTo>
                    <a:pt x="76" y="501"/>
                  </a:lnTo>
                  <a:cubicBezTo>
                    <a:pt x="502" y="401"/>
                    <a:pt x="953" y="251"/>
                    <a:pt x="1379" y="75"/>
                  </a:cubicBezTo>
                  <a:cubicBezTo>
                    <a:pt x="1379" y="75"/>
                    <a:pt x="1404" y="50"/>
                    <a:pt x="1404" y="25"/>
                  </a:cubicBezTo>
                  <a:cubicBezTo>
                    <a:pt x="1379" y="0"/>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3"/>
            <p:cNvSpPr/>
            <p:nvPr/>
          </p:nvSpPr>
          <p:spPr>
            <a:xfrm>
              <a:off x="5256425" y="2095625"/>
              <a:ext cx="78350" cy="32875"/>
            </a:xfrm>
            <a:custGeom>
              <a:avLst/>
              <a:gdLst/>
              <a:ahLst/>
              <a:cxnLst/>
              <a:rect l="l" t="t" r="r" b="b"/>
              <a:pathLst>
                <a:path w="3134" h="1315" extrusionOk="0">
                  <a:moveTo>
                    <a:pt x="3080" y="1"/>
                  </a:moveTo>
                  <a:cubicBezTo>
                    <a:pt x="3073" y="1"/>
                    <a:pt x="3065" y="4"/>
                    <a:pt x="3058" y="11"/>
                  </a:cubicBezTo>
                  <a:cubicBezTo>
                    <a:pt x="2106" y="537"/>
                    <a:pt x="1103" y="964"/>
                    <a:pt x="26" y="1239"/>
                  </a:cubicBezTo>
                  <a:cubicBezTo>
                    <a:pt x="26" y="1239"/>
                    <a:pt x="0" y="1264"/>
                    <a:pt x="0" y="1289"/>
                  </a:cubicBezTo>
                  <a:cubicBezTo>
                    <a:pt x="26" y="1314"/>
                    <a:pt x="26" y="1314"/>
                    <a:pt x="51" y="1314"/>
                  </a:cubicBezTo>
                  <a:cubicBezTo>
                    <a:pt x="1128" y="1039"/>
                    <a:pt x="2156" y="613"/>
                    <a:pt x="3108" y="86"/>
                  </a:cubicBezTo>
                  <a:cubicBezTo>
                    <a:pt x="3133" y="61"/>
                    <a:pt x="3133" y="36"/>
                    <a:pt x="3133" y="36"/>
                  </a:cubicBezTo>
                  <a:cubicBezTo>
                    <a:pt x="3116" y="19"/>
                    <a:pt x="3098" y="1"/>
                    <a:pt x="3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3"/>
            <p:cNvSpPr/>
            <p:nvPr/>
          </p:nvSpPr>
          <p:spPr>
            <a:xfrm>
              <a:off x="5232000" y="2111550"/>
              <a:ext cx="90250" cy="40750"/>
            </a:xfrm>
            <a:custGeom>
              <a:avLst/>
              <a:gdLst/>
              <a:ahLst/>
              <a:cxnLst/>
              <a:rect l="l" t="t" r="r" b="b"/>
              <a:pathLst>
                <a:path w="3610" h="1630" extrusionOk="0">
                  <a:moveTo>
                    <a:pt x="3559" y="1"/>
                  </a:moveTo>
                  <a:cubicBezTo>
                    <a:pt x="2481" y="728"/>
                    <a:pt x="1228" y="1154"/>
                    <a:pt x="25" y="1555"/>
                  </a:cubicBezTo>
                  <a:cubicBezTo>
                    <a:pt x="0" y="1555"/>
                    <a:pt x="0" y="1580"/>
                    <a:pt x="0" y="1605"/>
                  </a:cubicBezTo>
                  <a:cubicBezTo>
                    <a:pt x="0" y="1605"/>
                    <a:pt x="25" y="1630"/>
                    <a:pt x="50" y="1630"/>
                  </a:cubicBezTo>
                  <a:cubicBezTo>
                    <a:pt x="1253" y="1229"/>
                    <a:pt x="2531" y="828"/>
                    <a:pt x="3609" y="76"/>
                  </a:cubicBezTo>
                  <a:cubicBezTo>
                    <a:pt x="3609" y="76"/>
                    <a:pt x="3609" y="51"/>
                    <a:pt x="3609" y="26"/>
                  </a:cubicBezTo>
                  <a:cubicBezTo>
                    <a:pt x="3584" y="1"/>
                    <a:pt x="3559" y="1"/>
                    <a:pt x="3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3"/>
            <p:cNvSpPr/>
            <p:nvPr/>
          </p:nvSpPr>
          <p:spPr>
            <a:xfrm>
              <a:off x="5256425" y="2126750"/>
              <a:ext cx="64550" cy="28700"/>
            </a:xfrm>
            <a:custGeom>
              <a:avLst/>
              <a:gdLst/>
              <a:ahLst/>
              <a:cxnLst/>
              <a:rect l="l" t="t" r="r" b="b"/>
              <a:pathLst>
                <a:path w="2582" h="1148" extrusionOk="0">
                  <a:moveTo>
                    <a:pt x="2541" y="1"/>
                  </a:moveTo>
                  <a:cubicBezTo>
                    <a:pt x="2532" y="1"/>
                    <a:pt x="2519" y="7"/>
                    <a:pt x="2507" y="19"/>
                  </a:cubicBezTo>
                  <a:cubicBezTo>
                    <a:pt x="1730" y="470"/>
                    <a:pt x="903" y="821"/>
                    <a:pt x="51" y="1047"/>
                  </a:cubicBezTo>
                  <a:cubicBezTo>
                    <a:pt x="26" y="1047"/>
                    <a:pt x="0" y="1072"/>
                    <a:pt x="26" y="1097"/>
                  </a:cubicBezTo>
                  <a:cubicBezTo>
                    <a:pt x="26" y="1122"/>
                    <a:pt x="26" y="1147"/>
                    <a:pt x="51" y="1147"/>
                  </a:cubicBezTo>
                  <a:lnTo>
                    <a:pt x="76" y="1147"/>
                  </a:lnTo>
                  <a:cubicBezTo>
                    <a:pt x="953" y="897"/>
                    <a:pt x="1780" y="546"/>
                    <a:pt x="2557" y="95"/>
                  </a:cubicBezTo>
                  <a:cubicBezTo>
                    <a:pt x="2557" y="69"/>
                    <a:pt x="2582" y="44"/>
                    <a:pt x="2557" y="19"/>
                  </a:cubicBezTo>
                  <a:cubicBezTo>
                    <a:pt x="2557" y="7"/>
                    <a:pt x="2551" y="1"/>
                    <a:pt x="2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3"/>
            <p:cNvSpPr/>
            <p:nvPr/>
          </p:nvSpPr>
          <p:spPr>
            <a:xfrm>
              <a:off x="5232000" y="2132600"/>
              <a:ext cx="15050" cy="6550"/>
            </a:xfrm>
            <a:custGeom>
              <a:avLst/>
              <a:gdLst/>
              <a:ahLst/>
              <a:cxnLst/>
              <a:rect l="l" t="t" r="r" b="b"/>
              <a:pathLst>
                <a:path w="602" h="262" extrusionOk="0">
                  <a:moveTo>
                    <a:pt x="548" y="1"/>
                  </a:moveTo>
                  <a:cubicBezTo>
                    <a:pt x="541" y="1"/>
                    <a:pt x="534" y="4"/>
                    <a:pt x="526" y="11"/>
                  </a:cubicBezTo>
                  <a:cubicBezTo>
                    <a:pt x="376" y="86"/>
                    <a:pt x="226" y="161"/>
                    <a:pt x="50" y="186"/>
                  </a:cubicBezTo>
                  <a:cubicBezTo>
                    <a:pt x="25" y="186"/>
                    <a:pt x="0" y="211"/>
                    <a:pt x="0" y="236"/>
                  </a:cubicBezTo>
                  <a:cubicBezTo>
                    <a:pt x="25" y="262"/>
                    <a:pt x="25" y="262"/>
                    <a:pt x="50" y="262"/>
                  </a:cubicBezTo>
                  <a:cubicBezTo>
                    <a:pt x="251" y="236"/>
                    <a:pt x="426" y="161"/>
                    <a:pt x="576" y="86"/>
                  </a:cubicBezTo>
                  <a:cubicBezTo>
                    <a:pt x="602" y="61"/>
                    <a:pt x="602" y="36"/>
                    <a:pt x="602" y="36"/>
                  </a:cubicBezTo>
                  <a:cubicBezTo>
                    <a:pt x="584" y="18"/>
                    <a:pt x="566"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3"/>
            <p:cNvSpPr/>
            <p:nvPr/>
          </p:nvSpPr>
          <p:spPr>
            <a:xfrm>
              <a:off x="5183750" y="2144475"/>
              <a:ext cx="42000" cy="19750"/>
            </a:xfrm>
            <a:custGeom>
              <a:avLst/>
              <a:gdLst/>
              <a:ahLst/>
              <a:cxnLst/>
              <a:rect l="l" t="t" r="r" b="b"/>
              <a:pathLst>
                <a:path w="1680" h="790" extrusionOk="0">
                  <a:moveTo>
                    <a:pt x="1629" y="1"/>
                  </a:moveTo>
                  <a:cubicBezTo>
                    <a:pt x="1621" y="1"/>
                    <a:pt x="1613" y="4"/>
                    <a:pt x="1604" y="12"/>
                  </a:cubicBezTo>
                  <a:cubicBezTo>
                    <a:pt x="1128" y="313"/>
                    <a:pt x="577" y="538"/>
                    <a:pt x="25" y="714"/>
                  </a:cubicBezTo>
                  <a:cubicBezTo>
                    <a:pt x="25" y="714"/>
                    <a:pt x="0" y="739"/>
                    <a:pt x="0" y="764"/>
                  </a:cubicBezTo>
                  <a:cubicBezTo>
                    <a:pt x="25" y="789"/>
                    <a:pt x="25" y="789"/>
                    <a:pt x="50" y="789"/>
                  </a:cubicBezTo>
                  <a:cubicBezTo>
                    <a:pt x="627" y="614"/>
                    <a:pt x="1153" y="388"/>
                    <a:pt x="1654" y="87"/>
                  </a:cubicBezTo>
                  <a:cubicBezTo>
                    <a:pt x="1679" y="62"/>
                    <a:pt x="1679" y="37"/>
                    <a:pt x="1679" y="12"/>
                  </a:cubicBezTo>
                  <a:cubicBezTo>
                    <a:pt x="1663" y="12"/>
                    <a:pt x="1646"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3"/>
            <p:cNvSpPr/>
            <p:nvPr/>
          </p:nvSpPr>
          <p:spPr>
            <a:xfrm>
              <a:off x="5138625" y="2121925"/>
              <a:ext cx="102150" cy="45425"/>
            </a:xfrm>
            <a:custGeom>
              <a:avLst/>
              <a:gdLst/>
              <a:ahLst/>
              <a:cxnLst/>
              <a:rect l="l" t="t" r="r" b="b"/>
              <a:pathLst>
                <a:path w="4086" h="1817" extrusionOk="0">
                  <a:moveTo>
                    <a:pt x="4024" y="1"/>
                  </a:moveTo>
                  <a:cubicBezTo>
                    <a:pt x="4016" y="1"/>
                    <a:pt x="4011" y="3"/>
                    <a:pt x="4011" y="12"/>
                  </a:cubicBezTo>
                  <a:cubicBezTo>
                    <a:pt x="2758" y="764"/>
                    <a:pt x="1429" y="1340"/>
                    <a:pt x="26" y="1741"/>
                  </a:cubicBezTo>
                  <a:cubicBezTo>
                    <a:pt x="1" y="1741"/>
                    <a:pt x="1" y="1766"/>
                    <a:pt x="1" y="1791"/>
                  </a:cubicBezTo>
                  <a:cubicBezTo>
                    <a:pt x="1" y="1816"/>
                    <a:pt x="26" y="1816"/>
                    <a:pt x="51" y="1816"/>
                  </a:cubicBezTo>
                  <a:cubicBezTo>
                    <a:pt x="1454" y="1415"/>
                    <a:pt x="2808" y="839"/>
                    <a:pt x="4036" y="87"/>
                  </a:cubicBezTo>
                  <a:cubicBezTo>
                    <a:pt x="4061" y="62"/>
                    <a:pt x="4086" y="37"/>
                    <a:pt x="4061" y="12"/>
                  </a:cubicBezTo>
                  <a:cubicBezTo>
                    <a:pt x="4061" y="12"/>
                    <a:pt x="4039"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3"/>
            <p:cNvSpPr/>
            <p:nvPr/>
          </p:nvSpPr>
          <p:spPr>
            <a:xfrm>
              <a:off x="5106675" y="2110025"/>
              <a:ext cx="130350" cy="55450"/>
            </a:xfrm>
            <a:custGeom>
              <a:avLst/>
              <a:gdLst/>
              <a:ahLst/>
              <a:cxnLst/>
              <a:rect l="l" t="t" r="r" b="b"/>
              <a:pathLst>
                <a:path w="5214" h="2218" extrusionOk="0">
                  <a:moveTo>
                    <a:pt x="5162" y="0"/>
                  </a:moveTo>
                  <a:cubicBezTo>
                    <a:pt x="5155" y="0"/>
                    <a:pt x="5147" y="3"/>
                    <a:pt x="5138" y="12"/>
                  </a:cubicBezTo>
                  <a:cubicBezTo>
                    <a:pt x="3534" y="964"/>
                    <a:pt x="1830" y="1666"/>
                    <a:pt x="51" y="2142"/>
                  </a:cubicBezTo>
                  <a:cubicBezTo>
                    <a:pt x="26" y="2142"/>
                    <a:pt x="0" y="2167"/>
                    <a:pt x="0" y="2192"/>
                  </a:cubicBezTo>
                  <a:cubicBezTo>
                    <a:pt x="0" y="2217"/>
                    <a:pt x="26" y="2217"/>
                    <a:pt x="51" y="2217"/>
                  </a:cubicBezTo>
                  <a:cubicBezTo>
                    <a:pt x="1855" y="1766"/>
                    <a:pt x="3584" y="1039"/>
                    <a:pt x="5188" y="87"/>
                  </a:cubicBezTo>
                  <a:cubicBezTo>
                    <a:pt x="5188" y="62"/>
                    <a:pt x="5214" y="37"/>
                    <a:pt x="5188" y="12"/>
                  </a:cubicBezTo>
                  <a:cubicBezTo>
                    <a:pt x="5188" y="12"/>
                    <a:pt x="5177" y="0"/>
                    <a:pt x="5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3"/>
            <p:cNvSpPr/>
            <p:nvPr/>
          </p:nvSpPr>
          <p:spPr>
            <a:xfrm>
              <a:off x="5136125" y="2090400"/>
              <a:ext cx="119075" cy="52500"/>
            </a:xfrm>
            <a:custGeom>
              <a:avLst/>
              <a:gdLst/>
              <a:ahLst/>
              <a:cxnLst/>
              <a:rect l="l" t="t" r="r" b="b"/>
              <a:pathLst>
                <a:path w="4763" h="2100" extrusionOk="0">
                  <a:moveTo>
                    <a:pt x="4722" y="1"/>
                  </a:moveTo>
                  <a:cubicBezTo>
                    <a:pt x="4712" y="1"/>
                    <a:pt x="4700" y="7"/>
                    <a:pt x="4687" y="20"/>
                  </a:cubicBezTo>
                  <a:cubicBezTo>
                    <a:pt x="3234" y="872"/>
                    <a:pt x="1655" y="1549"/>
                    <a:pt x="25" y="2025"/>
                  </a:cubicBezTo>
                  <a:cubicBezTo>
                    <a:pt x="0" y="2025"/>
                    <a:pt x="0" y="2050"/>
                    <a:pt x="0" y="2075"/>
                  </a:cubicBezTo>
                  <a:cubicBezTo>
                    <a:pt x="0" y="2100"/>
                    <a:pt x="25" y="2100"/>
                    <a:pt x="51" y="2100"/>
                  </a:cubicBezTo>
                  <a:cubicBezTo>
                    <a:pt x="1680" y="1624"/>
                    <a:pt x="3259" y="947"/>
                    <a:pt x="4712" y="70"/>
                  </a:cubicBezTo>
                  <a:cubicBezTo>
                    <a:pt x="4737" y="70"/>
                    <a:pt x="4762" y="45"/>
                    <a:pt x="4737" y="20"/>
                  </a:cubicBezTo>
                  <a:cubicBezTo>
                    <a:pt x="4737" y="7"/>
                    <a:pt x="4731" y="1"/>
                    <a:pt x="4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3"/>
            <p:cNvSpPr/>
            <p:nvPr/>
          </p:nvSpPr>
          <p:spPr>
            <a:xfrm>
              <a:off x="5134250" y="2085250"/>
              <a:ext cx="107800" cy="45125"/>
            </a:xfrm>
            <a:custGeom>
              <a:avLst/>
              <a:gdLst/>
              <a:ahLst/>
              <a:cxnLst/>
              <a:rect l="l" t="t" r="r" b="b"/>
              <a:pathLst>
                <a:path w="4312" h="1805" extrusionOk="0">
                  <a:moveTo>
                    <a:pt x="4236" y="0"/>
                  </a:moveTo>
                  <a:cubicBezTo>
                    <a:pt x="2908" y="752"/>
                    <a:pt x="1504" y="1328"/>
                    <a:pt x="25" y="1704"/>
                  </a:cubicBezTo>
                  <a:cubicBezTo>
                    <a:pt x="0" y="1729"/>
                    <a:pt x="0" y="1755"/>
                    <a:pt x="0" y="1755"/>
                  </a:cubicBezTo>
                  <a:cubicBezTo>
                    <a:pt x="0" y="1780"/>
                    <a:pt x="25" y="1805"/>
                    <a:pt x="25" y="1805"/>
                  </a:cubicBezTo>
                  <a:lnTo>
                    <a:pt x="50" y="1805"/>
                  </a:lnTo>
                  <a:cubicBezTo>
                    <a:pt x="1529" y="1404"/>
                    <a:pt x="2958" y="827"/>
                    <a:pt x="4286" y="75"/>
                  </a:cubicBezTo>
                  <a:cubicBezTo>
                    <a:pt x="4311" y="75"/>
                    <a:pt x="4311" y="50"/>
                    <a:pt x="4286" y="25"/>
                  </a:cubicBezTo>
                  <a:cubicBezTo>
                    <a:pt x="4286" y="0"/>
                    <a:pt x="4261" y="0"/>
                    <a:pt x="4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3"/>
            <p:cNvSpPr/>
            <p:nvPr/>
          </p:nvSpPr>
          <p:spPr>
            <a:xfrm>
              <a:off x="5129850" y="2076475"/>
              <a:ext cx="101525" cy="42000"/>
            </a:xfrm>
            <a:custGeom>
              <a:avLst/>
              <a:gdLst/>
              <a:ahLst/>
              <a:cxnLst/>
              <a:rect l="l" t="t" r="r" b="b"/>
              <a:pathLst>
                <a:path w="4061" h="1680" extrusionOk="0">
                  <a:moveTo>
                    <a:pt x="3986" y="0"/>
                  </a:moveTo>
                  <a:cubicBezTo>
                    <a:pt x="2758" y="702"/>
                    <a:pt x="1429" y="1253"/>
                    <a:pt x="51" y="1604"/>
                  </a:cubicBezTo>
                  <a:cubicBezTo>
                    <a:pt x="26" y="1604"/>
                    <a:pt x="1" y="1629"/>
                    <a:pt x="1" y="1654"/>
                  </a:cubicBezTo>
                  <a:cubicBezTo>
                    <a:pt x="1" y="1679"/>
                    <a:pt x="26" y="1679"/>
                    <a:pt x="51" y="1679"/>
                  </a:cubicBezTo>
                  <a:cubicBezTo>
                    <a:pt x="1454" y="1329"/>
                    <a:pt x="2783" y="777"/>
                    <a:pt x="4036" y="75"/>
                  </a:cubicBezTo>
                  <a:cubicBezTo>
                    <a:pt x="4061" y="75"/>
                    <a:pt x="4061" y="50"/>
                    <a:pt x="4061" y="25"/>
                  </a:cubicBezTo>
                  <a:cubicBezTo>
                    <a:pt x="4036" y="0"/>
                    <a:pt x="4011" y="0"/>
                    <a:pt x="3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3"/>
            <p:cNvSpPr/>
            <p:nvPr/>
          </p:nvSpPr>
          <p:spPr>
            <a:xfrm>
              <a:off x="5121075" y="2070200"/>
              <a:ext cx="94650" cy="40125"/>
            </a:xfrm>
            <a:custGeom>
              <a:avLst/>
              <a:gdLst/>
              <a:ahLst/>
              <a:cxnLst/>
              <a:rect l="l" t="t" r="r" b="b"/>
              <a:pathLst>
                <a:path w="3786" h="1605" extrusionOk="0">
                  <a:moveTo>
                    <a:pt x="3735" y="1"/>
                  </a:moveTo>
                  <a:cubicBezTo>
                    <a:pt x="2557" y="627"/>
                    <a:pt x="1304" y="1128"/>
                    <a:pt x="26" y="1504"/>
                  </a:cubicBezTo>
                  <a:cubicBezTo>
                    <a:pt x="1" y="1504"/>
                    <a:pt x="1" y="1529"/>
                    <a:pt x="1" y="1554"/>
                  </a:cubicBezTo>
                  <a:cubicBezTo>
                    <a:pt x="1" y="1580"/>
                    <a:pt x="26" y="1605"/>
                    <a:pt x="51" y="1605"/>
                  </a:cubicBezTo>
                  <a:cubicBezTo>
                    <a:pt x="51" y="1605"/>
                    <a:pt x="51" y="1605"/>
                    <a:pt x="51" y="1580"/>
                  </a:cubicBezTo>
                  <a:cubicBezTo>
                    <a:pt x="1329" y="1229"/>
                    <a:pt x="2582" y="702"/>
                    <a:pt x="3760" y="76"/>
                  </a:cubicBezTo>
                  <a:cubicBezTo>
                    <a:pt x="3785" y="76"/>
                    <a:pt x="3785" y="51"/>
                    <a:pt x="3785" y="26"/>
                  </a:cubicBezTo>
                  <a:cubicBezTo>
                    <a:pt x="3760" y="1"/>
                    <a:pt x="3735" y="1"/>
                    <a:pt x="3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3"/>
            <p:cNvSpPr/>
            <p:nvPr/>
          </p:nvSpPr>
          <p:spPr>
            <a:xfrm>
              <a:off x="5122350" y="2063300"/>
              <a:ext cx="86475" cy="35750"/>
            </a:xfrm>
            <a:custGeom>
              <a:avLst/>
              <a:gdLst/>
              <a:ahLst/>
              <a:cxnLst/>
              <a:rect l="l" t="t" r="r" b="b"/>
              <a:pathLst>
                <a:path w="3459" h="1430" extrusionOk="0">
                  <a:moveTo>
                    <a:pt x="3384" y="1"/>
                  </a:moveTo>
                  <a:cubicBezTo>
                    <a:pt x="2907" y="151"/>
                    <a:pt x="2431" y="377"/>
                    <a:pt x="1980" y="602"/>
                  </a:cubicBezTo>
                  <a:cubicBezTo>
                    <a:pt x="1353" y="903"/>
                    <a:pt x="727" y="1229"/>
                    <a:pt x="25" y="1329"/>
                  </a:cubicBezTo>
                  <a:cubicBezTo>
                    <a:pt x="0" y="1329"/>
                    <a:pt x="0" y="1354"/>
                    <a:pt x="0" y="1379"/>
                  </a:cubicBezTo>
                  <a:cubicBezTo>
                    <a:pt x="0" y="1404"/>
                    <a:pt x="25" y="1429"/>
                    <a:pt x="25" y="1429"/>
                  </a:cubicBezTo>
                  <a:lnTo>
                    <a:pt x="50" y="1429"/>
                  </a:lnTo>
                  <a:cubicBezTo>
                    <a:pt x="752" y="1304"/>
                    <a:pt x="1378" y="978"/>
                    <a:pt x="2005" y="678"/>
                  </a:cubicBezTo>
                  <a:cubicBezTo>
                    <a:pt x="2456" y="477"/>
                    <a:pt x="2932" y="226"/>
                    <a:pt x="3409" y="76"/>
                  </a:cubicBezTo>
                  <a:cubicBezTo>
                    <a:pt x="3434" y="76"/>
                    <a:pt x="3459" y="51"/>
                    <a:pt x="3434" y="26"/>
                  </a:cubicBezTo>
                  <a:cubicBezTo>
                    <a:pt x="3434" y="1"/>
                    <a:pt x="3409"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3"/>
            <p:cNvSpPr/>
            <p:nvPr/>
          </p:nvSpPr>
          <p:spPr>
            <a:xfrm>
              <a:off x="5114200" y="2049050"/>
              <a:ext cx="96500" cy="42475"/>
            </a:xfrm>
            <a:custGeom>
              <a:avLst/>
              <a:gdLst/>
              <a:ahLst/>
              <a:cxnLst/>
              <a:rect l="l" t="t" r="r" b="b"/>
              <a:pathLst>
                <a:path w="3860" h="1699" extrusionOk="0">
                  <a:moveTo>
                    <a:pt x="3819" y="1"/>
                  </a:moveTo>
                  <a:cubicBezTo>
                    <a:pt x="3810" y="1"/>
                    <a:pt x="3797" y="7"/>
                    <a:pt x="3785" y="20"/>
                  </a:cubicBezTo>
                  <a:cubicBezTo>
                    <a:pt x="2607" y="671"/>
                    <a:pt x="1329" y="1223"/>
                    <a:pt x="25" y="1598"/>
                  </a:cubicBezTo>
                  <a:cubicBezTo>
                    <a:pt x="0" y="1598"/>
                    <a:pt x="0" y="1624"/>
                    <a:pt x="0" y="1649"/>
                  </a:cubicBezTo>
                  <a:cubicBezTo>
                    <a:pt x="0" y="1674"/>
                    <a:pt x="25" y="1699"/>
                    <a:pt x="50" y="1699"/>
                  </a:cubicBezTo>
                  <a:cubicBezTo>
                    <a:pt x="50" y="1699"/>
                    <a:pt x="50" y="1674"/>
                    <a:pt x="50" y="1674"/>
                  </a:cubicBezTo>
                  <a:cubicBezTo>
                    <a:pt x="1354" y="1298"/>
                    <a:pt x="2632" y="746"/>
                    <a:pt x="3835" y="95"/>
                  </a:cubicBezTo>
                  <a:cubicBezTo>
                    <a:pt x="3860" y="70"/>
                    <a:pt x="3860" y="45"/>
                    <a:pt x="3835" y="20"/>
                  </a:cubicBezTo>
                  <a:cubicBezTo>
                    <a:pt x="3835" y="7"/>
                    <a:pt x="3829" y="1"/>
                    <a:pt x="3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3"/>
            <p:cNvSpPr/>
            <p:nvPr/>
          </p:nvSpPr>
          <p:spPr>
            <a:xfrm>
              <a:off x="5107925" y="2040125"/>
              <a:ext cx="95900" cy="39500"/>
            </a:xfrm>
            <a:custGeom>
              <a:avLst/>
              <a:gdLst/>
              <a:ahLst/>
              <a:cxnLst/>
              <a:rect l="l" t="t" r="r" b="b"/>
              <a:pathLst>
                <a:path w="3836" h="1580" extrusionOk="0">
                  <a:moveTo>
                    <a:pt x="3760" y="1"/>
                  </a:moveTo>
                  <a:cubicBezTo>
                    <a:pt x="2582" y="602"/>
                    <a:pt x="1304" y="1103"/>
                    <a:pt x="26" y="1504"/>
                  </a:cubicBezTo>
                  <a:cubicBezTo>
                    <a:pt x="1" y="1504"/>
                    <a:pt x="1" y="1529"/>
                    <a:pt x="1" y="1554"/>
                  </a:cubicBezTo>
                  <a:cubicBezTo>
                    <a:pt x="1" y="1580"/>
                    <a:pt x="26" y="1580"/>
                    <a:pt x="51" y="1580"/>
                  </a:cubicBezTo>
                  <a:cubicBezTo>
                    <a:pt x="1354" y="1179"/>
                    <a:pt x="2607" y="677"/>
                    <a:pt x="3810" y="76"/>
                  </a:cubicBezTo>
                  <a:cubicBezTo>
                    <a:pt x="3835" y="76"/>
                    <a:pt x="3835" y="51"/>
                    <a:pt x="3835" y="26"/>
                  </a:cubicBezTo>
                  <a:cubicBezTo>
                    <a:pt x="3810" y="1"/>
                    <a:pt x="3785" y="1"/>
                    <a:pt x="3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3"/>
            <p:cNvSpPr/>
            <p:nvPr/>
          </p:nvSpPr>
          <p:spPr>
            <a:xfrm>
              <a:off x="5084125" y="2025725"/>
              <a:ext cx="127200" cy="51400"/>
            </a:xfrm>
            <a:custGeom>
              <a:avLst/>
              <a:gdLst/>
              <a:ahLst/>
              <a:cxnLst/>
              <a:rect l="l" t="t" r="r" b="b"/>
              <a:pathLst>
                <a:path w="5088" h="2056" extrusionOk="0">
                  <a:moveTo>
                    <a:pt x="5038" y="0"/>
                  </a:moveTo>
                  <a:cubicBezTo>
                    <a:pt x="3434" y="802"/>
                    <a:pt x="1755" y="1454"/>
                    <a:pt x="25" y="1980"/>
                  </a:cubicBezTo>
                  <a:cubicBezTo>
                    <a:pt x="0" y="1980"/>
                    <a:pt x="0" y="2005"/>
                    <a:pt x="0" y="2030"/>
                  </a:cubicBezTo>
                  <a:cubicBezTo>
                    <a:pt x="0" y="2055"/>
                    <a:pt x="25" y="2055"/>
                    <a:pt x="50" y="2055"/>
                  </a:cubicBezTo>
                  <a:cubicBezTo>
                    <a:pt x="1780" y="1529"/>
                    <a:pt x="3459" y="877"/>
                    <a:pt x="5063" y="100"/>
                  </a:cubicBezTo>
                  <a:cubicBezTo>
                    <a:pt x="5088" y="75"/>
                    <a:pt x="5088" y="50"/>
                    <a:pt x="5088" y="25"/>
                  </a:cubicBezTo>
                  <a:cubicBezTo>
                    <a:pt x="5063" y="0"/>
                    <a:pt x="5038" y="0"/>
                    <a:pt x="5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3"/>
            <p:cNvSpPr/>
            <p:nvPr/>
          </p:nvSpPr>
          <p:spPr>
            <a:xfrm>
              <a:off x="5065950" y="2003150"/>
              <a:ext cx="164800" cy="65825"/>
            </a:xfrm>
            <a:custGeom>
              <a:avLst/>
              <a:gdLst/>
              <a:ahLst/>
              <a:cxnLst/>
              <a:rect l="l" t="t" r="r" b="b"/>
              <a:pathLst>
                <a:path w="6592" h="2633" extrusionOk="0">
                  <a:moveTo>
                    <a:pt x="6517" y="1"/>
                  </a:moveTo>
                  <a:cubicBezTo>
                    <a:pt x="4487" y="1154"/>
                    <a:pt x="2306" y="2006"/>
                    <a:pt x="25" y="2557"/>
                  </a:cubicBezTo>
                  <a:cubicBezTo>
                    <a:pt x="0" y="2557"/>
                    <a:pt x="0" y="2582"/>
                    <a:pt x="0" y="2607"/>
                  </a:cubicBezTo>
                  <a:cubicBezTo>
                    <a:pt x="0" y="2607"/>
                    <a:pt x="25" y="2632"/>
                    <a:pt x="50" y="2632"/>
                  </a:cubicBezTo>
                  <a:cubicBezTo>
                    <a:pt x="2331" y="2081"/>
                    <a:pt x="4512" y="1229"/>
                    <a:pt x="6542" y="76"/>
                  </a:cubicBezTo>
                  <a:cubicBezTo>
                    <a:pt x="6567" y="76"/>
                    <a:pt x="6592" y="51"/>
                    <a:pt x="6567" y="26"/>
                  </a:cubicBezTo>
                  <a:cubicBezTo>
                    <a:pt x="6567" y="1"/>
                    <a:pt x="6542" y="1"/>
                    <a:pt x="6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3"/>
            <p:cNvSpPr/>
            <p:nvPr/>
          </p:nvSpPr>
          <p:spPr>
            <a:xfrm>
              <a:off x="5052150" y="1990000"/>
              <a:ext cx="179850" cy="67075"/>
            </a:xfrm>
            <a:custGeom>
              <a:avLst/>
              <a:gdLst/>
              <a:ahLst/>
              <a:cxnLst/>
              <a:rect l="l" t="t" r="r" b="b"/>
              <a:pathLst>
                <a:path w="7194" h="2683" extrusionOk="0">
                  <a:moveTo>
                    <a:pt x="7119" y="1"/>
                  </a:moveTo>
                  <a:cubicBezTo>
                    <a:pt x="4913" y="1254"/>
                    <a:pt x="2532" y="2131"/>
                    <a:pt x="26" y="2607"/>
                  </a:cubicBezTo>
                  <a:cubicBezTo>
                    <a:pt x="1" y="2607"/>
                    <a:pt x="1" y="2632"/>
                    <a:pt x="1" y="2632"/>
                  </a:cubicBezTo>
                  <a:cubicBezTo>
                    <a:pt x="1" y="2657"/>
                    <a:pt x="26" y="2682"/>
                    <a:pt x="26" y="2682"/>
                  </a:cubicBezTo>
                  <a:lnTo>
                    <a:pt x="51" y="2682"/>
                  </a:lnTo>
                  <a:cubicBezTo>
                    <a:pt x="2557" y="2206"/>
                    <a:pt x="4938" y="1329"/>
                    <a:pt x="7169" y="76"/>
                  </a:cubicBezTo>
                  <a:cubicBezTo>
                    <a:pt x="7194" y="76"/>
                    <a:pt x="7194" y="51"/>
                    <a:pt x="7194" y="26"/>
                  </a:cubicBezTo>
                  <a:cubicBezTo>
                    <a:pt x="7169" y="1"/>
                    <a:pt x="7144" y="1"/>
                    <a:pt x="7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3"/>
            <p:cNvSpPr/>
            <p:nvPr/>
          </p:nvSpPr>
          <p:spPr>
            <a:xfrm>
              <a:off x="5039000" y="1959650"/>
              <a:ext cx="219325" cy="88025"/>
            </a:xfrm>
            <a:custGeom>
              <a:avLst/>
              <a:gdLst/>
              <a:ahLst/>
              <a:cxnLst/>
              <a:rect l="l" t="t" r="r" b="b"/>
              <a:pathLst>
                <a:path w="8773" h="3521" extrusionOk="0">
                  <a:moveTo>
                    <a:pt x="8722" y="0"/>
                  </a:moveTo>
                  <a:cubicBezTo>
                    <a:pt x="8714" y="0"/>
                    <a:pt x="8706" y="3"/>
                    <a:pt x="8697" y="12"/>
                  </a:cubicBezTo>
                  <a:cubicBezTo>
                    <a:pt x="6016" y="1641"/>
                    <a:pt x="3108" y="2794"/>
                    <a:pt x="51" y="3445"/>
                  </a:cubicBezTo>
                  <a:cubicBezTo>
                    <a:pt x="26" y="3445"/>
                    <a:pt x="1" y="3470"/>
                    <a:pt x="1" y="3495"/>
                  </a:cubicBezTo>
                  <a:cubicBezTo>
                    <a:pt x="1" y="3520"/>
                    <a:pt x="26" y="3520"/>
                    <a:pt x="51" y="3520"/>
                  </a:cubicBezTo>
                  <a:cubicBezTo>
                    <a:pt x="3134" y="2869"/>
                    <a:pt x="6041" y="1716"/>
                    <a:pt x="8723" y="87"/>
                  </a:cubicBezTo>
                  <a:cubicBezTo>
                    <a:pt x="8748" y="62"/>
                    <a:pt x="8773" y="37"/>
                    <a:pt x="8748" y="12"/>
                  </a:cubicBezTo>
                  <a:cubicBezTo>
                    <a:pt x="8748" y="12"/>
                    <a:pt x="8736" y="0"/>
                    <a:pt x="8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3"/>
            <p:cNvSpPr/>
            <p:nvPr/>
          </p:nvSpPr>
          <p:spPr>
            <a:xfrm>
              <a:off x="4921825" y="1674375"/>
              <a:ext cx="80225" cy="31200"/>
            </a:xfrm>
            <a:custGeom>
              <a:avLst/>
              <a:gdLst/>
              <a:ahLst/>
              <a:cxnLst/>
              <a:rect l="l" t="t" r="r" b="b"/>
              <a:pathLst>
                <a:path w="3209" h="1248" extrusionOk="0">
                  <a:moveTo>
                    <a:pt x="3168" y="0"/>
                  </a:moveTo>
                  <a:cubicBezTo>
                    <a:pt x="3159" y="0"/>
                    <a:pt x="3146" y="6"/>
                    <a:pt x="3134" y="19"/>
                  </a:cubicBezTo>
                  <a:cubicBezTo>
                    <a:pt x="2156" y="545"/>
                    <a:pt x="1129" y="946"/>
                    <a:pt x="26" y="1172"/>
                  </a:cubicBezTo>
                  <a:cubicBezTo>
                    <a:pt x="1" y="1172"/>
                    <a:pt x="1" y="1197"/>
                    <a:pt x="1" y="1222"/>
                  </a:cubicBezTo>
                  <a:cubicBezTo>
                    <a:pt x="1" y="1247"/>
                    <a:pt x="26" y="1247"/>
                    <a:pt x="51" y="1247"/>
                  </a:cubicBezTo>
                  <a:cubicBezTo>
                    <a:pt x="1154" y="1021"/>
                    <a:pt x="2206" y="620"/>
                    <a:pt x="3184" y="94"/>
                  </a:cubicBezTo>
                  <a:cubicBezTo>
                    <a:pt x="3209" y="69"/>
                    <a:pt x="3209" y="44"/>
                    <a:pt x="3184" y="19"/>
                  </a:cubicBezTo>
                  <a:cubicBezTo>
                    <a:pt x="3184" y="6"/>
                    <a:pt x="3178"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3"/>
            <p:cNvSpPr/>
            <p:nvPr/>
          </p:nvSpPr>
          <p:spPr>
            <a:xfrm>
              <a:off x="4915575" y="1675000"/>
              <a:ext cx="47650" cy="18025"/>
            </a:xfrm>
            <a:custGeom>
              <a:avLst/>
              <a:gdLst/>
              <a:ahLst/>
              <a:cxnLst/>
              <a:rect l="l" t="t" r="r" b="b"/>
              <a:pathLst>
                <a:path w="1906" h="721" extrusionOk="0">
                  <a:moveTo>
                    <a:pt x="1871" y="0"/>
                  </a:moveTo>
                  <a:cubicBezTo>
                    <a:pt x="1861" y="0"/>
                    <a:pt x="1855" y="7"/>
                    <a:pt x="1855" y="19"/>
                  </a:cubicBezTo>
                  <a:cubicBezTo>
                    <a:pt x="1304" y="345"/>
                    <a:pt x="677" y="570"/>
                    <a:pt x="25" y="646"/>
                  </a:cubicBezTo>
                  <a:cubicBezTo>
                    <a:pt x="0" y="646"/>
                    <a:pt x="0" y="671"/>
                    <a:pt x="0" y="696"/>
                  </a:cubicBezTo>
                  <a:cubicBezTo>
                    <a:pt x="0" y="721"/>
                    <a:pt x="25" y="721"/>
                    <a:pt x="50" y="721"/>
                  </a:cubicBezTo>
                  <a:cubicBezTo>
                    <a:pt x="702" y="646"/>
                    <a:pt x="1329" y="420"/>
                    <a:pt x="1880" y="94"/>
                  </a:cubicBezTo>
                  <a:cubicBezTo>
                    <a:pt x="1905" y="69"/>
                    <a:pt x="1905" y="44"/>
                    <a:pt x="1905" y="19"/>
                  </a:cubicBezTo>
                  <a:cubicBezTo>
                    <a:pt x="1893" y="7"/>
                    <a:pt x="188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3"/>
            <p:cNvSpPr/>
            <p:nvPr/>
          </p:nvSpPr>
          <p:spPr>
            <a:xfrm>
              <a:off x="5094775" y="2142250"/>
              <a:ext cx="33225" cy="14450"/>
            </a:xfrm>
            <a:custGeom>
              <a:avLst/>
              <a:gdLst/>
              <a:ahLst/>
              <a:cxnLst/>
              <a:rect l="l" t="t" r="r" b="b"/>
              <a:pathLst>
                <a:path w="1329" h="578" extrusionOk="0">
                  <a:moveTo>
                    <a:pt x="1253" y="1"/>
                  </a:moveTo>
                  <a:cubicBezTo>
                    <a:pt x="877" y="226"/>
                    <a:pt x="476" y="377"/>
                    <a:pt x="50" y="502"/>
                  </a:cubicBezTo>
                  <a:cubicBezTo>
                    <a:pt x="25" y="502"/>
                    <a:pt x="0" y="527"/>
                    <a:pt x="25" y="552"/>
                  </a:cubicBezTo>
                  <a:cubicBezTo>
                    <a:pt x="25" y="577"/>
                    <a:pt x="50" y="577"/>
                    <a:pt x="50" y="577"/>
                  </a:cubicBezTo>
                  <a:lnTo>
                    <a:pt x="75" y="577"/>
                  </a:lnTo>
                  <a:cubicBezTo>
                    <a:pt x="502" y="477"/>
                    <a:pt x="903" y="302"/>
                    <a:pt x="1304" y="76"/>
                  </a:cubicBezTo>
                  <a:cubicBezTo>
                    <a:pt x="1304" y="76"/>
                    <a:pt x="1329" y="51"/>
                    <a:pt x="1304" y="26"/>
                  </a:cubicBezTo>
                  <a:cubicBezTo>
                    <a:pt x="1304" y="1"/>
                    <a:pt x="127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3"/>
            <p:cNvSpPr/>
            <p:nvPr/>
          </p:nvSpPr>
          <p:spPr>
            <a:xfrm>
              <a:off x="5242025" y="2104200"/>
              <a:ext cx="13175" cy="6750"/>
            </a:xfrm>
            <a:custGeom>
              <a:avLst/>
              <a:gdLst/>
              <a:ahLst/>
              <a:cxnLst/>
              <a:rect l="l" t="t" r="r" b="b"/>
              <a:pathLst>
                <a:path w="527" h="270" extrusionOk="0">
                  <a:moveTo>
                    <a:pt x="467" y="0"/>
                  </a:moveTo>
                  <a:cubicBezTo>
                    <a:pt x="457" y="0"/>
                    <a:pt x="451" y="7"/>
                    <a:pt x="451" y="19"/>
                  </a:cubicBezTo>
                  <a:cubicBezTo>
                    <a:pt x="326" y="94"/>
                    <a:pt x="175" y="144"/>
                    <a:pt x="50" y="194"/>
                  </a:cubicBezTo>
                  <a:cubicBezTo>
                    <a:pt x="25" y="194"/>
                    <a:pt x="0" y="220"/>
                    <a:pt x="0" y="245"/>
                  </a:cubicBezTo>
                  <a:cubicBezTo>
                    <a:pt x="25" y="270"/>
                    <a:pt x="25" y="270"/>
                    <a:pt x="50" y="270"/>
                  </a:cubicBezTo>
                  <a:lnTo>
                    <a:pt x="75" y="270"/>
                  </a:lnTo>
                  <a:cubicBezTo>
                    <a:pt x="226" y="245"/>
                    <a:pt x="351" y="169"/>
                    <a:pt x="476" y="69"/>
                  </a:cubicBezTo>
                  <a:cubicBezTo>
                    <a:pt x="501" y="69"/>
                    <a:pt x="526" y="44"/>
                    <a:pt x="501" y="19"/>
                  </a:cubicBezTo>
                  <a:cubicBezTo>
                    <a:pt x="489" y="7"/>
                    <a:pt x="476"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3"/>
            <p:cNvSpPr/>
            <p:nvPr/>
          </p:nvSpPr>
          <p:spPr>
            <a:xfrm>
              <a:off x="5238250" y="1976225"/>
              <a:ext cx="17575" cy="11300"/>
            </a:xfrm>
            <a:custGeom>
              <a:avLst/>
              <a:gdLst/>
              <a:ahLst/>
              <a:cxnLst/>
              <a:rect l="l" t="t" r="r" b="b"/>
              <a:pathLst>
                <a:path w="703" h="452" extrusionOk="0">
                  <a:moveTo>
                    <a:pt x="627" y="0"/>
                  </a:moveTo>
                  <a:cubicBezTo>
                    <a:pt x="427" y="151"/>
                    <a:pt x="226" y="276"/>
                    <a:pt x="26" y="351"/>
                  </a:cubicBezTo>
                  <a:cubicBezTo>
                    <a:pt x="1" y="376"/>
                    <a:pt x="1" y="401"/>
                    <a:pt x="1" y="426"/>
                  </a:cubicBezTo>
                  <a:cubicBezTo>
                    <a:pt x="26" y="426"/>
                    <a:pt x="26" y="451"/>
                    <a:pt x="51" y="451"/>
                  </a:cubicBezTo>
                  <a:lnTo>
                    <a:pt x="76" y="451"/>
                  </a:lnTo>
                  <a:cubicBezTo>
                    <a:pt x="276" y="351"/>
                    <a:pt x="477" y="226"/>
                    <a:pt x="677" y="75"/>
                  </a:cubicBezTo>
                  <a:cubicBezTo>
                    <a:pt x="677" y="75"/>
                    <a:pt x="702"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3"/>
            <p:cNvSpPr/>
            <p:nvPr/>
          </p:nvSpPr>
          <p:spPr>
            <a:xfrm>
              <a:off x="5070325" y="1787150"/>
              <a:ext cx="16325" cy="6750"/>
            </a:xfrm>
            <a:custGeom>
              <a:avLst/>
              <a:gdLst/>
              <a:ahLst/>
              <a:cxnLst/>
              <a:rect l="l" t="t" r="r" b="b"/>
              <a:pathLst>
                <a:path w="653" h="270" extrusionOk="0">
                  <a:moveTo>
                    <a:pt x="612" y="0"/>
                  </a:moveTo>
                  <a:cubicBezTo>
                    <a:pt x="602" y="0"/>
                    <a:pt x="590" y="7"/>
                    <a:pt x="577" y="19"/>
                  </a:cubicBezTo>
                  <a:cubicBezTo>
                    <a:pt x="402" y="120"/>
                    <a:pt x="226" y="170"/>
                    <a:pt x="51" y="195"/>
                  </a:cubicBezTo>
                  <a:cubicBezTo>
                    <a:pt x="26" y="195"/>
                    <a:pt x="1" y="220"/>
                    <a:pt x="1" y="220"/>
                  </a:cubicBezTo>
                  <a:cubicBezTo>
                    <a:pt x="1" y="245"/>
                    <a:pt x="26" y="270"/>
                    <a:pt x="51" y="270"/>
                  </a:cubicBezTo>
                  <a:cubicBezTo>
                    <a:pt x="251" y="270"/>
                    <a:pt x="452" y="195"/>
                    <a:pt x="627" y="69"/>
                  </a:cubicBezTo>
                  <a:cubicBezTo>
                    <a:pt x="652" y="69"/>
                    <a:pt x="652" y="44"/>
                    <a:pt x="627" y="19"/>
                  </a:cubicBezTo>
                  <a:cubicBezTo>
                    <a:pt x="627" y="7"/>
                    <a:pt x="62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0" name="Google Shape;10750;p23"/>
          <p:cNvSpPr txBox="1">
            <a:spLocks noGrp="1"/>
          </p:cNvSpPr>
          <p:nvPr>
            <p:ph type="title"/>
          </p:nvPr>
        </p:nvSpPr>
        <p:spPr>
          <a:xfrm>
            <a:off x="2929500" y="539400"/>
            <a:ext cx="3285000" cy="7689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751" name="Google Shape;10751;p23"/>
          <p:cNvSpPr txBox="1">
            <a:spLocks noGrp="1"/>
          </p:cNvSpPr>
          <p:nvPr>
            <p:ph type="subTitle" idx="1"/>
          </p:nvPr>
        </p:nvSpPr>
        <p:spPr>
          <a:xfrm>
            <a:off x="2929500" y="2631796"/>
            <a:ext cx="3285000" cy="7689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52" name="Google Shape;10752;p23"/>
          <p:cNvSpPr txBox="1">
            <a:spLocks noGrp="1"/>
          </p:cNvSpPr>
          <p:nvPr>
            <p:ph type="subTitle" idx="2"/>
          </p:nvPr>
        </p:nvSpPr>
        <p:spPr>
          <a:xfrm>
            <a:off x="2929500" y="2222869"/>
            <a:ext cx="3285000" cy="4089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53" name="Google Shape;10753;p23"/>
          <p:cNvSpPr txBox="1"/>
          <p:nvPr/>
        </p:nvSpPr>
        <p:spPr>
          <a:xfrm>
            <a:off x="2929500" y="3545950"/>
            <a:ext cx="3285000" cy="6156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de" sz="1200">
                <a:solidFill>
                  <a:schemeClr val="lt1"/>
                </a:solidFill>
                <a:latin typeface="Catamaran"/>
                <a:ea typeface="Catamaran"/>
                <a:cs typeface="Catamaran"/>
                <a:sym typeface="Catamaran"/>
              </a:rPr>
              <a:t>CREDITS: This presentation template was created by </a:t>
            </a:r>
            <a:r>
              <a:rPr lang="de" sz="1200" b="1">
                <a:solidFill>
                  <a:schemeClr val="lt1"/>
                </a:solidFill>
                <a:uFill>
                  <a:noFill/>
                </a:uFill>
                <a:latin typeface="Catamaran"/>
                <a:ea typeface="Catamaran"/>
                <a:cs typeface="Catamaran"/>
                <a:sym typeface="Catamaran"/>
                <a:hlinkClick r:id="rId2">
                  <a:extLst>
                    <a:ext uri="{A12FA001-AC4F-418D-AE19-62706E023703}">
                      <ahyp:hlinkClr xmlns:ahyp="http://schemas.microsoft.com/office/drawing/2018/hyperlinkcolor" val="tx"/>
                    </a:ext>
                  </a:extLst>
                </a:hlinkClick>
              </a:rPr>
              <a:t>Slidesgo</a:t>
            </a:r>
            <a:r>
              <a:rPr lang="de" sz="1200">
                <a:solidFill>
                  <a:schemeClr val="lt1"/>
                </a:solidFill>
                <a:latin typeface="Catamaran"/>
                <a:ea typeface="Catamaran"/>
                <a:cs typeface="Catamaran"/>
                <a:sym typeface="Catamaran"/>
              </a:rPr>
              <a:t>, and includes icons by </a:t>
            </a:r>
            <a:r>
              <a:rPr lang="de" sz="1200" b="1">
                <a:solidFill>
                  <a:schemeClr val="lt1"/>
                </a:solidFill>
                <a:uFill>
                  <a:noFill/>
                </a:uFill>
                <a:latin typeface="Catamaran"/>
                <a:ea typeface="Catamaran"/>
                <a:cs typeface="Catamaran"/>
                <a:sym typeface="Catamaran"/>
                <a:hlinkClick r:id="rId3">
                  <a:extLst>
                    <a:ext uri="{A12FA001-AC4F-418D-AE19-62706E023703}">
                      <ahyp:hlinkClr xmlns:ahyp="http://schemas.microsoft.com/office/drawing/2018/hyperlinkcolor" val="tx"/>
                    </a:ext>
                  </a:extLst>
                </a:hlinkClick>
              </a:rPr>
              <a:t>Flaticon</a:t>
            </a:r>
            <a:r>
              <a:rPr lang="de" sz="1200">
                <a:solidFill>
                  <a:schemeClr val="lt1"/>
                </a:solidFill>
                <a:latin typeface="Catamaran"/>
                <a:ea typeface="Catamaran"/>
                <a:cs typeface="Catamaran"/>
                <a:sym typeface="Catamaran"/>
              </a:rPr>
              <a:t>, and infographics and images by </a:t>
            </a:r>
            <a:r>
              <a:rPr lang="de" sz="1200" b="1">
                <a:solidFill>
                  <a:schemeClr val="lt1"/>
                </a:solidFill>
                <a:uFill>
                  <a:noFill/>
                </a:uFill>
                <a:latin typeface="Catamaran"/>
                <a:ea typeface="Catamaran"/>
                <a:cs typeface="Catamaran"/>
                <a:sym typeface="Catamaran"/>
                <a:hlinkClick r:id="rId4">
                  <a:extLst>
                    <a:ext uri="{A12FA001-AC4F-418D-AE19-62706E023703}">
                      <ahyp:hlinkClr xmlns:ahyp="http://schemas.microsoft.com/office/drawing/2018/hyperlinkcolor" val="tx"/>
                    </a:ext>
                  </a:extLst>
                </a:hlinkClick>
              </a:rPr>
              <a:t>Freepik</a:t>
            </a:r>
            <a:endParaRPr sz="1200" b="1">
              <a:solidFill>
                <a:schemeClr val="lt1"/>
              </a:solidFill>
              <a:latin typeface="Catamaran"/>
              <a:ea typeface="Catamaran"/>
              <a:cs typeface="Catamaran"/>
              <a:sym typeface="Catamaran"/>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0754"/>
        <p:cNvGrpSpPr/>
        <p:nvPr/>
      </p:nvGrpSpPr>
      <p:grpSpPr>
        <a:xfrm>
          <a:off x="0" y="0"/>
          <a:ext cx="0" cy="0"/>
          <a:chOff x="0" y="0"/>
          <a:chExt cx="0" cy="0"/>
        </a:xfrm>
      </p:grpSpPr>
      <p:grpSp>
        <p:nvGrpSpPr>
          <p:cNvPr id="10755" name="Google Shape;10755;p24"/>
          <p:cNvGrpSpPr/>
          <p:nvPr/>
        </p:nvGrpSpPr>
        <p:grpSpPr>
          <a:xfrm>
            <a:off x="5650997" y="102996"/>
            <a:ext cx="1382720" cy="4937515"/>
            <a:chOff x="1408650" y="1776250"/>
            <a:chExt cx="552050" cy="1971300"/>
          </a:xfrm>
        </p:grpSpPr>
        <p:sp>
          <p:nvSpPr>
            <p:cNvPr id="10756" name="Google Shape;10756;p24"/>
            <p:cNvSpPr/>
            <p:nvPr/>
          </p:nvSpPr>
          <p:spPr>
            <a:xfrm>
              <a:off x="1443125" y="2752550"/>
              <a:ext cx="414800" cy="991875"/>
            </a:xfrm>
            <a:custGeom>
              <a:avLst/>
              <a:gdLst/>
              <a:ahLst/>
              <a:cxnLst/>
              <a:rect l="l" t="t" r="r" b="b"/>
              <a:pathLst>
                <a:path w="16592" h="39675" extrusionOk="0">
                  <a:moveTo>
                    <a:pt x="6406" y="1"/>
                  </a:moveTo>
                  <a:cubicBezTo>
                    <a:pt x="5195" y="1"/>
                    <a:pt x="3957" y="435"/>
                    <a:pt x="2983" y="1153"/>
                  </a:cubicBezTo>
                  <a:cubicBezTo>
                    <a:pt x="1103" y="2531"/>
                    <a:pt x="0" y="4887"/>
                    <a:pt x="75" y="7193"/>
                  </a:cubicBezTo>
                  <a:cubicBezTo>
                    <a:pt x="151" y="9524"/>
                    <a:pt x="1354" y="11779"/>
                    <a:pt x="3183" y="13183"/>
                  </a:cubicBezTo>
                  <a:cubicBezTo>
                    <a:pt x="4211" y="13935"/>
                    <a:pt x="5439" y="14536"/>
                    <a:pt x="6015" y="15664"/>
                  </a:cubicBezTo>
                  <a:cubicBezTo>
                    <a:pt x="6416" y="16416"/>
                    <a:pt x="6441" y="17343"/>
                    <a:pt x="6792" y="18120"/>
                  </a:cubicBezTo>
                  <a:cubicBezTo>
                    <a:pt x="7143" y="18847"/>
                    <a:pt x="7770" y="19449"/>
                    <a:pt x="8020" y="20226"/>
                  </a:cubicBezTo>
                  <a:cubicBezTo>
                    <a:pt x="8346" y="21153"/>
                    <a:pt x="8045" y="22181"/>
                    <a:pt x="7745" y="23133"/>
                  </a:cubicBezTo>
                  <a:cubicBezTo>
                    <a:pt x="7344" y="24436"/>
                    <a:pt x="6767" y="25739"/>
                    <a:pt x="6592" y="27118"/>
                  </a:cubicBezTo>
                  <a:cubicBezTo>
                    <a:pt x="6441" y="28496"/>
                    <a:pt x="6567" y="29925"/>
                    <a:pt x="7269" y="31128"/>
                  </a:cubicBezTo>
                  <a:cubicBezTo>
                    <a:pt x="7845" y="32181"/>
                    <a:pt x="8822" y="32958"/>
                    <a:pt x="9474" y="33960"/>
                  </a:cubicBezTo>
                  <a:cubicBezTo>
                    <a:pt x="10201" y="35063"/>
                    <a:pt x="10552" y="36391"/>
                    <a:pt x="10727" y="37719"/>
                  </a:cubicBezTo>
                  <a:cubicBezTo>
                    <a:pt x="10777" y="38146"/>
                    <a:pt x="10852" y="38647"/>
                    <a:pt x="11203" y="38897"/>
                  </a:cubicBezTo>
                  <a:cubicBezTo>
                    <a:pt x="11353" y="39010"/>
                    <a:pt x="11517" y="39052"/>
                    <a:pt x="11685" y="39108"/>
                  </a:cubicBezTo>
                  <a:lnTo>
                    <a:pt x="11685" y="39108"/>
                  </a:lnTo>
                  <a:cubicBezTo>
                    <a:pt x="11179" y="38804"/>
                    <a:pt x="10867" y="38201"/>
                    <a:pt x="10727" y="37619"/>
                  </a:cubicBezTo>
                  <a:cubicBezTo>
                    <a:pt x="10577" y="36968"/>
                    <a:pt x="10602" y="36115"/>
                    <a:pt x="10451" y="35464"/>
                  </a:cubicBezTo>
                  <a:cubicBezTo>
                    <a:pt x="10025" y="33785"/>
                    <a:pt x="8622" y="32707"/>
                    <a:pt x="7870" y="31128"/>
                  </a:cubicBezTo>
                  <a:cubicBezTo>
                    <a:pt x="7168" y="29649"/>
                    <a:pt x="7218" y="27770"/>
                    <a:pt x="7670" y="26191"/>
                  </a:cubicBezTo>
                  <a:cubicBezTo>
                    <a:pt x="8246" y="24085"/>
                    <a:pt x="9675" y="22306"/>
                    <a:pt x="9449" y="20125"/>
                  </a:cubicBezTo>
                  <a:cubicBezTo>
                    <a:pt x="9374" y="19323"/>
                    <a:pt x="9048" y="18597"/>
                    <a:pt x="8873" y="17820"/>
                  </a:cubicBezTo>
                  <a:cubicBezTo>
                    <a:pt x="8697" y="17068"/>
                    <a:pt x="8697" y="16191"/>
                    <a:pt x="9173" y="15564"/>
                  </a:cubicBezTo>
                  <a:cubicBezTo>
                    <a:pt x="9725" y="14862"/>
                    <a:pt x="10652" y="14687"/>
                    <a:pt x="11479" y="14386"/>
                  </a:cubicBezTo>
                  <a:cubicBezTo>
                    <a:pt x="12256" y="14110"/>
                    <a:pt x="13434" y="13434"/>
                    <a:pt x="14061" y="12882"/>
                  </a:cubicBezTo>
                  <a:cubicBezTo>
                    <a:pt x="15238" y="11880"/>
                    <a:pt x="16166" y="10301"/>
                    <a:pt x="16442" y="8772"/>
                  </a:cubicBezTo>
                  <a:cubicBezTo>
                    <a:pt x="16542" y="8246"/>
                    <a:pt x="16567" y="7694"/>
                    <a:pt x="16592" y="7143"/>
                  </a:cubicBezTo>
                  <a:cubicBezTo>
                    <a:pt x="16592" y="6667"/>
                    <a:pt x="16592" y="6190"/>
                    <a:pt x="16567" y="5714"/>
                  </a:cubicBezTo>
                  <a:cubicBezTo>
                    <a:pt x="16391" y="4060"/>
                    <a:pt x="15564" y="2456"/>
                    <a:pt x="14261" y="1454"/>
                  </a:cubicBezTo>
                  <a:cubicBezTo>
                    <a:pt x="13396" y="800"/>
                    <a:pt x="12248" y="466"/>
                    <a:pt x="11159" y="466"/>
                  </a:cubicBezTo>
                  <a:cubicBezTo>
                    <a:pt x="10954" y="466"/>
                    <a:pt x="10750" y="477"/>
                    <a:pt x="10552" y="501"/>
                  </a:cubicBezTo>
                  <a:cubicBezTo>
                    <a:pt x="10134" y="544"/>
                    <a:pt x="9700" y="621"/>
                    <a:pt x="9282" y="621"/>
                  </a:cubicBezTo>
                  <a:cubicBezTo>
                    <a:pt x="8973" y="621"/>
                    <a:pt x="8673" y="579"/>
                    <a:pt x="8396" y="451"/>
                  </a:cubicBezTo>
                  <a:cubicBezTo>
                    <a:pt x="7778" y="142"/>
                    <a:pt x="7096" y="1"/>
                    <a:pt x="6406" y="1"/>
                  </a:cubicBezTo>
                  <a:close/>
                  <a:moveTo>
                    <a:pt x="11685" y="39108"/>
                  </a:moveTo>
                  <a:cubicBezTo>
                    <a:pt x="11724" y="39132"/>
                    <a:pt x="11764" y="39153"/>
                    <a:pt x="11805" y="39173"/>
                  </a:cubicBezTo>
                  <a:cubicBezTo>
                    <a:pt x="11961" y="39251"/>
                    <a:pt x="12162" y="39389"/>
                    <a:pt x="12220" y="39541"/>
                  </a:cubicBezTo>
                  <a:lnTo>
                    <a:pt x="12220" y="39541"/>
                  </a:lnTo>
                  <a:cubicBezTo>
                    <a:pt x="12175" y="39373"/>
                    <a:pt x="12015" y="39233"/>
                    <a:pt x="11855" y="39173"/>
                  </a:cubicBezTo>
                  <a:cubicBezTo>
                    <a:pt x="11798" y="39148"/>
                    <a:pt x="11741" y="39127"/>
                    <a:pt x="11685" y="39108"/>
                  </a:cubicBezTo>
                  <a:close/>
                  <a:moveTo>
                    <a:pt x="12220" y="39541"/>
                  </a:moveTo>
                  <a:cubicBezTo>
                    <a:pt x="12232" y="39584"/>
                    <a:pt x="12236" y="39629"/>
                    <a:pt x="12231" y="39674"/>
                  </a:cubicBezTo>
                  <a:cubicBezTo>
                    <a:pt x="12242" y="39630"/>
                    <a:pt x="12237" y="39585"/>
                    <a:pt x="12220" y="395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4"/>
            <p:cNvSpPr/>
            <p:nvPr/>
          </p:nvSpPr>
          <p:spPr>
            <a:xfrm>
              <a:off x="1640500" y="1956225"/>
              <a:ext cx="153525" cy="438050"/>
            </a:xfrm>
            <a:custGeom>
              <a:avLst/>
              <a:gdLst/>
              <a:ahLst/>
              <a:cxnLst/>
              <a:rect l="l" t="t" r="r" b="b"/>
              <a:pathLst>
                <a:path w="6141" h="17522" extrusionOk="0">
                  <a:moveTo>
                    <a:pt x="2168" y="1"/>
                  </a:moveTo>
                  <a:cubicBezTo>
                    <a:pt x="1922" y="1"/>
                    <a:pt x="1702" y="212"/>
                    <a:pt x="1554" y="424"/>
                  </a:cubicBezTo>
                  <a:cubicBezTo>
                    <a:pt x="827" y="1427"/>
                    <a:pt x="501" y="2680"/>
                    <a:pt x="376" y="3908"/>
                  </a:cubicBezTo>
                  <a:cubicBezTo>
                    <a:pt x="251" y="5136"/>
                    <a:pt x="301" y="6364"/>
                    <a:pt x="276" y="7617"/>
                  </a:cubicBezTo>
                  <a:cubicBezTo>
                    <a:pt x="251" y="9723"/>
                    <a:pt x="0" y="11903"/>
                    <a:pt x="551" y="13958"/>
                  </a:cubicBezTo>
                  <a:cubicBezTo>
                    <a:pt x="652" y="14334"/>
                    <a:pt x="802" y="14735"/>
                    <a:pt x="1028" y="15061"/>
                  </a:cubicBezTo>
                  <a:cubicBezTo>
                    <a:pt x="1429" y="15687"/>
                    <a:pt x="2130" y="16139"/>
                    <a:pt x="2431" y="16840"/>
                  </a:cubicBezTo>
                  <a:cubicBezTo>
                    <a:pt x="2506" y="17016"/>
                    <a:pt x="2582" y="17367"/>
                    <a:pt x="2782" y="17467"/>
                  </a:cubicBezTo>
                  <a:cubicBezTo>
                    <a:pt x="2844" y="17505"/>
                    <a:pt x="2898" y="17521"/>
                    <a:pt x="2947" y="17521"/>
                  </a:cubicBezTo>
                  <a:cubicBezTo>
                    <a:pt x="3157" y="17521"/>
                    <a:pt x="3266" y="17219"/>
                    <a:pt x="3409" y="17016"/>
                  </a:cubicBezTo>
                  <a:cubicBezTo>
                    <a:pt x="3885" y="16364"/>
                    <a:pt x="4336" y="15713"/>
                    <a:pt x="4812" y="15086"/>
                  </a:cubicBezTo>
                  <a:cubicBezTo>
                    <a:pt x="5063" y="14735"/>
                    <a:pt x="5313" y="14359"/>
                    <a:pt x="5514" y="13983"/>
                  </a:cubicBezTo>
                  <a:cubicBezTo>
                    <a:pt x="5739" y="13482"/>
                    <a:pt x="5865" y="12931"/>
                    <a:pt x="5915" y="12404"/>
                  </a:cubicBezTo>
                  <a:cubicBezTo>
                    <a:pt x="6140" y="10575"/>
                    <a:pt x="5865" y="8720"/>
                    <a:pt x="5364" y="6941"/>
                  </a:cubicBezTo>
                  <a:cubicBezTo>
                    <a:pt x="4837" y="5161"/>
                    <a:pt x="4110" y="3482"/>
                    <a:pt x="3359" y="1803"/>
                  </a:cubicBezTo>
                  <a:cubicBezTo>
                    <a:pt x="3158" y="1352"/>
                    <a:pt x="2957" y="900"/>
                    <a:pt x="2732" y="474"/>
                  </a:cubicBezTo>
                  <a:cubicBezTo>
                    <a:pt x="2632" y="274"/>
                    <a:pt x="2506" y="73"/>
                    <a:pt x="2306" y="23"/>
                  </a:cubicBezTo>
                  <a:cubicBezTo>
                    <a:pt x="2259" y="8"/>
                    <a:pt x="2213"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4"/>
            <p:cNvSpPr/>
            <p:nvPr/>
          </p:nvSpPr>
          <p:spPr>
            <a:xfrm>
              <a:off x="1621075" y="2233100"/>
              <a:ext cx="98375" cy="528050"/>
            </a:xfrm>
            <a:custGeom>
              <a:avLst/>
              <a:gdLst/>
              <a:ahLst/>
              <a:cxnLst/>
              <a:rect l="l" t="t" r="r" b="b"/>
              <a:pathLst>
                <a:path w="3935" h="21122" extrusionOk="0">
                  <a:moveTo>
                    <a:pt x="3634" y="1"/>
                  </a:moveTo>
                  <a:cubicBezTo>
                    <a:pt x="3484" y="101"/>
                    <a:pt x="3384" y="201"/>
                    <a:pt x="3484" y="377"/>
                  </a:cubicBezTo>
                  <a:cubicBezTo>
                    <a:pt x="3509" y="2031"/>
                    <a:pt x="3484" y="3685"/>
                    <a:pt x="3359" y="5339"/>
                  </a:cubicBezTo>
                  <a:cubicBezTo>
                    <a:pt x="3283" y="6317"/>
                    <a:pt x="3208" y="7294"/>
                    <a:pt x="2932" y="8247"/>
                  </a:cubicBezTo>
                  <a:cubicBezTo>
                    <a:pt x="2632" y="9399"/>
                    <a:pt x="2105" y="10477"/>
                    <a:pt x="1629" y="11580"/>
                  </a:cubicBezTo>
                  <a:cubicBezTo>
                    <a:pt x="978" y="13059"/>
                    <a:pt x="401" y="14587"/>
                    <a:pt x="201" y="16191"/>
                  </a:cubicBezTo>
                  <a:cubicBezTo>
                    <a:pt x="0" y="17796"/>
                    <a:pt x="226" y="19500"/>
                    <a:pt x="1053" y="20878"/>
                  </a:cubicBezTo>
                  <a:cubicBezTo>
                    <a:pt x="977" y="20993"/>
                    <a:pt x="1190" y="21122"/>
                    <a:pt x="1374" y="21122"/>
                  </a:cubicBezTo>
                  <a:cubicBezTo>
                    <a:pt x="1432" y="21122"/>
                    <a:pt x="1487" y="21109"/>
                    <a:pt x="1529" y="21079"/>
                  </a:cubicBezTo>
                  <a:cubicBezTo>
                    <a:pt x="1679" y="20978"/>
                    <a:pt x="1704" y="20753"/>
                    <a:pt x="1704" y="20577"/>
                  </a:cubicBezTo>
                  <a:cubicBezTo>
                    <a:pt x="1805" y="18422"/>
                    <a:pt x="1454" y="16217"/>
                    <a:pt x="1855" y="14111"/>
                  </a:cubicBezTo>
                  <a:cubicBezTo>
                    <a:pt x="2206" y="12156"/>
                    <a:pt x="3183" y="10377"/>
                    <a:pt x="3609" y="8447"/>
                  </a:cubicBezTo>
                  <a:cubicBezTo>
                    <a:pt x="3935" y="6993"/>
                    <a:pt x="3910" y="5465"/>
                    <a:pt x="3885" y="3961"/>
                  </a:cubicBezTo>
                  <a:cubicBezTo>
                    <a:pt x="3860" y="2633"/>
                    <a:pt x="3835" y="1304"/>
                    <a:pt x="3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4"/>
            <p:cNvSpPr/>
            <p:nvPr/>
          </p:nvSpPr>
          <p:spPr>
            <a:xfrm>
              <a:off x="1760800" y="2185850"/>
              <a:ext cx="162925" cy="301675"/>
            </a:xfrm>
            <a:custGeom>
              <a:avLst/>
              <a:gdLst/>
              <a:ahLst/>
              <a:cxnLst/>
              <a:rect l="l" t="t" r="r" b="b"/>
              <a:pathLst>
                <a:path w="6517" h="12067" extrusionOk="0">
                  <a:moveTo>
                    <a:pt x="5563" y="1"/>
                  </a:moveTo>
                  <a:cubicBezTo>
                    <a:pt x="5183" y="1"/>
                    <a:pt x="4806" y="118"/>
                    <a:pt x="4486" y="337"/>
                  </a:cubicBezTo>
                  <a:cubicBezTo>
                    <a:pt x="3985" y="688"/>
                    <a:pt x="3534" y="1114"/>
                    <a:pt x="3208" y="1640"/>
                  </a:cubicBezTo>
                  <a:cubicBezTo>
                    <a:pt x="2958" y="2066"/>
                    <a:pt x="2782" y="2518"/>
                    <a:pt x="2557" y="2969"/>
                  </a:cubicBezTo>
                  <a:cubicBezTo>
                    <a:pt x="2105" y="3871"/>
                    <a:pt x="1429" y="4648"/>
                    <a:pt x="902" y="5525"/>
                  </a:cubicBezTo>
                  <a:cubicBezTo>
                    <a:pt x="376" y="6377"/>
                    <a:pt x="0" y="7405"/>
                    <a:pt x="201" y="8407"/>
                  </a:cubicBezTo>
                  <a:cubicBezTo>
                    <a:pt x="276" y="8833"/>
                    <a:pt x="451" y="9209"/>
                    <a:pt x="602" y="9610"/>
                  </a:cubicBezTo>
                  <a:cubicBezTo>
                    <a:pt x="877" y="10412"/>
                    <a:pt x="1053" y="11214"/>
                    <a:pt x="1028" y="12066"/>
                  </a:cubicBezTo>
                  <a:cubicBezTo>
                    <a:pt x="1479" y="11390"/>
                    <a:pt x="2256" y="11039"/>
                    <a:pt x="2807" y="10462"/>
                  </a:cubicBezTo>
                  <a:cubicBezTo>
                    <a:pt x="3183" y="10061"/>
                    <a:pt x="3484" y="9585"/>
                    <a:pt x="3735" y="9109"/>
                  </a:cubicBezTo>
                  <a:cubicBezTo>
                    <a:pt x="3910" y="8833"/>
                    <a:pt x="4085" y="8533"/>
                    <a:pt x="4186" y="8232"/>
                  </a:cubicBezTo>
                  <a:cubicBezTo>
                    <a:pt x="4386" y="7630"/>
                    <a:pt x="4361" y="6979"/>
                    <a:pt x="4562" y="6377"/>
                  </a:cubicBezTo>
                  <a:cubicBezTo>
                    <a:pt x="4687" y="6026"/>
                    <a:pt x="4887" y="5726"/>
                    <a:pt x="5063" y="5400"/>
                  </a:cubicBezTo>
                  <a:cubicBezTo>
                    <a:pt x="5564" y="4598"/>
                    <a:pt x="6015" y="3746"/>
                    <a:pt x="6266" y="2843"/>
                  </a:cubicBezTo>
                  <a:cubicBezTo>
                    <a:pt x="6491" y="1941"/>
                    <a:pt x="6516" y="939"/>
                    <a:pt x="6115" y="86"/>
                  </a:cubicBezTo>
                  <a:cubicBezTo>
                    <a:pt x="5935" y="29"/>
                    <a:pt x="5748" y="1"/>
                    <a:pt x="5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4"/>
            <p:cNvSpPr/>
            <p:nvPr/>
          </p:nvSpPr>
          <p:spPr>
            <a:xfrm>
              <a:off x="1664925" y="2367050"/>
              <a:ext cx="164825" cy="397925"/>
            </a:xfrm>
            <a:custGeom>
              <a:avLst/>
              <a:gdLst/>
              <a:ahLst/>
              <a:cxnLst/>
              <a:rect l="l" t="t" r="r" b="b"/>
              <a:pathLst>
                <a:path w="6593" h="15917" extrusionOk="0">
                  <a:moveTo>
                    <a:pt x="6444" y="0"/>
                  </a:moveTo>
                  <a:cubicBezTo>
                    <a:pt x="6285" y="0"/>
                    <a:pt x="6388" y="252"/>
                    <a:pt x="6341" y="483"/>
                  </a:cubicBezTo>
                  <a:cubicBezTo>
                    <a:pt x="5865" y="2763"/>
                    <a:pt x="4336" y="4668"/>
                    <a:pt x="3384" y="6823"/>
                  </a:cubicBezTo>
                  <a:cubicBezTo>
                    <a:pt x="2407" y="8979"/>
                    <a:pt x="2031" y="11435"/>
                    <a:pt x="702" y="13390"/>
                  </a:cubicBezTo>
                  <a:cubicBezTo>
                    <a:pt x="502" y="13691"/>
                    <a:pt x="251" y="13991"/>
                    <a:pt x="151" y="14342"/>
                  </a:cubicBezTo>
                  <a:cubicBezTo>
                    <a:pt x="1" y="14743"/>
                    <a:pt x="76" y="15245"/>
                    <a:pt x="301" y="15620"/>
                  </a:cubicBezTo>
                  <a:cubicBezTo>
                    <a:pt x="376" y="15746"/>
                    <a:pt x="527" y="15871"/>
                    <a:pt x="702" y="15871"/>
                  </a:cubicBezTo>
                  <a:cubicBezTo>
                    <a:pt x="775" y="15902"/>
                    <a:pt x="849" y="15916"/>
                    <a:pt x="923" y="15916"/>
                  </a:cubicBezTo>
                  <a:cubicBezTo>
                    <a:pt x="1203" y="15916"/>
                    <a:pt x="1476" y="15714"/>
                    <a:pt x="1655" y="15495"/>
                  </a:cubicBezTo>
                  <a:cubicBezTo>
                    <a:pt x="2081" y="15019"/>
                    <a:pt x="2306" y="14417"/>
                    <a:pt x="2507" y="13816"/>
                  </a:cubicBezTo>
                  <a:cubicBezTo>
                    <a:pt x="3509" y="10733"/>
                    <a:pt x="3685" y="7425"/>
                    <a:pt x="5013" y="4468"/>
                  </a:cubicBezTo>
                  <a:cubicBezTo>
                    <a:pt x="5665" y="3014"/>
                    <a:pt x="6592" y="1585"/>
                    <a:pt x="6492" y="6"/>
                  </a:cubicBezTo>
                  <a:cubicBezTo>
                    <a:pt x="6474" y="2"/>
                    <a:pt x="6458" y="0"/>
                    <a:pt x="6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4"/>
            <p:cNvSpPr/>
            <p:nvPr/>
          </p:nvSpPr>
          <p:spPr>
            <a:xfrm>
              <a:off x="1674950" y="1837800"/>
              <a:ext cx="285750" cy="531300"/>
            </a:xfrm>
            <a:custGeom>
              <a:avLst/>
              <a:gdLst/>
              <a:ahLst/>
              <a:cxnLst/>
              <a:rect l="l" t="t" r="r" b="b"/>
              <a:pathLst>
                <a:path w="11430" h="21252" extrusionOk="0">
                  <a:moveTo>
                    <a:pt x="1158" y="0"/>
                  </a:moveTo>
                  <a:cubicBezTo>
                    <a:pt x="911" y="0"/>
                    <a:pt x="675" y="61"/>
                    <a:pt x="477" y="224"/>
                  </a:cubicBezTo>
                  <a:cubicBezTo>
                    <a:pt x="176" y="475"/>
                    <a:pt x="101" y="901"/>
                    <a:pt x="76" y="1302"/>
                  </a:cubicBezTo>
                  <a:cubicBezTo>
                    <a:pt x="1" y="2555"/>
                    <a:pt x="126" y="3833"/>
                    <a:pt x="477" y="5061"/>
                  </a:cubicBezTo>
                  <a:cubicBezTo>
                    <a:pt x="577" y="5462"/>
                    <a:pt x="727" y="5888"/>
                    <a:pt x="727" y="6314"/>
                  </a:cubicBezTo>
                  <a:cubicBezTo>
                    <a:pt x="752" y="6665"/>
                    <a:pt x="677" y="7016"/>
                    <a:pt x="677" y="7367"/>
                  </a:cubicBezTo>
                  <a:cubicBezTo>
                    <a:pt x="702" y="8419"/>
                    <a:pt x="1379" y="9297"/>
                    <a:pt x="2056" y="10099"/>
                  </a:cubicBezTo>
                  <a:cubicBezTo>
                    <a:pt x="2306" y="10424"/>
                    <a:pt x="2482" y="10750"/>
                    <a:pt x="2732" y="11076"/>
                  </a:cubicBezTo>
                  <a:cubicBezTo>
                    <a:pt x="2833" y="11226"/>
                    <a:pt x="2958" y="11377"/>
                    <a:pt x="3008" y="11577"/>
                  </a:cubicBezTo>
                  <a:cubicBezTo>
                    <a:pt x="3083" y="11853"/>
                    <a:pt x="2958" y="12179"/>
                    <a:pt x="3083" y="12429"/>
                  </a:cubicBezTo>
                  <a:cubicBezTo>
                    <a:pt x="3133" y="12555"/>
                    <a:pt x="3234" y="12630"/>
                    <a:pt x="3309" y="12730"/>
                  </a:cubicBezTo>
                  <a:cubicBezTo>
                    <a:pt x="3685" y="13231"/>
                    <a:pt x="3760" y="13883"/>
                    <a:pt x="3735" y="14510"/>
                  </a:cubicBezTo>
                  <a:cubicBezTo>
                    <a:pt x="3710" y="15136"/>
                    <a:pt x="3610" y="15763"/>
                    <a:pt x="3685" y="16364"/>
                  </a:cubicBezTo>
                  <a:cubicBezTo>
                    <a:pt x="3735" y="16615"/>
                    <a:pt x="3785" y="16866"/>
                    <a:pt x="3860" y="17141"/>
                  </a:cubicBezTo>
                  <a:cubicBezTo>
                    <a:pt x="4161" y="18219"/>
                    <a:pt x="4336" y="19347"/>
                    <a:pt x="4412" y="20450"/>
                  </a:cubicBezTo>
                  <a:cubicBezTo>
                    <a:pt x="4437" y="20725"/>
                    <a:pt x="4462" y="21051"/>
                    <a:pt x="4662" y="21252"/>
                  </a:cubicBezTo>
                  <a:cubicBezTo>
                    <a:pt x="5138" y="20550"/>
                    <a:pt x="5740" y="19923"/>
                    <a:pt x="6392" y="19397"/>
                  </a:cubicBezTo>
                  <a:cubicBezTo>
                    <a:pt x="6567" y="19247"/>
                    <a:pt x="6742" y="19121"/>
                    <a:pt x="6868" y="18946"/>
                  </a:cubicBezTo>
                  <a:cubicBezTo>
                    <a:pt x="7018" y="18770"/>
                    <a:pt x="7093" y="18545"/>
                    <a:pt x="7169" y="18344"/>
                  </a:cubicBezTo>
                  <a:cubicBezTo>
                    <a:pt x="7419" y="17517"/>
                    <a:pt x="7519" y="16615"/>
                    <a:pt x="8021" y="15938"/>
                  </a:cubicBezTo>
                  <a:cubicBezTo>
                    <a:pt x="8547" y="15236"/>
                    <a:pt x="9424" y="14886"/>
                    <a:pt x="10126" y="14359"/>
                  </a:cubicBezTo>
                  <a:cubicBezTo>
                    <a:pt x="10301" y="14209"/>
                    <a:pt x="10477" y="14059"/>
                    <a:pt x="10602" y="13858"/>
                  </a:cubicBezTo>
                  <a:cubicBezTo>
                    <a:pt x="10752" y="13582"/>
                    <a:pt x="10778" y="13257"/>
                    <a:pt x="10928" y="12956"/>
                  </a:cubicBezTo>
                  <a:cubicBezTo>
                    <a:pt x="11028" y="12730"/>
                    <a:pt x="11179" y="12530"/>
                    <a:pt x="11279" y="12304"/>
                  </a:cubicBezTo>
                  <a:cubicBezTo>
                    <a:pt x="11429" y="11878"/>
                    <a:pt x="11329" y="11427"/>
                    <a:pt x="11254" y="10976"/>
                  </a:cubicBezTo>
                  <a:cubicBezTo>
                    <a:pt x="11229" y="10850"/>
                    <a:pt x="11204" y="10725"/>
                    <a:pt x="11153" y="10625"/>
                  </a:cubicBezTo>
                  <a:cubicBezTo>
                    <a:pt x="10991" y="10369"/>
                    <a:pt x="10677" y="10221"/>
                    <a:pt x="10372" y="10221"/>
                  </a:cubicBezTo>
                  <a:cubicBezTo>
                    <a:pt x="10349" y="10221"/>
                    <a:pt x="10325" y="10222"/>
                    <a:pt x="10301" y="10224"/>
                  </a:cubicBezTo>
                  <a:cubicBezTo>
                    <a:pt x="9976" y="10249"/>
                    <a:pt x="9675" y="10399"/>
                    <a:pt x="9399" y="10550"/>
                  </a:cubicBezTo>
                  <a:cubicBezTo>
                    <a:pt x="9123" y="10700"/>
                    <a:pt x="8823" y="10876"/>
                    <a:pt x="8497" y="10926"/>
                  </a:cubicBezTo>
                  <a:cubicBezTo>
                    <a:pt x="8356" y="10954"/>
                    <a:pt x="8211" y="10957"/>
                    <a:pt x="8067" y="10957"/>
                  </a:cubicBezTo>
                  <a:cubicBezTo>
                    <a:pt x="8019" y="10957"/>
                    <a:pt x="7971" y="10957"/>
                    <a:pt x="7924" y="10957"/>
                  </a:cubicBezTo>
                  <a:cubicBezTo>
                    <a:pt x="7732" y="10957"/>
                    <a:pt x="7544" y="10963"/>
                    <a:pt x="7369" y="11026"/>
                  </a:cubicBezTo>
                  <a:cubicBezTo>
                    <a:pt x="7519" y="10650"/>
                    <a:pt x="7971" y="10374"/>
                    <a:pt x="8221" y="10048"/>
                  </a:cubicBezTo>
                  <a:cubicBezTo>
                    <a:pt x="8547" y="9673"/>
                    <a:pt x="8697" y="9171"/>
                    <a:pt x="8722" y="8670"/>
                  </a:cubicBezTo>
                  <a:cubicBezTo>
                    <a:pt x="8773" y="8194"/>
                    <a:pt x="8722" y="7693"/>
                    <a:pt x="8647" y="7191"/>
                  </a:cubicBezTo>
                  <a:cubicBezTo>
                    <a:pt x="8597" y="6740"/>
                    <a:pt x="8547" y="6289"/>
                    <a:pt x="8296" y="5913"/>
                  </a:cubicBezTo>
                  <a:cubicBezTo>
                    <a:pt x="8171" y="5713"/>
                    <a:pt x="7996" y="5537"/>
                    <a:pt x="7820" y="5362"/>
                  </a:cubicBezTo>
                  <a:cubicBezTo>
                    <a:pt x="6968" y="4384"/>
                    <a:pt x="6642" y="2956"/>
                    <a:pt x="5590" y="2229"/>
                  </a:cubicBezTo>
                  <a:cubicBezTo>
                    <a:pt x="5189" y="1953"/>
                    <a:pt x="4712" y="1803"/>
                    <a:pt x="4236" y="1627"/>
                  </a:cubicBezTo>
                  <a:cubicBezTo>
                    <a:pt x="3610" y="1402"/>
                    <a:pt x="2933" y="1101"/>
                    <a:pt x="2507" y="550"/>
                  </a:cubicBezTo>
                  <a:cubicBezTo>
                    <a:pt x="2457" y="449"/>
                    <a:pt x="2382" y="349"/>
                    <a:pt x="2281" y="274"/>
                  </a:cubicBezTo>
                  <a:cubicBezTo>
                    <a:pt x="2206" y="224"/>
                    <a:pt x="2106" y="199"/>
                    <a:pt x="2006" y="174"/>
                  </a:cubicBezTo>
                  <a:cubicBezTo>
                    <a:pt x="1738" y="80"/>
                    <a:pt x="1441"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4"/>
            <p:cNvSpPr/>
            <p:nvPr/>
          </p:nvSpPr>
          <p:spPr>
            <a:xfrm>
              <a:off x="1416175" y="1783575"/>
              <a:ext cx="334625" cy="630025"/>
            </a:xfrm>
            <a:custGeom>
              <a:avLst/>
              <a:gdLst/>
              <a:ahLst/>
              <a:cxnLst/>
              <a:rect l="l" t="t" r="r" b="b"/>
              <a:pathLst>
                <a:path w="13385" h="25201" extrusionOk="0">
                  <a:moveTo>
                    <a:pt x="4786" y="0"/>
                  </a:moveTo>
                  <a:cubicBezTo>
                    <a:pt x="4369" y="0"/>
                    <a:pt x="3954" y="63"/>
                    <a:pt x="3560" y="187"/>
                  </a:cubicBezTo>
                  <a:cubicBezTo>
                    <a:pt x="3485" y="150"/>
                    <a:pt x="3407" y="134"/>
                    <a:pt x="3327" y="134"/>
                  </a:cubicBezTo>
                  <a:cubicBezTo>
                    <a:pt x="2979" y="134"/>
                    <a:pt x="2601" y="449"/>
                    <a:pt x="2357" y="714"/>
                  </a:cubicBezTo>
                  <a:cubicBezTo>
                    <a:pt x="1880" y="1240"/>
                    <a:pt x="1404" y="1791"/>
                    <a:pt x="1078" y="2418"/>
                  </a:cubicBezTo>
                  <a:cubicBezTo>
                    <a:pt x="702" y="3195"/>
                    <a:pt x="552" y="4072"/>
                    <a:pt x="427" y="4924"/>
                  </a:cubicBezTo>
                  <a:cubicBezTo>
                    <a:pt x="201" y="6428"/>
                    <a:pt x="1" y="8057"/>
                    <a:pt x="803" y="9360"/>
                  </a:cubicBezTo>
                  <a:cubicBezTo>
                    <a:pt x="1003" y="9661"/>
                    <a:pt x="1254" y="9962"/>
                    <a:pt x="1404" y="10288"/>
                  </a:cubicBezTo>
                  <a:cubicBezTo>
                    <a:pt x="1780" y="11265"/>
                    <a:pt x="1179" y="12393"/>
                    <a:pt x="1504" y="13345"/>
                  </a:cubicBezTo>
                  <a:cubicBezTo>
                    <a:pt x="1655" y="13721"/>
                    <a:pt x="1905" y="14022"/>
                    <a:pt x="2181" y="14298"/>
                  </a:cubicBezTo>
                  <a:cubicBezTo>
                    <a:pt x="3108" y="15250"/>
                    <a:pt x="4362" y="15977"/>
                    <a:pt x="4863" y="17205"/>
                  </a:cubicBezTo>
                  <a:cubicBezTo>
                    <a:pt x="4963" y="17405"/>
                    <a:pt x="4813" y="17656"/>
                    <a:pt x="4562" y="17681"/>
                  </a:cubicBezTo>
                  <a:cubicBezTo>
                    <a:pt x="4462" y="17681"/>
                    <a:pt x="4387" y="17656"/>
                    <a:pt x="4286" y="17631"/>
                  </a:cubicBezTo>
                  <a:cubicBezTo>
                    <a:pt x="4036" y="17556"/>
                    <a:pt x="3835" y="17380"/>
                    <a:pt x="3635" y="17205"/>
                  </a:cubicBezTo>
                  <a:cubicBezTo>
                    <a:pt x="3334" y="16929"/>
                    <a:pt x="3008" y="16704"/>
                    <a:pt x="2682" y="16503"/>
                  </a:cubicBezTo>
                  <a:cubicBezTo>
                    <a:pt x="2457" y="16353"/>
                    <a:pt x="2206" y="16228"/>
                    <a:pt x="1930" y="16202"/>
                  </a:cubicBezTo>
                  <a:cubicBezTo>
                    <a:pt x="1890" y="16197"/>
                    <a:pt x="1849" y="16195"/>
                    <a:pt x="1809" y="16195"/>
                  </a:cubicBezTo>
                  <a:cubicBezTo>
                    <a:pt x="1275" y="16195"/>
                    <a:pt x="772" y="16642"/>
                    <a:pt x="702" y="17155"/>
                  </a:cubicBezTo>
                  <a:cubicBezTo>
                    <a:pt x="652" y="17405"/>
                    <a:pt x="727" y="17681"/>
                    <a:pt x="953" y="17756"/>
                  </a:cubicBezTo>
                  <a:cubicBezTo>
                    <a:pt x="2607" y="18533"/>
                    <a:pt x="2958" y="20914"/>
                    <a:pt x="4412" y="22017"/>
                  </a:cubicBezTo>
                  <a:cubicBezTo>
                    <a:pt x="5414" y="22769"/>
                    <a:pt x="6768" y="22969"/>
                    <a:pt x="7695" y="23822"/>
                  </a:cubicBezTo>
                  <a:cubicBezTo>
                    <a:pt x="8096" y="24172"/>
                    <a:pt x="8372" y="24674"/>
                    <a:pt x="8522" y="25200"/>
                  </a:cubicBezTo>
                  <a:cubicBezTo>
                    <a:pt x="8622" y="24448"/>
                    <a:pt x="8873" y="23696"/>
                    <a:pt x="9073" y="22969"/>
                  </a:cubicBezTo>
                  <a:cubicBezTo>
                    <a:pt x="9249" y="22443"/>
                    <a:pt x="9399" y="21892"/>
                    <a:pt x="9575" y="21365"/>
                  </a:cubicBezTo>
                  <a:cubicBezTo>
                    <a:pt x="9625" y="21190"/>
                    <a:pt x="9675" y="21040"/>
                    <a:pt x="9750" y="20889"/>
                  </a:cubicBezTo>
                  <a:cubicBezTo>
                    <a:pt x="9850" y="20639"/>
                    <a:pt x="10026" y="20413"/>
                    <a:pt x="10201" y="20187"/>
                  </a:cubicBezTo>
                  <a:cubicBezTo>
                    <a:pt x="10502" y="19812"/>
                    <a:pt x="10828" y="19436"/>
                    <a:pt x="11204" y="19135"/>
                  </a:cubicBezTo>
                  <a:cubicBezTo>
                    <a:pt x="11705" y="18784"/>
                    <a:pt x="12306" y="18583"/>
                    <a:pt x="12733" y="18132"/>
                  </a:cubicBezTo>
                  <a:cubicBezTo>
                    <a:pt x="13008" y="17857"/>
                    <a:pt x="13209" y="17456"/>
                    <a:pt x="13259" y="17055"/>
                  </a:cubicBezTo>
                  <a:cubicBezTo>
                    <a:pt x="13309" y="16629"/>
                    <a:pt x="13234" y="16202"/>
                    <a:pt x="13259" y="15776"/>
                  </a:cubicBezTo>
                  <a:cubicBezTo>
                    <a:pt x="13284" y="15375"/>
                    <a:pt x="13384" y="14949"/>
                    <a:pt x="13209" y="14624"/>
                  </a:cubicBezTo>
                  <a:cubicBezTo>
                    <a:pt x="13083" y="14348"/>
                    <a:pt x="12808" y="14197"/>
                    <a:pt x="12532" y="14097"/>
                  </a:cubicBezTo>
                  <a:cubicBezTo>
                    <a:pt x="12407" y="14072"/>
                    <a:pt x="12281" y="14047"/>
                    <a:pt x="12181" y="13997"/>
                  </a:cubicBezTo>
                  <a:cubicBezTo>
                    <a:pt x="12056" y="13922"/>
                    <a:pt x="11956" y="13822"/>
                    <a:pt x="11855" y="13746"/>
                  </a:cubicBezTo>
                  <a:cubicBezTo>
                    <a:pt x="11678" y="13624"/>
                    <a:pt x="11464" y="13560"/>
                    <a:pt x="11249" y="13560"/>
                  </a:cubicBezTo>
                  <a:cubicBezTo>
                    <a:pt x="11068" y="13560"/>
                    <a:pt x="10887" y="13605"/>
                    <a:pt x="10727" y="13696"/>
                  </a:cubicBezTo>
                  <a:cubicBezTo>
                    <a:pt x="10602" y="13746"/>
                    <a:pt x="10477" y="13847"/>
                    <a:pt x="10352" y="13922"/>
                  </a:cubicBezTo>
                  <a:cubicBezTo>
                    <a:pt x="10226" y="13947"/>
                    <a:pt x="10101" y="13972"/>
                    <a:pt x="9976" y="13997"/>
                  </a:cubicBezTo>
                  <a:cubicBezTo>
                    <a:pt x="9550" y="14147"/>
                    <a:pt x="9399" y="14924"/>
                    <a:pt x="9224" y="15325"/>
                  </a:cubicBezTo>
                  <a:cubicBezTo>
                    <a:pt x="9324" y="14122"/>
                    <a:pt x="10226" y="13195"/>
                    <a:pt x="10577" y="12017"/>
                  </a:cubicBezTo>
                  <a:cubicBezTo>
                    <a:pt x="10602" y="11917"/>
                    <a:pt x="10627" y="11816"/>
                    <a:pt x="10577" y="11741"/>
                  </a:cubicBezTo>
                  <a:cubicBezTo>
                    <a:pt x="10536" y="11658"/>
                    <a:pt x="10442" y="11610"/>
                    <a:pt x="10355" y="11610"/>
                  </a:cubicBezTo>
                  <a:cubicBezTo>
                    <a:pt x="10337" y="11610"/>
                    <a:pt x="10319" y="11612"/>
                    <a:pt x="10301" y="11616"/>
                  </a:cubicBezTo>
                  <a:cubicBezTo>
                    <a:pt x="10201" y="11616"/>
                    <a:pt x="10101" y="11666"/>
                    <a:pt x="10001" y="11741"/>
                  </a:cubicBezTo>
                  <a:cubicBezTo>
                    <a:pt x="10126" y="11491"/>
                    <a:pt x="10251" y="11265"/>
                    <a:pt x="10377" y="11014"/>
                  </a:cubicBezTo>
                  <a:cubicBezTo>
                    <a:pt x="10477" y="10814"/>
                    <a:pt x="10577" y="10613"/>
                    <a:pt x="10627" y="10388"/>
                  </a:cubicBezTo>
                  <a:cubicBezTo>
                    <a:pt x="10778" y="9761"/>
                    <a:pt x="10452" y="9135"/>
                    <a:pt x="10301" y="8483"/>
                  </a:cubicBezTo>
                  <a:cubicBezTo>
                    <a:pt x="10051" y="7355"/>
                    <a:pt x="10402" y="5601"/>
                    <a:pt x="9825" y="4573"/>
                  </a:cubicBezTo>
                  <a:cubicBezTo>
                    <a:pt x="9550" y="4072"/>
                    <a:pt x="9174" y="3496"/>
                    <a:pt x="8898" y="2994"/>
                  </a:cubicBezTo>
                  <a:cubicBezTo>
                    <a:pt x="8748" y="2669"/>
                    <a:pt x="8597" y="2343"/>
                    <a:pt x="8397" y="2042"/>
                  </a:cubicBezTo>
                  <a:cubicBezTo>
                    <a:pt x="7920" y="1240"/>
                    <a:pt x="7169" y="613"/>
                    <a:pt x="6291" y="288"/>
                  </a:cubicBezTo>
                  <a:cubicBezTo>
                    <a:pt x="5809" y="95"/>
                    <a:pt x="5296" y="0"/>
                    <a:pt x="4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4"/>
            <p:cNvSpPr/>
            <p:nvPr/>
          </p:nvSpPr>
          <p:spPr>
            <a:xfrm>
              <a:off x="1575950" y="2173575"/>
              <a:ext cx="78350" cy="588150"/>
            </a:xfrm>
            <a:custGeom>
              <a:avLst/>
              <a:gdLst/>
              <a:ahLst/>
              <a:cxnLst/>
              <a:rect l="l" t="t" r="r" b="b"/>
              <a:pathLst>
                <a:path w="3134" h="23526" extrusionOk="0">
                  <a:moveTo>
                    <a:pt x="1" y="1"/>
                  </a:moveTo>
                  <a:cubicBezTo>
                    <a:pt x="1" y="5"/>
                    <a:pt x="2" y="10"/>
                    <a:pt x="3" y="14"/>
                  </a:cubicBezTo>
                  <a:lnTo>
                    <a:pt x="3" y="14"/>
                  </a:lnTo>
                  <a:cubicBezTo>
                    <a:pt x="8" y="1"/>
                    <a:pt x="21" y="1"/>
                    <a:pt x="1" y="1"/>
                  </a:cubicBezTo>
                  <a:close/>
                  <a:moveTo>
                    <a:pt x="3" y="14"/>
                  </a:moveTo>
                  <a:lnTo>
                    <a:pt x="3" y="14"/>
                  </a:lnTo>
                  <a:cubicBezTo>
                    <a:pt x="2" y="17"/>
                    <a:pt x="1" y="21"/>
                    <a:pt x="1" y="26"/>
                  </a:cubicBezTo>
                  <a:cubicBezTo>
                    <a:pt x="4" y="36"/>
                    <a:pt x="7" y="46"/>
                    <a:pt x="10" y="57"/>
                  </a:cubicBezTo>
                  <a:lnTo>
                    <a:pt x="10" y="57"/>
                  </a:lnTo>
                  <a:cubicBezTo>
                    <a:pt x="7" y="43"/>
                    <a:pt x="5" y="28"/>
                    <a:pt x="3" y="14"/>
                  </a:cubicBezTo>
                  <a:close/>
                  <a:moveTo>
                    <a:pt x="10" y="57"/>
                  </a:moveTo>
                  <a:cubicBezTo>
                    <a:pt x="457" y="2820"/>
                    <a:pt x="881" y="5583"/>
                    <a:pt x="1304" y="8347"/>
                  </a:cubicBezTo>
                  <a:cubicBezTo>
                    <a:pt x="1630" y="10477"/>
                    <a:pt x="1956" y="12633"/>
                    <a:pt x="1630" y="14738"/>
                  </a:cubicBezTo>
                  <a:cubicBezTo>
                    <a:pt x="1404" y="16141"/>
                    <a:pt x="903" y="17495"/>
                    <a:pt x="627" y="18873"/>
                  </a:cubicBezTo>
                  <a:cubicBezTo>
                    <a:pt x="377" y="20277"/>
                    <a:pt x="753" y="21981"/>
                    <a:pt x="1504" y="23184"/>
                  </a:cubicBezTo>
                  <a:cubicBezTo>
                    <a:pt x="1698" y="23474"/>
                    <a:pt x="2067" y="23526"/>
                    <a:pt x="2453" y="23526"/>
                  </a:cubicBezTo>
                  <a:cubicBezTo>
                    <a:pt x="2667" y="23526"/>
                    <a:pt x="2886" y="23510"/>
                    <a:pt x="3083" y="23510"/>
                  </a:cubicBezTo>
                  <a:cubicBezTo>
                    <a:pt x="3133" y="23109"/>
                    <a:pt x="3083" y="22708"/>
                    <a:pt x="2933" y="22357"/>
                  </a:cubicBezTo>
                  <a:cubicBezTo>
                    <a:pt x="2833" y="22131"/>
                    <a:pt x="2682" y="21906"/>
                    <a:pt x="2557" y="21655"/>
                  </a:cubicBezTo>
                  <a:cubicBezTo>
                    <a:pt x="1956" y="20502"/>
                    <a:pt x="1930" y="19149"/>
                    <a:pt x="2081" y="17846"/>
                  </a:cubicBezTo>
                  <a:cubicBezTo>
                    <a:pt x="2231" y="16567"/>
                    <a:pt x="2557" y="15289"/>
                    <a:pt x="2632" y="13986"/>
                  </a:cubicBezTo>
                  <a:cubicBezTo>
                    <a:pt x="2707" y="12407"/>
                    <a:pt x="2407" y="10853"/>
                    <a:pt x="2106" y="9324"/>
                  </a:cubicBezTo>
                  <a:cubicBezTo>
                    <a:pt x="2031" y="8973"/>
                    <a:pt x="1905" y="8673"/>
                    <a:pt x="1805" y="8322"/>
                  </a:cubicBezTo>
                  <a:cubicBezTo>
                    <a:pt x="1680" y="7821"/>
                    <a:pt x="1529" y="7294"/>
                    <a:pt x="1404" y="6793"/>
                  </a:cubicBezTo>
                  <a:cubicBezTo>
                    <a:pt x="855" y="4548"/>
                    <a:pt x="654" y="2253"/>
                    <a:pt x="10" y="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4"/>
            <p:cNvSpPr/>
            <p:nvPr/>
          </p:nvSpPr>
          <p:spPr>
            <a:xfrm>
              <a:off x="1643625" y="2199275"/>
              <a:ext cx="153525" cy="570450"/>
            </a:xfrm>
            <a:custGeom>
              <a:avLst/>
              <a:gdLst/>
              <a:ahLst/>
              <a:cxnLst/>
              <a:rect l="l" t="t" r="r" b="b"/>
              <a:pathLst>
                <a:path w="6141" h="22818" extrusionOk="0">
                  <a:moveTo>
                    <a:pt x="6015" y="1"/>
                  </a:moveTo>
                  <a:cubicBezTo>
                    <a:pt x="5990" y="1379"/>
                    <a:pt x="5890" y="2783"/>
                    <a:pt x="5740" y="4161"/>
                  </a:cubicBezTo>
                  <a:cubicBezTo>
                    <a:pt x="5640" y="5088"/>
                    <a:pt x="5314" y="6467"/>
                    <a:pt x="5063" y="7219"/>
                  </a:cubicBezTo>
                  <a:cubicBezTo>
                    <a:pt x="4437" y="9199"/>
                    <a:pt x="3609" y="10778"/>
                    <a:pt x="2732" y="12682"/>
                  </a:cubicBezTo>
                  <a:cubicBezTo>
                    <a:pt x="1755" y="14788"/>
                    <a:pt x="627" y="16868"/>
                    <a:pt x="151" y="19149"/>
                  </a:cubicBezTo>
                  <a:cubicBezTo>
                    <a:pt x="51" y="19600"/>
                    <a:pt x="0" y="20051"/>
                    <a:pt x="25" y="20527"/>
                  </a:cubicBezTo>
                  <a:cubicBezTo>
                    <a:pt x="25" y="20803"/>
                    <a:pt x="101" y="21103"/>
                    <a:pt x="151" y="21379"/>
                  </a:cubicBezTo>
                  <a:lnTo>
                    <a:pt x="301" y="22281"/>
                  </a:lnTo>
                  <a:cubicBezTo>
                    <a:pt x="376" y="22632"/>
                    <a:pt x="777" y="22707"/>
                    <a:pt x="1128" y="22783"/>
                  </a:cubicBezTo>
                  <a:cubicBezTo>
                    <a:pt x="1196" y="22805"/>
                    <a:pt x="1268" y="22818"/>
                    <a:pt x="1339" y="22818"/>
                  </a:cubicBezTo>
                  <a:cubicBezTo>
                    <a:pt x="1426" y="22818"/>
                    <a:pt x="1510" y="22799"/>
                    <a:pt x="1579" y="22758"/>
                  </a:cubicBezTo>
                  <a:cubicBezTo>
                    <a:pt x="1680" y="22682"/>
                    <a:pt x="1705" y="22557"/>
                    <a:pt x="1755" y="22432"/>
                  </a:cubicBezTo>
                  <a:cubicBezTo>
                    <a:pt x="1930" y="21830"/>
                    <a:pt x="2106" y="21179"/>
                    <a:pt x="1955" y="20552"/>
                  </a:cubicBezTo>
                  <a:cubicBezTo>
                    <a:pt x="1880" y="20326"/>
                    <a:pt x="1780" y="20101"/>
                    <a:pt x="1705" y="19850"/>
                  </a:cubicBezTo>
                  <a:cubicBezTo>
                    <a:pt x="1479" y="19098"/>
                    <a:pt x="1504" y="18271"/>
                    <a:pt x="1780" y="17494"/>
                  </a:cubicBezTo>
                  <a:cubicBezTo>
                    <a:pt x="2757" y="14913"/>
                    <a:pt x="3760" y="12657"/>
                    <a:pt x="4863" y="10126"/>
                  </a:cubicBezTo>
                  <a:cubicBezTo>
                    <a:pt x="5113" y="9474"/>
                    <a:pt x="5439" y="8522"/>
                    <a:pt x="5640" y="7870"/>
                  </a:cubicBezTo>
                  <a:cubicBezTo>
                    <a:pt x="6091" y="6366"/>
                    <a:pt x="6141" y="4788"/>
                    <a:pt x="6091" y="3209"/>
                  </a:cubicBezTo>
                  <a:cubicBezTo>
                    <a:pt x="6066" y="2131"/>
                    <a:pt x="6141" y="1078"/>
                    <a:pt x="6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4"/>
            <p:cNvSpPr/>
            <p:nvPr/>
          </p:nvSpPr>
          <p:spPr>
            <a:xfrm>
              <a:off x="1436225" y="2745375"/>
              <a:ext cx="418575" cy="994025"/>
            </a:xfrm>
            <a:custGeom>
              <a:avLst/>
              <a:gdLst/>
              <a:ahLst/>
              <a:cxnLst/>
              <a:rect l="l" t="t" r="r" b="b"/>
              <a:pathLst>
                <a:path w="16743" h="39761" extrusionOk="0">
                  <a:moveTo>
                    <a:pt x="11830" y="39235"/>
                  </a:moveTo>
                  <a:lnTo>
                    <a:pt x="11830" y="39235"/>
                  </a:lnTo>
                  <a:cubicBezTo>
                    <a:pt x="11929" y="39296"/>
                    <a:pt x="12045" y="39364"/>
                    <a:pt x="12132" y="39446"/>
                  </a:cubicBezTo>
                  <a:lnTo>
                    <a:pt x="12132" y="39446"/>
                  </a:lnTo>
                  <a:cubicBezTo>
                    <a:pt x="12047" y="39356"/>
                    <a:pt x="11932" y="39286"/>
                    <a:pt x="11830" y="39235"/>
                  </a:cubicBezTo>
                  <a:close/>
                  <a:moveTo>
                    <a:pt x="6436" y="1"/>
                  </a:moveTo>
                  <a:cubicBezTo>
                    <a:pt x="6058" y="1"/>
                    <a:pt x="5679" y="40"/>
                    <a:pt x="5314" y="112"/>
                  </a:cubicBezTo>
                  <a:cubicBezTo>
                    <a:pt x="2156" y="763"/>
                    <a:pt x="1" y="3971"/>
                    <a:pt x="26" y="7104"/>
                  </a:cubicBezTo>
                  <a:cubicBezTo>
                    <a:pt x="51" y="9234"/>
                    <a:pt x="1003" y="11290"/>
                    <a:pt x="2507" y="12718"/>
                  </a:cubicBezTo>
                  <a:cubicBezTo>
                    <a:pt x="3259" y="13470"/>
                    <a:pt x="4211" y="13946"/>
                    <a:pt x="5013" y="14598"/>
                  </a:cubicBezTo>
                  <a:cubicBezTo>
                    <a:pt x="5414" y="14924"/>
                    <a:pt x="5765" y="15325"/>
                    <a:pt x="6016" y="15776"/>
                  </a:cubicBezTo>
                  <a:cubicBezTo>
                    <a:pt x="6467" y="16703"/>
                    <a:pt x="6442" y="17831"/>
                    <a:pt x="7043" y="18708"/>
                  </a:cubicBezTo>
                  <a:cubicBezTo>
                    <a:pt x="7344" y="19134"/>
                    <a:pt x="7670" y="19560"/>
                    <a:pt x="7895" y="20011"/>
                  </a:cubicBezTo>
                  <a:cubicBezTo>
                    <a:pt x="8121" y="20488"/>
                    <a:pt x="8171" y="21014"/>
                    <a:pt x="8121" y="21515"/>
                  </a:cubicBezTo>
                  <a:cubicBezTo>
                    <a:pt x="7920" y="23069"/>
                    <a:pt x="7194" y="24498"/>
                    <a:pt x="6818" y="26001"/>
                  </a:cubicBezTo>
                  <a:cubicBezTo>
                    <a:pt x="6266" y="28006"/>
                    <a:pt x="6417" y="30337"/>
                    <a:pt x="7770" y="31966"/>
                  </a:cubicBezTo>
                  <a:cubicBezTo>
                    <a:pt x="8422" y="32793"/>
                    <a:pt x="9199" y="33495"/>
                    <a:pt x="9725" y="34423"/>
                  </a:cubicBezTo>
                  <a:cubicBezTo>
                    <a:pt x="10377" y="35550"/>
                    <a:pt x="10602" y="36854"/>
                    <a:pt x="10778" y="38157"/>
                  </a:cubicBezTo>
                  <a:cubicBezTo>
                    <a:pt x="10828" y="38407"/>
                    <a:pt x="10903" y="38658"/>
                    <a:pt x="11078" y="38859"/>
                  </a:cubicBezTo>
                  <a:cubicBezTo>
                    <a:pt x="11363" y="39209"/>
                    <a:pt x="12051" y="39138"/>
                    <a:pt x="12219" y="39551"/>
                  </a:cubicBezTo>
                  <a:lnTo>
                    <a:pt x="12219" y="39551"/>
                  </a:lnTo>
                  <a:cubicBezTo>
                    <a:pt x="12196" y="39513"/>
                    <a:pt x="12167" y="39479"/>
                    <a:pt x="12132" y="39446"/>
                  </a:cubicBezTo>
                  <a:lnTo>
                    <a:pt x="12132" y="39446"/>
                  </a:lnTo>
                  <a:cubicBezTo>
                    <a:pt x="12181" y="39497"/>
                    <a:pt x="12219" y="39554"/>
                    <a:pt x="12240" y="39618"/>
                  </a:cubicBezTo>
                  <a:lnTo>
                    <a:pt x="12240" y="39618"/>
                  </a:lnTo>
                  <a:cubicBezTo>
                    <a:pt x="12251" y="39660"/>
                    <a:pt x="12256" y="39706"/>
                    <a:pt x="12256" y="39757"/>
                  </a:cubicBezTo>
                  <a:lnTo>
                    <a:pt x="12256" y="39757"/>
                  </a:lnTo>
                  <a:cubicBezTo>
                    <a:pt x="12256" y="39707"/>
                    <a:pt x="12251" y="39661"/>
                    <a:pt x="12241" y="39619"/>
                  </a:cubicBezTo>
                  <a:lnTo>
                    <a:pt x="12241" y="39619"/>
                  </a:lnTo>
                  <a:cubicBezTo>
                    <a:pt x="12255" y="39663"/>
                    <a:pt x="12261" y="39711"/>
                    <a:pt x="12256" y="39761"/>
                  </a:cubicBezTo>
                  <a:cubicBezTo>
                    <a:pt x="12272" y="39683"/>
                    <a:pt x="12256" y="39614"/>
                    <a:pt x="12220" y="39553"/>
                  </a:cubicBezTo>
                  <a:lnTo>
                    <a:pt x="12220" y="39553"/>
                  </a:lnTo>
                  <a:cubicBezTo>
                    <a:pt x="12055" y="39133"/>
                    <a:pt x="11367" y="39188"/>
                    <a:pt x="11103" y="38859"/>
                  </a:cubicBezTo>
                  <a:cubicBezTo>
                    <a:pt x="10928" y="38658"/>
                    <a:pt x="10853" y="38382"/>
                    <a:pt x="10803" y="38132"/>
                  </a:cubicBezTo>
                  <a:cubicBezTo>
                    <a:pt x="10627" y="36854"/>
                    <a:pt x="10402" y="35550"/>
                    <a:pt x="9750" y="34397"/>
                  </a:cubicBezTo>
                  <a:cubicBezTo>
                    <a:pt x="9249" y="33470"/>
                    <a:pt x="8472" y="32768"/>
                    <a:pt x="7820" y="31941"/>
                  </a:cubicBezTo>
                  <a:cubicBezTo>
                    <a:pt x="6492" y="30312"/>
                    <a:pt x="6367" y="28006"/>
                    <a:pt x="6893" y="26026"/>
                  </a:cubicBezTo>
                  <a:cubicBezTo>
                    <a:pt x="7269" y="24523"/>
                    <a:pt x="8021" y="23094"/>
                    <a:pt x="8221" y="21515"/>
                  </a:cubicBezTo>
                  <a:cubicBezTo>
                    <a:pt x="8271" y="21014"/>
                    <a:pt x="8196" y="20463"/>
                    <a:pt x="7971" y="19986"/>
                  </a:cubicBezTo>
                  <a:cubicBezTo>
                    <a:pt x="7745" y="19485"/>
                    <a:pt x="7419" y="19084"/>
                    <a:pt x="7144" y="18658"/>
                  </a:cubicBezTo>
                  <a:cubicBezTo>
                    <a:pt x="6517" y="17781"/>
                    <a:pt x="6567" y="16678"/>
                    <a:pt x="6091" y="15726"/>
                  </a:cubicBezTo>
                  <a:cubicBezTo>
                    <a:pt x="5865" y="15249"/>
                    <a:pt x="5489" y="14848"/>
                    <a:pt x="5088" y="14523"/>
                  </a:cubicBezTo>
                  <a:cubicBezTo>
                    <a:pt x="4286" y="13846"/>
                    <a:pt x="3334" y="13370"/>
                    <a:pt x="2607" y="12643"/>
                  </a:cubicBezTo>
                  <a:cubicBezTo>
                    <a:pt x="1103" y="11214"/>
                    <a:pt x="176" y="9184"/>
                    <a:pt x="151" y="7104"/>
                  </a:cubicBezTo>
                  <a:cubicBezTo>
                    <a:pt x="126" y="4021"/>
                    <a:pt x="2256" y="888"/>
                    <a:pt x="5364" y="262"/>
                  </a:cubicBezTo>
                  <a:cubicBezTo>
                    <a:pt x="5726" y="190"/>
                    <a:pt x="6098" y="150"/>
                    <a:pt x="6468" y="150"/>
                  </a:cubicBezTo>
                  <a:cubicBezTo>
                    <a:pt x="7125" y="150"/>
                    <a:pt x="7779" y="274"/>
                    <a:pt x="8372" y="563"/>
                  </a:cubicBezTo>
                  <a:cubicBezTo>
                    <a:pt x="8681" y="723"/>
                    <a:pt x="9009" y="774"/>
                    <a:pt x="9343" y="774"/>
                  </a:cubicBezTo>
                  <a:cubicBezTo>
                    <a:pt x="9794" y="774"/>
                    <a:pt x="10256" y="681"/>
                    <a:pt x="10702" y="638"/>
                  </a:cubicBezTo>
                  <a:cubicBezTo>
                    <a:pt x="10894" y="618"/>
                    <a:pt x="11083" y="608"/>
                    <a:pt x="11269" y="608"/>
                  </a:cubicBezTo>
                  <a:cubicBezTo>
                    <a:pt x="14068" y="608"/>
                    <a:pt x="16139" y="2852"/>
                    <a:pt x="16492" y="5625"/>
                  </a:cubicBezTo>
                  <a:cubicBezTo>
                    <a:pt x="16617" y="7154"/>
                    <a:pt x="16617" y="8783"/>
                    <a:pt x="15991" y="10212"/>
                  </a:cubicBezTo>
                  <a:cubicBezTo>
                    <a:pt x="15189" y="12192"/>
                    <a:pt x="13585" y="13570"/>
                    <a:pt x="11630" y="14372"/>
                  </a:cubicBezTo>
                  <a:cubicBezTo>
                    <a:pt x="9900" y="14924"/>
                    <a:pt x="8522" y="15300"/>
                    <a:pt x="8773" y="17480"/>
                  </a:cubicBezTo>
                  <a:cubicBezTo>
                    <a:pt x="8923" y="18508"/>
                    <a:pt x="9449" y="19460"/>
                    <a:pt x="9449" y="20513"/>
                  </a:cubicBezTo>
                  <a:cubicBezTo>
                    <a:pt x="9474" y="21039"/>
                    <a:pt x="9399" y="21540"/>
                    <a:pt x="9274" y="22041"/>
                  </a:cubicBezTo>
                  <a:cubicBezTo>
                    <a:pt x="8998" y="23044"/>
                    <a:pt x="8522" y="23971"/>
                    <a:pt x="8121" y="24949"/>
                  </a:cubicBezTo>
                  <a:cubicBezTo>
                    <a:pt x="7294" y="26828"/>
                    <a:pt x="6968" y="29084"/>
                    <a:pt x="7795" y="31039"/>
                  </a:cubicBezTo>
                  <a:cubicBezTo>
                    <a:pt x="8221" y="32016"/>
                    <a:pt x="8923" y="32818"/>
                    <a:pt x="9524" y="33646"/>
                  </a:cubicBezTo>
                  <a:cubicBezTo>
                    <a:pt x="10126" y="34498"/>
                    <a:pt x="10552" y="35475"/>
                    <a:pt x="10602" y="36528"/>
                  </a:cubicBezTo>
                  <a:cubicBezTo>
                    <a:pt x="10577" y="35475"/>
                    <a:pt x="10151" y="34473"/>
                    <a:pt x="9550" y="33646"/>
                  </a:cubicBezTo>
                  <a:cubicBezTo>
                    <a:pt x="8948" y="32768"/>
                    <a:pt x="8271" y="31991"/>
                    <a:pt x="7845" y="31014"/>
                  </a:cubicBezTo>
                  <a:cubicBezTo>
                    <a:pt x="7244" y="29585"/>
                    <a:pt x="7294" y="27931"/>
                    <a:pt x="7670" y="26453"/>
                  </a:cubicBezTo>
                  <a:cubicBezTo>
                    <a:pt x="8071" y="24924"/>
                    <a:pt x="8923" y="23595"/>
                    <a:pt x="9349" y="22067"/>
                  </a:cubicBezTo>
                  <a:cubicBezTo>
                    <a:pt x="9474" y="21565"/>
                    <a:pt x="9550" y="21039"/>
                    <a:pt x="9550" y="20513"/>
                  </a:cubicBezTo>
                  <a:cubicBezTo>
                    <a:pt x="9524" y="19460"/>
                    <a:pt x="8998" y="18483"/>
                    <a:pt x="8873" y="17455"/>
                  </a:cubicBezTo>
                  <a:cubicBezTo>
                    <a:pt x="8622" y="15325"/>
                    <a:pt x="9976" y="15024"/>
                    <a:pt x="11655" y="14473"/>
                  </a:cubicBezTo>
                  <a:cubicBezTo>
                    <a:pt x="13660" y="13671"/>
                    <a:pt x="15289" y="12267"/>
                    <a:pt x="16116" y="10262"/>
                  </a:cubicBezTo>
                  <a:cubicBezTo>
                    <a:pt x="16743" y="8783"/>
                    <a:pt x="16743" y="7154"/>
                    <a:pt x="16617" y="5600"/>
                  </a:cubicBezTo>
                  <a:cubicBezTo>
                    <a:pt x="16263" y="2742"/>
                    <a:pt x="14127" y="462"/>
                    <a:pt x="11238" y="462"/>
                  </a:cubicBezTo>
                  <a:cubicBezTo>
                    <a:pt x="11062" y="462"/>
                    <a:pt x="10883" y="470"/>
                    <a:pt x="10702" y="487"/>
                  </a:cubicBezTo>
                  <a:cubicBezTo>
                    <a:pt x="10259" y="532"/>
                    <a:pt x="9790" y="628"/>
                    <a:pt x="9336" y="628"/>
                  </a:cubicBezTo>
                  <a:cubicBezTo>
                    <a:pt x="9019" y="628"/>
                    <a:pt x="8710" y="581"/>
                    <a:pt x="8422" y="437"/>
                  </a:cubicBezTo>
                  <a:cubicBezTo>
                    <a:pt x="7808" y="131"/>
                    <a:pt x="7122" y="1"/>
                    <a:pt x="6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4"/>
            <p:cNvSpPr/>
            <p:nvPr/>
          </p:nvSpPr>
          <p:spPr>
            <a:xfrm>
              <a:off x="1537725" y="3447400"/>
              <a:ext cx="64575" cy="81475"/>
            </a:xfrm>
            <a:custGeom>
              <a:avLst/>
              <a:gdLst/>
              <a:ahLst/>
              <a:cxnLst/>
              <a:rect l="l" t="t" r="r" b="b"/>
              <a:pathLst>
                <a:path w="2583" h="3259" extrusionOk="0">
                  <a:moveTo>
                    <a:pt x="2532" y="1"/>
                  </a:moveTo>
                  <a:cubicBezTo>
                    <a:pt x="2507" y="1"/>
                    <a:pt x="2482" y="26"/>
                    <a:pt x="2482" y="51"/>
                  </a:cubicBezTo>
                  <a:cubicBezTo>
                    <a:pt x="2407" y="402"/>
                    <a:pt x="2181" y="753"/>
                    <a:pt x="1780" y="1103"/>
                  </a:cubicBezTo>
                  <a:cubicBezTo>
                    <a:pt x="1655" y="1204"/>
                    <a:pt x="1505" y="1304"/>
                    <a:pt x="1379" y="1404"/>
                  </a:cubicBezTo>
                  <a:cubicBezTo>
                    <a:pt x="1154" y="1580"/>
                    <a:pt x="953" y="1730"/>
                    <a:pt x="753" y="1930"/>
                  </a:cubicBezTo>
                  <a:cubicBezTo>
                    <a:pt x="402" y="2281"/>
                    <a:pt x="151" y="2707"/>
                    <a:pt x="26" y="3184"/>
                  </a:cubicBezTo>
                  <a:cubicBezTo>
                    <a:pt x="1" y="3234"/>
                    <a:pt x="26" y="3259"/>
                    <a:pt x="51" y="3259"/>
                  </a:cubicBezTo>
                  <a:lnTo>
                    <a:pt x="76" y="3259"/>
                  </a:lnTo>
                  <a:cubicBezTo>
                    <a:pt x="101" y="3259"/>
                    <a:pt x="101" y="3234"/>
                    <a:pt x="126" y="3234"/>
                  </a:cubicBezTo>
                  <a:cubicBezTo>
                    <a:pt x="251" y="2758"/>
                    <a:pt x="477" y="2331"/>
                    <a:pt x="828" y="2006"/>
                  </a:cubicBezTo>
                  <a:cubicBezTo>
                    <a:pt x="1003" y="1805"/>
                    <a:pt x="1229" y="1655"/>
                    <a:pt x="1429" y="1504"/>
                  </a:cubicBezTo>
                  <a:cubicBezTo>
                    <a:pt x="1555" y="1379"/>
                    <a:pt x="1705" y="1279"/>
                    <a:pt x="1830" y="1179"/>
                  </a:cubicBezTo>
                  <a:cubicBezTo>
                    <a:pt x="2256" y="803"/>
                    <a:pt x="2507" y="452"/>
                    <a:pt x="2557" y="51"/>
                  </a:cubicBezTo>
                  <a:cubicBezTo>
                    <a:pt x="2582" y="26"/>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4"/>
            <p:cNvSpPr/>
            <p:nvPr/>
          </p:nvSpPr>
          <p:spPr>
            <a:xfrm>
              <a:off x="1656150" y="3186750"/>
              <a:ext cx="37625" cy="38250"/>
            </a:xfrm>
            <a:custGeom>
              <a:avLst/>
              <a:gdLst/>
              <a:ahLst/>
              <a:cxnLst/>
              <a:rect l="l" t="t" r="r" b="b"/>
              <a:pathLst>
                <a:path w="1505" h="1530" extrusionOk="0">
                  <a:moveTo>
                    <a:pt x="76" y="1"/>
                  </a:moveTo>
                  <a:cubicBezTo>
                    <a:pt x="26" y="1"/>
                    <a:pt x="1" y="26"/>
                    <a:pt x="1" y="51"/>
                  </a:cubicBezTo>
                  <a:cubicBezTo>
                    <a:pt x="1" y="76"/>
                    <a:pt x="26" y="101"/>
                    <a:pt x="51" y="101"/>
                  </a:cubicBezTo>
                  <a:lnTo>
                    <a:pt x="76" y="101"/>
                  </a:lnTo>
                  <a:cubicBezTo>
                    <a:pt x="326" y="101"/>
                    <a:pt x="602" y="251"/>
                    <a:pt x="727" y="477"/>
                  </a:cubicBezTo>
                  <a:cubicBezTo>
                    <a:pt x="803" y="602"/>
                    <a:pt x="828" y="727"/>
                    <a:pt x="853" y="853"/>
                  </a:cubicBezTo>
                  <a:cubicBezTo>
                    <a:pt x="878" y="928"/>
                    <a:pt x="903" y="1003"/>
                    <a:pt x="953" y="1103"/>
                  </a:cubicBezTo>
                  <a:cubicBezTo>
                    <a:pt x="1028" y="1304"/>
                    <a:pt x="1204" y="1529"/>
                    <a:pt x="1454" y="1529"/>
                  </a:cubicBezTo>
                  <a:cubicBezTo>
                    <a:pt x="1479" y="1529"/>
                    <a:pt x="1504" y="1504"/>
                    <a:pt x="1504" y="1479"/>
                  </a:cubicBezTo>
                  <a:cubicBezTo>
                    <a:pt x="1504" y="1454"/>
                    <a:pt x="1479" y="1429"/>
                    <a:pt x="1454" y="1429"/>
                  </a:cubicBezTo>
                  <a:cubicBezTo>
                    <a:pt x="1254" y="1429"/>
                    <a:pt x="1103" y="1229"/>
                    <a:pt x="1028" y="1053"/>
                  </a:cubicBezTo>
                  <a:cubicBezTo>
                    <a:pt x="1003" y="978"/>
                    <a:pt x="978" y="903"/>
                    <a:pt x="953" y="828"/>
                  </a:cubicBezTo>
                  <a:cubicBezTo>
                    <a:pt x="928" y="702"/>
                    <a:pt x="878" y="552"/>
                    <a:pt x="828" y="427"/>
                  </a:cubicBezTo>
                  <a:cubicBezTo>
                    <a:pt x="652" y="176"/>
                    <a:pt x="37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4"/>
            <p:cNvSpPr/>
            <p:nvPr/>
          </p:nvSpPr>
          <p:spPr>
            <a:xfrm>
              <a:off x="1527700" y="3113450"/>
              <a:ext cx="43275" cy="52025"/>
            </a:xfrm>
            <a:custGeom>
              <a:avLst/>
              <a:gdLst/>
              <a:ahLst/>
              <a:cxnLst/>
              <a:rect l="l" t="t" r="r" b="b"/>
              <a:pathLst>
                <a:path w="1731" h="2081" extrusionOk="0">
                  <a:moveTo>
                    <a:pt x="1680" y="0"/>
                  </a:moveTo>
                  <a:cubicBezTo>
                    <a:pt x="1655" y="0"/>
                    <a:pt x="1630" y="25"/>
                    <a:pt x="1630" y="50"/>
                  </a:cubicBezTo>
                  <a:cubicBezTo>
                    <a:pt x="1580" y="326"/>
                    <a:pt x="1404" y="552"/>
                    <a:pt x="1279" y="727"/>
                  </a:cubicBezTo>
                  <a:cubicBezTo>
                    <a:pt x="1078" y="953"/>
                    <a:pt x="878" y="1178"/>
                    <a:pt x="627" y="1354"/>
                  </a:cubicBezTo>
                  <a:cubicBezTo>
                    <a:pt x="602" y="1379"/>
                    <a:pt x="577" y="1404"/>
                    <a:pt x="527" y="1429"/>
                  </a:cubicBezTo>
                  <a:cubicBezTo>
                    <a:pt x="327" y="1604"/>
                    <a:pt x="126" y="1780"/>
                    <a:pt x="26" y="2005"/>
                  </a:cubicBezTo>
                  <a:cubicBezTo>
                    <a:pt x="1" y="2030"/>
                    <a:pt x="26" y="2055"/>
                    <a:pt x="51" y="2080"/>
                  </a:cubicBezTo>
                  <a:lnTo>
                    <a:pt x="76" y="2080"/>
                  </a:lnTo>
                  <a:cubicBezTo>
                    <a:pt x="76" y="2080"/>
                    <a:pt x="101" y="2055"/>
                    <a:pt x="101" y="2055"/>
                  </a:cubicBezTo>
                  <a:cubicBezTo>
                    <a:pt x="201" y="1830"/>
                    <a:pt x="402" y="1679"/>
                    <a:pt x="602" y="1529"/>
                  </a:cubicBezTo>
                  <a:cubicBezTo>
                    <a:pt x="627" y="1504"/>
                    <a:pt x="677" y="1454"/>
                    <a:pt x="703" y="1429"/>
                  </a:cubicBezTo>
                  <a:cubicBezTo>
                    <a:pt x="928" y="1253"/>
                    <a:pt x="1154" y="1028"/>
                    <a:pt x="1354" y="777"/>
                  </a:cubicBezTo>
                  <a:cubicBezTo>
                    <a:pt x="1505" y="602"/>
                    <a:pt x="1680" y="351"/>
                    <a:pt x="1730" y="75"/>
                  </a:cubicBezTo>
                  <a:cubicBezTo>
                    <a:pt x="1730" y="50"/>
                    <a:pt x="1705" y="25"/>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4"/>
            <p:cNvSpPr/>
            <p:nvPr/>
          </p:nvSpPr>
          <p:spPr>
            <a:xfrm>
              <a:off x="1667425" y="3623475"/>
              <a:ext cx="25100" cy="41375"/>
            </a:xfrm>
            <a:custGeom>
              <a:avLst/>
              <a:gdLst/>
              <a:ahLst/>
              <a:cxnLst/>
              <a:rect l="l" t="t" r="r" b="b"/>
              <a:pathLst>
                <a:path w="1004" h="1655" extrusionOk="0">
                  <a:moveTo>
                    <a:pt x="828" y="0"/>
                  </a:moveTo>
                  <a:cubicBezTo>
                    <a:pt x="803" y="25"/>
                    <a:pt x="803" y="50"/>
                    <a:pt x="828" y="75"/>
                  </a:cubicBezTo>
                  <a:cubicBezTo>
                    <a:pt x="903" y="226"/>
                    <a:pt x="878" y="426"/>
                    <a:pt x="803" y="602"/>
                  </a:cubicBezTo>
                  <a:cubicBezTo>
                    <a:pt x="728" y="777"/>
                    <a:pt x="602" y="928"/>
                    <a:pt x="477" y="1078"/>
                  </a:cubicBezTo>
                  <a:lnTo>
                    <a:pt x="26" y="1554"/>
                  </a:lnTo>
                  <a:cubicBezTo>
                    <a:pt x="1" y="1579"/>
                    <a:pt x="1" y="1629"/>
                    <a:pt x="26" y="1629"/>
                  </a:cubicBezTo>
                  <a:cubicBezTo>
                    <a:pt x="51" y="1654"/>
                    <a:pt x="51" y="1654"/>
                    <a:pt x="76" y="1654"/>
                  </a:cubicBezTo>
                  <a:cubicBezTo>
                    <a:pt x="76" y="1654"/>
                    <a:pt x="101" y="1654"/>
                    <a:pt x="101" y="1629"/>
                  </a:cubicBezTo>
                  <a:lnTo>
                    <a:pt x="552" y="1128"/>
                  </a:lnTo>
                  <a:cubicBezTo>
                    <a:pt x="677" y="978"/>
                    <a:pt x="803" y="827"/>
                    <a:pt x="903" y="652"/>
                  </a:cubicBezTo>
                  <a:cubicBezTo>
                    <a:pt x="1003" y="426"/>
                    <a:pt x="1003" y="201"/>
                    <a:pt x="903" y="25"/>
                  </a:cubicBezTo>
                  <a:cubicBezTo>
                    <a:pt x="903"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4"/>
            <p:cNvSpPr/>
            <p:nvPr/>
          </p:nvSpPr>
          <p:spPr>
            <a:xfrm>
              <a:off x="1687475" y="3683975"/>
              <a:ext cx="16325" cy="26600"/>
            </a:xfrm>
            <a:custGeom>
              <a:avLst/>
              <a:gdLst/>
              <a:ahLst/>
              <a:cxnLst/>
              <a:rect l="l" t="t" r="r" b="b"/>
              <a:pathLst>
                <a:path w="653" h="1064" extrusionOk="0">
                  <a:moveTo>
                    <a:pt x="601" y="1"/>
                  </a:moveTo>
                  <a:cubicBezTo>
                    <a:pt x="577" y="1"/>
                    <a:pt x="552" y="19"/>
                    <a:pt x="552" y="36"/>
                  </a:cubicBezTo>
                  <a:cubicBezTo>
                    <a:pt x="502" y="137"/>
                    <a:pt x="427" y="212"/>
                    <a:pt x="352" y="312"/>
                  </a:cubicBezTo>
                  <a:cubicBezTo>
                    <a:pt x="302" y="362"/>
                    <a:pt x="251" y="412"/>
                    <a:pt x="201" y="462"/>
                  </a:cubicBezTo>
                  <a:cubicBezTo>
                    <a:pt x="76" y="613"/>
                    <a:pt x="1" y="813"/>
                    <a:pt x="1" y="1014"/>
                  </a:cubicBezTo>
                  <a:cubicBezTo>
                    <a:pt x="1" y="1039"/>
                    <a:pt x="1" y="1064"/>
                    <a:pt x="51" y="1064"/>
                  </a:cubicBezTo>
                  <a:cubicBezTo>
                    <a:pt x="76" y="1064"/>
                    <a:pt x="101" y="1039"/>
                    <a:pt x="101" y="1014"/>
                  </a:cubicBezTo>
                  <a:cubicBezTo>
                    <a:pt x="101" y="838"/>
                    <a:pt x="176" y="663"/>
                    <a:pt x="276" y="513"/>
                  </a:cubicBezTo>
                  <a:cubicBezTo>
                    <a:pt x="327" y="462"/>
                    <a:pt x="377" y="412"/>
                    <a:pt x="402" y="387"/>
                  </a:cubicBezTo>
                  <a:cubicBezTo>
                    <a:pt x="502" y="287"/>
                    <a:pt x="602" y="187"/>
                    <a:pt x="652" y="61"/>
                  </a:cubicBezTo>
                  <a:cubicBezTo>
                    <a:pt x="652" y="36"/>
                    <a:pt x="652" y="11"/>
                    <a:pt x="627" y="11"/>
                  </a:cubicBezTo>
                  <a:cubicBezTo>
                    <a:pt x="620" y="4"/>
                    <a:pt x="61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4"/>
            <p:cNvSpPr/>
            <p:nvPr/>
          </p:nvSpPr>
          <p:spPr>
            <a:xfrm>
              <a:off x="1701275" y="3660800"/>
              <a:ext cx="32600" cy="30375"/>
            </a:xfrm>
            <a:custGeom>
              <a:avLst/>
              <a:gdLst/>
              <a:ahLst/>
              <a:cxnLst/>
              <a:rect l="l" t="t" r="r" b="b"/>
              <a:pathLst>
                <a:path w="1304" h="1215" extrusionOk="0">
                  <a:moveTo>
                    <a:pt x="72" y="1"/>
                  </a:moveTo>
                  <a:cubicBezTo>
                    <a:pt x="65" y="1"/>
                    <a:pt x="58" y="4"/>
                    <a:pt x="50" y="11"/>
                  </a:cubicBezTo>
                  <a:cubicBezTo>
                    <a:pt x="25" y="11"/>
                    <a:pt x="0" y="36"/>
                    <a:pt x="0" y="61"/>
                  </a:cubicBezTo>
                  <a:cubicBezTo>
                    <a:pt x="0" y="161"/>
                    <a:pt x="100" y="287"/>
                    <a:pt x="301" y="387"/>
                  </a:cubicBezTo>
                  <a:cubicBezTo>
                    <a:pt x="351" y="437"/>
                    <a:pt x="426" y="462"/>
                    <a:pt x="501" y="487"/>
                  </a:cubicBezTo>
                  <a:cubicBezTo>
                    <a:pt x="552" y="512"/>
                    <a:pt x="602" y="537"/>
                    <a:pt x="627" y="562"/>
                  </a:cubicBezTo>
                  <a:cubicBezTo>
                    <a:pt x="902" y="688"/>
                    <a:pt x="1103" y="913"/>
                    <a:pt x="1203" y="1189"/>
                  </a:cubicBezTo>
                  <a:cubicBezTo>
                    <a:pt x="1228" y="1214"/>
                    <a:pt x="1228" y="1214"/>
                    <a:pt x="1253" y="1214"/>
                  </a:cubicBezTo>
                  <a:lnTo>
                    <a:pt x="1278" y="1214"/>
                  </a:lnTo>
                  <a:cubicBezTo>
                    <a:pt x="1303" y="1214"/>
                    <a:pt x="1303" y="1189"/>
                    <a:pt x="1303" y="1164"/>
                  </a:cubicBezTo>
                  <a:cubicBezTo>
                    <a:pt x="1203" y="863"/>
                    <a:pt x="978" y="587"/>
                    <a:pt x="677" y="462"/>
                  </a:cubicBezTo>
                  <a:cubicBezTo>
                    <a:pt x="627" y="437"/>
                    <a:pt x="602" y="412"/>
                    <a:pt x="552" y="412"/>
                  </a:cubicBezTo>
                  <a:cubicBezTo>
                    <a:pt x="476" y="362"/>
                    <a:pt x="401" y="337"/>
                    <a:pt x="351" y="312"/>
                  </a:cubicBezTo>
                  <a:cubicBezTo>
                    <a:pt x="201" y="212"/>
                    <a:pt x="100" y="111"/>
                    <a:pt x="100" y="36"/>
                  </a:cubicBezTo>
                  <a:cubicBezTo>
                    <a:pt x="100" y="18"/>
                    <a:pt x="8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4"/>
            <p:cNvSpPr/>
            <p:nvPr/>
          </p:nvSpPr>
          <p:spPr>
            <a:xfrm>
              <a:off x="1740750" y="3735625"/>
              <a:ext cx="10050" cy="11925"/>
            </a:xfrm>
            <a:custGeom>
              <a:avLst/>
              <a:gdLst/>
              <a:ahLst/>
              <a:cxnLst/>
              <a:rect l="l" t="t" r="r" b="b"/>
              <a:pathLst>
                <a:path w="402" h="477" extrusionOk="0">
                  <a:moveTo>
                    <a:pt x="100" y="1"/>
                  </a:moveTo>
                  <a:cubicBezTo>
                    <a:pt x="50" y="1"/>
                    <a:pt x="25" y="1"/>
                    <a:pt x="25" y="26"/>
                  </a:cubicBezTo>
                  <a:cubicBezTo>
                    <a:pt x="0" y="226"/>
                    <a:pt x="151" y="427"/>
                    <a:pt x="351" y="477"/>
                  </a:cubicBezTo>
                  <a:cubicBezTo>
                    <a:pt x="376" y="477"/>
                    <a:pt x="401" y="452"/>
                    <a:pt x="401" y="427"/>
                  </a:cubicBezTo>
                  <a:cubicBezTo>
                    <a:pt x="401" y="402"/>
                    <a:pt x="401" y="376"/>
                    <a:pt x="376" y="376"/>
                  </a:cubicBezTo>
                  <a:cubicBezTo>
                    <a:pt x="226" y="351"/>
                    <a:pt x="125" y="201"/>
                    <a:pt x="125" y="51"/>
                  </a:cubicBezTo>
                  <a:cubicBezTo>
                    <a:pt x="125" y="26"/>
                    <a:pt x="125"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4"/>
            <p:cNvSpPr/>
            <p:nvPr/>
          </p:nvSpPr>
          <p:spPr>
            <a:xfrm>
              <a:off x="1663050" y="3307675"/>
              <a:ext cx="46375" cy="111550"/>
            </a:xfrm>
            <a:custGeom>
              <a:avLst/>
              <a:gdLst/>
              <a:ahLst/>
              <a:cxnLst/>
              <a:rect l="l" t="t" r="r" b="b"/>
              <a:pathLst>
                <a:path w="1855" h="4462" extrusionOk="0">
                  <a:moveTo>
                    <a:pt x="50" y="1"/>
                  </a:moveTo>
                  <a:cubicBezTo>
                    <a:pt x="25" y="1"/>
                    <a:pt x="0" y="26"/>
                    <a:pt x="25" y="51"/>
                  </a:cubicBezTo>
                  <a:cubicBezTo>
                    <a:pt x="101" y="803"/>
                    <a:pt x="376" y="1504"/>
                    <a:pt x="827" y="2106"/>
                  </a:cubicBezTo>
                  <a:cubicBezTo>
                    <a:pt x="878" y="2181"/>
                    <a:pt x="953" y="2281"/>
                    <a:pt x="1003" y="2357"/>
                  </a:cubicBezTo>
                  <a:cubicBezTo>
                    <a:pt x="1103" y="2482"/>
                    <a:pt x="1203" y="2607"/>
                    <a:pt x="1304" y="2732"/>
                  </a:cubicBezTo>
                  <a:cubicBezTo>
                    <a:pt x="1604" y="3234"/>
                    <a:pt x="1755" y="3835"/>
                    <a:pt x="1705" y="4412"/>
                  </a:cubicBezTo>
                  <a:cubicBezTo>
                    <a:pt x="1705" y="4437"/>
                    <a:pt x="1705" y="4462"/>
                    <a:pt x="1730" y="4462"/>
                  </a:cubicBezTo>
                  <a:lnTo>
                    <a:pt x="1755" y="4462"/>
                  </a:lnTo>
                  <a:cubicBezTo>
                    <a:pt x="1780" y="4462"/>
                    <a:pt x="1805" y="4437"/>
                    <a:pt x="1805" y="4412"/>
                  </a:cubicBezTo>
                  <a:cubicBezTo>
                    <a:pt x="1855" y="3810"/>
                    <a:pt x="1705" y="3209"/>
                    <a:pt x="1379" y="2682"/>
                  </a:cubicBezTo>
                  <a:cubicBezTo>
                    <a:pt x="1279" y="2557"/>
                    <a:pt x="1178" y="2407"/>
                    <a:pt x="1078" y="2281"/>
                  </a:cubicBezTo>
                  <a:cubicBezTo>
                    <a:pt x="1028" y="2206"/>
                    <a:pt x="953" y="2131"/>
                    <a:pt x="903" y="2056"/>
                  </a:cubicBezTo>
                  <a:cubicBezTo>
                    <a:pt x="477" y="1454"/>
                    <a:pt x="201" y="753"/>
                    <a:pt x="126" y="51"/>
                  </a:cubicBezTo>
                  <a:cubicBezTo>
                    <a:pt x="101" y="1"/>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4"/>
            <p:cNvSpPr/>
            <p:nvPr/>
          </p:nvSpPr>
          <p:spPr>
            <a:xfrm>
              <a:off x="1635475" y="3240000"/>
              <a:ext cx="26975" cy="3175"/>
            </a:xfrm>
            <a:custGeom>
              <a:avLst/>
              <a:gdLst/>
              <a:ahLst/>
              <a:cxnLst/>
              <a:rect l="l" t="t" r="r" b="b"/>
              <a:pathLst>
                <a:path w="1079" h="127" extrusionOk="0">
                  <a:moveTo>
                    <a:pt x="76" y="1"/>
                  </a:moveTo>
                  <a:cubicBezTo>
                    <a:pt x="51" y="1"/>
                    <a:pt x="26" y="26"/>
                    <a:pt x="26" y="51"/>
                  </a:cubicBezTo>
                  <a:cubicBezTo>
                    <a:pt x="1" y="76"/>
                    <a:pt x="26" y="101"/>
                    <a:pt x="51" y="101"/>
                  </a:cubicBezTo>
                  <a:cubicBezTo>
                    <a:pt x="201" y="126"/>
                    <a:pt x="351" y="126"/>
                    <a:pt x="477" y="126"/>
                  </a:cubicBezTo>
                  <a:cubicBezTo>
                    <a:pt x="677" y="126"/>
                    <a:pt x="853" y="126"/>
                    <a:pt x="1028" y="101"/>
                  </a:cubicBezTo>
                  <a:cubicBezTo>
                    <a:pt x="1053" y="101"/>
                    <a:pt x="1078" y="76"/>
                    <a:pt x="1078" y="51"/>
                  </a:cubicBezTo>
                  <a:cubicBezTo>
                    <a:pt x="1078" y="26"/>
                    <a:pt x="1053" y="1"/>
                    <a:pt x="1028" y="1"/>
                  </a:cubicBezTo>
                  <a:cubicBezTo>
                    <a:pt x="865" y="13"/>
                    <a:pt x="702" y="20"/>
                    <a:pt x="543" y="20"/>
                  </a:cubicBezTo>
                  <a:cubicBezTo>
                    <a:pt x="383" y="20"/>
                    <a:pt x="22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4"/>
            <p:cNvSpPr/>
            <p:nvPr/>
          </p:nvSpPr>
          <p:spPr>
            <a:xfrm>
              <a:off x="1637350" y="3257300"/>
              <a:ext cx="18200" cy="3400"/>
            </a:xfrm>
            <a:custGeom>
              <a:avLst/>
              <a:gdLst/>
              <a:ahLst/>
              <a:cxnLst/>
              <a:rect l="l" t="t" r="r" b="b"/>
              <a:pathLst>
                <a:path w="728" h="136" extrusionOk="0">
                  <a:moveTo>
                    <a:pt x="41" y="1"/>
                  </a:moveTo>
                  <a:cubicBezTo>
                    <a:pt x="14" y="1"/>
                    <a:pt x="1" y="24"/>
                    <a:pt x="1" y="61"/>
                  </a:cubicBezTo>
                  <a:cubicBezTo>
                    <a:pt x="1" y="86"/>
                    <a:pt x="26" y="111"/>
                    <a:pt x="51" y="111"/>
                  </a:cubicBezTo>
                  <a:lnTo>
                    <a:pt x="677" y="136"/>
                  </a:lnTo>
                  <a:cubicBezTo>
                    <a:pt x="703" y="136"/>
                    <a:pt x="728" y="136"/>
                    <a:pt x="728" y="86"/>
                  </a:cubicBezTo>
                  <a:cubicBezTo>
                    <a:pt x="728" y="61"/>
                    <a:pt x="703" y="36"/>
                    <a:pt x="677" y="36"/>
                  </a:cubicBezTo>
                  <a:lnTo>
                    <a:pt x="76" y="11"/>
                  </a:lnTo>
                  <a:cubicBezTo>
                    <a:pt x="63" y="4"/>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4"/>
            <p:cNvSpPr/>
            <p:nvPr/>
          </p:nvSpPr>
          <p:spPr>
            <a:xfrm>
              <a:off x="1654900" y="3263825"/>
              <a:ext cx="11300" cy="3150"/>
            </a:xfrm>
            <a:custGeom>
              <a:avLst/>
              <a:gdLst/>
              <a:ahLst/>
              <a:cxnLst/>
              <a:rect l="l" t="t" r="r" b="b"/>
              <a:pathLst>
                <a:path w="452" h="126" extrusionOk="0">
                  <a:moveTo>
                    <a:pt x="76" y="0"/>
                  </a:moveTo>
                  <a:cubicBezTo>
                    <a:pt x="51" y="0"/>
                    <a:pt x="26" y="25"/>
                    <a:pt x="1" y="50"/>
                  </a:cubicBezTo>
                  <a:cubicBezTo>
                    <a:pt x="1" y="75"/>
                    <a:pt x="26" y="100"/>
                    <a:pt x="51" y="100"/>
                  </a:cubicBezTo>
                  <a:cubicBezTo>
                    <a:pt x="126" y="126"/>
                    <a:pt x="226" y="126"/>
                    <a:pt x="301" y="126"/>
                  </a:cubicBezTo>
                  <a:lnTo>
                    <a:pt x="402" y="126"/>
                  </a:lnTo>
                  <a:cubicBezTo>
                    <a:pt x="427" y="126"/>
                    <a:pt x="452" y="100"/>
                    <a:pt x="452" y="75"/>
                  </a:cubicBezTo>
                  <a:cubicBezTo>
                    <a:pt x="452" y="50"/>
                    <a:pt x="427" y="25"/>
                    <a:pt x="402" y="25"/>
                  </a:cubicBezTo>
                  <a:cubicBezTo>
                    <a:pt x="276" y="25"/>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4"/>
            <p:cNvSpPr/>
            <p:nvPr/>
          </p:nvSpPr>
          <p:spPr>
            <a:xfrm>
              <a:off x="1630475" y="3319575"/>
              <a:ext cx="28825" cy="5050"/>
            </a:xfrm>
            <a:custGeom>
              <a:avLst/>
              <a:gdLst/>
              <a:ahLst/>
              <a:cxnLst/>
              <a:rect l="l" t="t" r="r" b="b"/>
              <a:pathLst>
                <a:path w="1153" h="202" extrusionOk="0">
                  <a:moveTo>
                    <a:pt x="75" y="1"/>
                  </a:moveTo>
                  <a:cubicBezTo>
                    <a:pt x="50" y="1"/>
                    <a:pt x="25" y="1"/>
                    <a:pt x="25" y="26"/>
                  </a:cubicBezTo>
                  <a:cubicBezTo>
                    <a:pt x="0" y="51"/>
                    <a:pt x="0" y="76"/>
                    <a:pt x="25" y="101"/>
                  </a:cubicBezTo>
                  <a:cubicBezTo>
                    <a:pt x="150" y="151"/>
                    <a:pt x="301" y="176"/>
                    <a:pt x="401" y="176"/>
                  </a:cubicBezTo>
                  <a:cubicBezTo>
                    <a:pt x="501" y="176"/>
                    <a:pt x="602" y="201"/>
                    <a:pt x="702" y="201"/>
                  </a:cubicBezTo>
                  <a:cubicBezTo>
                    <a:pt x="802" y="201"/>
                    <a:pt x="877" y="176"/>
                    <a:pt x="978" y="176"/>
                  </a:cubicBezTo>
                  <a:cubicBezTo>
                    <a:pt x="1028" y="176"/>
                    <a:pt x="1078" y="176"/>
                    <a:pt x="1128" y="126"/>
                  </a:cubicBezTo>
                  <a:cubicBezTo>
                    <a:pt x="1153" y="101"/>
                    <a:pt x="1153" y="76"/>
                    <a:pt x="1128" y="51"/>
                  </a:cubicBezTo>
                  <a:cubicBezTo>
                    <a:pt x="1120" y="43"/>
                    <a:pt x="1111" y="40"/>
                    <a:pt x="1103" y="40"/>
                  </a:cubicBezTo>
                  <a:cubicBezTo>
                    <a:pt x="1086" y="40"/>
                    <a:pt x="1069" y="51"/>
                    <a:pt x="1053" y="51"/>
                  </a:cubicBezTo>
                  <a:cubicBezTo>
                    <a:pt x="1028" y="76"/>
                    <a:pt x="1003" y="76"/>
                    <a:pt x="978" y="76"/>
                  </a:cubicBezTo>
                  <a:cubicBezTo>
                    <a:pt x="890" y="89"/>
                    <a:pt x="796" y="95"/>
                    <a:pt x="702" y="95"/>
                  </a:cubicBezTo>
                  <a:cubicBezTo>
                    <a:pt x="608" y="95"/>
                    <a:pt x="514" y="89"/>
                    <a:pt x="426" y="76"/>
                  </a:cubicBezTo>
                  <a:cubicBezTo>
                    <a:pt x="301" y="76"/>
                    <a:pt x="176" y="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4"/>
            <p:cNvSpPr/>
            <p:nvPr/>
          </p:nvSpPr>
          <p:spPr>
            <a:xfrm>
              <a:off x="1629200" y="3336025"/>
              <a:ext cx="13200" cy="4250"/>
            </a:xfrm>
            <a:custGeom>
              <a:avLst/>
              <a:gdLst/>
              <a:ahLst/>
              <a:cxnLst/>
              <a:rect l="l" t="t" r="r" b="b"/>
              <a:pathLst>
                <a:path w="528" h="170" extrusionOk="0">
                  <a:moveTo>
                    <a:pt x="64" y="1"/>
                  </a:moveTo>
                  <a:cubicBezTo>
                    <a:pt x="51" y="1"/>
                    <a:pt x="39" y="7"/>
                    <a:pt x="26" y="20"/>
                  </a:cubicBezTo>
                  <a:cubicBezTo>
                    <a:pt x="1" y="45"/>
                    <a:pt x="26" y="95"/>
                    <a:pt x="51" y="95"/>
                  </a:cubicBezTo>
                  <a:cubicBezTo>
                    <a:pt x="126" y="145"/>
                    <a:pt x="201" y="170"/>
                    <a:pt x="302" y="170"/>
                  </a:cubicBezTo>
                  <a:cubicBezTo>
                    <a:pt x="377" y="170"/>
                    <a:pt x="427" y="170"/>
                    <a:pt x="502" y="145"/>
                  </a:cubicBezTo>
                  <a:cubicBezTo>
                    <a:pt x="527" y="120"/>
                    <a:pt x="527" y="95"/>
                    <a:pt x="527" y="70"/>
                  </a:cubicBezTo>
                  <a:cubicBezTo>
                    <a:pt x="502" y="45"/>
                    <a:pt x="477" y="45"/>
                    <a:pt x="452" y="45"/>
                  </a:cubicBezTo>
                  <a:cubicBezTo>
                    <a:pt x="414" y="64"/>
                    <a:pt x="368" y="72"/>
                    <a:pt x="321" y="72"/>
                  </a:cubicBezTo>
                  <a:cubicBezTo>
                    <a:pt x="244" y="72"/>
                    <a:pt x="163" y="50"/>
                    <a:pt x="101" y="20"/>
                  </a:cubicBezTo>
                  <a:cubicBezTo>
                    <a:pt x="89" y="7"/>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4"/>
            <p:cNvSpPr/>
            <p:nvPr/>
          </p:nvSpPr>
          <p:spPr>
            <a:xfrm>
              <a:off x="1606650" y="3432375"/>
              <a:ext cx="11300" cy="3775"/>
            </a:xfrm>
            <a:custGeom>
              <a:avLst/>
              <a:gdLst/>
              <a:ahLst/>
              <a:cxnLst/>
              <a:rect l="l" t="t" r="r" b="b"/>
              <a:pathLst>
                <a:path w="452" h="151" extrusionOk="0">
                  <a:moveTo>
                    <a:pt x="76" y="0"/>
                  </a:moveTo>
                  <a:cubicBezTo>
                    <a:pt x="26" y="0"/>
                    <a:pt x="1" y="25"/>
                    <a:pt x="1" y="50"/>
                  </a:cubicBezTo>
                  <a:cubicBezTo>
                    <a:pt x="1" y="75"/>
                    <a:pt x="26" y="100"/>
                    <a:pt x="51" y="100"/>
                  </a:cubicBezTo>
                  <a:cubicBezTo>
                    <a:pt x="151" y="125"/>
                    <a:pt x="276" y="150"/>
                    <a:pt x="402" y="150"/>
                  </a:cubicBezTo>
                  <a:cubicBezTo>
                    <a:pt x="427" y="150"/>
                    <a:pt x="452" y="125"/>
                    <a:pt x="452" y="100"/>
                  </a:cubicBezTo>
                  <a:cubicBezTo>
                    <a:pt x="452" y="75"/>
                    <a:pt x="427" y="50"/>
                    <a:pt x="402" y="50"/>
                  </a:cubicBezTo>
                  <a:cubicBezTo>
                    <a:pt x="301" y="50"/>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4"/>
            <p:cNvSpPr/>
            <p:nvPr/>
          </p:nvSpPr>
          <p:spPr>
            <a:xfrm>
              <a:off x="1610425" y="3464325"/>
              <a:ext cx="10050" cy="31975"/>
            </a:xfrm>
            <a:custGeom>
              <a:avLst/>
              <a:gdLst/>
              <a:ahLst/>
              <a:cxnLst/>
              <a:rect l="l" t="t" r="r" b="b"/>
              <a:pathLst>
                <a:path w="402" h="1279" extrusionOk="0">
                  <a:moveTo>
                    <a:pt x="50" y="0"/>
                  </a:moveTo>
                  <a:cubicBezTo>
                    <a:pt x="25" y="0"/>
                    <a:pt x="0" y="25"/>
                    <a:pt x="25" y="50"/>
                  </a:cubicBezTo>
                  <a:cubicBezTo>
                    <a:pt x="50" y="251"/>
                    <a:pt x="75" y="426"/>
                    <a:pt x="100" y="627"/>
                  </a:cubicBezTo>
                  <a:lnTo>
                    <a:pt x="100" y="677"/>
                  </a:lnTo>
                  <a:cubicBezTo>
                    <a:pt x="100" y="727"/>
                    <a:pt x="100" y="777"/>
                    <a:pt x="125" y="827"/>
                  </a:cubicBezTo>
                  <a:cubicBezTo>
                    <a:pt x="125" y="978"/>
                    <a:pt x="201" y="1128"/>
                    <a:pt x="301" y="1253"/>
                  </a:cubicBezTo>
                  <a:cubicBezTo>
                    <a:pt x="301" y="1279"/>
                    <a:pt x="326" y="1279"/>
                    <a:pt x="326" y="1279"/>
                  </a:cubicBezTo>
                  <a:lnTo>
                    <a:pt x="376" y="1279"/>
                  </a:lnTo>
                  <a:cubicBezTo>
                    <a:pt x="401" y="1253"/>
                    <a:pt x="401" y="1228"/>
                    <a:pt x="376" y="1203"/>
                  </a:cubicBezTo>
                  <a:cubicBezTo>
                    <a:pt x="276" y="1078"/>
                    <a:pt x="226" y="953"/>
                    <a:pt x="201" y="802"/>
                  </a:cubicBezTo>
                  <a:cubicBezTo>
                    <a:pt x="201" y="752"/>
                    <a:pt x="201" y="727"/>
                    <a:pt x="201" y="677"/>
                  </a:cubicBezTo>
                  <a:lnTo>
                    <a:pt x="201" y="602"/>
                  </a:lnTo>
                  <a:cubicBezTo>
                    <a:pt x="176" y="426"/>
                    <a:pt x="150" y="226"/>
                    <a:pt x="125" y="50"/>
                  </a:cubicBezTo>
                  <a:cubicBezTo>
                    <a:pt x="100"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4"/>
            <p:cNvSpPr/>
            <p:nvPr/>
          </p:nvSpPr>
          <p:spPr>
            <a:xfrm>
              <a:off x="1617300" y="3501300"/>
              <a:ext cx="3175" cy="7525"/>
            </a:xfrm>
            <a:custGeom>
              <a:avLst/>
              <a:gdLst/>
              <a:ahLst/>
              <a:cxnLst/>
              <a:rect l="l" t="t" r="r" b="b"/>
              <a:pathLst>
                <a:path w="127" h="301" extrusionOk="0">
                  <a:moveTo>
                    <a:pt x="76" y="0"/>
                  </a:moveTo>
                  <a:cubicBezTo>
                    <a:pt x="51" y="0"/>
                    <a:pt x="26" y="0"/>
                    <a:pt x="1" y="25"/>
                  </a:cubicBezTo>
                  <a:cubicBezTo>
                    <a:pt x="1" y="125"/>
                    <a:pt x="1" y="201"/>
                    <a:pt x="26" y="276"/>
                  </a:cubicBezTo>
                  <a:cubicBezTo>
                    <a:pt x="51" y="301"/>
                    <a:pt x="51" y="301"/>
                    <a:pt x="76" y="301"/>
                  </a:cubicBezTo>
                  <a:lnTo>
                    <a:pt x="101" y="301"/>
                  </a:lnTo>
                  <a:cubicBezTo>
                    <a:pt x="126" y="276"/>
                    <a:pt x="126" y="251"/>
                    <a:pt x="126" y="226"/>
                  </a:cubicBezTo>
                  <a:cubicBezTo>
                    <a:pt x="101" y="175"/>
                    <a:pt x="101" y="125"/>
                    <a:pt x="101"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4"/>
            <p:cNvSpPr/>
            <p:nvPr/>
          </p:nvSpPr>
          <p:spPr>
            <a:xfrm>
              <a:off x="1565925" y="3110300"/>
              <a:ext cx="41375" cy="10050"/>
            </a:xfrm>
            <a:custGeom>
              <a:avLst/>
              <a:gdLst/>
              <a:ahLst/>
              <a:cxnLst/>
              <a:rect l="l" t="t" r="r" b="b"/>
              <a:pathLst>
                <a:path w="1655" h="402" extrusionOk="0">
                  <a:moveTo>
                    <a:pt x="76" y="1"/>
                  </a:moveTo>
                  <a:cubicBezTo>
                    <a:pt x="51" y="1"/>
                    <a:pt x="26" y="1"/>
                    <a:pt x="26" y="26"/>
                  </a:cubicBezTo>
                  <a:cubicBezTo>
                    <a:pt x="1" y="51"/>
                    <a:pt x="26" y="76"/>
                    <a:pt x="51" y="101"/>
                  </a:cubicBezTo>
                  <a:cubicBezTo>
                    <a:pt x="552" y="277"/>
                    <a:pt x="1078" y="327"/>
                    <a:pt x="1605" y="402"/>
                  </a:cubicBezTo>
                  <a:cubicBezTo>
                    <a:pt x="1630" y="402"/>
                    <a:pt x="1655" y="377"/>
                    <a:pt x="1655" y="352"/>
                  </a:cubicBezTo>
                  <a:cubicBezTo>
                    <a:pt x="1655" y="327"/>
                    <a:pt x="1655" y="302"/>
                    <a:pt x="1605" y="302"/>
                  </a:cubicBezTo>
                  <a:cubicBezTo>
                    <a:pt x="1103" y="226"/>
                    <a:pt x="577"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4"/>
            <p:cNvSpPr/>
            <p:nvPr/>
          </p:nvSpPr>
          <p:spPr>
            <a:xfrm>
              <a:off x="1626700" y="3110925"/>
              <a:ext cx="68950" cy="5675"/>
            </a:xfrm>
            <a:custGeom>
              <a:avLst/>
              <a:gdLst/>
              <a:ahLst/>
              <a:cxnLst/>
              <a:rect l="l" t="t" r="r" b="b"/>
              <a:pathLst>
                <a:path w="2758" h="227" extrusionOk="0">
                  <a:moveTo>
                    <a:pt x="76" y="1"/>
                  </a:moveTo>
                  <a:cubicBezTo>
                    <a:pt x="51" y="1"/>
                    <a:pt x="26" y="1"/>
                    <a:pt x="26" y="51"/>
                  </a:cubicBezTo>
                  <a:cubicBezTo>
                    <a:pt x="1" y="76"/>
                    <a:pt x="26" y="101"/>
                    <a:pt x="51" y="101"/>
                  </a:cubicBezTo>
                  <a:cubicBezTo>
                    <a:pt x="527" y="201"/>
                    <a:pt x="1003" y="226"/>
                    <a:pt x="1454" y="226"/>
                  </a:cubicBezTo>
                  <a:cubicBezTo>
                    <a:pt x="1880" y="226"/>
                    <a:pt x="2306" y="201"/>
                    <a:pt x="2707" y="126"/>
                  </a:cubicBezTo>
                  <a:cubicBezTo>
                    <a:pt x="2733" y="126"/>
                    <a:pt x="2758" y="101"/>
                    <a:pt x="2758" y="76"/>
                  </a:cubicBezTo>
                  <a:cubicBezTo>
                    <a:pt x="2733" y="51"/>
                    <a:pt x="2707" y="26"/>
                    <a:pt x="2682" y="26"/>
                  </a:cubicBezTo>
                  <a:cubicBezTo>
                    <a:pt x="2273" y="98"/>
                    <a:pt x="1857" y="136"/>
                    <a:pt x="1439" y="136"/>
                  </a:cubicBezTo>
                  <a:cubicBezTo>
                    <a:pt x="987" y="136"/>
                    <a:pt x="531" y="9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4"/>
            <p:cNvSpPr/>
            <p:nvPr/>
          </p:nvSpPr>
          <p:spPr>
            <a:xfrm>
              <a:off x="1628575" y="3120950"/>
              <a:ext cx="38875" cy="6300"/>
            </a:xfrm>
            <a:custGeom>
              <a:avLst/>
              <a:gdLst/>
              <a:ahLst/>
              <a:cxnLst/>
              <a:rect l="l" t="t" r="r" b="b"/>
              <a:pathLst>
                <a:path w="1555" h="252" extrusionOk="0">
                  <a:moveTo>
                    <a:pt x="51" y="1"/>
                  </a:moveTo>
                  <a:cubicBezTo>
                    <a:pt x="26" y="1"/>
                    <a:pt x="1" y="26"/>
                    <a:pt x="1" y="51"/>
                  </a:cubicBezTo>
                  <a:cubicBezTo>
                    <a:pt x="1" y="76"/>
                    <a:pt x="1" y="101"/>
                    <a:pt x="51" y="101"/>
                  </a:cubicBezTo>
                  <a:lnTo>
                    <a:pt x="828" y="226"/>
                  </a:lnTo>
                  <a:cubicBezTo>
                    <a:pt x="953" y="226"/>
                    <a:pt x="1054" y="252"/>
                    <a:pt x="1154" y="252"/>
                  </a:cubicBezTo>
                  <a:cubicBezTo>
                    <a:pt x="1279" y="252"/>
                    <a:pt x="1404" y="226"/>
                    <a:pt x="1530" y="151"/>
                  </a:cubicBezTo>
                  <a:cubicBezTo>
                    <a:pt x="1555" y="151"/>
                    <a:pt x="1555" y="126"/>
                    <a:pt x="1555" y="101"/>
                  </a:cubicBezTo>
                  <a:cubicBezTo>
                    <a:pt x="1537" y="83"/>
                    <a:pt x="1519" y="66"/>
                    <a:pt x="1502" y="66"/>
                  </a:cubicBezTo>
                  <a:cubicBezTo>
                    <a:pt x="1494" y="66"/>
                    <a:pt x="1487" y="69"/>
                    <a:pt x="1480" y="76"/>
                  </a:cubicBezTo>
                  <a:cubicBezTo>
                    <a:pt x="1383" y="132"/>
                    <a:pt x="1270" y="149"/>
                    <a:pt x="1151" y="149"/>
                  </a:cubicBezTo>
                  <a:cubicBezTo>
                    <a:pt x="1055" y="149"/>
                    <a:pt x="954" y="137"/>
                    <a:pt x="85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4"/>
            <p:cNvSpPr/>
            <p:nvPr/>
          </p:nvSpPr>
          <p:spPr>
            <a:xfrm>
              <a:off x="1582225" y="3129100"/>
              <a:ext cx="28225" cy="6300"/>
            </a:xfrm>
            <a:custGeom>
              <a:avLst/>
              <a:gdLst/>
              <a:ahLst/>
              <a:cxnLst/>
              <a:rect l="l" t="t" r="r" b="b"/>
              <a:pathLst>
                <a:path w="1129" h="252" extrusionOk="0">
                  <a:moveTo>
                    <a:pt x="50" y="1"/>
                  </a:moveTo>
                  <a:cubicBezTo>
                    <a:pt x="25" y="1"/>
                    <a:pt x="0" y="1"/>
                    <a:pt x="0" y="51"/>
                  </a:cubicBezTo>
                  <a:cubicBezTo>
                    <a:pt x="0" y="76"/>
                    <a:pt x="0" y="101"/>
                    <a:pt x="25" y="101"/>
                  </a:cubicBezTo>
                  <a:cubicBezTo>
                    <a:pt x="351" y="201"/>
                    <a:pt x="702" y="251"/>
                    <a:pt x="1028" y="251"/>
                  </a:cubicBezTo>
                  <a:lnTo>
                    <a:pt x="1078" y="251"/>
                  </a:lnTo>
                  <a:cubicBezTo>
                    <a:pt x="1103" y="251"/>
                    <a:pt x="1128" y="226"/>
                    <a:pt x="1128" y="201"/>
                  </a:cubicBezTo>
                  <a:cubicBezTo>
                    <a:pt x="1128" y="176"/>
                    <a:pt x="1103" y="151"/>
                    <a:pt x="1078" y="151"/>
                  </a:cubicBezTo>
                  <a:cubicBezTo>
                    <a:pt x="727" y="151"/>
                    <a:pt x="40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4"/>
            <p:cNvSpPr/>
            <p:nvPr/>
          </p:nvSpPr>
          <p:spPr>
            <a:xfrm>
              <a:off x="1637975" y="3136000"/>
              <a:ext cx="7550" cy="3150"/>
            </a:xfrm>
            <a:custGeom>
              <a:avLst/>
              <a:gdLst/>
              <a:ahLst/>
              <a:cxnLst/>
              <a:rect l="l" t="t" r="r" b="b"/>
              <a:pathLst>
                <a:path w="302" h="126" extrusionOk="0">
                  <a:moveTo>
                    <a:pt x="76" y="0"/>
                  </a:moveTo>
                  <a:cubicBezTo>
                    <a:pt x="51" y="0"/>
                    <a:pt x="26" y="25"/>
                    <a:pt x="26" y="51"/>
                  </a:cubicBezTo>
                  <a:cubicBezTo>
                    <a:pt x="1" y="76"/>
                    <a:pt x="26" y="101"/>
                    <a:pt x="51" y="101"/>
                  </a:cubicBezTo>
                  <a:lnTo>
                    <a:pt x="251" y="126"/>
                  </a:lnTo>
                  <a:cubicBezTo>
                    <a:pt x="277" y="126"/>
                    <a:pt x="302" y="126"/>
                    <a:pt x="302" y="101"/>
                  </a:cubicBezTo>
                  <a:cubicBezTo>
                    <a:pt x="302" y="76"/>
                    <a:pt x="277" y="51"/>
                    <a:pt x="251" y="25"/>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4"/>
            <p:cNvSpPr/>
            <p:nvPr/>
          </p:nvSpPr>
          <p:spPr>
            <a:xfrm>
              <a:off x="1598500" y="3161675"/>
              <a:ext cx="21975" cy="4425"/>
            </a:xfrm>
            <a:custGeom>
              <a:avLst/>
              <a:gdLst/>
              <a:ahLst/>
              <a:cxnLst/>
              <a:rect l="l" t="t" r="r" b="b"/>
              <a:pathLst>
                <a:path w="879" h="177" extrusionOk="0">
                  <a:moveTo>
                    <a:pt x="51" y="1"/>
                  </a:moveTo>
                  <a:cubicBezTo>
                    <a:pt x="26" y="1"/>
                    <a:pt x="1" y="1"/>
                    <a:pt x="1" y="26"/>
                  </a:cubicBezTo>
                  <a:cubicBezTo>
                    <a:pt x="1" y="51"/>
                    <a:pt x="1" y="101"/>
                    <a:pt x="26" y="101"/>
                  </a:cubicBezTo>
                  <a:cubicBezTo>
                    <a:pt x="277" y="151"/>
                    <a:pt x="502" y="176"/>
                    <a:pt x="753" y="176"/>
                  </a:cubicBezTo>
                  <a:lnTo>
                    <a:pt x="828" y="176"/>
                  </a:lnTo>
                  <a:cubicBezTo>
                    <a:pt x="853" y="176"/>
                    <a:pt x="878" y="151"/>
                    <a:pt x="878" y="126"/>
                  </a:cubicBezTo>
                  <a:cubicBezTo>
                    <a:pt x="878" y="101"/>
                    <a:pt x="853" y="76"/>
                    <a:pt x="828" y="76"/>
                  </a:cubicBezTo>
                  <a:cubicBezTo>
                    <a:pt x="577" y="76"/>
                    <a:pt x="3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4"/>
            <p:cNvSpPr/>
            <p:nvPr/>
          </p:nvSpPr>
          <p:spPr>
            <a:xfrm>
              <a:off x="1627325" y="3188625"/>
              <a:ext cx="6925" cy="3150"/>
            </a:xfrm>
            <a:custGeom>
              <a:avLst/>
              <a:gdLst/>
              <a:ahLst/>
              <a:cxnLst/>
              <a:rect l="l" t="t" r="r" b="b"/>
              <a:pathLst>
                <a:path w="277" h="126" extrusionOk="0">
                  <a:moveTo>
                    <a:pt x="51" y="1"/>
                  </a:moveTo>
                  <a:cubicBezTo>
                    <a:pt x="26" y="1"/>
                    <a:pt x="1" y="26"/>
                    <a:pt x="1" y="51"/>
                  </a:cubicBezTo>
                  <a:cubicBezTo>
                    <a:pt x="1" y="76"/>
                    <a:pt x="26" y="101"/>
                    <a:pt x="51" y="101"/>
                  </a:cubicBezTo>
                  <a:lnTo>
                    <a:pt x="201" y="126"/>
                  </a:lnTo>
                  <a:cubicBezTo>
                    <a:pt x="226" y="126"/>
                    <a:pt x="251" y="101"/>
                    <a:pt x="251" y="76"/>
                  </a:cubicBezTo>
                  <a:cubicBezTo>
                    <a:pt x="276" y="51"/>
                    <a:pt x="251" y="26"/>
                    <a:pt x="22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4"/>
            <p:cNvSpPr/>
            <p:nvPr/>
          </p:nvSpPr>
          <p:spPr>
            <a:xfrm>
              <a:off x="1606650" y="3175850"/>
              <a:ext cx="13200" cy="27225"/>
            </a:xfrm>
            <a:custGeom>
              <a:avLst/>
              <a:gdLst/>
              <a:ahLst/>
              <a:cxnLst/>
              <a:rect l="l" t="t" r="r" b="b"/>
              <a:pathLst>
                <a:path w="528" h="1089" extrusionOk="0">
                  <a:moveTo>
                    <a:pt x="72" y="0"/>
                  </a:moveTo>
                  <a:cubicBezTo>
                    <a:pt x="66" y="0"/>
                    <a:pt x="58" y="3"/>
                    <a:pt x="51" y="10"/>
                  </a:cubicBezTo>
                  <a:cubicBezTo>
                    <a:pt x="26" y="10"/>
                    <a:pt x="1" y="35"/>
                    <a:pt x="26" y="61"/>
                  </a:cubicBezTo>
                  <a:cubicBezTo>
                    <a:pt x="76" y="386"/>
                    <a:pt x="176" y="787"/>
                    <a:pt x="427" y="1063"/>
                  </a:cubicBezTo>
                  <a:cubicBezTo>
                    <a:pt x="452" y="1088"/>
                    <a:pt x="452" y="1088"/>
                    <a:pt x="477" y="1088"/>
                  </a:cubicBezTo>
                  <a:cubicBezTo>
                    <a:pt x="477" y="1088"/>
                    <a:pt x="502" y="1088"/>
                    <a:pt x="502" y="1063"/>
                  </a:cubicBezTo>
                  <a:cubicBezTo>
                    <a:pt x="527" y="1063"/>
                    <a:pt x="527" y="1013"/>
                    <a:pt x="502" y="1013"/>
                  </a:cubicBezTo>
                  <a:cubicBezTo>
                    <a:pt x="276" y="737"/>
                    <a:pt x="176" y="361"/>
                    <a:pt x="101" y="35"/>
                  </a:cubicBezTo>
                  <a:cubicBezTo>
                    <a:pt x="101" y="18"/>
                    <a:pt x="88"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4"/>
            <p:cNvSpPr/>
            <p:nvPr/>
          </p:nvSpPr>
          <p:spPr>
            <a:xfrm>
              <a:off x="1495750" y="2998775"/>
              <a:ext cx="118450" cy="24475"/>
            </a:xfrm>
            <a:custGeom>
              <a:avLst/>
              <a:gdLst/>
              <a:ahLst/>
              <a:cxnLst/>
              <a:rect l="l" t="t" r="r" b="b"/>
              <a:pathLst>
                <a:path w="4738" h="979" extrusionOk="0">
                  <a:moveTo>
                    <a:pt x="76" y="1"/>
                  </a:moveTo>
                  <a:cubicBezTo>
                    <a:pt x="51" y="1"/>
                    <a:pt x="1" y="1"/>
                    <a:pt x="1" y="26"/>
                  </a:cubicBezTo>
                  <a:cubicBezTo>
                    <a:pt x="1" y="51"/>
                    <a:pt x="1" y="101"/>
                    <a:pt x="51" y="101"/>
                  </a:cubicBezTo>
                  <a:cubicBezTo>
                    <a:pt x="1554" y="552"/>
                    <a:pt x="3108" y="853"/>
                    <a:pt x="4687" y="978"/>
                  </a:cubicBezTo>
                  <a:cubicBezTo>
                    <a:pt x="4712" y="978"/>
                    <a:pt x="4737" y="953"/>
                    <a:pt x="4737" y="928"/>
                  </a:cubicBezTo>
                  <a:cubicBezTo>
                    <a:pt x="4737" y="903"/>
                    <a:pt x="4737" y="878"/>
                    <a:pt x="4687" y="878"/>
                  </a:cubicBezTo>
                  <a:cubicBezTo>
                    <a:pt x="3133" y="753"/>
                    <a:pt x="1580"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4"/>
            <p:cNvSpPr/>
            <p:nvPr/>
          </p:nvSpPr>
          <p:spPr>
            <a:xfrm>
              <a:off x="1606025" y="2990625"/>
              <a:ext cx="20075" cy="5050"/>
            </a:xfrm>
            <a:custGeom>
              <a:avLst/>
              <a:gdLst/>
              <a:ahLst/>
              <a:cxnLst/>
              <a:rect l="l" t="t" r="r" b="b"/>
              <a:pathLst>
                <a:path w="803" h="202" extrusionOk="0">
                  <a:moveTo>
                    <a:pt x="76" y="1"/>
                  </a:moveTo>
                  <a:cubicBezTo>
                    <a:pt x="51" y="1"/>
                    <a:pt x="26" y="1"/>
                    <a:pt x="1" y="26"/>
                  </a:cubicBezTo>
                  <a:cubicBezTo>
                    <a:pt x="1" y="51"/>
                    <a:pt x="26" y="101"/>
                    <a:pt x="51" y="101"/>
                  </a:cubicBezTo>
                  <a:cubicBezTo>
                    <a:pt x="276" y="151"/>
                    <a:pt x="527" y="176"/>
                    <a:pt x="753" y="201"/>
                  </a:cubicBezTo>
                  <a:cubicBezTo>
                    <a:pt x="778" y="201"/>
                    <a:pt x="803" y="176"/>
                    <a:pt x="803" y="151"/>
                  </a:cubicBezTo>
                  <a:cubicBezTo>
                    <a:pt x="803" y="126"/>
                    <a:pt x="803" y="101"/>
                    <a:pt x="753" y="101"/>
                  </a:cubicBezTo>
                  <a:cubicBezTo>
                    <a:pt x="527" y="76"/>
                    <a:pt x="301" y="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4"/>
            <p:cNvSpPr/>
            <p:nvPr/>
          </p:nvSpPr>
          <p:spPr>
            <a:xfrm>
              <a:off x="1703775" y="3002550"/>
              <a:ext cx="97775" cy="8150"/>
            </a:xfrm>
            <a:custGeom>
              <a:avLst/>
              <a:gdLst/>
              <a:ahLst/>
              <a:cxnLst/>
              <a:rect l="l" t="t" r="r" b="b"/>
              <a:pathLst>
                <a:path w="3911" h="326" extrusionOk="0">
                  <a:moveTo>
                    <a:pt x="76" y="0"/>
                  </a:moveTo>
                  <a:cubicBezTo>
                    <a:pt x="51" y="0"/>
                    <a:pt x="25" y="25"/>
                    <a:pt x="0" y="50"/>
                  </a:cubicBezTo>
                  <a:cubicBezTo>
                    <a:pt x="0" y="75"/>
                    <a:pt x="25" y="100"/>
                    <a:pt x="51" y="100"/>
                  </a:cubicBezTo>
                  <a:cubicBezTo>
                    <a:pt x="928" y="251"/>
                    <a:pt x="1805" y="326"/>
                    <a:pt x="2682" y="326"/>
                  </a:cubicBezTo>
                  <a:cubicBezTo>
                    <a:pt x="3058" y="326"/>
                    <a:pt x="3459" y="301"/>
                    <a:pt x="3860" y="276"/>
                  </a:cubicBezTo>
                  <a:cubicBezTo>
                    <a:pt x="3885" y="276"/>
                    <a:pt x="3910" y="251"/>
                    <a:pt x="3885" y="226"/>
                  </a:cubicBezTo>
                  <a:cubicBezTo>
                    <a:pt x="3885" y="201"/>
                    <a:pt x="3860" y="175"/>
                    <a:pt x="3835" y="175"/>
                  </a:cubicBezTo>
                  <a:cubicBezTo>
                    <a:pt x="3428" y="208"/>
                    <a:pt x="3019" y="225"/>
                    <a:pt x="2610" y="225"/>
                  </a:cubicBezTo>
                  <a:cubicBezTo>
                    <a:pt x="1757" y="225"/>
                    <a:pt x="905" y="15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4"/>
            <p:cNvSpPr/>
            <p:nvPr/>
          </p:nvSpPr>
          <p:spPr>
            <a:xfrm>
              <a:off x="1721325" y="2845275"/>
              <a:ext cx="25075" cy="3775"/>
            </a:xfrm>
            <a:custGeom>
              <a:avLst/>
              <a:gdLst/>
              <a:ahLst/>
              <a:cxnLst/>
              <a:rect l="l" t="t" r="r" b="b"/>
              <a:pathLst>
                <a:path w="1003" h="151" extrusionOk="0">
                  <a:moveTo>
                    <a:pt x="50" y="0"/>
                  </a:moveTo>
                  <a:cubicBezTo>
                    <a:pt x="25" y="0"/>
                    <a:pt x="0" y="25"/>
                    <a:pt x="0" y="50"/>
                  </a:cubicBezTo>
                  <a:cubicBezTo>
                    <a:pt x="0" y="75"/>
                    <a:pt x="25" y="101"/>
                    <a:pt x="50" y="101"/>
                  </a:cubicBezTo>
                  <a:cubicBezTo>
                    <a:pt x="351" y="101"/>
                    <a:pt x="652" y="126"/>
                    <a:pt x="953" y="151"/>
                  </a:cubicBezTo>
                  <a:cubicBezTo>
                    <a:pt x="978" y="151"/>
                    <a:pt x="1003" y="151"/>
                    <a:pt x="1003" y="101"/>
                  </a:cubicBezTo>
                  <a:cubicBezTo>
                    <a:pt x="1003" y="75"/>
                    <a:pt x="978" y="50"/>
                    <a:pt x="953" y="50"/>
                  </a:cubicBezTo>
                  <a:cubicBezTo>
                    <a:pt x="652" y="25"/>
                    <a:pt x="351"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4"/>
            <p:cNvSpPr/>
            <p:nvPr/>
          </p:nvSpPr>
          <p:spPr>
            <a:xfrm>
              <a:off x="1742000" y="2854675"/>
              <a:ext cx="13175" cy="2525"/>
            </a:xfrm>
            <a:custGeom>
              <a:avLst/>
              <a:gdLst/>
              <a:ahLst/>
              <a:cxnLst/>
              <a:rect l="l" t="t" r="r" b="b"/>
              <a:pathLst>
                <a:path w="527" h="101" extrusionOk="0">
                  <a:moveTo>
                    <a:pt x="75" y="0"/>
                  </a:moveTo>
                  <a:cubicBezTo>
                    <a:pt x="25" y="0"/>
                    <a:pt x="25" y="25"/>
                    <a:pt x="25" y="50"/>
                  </a:cubicBezTo>
                  <a:cubicBezTo>
                    <a:pt x="0" y="75"/>
                    <a:pt x="25" y="100"/>
                    <a:pt x="50" y="100"/>
                  </a:cubicBezTo>
                  <a:lnTo>
                    <a:pt x="476" y="100"/>
                  </a:lnTo>
                  <a:cubicBezTo>
                    <a:pt x="502" y="100"/>
                    <a:pt x="527" y="100"/>
                    <a:pt x="527" y="75"/>
                  </a:cubicBezTo>
                  <a:cubicBezTo>
                    <a:pt x="527" y="25"/>
                    <a:pt x="502"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4"/>
            <p:cNvSpPr/>
            <p:nvPr/>
          </p:nvSpPr>
          <p:spPr>
            <a:xfrm>
              <a:off x="1514550" y="2829600"/>
              <a:ext cx="16950" cy="3175"/>
            </a:xfrm>
            <a:custGeom>
              <a:avLst/>
              <a:gdLst/>
              <a:ahLst/>
              <a:cxnLst/>
              <a:rect l="l" t="t" r="r" b="b"/>
              <a:pathLst>
                <a:path w="678" h="127" extrusionOk="0">
                  <a:moveTo>
                    <a:pt x="51" y="1"/>
                  </a:moveTo>
                  <a:cubicBezTo>
                    <a:pt x="26" y="1"/>
                    <a:pt x="0" y="26"/>
                    <a:pt x="0" y="51"/>
                  </a:cubicBezTo>
                  <a:cubicBezTo>
                    <a:pt x="0" y="76"/>
                    <a:pt x="26" y="101"/>
                    <a:pt x="51" y="101"/>
                  </a:cubicBezTo>
                  <a:lnTo>
                    <a:pt x="627" y="126"/>
                  </a:lnTo>
                  <a:cubicBezTo>
                    <a:pt x="652" y="126"/>
                    <a:pt x="677" y="101"/>
                    <a:pt x="677" y="76"/>
                  </a:cubicBezTo>
                  <a:cubicBezTo>
                    <a:pt x="677" y="51"/>
                    <a:pt x="652" y="26"/>
                    <a:pt x="627"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4"/>
            <p:cNvSpPr/>
            <p:nvPr/>
          </p:nvSpPr>
          <p:spPr>
            <a:xfrm>
              <a:off x="1614175" y="3098150"/>
              <a:ext cx="27600" cy="5300"/>
            </a:xfrm>
            <a:custGeom>
              <a:avLst/>
              <a:gdLst/>
              <a:ahLst/>
              <a:cxnLst/>
              <a:rect l="l" t="t" r="r" b="b"/>
              <a:pathLst>
                <a:path w="1104" h="212" extrusionOk="0">
                  <a:moveTo>
                    <a:pt x="54" y="0"/>
                  </a:moveTo>
                  <a:cubicBezTo>
                    <a:pt x="38" y="0"/>
                    <a:pt x="26" y="18"/>
                    <a:pt x="26" y="36"/>
                  </a:cubicBezTo>
                  <a:cubicBezTo>
                    <a:pt x="0" y="61"/>
                    <a:pt x="26" y="86"/>
                    <a:pt x="51" y="111"/>
                  </a:cubicBezTo>
                  <a:cubicBezTo>
                    <a:pt x="376" y="161"/>
                    <a:pt x="727" y="211"/>
                    <a:pt x="1053" y="211"/>
                  </a:cubicBezTo>
                  <a:cubicBezTo>
                    <a:pt x="1078" y="211"/>
                    <a:pt x="1103" y="186"/>
                    <a:pt x="1103" y="161"/>
                  </a:cubicBezTo>
                  <a:cubicBezTo>
                    <a:pt x="1103" y="136"/>
                    <a:pt x="1103" y="111"/>
                    <a:pt x="1053" y="111"/>
                  </a:cubicBezTo>
                  <a:cubicBezTo>
                    <a:pt x="727" y="111"/>
                    <a:pt x="401" y="61"/>
                    <a:pt x="76" y="11"/>
                  </a:cubicBezTo>
                  <a:cubicBezTo>
                    <a:pt x="68"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4"/>
            <p:cNvSpPr/>
            <p:nvPr/>
          </p:nvSpPr>
          <p:spPr>
            <a:xfrm>
              <a:off x="1693125" y="3096525"/>
              <a:ext cx="5650" cy="3150"/>
            </a:xfrm>
            <a:custGeom>
              <a:avLst/>
              <a:gdLst/>
              <a:ahLst/>
              <a:cxnLst/>
              <a:rect l="l" t="t" r="r" b="b"/>
              <a:pathLst>
                <a:path w="226" h="126" extrusionOk="0">
                  <a:moveTo>
                    <a:pt x="151" y="0"/>
                  </a:moveTo>
                  <a:lnTo>
                    <a:pt x="50" y="26"/>
                  </a:lnTo>
                  <a:cubicBezTo>
                    <a:pt x="25" y="26"/>
                    <a:pt x="0" y="51"/>
                    <a:pt x="25" y="76"/>
                  </a:cubicBezTo>
                  <a:cubicBezTo>
                    <a:pt x="25" y="101"/>
                    <a:pt x="50" y="126"/>
                    <a:pt x="76" y="126"/>
                  </a:cubicBezTo>
                  <a:lnTo>
                    <a:pt x="176" y="101"/>
                  </a:lnTo>
                  <a:cubicBezTo>
                    <a:pt x="201" y="101"/>
                    <a:pt x="226" y="76"/>
                    <a:pt x="226" y="51"/>
                  </a:cubicBezTo>
                  <a:cubicBezTo>
                    <a:pt x="201" y="26"/>
                    <a:pt x="201"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4"/>
            <p:cNvSpPr/>
            <p:nvPr/>
          </p:nvSpPr>
          <p:spPr>
            <a:xfrm>
              <a:off x="1748250" y="2961175"/>
              <a:ext cx="28850" cy="4425"/>
            </a:xfrm>
            <a:custGeom>
              <a:avLst/>
              <a:gdLst/>
              <a:ahLst/>
              <a:cxnLst/>
              <a:rect l="l" t="t" r="r" b="b"/>
              <a:pathLst>
                <a:path w="1154" h="177" extrusionOk="0">
                  <a:moveTo>
                    <a:pt x="51" y="1"/>
                  </a:moveTo>
                  <a:cubicBezTo>
                    <a:pt x="26" y="1"/>
                    <a:pt x="1" y="26"/>
                    <a:pt x="1" y="51"/>
                  </a:cubicBezTo>
                  <a:cubicBezTo>
                    <a:pt x="1" y="76"/>
                    <a:pt x="26" y="101"/>
                    <a:pt x="51" y="101"/>
                  </a:cubicBezTo>
                  <a:lnTo>
                    <a:pt x="1079" y="176"/>
                  </a:lnTo>
                  <a:lnTo>
                    <a:pt x="1104" y="176"/>
                  </a:lnTo>
                  <a:cubicBezTo>
                    <a:pt x="1129" y="176"/>
                    <a:pt x="1154" y="151"/>
                    <a:pt x="1154" y="126"/>
                  </a:cubicBezTo>
                  <a:cubicBezTo>
                    <a:pt x="1154" y="101"/>
                    <a:pt x="1129" y="76"/>
                    <a:pt x="1104"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4"/>
            <p:cNvSpPr/>
            <p:nvPr/>
          </p:nvSpPr>
          <p:spPr>
            <a:xfrm>
              <a:off x="1761425" y="2969325"/>
              <a:ext cx="15050" cy="3175"/>
            </a:xfrm>
            <a:custGeom>
              <a:avLst/>
              <a:gdLst/>
              <a:ahLst/>
              <a:cxnLst/>
              <a:rect l="l" t="t" r="r" b="b"/>
              <a:pathLst>
                <a:path w="602" h="127" extrusionOk="0">
                  <a:moveTo>
                    <a:pt x="75" y="1"/>
                  </a:moveTo>
                  <a:cubicBezTo>
                    <a:pt x="25" y="1"/>
                    <a:pt x="0" y="26"/>
                    <a:pt x="0" y="51"/>
                  </a:cubicBezTo>
                  <a:cubicBezTo>
                    <a:pt x="0" y="76"/>
                    <a:pt x="25" y="101"/>
                    <a:pt x="50" y="101"/>
                  </a:cubicBezTo>
                  <a:cubicBezTo>
                    <a:pt x="151" y="126"/>
                    <a:pt x="276" y="126"/>
                    <a:pt x="376" y="126"/>
                  </a:cubicBezTo>
                  <a:lnTo>
                    <a:pt x="552" y="126"/>
                  </a:lnTo>
                  <a:cubicBezTo>
                    <a:pt x="577" y="126"/>
                    <a:pt x="602" y="101"/>
                    <a:pt x="602" y="76"/>
                  </a:cubicBezTo>
                  <a:cubicBezTo>
                    <a:pt x="602" y="51"/>
                    <a:pt x="577" y="26"/>
                    <a:pt x="552" y="26"/>
                  </a:cubicBezTo>
                  <a:cubicBezTo>
                    <a:pt x="500" y="33"/>
                    <a:pt x="451" y="36"/>
                    <a:pt x="403" y="36"/>
                  </a:cubicBezTo>
                  <a:cubicBezTo>
                    <a:pt x="288" y="36"/>
                    <a:pt x="182" y="18"/>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4"/>
            <p:cNvSpPr/>
            <p:nvPr/>
          </p:nvSpPr>
          <p:spPr>
            <a:xfrm>
              <a:off x="1617300" y="3170450"/>
              <a:ext cx="15700" cy="3175"/>
            </a:xfrm>
            <a:custGeom>
              <a:avLst/>
              <a:gdLst/>
              <a:ahLst/>
              <a:cxnLst/>
              <a:rect l="l" t="t" r="r" b="b"/>
              <a:pathLst>
                <a:path w="628" h="127" extrusionOk="0">
                  <a:moveTo>
                    <a:pt x="51" y="1"/>
                  </a:moveTo>
                  <a:cubicBezTo>
                    <a:pt x="26" y="1"/>
                    <a:pt x="1" y="1"/>
                    <a:pt x="1" y="26"/>
                  </a:cubicBezTo>
                  <a:cubicBezTo>
                    <a:pt x="1" y="51"/>
                    <a:pt x="1" y="76"/>
                    <a:pt x="26" y="101"/>
                  </a:cubicBezTo>
                  <a:cubicBezTo>
                    <a:pt x="176" y="101"/>
                    <a:pt x="327" y="126"/>
                    <a:pt x="477" y="126"/>
                  </a:cubicBezTo>
                  <a:lnTo>
                    <a:pt x="577" y="126"/>
                  </a:lnTo>
                  <a:cubicBezTo>
                    <a:pt x="602" y="126"/>
                    <a:pt x="627" y="101"/>
                    <a:pt x="627" y="76"/>
                  </a:cubicBezTo>
                  <a:cubicBezTo>
                    <a:pt x="627" y="26"/>
                    <a:pt x="602" y="26"/>
                    <a:pt x="577" y="26"/>
                  </a:cubicBezTo>
                  <a:cubicBezTo>
                    <a:pt x="402" y="26"/>
                    <a:pt x="22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4"/>
            <p:cNvSpPr/>
            <p:nvPr/>
          </p:nvSpPr>
          <p:spPr>
            <a:xfrm>
              <a:off x="1636725" y="3154175"/>
              <a:ext cx="9425" cy="3150"/>
            </a:xfrm>
            <a:custGeom>
              <a:avLst/>
              <a:gdLst/>
              <a:ahLst/>
              <a:cxnLst/>
              <a:rect l="l" t="t" r="r" b="b"/>
              <a:pathLst>
                <a:path w="377" h="126" extrusionOk="0">
                  <a:moveTo>
                    <a:pt x="76" y="0"/>
                  </a:moveTo>
                  <a:cubicBezTo>
                    <a:pt x="51" y="0"/>
                    <a:pt x="26" y="0"/>
                    <a:pt x="26" y="25"/>
                  </a:cubicBezTo>
                  <a:cubicBezTo>
                    <a:pt x="1" y="75"/>
                    <a:pt x="26" y="100"/>
                    <a:pt x="51" y="100"/>
                  </a:cubicBezTo>
                  <a:cubicBezTo>
                    <a:pt x="101" y="126"/>
                    <a:pt x="176" y="126"/>
                    <a:pt x="226" y="126"/>
                  </a:cubicBezTo>
                  <a:lnTo>
                    <a:pt x="352" y="126"/>
                  </a:lnTo>
                  <a:cubicBezTo>
                    <a:pt x="377" y="100"/>
                    <a:pt x="377" y="75"/>
                    <a:pt x="377" y="50"/>
                  </a:cubicBezTo>
                  <a:cubicBezTo>
                    <a:pt x="377" y="33"/>
                    <a:pt x="364" y="15"/>
                    <a:pt x="348" y="15"/>
                  </a:cubicBezTo>
                  <a:cubicBezTo>
                    <a:pt x="341" y="15"/>
                    <a:pt x="334" y="18"/>
                    <a:pt x="327" y="25"/>
                  </a:cubicBezTo>
                  <a:cubicBezTo>
                    <a:pt x="251" y="25"/>
                    <a:pt x="151"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4"/>
            <p:cNvSpPr/>
            <p:nvPr/>
          </p:nvSpPr>
          <p:spPr>
            <a:xfrm>
              <a:off x="1643000" y="3195525"/>
              <a:ext cx="13800" cy="3150"/>
            </a:xfrm>
            <a:custGeom>
              <a:avLst/>
              <a:gdLst/>
              <a:ahLst/>
              <a:cxnLst/>
              <a:rect l="l" t="t" r="r" b="b"/>
              <a:pathLst>
                <a:path w="552" h="126" extrusionOk="0">
                  <a:moveTo>
                    <a:pt x="50" y="0"/>
                  </a:moveTo>
                  <a:cubicBezTo>
                    <a:pt x="25" y="0"/>
                    <a:pt x="0" y="0"/>
                    <a:pt x="0" y="51"/>
                  </a:cubicBezTo>
                  <a:cubicBezTo>
                    <a:pt x="0" y="76"/>
                    <a:pt x="25" y="101"/>
                    <a:pt x="50" y="101"/>
                  </a:cubicBezTo>
                  <a:lnTo>
                    <a:pt x="502" y="126"/>
                  </a:lnTo>
                  <a:cubicBezTo>
                    <a:pt x="527" y="126"/>
                    <a:pt x="552" y="101"/>
                    <a:pt x="552" y="76"/>
                  </a:cubicBezTo>
                  <a:cubicBezTo>
                    <a:pt x="552" y="51"/>
                    <a:pt x="527" y="25"/>
                    <a:pt x="502" y="25"/>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4"/>
            <p:cNvSpPr/>
            <p:nvPr/>
          </p:nvSpPr>
          <p:spPr>
            <a:xfrm>
              <a:off x="1701275" y="3072100"/>
              <a:ext cx="15675" cy="3775"/>
            </a:xfrm>
            <a:custGeom>
              <a:avLst/>
              <a:gdLst/>
              <a:ahLst/>
              <a:cxnLst/>
              <a:rect l="l" t="t" r="r" b="b"/>
              <a:pathLst>
                <a:path w="627" h="151" extrusionOk="0">
                  <a:moveTo>
                    <a:pt x="75" y="0"/>
                  </a:moveTo>
                  <a:cubicBezTo>
                    <a:pt x="50" y="0"/>
                    <a:pt x="25" y="0"/>
                    <a:pt x="0" y="25"/>
                  </a:cubicBezTo>
                  <a:cubicBezTo>
                    <a:pt x="0" y="50"/>
                    <a:pt x="25" y="100"/>
                    <a:pt x="50" y="100"/>
                  </a:cubicBezTo>
                  <a:cubicBezTo>
                    <a:pt x="176" y="125"/>
                    <a:pt x="326" y="150"/>
                    <a:pt x="476" y="150"/>
                  </a:cubicBezTo>
                  <a:lnTo>
                    <a:pt x="577" y="150"/>
                  </a:lnTo>
                  <a:cubicBezTo>
                    <a:pt x="602" y="150"/>
                    <a:pt x="627" y="125"/>
                    <a:pt x="627" y="100"/>
                  </a:cubicBezTo>
                  <a:cubicBezTo>
                    <a:pt x="627" y="75"/>
                    <a:pt x="602" y="50"/>
                    <a:pt x="577" y="50"/>
                  </a:cubicBezTo>
                  <a:cubicBezTo>
                    <a:pt x="530" y="57"/>
                    <a:pt x="483" y="60"/>
                    <a:pt x="436" y="60"/>
                  </a:cubicBezTo>
                  <a:cubicBezTo>
                    <a:pt x="309" y="60"/>
                    <a:pt x="185" y="37"/>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4"/>
            <p:cNvSpPr/>
            <p:nvPr/>
          </p:nvSpPr>
          <p:spPr>
            <a:xfrm>
              <a:off x="1646125" y="3209300"/>
              <a:ext cx="19450" cy="3800"/>
            </a:xfrm>
            <a:custGeom>
              <a:avLst/>
              <a:gdLst/>
              <a:ahLst/>
              <a:cxnLst/>
              <a:rect l="l" t="t" r="r" b="b"/>
              <a:pathLst>
                <a:path w="778" h="152" extrusionOk="0">
                  <a:moveTo>
                    <a:pt x="51" y="1"/>
                  </a:moveTo>
                  <a:cubicBezTo>
                    <a:pt x="26" y="1"/>
                    <a:pt x="1" y="1"/>
                    <a:pt x="1" y="26"/>
                  </a:cubicBezTo>
                  <a:cubicBezTo>
                    <a:pt x="1" y="51"/>
                    <a:pt x="1" y="76"/>
                    <a:pt x="26" y="76"/>
                  </a:cubicBezTo>
                  <a:cubicBezTo>
                    <a:pt x="226" y="126"/>
                    <a:pt x="427" y="151"/>
                    <a:pt x="627" y="151"/>
                  </a:cubicBezTo>
                  <a:lnTo>
                    <a:pt x="753" y="151"/>
                  </a:lnTo>
                  <a:cubicBezTo>
                    <a:pt x="753" y="151"/>
                    <a:pt x="778" y="151"/>
                    <a:pt x="778" y="126"/>
                  </a:cubicBezTo>
                  <a:cubicBezTo>
                    <a:pt x="778" y="101"/>
                    <a:pt x="753" y="101"/>
                    <a:pt x="727" y="101"/>
                  </a:cubicBezTo>
                  <a:cubicBezTo>
                    <a:pt x="502" y="101"/>
                    <a:pt x="27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4"/>
            <p:cNvSpPr/>
            <p:nvPr/>
          </p:nvSpPr>
          <p:spPr>
            <a:xfrm>
              <a:off x="1641750" y="3218700"/>
              <a:ext cx="21325" cy="2525"/>
            </a:xfrm>
            <a:custGeom>
              <a:avLst/>
              <a:gdLst/>
              <a:ahLst/>
              <a:cxnLst/>
              <a:rect l="l" t="t" r="r" b="b"/>
              <a:pathLst>
                <a:path w="853" h="101" extrusionOk="0">
                  <a:moveTo>
                    <a:pt x="50" y="1"/>
                  </a:moveTo>
                  <a:cubicBezTo>
                    <a:pt x="25" y="1"/>
                    <a:pt x="0" y="1"/>
                    <a:pt x="0" y="26"/>
                  </a:cubicBezTo>
                  <a:cubicBezTo>
                    <a:pt x="0" y="51"/>
                    <a:pt x="25" y="51"/>
                    <a:pt x="25" y="76"/>
                  </a:cubicBezTo>
                  <a:cubicBezTo>
                    <a:pt x="301" y="76"/>
                    <a:pt x="552" y="76"/>
                    <a:pt x="827" y="101"/>
                  </a:cubicBezTo>
                  <a:cubicBezTo>
                    <a:pt x="852" y="101"/>
                    <a:pt x="852" y="76"/>
                    <a:pt x="852" y="51"/>
                  </a:cubicBezTo>
                  <a:cubicBezTo>
                    <a:pt x="852" y="26"/>
                    <a:pt x="852" y="26"/>
                    <a:pt x="827" y="26"/>
                  </a:cubicBezTo>
                  <a:cubicBezTo>
                    <a:pt x="577" y="26"/>
                    <a:pt x="30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4"/>
            <p:cNvSpPr/>
            <p:nvPr/>
          </p:nvSpPr>
          <p:spPr>
            <a:xfrm>
              <a:off x="1647375" y="3224975"/>
              <a:ext cx="20700" cy="1900"/>
            </a:xfrm>
            <a:custGeom>
              <a:avLst/>
              <a:gdLst/>
              <a:ahLst/>
              <a:cxnLst/>
              <a:rect l="l" t="t" r="r" b="b"/>
              <a:pathLst>
                <a:path w="828" h="76" extrusionOk="0">
                  <a:moveTo>
                    <a:pt x="26" y="0"/>
                  </a:moveTo>
                  <a:cubicBezTo>
                    <a:pt x="26" y="0"/>
                    <a:pt x="1" y="0"/>
                    <a:pt x="1" y="25"/>
                  </a:cubicBezTo>
                  <a:cubicBezTo>
                    <a:pt x="1" y="50"/>
                    <a:pt x="1" y="76"/>
                    <a:pt x="26" y="76"/>
                  </a:cubicBezTo>
                  <a:lnTo>
                    <a:pt x="803" y="76"/>
                  </a:lnTo>
                  <a:cubicBezTo>
                    <a:pt x="803" y="76"/>
                    <a:pt x="828"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4"/>
            <p:cNvSpPr/>
            <p:nvPr/>
          </p:nvSpPr>
          <p:spPr>
            <a:xfrm>
              <a:off x="1651775" y="3231875"/>
              <a:ext cx="15675" cy="2525"/>
            </a:xfrm>
            <a:custGeom>
              <a:avLst/>
              <a:gdLst/>
              <a:ahLst/>
              <a:cxnLst/>
              <a:rect l="l" t="t" r="r" b="b"/>
              <a:pathLst>
                <a:path w="627" h="101" extrusionOk="0">
                  <a:moveTo>
                    <a:pt x="577" y="0"/>
                  </a:moveTo>
                  <a:lnTo>
                    <a:pt x="50" y="25"/>
                  </a:lnTo>
                  <a:cubicBezTo>
                    <a:pt x="25" y="25"/>
                    <a:pt x="0" y="25"/>
                    <a:pt x="0" y="50"/>
                  </a:cubicBezTo>
                  <a:cubicBezTo>
                    <a:pt x="0" y="75"/>
                    <a:pt x="25" y="100"/>
                    <a:pt x="50" y="100"/>
                  </a:cubicBezTo>
                  <a:lnTo>
                    <a:pt x="577" y="75"/>
                  </a:lnTo>
                  <a:cubicBezTo>
                    <a:pt x="602" y="75"/>
                    <a:pt x="627" y="50"/>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4"/>
            <p:cNvSpPr/>
            <p:nvPr/>
          </p:nvSpPr>
          <p:spPr>
            <a:xfrm>
              <a:off x="1658025" y="3281350"/>
              <a:ext cx="12575" cy="2550"/>
            </a:xfrm>
            <a:custGeom>
              <a:avLst/>
              <a:gdLst/>
              <a:ahLst/>
              <a:cxnLst/>
              <a:rect l="l" t="t" r="r" b="b"/>
              <a:pathLst>
                <a:path w="503" h="102" extrusionOk="0">
                  <a:moveTo>
                    <a:pt x="51" y="1"/>
                  </a:moveTo>
                  <a:cubicBezTo>
                    <a:pt x="26" y="1"/>
                    <a:pt x="26" y="26"/>
                    <a:pt x="1" y="51"/>
                  </a:cubicBezTo>
                  <a:cubicBezTo>
                    <a:pt x="1" y="51"/>
                    <a:pt x="26" y="76"/>
                    <a:pt x="51" y="76"/>
                  </a:cubicBezTo>
                  <a:cubicBezTo>
                    <a:pt x="101" y="76"/>
                    <a:pt x="151" y="101"/>
                    <a:pt x="226" y="101"/>
                  </a:cubicBezTo>
                  <a:cubicBezTo>
                    <a:pt x="302" y="101"/>
                    <a:pt x="377" y="76"/>
                    <a:pt x="477" y="51"/>
                  </a:cubicBezTo>
                  <a:cubicBezTo>
                    <a:pt x="502" y="51"/>
                    <a:pt x="502" y="51"/>
                    <a:pt x="502" y="26"/>
                  </a:cubicBezTo>
                  <a:cubicBezTo>
                    <a:pt x="502" y="1"/>
                    <a:pt x="477" y="1"/>
                    <a:pt x="452" y="1"/>
                  </a:cubicBezTo>
                  <a:cubicBezTo>
                    <a:pt x="389" y="14"/>
                    <a:pt x="320" y="20"/>
                    <a:pt x="251" y="20"/>
                  </a:cubicBezTo>
                  <a:cubicBezTo>
                    <a:pt x="183" y="20"/>
                    <a:pt x="114"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4"/>
            <p:cNvSpPr/>
            <p:nvPr/>
          </p:nvSpPr>
          <p:spPr>
            <a:xfrm>
              <a:off x="1658025" y="3288250"/>
              <a:ext cx="12575" cy="2525"/>
            </a:xfrm>
            <a:custGeom>
              <a:avLst/>
              <a:gdLst/>
              <a:ahLst/>
              <a:cxnLst/>
              <a:rect l="l" t="t" r="r" b="b"/>
              <a:pathLst>
                <a:path w="503" h="101" extrusionOk="0">
                  <a:moveTo>
                    <a:pt x="26" y="1"/>
                  </a:moveTo>
                  <a:cubicBezTo>
                    <a:pt x="26" y="1"/>
                    <a:pt x="1" y="1"/>
                    <a:pt x="1" y="26"/>
                  </a:cubicBezTo>
                  <a:cubicBezTo>
                    <a:pt x="1" y="51"/>
                    <a:pt x="1" y="51"/>
                    <a:pt x="26" y="76"/>
                  </a:cubicBezTo>
                  <a:cubicBezTo>
                    <a:pt x="126" y="76"/>
                    <a:pt x="226" y="101"/>
                    <a:pt x="327" y="101"/>
                  </a:cubicBezTo>
                  <a:lnTo>
                    <a:pt x="452" y="101"/>
                  </a:lnTo>
                  <a:cubicBezTo>
                    <a:pt x="477" y="76"/>
                    <a:pt x="502" y="76"/>
                    <a:pt x="502" y="51"/>
                  </a:cubicBezTo>
                  <a:cubicBezTo>
                    <a:pt x="502" y="26"/>
                    <a:pt x="477" y="26"/>
                    <a:pt x="452" y="26"/>
                  </a:cubicBezTo>
                  <a:cubicBezTo>
                    <a:pt x="327" y="26"/>
                    <a:pt x="176" y="2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4"/>
            <p:cNvSpPr/>
            <p:nvPr/>
          </p:nvSpPr>
          <p:spPr>
            <a:xfrm>
              <a:off x="1654275" y="3297650"/>
              <a:ext cx="12550" cy="3150"/>
            </a:xfrm>
            <a:custGeom>
              <a:avLst/>
              <a:gdLst/>
              <a:ahLst/>
              <a:cxnLst/>
              <a:rect l="l" t="t" r="r" b="b"/>
              <a:pathLst>
                <a:path w="502" h="126" extrusionOk="0">
                  <a:moveTo>
                    <a:pt x="76" y="1"/>
                  </a:moveTo>
                  <a:cubicBezTo>
                    <a:pt x="51" y="1"/>
                    <a:pt x="26" y="26"/>
                    <a:pt x="26" y="26"/>
                  </a:cubicBezTo>
                  <a:cubicBezTo>
                    <a:pt x="0" y="51"/>
                    <a:pt x="26" y="76"/>
                    <a:pt x="26" y="76"/>
                  </a:cubicBezTo>
                  <a:cubicBezTo>
                    <a:pt x="126" y="101"/>
                    <a:pt x="201" y="126"/>
                    <a:pt x="301" y="126"/>
                  </a:cubicBezTo>
                  <a:cubicBezTo>
                    <a:pt x="351" y="126"/>
                    <a:pt x="427" y="126"/>
                    <a:pt x="477" y="101"/>
                  </a:cubicBezTo>
                  <a:cubicBezTo>
                    <a:pt x="502" y="101"/>
                    <a:pt x="502" y="76"/>
                    <a:pt x="502" y="76"/>
                  </a:cubicBezTo>
                  <a:cubicBezTo>
                    <a:pt x="502" y="58"/>
                    <a:pt x="489" y="40"/>
                    <a:pt x="473" y="40"/>
                  </a:cubicBezTo>
                  <a:cubicBezTo>
                    <a:pt x="466" y="40"/>
                    <a:pt x="459" y="43"/>
                    <a:pt x="452" y="51"/>
                  </a:cubicBezTo>
                  <a:cubicBezTo>
                    <a:pt x="406" y="60"/>
                    <a:pt x="357" y="66"/>
                    <a:pt x="308" y="66"/>
                  </a:cubicBezTo>
                  <a:cubicBezTo>
                    <a:pt x="223" y="66"/>
                    <a:pt x="139" y="48"/>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4"/>
            <p:cNvSpPr/>
            <p:nvPr/>
          </p:nvSpPr>
          <p:spPr>
            <a:xfrm>
              <a:off x="1611050" y="3417950"/>
              <a:ext cx="13800" cy="3150"/>
            </a:xfrm>
            <a:custGeom>
              <a:avLst/>
              <a:gdLst/>
              <a:ahLst/>
              <a:cxnLst/>
              <a:rect l="l" t="t" r="r" b="b"/>
              <a:pathLst>
                <a:path w="552" h="126" extrusionOk="0">
                  <a:moveTo>
                    <a:pt x="75" y="1"/>
                  </a:moveTo>
                  <a:cubicBezTo>
                    <a:pt x="50" y="1"/>
                    <a:pt x="25" y="1"/>
                    <a:pt x="25" y="26"/>
                  </a:cubicBezTo>
                  <a:cubicBezTo>
                    <a:pt x="0" y="51"/>
                    <a:pt x="25" y="51"/>
                    <a:pt x="25" y="76"/>
                  </a:cubicBezTo>
                  <a:cubicBezTo>
                    <a:pt x="125" y="101"/>
                    <a:pt x="226" y="126"/>
                    <a:pt x="326" y="126"/>
                  </a:cubicBezTo>
                  <a:cubicBezTo>
                    <a:pt x="401" y="126"/>
                    <a:pt x="451" y="126"/>
                    <a:pt x="526" y="101"/>
                  </a:cubicBezTo>
                  <a:cubicBezTo>
                    <a:pt x="526" y="101"/>
                    <a:pt x="552" y="76"/>
                    <a:pt x="552" y="51"/>
                  </a:cubicBezTo>
                  <a:cubicBezTo>
                    <a:pt x="526" y="51"/>
                    <a:pt x="526" y="26"/>
                    <a:pt x="501" y="26"/>
                  </a:cubicBezTo>
                  <a:cubicBezTo>
                    <a:pt x="444" y="45"/>
                    <a:pt x="387" y="53"/>
                    <a:pt x="330" y="53"/>
                  </a:cubicBezTo>
                  <a:cubicBezTo>
                    <a:pt x="240" y="53"/>
                    <a:pt x="153" y="3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4"/>
            <p:cNvSpPr/>
            <p:nvPr/>
          </p:nvSpPr>
          <p:spPr>
            <a:xfrm>
              <a:off x="1610425" y="3423950"/>
              <a:ext cx="11925" cy="2800"/>
            </a:xfrm>
            <a:custGeom>
              <a:avLst/>
              <a:gdLst/>
              <a:ahLst/>
              <a:cxnLst/>
              <a:rect l="l" t="t" r="r" b="b"/>
              <a:pathLst>
                <a:path w="477" h="112" extrusionOk="0">
                  <a:moveTo>
                    <a:pt x="33" y="1"/>
                  </a:moveTo>
                  <a:cubicBezTo>
                    <a:pt x="23" y="1"/>
                    <a:pt x="18" y="19"/>
                    <a:pt x="0" y="36"/>
                  </a:cubicBezTo>
                  <a:cubicBezTo>
                    <a:pt x="0" y="36"/>
                    <a:pt x="0" y="61"/>
                    <a:pt x="25" y="61"/>
                  </a:cubicBezTo>
                  <a:cubicBezTo>
                    <a:pt x="125" y="112"/>
                    <a:pt x="201" y="112"/>
                    <a:pt x="301" y="112"/>
                  </a:cubicBezTo>
                  <a:lnTo>
                    <a:pt x="451" y="112"/>
                  </a:lnTo>
                  <a:cubicBezTo>
                    <a:pt x="451" y="86"/>
                    <a:pt x="476" y="86"/>
                    <a:pt x="476" y="61"/>
                  </a:cubicBezTo>
                  <a:cubicBezTo>
                    <a:pt x="476" y="36"/>
                    <a:pt x="451" y="36"/>
                    <a:pt x="426" y="36"/>
                  </a:cubicBezTo>
                  <a:cubicBezTo>
                    <a:pt x="389" y="44"/>
                    <a:pt x="353" y="47"/>
                    <a:pt x="316" y="47"/>
                  </a:cubicBezTo>
                  <a:cubicBezTo>
                    <a:pt x="227" y="47"/>
                    <a:pt x="139" y="29"/>
                    <a:pt x="50" y="11"/>
                  </a:cubicBezTo>
                  <a:cubicBezTo>
                    <a:pt x="43" y="4"/>
                    <a:pt x="3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4"/>
            <p:cNvSpPr/>
            <p:nvPr/>
          </p:nvSpPr>
          <p:spPr>
            <a:xfrm>
              <a:off x="1623575" y="3380350"/>
              <a:ext cx="10675" cy="2550"/>
            </a:xfrm>
            <a:custGeom>
              <a:avLst/>
              <a:gdLst/>
              <a:ahLst/>
              <a:cxnLst/>
              <a:rect l="l" t="t" r="r" b="b"/>
              <a:pathLst>
                <a:path w="427" h="102" extrusionOk="0">
                  <a:moveTo>
                    <a:pt x="51" y="1"/>
                  </a:moveTo>
                  <a:cubicBezTo>
                    <a:pt x="25" y="1"/>
                    <a:pt x="0" y="26"/>
                    <a:pt x="0" y="51"/>
                  </a:cubicBezTo>
                  <a:cubicBezTo>
                    <a:pt x="0" y="76"/>
                    <a:pt x="25" y="76"/>
                    <a:pt x="51" y="76"/>
                  </a:cubicBezTo>
                  <a:lnTo>
                    <a:pt x="376" y="101"/>
                  </a:lnTo>
                  <a:cubicBezTo>
                    <a:pt x="401" y="101"/>
                    <a:pt x="426" y="101"/>
                    <a:pt x="426" y="76"/>
                  </a:cubicBezTo>
                  <a:cubicBezTo>
                    <a:pt x="426" y="51"/>
                    <a:pt x="401" y="26"/>
                    <a:pt x="37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4"/>
            <p:cNvSpPr/>
            <p:nvPr/>
          </p:nvSpPr>
          <p:spPr>
            <a:xfrm>
              <a:off x="1626075" y="3373200"/>
              <a:ext cx="10675" cy="2800"/>
            </a:xfrm>
            <a:custGeom>
              <a:avLst/>
              <a:gdLst/>
              <a:ahLst/>
              <a:cxnLst/>
              <a:rect l="l" t="t" r="r" b="b"/>
              <a:pathLst>
                <a:path w="427" h="112" extrusionOk="0">
                  <a:moveTo>
                    <a:pt x="27" y="0"/>
                  </a:moveTo>
                  <a:cubicBezTo>
                    <a:pt x="12" y="0"/>
                    <a:pt x="1" y="11"/>
                    <a:pt x="1" y="11"/>
                  </a:cubicBezTo>
                  <a:cubicBezTo>
                    <a:pt x="1" y="36"/>
                    <a:pt x="1" y="61"/>
                    <a:pt x="26" y="61"/>
                  </a:cubicBezTo>
                  <a:cubicBezTo>
                    <a:pt x="76" y="86"/>
                    <a:pt x="151" y="111"/>
                    <a:pt x="226" y="111"/>
                  </a:cubicBezTo>
                  <a:cubicBezTo>
                    <a:pt x="276" y="111"/>
                    <a:pt x="352" y="86"/>
                    <a:pt x="402" y="86"/>
                  </a:cubicBezTo>
                  <a:cubicBezTo>
                    <a:pt x="427" y="61"/>
                    <a:pt x="427" y="61"/>
                    <a:pt x="427" y="36"/>
                  </a:cubicBezTo>
                  <a:cubicBezTo>
                    <a:pt x="427" y="11"/>
                    <a:pt x="402" y="11"/>
                    <a:pt x="377" y="11"/>
                  </a:cubicBezTo>
                  <a:cubicBezTo>
                    <a:pt x="326" y="24"/>
                    <a:pt x="270" y="30"/>
                    <a:pt x="214" y="30"/>
                  </a:cubicBezTo>
                  <a:cubicBezTo>
                    <a:pt x="157" y="30"/>
                    <a:pt x="101" y="24"/>
                    <a:pt x="51" y="11"/>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4"/>
            <p:cNvSpPr/>
            <p:nvPr/>
          </p:nvSpPr>
          <p:spPr>
            <a:xfrm>
              <a:off x="1628575" y="3365700"/>
              <a:ext cx="11325" cy="2150"/>
            </a:xfrm>
            <a:custGeom>
              <a:avLst/>
              <a:gdLst/>
              <a:ahLst/>
              <a:cxnLst/>
              <a:rect l="l" t="t" r="r" b="b"/>
              <a:pathLst>
                <a:path w="453" h="86" extrusionOk="0">
                  <a:moveTo>
                    <a:pt x="30" y="0"/>
                  </a:moveTo>
                  <a:cubicBezTo>
                    <a:pt x="13" y="0"/>
                    <a:pt x="1" y="18"/>
                    <a:pt x="1" y="36"/>
                  </a:cubicBezTo>
                  <a:cubicBezTo>
                    <a:pt x="1" y="61"/>
                    <a:pt x="1" y="61"/>
                    <a:pt x="26" y="61"/>
                  </a:cubicBezTo>
                  <a:cubicBezTo>
                    <a:pt x="126" y="86"/>
                    <a:pt x="226" y="86"/>
                    <a:pt x="327" y="86"/>
                  </a:cubicBezTo>
                  <a:lnTo>
                    <a:pt x="402" y="86"/>
                  </a:lnTo>
                  <a:cubicBezTo>
                    <a:pt x="427" y="86"/>
                    <a:pt x="452" y="61"/>
                    <a:pt x="452" y="61"/>
                  </a:cubicBezTo>
                  <a:cubicBezTo>
                    <a:pt x="452" y="36"/>
                    <a:pt x="427" y="10"/>
                    <a:pt x="402" y="10"/>
                  </a:cubicBezTo>
                  <a:lnTo>
                    <a:pt x="51" y="10"/>
                  </a:ln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4"/>
            <p:cNvSpPr/>
            <p:nvPr/>
          </p:nvSpPr>
          <p:spPr>
            <a:xfrm>
              <a:off x="1632975" y="3358425"/>
              <a:ext cx="8800" cy="2525"/>
            </a:xfrm>
            <a:custGeom>
              <a:avLst/>
              <a:gdLst/>
              <a:ahLst/>
              <a:cxnLst/>
              <a:rect l="l" t="t" r="r" b="b"/>
              <a:pathLst>
                <a:path w="352" h="101" extrusionOk="0">
                  <a:moveTo>
                    <a:pt x="301" y="1"/>
                  </a:moveTo>
                  <a:cubicBezTo>
                    <a:pt x="226" y="26"/>
                    <a:pt x="126" y="26"/>
                    <a:pt x="25" y="26"/>
                  </a:cubicBezTo>
                  <a:cubicBezTo>
                    <a:pt x="25" y="18"/>
                    <a:pt x="23" y="15"/>
                    <a:pt x="20" y="15"/>
                  </a:cubicBezTo>
                  <a:cubicBezTo>
                    <a:pt x="13" y="15"/>
                    <a:pt x="0" y="33"/>
                    <a:pt x="0" y="51"/>
                  </a:cubicBezTo>
                  <a:cubicBezTo>
                    <a:pt x="0" y="76"/>
                    <a:pt x="0" y="76"/>
                    <a:pt x="25" y="76"/>
                  </a:cubicBezTo>
                  <a:cubicBezTo>
                    <a:pt x="50" y="101"/>
                    <a:pt x="101" y="101"/>
                    <a:pt x="126" y="101"/>
                  </a:cubicBezTo>
                  <a:cubicBezTo>
                    <a:pt x="201" y="101"/>
                    <a:pt x="276" y="76"/>
                    <a:pt x="326" y="76"/>
                  </a:cubicBezTo>
                  <a:cubicBezTo>
                    <a:pt x="351" y="76"/>
                    <a:pt x="351" y="51"/>
                    <a:pt x="351"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4"/>
            <p:cNvSpPr/>
            <p:nvPr/>
          </p:nvSpPr>
          <p:spPr>
            <a:xfrm>
              <a:off x="1634225" y="3159800"/>
              <a:ext cx="21950" cy="3175"/>
            </a:xfrm>
            <a:custGeom>
              <a:avLst/>
              <a:gdLst/>
              <a:ahLst/>
              <a:cxnLst/>
              <a:rect l="l" t="t" r="r" b="b"/>
              <a:pathLst>
                <a:path w="878" h="127" extrusionOk="0">
                  <a:moveTo>
                    <a:pt x="828" y="1"/>
                  </a:moveTo>
                  <a:cubicBezTo>
                    <a:pt x="690" y="42"/>
                    <a:pt x="544" y="61"/>
                    <a:pt x="395" y="61"/>
                  </a:cubicBezTo>
                  <a:cubicBezTo>
                    <a:pt x="273" y="61"/>
                    <a:pt x="149" y="48"/>
                    <a:pt x="26" y="26"/>
                  </a:cubicBezTo>
                  <a:cubicBezTo>
                    <a:pt x="26" y="26"/>
                    <a:pt x="0" y="51"/>
                    <a:pt x="0" y="51"/>
                  </a:cubicBezTo>
                  <a:cubicBezTo>
                    <a:pt x="0" y="76"/>
                    <a:pt x="0" y="101"/>
                    <a:pt x="26" y="101"/>
                  </a:cubicBezTo>
                  <a:cubicBezTo>
                    <a:pt x="126" y="126"/>
                    <a:pt x="226" y="126"/>
                    <a:pt x="351" y="126"/>
                  </a:cubicBezTo>
                  <a:cubicBezTo>
                    <a:pt x="502" y="126"/>
                    <a:pt x="677" y="101"/>
                    <a:pt x="853" y="51"/>
                  </a:cubicBezTo>
                  <a:cubicBezTo>
                    <a:pt x="853" y="51"/>
                    <a:pt x="878" y="26"/>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4"/>
            <p:cNvSpPr/>
            <p:nvPr/>
          </p:nvSpPr>
          <p:spPr>
            <a:xfrm>
              <a:off x="1638600" y="3166700"/>
              <a:ext cx="16950" cy="2525"/>
            </a:xfrm>
            <a:custGeom>
              <a:avLst/>
              <a:gdLst/>
              <a:ahLst/>
              <a:cxnLst/>
              <a:rect l="l" t="t" r="r" b="b"/>
              <a:pathLst>
                <a:path w="678" h="101" extrusionOk="0">
                  <a:moveTo>
                    <a:pt x="51" y="0"/>
                  </a:moveTo>
                  <a:cubicBezTo>
                    <a:pt x="26" y="0"/>
                    <a:pt x="26" y="0"/>
                    <a:pt x="1" y="26"/>
                  </a:cubicBezTo>
                  <a:cubicBezTo>
                    <a:pt x="1" y="51"/>
                    <a:pt x="26" y="51"/>
                    <a:pt x="26" y="76"/>
                  </a:cubicBezTo>
                  <a:cubicBezTo>
                    <a:pt x="151" y="101"/>
                    <a:pt x="277" y="101"/>
                    <a:pt x="402" y="101"/>
                  </a:cubicBezTo>
                  <a:cubicBezTo>
                    <a:pt x="477" y="101"/>
                    <a:pt x="577" y="101"/>
                    <a:pt x="653" y="76"/>
                  </a:cubicBezTo>
                  <a:cubicBezTo>
                    <a:pt x="678" y="76"/>
                    <a:pt x="678" y="76"/>
                    <a:pt x="678" y="51"/>
                  </a:cubicBezTo>
                  <a:cubicBezTo>
                    <a:pt x="678" y="33"/>
                    <a:pt x="678" y="15"/>
                    <a:pt x="669" y="15"/>
                  </a:cubicBezTo>
                  <a:cubicBezTo>
                    <a:pt x="665" y="15"/>
                    <a:pt x="660" y="18"/>
                    <a:pt x="653" y="26"/>
                  </a:cubicBezTo>
                  <a:cubicBezTo>
                    <a:pt x="569" y="36"/>
                    <a:pt x="486" y="42"/>
                    <a:pt x="403" y="42"/>
                  </a:cubicBezTo>
                  <a:cubicBezTo>
                    <a:pt x="286" y="42"/>
                    <a:pt x="168"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4"/>
            <p:cNvSpPr/>
            <p:nvPr/>
          </p:nvSpPr>
          <p:spPr>
            <a:xfrm>
              <a:off x="1641125" y="3172700"/>
              <a:ext cx="14425" cy="2800"/>
            </a:xfrm>
            <a:custGeom>
              <a:avLst/>
              <a:gdLst/>
              <a:ahLst/>
              <a:cxnLst/>
              <a:rect l="l" t="t" r="r" b="b"/>
              <a:pathLst>
                <a:path w="577" h="112" extrusionOk="0">
                  <a:moveTo>
                    <a:pt x="20" y="1"/>
                  </a:moveTo>
                  <a:cubicBezTo>
                    <a:pt x="13" y="1"/>
                    <a:pt x="0" y="18"/>
                    <a:pt x="0" y="36"/>
                  </a:cubicBezTo>
                  <a:cubicBezTo>
                    <a:pt x="0" y="36"/>
                    <a:pt x="0" y="61"/>
                    <a:pt x="25" y="61"/>
                  </a:cubicBezTo>
                  <a:cubicBezTo>
                    <a:pt x="201" y="111"/>
                    <a:pt x="376" y="111"/>
                    <a:pt x="552" y="111"/>
                  </a:cubicBezTo>
                  <a:cubicBezTo>
                    <a:pt x="577" y="111"/>
                    <a:pt x="577" y="111"/>
                    <a:pt x="577" y="86"/>
                  </a:cubicBezTo>
                  <a:cubicBezTo>
                    <a:pt x="577" y="61"/>
                    <a:pt x="577" y="61"/>
                    <a:pt x="552" y="61"/>
                  </a:cubicBezTo>
                  <a:cubicBezTo>
                    <a:pt x="376" y="36"/>
                    <a:pt x="201" y="36"/>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4"/>
            <p:cNvSpPr/>
            <p:nvPr/>
          </p:nvSpPr>
          <p:spPr>
            <a:xfrm>
              <a:off x="1642375" y="3179850"/>
              <a:ext cx="12550" cy="1900"/>
            </a:xfrm>
            <a:custGeom>
              <a:avLst/>
              <a:gdLst/>
              <a:ahLst/>
              <a:cxnLst/>
              <a:rect l="l" t="t" r="r" b="b"/>
              <a:pathLst>
                <a:path w="502" h="76" extrusionOk="0">
                  <a:moveTo>
                    <a:pt x="25" y="1"/>
                  </a:moveTo>
                  <a:cubicBezTo>
                    <a:pt x="0" y="1"/>
                    <a:pt x="0" y="26"/>
                    <a:pt x="0" y="26"/>
                  </a:cubicBezTo>
                  <a:cubicBezTo>
                    <a:pt x="0" y="51"/>
                    <a:pt x="0" y="76"/>
                    <a:pt x="25" y="76"/>
                  </a:cubicBezTo>
                  <a:lnTo>
                    <a:pt x="476" y="76"/>
                  </a:lnTo>
                  <a:cubicBezTo>
                    <a:pt x="502" y="76"/>
                    <a:pt x="502" y="51"/>
                    <a:pt x="502" y="26"/>
                  </a:cubicBezTo>
                  <a:cubicBezTo>
                    <a:pt x="502" y="1"/>
                    <a:pt x="476" y="1"/>
                    <a:pt x="451" y="1"/>
                  </a:cubicBezTo>
                  <a:cubicBezTo>
                    <a:pt x="389" y="13"/>
                    <a:pt x="320" y="20"/>
                    <a:pt x="248" y="20"/>
                  </a:cubicBezTo>
                  <a:cubicBezTo>
                    <a:pt x="176" y="20"/>
                    <a:pt x="101"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4"/>
            <p:cNvSpPr/>
            <p:nvPr/>
          </p:nvSpPr>
          <p:spPr>
            <a:xfrm>
              <a:off x="1622950" y="3128475"/>
              <a:ext cx="36350" cy="3800"/>
            </a:xfrm>
            <a:custGeom>
              <a:avLst/>
              <a:gdLst/>
              <a:ahLst/>
              <a:cxnLst/>
              <a:rect l="l" t="t" r="r" b="b"/>
              <a:pathLst>
                <a:path w="1454" h="152" extrusionOk="0">
                  <a:moveTo>
                    <a:pt x="25" y="1"/>
                  </a:moveTo>
                  <a:cubicBezTo>
                    <a:pt x="0" y="1"/>
                    <a:pt x="0" y="26"/>
                    <a:pt x="0" y="51"/>
                  </a:cubicBezTo>
                  <a:cubicBezTo>
                    <a:pt x="0" y="51"/>
                    <a:pt x="0" y="76"/>
                    <a:pt x="25" y="76"/>
                  </a:cubicBezTo>
                  <a:cubicBezTo>
                    <a:pt x="477" y="126"/>
                    <a:pt x="953" y="151"/>
                    <a:pt x="1404" y="151"/>
                  </a:cubicBezTo>
                  <a:cubicBezTo>
                    <a:pt x="1429" y="151"/>
                    <a:pt x="1454" y="151"/>
                    <a:pt x="1454" y="126"/>
                  </a:cubicBezTo>
                  <a:cubicBezTo>
                    <a:pt x="1454" y="101"/>
                    <a:pt x="1429" y="101"/>
                    <a:pt x="1404" y="101"/>
                  </a:cubicBezTo>
                  <a:cubicBezTo>
                    <a:pt x="953" y="76"/>
                    <a:pt x="477" y="5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4"/>
            <p:cNvSpPr/>
            <p:nvPr/>
          </p:nvSpPr>
          <p:spPr>
            <a:xfrm>
              <a:off x="1598500" y="3151025"/>
              <a:ext cx="14450" cy="2550"/>
            </a:xfrm>
            <a:custGeom>
              <a:avLst/>
              <a:gdLst/>
              <a:ahLst/>
              <a:cxnLst/>
              <a:rect l="l" t="t" r="r" b="b"/>
              <a:pathLst>
                <a:path w="578" h="102" extrusionOk="0">
                  <a:moveTo>
                    <a:pt x="51" y="1"/>
                  </a:moveTo>
                  <a:cubicBezTo>
                    <a:pt x="26" y="1"/>
                    <a:pt x="26" y="1"/>
                    <a:pt x="1" y="26"/>
                  </a:cubicBezTo>
                  <a:cubicBezTo>
                    <a:pt x="1" y="51"/>
                    <a:pt x="26" y="76"/>
                    <a:pt x="26" y="76"/>
                  </a:cubicBezTo>
                  <a:cubicBezTo>
                    <a:pt x="151" y="101"/>
                    <a:pt x="302" y="101"/>
                    <a:pt x="427" y="101"/>
                  </a:cubicBezTo>
                  <a:lnTo>
                    <a:pt x="552" y="101"/>
                  </a:lnTo>
                  <a:cubicBezTo>
                    <a:pt x="577" y="101"/>
                    <a:pt x="577" y="101"/>
                    <a:pt x="577" y="76"/>
                  </a:cubicBezTo>
                  <a:cubicBezTo>
                    <a:pt x="577" y="51"/>
                    <a:pt x="577" y="26"/>
                    <a:pt x="552" y="26"/>
                  </a:cubicBezTo>
                  <a:cubicBezTo>
                    <a:pt x="501" y="33"/>
                    <a:pt x="452" y="36"/>
                    <a:pt x="403" y="36"/>
                  </a:cubicBezTo>
                  <a:cubicBezTo>
                    <a:pt x="287" y="36"/>
                    <a:pt x="175" y="1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4"/>
            <p:cNvSpPr/>
            <p:nvPr/>
          </p:nvSpPr>
          <p:spPr>
            <a:xfrm>
              <a:off x="1668675" y="3103425"/>
              <a:ext cx="54550" cy="4400"/>
            </a:xfrm>
            <a:custGeom>
              <a:avLst/>
              <a:gdLst/>
              <a:ahLst/>
              <a:cxnLst/>
              <a:rect l="l" t="t" r="r" b="b"/>
              <a:pathLst>
                <a:path w="2182" h="176" extrusionOk="0">
                  <a:moveTo>
                    <a:pt x="2156" y="0"/>
                  </a:moveTo>
                  <a:cubicBezTo>
                    <a:pt x="1761" y="71"/>
                    <a:pt x="1365" y="102"/>
                    <a:pt x="970" y="102"/>
                  </a:cubicBezTo>
                  <a:cubicBezTo>
                    <a:pt x="664" y="102"/>
                    <a:pt x="357" y="83"/>
                    <a:pt x="51" y="50"/>
                  </a:cubicBezTo>
                  <a:cubicBezTo>
                    <a:pt x="44" y="43"/>
                    <a:pt x="39" y="40"/>
                    <a:pt x="34" y="40"/>
                  </a:cubicBezTo>
                  <a:cubicBezTo>
                    <a:pt x="24" y="40"/>
                    <a:pt x="19" y="58"/>
                    <a:pt x="1" y="75"/>
                  </a:cubicBezTo>
                  <a:cubicBezTo>
                    <a:pt x="1" y="100"/>
                    <a:pt x="26" y="100"/>
                    <a:pt x="51" y="100"/>
                  </a:cubicBezTo>
                  <a:cubicBezTo>
                    <a:pt x="352" y="151"/>
                    <a:pt x="678" y="176"/>
                    <a:pt x="978" y="176"/>
                  </a:cubicBezTo>
                  <a:cubicBezTo>
                    <a:pt x="1379" y="176"/>
                    <a:pt x="1780" y="151"/>
                    <a:pt x="2156" y="75"/>
                  </a:cubicBezTo>
                  <a:cubicBezTo>
                    <a:pt x="2181" y="75"/>
                    <a:pt x="2181" y="50"/>
                    <a:pt x="2181" y="25"/>
                  </a:cubicBezTo>
                  <a:cubicBezTo>
                    <a:pt x="2181" y="25"/>
                    <a:pt x="2156"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4"/>
            <p:cNvSpPr/>
            <p:nvPr/>
          </p:nvSpPr>
          <p:spPr>
            <a:xfrm>
              <a:off x="1754525" y="3035750"/>
              <a:ext cx="54525" cy="4400"/>
            </a:xfrm>
            <a:custGeom>
              <a:avLst/>
              <a:gdLst/>
              <a:ahLst/>
              <a:cxnLst/>
              <a:rect l="l" t="t" r="r" b="b"/>
              <a:pathLst>
                <a:path w="2181" h="176" extrusionOk="0">
                  <a:moveTo>
                    <a:pt x="51" y="0"/>
                  </a:moveTo>
                  <a:cubicBezTo>
                    <a:pt x="26" y="0"/>
                    <a:pt x="1" y="0"/>
                    <a:pt x="1" y="25"/>
                  </a:cubicBezTo>
                  <a:cubicBezTo>
                    <a:pt x="1" y="50"/>
                    <a:pt x="26" y="50"/>
                    <a:pt x="26" y="50"/>
                  </a:cubicBezTo>
                  <a:cubicBezTo>
                    <a:pt x="702" y="126"/>
                    <a:pt x="1404" y="176"/>
                    <a:pt x="2081" y="176"/>
                  </a:cubicBezTo>
                  <a:lnTo>
                    <a:pt x="2156" y="176"/>
                  </a:lnTo>
                  <a:cubicBezTo>
                    <a:pt x="2181" y="176"/>
                    <a:pt x="2181" y="151"/>
                    <a:pt x="2181" y="126"/>
                  </a:cubicBezTo>
                  <a:cubicBezTo>
                    <a:pt x="2181" y="126"/>
                    <a:pt x="2181" y="101"/>
                    <a:pt x="2156" y="101"/>
                  </a:cubicBezTo>
                  <a:cubicBezTo>
                    <a:pt x="1454" y="101"/>
                    <a:pt x="752"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4"/>
            <p:cNvSpPr/>
            <p:nvPr/>
          </p:nvSpPr>
          <p:spPr>
            <a:xfrm>
              <a:off x="1755775" y="3042650"/>
              <a:ext cx="52025" cy="4400"/>
            </a:xfrm>
            <a:custGeom>
              <a:avLst/>
              <a:gdLst/>
              <a:ahLst/>
              <a:cxnLst/>
              <a:rect l="l" t="t" r="r" b="b"/>
              <a:pathLst>
                <a:path w="2081" h="176" extrusionOk="0">
                  <a:moveTo>
                    <a:pt x="51" y="0"/>
                  </a:moveTo>
                  <a:cubicBezTo>
                    <a:pt x="26" y="0"/>
                    <a:pt x="1" y="25"/>
                    <a:pt x="1" y="50"/>
                  </a:cubicBezTo>
                  <a:cubicBezTo>
                    <a:pt x="1" y="50"/>
                    <a:pt x="26" y="75"/>
                    <a:pt x="26" y="75"/>
                  </a:cubicBezTo>
                  <a:cubicBezTo>
                    <a:pt x="502" y="150"/>
                    <a:pt x="953" y="175"/>
                    <a:pt x="1404" y="175"/>
                  </a:cubicBezTo>
                  <a:cubicBezTo>
                    <a:pt x="1630" y="175"/>
                    <a:pt x="1830" y="150"/>
                    <a:pt x="2031" y="150"/>
                  </a:cubicBezTo>
                  <a:cubicBezTo>
                    <a:pt x="2056" y="150"/>
                    <a:pt x="2081" y="125"/>
                    <a:pt x="2081" y="100"/>
                  </a:cubicBezTo>
                  <a:cubicBezTo>
                    <a:pt x="2081" y="100"/>
                    <a:pt x="2056" y="75"/>
                    <a:pt x="2031" y="75"/>
                  </a:cubicBezTo>
                  <a:cubicBezTo>
                    <a:pt x="1814" y="92"/>
                    <a:pt x="1594" y="100"/>
                    <a:pt x="1373" y="100"/>
                  </a:cubicBezTo>
                  <a:cubicBezTo>
                    <a:pt x="931" y="100"/>
                    <a:pt x="485" y="6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4"/>
            <p:cNvSpPr/>
            <p:nvPr/>
          </p:nvSpPr>
          <p:spPr>
            <a:xfrm>
              <a:off x="1750775" y="3048275"/>
              <a:ext cx="52025" cy="3775"/>
            </a:xfrm>
            <a:custGeom>
              <a:avLst/>
              <a:gdLst/>
              <a:ahLst/>
              <a:cxnLst/>
              <a:rect l="l" t="t" r="r" b="b"/>
              <a:pathLst>
                <a:path w="2081" h="151" extrusionOk="0">
                  <a:moveTo>
                    <a:pt x="50" y="1"/>
                  </a:moveTo>
                  <a:cubicBezTo>
                    <a:pt x="25" y="1"/>
                    <a:pt x="0" y="26"/>
                    <a:pt x="0" y="51"/>
                  </a:cubicBezTo>
                  <a:cubicBezTo>
                    <a:pt x="0" y="51"/>
                    <a:pt x="25" y="76"/>
                    <a:pt x="25" y="76"/>
                  </a:cubicBezTo>
                  <a:cubicBezTo>
                    <a:pt x="401" y="126"/>
                    <a:pt x="777" y="151"/>
                    <a:pt x="1178" y="151"/>
                  </a:cubicBezTo>
                  <a:cubicBezTo>
                    <a:pt x="1454" y="151"/>
                    <a:pt x="1755" y="126"/>
                    <a:pt x="2030" y="101"/>
                  </a:cubicBezTo>
                  <a:cubicBezTo>
                    <a:pt x="2055" y="101"/>
                    <a:pt x="2080" y="76"/>
                    <a:pt x="2080" y="76"/>
                  </a:cubicBezTo>
                  <a:cubicBezTo>
                    <a:pt x="2080" y="51"/>
                    <a:pt x="2055" y="26"/>
                    <a:pt x="2030" y="26"/>
                  </a:cubicBezTo>
                  <a:cubicBezTo>
                    <a:pt x="1728" y="61"/>
                    <a:pt x="1420" y="79"/>
                    <a:pt x="1112" y="79"/>
                  </a:cubicBezTo>
                  <a:cubicBezTo>
                    <a:pt x="756" y="79"/>
                    <a:pt x="399" y="5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4"/>
            <p:cNvSpPr/>
            <p:nvPr/>
          </p:nvSpPr>
          <p:spPr>
            <a:xfrm>
              <a:off x="1745125" y="3053925"/>
              <a:ext cx="48275" cy="5025"/>
            </a:xfrm>
            <a:custGeom>
              <a:avLst/>
              <a:gdLst/>
              <a:ahLst/>
              <a:cxnLst/>
              <a:rect l="l" t="t" r="r" b="b"/>
              <a:pathLst>
                <a:path w="1931" h="201" extrusionOk="0">
                  <a:moveTo>
                    <a:pt x="26" y="0"/>
                  </a:moveTo>
                  <a:cubicBezTo>
                    <a:pt x="26" y="0"/>
                    <a:pt x="1" y="0"/>
                    <a:pt x="1" y="25"/>
                  </a:cubicBezTo>
                  <a:cubicBezTo>
                    <a:pt x="1" y="50"/>
                    <a:pt x="1" y="50"/>
                    <a:pt x="26" y="75"/>
                  </a:cubicBezTo>
                  <a:cubicBezTo>
                    <a:pt x="477" y="151"/>
                    <a:pt x="928" y="201"/>
                    <a:pt x="1379" y="201"/>
                  </a:cubicBezTo>
                  <a:cubicBezTo>
                    <a:pt x="1554" y="201"/>
                    <a:pt x="1730" y="176"/>
                    <a:pt x="1880" y="176"/>
                  </a:cubicBezTo>
                  <a:cubicBezTo>
                    <a:pt x="1905" y="176"/>
                    <a:pt x="1930" y="151"/>
                    <a:pt x="1930" y="126"/>
                  </a:cubicBezTo>
                  <a:cubicBezTo>
                    <a:pt x="1930" y="126"/>
                    <a:pt x="1905" y="100"/>
                    <a:pt x="1880" y="100"/>
                  </a:cubicBezTo>
                  <a:cubicBezTo>
                    <a:pt x="1719" y="114"/>
                    <a:pt x="1556" y="120"/>
                    <a:pt x="1392" y="120"/>
                  </a:cubicBezTo>
                  <a:cubicBezTo>
                    <a:pt x="943" y="120"/>
                    <a:pt x="484" y="7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4"/>
            <p:cNvSpPr/>
            <p:nvPr/>
          </p:nvSpPr>
          <p:spPr>
            <a:xfrm>
              <a:off x="1734475" y="3060175"/>
              <a:ext cx="50150" cy="4425"/>
            </a:xfrm>
            <a:custGeom>
              <a:avLst/>
              <a:gdLst/>
              <a:ahLst/>
              <a:cxnLst/>
              <a:rect l="l" t="t" r="r" b="b"/>
              <a:pathLst>
                <a:path w="2006" h="177" extrusionOk="0">
                  <a:moveTo>
                    <a:pt x="26" y="1"/>
                  </a:moveTo>
                  <a:cubicBezTo>
                    <a:pt x="1" y="1"/>
                    <a:pt x="1" y="26"/>
                    <a:pt x="1" y="51"/>
                  </a:cubicBezTo>
                  <a:cubicBezTo>
                    <a:pt x="1" y="51"/>
                    <a:pt x="1" y="76"/>
                    <a:pt x="26" y="76"/>
                  </a:cubicBezTo>
                  <a:cubicBezTo>
                    <a:pt x="376" y="101"/>
                    <a:pt x="727" y="151"/>
                    <a:pt x="1078" y="176"/>
                  </a:cubicBezTo>
                  <a:lnTo>
                    <a:pt x="1479" y="176"/>
                  </a:lnTo>
                  <a:cubicBezTo>
                    <a:pt x="1655" y="176"/>
                    <a:pt x="1830" y="176"/>
                    <a:pt x="1980" y="126"/>
                  </a:cubicBezTo>
                  <a:cubicBezTo>
                    <a:pt x="2006" y="126"/>
                    <a:pt x="2006" y="101"/>
                    <a:pt x="2006" y="76"/>
                  </a:cubicBezTo>
                  <a:cubicBezTo>
                    <a:pt x="2006" y="51"/>
                    <a:pt x="1980" y="51"/>
                    <a:pt x="1980" y="51"/>
                  </a:cubicBezTo>
                  <a:cubicBezTo>
                    <a:pt x="1814" y="106"/>
                    <a:pt x="1640" y="123"/>
                    <a:pt x="1471" y="123"/>
                  </a:cubicBezTo>
                  <a:cubicBezTo>
                    <a:pt x="1335" y="123"/>
                    <a:pt x="1201" y="112"/>
                    <a:pt x="1078" y="101"/>
                  </a:cubicBezTo>
                  <a:cubicBezTo>
                    <a:pt x="727" y="76"/>
                    <a:pt x="376"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4"/>
            <p:cNvSpPr/>
            <p:nvPr/>
          </p:nvSpPr>
          <p:spPr>
            <a:xfrm>
              <a:off x="1730100" y="3067700"/>
              <a:ext cx="46375" cy="4425"/>
            </a:xfrm>
            <a:custGeom>
              <a:avLst/>
              <a:gdLst/>
              <a:ahLst/>
              <a:cxnLst/>
              <a:rect l="l" t="t" r="r" b="b"/>
              <a:pathLst>
                <a:path w="1855" h="177" extrusionOk="0">
                  <a:moveTo>
                    <a:pt x="50" y="1"/>
                  </a:moveTo>
                  <a:cubicBezTo>
                    <a:pt x="25" y="1"/>
                    <a:pt x="0" y="26"/>
                    <a:pt x="0" y="26"/>
                  </a:cubicBezTo>
                  <a:cubicBezTo>
                    <a:pt x="0" y="51"/>
                    <a:pt x="0" y="76"/>
                    <a:pt x="25" y="76"/>
                  </a:cubicBezTo>
                  <a:cubicBezTo>
                    <a:pt x="376" y="126"/>
                    <a:pt x="752" y="176"/>
                    <a:pt x="1103" y="176"/>
                  </a:cubicBezTo>
                  <a:cubicBezTo>
                    <a:pt x="1353" y="176"/>
                    <a:pt x="1579" y="151"/>
                    <a:pt x="1830" y="126"/>
                  </a:cubicBezTo>
                  <a:cubicBezTo>
                    <a:pt x="1855" y="126"/>
                    <a:pt x="1855" y="101"/>
                    <a:pt x="1855" y="76"/>
                  </a:cubicBezTo>
                  <a:cubicBezTo>
                    <a:pt x="1855" y="76"/>
                    <a:pt x="1855" y="51"/>
                    <a:pt x="1830" y="51"/>
                  </a:cubicBezTo>
                  <a:cubicBezTo>
                    <a:pt x="1592" y="80"/>
                    <a:pt x="1355" y="94"/>
                    <a:pt x="1119" y="94"/>
                  </a:cubicBezTo>
                  <a:cubicBezTo>
                    <a:pt x="758" y="94"/>
                    <a:pt x="399" y="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4"/>
            <p:cNvSpPr/>
            <p:nvPr/>
          </p:nvSpPr>
          <p:spPr>
            <a:xfrm>
              <a:off x="1731350" y="3075225"/>
              <a:ext cx="35100" cy="4400"/>
            </a:xfrm>
            <a:custGeom>
              <a:avLst/>
              <a:gdLst/>
              <a:ahLst/>
              <a:cxnLst/>
              <a:rect l="l" t="t" r="r" b="b"/>
              <a:pathLst>
                <a:path w="1404" h="176" extrusionOk="0">
                  <a:moveTo>
                    <a:pt x="50" y="0"/>
                  </a:moveTo>
                  <a:cubicBezTo>
                    <a:pt x="25" y="0"/>
                    <a:pt x="25" y="0"/>
                    <a:pt x="0" y="25"/>
                  </a:cubicBezTo>
                  <a:cubicBezTo>
                    <a:pt x="0" y="50"/>
                    <a:pt x="25" y="76"/>
                    <a:pt x="25" y="76"/>
                  </a:cubicBezTo>
                  <a:cubicBezTo>
                    <a:pt x="376" y="126"/>
                    <a:pt x="702" y="176"/>
                    <a:pt x="1028" y="176"/>
                  </a:cubicBezTo>
                  <a:cubicBezTo>
                    <a:pt x="1153" y="176"/>
                    <a:pt x="1253" y="176"/>
                    <a:pt x="1354" y="151"/>
                  </a:cubicBezTo>
                  <a:cubicBezTo>
                    <a:pt x="1379" y="151"/>
                    <a:pt x="1404" y="151"/>
                    <a:pt x="1404" y="126"/>
                  </a:cubicBezTo>
                  <a:cubicBezTo>
                    <a:pt x="1404" y="101"/>
                    <a:pt x="1379" y="76"/>
                    <a:pt x="1354" y="76"/>
                  </a:cubicBezTo>
                  <a:cubicBezTo>
                    <a:pt x="1235" y="90"/>
                    <a:pt x="1114" y="96"/>
                    <a:pt x="992" y="96"/>
                  </a:cubicBezTo>
                  <a:cubicBezTo>
                    <a:pt x="678" y="96"/>
                    <a:pt x="357" y="5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4"/>
            <p:cNvSpPr/>
            <p:nvPr/>
          </p:nvSpPr>
          <p:spPr>
            <a:xfrm>
              <a:off x="1728200" y="3080575"/>
              <a:ext cx="30725" cy="4700"/>
            </a:xfrm>
            <a:custGeom>
              <a:avLst/>
              <a:gdLst/>
              <a:ahLst/>
              <a:cxnLst/>
              <a:rect l="l" t="t" r="r" b="b"/>
              <a:pathLst>
                <a:path w="1229" h="188" extrusionOk="0">
                  <a:moveTo>
                    <a:pt x="27" y="1"/>
                  </a:moveTo>
                  <a:cubicBezTo>
                    <a:pt x="12" y="1"/>
                    <a:pt x="1" y="12"/>
                    <a:pt x="1" y="12"/>
                  </a:cubicBezTo>
                  <a:cubicBezTo>
                    <a:pt x="1" y="37"/>
                    <a:pt x="1" y="62"/>
                    <a:pt x="26" y="62"/>
                  </a:cubicBezTo>
                  <a:cubicBezTo>
                    <a:pt x="252" y="162"/>
                    <a:pt x="502" y="187"/>
                    <a:pt x="753" y="187"/>
                  </a:cubicBezTo>
                  <a:lnTo>
                    <a:pt x="1204" y="187"/>
                  </a:lnTo>
                  <a:cubicBezTo>
                    <a:pt x="1229" y="187"/>
                    <a:pt x="1229" y="162"/>
                    <a:pt x="1229" y="137"/>
                  </a:cubicBezTo>
                  <a:cubicBezTo>
                    <a:pt x="1229" y="112"/>
                    <a:pt x="1229" y="112"/>
                    <a:pt x="1204" y="112"/>
                  </a:cubicBezTo>
                  <a:cubicBezTo>
                    <a:pt x="1062" y="122"/>
                    <a:pt x="913" y="131"/>
                    <a:pt x="763" y="131"/>
                  </a:cubicBezTo>
                  <a:cubicBezTo>
                    <a:pt x="517" y="131"/>
                    <a:pt x="269" y="105"/>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4"/>
            <p:cNvSpPr/>
            <p:nvPr/>
          </p:nvSpPr>
          <p:spPr>
            <a:xfrm>
              <a:off x="1719425" y="3087125"/>
              <a:ext cx="32000" cy="4400"/>
            </a:xfrm>
            <a:custGeom>
              <a:avLst/>
              <a:gdLst/>
              <a:ahLst/>
              <a:cxnLst/>
              <a:rect l="l" t="t" r="r" b="b"/>
              <a:pathLst>
                <a:path w="1280" h="176" extrusionOk="0">
                  <a:moveTo>
                    <a:pt x="51" y="1"/>
                  </a:moveTo>
                  <a:cubicBezTo>
                    <a:pt x="26" y="1"/>
                    <a:pt x="26" y="1"/>
                    <a:pt x="26" y="26"/>
                  </a:cubicBezTo>
                  <a:cubicBezTo>
                    <a:pt x="1" y="51"/>
                    <a:pt x="26" y="76"/>
                    <a:pt x="51" y="76"/>
                  </a:cubicBezTo>
                  <a:lnTo>
                    <a:pt x="1254" y="176"/>
                  </a:lnTo>
                  <a:cubicBezTo>
                    <a:pt x="1254" y="176"/>
                    <a:pt x="1279" y="151"/>
                    <a:pt x="1279" y="151"/>
                  </a:cubicBezTo>
                  <a:cubicBezTo>
                    <a:pt x="1279" y="126"/>
                    <a:pt x="1279" y="101"/>
                    <a:pt x="1254"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4"/>
            <p:cNvSpPr/>
            <p:nvPr/>
          </p:nvSpPr>
          <p:spPr>
            <a:xfrm>
              <a:off x="1709400" y="3094025"/>
              <a:ext cx="26350" cy="3775"/>
            </a:xfrm>
            <a:custGeom>
              <a:avLst/>
              <a:gdLst/>
              <a:ahLst/>
              <a:cxnLst/>
              <a:rect l="l" t="t" r="r" b="b"/>
              <a:pathLst>
                <a:path w="1054" h="151" extrusionOk="0">
                  <a:moveTo>
                    <a:pt x="51" y="0"/>
                  </a:moveTo>
                  <a:cubicBezTo>
                    <a:pt x="26" y="0"/>
                    <a:pt x="1" y="25"/>
                    <a:pt x="1" y="25"/>
                  </a:cubicBezTo>
                  <a:cubicBezTo>
                    <a:pt x="1" y="50"/>
                    <a:pt x="26" y="75"/>
                    <a:pt x="26" y="75"/>
                  </a:cubicBezTo>
                  <a:cubicBezTo>
                    <a:pt x="327" y="126"/>
                    <a:pt x="603" y="151"/>
                    <a:pt x="903" y="151"/>
                  </a:cubicBezTo>
                  <a:lnTo>
                    <a:pt x="1029" y="151"/>
                  </a:lnTo>
                  <a:cubicBezTo>
                    <a:pt x="1029" y="151"/>
                    <a:pt x="1054" y="151"/>
                    <a:pt x="1054" y="126"/>
                  </a:cubicBezTo>
                  <a:cubicBezTo>
                    <a:pt x="1054" y="100"/>
                    <a:pt x="1029" y="100"/>
                    <a:pt x="1029" y="100"/>
                  </a:cubicBezTo>
                  <a:cubicBezTo>
                    <a:pt x="703" y="100"/>
                    <a:pt x="377"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4"/>
            <p:cNvSpPr/>
            <p:nvPr/>
          </p:nvSpPr>
          <p:spPr>
            <a:xfrm>
              <a:off x="1796500" y="2877850"/>
              <a:ext cx="50150" cy="4400"/>
            </a:xfrm>
            <a:custGeom>
              <a:avLst/>
              <a:gdLst/>
              <a:ahLst/>
              <a:cxnLst/>
              <a:rect l="l" t="t" r="r" b="b"/>
              <a:pathLst>
                <a:path w="2006" h="176" extrusionOk="0">
                  <a:moveTo>
                    <a:pt x="26" y="1"/>
                  </a:moveTo>
                  <a:cubicBezTo>
                    <a:pt x="26" y="1"/>
                    <a:pt x="1" y="26"/>
                    <a:pt x="1" y="26"/>
                  </a:cubicBezTo>
                  <a:cubicBezTo>
                    <a:pt x="1" y="51"/>
                    <a:pt x="1" y="76"/>
                    <a:pt x="26" y="76"/>
                  </a:cubicBezTo>
                  <a:cubicBezTo>
                    <a:pt x="552" y="151"/>
                    <a:pt x="1053" y="176"/>
                    <a:pt x="1580" y="176"/>
                  </a:cubicBezTo>
                  <a:lnTo>
                    <a:pt x="1981" y="176"/>
                  </a:lnTo>
                  <a:cubicBezTo>
                    <a:pt x="2006" y="176"/>
                    <a:pt x="2006" y="151"/>
                    <a:pt x="2006" y="126"/>
                  </a:cubicBezTo>
                  <a:cubicBezTo>
                    <a:pt x="2006" y="101"/>
                    <a:pt x="2006" y="101"/>
                    <a:pt x="1981" y="101"/>
                  </a:cubicBezTo>
                  <a:cubicBezTo>
                    <a:pt x="1865" y="105"/>
                    <a:pt x="1750" y="107"/>
                    <a:pt x="1634" y="107"/>
                  </a:cubicBezTo>
                  <a:cubicBezTo>
                    <a:pt x="1098" y="107"/>
                    <a:pt x="562" y="6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4"/>
            <p:cNvSpPr/>
            <p:nvPr/>
          </p:nvSpPr>
          <p:spPr>
            <a:xfrm>
              <a:off x="1796500" y="2884750"/>
              <a:ext cx="48275" cy="4400"/>
            </a:xfrm>
            <a:custGeom>
              <a:avLst/>
              <a:gdLst/>
              <a:ahLst/>
              <a:cxnLst/>
              <a:rect l="l" t="t" r="r" b="b"/>
              <a:pathLst>
                <a:path w="1931" h="176" extrusionOk="0">
                  <a:moveTo>
                    <a:pt x="51" y="0"/>
                  </a:moveTo>
                  <a:cubicBezTo>
                    <a:pt x="26" y="0"/>
                    <a:pt x="26" y="0"/>
                    <a:pt x="26" y="25"/>
                  </a:cubicBezTo>
                  <a:cubicBezTo>
                    <a:pt x="1" y="50"/>
                    <a:pt x="26" y="50"/>
                    <a:pt x="51" y="50"/>
                  </a:cubicBezTo>
                  <a:cubicBezTo>
                    <a:pt x="652" y="126"/>
                    <a:pt x="1279" y="151"/>
                    <a:pt x="1880" y="176"/>
                  </a:cubicBezTo>
                  <a:cubicBezTo>
                    <a:pt x="1905" y="176"/>
                    <a:pt x="1931" y="151"/>
                    <a:pt x="1931" y="151"/>
                  </a:cubicBezTo>
                  <a:cubicBezTo>
                    <a:pt x="1931" y="126"/>
                    <a:pt x="1905" y="100"/>
                    <a:pt x="1880" y="100"/>
                  </a:cubicBezTo>
                  <a:cubicBezTo>
                    <a:pt x="1279" y="75"/>
                    <a:pt x="6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4"/>
            <p:cNvSpPr/>
            <p:nvPr/>
          </p:nvSpPr>
          <p:spPr>
            <a:xfrm>
              <a:off x="1803400" y="2893525"/>
              <a:ext cx="47025" cy="2525"/>
            </a:xfrm>
            <a:custGeom>
              <a:avLst/>
              <a:gdLst/>
              <a:ahLst/>
              <a:cxnLst/>
              <a:rect l="l" t="t" r="r" b="b"/>
              <a:pathLst>
                <a:path w="1881" h="101" extrusionOk="0">
                  <a:moveTo>
                    <a:pt x="51" y="0"/>
                  </a:moveTo>
                  <a:cubicBezTo>
                    <a:pt x="25" y="0"/>
                    <a:pt x="0" y="25"/>
                    <a:pt x="0" y="25"/>
                  </a:cubicBezTo>
                  <a:cubicBezTo>
                    <a:pt x="0" y="50"/>
                    <a:pt x="25" y="75"/>
                    <a:pt x="25" y="75"/>
                  </a:cubicBezTo>
                  <a:cubicBezTo>
                    <a:pt x="351" y="100"/>
                    <a:pt x="652" y="100"/>
                    <a:pt x="953" y="100"/>
                  </a:cubicBezTo>
                  <a:cubicBezTo>
                    <a:pt x="1254" y="100"/>
                    <a:pt x="1554" y="100"/>
                    <a:pt x="1830" y="75"/>
                  </a:cubicBezTo>
                  <a:cubicBezTo>
                    <a:pt x="1855" y="75"/>
                    <a:pt x="1880" y="50"/>
                    <a:pt x="1880" y="50"/>
                  </a:cubicBezTo>
                  <a:cubicBezTo>
                    <a:pt x="1880" y="25"/>
                    <a:pt x="1855" y="0"/>
                    <a:pt x="1830" y="0"/>
                  </a:cubicBezTo>
                  <a:cubicBezTo>
                    <a:pt x="1529" y="25"/>
                    <a:pt x="1228" y="38"/>
                    <a:pt x="931" y="38"/>
                  </a:cubicBezTo>
                  <a:cubicBezTo>
                    <a:pt x="633" y="38"/>
                    <a:pt x="33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4"/>
            <p:cNvSpPr/>
            <p:nvPr/>
          </p:nvSpPr>
          <p:spPr>
            <a:xfrm>
              <a:off x="1800900" y="2898900"/>
              <a:ext cx="47000" cy="4675"/>
            </a:xfrm>
            <a:custGeom>
              <a:avLst/>
              <a:gdLst/>
              <a:ahLst/>
              <a:cxnLst/>
              <a:rect l="l" t="t" r="r" b="b"/>
              <a:pathLst>
                <a:path w="1880" h="187" extrusionOk="0">
                  <a:moveTo>
                    <a:pt x="29" y="0"/>
                  </a:moveTo>
                  <a:cubicBezTo>
                    <a:pt x="13" y="0"/>
                    <a:pt x="0" y="18"/>
                    <a:pt x="0" y="36"/>
                  </a:cubicBezTo>
                  <a:cubicBezTo>
                    <a:pt x="0" y="36"/>
                    <a:pt x="0" y="61"/>
                    <a:pt x="25" y="61"/>
                  </a:cubicBezTo>
                  <a:cubicBezTo>
                    <a:pt x="401" y="136"/>
                    <a:pt x="777" y="186"/>
                    <a:pt x="1128" y="186"/>
                  </a:cubicBezTo>
                  <a:cubicBezTo>
                    <a:pt x="1379" y="186"/>
                    <a:pt x="1604" y="161"/>
                    <a:pt x="1830" y="136"/>
                  </a:cubicBezTo>
                  <a:cubicBezTo>
                    <a:pt x="1855" y="136"/>
                    <a:pt x="1880" y="111"/>
                    <a:pt x="1855" y="111"/>
                  </a:cubicBezTo>
                  <a:cubicBezTo>
                    <a:pt x="1855" y="86"/>
                    <a:pt x="1855" y="61"/>
                    <a:pt x="1830" y="61"/>
                  </a:cubicBezTo>
                  <a:cubicBezTo>
                    <a:pt x="1579" y="103"/>
                    <a:pt x="1328" y="123"/>
                    <a:pt x="1078" y="123"/>
                  </a:cubicBezTo>
                  <a:cubicBezTo>
                    <a:pt x="730" y="123"/>
                    <a:pt x="386" y="84"/>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4"/>
            <p:cNvSpPr/>
            <p:nvPr/>
          </p:nvSpPr>
          <p:spPr>
            <a:xfrm>
              <a:off x="1799000" y="2905425"/>
              <a:ext cx="47025" cy="4400"/>
            </a:xfrm>
            <a:custGeom>
              <a:avLst/>
              <a:gdLst/>
              <a:ahLst/>
              <a:cxnLst/>
              <a:rect l="l" t="t" r="r" b="b"/>
              <a:pathLst>
                <a:path w="1881" h="176" extrusionOk="0">
                  <a:moveTo>
                    <a:pt x="26" y="0"/>
                  </a:moveTo>
                  <a:cubicBezTo>
                    <a:pt x="1" y="0"/>
                    <a:pt x="1" y="0"/>
                    <a:pt x="1" y="25"/>
                  </a:cubicBezTo>
                  <a:cubicBezTo>
                    <a:pt x="1" y="50"/>
                    <a:pt x="1" y="75"/>
                    <a:pt x="26" y="75"/>
                  </a:cubicBezTo>
                  <a:cubicBezTo>
                    <a:pt x="552" y="126"/>
                    <a:pt x="1104" y="176"/>
                    <a:pt x="1655" y="176"/>
                  </a:cubicBezTo>
                  <a:lnTo>
                    <a:pt x="1831" y="176"/>
                  </a:lnTo>
                  <a:cubicBezTo>
                    <a:pt x="1856" y="176"/>
                    <a:pt x="1881" y="151"/>
                    <a:pt x="1881" y="126"/>
                  </a:cubicBezTo>
                  <a:cubicBezTo>
                    <a:pt x="1881" y="126"/>
                    <a:pt x="1856" y="101"/>
                    <a:pt x="1831" y="101"/>
                  </a:cubicBezTo>
                  <a:cubicBezTo>
                    <a:pt x="1229" y="101"/>
                    <a:pt x="628" y="7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4"/>
            <p:cNvSpPr/>
            <p:nvPr/>
          </p:nvSpPr>
          <p:spPr>
            <a:xfrm>
              <a:off x="1799650" y="2912300"/>
              <a:ext cx="49500" cy="4425"/>
            </a:xfrm>
            <a:custGeom>
              <a:avLst/>
              <a:gdLst/>
              <a:ahLst/>
              <a:cxnLst/>
              <a:rect l="l" t="t" r="r" b="b"/>
              <a:pathLst>
                <a:path w="1980" h="177" extrusionOk="0">
                  <a:moveTo>
                    <a:pt x="25" y="1"/>
                  </a:moveTo>
                  <a:cubicBezTo>
                    <a:pt x="0" y="1"/>
                    <a:pt x="0" y="26"/>
                    <a:pt x="0" y="26"/>
                  </a:cubicBezTo>
                  <a:cubicBezTo>
                    <a:pt x="0" y="51"/>
                    <a:pt x="25" y="76"/>
                    <a:pt x="25" y="76"/>
                  </a:cubicBezTo>
                  <a:cubicBezTo>
                    <a:pt x="78" y="71"/>
                    <a:pt x="130" y="69"/>
                    <a:pt x="183" y="69"/>
                  </a:cubicBezTo>
                  <a:cubicBezTo>
                    <a:pt x="405" y="69"/>
                    <a:pt x="624" y="106"/>
                    <a:pt x="827" y="126"/>
                  </a:cubicBezTo>
                  <a:cubicBezTo>
                    <a:pt x="1053" y="151"/>
                    <a:pt x="1303" y="176"/>
                    <a:pt x="1529" y="176"/>
                  </a:cubicBezTo>
                  <a:cubicBezTo>
                    <a:pt x="1679" y="176"/>
                    <a:pt x="1805" y="151"/>
                    <a:pt x="1930" y="151"/>
                  </a:cubicBezTo>
                  <a:cubicBezTo>
                    <a:pt x="1955" y="126"/>
                    <a:pt x="1980" y="126"/>
                    <a:pt x="1955" y="101"/>
                  </a:cubicBezTo>
                  <a:cubicBezTo>
                    <a:pt x="1955" y="76"/>
                    <a:pt x="1955" y="76"/>
                    <a:pt x="1930" y="76"/>
                  </a:cubicBezTo>
                  <a:cubicBezTo>
                    <a:pt x="1796" y="95"/>
                    <a:pt x="1658" y="104"/>
                    <a:pt x="1520" y="104"/>
                  </a:cubicBezTo>
                  <a:cubicBezTo>
                    <a:pt x="1295" y="104"/>
                    <a:pt x="1069" y="82"/>
                    <a:pt x="852" y="51"/>
                  </a:cubicBezTo>
                  <a:cubicBezTo>
                    <a:pt x="576" y="26"/>
                    <a:pt x="30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4"/>
            <p:cNvSpPr/>
            <p:nvPr/>
          </p:nvSpPr>
          <p:spPr>
            <a:xfrm>
              <a:off x="1797750" y="2919575"/>
              <a:ext cx="46400" cy="5300"/>
            </a:xfrm>
            <a:custGeom>
              <a:avLst/>
              <a:gdLst/>
              <a:ahLst/>
              <a:cxnLst/>
              <a:rect l="l" t="t" r="r" b="b"/>
              <a:pathLst>
                <a:path w="1856" h="212" extrusionOk="0">
                  <a:moveTo>
                    <a:pt x="30" y="0"/>
                  </a:moveTo>
                  <a:cubicBezTo>
                    <a:pt x="13" y="0"/>
                    <a:pt x="1" y="18"/>
                    <a:pt x="1" y="36"/>
                  </a:cubicBezTo>
                  <a:cubicBezTo>
                    <a:pt x="1" y="61"/>
                    <a:pt x="1" y="61"/>
                    <a:pt x="26" y="61"/>
                  </a:cubicBezTo>
                  <a:cubicBezTo>
                    <a:pt x="527" y="161"/>
                    <a:pt x="1053" y="211"/>
                    <a:pt x="1555" y="211"/>
                  </a:cubicBezTo>
                  <a:lnTo>
                    <a:pt x="1805" y="211"/>
                  </a:lnTo>
                  <a:cubicBezTo>
                    <a:pt x="1830" y="211"/>
                    <a:pt x="1855" y="186"/>
                    <a:pt x="1855" y="161"/>
                  </a:cubicBezTo>
                  <a:cubicBezTo>
                    <a:pt x="1855" y="136"/>
                    <a:pt x="1830" y="136"/>
                    <a:pt x="1805" y="136"/>
                  </a:cubicBezTo>
                  <a:cubicBezTo>
                    <a:pt x="1706" y="140"/>
                    <a:pt x="1607" y="142"/>
                    <a:pt x="1507" y="142"/>
                  </a:cubicBezTo>
                  <a:cubicBezTo>
                    <a:pt x="1023" y="142"/>
                    <a:pt x="529" y="94"/>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4"/>
            <p:cNvSpPr/>
            <p:nvPr/>
          </p:nvSpPr>
          <p:spPr>
            <a:xfrm>
              <a:off x="1797750" y="2924575"/>
              <a:ext cx="47025" cy="6550"/>
            </a:xfrm>
            <a:custGeom>
              <a:avLst/>
              <a:gdLst/>
              <a:ahLst/>
              <a:cxnLst/>
              <a:rect l="l" t="t" r="r" b="b"/>
              <a:pathLst>
                <a:path w="1881" h="262" extrusionOk="0">
                  <a:moveTo>
                    <a:pt x="21" y="1"/>
                  </a:moveTo>
                  <a:cubicBezTo>
                    <a:pt x="13" y="1"/>
                    <a:pt x="1" y="19"/>
                    <a:pt x="1" y="36"/>
                  </a:cubicBezTo>
                  <a:cubicBezTo>
                    <a:pt x="1" y="36"/>
                    <a:pt x="1" y="61"/>
                    <a:pt x="26" y="61"/>
                  </a:cubicBezTo>
                  <a:cubicBezTo>
                    <a:pt x="502" y="187"/>
                    <a:pt x="978" y="262"/>
                    <a:pt x="1454" y="262"/>
                  </a:cubicBezTo>
                  <a:cubicBezTo>
                    <a:pt x="1580" y="262"/>
                    <a:pt x="1730" y="262"/>
                    <a:pt x="1855" y="237"/>
                  </a:cubicBezTo>
                  <a:cubicBezTo>
                    <a:pt x="1881" y="237"/>
                    <a:pt x="1881" y="237"/>
                    <a:pt x="1881" y="212"/>
                  </a:cubicBezTo>
                  <a:cubicBezTo>
                    <a:pt x="1881" y="187"/>
                    <a:pt x="1855" y="187"/>
                    <a:pt x="1855" y="187"/>
                  </a:cubicBezTo>
                  <a:cubicBezTo>
                    <a:pt x="1754" y="191"/>
                    <a:pt x="1653" y="193"/>
                    <a:pt x="1552" y="193"/>
                  </a:cubicBezTo>
                  <a:cubicBezTo>
                    <a:pt x="1034" y="193"/>
                    <a:pt x="530" y="137"/>
                    <a:pt x="26" y="11"/>
                  </a:cubicBez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4"/>
            <p:cNvSpPr/>
            <p:nvPr/>
          </p:nvSpPr>
          <p:spPr>
            <a:xfrm>
              <a:off x="1799650" y="2932725"/>
              <a:ext cx="50775" cy="3425"/>
            </a:xfrm>
            <a:custGeom>
              <a:avLst/>
              <a:gdLst/>
              <a:ahLst/>
              <a:cxnLst/>
              <a:rect l="l" t="t" r="r" b="b"/>
              <a:pathLst>
                <a:path w="2031" h="137" extrusionOk="0">
                  <a:moveTo>
                    <a:pt x="9" y="1"/>
                  </a:moveTo>
                  <a:cubicBezTo>
                    <a:pt x="0" y="1"/>
                    <a:pt x="0" y="18"/>
                    <a:pt x="0" y="36"/>
                  </a:cubicBezTo>
                  <a:cubicBezTo>
                    <a:pt x="0" y="61"/>
                    <a:pt x="0" y="61"/>
                    <a:pt x="25" y="61"/>
                  </a:cubicBezTo>
                  <a:cubicBezTo>
                    <a:pt x="476" y="111"/>
                    <a:pt x="927" y="136"/>
                    <a:pt x="1378" y="136"/>
                  </a:cubicBezTo>
                  <a:lnTo>
                    <a:pt x="2005" y="136"/>
                  </a:lnTo>
                  <a:cubicBezTo>
                    <a:pt x="2005" y="136"/>
                    <a:pt x="2030" y="111"/>
                    <a:pt x="2030" y="86"/>
                  </a:cubicBezTo>
                  <a:cubicBezTo>
                    <a:pt x="2030" y="61"/>
                    <a:pt x="2005" y="61"/>
                    <a:pt x="1980" y="61"/>
                  </a:cubicBezTo>
                  <a:cubicBezTo>
                    <a:pt x="1812" y="68"/>
                    <a:pt x="1641" y="71"/>
                    <a:pt x="1467" y="71"/>
                  </a:cubicBezTo>
                  <a:cubicBezTo>
                    <a:pt x="993" y="71"/>
                    <a:pt x="502" y="48"/>
                    <a:pt x="25" y="11"/>
                  </a:cubicBezTo>
                  <a:cubicBezTo>
                    <a:pt x="18" y="4"/>
                    <a:pt x="1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4"/>
            <p:cNvSpPr/>
            <p:nvPr/>
          </p:nvSpPr>
          <p:spPr>
            <a:xfrm>
              <a:off x="1799650" y="2938350"/>
              <a:ext cx="49500" cy="6575"/>
            </a:xfrm>
            <a:custGeom>
              <a:avLst/>
              <a:gdLst/>
              <a:ahLst/>
              <a:cxnLst/>
              <a:rect l="l" t="t" r="r" b="b"/>
              <a:pathLst>
                <a:path w="1980" h="263" extrusionOk="0">
                  <a:moveTo>
                    <a:pt x="26" y="0"/>
                  </a:moveTo>
                  <a:cubicBezTo>
                    <a:pt x="11" y="0"/>
                    <a:pt x="0" y="12"/>
                    <a:pt x="0" y="12"/>
                  </a:cubicBezTo>
                  <a:cubicBezTo>
                    <a:pt x="0" y="37"/>
                    <a:pt x="0" y="62"/>
                    <a:pt x="25" y="62"/>
                  </a:cubicBezTo>
                  <a:cubicBezTo>
                    <a:pt x="401" y="187"/>
                    <a:pt x="777" y="262"/>
                    <a:pt x="1153" y="262"/>
                  </a:cubicBezTo>
                  <a:cubicBezTo>
                    <a:pt x="1429" y="262"/>
                    <a:pt x="1679" y="212"/>
                    <a:pt x="1955" y="162"/>
                  </a:cubicBezTo>
                  <a:cubicBezTo>
                    <a:pt x="1980" y="162"/>
                    <a:pt x="1980" y="137"/>
                    <a:pt x="1980" y="112"/>
                  </a:cubicBezTo>
                  <a:cubicBezTo>
                    <a:pt x="1980" y="112"/>
                    <a:pt x="1955" y="87"/>
                    <a:pt x="1930" y="87"/>
                  </a:cubicBezTo>
                  <a:cubicBezTo>
                    <a:pt x="1661" y="151"/>
                    <a:pt x="1388" y="183"/>
                    <a:pt x="1116" y="183"/>
                  </a:cubicBezTo>
                  <a:cubicBezTo>
                    <a:pt x="754" y="183"/>
                    <a:pt x="394" y="126"/>
                    <a:pt x="50" y="12"/>
                  </a:cubicBezTo>
                  <a:cubicBezTo>
                    <a:pt x="42" y="3"/>
                    <a:pt x="3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4"/>
            <p:cNvSpPr/>
            <p:nvPr/>
          </p:nvSpPr>
          <p:spPr>
            <a:xfrm>
              <a:off x="1799650" y="2945525"/>
              <a:ext cx="49500" cy="5650"/>
            </a:xfrm>
            <a:custGeom>
              <a:avLst/>
              <a:gdLst/>
              <a:ahLst/>
              <a:cxnLst/>
              <a:rect l="l" t="t" r="r" b="b"/>
              <a:pathLst>
                <a:path w="1980" h="226" extrusionOk="0">
                  <a:moveTo>
                    <a:pt x="50" y="0"/>
                  </a:moveTo>
                  <a:cubicBezTo>
                    <a:pt x="25" y="0"/>
                    <a:pt x="0" y="0"/>
                    <a:pt x="0" y="25"/>
                  </a:cubicBezTo>
                  <a:cubicBezTo>
                    <a:pt x="0" y="50"/>
                    <a:pt x="25" y="76"/>
                    <a:pt x="50" y="76"/>
                  </a:cubicBezTo>
                  <a:cubicBezTo>
                    <a:pt x="677" y="151"/>
                    <a:pt x="1303" y="201"/>
                    <a:pt x="1930" y="226"/>
                  </a:cubicBezTo>
                  <a:cubicBezTo>
                    <a:pt x="1955" y="226"/>
                    <a:pt x="1980" y="201"/>
                    <a:pt x="1980" y="176"/>
                  </a:cubicBezTo>
                  <a:cubicBezTo>
                    <a:pt x="1980" y="176"/>
                    <a:pt x="1955" y="151"/>
                    <a:pt x="1930" y="151"/>
                  </a:cubicBezTo>
                  <a:cubicBezTo>
                    <a:pt x="1303" y="126"/>
                    <a:pt x="677"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4"/>
            <p:cNvSpPr/>
            <p:nvPr/>
          </p:nvSpPr>
          <p:spPr>
            <a:xfrm>
              <a:off x="1800900" y="2953675"/>
              <a:ext cx="45750" cy="5025"/>
            </a:xfrm>
            <a:custGeom>
              <a:avLst/>
              <a:gdLst/>
              <a:ahLst/>
              <a:cxnLst/>
              <a:rect l="l" t="t" r="r" b="b"/>
              <a:pathLst>
                <a:path w="1830" h="201" extrusionOk="0">
                  <a:moveTo>
                    <a:pt x="50" y="0"/>
                  </a:moveTo>
                  <a:cubicBezTo>
                    <a:pt x="25" y="0"/>
                    <a:pt x="0" y="0"/>
                    <a:pt x="0" y="25"/>
                  </a:cubicBezTo>
                  <a:cubicBezTo>
                    <a:pt x="0" y="50"/>
                    <a:pt x="25" y="75"/>
                    <a:pt x="25" y="75"/>
                  </a:cubicBezTo>
                  <a:cubicBezTo>
                    <a:pt x="426" y="151"/>
                    <a:pt x="827" y="201"/>
                    <a:pt x="1228" y="201"/>
                  </a:cubicBezTo>
                  <a:cubicBezTo>
                    <a:pt x="1429" y="201"/>
                    <a:pt x="1604" y="201"/>
                    <a:pt x="1805" y="176"/>
                  </a:cubicBezTo>
                  <a:cubicBezTo>
                    <a:pt x="1830" y="176"/>
                    <a:pt x="1830" y="151"/>
                    <a:pt x="1830" y="125"/>
                  </a:cubicBezTo>
                  <a:cubicBezTo>
                    <a:pt x="1830" y="125"/>
                    <a:pt x="1805" y="100"/>
                    <a:pt x="1805" y="100"/>
                  </a:cubicBezTo>
                  <a:cubicBezTo>
                    <a:pt x="1612" y="124"/>
                    <a:pt x="1422" y="136"/>
                    <a:pt x="1233" y="136"/>
                  </a:cubicBezTo>
                  <a:cubicBezTo>
                    <a:pt x="834" y="136"/>
                    <a:pt x="442" y="8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4"/>
            <p:cNvSpPr/>
            <p:nvPr/>
          </p:nvSpPr>
          <p:spPr>
            <a:xfrm>
              <a:off x="1795250" y="2961800"/>
              <a:ext cx="51400" cy="5050"/>
            </a:xfrm>
            <a:custGeom>
              <a:avLst/>
              <a:gdLst/>
              <a:ahLst/>
              <a:cxnLst/>
              <a:rect l="l" t="t" r="r" b="b"/>
              <a:pathLst>
                <a:path w="2056" h="202" extrusionOk="0">
                  <a:moveTo>
                    <a:pt x="51" y="1"/>
                  </a:moveTo>
                  <a:cubicBezTo>
                    <a:pt x="26" y="1"/>
                    <a:pt x="1" y="1"/>
                    <a:pt x="1" y="26"/>
                  </a:cubicBezTo>
                  <a:cubicBezTo>
                    <a:pt x="1" y="51"/>
                    <a:pt x="1" y="51"/>
                    <a:pt x="26" y="76"/>
                  </a:cubicBezTo>
                  <a:cubicBezTo>
                    <a:pt x="402" y="151"/>
                    <a:pt x="803" y="201"/>
                    <a:pt x="1204" y="201"/>
                  </a:cubicBezTo>
                  <a:cubicBezTo>
                    <a:pt x="1479" y="201"/>
                    <a:pt x="1755" y="176"/>
                    <a:pt x="2006" y="151"/>
                  </a:cubicBezTo>
                  <a:cubicBezTo>
                    <a:pt x="2031" y="126"/>
                    <a:pt x="2056" y="126"/>
                    <a:pt x="2031" y="101"/>
                  </a:cubicBezTo>
                  <a:cubicBezTo>
                    <a:pt x="2031" y="76"/>
                    <a:pt x="2031" y="76"/>
                    <a:pt x="2006" y="76"/>
                  </a:cubicBezTo>
                  <a:cubicBezTo>
                    <a:pt x="1745" y="116"/>
                    <a:pt x="1480" y="136"/>
                    <a:pt x="1216" y="136"/>
                  </a:cubicBezTo>
                  <a:cubicBezTo>
                    <a:pt x="821" y="136"/>
                    <a:pt x="427" y="9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4"/>
            <p:cNvSpPr/>
            <p:nvPr/>
          </p:nvSpPr>
          <p:spPr>
            <a:xfrm>
              <a:off x="1796500" y="2967450"/>
              <a:ext cx="50775" cy="5675"/>
            </a:xfrm>
            <a:custGeom>
              <a:avLst/>
              <a:gdLst/>
              <a:ahLst/>
              <a:cxnLst/>
              <a:rect l="l" t="t" r="r" b="b"/>
              <a:pathLst>
                <a:path w="2031" h="227" extrusionOk="0">
                  <a:moveTo>
                    <a:pt x="26" y="1"/>
                  </a:moveTo>
                  <a:cubicBezTo>
                    <a:pt x="26" y="1"/>
                    <a:pt x="1" y="1"/>
                    <a:pt x="1" y="26"/>
                  </a:cubicBezTo>
                  <a:cubicBezTo>
                    <a:pt x="1" y="51"/>
                    <a:pt x="1" y="51"/>
                    <a:pt x="26" y="51"/>
                  </a:cubicBezTo>
                  <a:cubicBezTo>
                    <a:pt x="427" y="151"/>
                    <a:pt x="878" y="226"/>
                    <a:pt x="1304" y="226"/>
                  </a:cubicBezTo>
                  <a:cubicBezTo>
                    <a:pt x="1530" y="226"/>
                    <a:pt x="1755" y="201"/>
                    <a:pt x="1981" y="151"/>
                  </a:cubicBezTo>
                  <a:cubicBezTo>
                    <a:pt x="2006" y="151"/>
                    <a:pt x="2031" y="126"/>
                    <a:pt x="2006" y="101"/>
                  </a:cubicBezTo>
                  <a:cubicBezTo>
                    <a:pt x="2006" y="76"/>
                    <a:pt x="1981" y="76"/>
                    <a:pt x="1981" y="76"/>
                  </a:cubicBezTo>
                  <a:cubicBezTo>
                    <a:pt x="1763" y="134"/>
                    <a:pt x="1543" y="156"/>
                    <a:pt x="1323" y="156"/>
                  </a:cubicBezTo>
                  <a:cubicBezTo>
                    <a:pt x="883" y="156"/>
                    <a:pt x="443" y="67"/>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4"/>
            <p:cNvSpPr/>
            <p:nvPr/>
          </p:nvSpPr>
          <p:spPr>
            <a:xfrm>
              <a:off x="1793375" y="2972825"/>
              <a:ext cx="49525" cy="5925"/>
            </a:xfrm>
            <a:custGeom>
              <a:avLst/>
              <a:gdLst/>
              <a:ahLst/>
              <a:cxnLst/>
              <a:rect l="l" t="t" r="r" b="b"/>
              <a:pathLst>
                <a:path w="1981" h="237" extrusionOk="0">
                  <a:moveTo>
                    <a:pt x="45" y="1"/>
                  </a:moveTo>
                  <a:cubicBezTo>
                    <a:pt x="38" y="1"/>
                    <a:pt x="25" y="18"/>
                    <a:pt x="25" y="36"/>
                  </a:cubicBezTo>
                  <a:cubicBezTo>
                    <a:pt x="0" y="36"/>
                    <a:pt x="25" y="61"/>
                    <a:pt x="51" y="61"/>
                  </a:cubicBezTo>
                  <a:cubicBezTo>
                    <a:pt x="426" y="187"/>
                    <a:pt x="827" y="237"/>
                    <a:pt x="1203" y="237"/>
                  </a:cubicBezTo>
                  <a:cubicBezTo>
                    <a:pt x="1454" y="237"/>
                    <a:pt x="1705" y="212"/>
                    <a:pt x="1955" y="161"/>
                  </a:cubicBezTo>
                  <a:cubicBezTo>
                    <a:pt x="1980" y="161"/>
                    <a:pt x="1980" y="136"/>
                    <a:pt x="1980" y="136"/>
                  </a:cubicBezTo>
                  <a:cubicBezTo>
                    <a:pt x="1980" y="119"/>
                    <a:pt x="1968" y="101"/>
                    <a:pt x="1952" y="101"/>
                  </a:cubicBezTo>
                  <a:cubicBezTo>
                    <a:pt x="1945" y="101"/>
                    <a:pt x="1938" y="104"/>
                    <a:pt x="1930" y="111"/>
                  </a:cubicBezTo>
                  <a:cubicBezTo>
                    <a:pt x="1689" y="150"/>
                    <a:pt x="1448" y="170"/>
                    <a:pt x="1206" y="170"/>
                  </a:cubicBezTo>
                  <a:cubicBezTo>
                    <a:pt x="821" y="170"/>
                    <a:pt x="436" y="119"/>
                    <a:pt x="51" y="11"/>
                  </a:cubicBez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4"/>
            <p:cNvSpPr/>
            <p:nvPr/>
          </p:nvSpPr>
          <p:spPr>
            <a:xfrm>
              <a:off x="1788975" y="2980975"/>
              <a:ext cx="50150" cy="4675"/>
            </a:xfrm>
            <a:custGeom>
              <a:avLst/>
              <a:gdLst/>
              <a:ahLst/>
              <a:cxnLst/>
              <a:rect l="l" t="t" r="r" b="b"/>
              <a:pathLst>
                <a:path w="2006" h="187" extrusionOk="0">
                  <a:moveTo>
                    <a:pt x="30" y="1"/>
                  </a:moveTo>
                  <a:cubicBezTo>
                    <a:pt x="14" y="1"/>
                    <a:pt x="1" y="18"/>
                    <a:pt x="1" y="36"/>
                  </a:cubicBezTo>
                  <a:cubicBezTo>
                    <a:pt x="1" y="61"/>
                    <a:pt x="1" y="61"/>
                    <a:pt x="26" y="61"/>
                  </a:cubicBezTo>
                  <a:cubicBezTo>
                    <a:pt x="552" y="136"/>
                    <a:pt x="1079" y="186"/>
                    <a:pt x="1605" y="186"/>
                  </a:cubicBezTo>
                  <a:lnTo>
                    <a:pt x="1956" y="186"/>
                  </a:lnTo>
                  <a:cubicBezTo>
                    <a:pt x="1981" y="186"/>
                    <a:pt x="2006" y="161"/>
                    <a:pt x="2006" y="136"/>
                  </a:cubicBezTo>
                  <a:cubicBezTo>
                    <a:pt x="2006" y="136"/>
                    <a:pt x="1981" y="111"/>
                    <a:pt x="1956" y="111"/>
                  </a:cubicBezTo>
                  <a:cubicBezTo>
                    <a:pt x="1845" y="116"/>
                    <a:pt x="1733" y="118"/>
                    <a:pt x="1621" y="118"/>
                  </a:cubicBezTo>
                  <a:cubicBezTo>
                    <a:pt x="1099" y="118"/>
                    <a:pt x="567" y="73"/>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4"/>
            <p:cNvSpPr/>
            <p:nvPr/>
          </p:nvSpPr>
          <p:spPr>
            <a:xfrm>
              <a:off x="1786475" y="2990000"/>
              <a:ext cx="48900" cy="5050"/>
            </a:xfrm>
            <a:custGeom>
              <a:avLst/>
              <a:gdLst/>
              <a:ahLst/>
              <a:cxnLst/>
              <a:rect l="l" t="t" r="r" b="b"/>
              <a:pathLst>
                <a:path w="1956" h="202" extrusionOk="0">
                  <a:moveTo>
                    <a:pt x="51" y="1"/>
                  </a:moveTo>
                  <a:cubicBezTo>
                    <a:pt x="26" y="1"/>
                    <a:pt x="1" y="1"/>
                    <a:pt x="1" y="26"/>
                  </a:cubicBezTo>
                  <a:cubicBezTo>
                    <a:pt x="1" y="51"/>
                    <a:pt x="26" y="51"/>
                    <a:pt x="26" y="51"/>
                  </a:cubicBezTo>
                  <a:cubicBezTo>
                    <a:pt x="502" y="151"/>
                    <a:pt x="978" y="201"/>
                    <a:pt x="1454" y="201"/>
                  </a:cubicBezTo>
                  <a:cubicBezTo>
                    <a:pt x="1605" y="201"/>
                    <a:pt x="1755" y="201"/>
                    <a:pt x="1931" y="176"/>
                  </a:cubicBezTo>
                  <a:cubicBezTo>
                    <a:pt x="1931" y="176"/>
                    <a:pt x="1956" y="151"/>
                    <a:pt x="1956" y="151"/>
                  </a:cubicBezTo>
                  <a:cubicBezTo>
                    <a:pt x="1956" y="126"/>
                    <a:pt x="1931" y="101"/>
                    <a:pt x="1905" y="101"/>
                  </a:cubicBezTo>
                  <a:cubicBezTo>
                    <a:pt x="1744" y="114"/>
                    <a:pt x="1581" y="121"/>
                    <a:pt x="1417" y="121"/>
                  </a:cubicBezTo>
                  <a:cubicBezTo>
                    <a:pt x="968" y="121"/>
                    <a:pt x="510" y="7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4"/>
            <p:cNvSpPr/>
            <p:nvPr/>
          </p:nvSpPr>
          <p:spPr>
            <a:xfrm>
              <a:off x="1785850" y="2998150"/>
              <a:ext cx="40750" cy="4425"/>
            </a:xfrm>
            <a:custGeom>
              <a:avLst/>
              <a:gdLst/>
              <a:ahLst/>
              <a:cxnLst/>
              <a:rect l="l" t="t" r="r" b="b"/>
              <a:pathLst>
                <a:path w="1630" h="177" extrusionOk="0">
                  <a:moveTo>
                    <a:pt x="51" y="1"/>
                  </a:moveTo>
                  <a:cubicBezTo>
                    <a:pt x="26" y="1"/>
                    <a:pt x="26" y="1"/>
                    <a:pt x="1" y="26"/>
                  </a:cubicBezTo>
                  <a:cubicBezTo>
                    <a:pt x="1" y="51"/>
                    <a:pt x="26" y="51"/>
                    <a:pt x="26" y="76"/>
                  </a:cubicBezTo>
                  <a:cubicBezTo>
                    <a:pt x="427" y="151"/>
                    <a:pt x="803" y="176"/>
                    <a:pt x="1204" y="176"/>
                  </a:cubicBezTo>
                  <a:lnTo>
                    <a:pt x="1605" y="176"/>
                  </a:lnTo>
                  <a:cubicBezTo>
                    <a:pt x="1630" y="176"/>
                    <a:pt x="1630" y="151"/>
                    <a:pt x="1630" y="126"/>
                  </a:cubicBezTo>
                  <a:cubicBezTo>
                    <a:pt x="1630" y="101"/>
                    <a:pt x="1605" y="101"/>
                    <a:pt x="1605" y="101"/>
                  </a:cubicBezTo>
                  <a:cubicBezTo>
                    <a:pt x="1480" y="107"/>
                    <a:pt x="1356" y="110"/>
                    <a:pt x="1232" y="110"/>
                  </a:cubicBezTo>
                  <a:cubicBezTo>
                    <a:pt x="831" y="110"/>
                    <a:pt x="434"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4"/>
            <p:cNvSpPr/>
            <p:nvPr/>
          </p:nvSpPr>
          <p:spPr>
            <a:xfrm>
              <a:off x="1768925" y="3028225"/>
              <a:ext cx="49525" cy="5050"/>
            </a:xfrm>
            <a:custGeom>
              <a:avLst/>
              <a:gdLst/>
              <a:ahLst/>
              <a:cxnLst/>
              <a:rect l="l" t="t" r="r" b="b"/>
              <a:pathLst>
                <a:path w="1981" h="202" extrusionOk="0">
                  <a:moveTo>
                    <a:pt x="51" y="1"/>
                  </a:moveTo>
                  <a:cubicBezTo>
                    <a:pt x="26" y="1"/>
                    <a:pt x="26" y="1"/>
                    <a:pt x="1" y="26"/>
                  </a:cubicBezTo>
                  <a:cubicBezTo>
                    <a:pt x="1" y="51"/>
                    <a:pt x="26" y="51"/>
                    <a:pt x="51" y="76"/>
                  </a:cubicBezTo>
                  <a:cubicBezTo>
                    <a:pt x="427" y="151"/>
                    <a:pt x="803" y="201"/>
                    <a:pt x="1204" y="201"/>
                  </a:cubicBezTo>
                  <a:cubicBezTo>
                    <a:pt x="1455" y="201"/>
                    <a:pt x="1705" y="176"/>
                    <a:pt x="1956" y="151"/>
                  </a:cubicBezTo>
                  <a:cubicBezTo>
                    <a:pt x="1956" y="151"/>
                    <a:pt x="1981" y="126"/>
                    <a:pt x="1981" y="101"/>
                  </a:cubicBezTo>
                  <a:cubicBezTo>
                    <a:pt x="1981" y="76"/>
                    <a:pt x="1956" y="76"/>
                    <a:pt x="1931" y="76"/>
                  </a:cubicBezTo>
                  <a:cubicBezTo>
                    <a:pt x="1696" y="104"/>
                    <a:pt x="1461" y="118"/>
                    <a:pt x="1226" y="118"/>
                  </a:cubicBezTo>
                  <a:cubicBezTo>
                    <a:pt x="834" y="118"/>
                    <a:pt x="443" y="7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4"/>
            <p:cNvSpPr/>
            <p:nvPr/>
          </p:nvSpPr>
          <p:spPr>
            <a:xfrm>
              <a:off x="1780225" y="3023225"/>
              <a:ext cx="42625" cy="2525"/>
            </a:xfrm>
            <a:custGeom>
              <a:avLst/>
              <a:gdLst/>
              <a:ahLst/>
              <a:cxnLst/>
              <a:rect l="l" t="t" r="r" b="b"/>
              <a:pathLst>
                <a:path w="1705" h="101" extrusionOk="0">
                  <a:moveTo>
                    <a:pt x="1654" y="0"/>
                  </a:moveTo>
                  <a:cubicBezTo>
                    <a:pt x="1282" y="18"/>
                    <a:pt x="897" y="36"/>
                    <a:pt x="518" y="36"/>
                  </a:cubicBezTo>
                  <a:cubicBezTo>
                    <a:pt x="361" y="36"/>
                    <a:pt x="204" y="33"/>
                    <a:pt x="50" y="25"/>
                  </a:cubicBezTo>
                  <a:cubicBezTo>
                    <a:pt x="25" y="25"/>
                    <a:pt x="25" y="50"/>
                    <a:pt x="0" y="50"/>
                  </a:cubicBezTo>
                  <a:cubicBezTo>
                    <a:pt x="0" y="75"/>
                    <a:pt x="25" y="100"/>
                    <a:pt x="50" y="100"/>
                  </a:cubicBezTo>
                  <a:lnTo>
                    <a:pt x="577" y="100"/>
                  </a:lnTo>
                  <a:cubicBezTo>
                    <a:pt x="952" y="100"/>
                    <a:pt x="1303" y="100"/>
                    <a:pt x="1654" y="75"/>
                  </a:cubicBezTo>
                  <a:cubicBezTo>
                    <a:pt x="1679" y="75"/>
                    <a:pt x="1704" y="50"/>
                    <a:pt x="1704" y="25"/>
                  </a:cubicBezTo>
                  <a:cubicBezTo>
                    <a:pt x="1704" y="0"/>
                    <a:pt x="167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4"/>
            <p:cNvSpPr/>
            <p:nvPr/>
          </p:nvSpPr>
          <p:spPr>
            <a:xfrm>
              <a:off x="1788975" y="3015075"/>
              <a:ext cx="37625" cy="3775"/>
            </a:xfrm>
            <a:custGeom>
              <a:avLst/>
              <a:gdLst/>
              <a:ahLst/>
              <a:cxnLst/>
              <a:rect l="l" t="t" r="r" b="b"/>
              <a:pathLst>
                <a:path w="1505" h="151" extrusionOk="0">
                  <a:moveTo>
                    <a:pt x="1455" y="0"/>
                  </a:moveTo>
                  <a:cubicBezTo>
                    <a:pt x="1116" y="57"/>
                    <a:pt x="764" y="85"/>
                    <a:pt x="408" y="85"/>
                  </a:cubicBezTo>
                  <a:cubicBezTo>
                    <a:pt x="289" y="85"/>
                    <a:pt x="170" y="82"/>
                    <a:pt x="51" y="75"/>
                  </a:cubicBezTo>
                  <a:cubicBezTo>
                    <a:pt x="44" y="68"/>
                    <a:pt x="36" y="65"/>
                    <a:pt x="30" y="65"/>
                  </a:cubicBezTo>
                  <a:cubicBezTo>
                    <a:pt x="14" y="65"/>
                    <a:pt x="1" y="83"/>
                    <a:pt x="1" y="101"/>
                  </a:cubicBezTo>
                  <a:cubicBezTo>
                    <a:pt x="1" y="126"/>
                    <a:pt x="26" y="126"/>
                    <a:pt x="26" y="126"/>
                  </a:cubicBezTo>
                  <a:cubicBezTo>
                    <a:pt x="201" y="151"/>
                    <a:pt x="352" y="151"/>
                    <a:pt x="527" y="151"/>
                  </a:cubicBezTo>
                  <a:cubicBezTo>
                    <a:pt x="828" y="151"/>
                    <a:pt x="1154" y="126"/>
                    <a:pt x="1480" y="75"/>
                  </a:cubicBezTo>
                  <a:cubicBezTo>
                    <a:pt x="1505" y="75"/>
                    <a:pt x="1505" y="50"/>
                    <a:pt x="1505" y="25"/>
                  </a:cubicBezTo>
                  <a:cubicBezTo>
                    <a:pt x="1505" y="25"/>
                    <a:pt x="1480"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4"/>
            <p:cNvSpPr/>
            <p:nvPr/>
          </p:nvSpPr>
          <p:spPr>
            <a:xfrm>
              <a:off x="1807775" y="3006925"/>
              <a:ext cx="20700" cy="3775"/>
            </a:xfrm>
            <a:custGeom>
              <a:avLst/>
              <a:gdLst/>
              <a:ahLst/>
              <a:cxnLst/>
              <a:rect l="l" t="t" r="r" b="b"/>
              <a:pathLst>
                <a:path w="828" h="151" extrusionOk="0">
                  <a:moveTo>
                    <a:pt x="778" y="0"/>
                  </a:moveTo>
                  <a:lnTo>
                    <a:pt x="26" y="76"/>
                  </a:lnTo>
                  <a:cubicBezTo>
                    <a:pt x="26" y="76"/>
                    <a:pt x="1" y="101"/>
                    <a:pt x="1" y="126"/>
                  </a:cubicBezTo>
                  <a:cubicBezTo>
                    <a:pt x="1" y="126"/>
                    <a:pt x="26" y="151"/>
                    <a:pt x="51" y="151"/>
                  </a:cubicBezTo>
                  <a:lnTo>
                    <a:pt x="803" y="76"/>
                  </a:lnTo>
                  <a:cubicBezTo>
                    <a:pt x="803" y="76"/>
                    <a:pt x="828" y="51"/>
                    <a:pt x="828" y="51"/>
                  </a:cubicBezTo>
                  <a:cubicBezTo>
                    <a:pt x="828" y="26"/>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4"/>
            <p:cNvSpPr/>
            <p:nvPr/>
          </p:nvSpPr>
          <p:spPr>
            <a:xfrm>
              <a:off x="1730725" y="2809925"/>
              <a:ext cx="80225" cy="3425"/>
            </a:xfrm>
            <a:custGeom>
              <a:avLst/>
              <a:gdLst/>
              <a:ahLst/>
              <a:cxnLst/>
              <a:rect l="l" t="t" r="r" b="b"/>
              <a:pathLst>
                <a:path w="3209" h="137" extrusionOk="0">
                  <a:moveTo>
                    <a:pt x="20" y="0"/>
                  </a:moveTo>
                  <a:cubicBezTo>
                    <a:pt x="13" y="0"/>
                    <a:pt x="0" y="18"/>
                    <a:pt x="0" y="36"/>
                  </a:cubicBezTo>
                  <a:cubicBezTo>
                    <a:pt x="0" y="61"/>
                    <a:pt x="0" y="61"/>
                    <a:pt x="25" y="61"/>
                  </a:cubicBezTo>
                  <a:cubicBezTo>
                    <a:pt x="577" y="111"/>
                    <a:pt x="1103" y="136"/>
                    <a:pt x="1654" y="136"/>
                  </a:cubicBezTo>
                  <a:cubicBezTo>
                    <a:pt x="2156" y="136"/>
                    <a:pt x="2657" y="111"/>
                    <a:pt x="3183" y="86"/>
                  </a:cubicBezTo>
                  <a:cubicBezTo>
                    <a:pt x="3183" y="86"/>
                    <a:pt x="3208" y="61"/>
                    <a:pt x="3208" y="36"/>
                  </a:cubicBezTo>
                  <a:cubicBezTo>
                    <a:pt x="3208" y="11"/>
                    <a:pt x="3183" y="11"/>
                    <a:pt x="3158" y="11"/>
                  </a:cubicBezTo>
                  <a:cubicBezTo>
                    <a:pt x="2644" y="48"/>
                    <a:pt x="2124" y="67"/>
                    <a:pt x="1601" y="67"/>
                  </a:cubicBezTo>
                  <a:cubicBezTo>
                    <a:pt x="1078" y="67"/>
                    <a:pt x="552" y="48"/>
                    <a:pt x="25" y="11"/>
                  </a:cubicBezTo>
                  <a:cubicBezTo>
                    <a:pt x="25" y="3"/>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4"/>
            <p:cNvSpPr/>
            <p:nvPr/>
          </p:nvSpPr>
          <p:spPr>
            <a:xfrm>
              <a:off x="1745750" y="2818325"/>
              <a:ext cx="72075" cy="3150"/>
            </a:xfrm>
            <a:custGeom>
              <a:avLst/>
              <a:gdLst/>
              <a:ahLst/>
              <a:cxnLst/>
              <a:rect l="l" t="t" r="r" b="b"/>
              <a:pathLst>
                <a:path w="2883" h="126" extrusionOk="0">
                  <a:moveTo>
                    <a:pt x="26" y="1"/>
                  </a:moveTo>
                  <a:cubicBezTo>
                    <a:pt x="26" y="1"/>
                    <a:pt x="1" y="26"/>
                    <a:pt x="1" y="51"/>
                  </a:cubicBezTo>
                  <a:cubicBezTo>
                    <a:pt x="1" y="51"/>
                    <a:pt x="26" y="76"/>
                    <a:pt x="26" y="76"/>
                  </a:cubicBezTo>
                  <a:cubicBezTo>
                    <a:pt x="502" y="101"/>
                    <a:pt x="1003" y="126"/>
                    <a:pt x="1479" y="126"/>
                  </a:cubicBezTo>
                  <a:cubicBezTo>
                    <a:pt x="1930" y="126"/>
                    <a:pt x="2382" y="101"/>
                    <a:pt x="2833" y="76"/>
                  </a:cubicBezTo>
                  <a:cubicBezTo>
                    <a:pt x="2858" y="76"/>
                    <a:pt x="2883" y="51"/>
                    <a:pt x="2858" y="51"/>
                  </a:cubicBezTo>
                  <a:cubicBezTo>
                    <a:pt x="2858" y="26"/>
                    <a:pt x="2858" y="1"/>
                    <a:pt x="2833" y="1"/>
                  </a:cubicBezTo>
                  <a:cubicBezTo>
                    <a:pt x="2414" y="35"/>
                    <a:pt x="1990" y="48"/>
                    <a:pt x="1566" y="48"/>
                  </a:cubicBezTo>
                  <a:cubicBezTo>
                    <a:pt x="1051" y="48"/>
                    <a:pt x="534" y="28"/>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4"/>
            <p:cNvSpPr/>
            <p:nvPr/>
          </p:nvSpPr>
          <p:spPr>
            <a:xfrm>
              <a:off x="1768300" y="2824600"/>
              <a:ext cx="55800" cy="4400"/>
            </a:xfrm>
            <a:custGeom>
              <a:avLst/>
              <a:gdLst/>
              <a:ahLst/>
              <a:cxnLst/>
              <a:rect l="l" t="t" r="r" b="b"/>
              <a:pathLst>
                <a:path w="2232" h="176" extrusionOk="0">
                  <a:moveTo>
                    <a:pt x="51" y="0"/>
                  </a:moveTo>
                  <a:cubicBezTo>
                    <a:pt x="26" y="0"/>
                    <a:pt x="26" y="25"/>
                    <a:pt x="26" y="25"/>
                  </a:cubicBezTo>
                  <a:cubicBezTo>
                    <a:pt x="1" y="50"/>
                    <a:pt x="26" y="75"/>
                    <a:pt x="51" y="75"/>
                  </a:cubicBezTo>
                  <a:cubicBezTo>
                    <a:pt x="402" y="151"/>
                    <a:pt x="753" y="176"/>
                    <a:pt x="1129" y="176"/>
                  </a:cubicBezTo>
                  <a:cubicBezTo>
                    <a:pt x="1480" y="176"/>
                    <a:pt x="1830" y="151"/>
                    <a:pt x="2206" y="75"/>
                  </a:cubicBezTo>
                  <a:cubicBezTo>
                    <a:pt x="2206" y="75"/>
                    <a:pt x="2231" y="50"/>
                    <a:pt x="2231" y="25"/>
                  </a:cubicBezTo>
                  <a:cubicBezTo>
                    <a:pt x="2231" y="25"/>
                    <a:pt x="2206" y="0"/>
                    <a:pt x="2181" y="0"/>
                  </a:cubicBezTo>
                  <a:cubicBezTo>
                    <a:pt x="1830" y="63"/>
                    <a:pt x="1473" y="94"/>
                    <a:pt x="1116" y="94"/>
                  </a:cubicBezTo>
                  <a:cubicBezTo>
                    <a:pt x="759" y="94"/>
                    <a:pt x="402"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4"/>
            <p:cNvSpPr/>
            <p:nvPr/>
          </p:nvSpPr>
          <p:spPr>
            <a:xfrm>
              <a:off x="1778950" y="2832100"/>
              <a:ext cx="49525" cy="3800"/>
            </a:xfrm>
            <a:custGeom>
              <a:avLst/>
              <a:gdLst/>
              <a:ahLst/>
              <a:cxnLst/>
              <a:rect l="l" t="t" r="r" b="b"/>
              <a:pathLst>
                <a:path w="1981" h="152" extrusionOk="0">
                  <a:moveTo>
                    <a:pt x="1931" y="1"/>
                  </a:moveTo>
                  <a:cubicBezTo>
                    <a:pt x="1304" y="51"/>
                    <a:pt x="678" y="76"/>
                    <a:pt x="51" y="76"/>
                  </a:cubicBezTo>
                  <a:cubicBezTo>
                    <a:pt x="26" y="76"/>
                    <a:pt x="1" y="76"/>
                    <a:pt x="1" y="101"/>
                  </a:cubicBezTo>
                  <a:cubicBezTo>
                    <a:pt x="1" y="126"/>
                    <a:pt x="26" y="151"/>
                    <a:pt x="51" y="151"/>
                  </a:cubicBezTo>
                  <a:cubicBezTo>
                    <a:pt x="678" y="151"/>
                    <a:pt x="1304" y="126"/>
                    <a:pt x="1956" y="76"/>
                  </a:cubicBezTo>
                  <a:cubicBezTo>
                    <a:pt x="1956" y="76"/>
                    <a:pt x="1981" y="51"/>
                    <a:pt x="1981" y="26"/>
                  </a:cubicBezTo>
                  <a:cubicBezTo>
                    <a:pt x="1981" y="1"/>
                    <a:pt x="195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4"/>
            <p:cNvSpPr/>
            <p:nvPr/>
          </p:nvSpPr>
          <p:spPr>
            <a:xfrm>
              <a:off x="1791500" y="2838375"/>
              <a:ext cx="40125" cy="3775"/>
            </a:xfrm>
            <a:custGeom>
              <a:avLst/>
              <a:gdLst/>
              <a:ahLst/>
              <a:cxnLst/>
              <a:rect l="l" t="t" r="r" b="b"/>
              <a:pathLst>
                <a:path w="1605" h="151" extrusionOk="0">
                  <a:moveTo>
                    <a:pt x="1554" y="1"/>
                  </a:moveTo>
                  <a:cubicBezTo>
                    <a:pt x="1053" y="51"/>
                    <a:pt x="552" y="76"/>
                    <a:pt x="25" y="76"/>
                  </a:cubicBezTo>
                  <a:cubicBezTo>
                    <a:pt x="0" y="76"/>
                    <a:pt x="0" y="101"/>
                    <a:pt x="0" y="126"/>
                  </a:cubicBezTo>
                  <a:cubicBezTo>
                    <a:pt x="0" y="151"/>
                    <a:pt x="0" y="151"/>
                    <a:pt x="25" y="151"/>
                  </a:cubicBezTo>
                  <a:cubicBezTo>
                    <a:pt x="552" y="151"/>
                    <a:pt x="1053" y="126"/>
                    <a:pt x="1579" y="51"/>
                  </a:cubicBezTo>
                  <a:cubicBezTo>
                    <a:pt x="1579" y="51"/>
                    <a:pt x="1604"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4"/>
            <p:cNvSpPr/>
            <p:nvPr/>
          </p:nvSpPr>
          <p:spPr>
            <a:xfrm>
              <a:off x="1797125" y="2844375"/>
              <a:ext cx="37625" cy="4050"/>
            </a:xfrm>
            <a:custGeom>
              <a:avLst/>
              <a:gdLst/>
              <a:ahLst/>
              <a:cxnLst/>
              <a:rect l="l" t="t" r="r" b="b"/>
              <a:pathLst>
                <a:path w="1505" h="162" extrusionOk="0">
                  <a:moveTo>
                    <a:pt x="1471" y="1"/>
                  </a:moveTo>
                  <a:cubicBezTo>
                    <a:pt x="1467" y="1"/>
                    <a:pt x="1462" y="4"/>
                    <a:pt x="1454" y="11"/>
                  </a:cubicBezTo>
                  <a:cubicBezTo>
                    <a:pt x="1066" y="52"/>
                    <a:pt x="677" y="93"/>
                    <a:pt x="302" y="93"/>
                  </a:cubicBezTo>
                  <a:cubicBezTo>
                    <a:pt x="217" y="93"/>
                    <a:pt x="134" y="91"/>
                    <a:pt x="51" y="86"/>
                  </a:cubicBezTo>
                  <a:cubicBezTo>
                    <a:pt x="26" y="86"/>
                    <a:pt x="1" y="111"/>
                    <a:pt x="1" y="137"/>
                  </a:cubicBezTo>
                  <a:cubicBezTo>
                    <a:pt x="1" y="162"/>
                    <a:pt x="26" y="162"/>
                    <a:pt x="51" y="162"/>
                  </a:cubicBezTo>
                  <a:lnTo>
                    <a:pt x="151" y="162"/>
                  </a:lnTo>
                  <a:cubicBezTo>
                    <a:pt x="577" y="162"/>
                    <a:pt x="1028" y="137"/>
                    <a:pt x="1454" y="61"/>
                  </a:cubicBezTo>
                  <a:cubicBezTo>
                    <a:pt x="1479" y="61"/>
                    <a:pt x="1505" y="61"/>
                    <a:pt x="1505" y="36"/>
                  </a:cubicBezTo>
                  <a:cubicBezTo>
                    <a:pt x="1487" y="19"/>
                    <a:pt x="1482" y="1"/>
                    <a:pt x="1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4"/>
            <p:cNvSpPr/>
            <p:nvPr/>
          </p:nvSpPr>
          <p:spPr>
            <a:xfrm>
              <a:off x="1803400" y="2852800"/>
              <a:ext cx="33225" cy="3150"/>
            </a:xfrm>
            <a:custGeom>
              <a:avLst/>
              <a:gdLst/>
              <a:ahLst/>
              <a:cxnLst/>
              <a:rect l="l" t="t" r="r" b="b"/>
              <a:pathLst>
                <a:path w="1329" h="126" extrusionOk="0">
                  <a:moveTo>
                    <a:pt x="25" y="0"/>
                  </a:moveTo>
                  <a:cubicBezTo>
                    <a:pt x="0" y="0"/>
                    <a:pt x="0" y="25"/>
                    <a:pt x="0" y="50"/>
                  </a:cubicBezTo>
                  <a:cubicBezTo>
                    <a:pt x="0" y="50"/>
                    <a:pt x="0" y="75"/>
                    <a:pt x="25" y="75"/>
                  </a:cubicBezTo>
                  <a:lnTo>
                    <a:pt x="752" y="125"/>
                  </a:lnTo>
                  <a:lnTo>
                    <a:pt x="978" y="125"/>
                  </a:lnTo>
                  <a:cubicBezTo>
                    <a:pt x="1103" y="125"/>
                    <a:pt x="1203" y="125"/>
                    <a:pt x="1304" y="100"/>
                  </a:cubicBezTo>
                  <a:cubicBezTo>
                    <a:pt x="1329" y="75"/>
                    <a:pt x="1329" y="50"/>
                    <a:pt x="1329" y="50"/>
                  </a:cubicBezTo>
                  <a:cubicBezTo>
                    <a:pt x="1329" y="25"/>
                    <a:pt x="1304" y="25"/>
                    <a:pt x="1279" y="25"/>
                  </a:cubicBezTo>
                  <a:cubicBezTo>
                    <a:pt x="1203" y="50"/>
                    <a:pt x="1116" y="56"/>
                    <a:pt x="1025" y="56"/>
                  </a:cubicBezTo>
                  <a:cubicBezTo>
                    <a:pt x="934" y="56"/>
                    <a:pt x="840" y="50"/>
                    <a:pt x="752" y="50"/>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4"/>
            <p:cNvSpPr/>
            <p:nvPr/>
          </p:nvSpPr>
          <p:spPr>
            <a:xfrm>
              <a:off x="1805900" y="2860675"/>
              <a:ext cx="34500" cy="2800"/>
            </a:xfrm>
            <a:custGeom>
              <a:avLst/>
              <a:gdLst/>
              <a:ahLst/>
              <a:cxnLst/>
              <a:rect l="l" t="t" r="r" b="b"/>
              <a:pathLst>
                <a:path w="1380" h="112" extrusionOk="0">
                  <a:moveTo>
                    <a:pt x="29" y="0"/>
                  </a:moveTo>
                  <a:cubicBezTo>
                    <a:pt x="13" y="0"/>
                    <a:pt x="1" y="18"/>
                    <a:pt x="1" y="36"/>
                  </a:cubicBezTo>
                  <a:cubicBezTo>
                    <a:pt x="1" y="61"/>
                    <a:pt x="26" y="61"/>
                    <a:pt x="51" y="61"/>
                  </a:cubicBezTo>
                  <a:cubicBezTo>
                    <a:pt x="276" y="86"/>
                    <a:pt x="502" y="111"/>
                    <a:pt x="727" y="111"/>
                  </a:cubicBezTo>
                  <a:cubicBezTo>
                    <a:pt x="928" y="111"/>
                    <a:pt x="1128" y="86"/>
                    <a:pt x="1329" y="86"/>
                  </a:cubicBezTo>
                  <a:cubicBezTo>
                    <a:pt x="1354" y="86"/>
                    <a:pt x="1379" y="61"/>
                    <a:pt x="1354" y="36"/>
                  </a:cubicBezTo>
                  <a:cubicBezTo>
                    <a:pt x="1354" y="11"/>
                    <a:pt x="1354" y="11"/>
                    <a:pt x="1329" y="11"/>
                  </a:cubicBezTo>
                  <a:cubicBezTo>
                    <a:pt x="1116" y="23"/>
                    <a:pt x="903" y="30"/>
                    <a:pt x="690" y="30"/>
                  </a:cubicBezTo>
                  <a:cubicBezTo>
                    <a:pt x="477" y="30"/>
                    <a:pt x="264" y="23"/>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4"/>
            <p:cNvSpPr/>
            <p:nvPr/>
          </p:nvSpPr>
          <p:spPr>
            <a:xfrm>
              <a:off x="1803400" y="2867825"/>
              <a:ext cx="38250" cy="3150"/>
            </a:xfrm>
            <a:custGeom>
              <a:avLst/>
              <a:gdLst/>
              <a:ahLst/>
              <a:cxnLst/>
              <a:rect l="l" t="t" r="r" b="b"/>
              <a:pathLst>
                <a:path w="1530" h="126" extrusionOk="0">
                  <a:moveTo>
                    <a:pt x="25" y="1"/>
                  </a:moveTo>
                  <a:cubicBezTo>
                    <a:pt x="25" y="1"/>
                    <a:pt x="0" y="26"/>
                    <a:pt x="0" y="26"/>
                  </a:cubicBezTo>
                  <a:cubicBezTo>
                    <a:pt x="0" y="51"/>
                    <a:pt x="25" y="76"/>
                    <a:pt x="51" y="76"/>
                  </a:cubicBezTo>
                  <a:cubicBezTo>
                    <a:pt x="226" y="76"/>
                    <a:pt x="426" y="76"/>
                    <a:pt x="602" y="101"/>
                  </a:cubicBezTo>
                  <a:cubicBezTo>
                    <a:pt x="752" y="126"/>
                    <a:pt x="928" y="126"/>
                    <a:pt x="1103" y="126"/>
                  </a:cubicBezTo>
                  <a:cubicBezTo>
                    <a:pt x="1228" y="126"/>
                    <a:pt x="1354" y="126"/>
                    <a:pt x="1479" y="101"/>
                  </a:cubicBezTo>
                  <a:cubicBezTo>
                    <a:pt x="1504" y="101"/>
                    <a:pt x="1529" y="76"/>
                    <a:pt x="1504" y="51"/>
                  </a:cubicBezTo>
                  <a:cubicBezTo>
                    <a:pt x="1504" y="26"/>
                    <a:pt x="1504" y="26"/>
                    <a:pt x="1479" y="26"/>
                  </a:cubicBezTo>
                  <a:cubicBezTo>
                    <a:pt x="1352" y="47"/>
                    <a:pt x="1229" y="55"/>
                    <a:pt x="1107" y="55"/>
                  </a:cubicBezTo>
                  <a:cubicBezTo>
                    <a:pt x="941" y="55"/>
                    <a:pt x="776" y="40"/>
                    <a:pt x="602" y="26"/>
                  </a:cubicBezTo>
                  <a:cubicBezTo>
                    <a:pt x="426" y="26"/>
                    <a:pt x="22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4"/>
            <p:cNvSpPr/>
            <p:nvPr/>
          </p:nvSpPr>
          <p:spPr>
            <a:xfrm>
              <a:off x="1807150" y="2872575"/>
              <a:ext cx="36375" cy="4675"/>
            </a:xfrm>
            <a:custGeom>
              <a:avLst/>
              <a:gdLst/>
              <a:ahLst/>
              <a:cxnLst/>
              <a:rect l="l" t="t" r="r" b="b"/>
              <a:pathLst>
                <a:path w="1455" h="187" extrusionOk="0">
                  <a:moveTo>
                    <a:pt x="34" y="1"/>
                  </a:moveTo>
                  <a:cubicBezTo>
                    <a:pt x="24" y="1"/>
                    <a:pt x="19" y="18"/>
                    <a:pt x="1" y="36"/>
                  </a:cubicBezTo>
                  <a:cubicBezTo>
                    <a:pt x="1" y="36"/>
                    <a:pt x="26" y="61"/>
                    <a:pt x="26" y="61"/>
                  </a:cubicBezTo>
                  <a:cubicBezTo>
                    <a:pt x="302" y="161"/>
                    <a:pt x="602" y="186"/>
                    <a:pt x="878" y="186"/>
                  </a:cubicBezTo>
                  <a:cubicBezTo>
                    <a:pt x="1053" y="186"/>
                    <a:pt x="1229" y="161"/>
                    <a:pt x="1429" y="136"/>
                  </a:cubicBezTo>
                  <a:cubicBezTo>
                    <a:pt x="1429" y="136"/>
                    <a:pt x="1454" y="111"/>
                    <a:pt x="1454" y="111"/>
                  </a:cubicBezTo>
                  <a:cubicBezTo>
                    <a:pt x="1454" y="86"/>
                    <a:pt x="1429" y="61"/>
                    <a:pt x="1404" y="61"/>
                  </a:cubicBezTo>
                  <a:cubicBezTo>
                    <a:pt x="1216" y="103"/>
                    <a:pt x="1028" y="123"/>
                    <a:pt x="839" y="123"/>
                  </a:cubicBezTo>
                  <a:cubicBezTo>
                    <a:pt x="577" y="123"/>
                    <a:pt x="314" y="84"/>
                    <a:pt x="51" y="11"/>
                  </a:cubicBezTo>
                  <a:cubicBezTo>
                    <a:pt x="44"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4"/>
            <p:cNvSpPr/>
            <p:nvPr/>
          </p:nvSpPr>
          <p:spPr>
            <a:xfrm>
              <a:off x="1489475" y="2809275"/>
              <a:ext cx="18825" cy="5325"/>
            </a:xfrm>
            <a:custGeom>
              <a:avLst/>
              <a:gdLst/>
              <a:ahLst/>
              <a:cxnLst/>
              <a:rect l="l" t="t" r="r" b="b"/>
              <a:pathLst>
                <a:path w="753" h="213" extrusionOk="0">
                  <a:moveTo>
                    <a:pt x="44" y="1"/>
                  </a:moveTo>
                  <a:cubicBezTo>
                    <a:pt x="34" y="1"/>
                    <a:pt x="18" y="12"/>
                    <a:pt x="1" y="12"/>
                  </a:cubicBezTo>
                  <a:cubicBezTo>
                    <a:pt x="1" y="37"/>
                    <a:pt x="1" y="62"/>
                    <a:pt x="26" y="62"/>
                  </a:cubicBezTo>
                  <a:cubicBezTo>
                    <a:pt x="227" y="162"/>
                    <a:pt x="427" y="212"/>
                    <a:pt x="653" y="212"/>
                  </a:cubicBezTo>
                  <a:cubicBezTo>
                    <a:pt x="678" y="212"/>
                    <a:pt x="703" y="212"/>
                    <a:pt x="728" y="187"/>
                  </a:cubicBezTo>
                  <a:cubicBezTo>
                    <a:pt x="728" y="187"/>
                    <a:pt x="753" y="187"/>
                    <a:pt x="753" y="162"/>
                  </a:cubicBezTo>
                  <a:cubicBezTo>
                    <a:pt x="753" y="137"/>
                    <a:pt x="728" y="137"/>
                    <a:pt x="703" y="137"/>
                  </a:cubicBezTo>
                  <a:cubicBezTo>
                    <a:pt x="477" y="137"/>
                    <a:pt x="252" y="87"/>
                    <a:pt x="51" y="12"/>
                  </a:cubicBezTo>
                  <a:cubicBezTo>
                    <a:pt x="51" y="3"/>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4"/>
            <p:cNvSpPr/>
            <p:nvPr/>
          </p:nvSpPr>
          <p:spPr>
            <a:xfrm>
              <a:off x="1490750" y="2801750"/>
              <a:ext cx="25700" cy="6575"/>
            </a:xfrm>
            <a:custGeom>
              <a:avLst/>
              <a:gdLst/>
              <a:ahLst/>
              <a:cxnLst/>
              <a:rect l="l" t="t" r="r" b="b"/>
              <a:pathLst>
                <a:path w="1028" h="263" extrusionOk="0">
                  <a:moveTo>
                    <a:pt x="26" y="1"/>
                  </a:moveTo>
                  <a:cubicBezTo>
                    <a:pt x="11" y="1"/>
                    <a:pt x="0" y="12"/>
                    <a:pt x="0" y="12"/>
                  </a:cubicBezTo>
                  <a:cubicBezTo>
                    <a:pt x="0" y="37"/>
                    <a:pt x="0" y="62"/>
                    <a:pt x="25" y="62"/>
                  </a:cubicBezTo>
                  <a:cubicBezTo>
                    <a:pt x="326" y="187"/>
                    <a:pt x="652" y="263"/>
                    <a:pt x="1003" y="263"/>
                  </a:cubicBezTo>
                  <a:cubicBezTo>
                    <a:pt x="1028" y="263"/>
                    <a:pt x="1028" y="263"/>
                    <a:pt x="1028" y="238"/>
                  </a:cubicBezTo>
                  <a:cubicBezTo>
                    <a:pt x="1028" y="212"/>
                    <a:pt x="1028" y="212"/>
                    <a:pt x="1003" y="212"/>
                  </a:cubicBezTo>
                  <a:cubicBezTo>
                    <a:pt x="677" y="187"/>
                    <a:pt x="351" y="112"/>
                    <a:pt x="50" y="12"/>
                  </a:cubicBez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4"/>
            <p:cNvSpPr/>
            <p:nvPr/>
          </p:nvSpPr>
          <p:spPr>
            <a:xfrm>
              <a:off x="1496375" y="2796125"/>
              <a:ext cx="21325" cy="7825"/>
            </a:xfrm>
            <a:custGeom>
              <a:avLst/>
              <a:gdLst/>
              <a:ahLst/>
              <a:cxnLst/>
              <a:rect l="l" t="t" r="r" b="b"/>
              <a:pathLst>
                <a:path w="853" h="313" extrusionOk="0">
                  <a:moveTo>
                    <a:pt x="43" y="0"/>
                  </a:moveTo>
                  <a:cubicBezTo>
                    <a:pt x="34" y="0"/>
                    <a:pt x="17" y="11"/>
                    <a:pt x="1" y="11"/>
                  </a:cubicBezTo>
                  <a:cubicBezTo>
                    <a:pt x="1" y="36"/>
                    <a:pt x="1" y="62"/>
                    <a:pt x="26" y="62"/>
                  </a:cubicBezTo>
                  <a:cubicBezTo>
                    <a:pt x="276" y="187"/>
                    <a:pt x="552" y="262"/>
                    <a:pt x="828" y="312"/>
                  </a:cubicBezTo>
                  <a:cubicBezTo>
                    <a:pt x="853" y="312"/>
                    <a:pt x="853" y="287"/>
                    <a:pt x="853" y="262"/>
                  </a:cubicBezTo>
                  <a:cubicBezTo>
                    <a:pt x="853" y="237"/>
                    <a:pt x="853" y="237"/>
                    <a:pt x="828" y="237"/>
                  </a:cubicBezTo>
                  <a:cubicBezTo>
                    <a:pt x="552" y="212"/>
                    <a:pt x="301" y="137"/>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4"/>
            <p:cNvSpPr/>
            <p:nvPr/>
          </p:nvSpPr>
          <p:spPr>
            <a:xfrm>
              <a:off x="1503900" y="2792350"/>
              <a:ext cx="18825" cy="6575"/>
            </a:xfrm>
            <a:custGeom>
              <a:avLst/>
              <a:gdLst/>
              <a:ahLst/>
              <a:cxnLst/>
              <a:rect l="l" t="t" r="r" b="b"/>
              <a:pathLst>
                <a:path w="753" h="263" extrusionOk="0">
                  <a:moveTo>
                    <a:pt x="32" y="1"/>
                  </a:moveTo>
                  <a:cubicBezTo>
                    <a:pt x="23" y="1"/>
                    <a:pt x="17" y="12"/>
                    <a:pt x="0" y="12"/>
                  </a:cubicBezTo>
                  <a:cubicBezTo>
                    <a:pt x="0" y="37"/>
                    <a:pt x="0" y="62"/>
                    <a:pt x="25" y="62"/>
                  </a:cubicBezTo>
                  <a:cubicBezTo>
                    <a:pt x="251" y="162"/>
                    <a:pt x="477" y="238"/>
                    <a:pt x="727" y="263"/>
                  </a:cubicBezTo>
                  <a:cubicBezTo>
                    <a:pt x="727" y="263"/>
                    <a:pt x="752" y="263"/>
                    <a:pt x="752" y="238"/>
                  </a:cubicBezTo>
                  <a:cubicBezTo>
                    <a:pt x="752" y="213"/>
                    <a:pt x="752" y="213"/>
                    <a:pt x="727" y="213"/>
                  </a:cubicBezTo>
                  <a:cubicBezTo>
                    <a:pt x="502" y="162"/>
                    <a:pt x="276" y="112"/>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4"/>
            <p:cNvSpPr/>
            <p:nvPr/>
          </p:nvSpPr>
          <p:spPr>
            <a:xfrm>
              <a:off x="1510800" y="2787625"/>
              <a:ext cx="16925" cy="6300"/>
            </a:xfrm>
            <a:custGeom>
              <a:avLst/>
              <a:gdLst/>
              <a:ahLst/>
              <a:cxnLst/>
              <a:rect l="l" t="t" r="r" b="b"/>
              <a:pathLst>
                <a:path w="677" h="252" extrusionOk="0">
                  <a:moveTo>
                    <a:pt x="50" y="1"/>
                  </a:moveTo>
                  <a:cubicBezTo>
                    <a:pt x="25" y="1"/>
                    <a:pt x="0" y="1"/>
                    <a:pt x="0" y="26"/>
                  </a:cubicBezTo>
                  <a:cubicBezTo>
                    <a:pt x="0" y="26"/>
                    <a:pt x="0" y="51"/>
                    <a:pt x="25" y="51"/>
                  </a:cubicBezTo>
                  <a:lnTo>
                    <a:pt x="627" y="251"/>
                  </a:lnTo>
                  <a:cubicBezTo>
                    <a:pt x="652" y="251"/>
                    <a:pt x="652" y="226"/>
                    <a:pt x="652" y="226"/>
                  </a:cubicBezTo>
                  <a:cubicBezTo>
                    <a:pt x="677" y="201"/>
                    <a:pt x="652" y="176"/>
                    <a:pt x="627" y="17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4"/>
            <p:cNvSpPr/>
            <p:nvPr/>
          </p:nvSpPr>
          <p:spPr>
            <a:xfrm>
              <a:off x="1517675" y="2782325"/>
              <a:ext cx="13825" cy="5950"/>
            </a:xfrm>
            <a:custGeom>
              <a:avLst/>
              <a:gdLst/>
              <a:ahLst/>
              <a:cxnLst/>
              <a:rect l="l" t="t" r="r" b="b"/>
              <a:pathLst>
                <a:path w="553" h="238" extrusionOk="0">
                  <a:moveTo>
                    <a:pt x="43" y="1"/>
                  </a:moveTo>
                  <a:cubicBezTo>
                    <a:pt x="34" y="1"/>
                    <a:pt x="17" y="12"/>
                    <a:pt x="1" y="12"/>
                  </a:cubicBezTo>
                  <a:cubicBezTo>
                    <a:pt x="1" y="37"/>
                    <a:pt x="1" y="62"/>
                    <a:pt x="26" y="62"/>
                  </a:cubicBezTo>
                  <a:cubicBezTo>
                    <a:pt x="176" y="137"/>
                    <a:pt x="327" y="213"/>
                    <a:pt x="502" y="238"/>
                  </a:cubicBezTo>
                  <a:cubicBezTo>
                    <a:pt x="527" y="238"/>
                    <a:pt x="527" y="238"/>
                    <a:pt x="552" y="213"/>
                  </a:cubicBezTo>
                  <a:cubicBezTo>
                    <a:pt x="552" y="187"/>
                    <a:pt x="527" y="162"/>
                    <a:pt x="502" y="162"/>
                  </a:cubicBezTo>
                  <a:cubicBezTo>
                    <a:pt x="352" y="137"/>
                    <a:pt x="201" y="87"/>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4"/>
            <p:cNvSpPr/>
            <p:nvPr/>
          </p:nvSpPr>
          <p:spPr>
            <a:xfrm>
              <a:off x="1526450" y="2777750"/>
              <a:ext cx="11300" cy="5525"/>
            </a:xfrm>
            <a:custGeom>
              <a:avLst/>
              <a:gdLst/>
              <a:ahLst/>
              <a:cxnLst/>
              <a:rect l="l" t="t" r="r" b="b"/>
              <a:pathLst>
                <a:path w="452" h="221" extrusionOk="0">
                  <a:moveTo>
                    <a:pt x="35" y="1"/>
                  </a:moveTo>
                  <a:cubicBezTo>
                    <a:pt x="26" y="1"/>
                    <a:pt x="13" y="7"/>
                    <a:pt x="1" y="20"/>
                  </a:cubicBezTo>
                  <a:cubicBezTo>
                    <a:pt x="1" y="45"/>
                    <a:pt x="1" y="70"/>
                    <a:pt x="26" y="70"/>
                  </a:cubicBezTo>
                  <a:cubicBezTo>
                    <a:pt x="151" y="145"/>
                    <a:pt x="276" y="195"/>
                    <a:pt x="402" y="220"/>
                  </a:cubicBezTo>
                  <a:lnTo>
                    <a:pt x="427" y="220"/>
                  </a:lnTo>
                  <a:cubicBezTo>
                    <a:pt x="427" y="220"/>
                    <a:pt x="452" y="220"/>
                    <a:pt x="452" y="195"/>
                  </a:cubicBezTo>
                  <a:cubicBezTo>
                    <a:pt x="452" y="170"/>
                    <a:pt x="452" y="170"/>
                    <a:pt x="427" y="145"/>
                  </a:cubicBezTo>
                  <a:cubicBezTo>
                    <a:pt x="301" y="120"/>
                    <a:pt x="176" y="70"/>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4"/>
            <p:cNvSpPr/>
            <p:nvPr/>
          </p:nvSpPr>
          <p:spPr>
            <a:xfrm>
              <a:off x="1447500" y="2907025"/>
              <a:ext cx="12550" cy="4050"/>
            </a:xfrm>
            <a:custGeom>
              <a:avLst/>
              <a:gdLst/>
              <a:ahLst/>
              <a:cxnLst/>
              <a:rect l="l" t="t" r="r" b="b"/>
              <a:pathLst>
                <a:path w="502" h="162" extrusionOk="0">
                  <a:moveTo>
                    <a:pt x="44" y="0"/>
                  </a:moveTo>
                  <a:cubicBezTo>
                    <a:pt x="37" y="0"/>
                    <a:pt x="26" y="11"/>
                    <a:pt x="26" y="11"/>
                  </a:cubicBezTo>
                  <a:cubicBezTo>
                    <a:pt x="1" y="37"/>
                    <a:pt x="1" y="62"/>
                    <a:pt x="26" y="62"/>
                  </a:cubicBezTo>
                  <a:cubicBezTo>
                    <a:pt x="151" y="137"/>
                    <a:pt x="301" y="162"/>
                    <a:pt x="427" y="162"/>
                  </a:cubicBezTo>
                  <a:lnTo>
                    <a:pt x="477" y="162"/>
                  </a:lnTo>
                  <a:cubicBezTo>
                    <a:pt x="477" y="162"/>
                    <a:pt x="502" y="137"/>
                    <a:pt x="502" y="137"/>
                  </a:cubicBezTo>
                  <a:cubicBezTo>
                    <a:pt x="502" y="112"/>
                    <a:pt x="477" y="87"/>
                    <a:pt x="452" y="87"/>
                  </a:cubicBezTo>
                  <a:cubicBezTo>
                    <a:pt x="327" y="87"/>
                    <a:pt x="176" y="62"/>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4"/>
            <p:cNvSpPr/>
            <p:nvPr/>
          </p:nvSpPr>
          <p:spPr>
            <a:xfrm>
              <a:off x="1446250" y="2913275"/>
              <a:ext cx="15700" cy="4075"/>
            </a:xfrm>
            <a:custGeom>
              <a:avLst/>
              <a:gdLst/>
              <a:ahLst/>
              <a:cxnLst/>
              <a:rect l="l" t="t" r="r" b="b"/>
              <a:pathLst>
                <a:path w="628" h="163" extrusionOk="0">
                  <a:moveTo>
                    <a:pt x="43" y="1"/>
                  </a:moveTo>
                  <a:cubicBezTo>
                    <a:pt x="34" y="1"/>
                    <a:pt x="17" y="12"/>
                    <a:pt x="1" y="12"/>
                  </a:cubicBezTo>
                  <a:cubicBezTo>
                    <a:pt x="1" y="37"/>
                    <a:pt x="26" y="62"/>
                    <a:pt x="26" y="62"/>
                  </a:cubicBezTo>
                  <a:cubicBezTo>
                    <a:pt x="201" y="137"/>
                    <a:pt x="402" y="163"/>
                    <a:pt x="577" y="163"/>
                  </a:cubicBezTo>
                  <a:cubicBezTo>
                    <a:pt x="602" y="163"/>
                    <a:pt x="627" y="163"/>
                    <a:pt x="627" y="137"/>
                  </a:cubicBezTo>
                  <a:cubicBezTo>
                    <a:pt x="627" y="112"/>
                    <a:pt x="602" y="112"/>
                    <a:pt x="577" y="112"/>
                  </a:cubicBezTo>
                  <a:cubicBezTo>
                    <a:pt x="402" y="112"/>
                    <a:pt x="226" y="62"/>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4"/>
            <p:cNvSpPr/>
            <p:nvPr/>
          </p:nvSpPr>
          <p:spPr>
            <a:xfrm>
              <a:off x="1445000" y="2920825"/>
              <a:ext cx="16950" cy="3425"/>
            </a:xfrm>
            <a:custGeom>
              <a:avLst/>
              <a:gdLst/>
              <a:ahLst/>
              <a:cxnLst/>
              <a:rect l="l" t="t" r="r" b="b"/>
              <a:pathLst>
                <a:path w="678" h="137" extrusionOk="0">
                  <a:moveTo>
                    <a:pt x="29" y="0"/>
                  </a:moveTo>
                  <a:cubicBezTo>
                    <a:pt x="13" y="0"/>
                    <a:pt x="0" y="18"/>
                    <a:pt x="0" y="36"/>
                  </a:cubicBezTo>
                  <a:cubicBezTo>
                    <a:pt x="0" y="36"/>
                    <a:pt x="26" y="61"/>
                    <a:pt x="26" y="61"/>
                  </a:cubicBezTo>
                  <a:cubicBezTo>
                    <a:pt x="226" y="111"/>
                    <a:pt x="452" y="136"/>
                    <a:pt x="652" y="136"/>
                  </a:cubicBezTo>
                  <a:cubicBezTo>
                    <a:pt x="677" y="136"/>
                    <a:pt x="677" y="136"/>
                    <a:pt x="677" y="111"/>
                  </a:cubicBezTo>
                  <a:cubicBezTo>
                    <a:pt x="677" y="86"/>
                    <a:pt x="677" y="86"/>
                    <a:pt x="652" y="86"/>
                  </a:cubicBezTo>
                  <a:cubicBezTo>
                    <a:pt x="452" y="61"/>
                    <a:pt x="251" y="36"/>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4"/>
            <p:cNvSpPr/>
            <p:nvPr/>
          </p:nvSpPr>
          <p:spPr>
            <a:xfrm>
              <a:off x="1446250" y="2927975"/>
              <a:ext cx="17575" cy="4400"/>
            </a:xfrm>
            <a:custGeom>
              <a:avLst/>
              <a:gdLst/>
              <a:ahLst/>
              <a:cxnLst/>
              <a:rect l="l" t="t" r="r" b="b"/>
              <a:pathLst>
                <a:path w="703" h="176" extrusionOk="0">
                  <a:moveTo>
                    <a:pt x="51" y="1"/>
                  </a:moveTo>
                  <a:cubicBezTo>
                    <a:pt x="26" y="1"/>
                    <a:pt x="1" y="26"/>
                    <a:pt x="1" y="26"/>
                  </a:cubicBezTo>
                  <a:cubicBezTo>
                    <a:pt x="1" y="51"/>
                    <a:pt x="1" y="76"/>
                    <a:pt x="26" y="76"/>
                  </a:cubicBezTo>
                  <a:cubicBezTo>
                    <a:pt x="226" y="151"/>
                    <a:pt x="427" y="176"/>
                    <a:pt x="627" y="176"/>
                  </a:cubicBezTo>
                  <a:lnTo>
                    <a:pt x="652" y="176"/>
                  </a:lnTo>
                  <a:cubicBezTo>
                    <a:pt x="677" y="176"/>
                    <a:pt x="702" y="176"/>
                    <a:pt x="702" y="151"/>
                  </a:cubicBezTo>
                  <a:cubicBezTo>
                    <a:pt x="702" y="133"/>
                    <a:pt x="690" y="116"/>
                    <a:pt x="674" y="116"/>
                  </a:cubicBezTo>
                  <a:cubicBezTo>
                    <a:pt x="667" y="116"/>
                    <a:pt x="660" y="119"/>
                    <a:pt x="652" y="126"/>
                  </a:cubicBezTo>
                  <a:cubicBezTo>
                    <a:pt x="452"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4"/>
            <p:cNvSpPr/>
            <p:nvPr/>
          </p:nvSpPr>
          <p:spPr>
            <a:xfrm>
              <a:off x="1446875" y="2935500"/>
              <a:ext cx="16325" cy="3775"/>
            </a:xfrm>
            <a:custGeom>
              <a:avLst/>
              <a:gdLst/>
              <a:ahLst/>
              <a:cxnLst/>
              <a:rect l="l" t="t" r="r" b="b"/>
              <a:pathLst>
                <a:path w="653" h="151" extrusionOk="0">
                  <a:moveTo>
                    <a:pt x="51" y="0"/>
                  </a:moveTo>
                  <a:cubicBezTo>
                    <a:pt x="26" y="0"/>
                    <a:pt x="1" y="0"/>
                    <a:pt x="1" y="25"/>
                  </a:cubicBezTo>
                  <a:cubicBezTo>
                    <a:pt x="1" y="25"/>
                    <a:pt x="1" y="50"/>
                    <a:pt x="26" y="50"/>
                  </a:cubicBezTo>
                  <a:cubicBezTo>
                    <a:pt x="201" y="126"/>
                    <a:pt x="402" y="151"/>
                    <a:pt x="627" y="151"/>
                  </a:cubicBezTo>
                  <a:cubicBezTo>
                    <a:pt x="627" y="151"/>
                    <a:pt x="652" y="151"/>
                    <a:pt x="652" y="126"/>
                  </a:cubicBezTo>
                  <a:cubicBezTo>
                    <a:pt x="652" y="101"/>
                    <a:pt x="627" y="76"/>
                    <a:pt x="627" y="76"/>
                  </a:cubicBezTo>
                  <a:cubicBezTo>
                    <a:pt x="427" y="76"/>
                    <a:pt x="2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4"/>
            <p:cNvSpPr/>
            <p:nvPr/>
          </p:nvSpPr>
          <p:spPr>
            <a:xfrm>
              <a:off x="1446875" y="2942125"/>
              <a:ext cx="16950" cy="4050"/>
            </a:xfrm>
            <a:custGeom>
              <a:avLst/>
              <a:gdLst/>
              <a:ahLst/>
              <a:cxnLst/>
              <a:rect l="l" t="t" r="r" b="b"/>
              <a:pathLst>
                <a:path w="678" h="162" extrusionOk="0">
                  <a:moveTo>
                    <a:pt x="34" y="1"/>
                  </a:moveTo>
                  <a:cubicBezTo>
                    <a:pt x="24" y="1"/>
                    <a:pt x="18" y="18"/>
                    <a:pt x="1" y="36"/>
                  </a:cubicBezTo>
                  <a:cubicBezTo>
                    <a:pt x="1" y="36"/>
                    <a:pt x="26" y="61"/>
                    <a:pt x="26" y="61"/>
                  </a:cubicBezTo>
                  <a:cubicBezTo>
                    <a:pt x="226" y="136"/>
                    <a:pt x="427" y="161"/>
                    <a:pt x="627" y="161"/>
                  </a:cubicBezTo>
                  <a:cubicBezTo>
                    <a:pt x="652" y="161"/>
                    <a:pt x="677" y="136"/>
                    <a:pt x="677" y="136"/>
                  </a:cubicBezTo>
                  <a:cubicBezTo>
                    <a:pt x="677" y="111"/>
                    <a:pt x="652" y="86"/>
                    <a:pt x="627" y="86"/>
                  </a:cubicBezTo>
                  <a:cubicBezTo>
                    <a:pt x="427" y="86"/>
                    <a:pt x="251" y="61"/>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4"/>
            <p:cNvSpPr/>
            <p:nvPr/>
          </p:nvSpPr>
          <p:spPr>
            <a:xfrm>
              <a:off x="1448125" y="2949900"/>
              <a:ext cx="17575" cy="3800"/>
            </a:xfrm>
            <a:custGeom>
              <a:avLst/>
              <a:gdLst/>
              <a:ahLst/>
              <a:cxnLst/>
              <a:rect l="l" t="t" r="r" b="b"/>
              <a:pathLst>
                <a:path w="703" h="152" extrusionOk="0">
                  <a:moveTo>
                    <a:pt x="51" y="1"/>
                  </a:moveTo>
                  <a:cubicBezTo>
                    <a:pt x="26" y="1"/>
                    <a:pt x="1" y="1"/>
                    <a:pt x="1" y="26"/>
                  </a:cubicBezTo>
                  <a:cubicBezTo>
                    <a:pt x="1" y="51"/>
                    <a:pt x="1" y="51"/>
                    <a:pt x="26" y="76"/>
                  </a:cubicBezTo>
                  <a:cubicBezTo>
                    <a:pt x="226" y="126"/>
                    <a:pt x="452" y="151"/>
                    <a:pt x="652" y="151"/>
                  </a:cubicBezTo>
                  <a:lnTo>
                    <a:pt x="678" y="151"/>
                  </a:lnTo>
                  <a:cubicBezTo>
                    <a:pt x="703" y="151"/>
                    <a:pt x="703" y="151"/>
                    <a:pt x="703" y="126"/>
                  </a:cubicBezTo>
                  <a:cubicBezTo>
                    <a:pt x="703" y="101"/>
                    <a:pt x="703" y="101"/>
                    <a:pt x="678" y="101"/>
                  </a:cubicBezTo>
                  <a:lnTo>
                    <a:pt x="652" y="101"/>
                  </a:lnTo>
                  <a:cubicBezTo>
                    <a:pt x="452" y="101"/>
                    <a:pt x="25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4"/>
            <p:cNvSpPr/>
            <p:nvPr/>
          </p:nvSpPr>
          <p:spPr>
            <a:xfrm>
              <a:off x="1448750" y="2957425"/>
              <a:ext cx="18825" cy="5050"/>
            </a:xfrm>
            <a:custGeom>
              <a:avLst/>
              <a:gdLst/>
              <a:ahLst/>
              <a:cxnLst/>
              <a:rect l="l" t="t" r="r" b="b"/>
              <a:pathLst>
                <a:path w="753" h="202" extrusionOk="0">
                  <a:moveTo>
                    <a:pt x="51" y="1"/>
                  </a:moveTo>
                  <a:cubicBezTo>
                    <a:pt x="26" y="1"/>
                    <a:pt x="1" y="1"/>
                    <a:pt x="1" y="26"/>
                  </a:cubicBezTo>
                  <a:cubicBezTo>
                    <a:pt x="1" y="51"/>
                    <a:pt x="1" y="76"/>
                    <a:pt x="26" y="76"/>
                  </a:cubicBezTo>
                  <a:cubicBezTo>
                    <a:pt x="251" y="151"/>
                    <a:pt x="477" y="201"/>
                    <a:pt x="703" y="201"/>
                  </a:cubicBezTo>
                  <a:cubicBezTo>
                    <a:pt x="728" y="201"/>
                    <a:pt x="753" y="176"/>
                    <a:pt x="753" y="151"/>
                  </a:cubicBezTo>
                  <a:cubicBezTo>
                    <a:pt x="753" y="126"/>
                    <a:pt x="728" y="126"/>
                    <a:pt x="728" y="126"/>
                  </a:cubicBezTo>
                  <a:lnTo>
                    <a:pt x="703" y="126"/>
                  </a:lnTo>
                  <a:cubicBezTo>
                    <a:pt x="477"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4"/>
            <p:cNvSpPr/>
            <p:nvPr/>
          </p:nvSpPr>
          <p:spPr>
            <a:xfrm>
              <a:off x="1450000" y="2964050"/>
              <a:ext cx="17575" cy="4675"/>
            </a:xfrm>
            <a:custGeom>
              <a:avLst/>
              <a:gdLst/>
              <a:ahLst/>
              <a:cxnLst/>
              <a:rect l="l" t="t" r="r" b="b"/>
              <a:pathLst>
                <a:path w="703" h="187" extrusionOk="0">
                  <a:moveTo>
                    <a:pt x="44" y="0"/>
                  </a:moveTo>
                  <a:cubicBezTo>
                    <a:pt x="34" y="0"/>
                    <a:pt x="18" y="11"/>
                    <a:pt x="1" y="11"/>
                  </a:cubicBezTo>
                  <a:cubicBezTo>
                    <a:pt x="1" y="36"/>
                    <a:pt x="26" y="61"/>
                    <a:pt x="26" y="61"/>
                  </a:cubicBezTo>
                  <a:cubicBezTo>
                    <a:pt x="227" y="137"/>
                    <a:pt x="402" y="187"/>
                    <a:pt x="603" y="187"/>
                  </a:cubicBezTo>
                  <a:lnTo>
                    <a:pt x="678" y="187"/>
                  </a:lnTo>
                  <a:cubicBezTo>
                    <a:pt x="678" y="187"/>
                    <a:pt x="703" y="162"/>
                    <a:pt x="703" y="137"/>
                  </a:cubicBezTo>
                  <a:cubicBezTo>
                    <a:pt x="703" y="111"/>
                    <a:pt x="678" y="111"/>
                    <a:pt x="653" y="111"/>
                  </a:cubicBezTo>
                  <a:cubicBezTo>
                    <a:pt x="452" y="111"/>
                    <a:pt x="252" y="86"/>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4"/>
            <p:cNvSpPr/>
            <p:nvPr/>
          </p:nvSpPr>
          <p:spPr>
            <a:xfrm>
              <a:off x="1451900" y="2971200"/>
              <a:ext cx="20075" cy="4425"/>
            </a:xfrm>
            <a:custGeom>
              <a:avLst/>
              <a:gdLst/>
              <a:ahLst/>
              <a:cxnLst/>
              <a:rect l="l" t="t" r="r" b="b"/>
              <a:pathLst>
                <a:path w="803" h="177" extrusionOk="0">
                  <a:moveTo>
                    <a:pt x="50" y="1"/>
                  </a:moveTo>
                  <a:cubicBezTo>
                    <a:pt x="50" y="1"/>
                    <a:pt x="25" y="1"/>
                    <a:pt x="25" y="26"/>
                  </a:cubicBezTo>
                  <a:cubicBezTo>
                    <a:pt x="0" y="51"/>
                    <a:pt x="25" y="51"/>
                    <a:pt x="50" y="76"/>
                  </a:cubicBezTo>
                  <a:cubicBezTo>
                    <a:pt x="276" y="126"/>
                    <a:pt x="501" y="176"/>
                    <a:pt x="752" y="176"/>
                  </a:cubicBezTo>
                  <a:cubicBezTo>
                    <a:pt x="777" y="176"/>
                    <a:pt x="802" y="176"/>
                    <a:pt x="802" y="151"/>
                  </a:cubicBezTo>
                  <a:cubicBezTo>
                    <a:pt x="802" y="126"/>
                    <a:pt x="777" y="126"/>
                    <a:pt x="752" y="126"/>
                  </a:cubicBezTo>
                  <a:cubicBezTo>
                    <a:pt x="527" y="101"/>
                    <a:pt x="2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4"/>
            <p:cNvSpPr/>
            <p:nvPr/>
          </p:nvSpPr>
          <p:spPr>
            <a:xfrm>
              <a:off x="1451900" y="2978725"/>
              <a:ext cx="22575" cy="4425"/>
            </a:xfrm>
            <a:custGeom>
              <a:avLst/>
              <a:gdLst/>
              <a:ahLst/>
              <a:cxnLst/>
              <a:rect l="l" t="t" r="r" b="b"/>
              <a:pathLst>
                <a:path w="903" h="177" extrusionOk="0">
                  <a:moveTo>
                    <a:pt x="50" y="1"/>
                  </a:moveTo>
                  <a:cubicBezTo>
                    <a:pt x="25" y="1"/>
                    <a:pt x="0" y="1"/>
                    <a:pt x="0" y="26"/>
                  </a:cubicBezTo>
                  <a:cubicBezTo>
                    <a:pt x="0" y="51"/>
                    <a:pt x="0" y="51"/>
                    <a:pt x="25" y="76"/>
                  </a:cubicBezTo>
                  <a:cubicBezTo>
                    <a:pt x="276" y="151"/>
                    <a:pt x="527" y="176"/>
                    <a:pt x="777" y="176"/>
                  </a:cubicBezTo>
                  <a:lnTo>
                    <a:pt x="852" y="176"/>
                  </a:lnTo>
                  <a:cubicBezTo>
                    <a:pt x="877" y="176"/>
                    <a:pt x="902" y="176"/>
                    <a:pt x="902" y="151"/>
                  </a:cubicBezTo>
                  <a:cubicBezTo>
                    <a:pt x="885" y="133"/>
                    <a:pt x="880" y="116"/>
                    <a:pt x="869" y="116"/>
                  </a:cubicBezTo>
                  <a:cubicBezTo>
                    <a:pt x="865" y="116"/>
                    <a:pt x="860" y="119"/>
                    <a:pt x="852" y="126"/>
                  </a:cubicBezTo>
                  <a:cubicBezTo>
                    <a:pt x="577" y="126"/>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4"/>
            <p:cNvSpPr/>
            <p:nvPr/>
          </p:nvSpPr>
          <p:spPr>
            <a:xfrm>
              <a:off x="1463800" y="2991600"/>
              <a:ext cx="14425" cy="5325"/>
            </a:xfrm>
            <a:custGeom>
              <a:avLst/>
              <a:gdLst/>
              <a:ahLst/>
              <a:cxnLst/>
              <a:rect l="l" t="t" r="r" b="b"/>
              <a:pathLst>
                <a:path w="577" h="213" extrusionOk="0">
                  <a:moveTo>
                    <a:pt x="44" y="1"/>
                  </a:moveTo>
                  <a:cubicBezTo>
                    <a:pt x="37" y="1"/>
                    <a:pt x="25" y="12"/>
                    <a:pt x="25" y="12"/>
                  </a:cubicBezTo>
                  <a:cubicBezTo>
                    <a:pt x="0" y="37"/>
                    <a:pt x="25" y="62"/>
                    <a:pt x="25" y="62"/>
                  </a:cubicBezTo>
                  <a:cubicBezTo>
                    <a:pt x="201" y="137"/>
                    <a:pt x="376" y="187"/>
                    <a:pt x="552" y="212"/>
                  </a:cubicBezTo>
                  <a:cubicBezTo>
                    <a:pt x="577" y="212"/>
                    <a:pt x="577" y="187"/>
                    <a:pt x="577" y="187"/>
                  </a:cubicBezTo>
                  <a:cubicBezTo>
                    <a:pt x="577" y="162"/>
                    <a:pt x="577" y="137"/>
                    <a:pt x="552" y="137"/>
                  </a:cubicBezTo>
                  <a:cubicBezTo>
                    <a:pt x="376" y="137"/>
                    <a:pt x="201" y="87"/>
                    <a:pt x="51" y="12"/>
                  </a:cubicBezTo>
                  <a:cubicBezTo>
                    <a:pt x="51"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4"/>
            <p:cNvSpPr/>
            <p:nvPr/>
          </p:nvSpPr>
          <p:spPr>
            <a:xfrm>
              <a:off x="1465675" y="3000025"/>
              <a:ext cx="14450" cy="4425"/>
            </a:xfrm>
            <a:custGeom>
              <a:avLst/>
              <a:gdLst/>
              <a:ahLst/>
              <a:cxnLst/>
              <a:rect l="l" t="t" r="r" b="b"/>
              <a:pathLst>
                <a:path w="578" h="177" extrusionOk="0">
                  <a:moveTo>
                    <a:pt x="76" y="1"/>
                  </a:moveTo>
                  <a:cubicBezTo>
                    <a:pt x="51" y="1"/>
                    <a:pt x="26" y="1"/>
                    <a:pt x="26" y="26"/>
                  </a:cubicBezTo>
                  <a:cubicBezTo>
                    <a:pt x="1" y="26"/>
                    <a:pt x="26" y="51"/>
                    <a:pt x="26" y="51"/>
                  </a:cubicBezTo>
                  <a:cubicBezTo>
                    <a:pt x="201" y="126"/>
                    <a:pt x="351" y="176"/>
                    <a:pt x="527" y="176"/>
                  </a:cubicBezTo>
                  <a:cubicBezTo>
                    <a:pt x="552" y="176"/>
                    <a:pt x="577" y="176"/>
                    <a:pt x="577" y="151"/>
                  </a:cubicBezTo>
                  <a:cubicBezTo>
                    <a:pt x="577" y="126"/>
                    <a:pt x="552" y="101"/>
                    <a:pt x="527" y="101"/>
                  </a:cubicBezTo>
                  <a:cubicBezTo>
                    <a:pt x="377" y="101"/>
                    <a:pt x="22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4"/>
            <p:cNvSpPr/>
            <p:nvPr/>
          </p:nvSpPr>
          <p:spPr>
            <a:xfrm>
              <a:off x="1478200" y="3021950"/>
              <a:ext cx="27600" cy="4425"/>
            </a:xfrm>
            <a:custGeom>
              <a:avLst/>
              <a:gdLst/>
              <a:ahLst/>
              <a:cxnLst/>
              <a:rect l="l" t="t" r="r" b="b"/>
              <a:pathLst>
                <a:path w="1104" h="177" extrusionOk="0">
                  <a:moveTo>
                    <a:pt x="51" y="1"/>
                  </a:moveTo>
                  <a:cubicBezTo>
                    <a:pt x="26" y="1"/>
                    <a:pt x="26" y="1"/>
                    <a:pt x="26" y="26"/>
                  </a:cubicBezTo>
                  <a:cubicBezTo>
                    <a:pt x="1" y="51"/>
                    <a:pt x="26" y="76"/>
                    <a:pt x="51" y="76"/>
                  </a:cubicBezTo>
                  <a:cubicBezTo>
                    <a:pt x="277" y="126"/>
                    <a:pt x="527" y="176"/>
                    <a:pt x="778" y="176"/>
                  </a:cubicBezTo>
                  <a:cubicBezTo>
                    <a:pt x="878" y="176"/>
                    <a:pt x="978" y="151"/>
                    <a:pt x="1053" y="151"/>
                  </a:cubicBezTo>
                  <a:cubicBezTo>
                    <a:pt x="1079" y="151"/>
                    <a:pt x="1104" y="126"/>
                    <a:pt x="1104" y="126"/>
                  </a:cubicBezTo>
                  <a:cubicBezTo>
                    <a:pt x="1104" y="101"/>
                    <a:pt x="1079" y="76"/>
                    <a:pt x="1053" y="76"/>
                  </a:cubicBezTo>
                  <a:cubicBezTo>
                    <a:pt x="972" y="82"/>
                    <a:pt x="889" y="86"/>
                    <a:pt x="805" y="86"/>
                  </a:cubicBezTo>
                  <a:cubicBezTo>
                    <a:pt x="554" y="86"/>
                    <a:pt x="295"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4"/>
            <p:cNvSpPr/>
            <p:nvPr/>
          </p:nvSpPr>
          <p:spPr>
            <a:xfrm>
              <a:off x="1486975" y="3029475"/>
              <a:ext cx="20075" cy="3800"/>
            </a:xfrm>
            <a:custGeom>
              <a:avLst/>
              <a:gdLst/>
              <a:ahLst/>
              <a:cxnLst/>
              <a:rect l="l" t="t" r="r" b="b"/>
              <a:pathLst>
                <a:path w="803" h="152" extrusionOk="0">
                  <a:moveTo>
                    <a:pt x="51" y="1"/>
                  </a:moveTo>
                  <a:cubicBezTo>
                    <a:pt x="26" y="1"/>
                    <a:pt x="26" y="26"/>
                    <a:pt x="26" y="51"/>
                  </a:cubicBezTo>
                  <a:cubicBezTo>
                    <a:pt x="1" y="51"/>
                    <a:pt x="26" y="76"/>
                    <a:pt x="51" y="76"/>
                  </a:cubicBezTo>
                  <a:cubicBezTo>
                    <a:pt x="276" y="126"/>
                    <a:pt x="527" y="151"/>
                    <a:pt x="753" y="151"/>
                  </a:cubicBezTo>
                  <a:cubicBezTo>
                    <a:pt x="778" y="151"/>
                    <a:pt x="803" y="151"/>
                    <a:pt x="803" y="126"/>
                  </a:cubicBezTo>
                  <a:cubicBezTo>
                    <a:pt x="803" y="101"/>
                    <a:pt x="778" y="101"/>
                    <a:pt x="753"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4"/>
            <p:cNvSpPr/>
            <p:nvPr/>
          </p:nvSpPr>
          <p:spPr>
            <a:xfrm>
              <a:off x="1494500" y="3035125"/>
              <a:ext cx="20700" cy="5025"/>
            </a:xfrm>
            <a:custGeom>
              <a:avLst/>
              <a:gdLst/>
              <a:ahLst/>
              <a:cxnLst/>
              <a:rect l="l" t="t" r="r" b="b"/>
              <a:pathLst>
                <a:path w="828" h="201" extrusionOk="0">
                  <a:moveTo>
                    <a:pt x="51" y="0"/>
                  </a:moveTo>
                  <a:cubicBezTo>
                    <a:pt x="26" y="0"/>
                    <a:pt x="0" y="25"/>
                    <a:pt x="0" y="25"/>
                  </a:cubicBezTo>
                  <a:cubicBezTo>
                    <a:pt x="0" y="50"/>
                    <a:pt x="26" y="75"/>
                    <a:pt x="26" y="75"/>
                  </a:cubicBezTo>
                  <a:cubicBezTo>
                    <a:pt x="276" y="126"/>
                    <a:pt x="527" y="176"/>
                    <a:pt x="777" y="201"/>
                  </a:cubicBezTo>
                  <a:cubicBezTo>
                    <a:pt x="802" y="201"/>
                    <a:pt x="802" y="176"/>
                    <a:pt x="802" y="176"/>
                  </a:cubicBezTo>
                  <a:cubicBezTo>
                    <a:pt x="828" y="151"/>
                    <a:pt x="802" y="126"/>
                    <a:pt x="777" y="126"/>
                  </a:cubicBezTo>
                  <a:cubicBezTo>
                    <a:pt x="527" y="101"/>
                    <a:pt x="27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4"/>
            <p:cNvSpPr/>
            <p:nvPr/>
          </p:nvSpPr>
          <p:spPr>
            <a:xfrm>
              <a:off x="1500150" y="3043000"/>
              <a:ext cx="20075" cy="4050"/>
            </a:xfrm>
            <a:custGeom>
              <a:avLst/>
              <a:gdLst/>
              <a:ahLst/>
              <a:cxnLst/>
              <a:rect l="l" t="t" r="r" b="b"/>
              <a:pathLst>
                <a:path w="803" h="162" extrusionOk="0">
                  <a:moveTo>
                    <a:pt x="45" y="1"/>
                  </a:moveTo>
                  <a:cubicBezTo>
                    <a:pt x="38" y="1"/>
                    <a:pt x="25" y="18"/>
                    <a:pt x="25" y="36"/>
                  </a:cubicBezTo>
                  <a:cubicBezTo>
                    <a:pt x="0" y="36"/>
                    <a:pt x="25" y="61"/>
                    <a:pt x="25" y="61"/>
                  </a:cubicBezTo>
                  <a:cubicBezTo>
                    <a:pt x="201" y="136"/>
                    <a:pt x="376" y="161"/>
                    <a:pt x="551" y="161"/>
                  </a:cubicBezTo>
                  <a:cubicBezTo>
                    <a:pt x="627" y="161"/>
                    <a:pt x="702" y="161"/>
                    <a:pt x="777" y="136"/>
                  </a:cubicBezTo>
                  <a:cubicBezTo>
                    <a:pt x="802" y="136"/>
                    <a:pt x="802" y="111"/>
                    <a:pt x="802" y="111"/>
                  </a:cubicBezTo>
                  <a:cubicBezTo>
                    <a:pt x="802" y="86"/>
                    <a:pt x="777" y="61"/>
                    <a:pt x="777" y="61"/>
                  </a:cubicBezTo>
                  <a:cubicBezTo>
                    <a:pt x="688" y="79"/>
                    <a:pt x="599" y="87"/>
                    <a:pt x="512" y="87"/>
                  </a:cubicBezTo>
                  <a:cubicBezTo>
                    <a:pt x="352" y="87"/>
                    <a:pt x="196" y="60"/>
                    <a:pt x="50" y="11"/>
                  </a:cubicBezTo>
                  <a:cubicBezTo>
                    <a:pt x="50"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4"/>
            <p:cNvSpPr/>
            <p:nvPr/>
          </p:nvSpPr>
          <p:spPr>
            <a:xfrm>
              <a:off x="1505150" y="3050150"/>
              <a:ext cx="23825" cy="3800"/>
            </a:xfrm>
            <a:custGeom>
              <a:avLst/>
              <a:gdLst/>
              <a:ahLst/>
              <a:cxnLst/>
              <a:rect l="l" t="t" r="r" b="b"/>
              <a:pathLst>
                <a:path w="953" h="152" extrusionOk="0">
                  <a:moveTo>
                    <a:pt x="51" y="1"/>
                  </a:moveTo>
                  <a:cubicBezTo>
                    <a:pt x="26" y="1"/>
                    <a:pt x="26" y="26"/>
                    <a:pt x="1" y="26"/>
                  </a:cubicBezTo>
                  <a:cubicBezTo>
                    <a:pt x="1" y="51"/>
                    <a:pt x="26" y="76"/>
                    <a:pt x="51" y="76"/>
                  </a:cubicBezTo>
                  <a:cubicBezTo>
                    <a:pt x="276" y="126"/>
                    <a:pt x="502" y="151"/>
                    <a:pt x="727" y="151"/>
                  </a:cubicBezTo>
                  <a:lnTo>
                    <a:pt x="903" y="151"/>
                  </a:lnTo>
                  <a:cubicBezTo>
                    <a:pt x="928" y="151"/>
                    <a:pt x="953" y="126"/>
                    <a:pt x="953" y="101"/>
                  </a:cubicBezTo>
                  <a:cubicBezTo>
                    <a:pt x="953" y="76"/>
                    <a:pt x="928" y="76"/>
                    <a:pt x="903" y="76"/>
                  </a:cubicBezTo>
                  <a:cubicBezTo>
                    <a:pt x="627" y="76"/>
                    <a:pt x="32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4"/>
            <p:cNvSpPr/>
            <p:nvPr/>
          </p:nvSpPr>
          <p:spPr>
            <a:xfrm>
              <a:off x="1512050" y="3058300"/>
              <a:ext cx="24450" cy="2525"/>
            </a:xfrm>
            <a:custGeom>
              <a:avLst/>
              <a:gdLst/>
              <a:ahLst/>
              <a:cxnLst/>
              <a:rect l="l" t="t" r="r" b="b"/>
              <a:pathLst>
                <a:path w="978" h="101" extrusionOk="0">
                  <a:moveTo>
                    <a:pt x="50" y="1"/>
                  </a:moveTo>
                  <a:cubicBezTo>
                    <a:pt x="25" y="1"/>
                    <a:pt x="0" y="26"/>
                    <a:pt x="0" y="51"/>
                  </a:cubicBezTo>
                  <a:cubicBezTo>
                    <a:pt x="0" y="76"/>
                    <a:pt x="25" y="76"/>
                    <a:pt x="25" y="76"/>
                  </a:cubicBezTo>
                  <a:lnTo>
                    <a:pt x="953" y="101"/>
                  </a:lnTo>
                  <a:cubicBezTo>
                    <a:pt x="978" y="101"/>
                    <a:pt x="978" y="76"/>
                    <a:pt x="978" y="51"/>
                  </a:cubicBezTo>
                  <a:cubicBezTo>
                    <a:pt x="978" y="51"/>
                    <a:pt x="978" y="26"/>
                    <a:pt x="953" y="2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4"/>
            <p:cNvSpPr/>
            <p:nvPr/>
          </p:nvSpPr>
          <p:spPr>
            <a:xfrm>
              <a:off x="1517675" y="3065825"/>
              <a:ext cx="23225" cy="4400"/>
            </a:xfrm>
            <a:custGeom>
              <a:avLst/>
              <a:gdLst/>
              <a:ahLst/>
              <a:cxnLst/>
              <a:rect l="l" t="t" r="r" b="b"/>
              <a:pathLst>
                <a:path w="929" h="176" extrusionOk="0">
                  <a:moveTo>
                    <a:pt x="51" y="0"/>
                  </a:moveTo>
                  <a:cubicBezTo>
                    <a:pt x="26" y="0"/>
                    <a:pt x="1" y="0"/>
                    <a:pt x="1" y="25"/>
                  </a:cubicBezTo>
                  <a:cubicBezTo>
                    <a:pt x="1" y="51"/>
                    <a:pt x="1" y="76"/>
                    <a:pt x="26" y="76"/>
                  </a:cubicBezTo>
                  <a:cubicBezTo>
                    <a:pt x="251" y="126"/>
                    <a:pt x="477" y="176"/>
                    <a:pt x="728" y="176"/>
                  </a:cubicBezTo>
                  <a:cubicBezTo>
                    <a:pt x="778" y="176"/>
                    <a:pt x="828" y="151"/>
                    <a:pt x="903" y="151"/>
                  </a:cubicBezTo>
                  <a:cubicBezTo>
                    <a:pt x="903" y="151"/>
                    <a:pt x="928" y="151"/>
                    <a:pt x="928" y="126"/>
                  </a:cubicBezTo>
                  <a:cubicBezTo>
                    <a:pt x="928" y="101"/>
                    <a:pt x="903" y="101"/>
                    <a:pt x="878" y="101"/>
                  </a:cubicBezTo>
                  <a:cubicBezTo>
                    <a:pt x="602" y="101"/>
                    <a:pt x="327"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4"/>
            <p:cNvSpPr/>
            <p:nvPr/>
          </p:nvSpPr>
          <p:spPr>
            <a:xfrm>
              <a:off x="1526450" y="3074600"/>
              <a:ext cx="27600" cy="3775"/>
            </a:xfrm>
            <a:custGeom>
              <a:avLst/>
              <a:gdLst/>
              <a:ahLst/>
              <a:cxnLst/>
              <a:rect l="l" t="t" r="r" b="b"/>
              <a:pathLst>
                <a:path w="1104" h="151" extrusionOk="0">
                  <a:moveTo>
                    <a:pt x="26" y="0"/>
                  </a:moveTo>
                  <a:cubicBezTo>
                    <a:pt x="1" y="0"/>
                    <a:pt x="1" y="25"/>
                    <a:pt x="1" y="50"/>
                  </a:cubicBezTo>
                  <a:cubicBezTo>
                    <a:pt x="1" y="50"/>
                    <a:pt x="1" y="75"/>
                    <a:pt x="26" y="75"/>
                  </a:cubicBezTo>
                  <a:cubicBezTo>
                    <a:pt x="377" y="101"/>
                    <a:pt x="727" y="126"/>
                    <a:pt x="1078" y="151"/>
                  </a:cubicBezTo>
                  <a:cubicBezTo>
                    <a:pt x="1103" y="151"/>
                    <a:pt x="1103" y="126"/>
                    <a:pt x="1103" y="101"/>
                  </a:cubicBezTo>
                  <a:cubicBezTo>
                    <a:pt x="1103" y="75"/>
                    <a:pt x="1103" y="75"/>
                    <a:pt x="1078" y="75"/>
                  </a:cubicBezTo>
                  <a:cubicBezTo>
                    <a:pt x="727" y="50"/>
                    <a:pt x="377" y="5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4"/>
            <p:cNvSpPr/>
            <p:nvPr/>
          </p:nvSpPr>
          <p:spPr>
            <a:xfrm>
              <a:off x="1544000" y="3082750"/>
              <a:ext cx="26975" cy="3775"/>
            </a:xfrm>
            <a:custGeom>
              <a:avLst/>
              <a:gdLst/>
              <a:ahLst/>
              <a:cxnLst/>
              <a:rect l="l" t="t" r="r" b="b"/>
              <a:pathLst>
                <a:path w="1079" h="151" extrusionOk="0">
                  <a:moveTo>
                    <a:pt x="51" y="0"/>
                  </a:moveTo>
                  <a:cubicBezTo>
                    <a:pt x="25" y="0"/>
                    <a:pt x="0" y="25"/>
                    <a:pt x="0" y="25"/>
                  </a:cubicBezTo>
                  <a:cubicBezTo>
                    <a:pt x="0" y="50"/>
                    <a:pt x="0" y="75"/>
                    <a:pt x="25" y="75"/>
                  </a:cubicBezTo>
                  <a:cubicBezTo>
                    <a:pt x="276" y="125"/>
                    <a:pt x="527" y="150"/>
                    <a:pt x="777" y="150"/>
                  </a:cubicBezTo>
                  <a:lnTo>
                    <a:pt x="1028" y="150"/>
                  </a:lnTo>
                  <a:cubicBezTo>
                    <a:pt x="1053" y="150"/>
                    <a:pt x="1078" y="125"/>
                    <a:pt x="1078" y="100"/>
                  </a:cubicBezTo>
                  <a:cubicBezTo>
                    <a:pt x="1053" y="100"/>
                    <a:pt x="1053" y="75"/>
                    <a:pt x="1028" y="75"/>
                  </a:cubicBezTo>
                  <a:cubicBezTo>
                    <a:pt x="947" y="82"/>
                    <a:pt x="865" y="85"/>
                    <a:pt x="784" y="85"/>
                  </a:cubicBezTo>
                  <a:cubicBezTo>
                    <a:pt x="539" y="85"/>
                    <a:pt x="295" y="5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4"/>
            <p:cNvSpPr/>
            <p:nvPr/>
          </p:nvSpPr>
          <p:spPr>
            <a:xfrm>
              <a:off x="1549625" y="3090250"/>
              <a:ext cx="27600" cy="3800"/>
            </a:xfrm>
            <a:custGeom>
              <a:avLst/>
              <a:gdLst/>
              <a:ahLst/>
              <a:cxnLst/>
              <a:rect l="l" t="t" r="r" b="b"/>
              <a:pathLst>
                <a:path w="1104" h="152" extrusionOk="0">
                  <a:moveTo>
                    <a:pt x="51" y="1"/>
                  </a:moveTo>
                  <a:cubicBezTo>
                    <a:pt x="26" y="1"/>
                    <a:pt x="1" y="26"/>
                    <a:pt x="1" y="51"/>
                  </a:cubicBezTo>
                  <a:cubicBezTo>
                    <a:pt x="1" y="51"/>
                    <a:pt x="26" y="76"/>
                    <a:pt x="51" y="76"/>
                  </a:cubicBezTo>
                  <a:lnTo>
                    <a:pt x="1079" y="151"/>
                  </a:lnTo>
                  <a:cubicBezTo>
                    <a:pt x="1104" y="151"/>
                    <a:pt x="1104" y="126"/>
                    <a:pt x="1104" y="126"/>
                  </a:cubicBezTo>
                  <a:cubicBezTo>
                    <a:pt x="1104" y="101"/>
                    <a:pt x="1104" y="76"/>
                    <a:pt x="1079"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4"/>
            <p:cNvSpPr/>
            <p:nvPr/>
          </p:nvSpPr>
          <p:spPr>
            <a:xfrm>
              <a:off x="1559025" y="3097150"/>
              <a:ext cx="25725" cy="4400"/>
            </a:xfrm>
            <a:custGeom>
              <a:avLst/>
              <a:gdLst/>
              <a:ahLst/>
              <a:cxnLst/>
              <a:rect l="l" t="t" r="r" b="b"/>
              <a:pathLst>
                <a:path w="1029" h="176" extrusionOk="0">
                  <a:moveTo>
                    <a:pt x="51" y="1"/>
                  </a:moveTo>
                  <a:cubicBezTo>
                    <a:pt x="26" y="1"/>
                    <a:pt x="1" y="26"/>
                    <a:pt x="1" y="51"/>
                  </a:cubicBezTo>
                  <a:cubicBezTo>
                    <a:pt x="1" y="51"/>
                    <a:pt x="26" y="76"/>
                    <a:pt x="26" y="76"/>
                  </a:cubicBezTo>
                  <a:lnTo>
                    <a:pt x="1003" y="176"/>
                  </a:lnTo>
                  <a:cubicBezTo>
                    <a:pt x="1028" y="176"/>
                    <a:pt x="1028" y="176"/>
                    <a:pt x="1028" y="151"/>
                  </a:cubicBezTo>
                  <a:cubicBezTo>
                    <a:pt x="1028" y="126"/>
                    <a:pt x="1028" y="126"/>
                    <a:pt x="100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4"/>
            <p:cNvSpPr/>
            <p:nvPr/>
          </p:nvSpPr>
          <p:spPr>
            <a:xfrm>
              <a:off x="1569675" y="3105300"/>
              <a:ext cx="25100" cy="3775"/>
            </a:xfrm>
            <a:custGeom>
              <a:avLst/>
              <a:gdLst/>
              <a:ahLst/>
              <a:cxnLst/>
              <a:rect l="l" t="t" r="r" b="b"/>
              <a:pathLst>
                <a:path w="1004" h="151" extrusionOk="0">
                  <a:moveTo>
                    <a:pt x="26" y="0"/>
                  </a:moveTo>
                  <a:cubicBezTo>
                    <a:pt x="26" y="0"/>
                    <a:pt x="1" y="25"/>
                    <a:pt x="1" y="25"/>
                  </a:cubicBezTo>
                  <a:cubicBezTo>
                    <a:pt x="1" y="50"/>
                    <a:pt x="1" y="76"/>
                    <a:pt x="26" y="76"/>
                  </a:cubicBezTo>
                  <a:lnTo>
                    <a:pt x="978" y="151"/>
                  </a:lnTo>
                  <a:cubicBezTo>
                    <a:pt x="1004" y="151"/>
                    <a:pt x="1004" y="151"/>
                    <a:pt x="1004" y="126"/>
                  </a:cubicBezTo>
                  <a:cubicBezTo>
                    <a:pt x="1004" y="101"/>
                    <a:pt x="1004" y="101"/>
                    <a:pt x="978" y="101"/>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4"/>
            <p:cNvSpPr/>
            <p:nvPr/>
          </p:nvSpPr>
          <p:spPr>
            <a:xfrm>
              <a:off x="1607275" y="3082125"/>
              <a:ext cx="100275" cy="11925"/>
            </a:xfrm>
            <a:custGeom>
              <a:avLst/>
              <a:gdLst/>
              <a:ahLst/>
              <a:cxnLst/>
              <a:rect l="l" t="t" r="r" b="b"/>
              <a:pathLst>
                <a:path w="4011" h="477" extrusionOk="0">
                  <a:moveTo>
                    <a:pt x="26" y="0"/>
                  </a:moveTo>
                  <a:cubicBezTo>
                    <a:pt x="26" y="0"/>
                    <a:pt x="1" y="0"/>
                    <a:pt x="1" y="25"/>
                  </a:cubicBezTo>
                  <a:cubicBezTo>
                    <a:pt x="1" y="50"/>
                    <a:pt x="1" y="75"/>
                    <a:pt x="26" y="75"/>
                  </a:cubicBezTo>
                  <a:cubicBezTo>
                    <a:pt x="1129" y="276"/>
                    <a:pt x="2256" y="476"/>
                    <a:pt x="3409" y="476"/>
                  </a:cubicBezTo>
                  <a:cubicBezTo>
                    <a:pt x="3585" y="476"/>
                    <a:pt x="3785" y="451"/>
                    <a:pt x="3961" y="451"/>
                  </a:cubicBezTo>
                  <a:cubicBezTo>
                    <a:pt x="3986" y="451"/>
                    <a:pt x="4011" y="426"/>
                    <a:pt x="4011" y="401"/>
                  </a:cubicBezTo>
                  <a:cubicBezTo>
                    <a:pt x="4011" y="401"/>
                    <a:pt x="3986" y="376"/>
                    <a:pt x="3961" y="376"/>
                  </a:cubicBezTo>
                  <a:cubicBezTo>
                    <a:pt x="3754" y="392"/>
                    <a:pt x="3547" y="399"/>
                    <a:pt x="3340" y="399"/>
                  </a:cubicBezTo>
                  <a:cubicBezTo>
                    <a:pt x="2219" y="399"/>
                    <a:pt x="1105" y="19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4"/>
            <p:cNvSpPr/>
            <p:nvPr/>
          </p:nvSpPr>
          <p:spPr>
            <a:xfrm>
              <a:off x="1636725" y="3078975"/>
              <a:ext cx="75850" cy="7550"/>
            </a:xfrm>
            <a:custGeom>
              <a:avLst/>
              <a:gdLst/>
              <a:ahLst/>
              <a:cxnLst/>
              <a:rect l="l" t="t" r="r" b="b"/>
              <a:pathLst>
                <a:path w="3034" h="302" extrusionOk="0">
                  <a:moveTo>
                    <a:pt x="51" y="1"/>
                  </a:moveTo>
                  <a:cubicBezTo>
                    <a:pt x="26" y="1"/>
                    <a:pt x="1" y="1"/>
                    <a:pt x="1" y="26"/>
                  </a:cubicBezTo>
                  <a:cubicBezTo>
                    <a:pt x="1" y="51"/>
                    <a:pt x="1" y="76"/>
                    <a:pt x="26" y="76"/>
                  </a:cubicBezTo>
                  <a:cubicBezTo>
                    <a:pt x="928" y="226"/>
                    <a:pt x="1780" y="301"/>
                    <a:pt x="2557" y="301"/>
                  </a:cubicBezTo>
                  <a:lnTo>
                    <a:pt x="3008" y="301"/>
                  </a:lnTo>
                  <a:cubicBezTo>
                    <a:pt x="3033" y="301"/>
                    <a:pt x="3033" y="276"/>
                    <a:pt x="3033" y="276"/>
                  </a:cubicBezTo>
                  <a:cubicBezTo>
                    <a:pt x="3033" y="251"/>
                    <a:pt x="3033" y="226"/>
                    <a:pt x="3008" y="226"/>
                  </a:cubicBezTo>
                  <a:cubicBezTo>
                    <a:pt x="2828" y="236"/>
                    <a:pt x="2643" y="241"/>
                    <a:pt x="2455" y="241"/>
                  </a:cubicBezTo>
                  <a:cubicBezTo>
                    <a:pt x="1703" y="241"/>
                    <a:pt x="893" y="16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4"/>
            <p:cNvSpPr/>
            <p:nvPr/>
          </p:nvSpPr>
          <p:spPr>
            <a:xfrm>
              <a:off x="1532100" y="2773850"/>
              <a:ext cx="10050" cy="4400"/>
            </a:xfrm>
            <a:custGeom>
              <a:avLst/>
              <a:gdLst/>
              <a:ahLst/>
              <a:cxnLst/>
              <a:rect l="l" t="t" r="r" b="b"/>
              <a:pathLst>
                <a:path w="402" h="176" extrusionOk="0">
                  <a:moveTo>
                    <a:pt x="75" y="0"/>
                  </a:moveTo>
                  <a:cubicBezTo>
                    <a:pt x="50" y="0"/>
                    <a:pt x="25" y="0"/>
                    <a:pt x="25" y="25"/>
                  </a:cubicBezTo>
                  <a:cubicBezTo>
                    <a:pt x="0" y="50"/>
                    <a:pt x="25" y="75"/>
                    <a:pt x="25" y="75"/>
                  </a:cubicBezTo>
                  <a:cubicBezTo>
                    <a:pt x="126" y="125"/>
                    <a:pt x="251" y="150"/>
                    <a:pt x="351" y="176"/>
                  </a:cubicBezTo>
                  <a:lnTo>
                    <a:pt x="376" y="176"/>
                  </a:lnTo>
                  <a:cubicBezTo>
                    <a:pt x="376" y="176"/>
                    <a:pt x="401" y="150"/>
                    <a:pt x="401" y="125"/>
                  </a:cubicBezTo>
                  <a:cubicBezTo>
                    <a:pt x="401" y="125"/>
                    <a:pt x="376" y="100"/>
                    <a:pt x="376" y="100"/>
                  </a:cubicBezTo>
                  <a:cubicBezTo>
                    <a:pt x="251" y="100"/>
                    <a:pt x="151" y="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4"/>
            <p:cNvSpPr/>
            <p:nvPr/>
          </p:nvSpPr>
          <p:spPr>
            <a:xfrm>
              <a:off x="1537725" y="2769600"/>
              <a:ext cx="13200" cy="5525"/>
            </a:xfrm>
            <a:custGeom>
              <a:avLst/>
              <a:gdLst/>
              <a:ahLst/>
              <a:cxnLst/>
              <a:rect l="l" t="t" r="r" b="b"/>
              <a:pathLst>
                <a:path w="528" h="221" extrusionOk="0">
                  <a:moveTo>
                    <a:pt x="35" y="1"/>
                  </a:moveTo>
                  <a:cubicBezTo>
                    <a:pt x="26" y="1"/>
                    <a:pt x="13" y="7"/>
                    <a:pt x="1" y="20"/>
                  </a:cubicBezTo>
                  <a:cubicBezTo>
                    <a:pt x="1" y="45"/>
                    <a:pt x="1" y="70"/>
                    <a:pt x="26" y="70"/>
                  </a:cubicBezTo>
                  <a:cubicBezTo>
                    <a:pt x="151" y="170"/>
                    <a:pt x="327" y="220"/>
                    <a:pt x="477" y="220"/>
                  </a:cubicBezTo>
                  <a:cubicBezTo>
                    <a:pt x="502" y="220"/>
                    <a:pt x="527" y="195"/>
                    <a:pt x="527" y="170"/>
                  </a:cubicBezTo>
                  <a:cubicBezTo>
                    <a:pt x="527" y="145"/>
                    <a:pt x="502" y="145"/>
                    <a:pt x="477" y="145"/>
                  </a:cubicBezTo>
                  <a:cubicBezTo>
                    <a:pt x="327" y="145"/>
                    <a:pt x="176" y="95"/>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4"/>
            <p:cNvSpPr/>
            <p:nvPr/>
          </p:nvSpPr>
          <p:spPr>
            <a:xfrm>
              <a:off x="1740125" y="2989375"/>
              <a:ext cx="36350" cy="4425"/>
            </a:xfrm>
            <a:custGeom>
              <a:avLst/>
              <a:gdLst/>
              <a:ahLst/>
              <a:cxnLst/>
              <a:rect l="l" t="t" r="r" b="b"/>
              <a:pathLst>
                <a:path w="1454" h="177" extrusionOk="0">
                  <a:moveTo>
                    <a:pt x="50" y="1"/>
                  </a:moveTo>
                  <a:cubicBezTo>
                    <a:pt x="25" y="1"/>
                    <a:pt x="25" y="26"/>
                    <a:pt x="25" y="26"/>
                  </a:cubicBezTo>
                  <a:cubicBezTo>
                    <a:pt x="0" y="51"/>
                    <a:pt x="25" y="76"/>
                    <a:pt x="50" y="76"/>
                  </a:cubicBezTo>
                  <a:cubicBezTo>
                    <a:pt x="401" y="126"/>
                    <a:pt x="777" y="176"/>
                    <a:pt x="1153" y="176"/>
                  </a:cubicBezTo>
                  <a:cubicBezTo>
                    <a:pt x="1253" y="176"/>
                    <a:pt x="1328" y="176"/>
                    <a:pt x="1429" y="151"/>
                  </a:cubicBezTo>
                  <a:cubicBezTo>
                    <a:pt x="1429" y="151"/>
                    <a:pt x="1454" y="151"/>
                    <a:pt x="1454" y="126"/>
                  </a:cubicBezTo>
                  <a:cubicBezTo>
                    <a:pt x="1454" y="101"/>
                    <a:pt x="1429" y="101"/>
                    <a:pt x="1429" y="101"/>
                  </a:cubicBezTo>
                  <a:lnTo>
                    <a:pt x="1404" y="101"/>
                  </a:lnTo>
                  <a:cubicBezTo>
                    <a:pt x="952" y="101"/>
                    <a:pt x="5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4"/>
            <p:cNvSpPr/>
            <p:nvPr/>
          </p:nvSpPr>
          <p:spPr>
            <a:xfrm>
              <a:off x="1744500" y="2997525"/>
              <a:ext cx="26975" cy="3150"/>
            </a:xfrm>
            <a:custGeom>
              <a:avLst/>
              <a:gdLst/>
              <a:ahLst/>
              <a:cxnLst/>
              <a:rect l="l" t="t" r="r" b="b"/>
              <a:pathLst>
                <a:path w="1079" h="126" extrusionOk="0">
                  <a:moveTo>
                    <a:pt x="51" y="1"/>
                  </a:moveTo>
                  <a:cubicBezTo>
                    <a:pt x="26" y="1"/>
                    <a:pt x="1" y="26"/>
                    <a:pt x="1" y="51"/>
                  </a:cubicBezTo>
                  <a:cubicBezTo>
                    <a:pt x="1" y="51"/>
                    <a:pt x="1" y="76"/>
                    <a:pt x="26" y="76"/>
                  </a:cubicBezTo>
                  <a:cubicBezTo>
                    <a:pt x="176" y="101"/>
                    <a:pt x="351" y="126"/>
                    <a:pt x="502" y="126"/>
                  </a:cubicBezTo>
                  <a:cubicBezTo>
                    <a:pt x="677" y="126"/>
                    <a:pt x="853" y="101"/>
                    <a:pt x="1053" y="76"/>
                  </a:cubicBezTo>
                  <a:cubicBezTo>
                    <a:pt x="1053" y="76"/>
                    <a:pt x="1078" y="51"/>
                    <a:pt x="1078" y="26"/>
                  </a:cubicBezTo>
                  <a:cubicBezTo>
                    <a:pt x="1078" y="1"/>
                    <a:pt x="1053" y="1"/>
                    <a:pt x="1028" y="1"/>
                  </a:cubicBezTo>
                  <a:cubicBezTo>
                    <a:pt x="865" y="26"/>
                    <a:pt x="702" y="38"/>
                    <a:pt x="539" y="38"/>
                  </a:cubicBezTo>
                  <a:cubicBezTo>
                    <a:pt x="376" y="38"/>
                    <a:pt x="21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4"/>
            <p:cNvSpPr/>
            <p:nvPr/>
          </p:nvSpPr>
          <p:spPr>
            <a:xfrm>
              <a:off x="1531475" y="2976225"/>
              <a:ext cx="46375" cy="9425"/>
            </a:xfrm>
            <a:custGeom>
              <a:avLst/>
              <a:gdLst/>
              <a:ahLst/>
              <a:cxnLst/>
              <a:rect l="l" t="t" r="r" b="b"/>
              <a:pathLst>
                <a:path w="1855" h="377" extrusionOk="0">
                  <a:moveTo>
                    <a:pt x="50" y="0"/>
                  </a:moveTo>
                  <a:cubicBezTo>
                    <a:pt x="25" y="0"/>
                    <a:pt x="0" y="0"/>
                    <a:pt x="0" y="25"/>
                  </a:cubicBezTo>
                  <a:cubicBezTo>
                    <a:pt x="0" y="51"/>
                    <a:pt x="0" y="76"/>
                    <a:pt x="25" y="76"/>
                  </a:cubicBezTo>
                  <a:cubicBezTo>
                    <a:pt x="602" y="251"/>
                    <a:pt x="1203" y="351"/>
                    <a:pt x="1805" y="376"/>
                  </a:cubicBezTo>
                  <a:cubicBezTo>
                    <a:pt x="1830" y="376"/>
                    <a:pt x="1830" y="376"/>
                    <a:pt x="1830" y="351"/>
                  </a:cubicBezTo>
                  <a:cubicBezTo>
                    <a:pt x="1855" y="326"/>
                    <a:pt x="1830" y="301"/>
                    <a:pt x="1805" y="301"/>
                  </a:cubicBezTo>
                  <a:cubicBezTo>
                    <a:pt x="1203" y="301"/>
                    <a:pt x="602"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4"/>
            <p:cNvSpPr/>
            <p:nvPr/>
          </p:nvSpPr>
          <p:spPr>
            <a:xfrm>
              <a:off x="1461925" y="2865950"/>
              <a:ext cx="20700" cy="4400"/>
            </a:xfrm>
            <a:custGeom>
              <a:avLst/>
              <a:gdLst/>
              <a:ahLst/>
              <a:cxnLst/>
              <a:rect l="l" t="t" r="r" b="b"/>
              <a:pathLst>
                <a:path w="828" h="176" extrusionOk="0">
                  <a:moveTo>
                    <a:pt x="50" y="0"/>
                  </a:moveTo>
                  <a:cubicBezTo>
                    <a:pt x="25" y="0"/>
                    <a:pt x="0" y="25"/>
                    <a:pt x="0" y="25"/>
                  </a:cubicBezTo>
                  <a:cubicBezTo>
                    <a:pt x="0" y="50"/>
                    <a:pt x="0" y="76"/>
                    <a:pt x="25" y="76"/>
                  </a:cubicBezTo>
                  <a:cubicBezTo>
                    <a:pt x="226" y="151"/>
                    <a:pt x="451" y="176"/>
                    <a:pt x="652" y="176"/>
                  </a:cubicBezTo>
                  <a:lnTo>
                    <a:pt x="777" y="176"/>
                  </a:lnTo>
                  <a:cubicBezTo>
                    <a:pt x="802" y="176"/>
                    <a:pt x="827" y="176"/>
                    <a:pt x="802" y="151"/>
                  </a:cubicBezTo>
                  <a:cubicBezTo>
                    <a:pt x="802" y="133"/>
                    <a:pt x="802" y="115"/>
                    <a:pt x="793" y="115"/>
                  </a:cubicBezTo>
                  <a:cubicBezTo>
                    <a:pt x="790" y="115"/>
                    <a:pt x="784" y="118"/>
                    <a:pt x="777" y="126"/>
                  </a:cubicBezTo>
                  <a:cubicBezTo>
                    <a:pt x="527" y="126"/>
                    <a:pt x="276" y="1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4"/>
            <p:cNvSpPr/>
            <p:nvPr/>
          </p:nvSpPr>
          <p:spPr>
            <a:xfrm>
              <a:off x="1744500" y="2803025"/>
              <a:ext cx="68325" cy="3425"/>
            </a:xfrm>
            <a:custGeom>
              <a:avLst/>
              <a:gdLst/>
              <a:ahLst/>
              <a:cxnLst/>
              <a:rect l="l" t="t" r="r" b="b"/>
              <a:pathLst>
                <a:path w="2733" h="137" extrusionOk="0">
                  <a:moveTo>
                    <a:pt x="29" y="1"/>
                  </a:moveTo>
                  <a:cubicBezTo>
                    <a:pt x="13" y="1"/>
                    <a:pt x="1" y="18"/>
                    <a:pt x="1" y="36"/>
                  </a:cubicBezTo>
                  <a:cubicBezTo>
                    <a:pt x="1" y="61"/>
                    <a:pt x="26" y="61"/>
                    <a:pt x="51" y="61"/>
                  </a:cubicBezTo>
                  <a:cubicBezTo>
                    <a:pt x="502" y="111"/>
                    <a:pt x="953" y="136"/>
                    <a:pt x="1429" y="136"/>
                  </a:cubicBezTo>
                  <a:cubicBezTo>
                    <a:pt x="1855" y="136"/>
                    <a:pt x="2281" y="111"/>
                    <a:pt x="2682" y="86"/>
                  </a:cubicBezTo>
                  <a:cubicBezTo>
                    <a:pt x="2707" y="86"/>
                    <a:pt x="2732" y="61"/>
                    <a:pt x="2732" y="36"/>
                  </a:cubicBezTo>
                  <a:cubicBezTo>
                    <a:pt x="2732" y="11"/>
                    <a:pt x="2707" y="11"/>
                    <a:pt x="2682" y="11"/>
                  </a:cubicBezTo>
                  <a:cubicBezTo>
                    <a:pt x="2286" y="45"/>
                    <a:pt x="1890" y="59"/>
                    <a:pt x="1494" y="59"/>
                  </a:cubicBezTo>
                  <a:cubicBezTo>
                    <a:pt x="1013" y="59"/>
                    <a:pt x="532" y="39"/>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4"/>
            <p:cNvSpPr/>
            <p:nvPr/>
          </p:nvSpPr>
          <p:spPr>
            <a:xfrm>
              <a:off x="1670575" y="2772575"/>
              <a:ext cx="100900" cy="8175"/>
            </a:xfrm>
            <a:custGeom>
              <a:avLst/>
              <a:gdLst/>
              <a:ahLst/>
              <a:cxnLst/>
              <a:rect l="l" t="t" r="r" b="b"/>
              <a:pathLst>
                <a:path w="4036" h="327" extrusionOk="0">
                  <a:moveTo>
                    <a:pt x="50" y="1"/>
                  </a:moveTo>
                  <a:cubicBezTo>
                    <a:pt x="25" y="1"/>
                    <a:pt x="25" y="1"/>
                    <a:pt x="0" y="26"/>
                  </a:cubicBezTo>
                  <a:cubicBezTo>
                    <a:pt x="0" y="51"/>
                    <a:pt x="25" y="76"/>
                    <a:pt x="25" y="76"/>
                  </a:cubicBezTo>
                  <a:cubicBezTo>
                    <a:pt x="902" y="227"/>
                    <a:pt x="1780" y="327"/>
                    <a:pt x="2682" y="327"/>
                  </a:cubicBezTo>
                  <a:cubicBezTo>
                    <a:pt x="3108" y="327"/>
                    <a:pt x="3559" y="302"/>
                    <a:pt x="3985" y="252"/>
                  </a:cubicBezTo>
                  <a:cubicBezTo>
                    <a:pt x="4010" y="252"/>
                    <a:pt x="4035" y="227"/>
                    <a:pt x="4035" y="227"/>
                  </a:cubicBezTo>
                  <a:cubicBezTo>
                    <a:pt x="4035" y="201"/>
                    <a:pt x="4010" y="176"/>
                    <a:pt x="3985" y="176"/>
                  </a:cubicBezTo>
                  <a:cubicBezTo>
                    <a:pt x="3531" y="220"/>
                    <a:pt x="3074" y="242"/>
                    <a:pt x="2616" y="242"/>
                  </a:cubicBezTo>
                  <a:cubicBezTo>
                    <a:pt x="1759" y="242"/>
                    <a:pt x="899" y="1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4"/>
            <p:cNvSpPr/>
            <p:nvPr/>
          </p:nvSpPr>
          <p:spPr>
            <a:xfrm>
              <a:off x="1704400" y="2781975"/>
              <a:ext cx="80225" cy="4425"/>
            </a:xfrm>
            <a:custGeom>
              <a:avLst/>
              <a:gdLst/>
              <a:ahLst/>
              <a:cxnLst/>
              <a:rect l="l" t="t" r="r" b="b"/>
              <a:pathLst>
                <a:path w="3209" h="177" extrusionOk="0">
                  <a:moveTo>
                    <a:pt x="3183" y="1"/>
                  </a:moveTo>
                  <a:cubicBezTo>
                    <a:pt x="2605" y="70"/>
                    <a:pt x="2027" y="108"/>
                    <a:pt x="1448" y="108"/>
                  </a:cubicBezTo>
                  <a:cubicBezTo>
                    <a:pt x="974" y="108"/>
                    <a:pt x="500" y="82"/>
                    <a:pt x="26" y="26"/>
                  </a:cubicBezTo>
                  <a:cubicBezTo>
                    <a:pt x="26" y="26"/>
                    <a:pt x="0" y="26"/>
                    <a:pt x="0" y="51"/>
                  </a:cubicBezTo>
                  <a:cubicBezTo>
                    <a:pt x="0" y="76"/>
                    <a:pt x="0" y="76"/>
                    <a:pt x="26" y="101"/>
                  </a:cubicBezTo>
                  <a:cubicBezTo>
                    <a:pt x="527" y="151"/>
                    <a:pt x="1003" y="176"/>
                    <a:pt x="1504" y="176"/>
                  </a:cubicBezTo>
                  <a:cubicBezTo>
                    <a:pt x="2056" y="176"/>
                    <a:pt x="2632" y="151"/>
                    <a:pt x="3183" y="51"/>
                  </a:cubicBezTo>
                  <a:cubicBezTo>
                    <a:pt x="3209" y="51"/>
                    <a:pt x="3209" y="51"/>
                    <a:pt x="3209" y="26"/>
                  </a:cubicBezTo>
                  <a:cubicBezTo>
                    <a:pt x="3209" y="1"/>
                    <a:pt x="3209" y="1"/>
                    <a:pt x="3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4"/>
            <p:cNvSpPr/>
            <p:nvPr/>
          </p:nvSpPr>
          <p:spPr>
            <a:xfrm>
              <a:off x="1733225" y="2788625"/>
              <a:ext cx="63925" cy="4025"/>
            </a:xfrm>
            <a:custGeom>
              <a:avLst/>
              <a:gdLst/>
              <a:ahLst/>
              <a:cxnLst/>
              <a:rect l="l" t="t" r="r" b="b"/>
              <a:pathLst>
                <a:path w="2557" h="161" extrusionOk="0">
                  <a:moveTo>
                    <a:pt x="2528" y="0"/>
                  </a:moveTo>
                  <a:cubicBezTo>
                    <a:pt x="2521" y="0"/>
                    <a:pt x="2514" y="3"/>
                    <a:pt x="2507" y="11"/>
                  </a:cubicBezTo>
                  <a:cubicBezTo>
                    <a:pt x="2093" y="73"/>
                    <a:pt x="1680" y="105"/>
                    <a:pt x="1266" y="105"/>
                  </a:cubicBezTo>
                  <a:cubicBezTo>
                    <a:pt x="853" y="105"/>
                    <a:pt x="439" y="73"/>
                    <a:pt x="25" y="11"/>
                  </a:cubicBezTo>
                  <a:cubicBezTo>
                    <a:pt x="0" y="11"/>
                    <a:pt x="0" y="36"/>
                    <a:pt x="0" y="36"/>
                  </a:cubicBezTo>
                  <a:cubicBezTo>
                    <a:pt x="0" y="61"/>
                    <a:pt x="0" y="86"/>
                    <a:pt x="25" y="86"/>
                  </a:cubicBezTo>
                  <a:cubicBezTo>
                    <a:pt x="426" y="136"/>
                    <a:pt x="827" y="161"/>
                    <a:pt x="1228" y="161"/>
                  </a:cubicBezTo>
                  <a:cubicBezTo>
                    <a:pt x="1655" y="161"/>
                    <a:pt x="2081" y="136"/>
                    <a:pt x="2532" y="61"/>
                  </a:cubicBezTo>
                  <a:cubicBezTo>
                    <a:pt x="2532" y="61"/>
                    <a:pt x="2557" y="36"/>
                    <a:pt x="2557" y="36"/>
                  </a:cubicBezTo>
                  <a:cubicBezTo>
                    <a:pt x="2557" y="18"/>
                    <a:pt x="2544" y="0"/>
                    <a:pt x="2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4"/>
            <p:cNvSpPr/>
            <p:nvPr/>
          </p:nvSpPr>
          <p:spPr>
            <a:xfrm>
              <a:off x="1750150" y="2795775"/>
              <a:ext cx="48250" cy="4400"/>
            </a:xfrm>
            <a:custGeom>
              <a:avLst/>
              <a:gdLst/>
              <a:ahLst/>
              <a:cxnLst/>
              <a:rect l="l" t="t" r="r" b="b"/>
              <a:pathLst>
                <a:path w="1930" h="176" extrusionOk="0">
                  <a:moveTo>
                    <a:pt x="1880" y="0"/>
                  </a:moveTo>
                  <a:cubicBezTo>
                    <a:pt x="1504" y="79"/>
                    <a:pt x="1118" y="118"/>
                    <a:pt x="729" y="118"/>
                  </a:cubicBezTo>
                  <a:cubicBezTo>
                    <a:pt x="495" y="118"/>
                    <a:pt x="260" y="104"/>
                    <a:pt x="25" y="76"/>
                  </a:cubicBezTo>
                  <a:cubicBezTo>
                    <a:pt x="25" y="68"/>
                    <a:pt x="23" y="65"/>
                    <a:pt x="20" y="65"/>
                  </a:cubicBezTo>
                  <a:cubicBezTo>
                    <a:pt x="13" y="65"/>
                    <a:pt x="0" y="83"/>
                    <a:pt x="0" y="101"/>
                  </a:cubicBezTo>
                  <a:cubicBezTo>
                    <a:pt x="0" y="126"/>
                    <a:pt x="0" y="126"/>
                    <a:pt x="25" y="126"/>
                  </a:cubicBezTo>
                  <a:cubicBezTo>
                    <a:pt x="276" y="176"/>
                    <a:pt x="526" y="176"/>
                    <a:pt x="777" y="176"/>
                  </a:cubicBezTo>
                  <a:cubicBezTo>
                    <a:pt x="1153" y="176"/>
                    <a:pt x="1529" y="151"/>
                    <a:pt x="1880" y="76"/>
                  </a:cubicBezTo>
                  <a:cubicBezTo>
                    <a:pt x="1905" y="76"/>
                    <a:pt x="1930" y="50"/>
                    <a:pt x="1930" y="25"/>
                  </a:cubicBezTo>
                  <a:cubicBezTo>
                    <a:pt x="1905" y="25"/>
                    <a:pt x="1905"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4"/>
            <p:cNvSpPr/>
            <p:nvPr/>
          </p:nvSpPr>
          <p:spPr>
            <a:xfrm>
              <a:off x="1708150" y="2770075"/>
              <a:ext cx="37625" cy="3800"/>
            </a:xfrm>
            <a:custGeom>
              <a:avLst/>
              <a:gdLst/>
              <a:ahLst/>
              <a:cxnLst/>
              <a:rect l="l" t="t" r="r" b="b"/>
              <a:pathLst>
                <a:path w="1505" h="152" extrusionOk="0">
                  <a:moveTo>
                    <a:pt x="1480" y="1"/>
                  </a:moveTo>
                  <a:cubicBezTo>
                    <a:pt x="1224" y="54"/>
                    <a:pt x="969" y="79"/>
                    <a:pt x="714" y="79"/>
                  </a:cubicBezTo>
                  <a:cubicBezTo>
                    <a:pt x="493" y="79"/>
                    <a:pt x="272" y="61"/>
                    <a:pt x="51" y="26"/>
                  </a:cubicBezTo>
                  <a:cubicBezTo>
                    <a:pt x="44" y="18"/>
                    <a:pt x="38" y="15"/>
                    <a:pt x="34" y="15"/>
                  </a:cubicBezTo>
                  <a:cubicBezTo>
                    <a:pt x="24" y="15"/>
                    <a:pt x="19" y="33"/>
                    <a:pt x="1" y="51"/>
                  </a:cubicBezTo>
                  <a:cubicBezTo>
                    <a:pt x="1" y="51"/>
                    <a:pt x="26" y="76"/>
                    <a:pt x="26" y="76"/>
                  </a:cubicBezTo>
                  <a:cubicBezTo>
                    <a:pt x="277" y="126"/>
                    <a:pt x="502" y="151"/>
                    <a:pt x="728" y="151"/>
                  </a:cubicBezTo>
                  <a:cubicBezTo>
                    <a:pt x="978" y="151"/>
                    <a:pt x="1229" y="126"/>
                    <a:pt x="1480" y="76"/>
                  </a:cubicBezTo>
                  <a:cubicBezTo>
                    <a:pt x="1505" y="76"/>
                    <a:pt x="1505" y="51"/>
                    <a:pt x="1505" y="26"/>
                  </a:cubicBezTo>
                  <a:cubicBezTo>
                    <a:pt x="1505" y="1"/>
                    <a:pt x="148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4"/>
            <p:cNvSpPr/>
            <p:nvPr/>
          </p:nvSpPr>
          <p:spPr>
            <a:xfrm>
              <a:off x="1547750" y="2764450"/>
              <a:ext cx="14450" cy="3775"/>
            </a:xfrm>
            <a:custGeom>
              <a:avLst/>
              <a:gdLst/>
              <a:ahLst/>
              <a:cxnLst/>
              <a:rect l="l" t="t" r="r" b="b"/>
              <a:pathLst>
                <a:path w="578" h="151" extrusionOk="0">
                  <a:moveTo>
                    <a:pt x="51" y="0"/>
                  </a:moveTo>
                  <a:cubicBezTo>
                    <a:pt x="26" y="0"/>
                    <a:pt x="1" y="0"/>
                    <a:pt x="1" y="25"/>
                  </a:cubicBezTo>
                  <a:cubicBezTo>
                    <a:pt x="1" y="25"/>
                    <a:pt x="1" y="50"/>
                    <a:pt x="26" y="50"/>
                  </a:cubicBezTo>
                  <a:cubicBezTo>
                    <a:pt x="151" y="125"/>
                    <a:pt x="327" y="151"/>
                    <a:pt x="477" y="151"/>
                  </a:cubicBezTo>
                  <a:lnTo>
                    <a:pt x="552" y="151"/>
                  </a:lnTo>
                  <a:cubicBezTo>
                    <a:pt x="577" y="151"/>
                    <a:pt x="577" y="151"/>
                    <a:pt x="577" y="125"/>
                  </a:cubicBezTo>
                  <a:cubicBezTo>
                    <a:pt x="577" y="100"/>
                    <a:pt x="552" y="100"/>
                    <a:pt x="552" y="100"/>
                  </a:cubicBezTo>
                  <a:cubicBezTo>
                    <a:pt x="377" y="10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4"/>
            <p:cNvSpPr/>
            <p:nvPr/>
          </p:nvSpPr>
          <p:spPr>
            <a:xfrm>
              <a:off x="1559650" y="2760050"/>
              <a:ext cx="8800" cy="3175"/>
            </a:xfrm>
            <a:custGeom>
              <a:avLst/>
              <a:gdLst/>
              <a:ahLst/>
              <a:cxnLst/>
              <a:rect l="l" t="t" r="r" b="b"/>
              <a:pathLst>
                <a:path w="352" h="127" extrusionOk="0">
                  <a:moveTo>
                    <a:pt x="51" y="1"/>
                  </a:moveTo>
                  <a:cubicBezTo>
                    <a:pt x="26" y="1"/>
                    <a:pt x="1" y="1"/>
                    <a:pt x="1" y="26"/>
                  </a:cubicBezTo>
                  <a:cubicBezTo>
                    <a:pt x="1" y="51"/>
                    <a:pt x="26" y="51"/>
                    <a:pt x="26" y="76"/>
                  </a:cubicBezTo>
                  <a:lnTo>
                    <a:pt x="302" y="126"/>
                  </a:lnTo>
                  <a:cubicBezTo>
                    <a:pt x="327" y="126"/>
                    <a:pt x="327" y="126"/>
                    <a:pt x="352" y="101"/>
                  </a:cubicBezTo>
                  <a:cubicBezTo>
                    <a:pt x="352" y="76"/>
                    <a:pt x="327" y="76"/>
                    <a:pt x="327"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4"/>
            <p:cNvSpPr/>
            <p:nvPr/>
          </p:nvSpPr>
          <p:spPr>
            <a:xfrm>
              <a:off x="1728200" y="2872850"/>
              <a:ext cx="55175" cy="6275"/>
            </a:xfrm>
            <a:custGeom>
              <a:avLst/>
              <a:gdLst/>
              <a:ahLst/>
              <a:cxnLst/>
              <a:rect l="l" t="t" r="r" b="b"/>
              <a:pathLst>
                <a:path w="2207" h="251" extrusionOk="0">
                  <a:moveTo>
                    <a:pt x="51" y="0"/>
                  </a:moveTo>
                  <a:cubicBezTo>
                    <a:pt x="26" y="0"/>
                    <a:pt x="26" y="25"/>
                    <a:pt x="26" y="50"/>
                  </a:cubicBezTo>
                  <a:cubicBezTo>
                    <a:pt x="1" y="50"/>
                    <a:pt x="26" y="75"/>
                    <a:pt x="51" y="75"/>
                  </a:cubicBezTo>
                  <a:cubicBezTo>
                    <a:pt x="753" y="175"/>
                    <a:pt x="1455" y="226"/>
                    <a:pt x="2156" y="251"/>
                  </a:cubicBezTo>
                  <a:cubicBezTo>
                    <a:pt x="2181" y="251"/>
                    <a:pt x="2206" y="226"/>
                    <a:pt x="2206" y="226"/>
                  </a:cubicBezTo>
                  <a:cubicBezTo>
                    <a:pt x="2206" y="201"/>
                    <a:pt x="2181" y="175"/>
                    <a:pt x="2156" y="175"/>
                  </a:cubicBezTo>
                  <a:cubicBezTo>
                    <a:pt x="1455" y="150"/>
                    <a:pt x="753"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4"/>
            <p:cNvSpPr/>
            <p:nvPr/>
          </p:nvSpPr>
          <p:spPr>
            <a:xfrm>
              <a:off x="1634850" y="3069325"/>
              <a:ext cx="55800" cy="10300"/>
            </a:xfrm>
            <a:custGeom>
              <a:avLst/>
              <a:gdLst/>
              <a:ahLst/>
              <a:cxnLst/>
              <a:rect l="l" t="t" r="r" b="b"/>
              <a:pathLst>
                <a:path w="2232" h="412" extrusionOk="0">
                  <a:moveTo>
                    <a:pt x="29" y="0"/>
                  </a:moveTo>
                  <a:cubicBezTo>
                    <a:pt x="13" y="0"/>
                    <a:pt x="1" y="18"/>
                    <a:pt x="1" y="36"/>
                  </a:cubicBezTo>
                  <a:cubicBezTo>
                    <a:pt x="1" y="36"/>
                    <a:pt x="1" y="61"/>
                    <a:pt x="26" y="61"/>
                  </a:cubicBezTo>
                  <a:cubicBezTo>
                    <a:pt x="727" y="261"/>
                    <a:pt x="1454" y="362"/>
                    <a:pt x="2181" y="412"/>
                  </a:cubicBezTo>
                  <a:cubicBezTo>
                    <a:pt x="2206" y="412"/>
                    <a:pt x="2231" y="387"/>
                    <a:pt x="2231" y="362"/>
                  </a:cubicBezTo>
                  <a:cubicBezTo>
                    <a:pt x="2231" y="362"/>
                    <a:pt x="2206" y="337"/>
                    <a:pt x="2181" y="337"/>
                  </a:cubicBezTo>
                  <a:cubicBezTo>
                    <a:pt x="1454" y="312"/>
                    <a:pt x="752" y="1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4"/>
            <p:cNvSpPr/>
            <p:nvPr/>
          </p:nvSpPr>
          <p:spPr>
            <a:xfrm>
              <a:off x="1696250" y="3042000"/>
              <a:ext cx="35750" cy="6925"/>
            </a:xfrm>
            <a:custGeom>
              <a:avLst/>
              <a:gdLst/>
              <a:ahLst/>
              <a:cxnLst/>
              <a:rect l="l" t="t" r="r" b="b"/>
              <a:pathLst>
                <a:path w="1430" h="277" extrusionOk="0">
                  <a:moveTo>
                    <a:pt x="51" y="1"/>
                  </a:moveTo>
                  <a:cubicBezTo>
                    <a:pt x="51" y="1"/>
                    <a:pt x="26" y="1"/>
                    <a:pt x="26" y="26"/>
                  </a:cubicBezTo>
                  <a:cubicBezTo>
                    <a:pt x="1" y="51"/>
                    <a:pt x="26" y="76"/>
                    <a:pt x="51" y="76"/>
                  </a:cubicBezTo>
                  <a:cubicBezTo>
                    <a:pt x="477" y="201"/>
                    <a:pt x="928" y="277"/>
                    <a:pt x="1404" y="277"/>
                  </a:cubicBezTo>
                  <a:cubicBezTo>
                    <a:pt x="1404" y="277"/>
                    <a:pt x="1429" y="252"/>
                    <a:pt x="1429" y="227"/>
                  </a:cubicBezTo>
                  <a:cubicBezTo>
                    <a:pt x="1429" y="227"/>
                    <a:pt x="1404" y="201"/>
                    <a:pt x="1404" y="201"/>
                  </a:cubicBezTo>
                  <a:cubicBezTo>
                    <a:pt x="953" y="201"/>
                    <a:pt x="50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4"/>
            <p:cNvSpPr/>
            <p:nvPr/>
          </p:nvSpPr>
          <p:spPr>
            <a:xfrm>
              <a:off x="1662425" y="1952575"/>
              <a:ext cx="19450" cy="24300"/>
            </a:xfrm>
            <a:custGeom>
              <a:avLst/>
              <a:gdLst/>
              <a:ahLst/>
              <a:cxnLst/>
              <a:rect l="l" t="t" r="r" b="b"/>
              <a:pathLst>
                <a:path w="778" h="972" extrusionOk="0">
                  <a:moveTo>
                    <a:pt x="702" y="0"/>
                  </a:moveTo>
                  <a:cubicBezTo>
                    <a:pt x="683" y="0"/>
                    <a:pt x="664" y="6"/>
                    <a:pt x="652" y="19"/>
                  </a:cubicBezTo>
                  <a:cubicBezTo>
                    <a:pt x="552" y="94"/>
                    <a:pt x="451" y="194"/>
                    <a:pt x="351" y="320"/>
                  </a:cubicBezTo>
                  <a:cubicBezTo>
                    <a:pt x="226" y="495"/>
                    <a:pt x="126" y="670"/>
                    <a:pt x="25" y="871"/>
                  </a:cubicBezTo>
                  <a:cubicBezTo>
                    <a:pt x="0" y="896"/>
                    <a:pt x="0" y="946"/>
                    <a:pt x="50" y="971"/>
                  </a:cubicBezTo>
                  <a:lnTo>
                    <a:pt x="75" y="971"/>
                  </a:lnTo>
                  <a:cubicBezTo>
                    <a:pt x="101" y="971"/>
                    <a:pt x="126" y="971"/>
                    <a:pt x="151" y="946"/>
                  </a:cubicBezTo>
                  <a:cubicBezTo>
                    <a:pt x="251" y="746"/>
                    <a:pt x="351" y="570"/>
                    <a:pt x="476" y="420"/>
                  </a:cubicBezTo>
                  <a:cubicBezTo>
                    <a:pt x="577" y="295"/>
                    <a:pt x="652" y="194"/>
                    <a:pt x="752" y="119"/>
                  </a:cubicBezTo>
                  <a:cubicBezTo>
                    <a:pt x="777" y="94"/>
                    <a:pt x="777" y="44"/>
                    <a:pt x="752" y="19"/>
                  </a:cubicBezTo>
                  <a:cubicBezTo>
                    <a:pt x="740" y="6"/>
                    <a:pt x="721"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4"/>
            <p:cNvSpPr/>
            <p:nvPr/>
          </p:nvSpPr>
          <p:spPr>
            <a:xfrm>
              <a:off x="1709400" y="2295775"/>
              <a:ext cx="65825" cy="94000"/>
            </a:xfrm>
            <a:custGeom>
              <a:avLst/>
              <a:gdLst/>
              <a:ahLst/>
              <a:cxnLst/>
              <a:rect l="l" t="t" r="r" b="b"/>
              <a:pathLst>
                <a:path w="2633" h="3760" extrusionOk="0">
                  <a:moveTo>
                    <a:pt x="2582" y="0"/>
                  </a:moveTo>
                  <a:cubicBezTo>
                    <a:pt x="2532" y="0"/>
                    <a:pt x="2507" y="0"/>
                    <a:pt x="2482" y="50"/>
                  </a:cubicBezTo>
                  <a:cubicBezTo>
                    <a:pt x="2457" y="75"/>
                    <a:pt x="2457" y="100"/>
                    <a:pt x="2432" y="151"/>
                  </a:cubicBezTo>
                  <a:cubicBezTo>
                    <a:pt x="2257" y="527"/>
                    <a:pt x="1981" y="902"/>
                    <a:pt x="1730" y="1253"/>
                  </a:cubicBezTo>
                  <a:lnTo>
                    <a:pt x="352" y="3158"/>
                  </a:lnTo>
                  <a:cubicBezTo>
                    <a:pt x="302" y="3233"/>
                    <a:pt x="277" y="3283"/>
                    <a:pt x="227" y="3359"/>
                  </a:cubicBezTo>
                  <a:cubicBezTo>
                    <a:pt x="176" y="3459"/>
                    <a:pt x="101" y="3559"/>
                    <a:pt x="26" y="3609"/>
                  </a:cubicBezTo>
                  <a:cubicBezTo>
                    <a:pt x="1" y="3634"/>
                    <a:pt x="1" y="3684"/>
                    <a:pt x="26" y="3710"/>
                  </a:cubicBezTo>
                  <a:cubicBezTo>
                    <a:pt x="51" y="3735"/>
                    <a:pt x="51" y="3760"/>
                    <a:pt x="76" y="3760"/>
                  </a:cubicBezTo>
                  <a:cubicBezTo>
                    <a:pt x="101" y="3760"/>
                    <a:pt x="126" y="3735"/>
                    <a:pt x="126" y="3735"/>
                  </a:cubicBezTo>
                  <a:cubicBezTo>
                    <a:pt x="227" y="3659"/>
                    <a:pt x="277" y="3559"/>
                    <a:pt x="352" y="3434"/>
                  </a:cubicBezTo>
                  <a:cubicBezTo>
                    <a:pt x="402" y="3384"/>
                    <a:pt x="427" y="3308"/>
                    <a:pt x="477" y="3258"/>
                  </a:cubicBezTo>
                  <a:lnTo>
                    <a:pt x="1856" y="1329"/>
                  </a:lnTo>
                  <a:cubicBezTo>
                    <a:pt x="2131" y="978"/>
                    <a:pt x="2382" y="627"/>
                    <a:pt x="2582" y="201"/>
                  </a:cubicBezTo>
                  <a:cubicBezTo>
                    <a:pt x="2582" y="176"/>
                    <a:pt x="2608" y="151"/>
                    <a:pt x="2608" y="100"/>
                  </a:cubicBezTo>
                  <a:cubicBezTo>
                    <a:pt x="2633" y="75"/>
                    <a:pt x="2608"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4"/>
            <p:cNvSpPr/>
            <p:nvPr/>
          </p:nvSpPr>
          <p:spPr>
            <a:xfrm>
              <a:off x="1648625" y="2306175"/>
              <a:ext cx="50775" cy="74200"/>
            </a:xfrm>
            <a:custGeom>
              <a:avLst/>
              <a:gdLst/>
              <a:ahLst/>
              <a:cxnLst/>
              <a:rect l="l" t="t" r="r" b="b"/>
              <a:pathLst>
                <a:path w="2031" h="2968" extrusionOk="0">
                  <a:moveTo>
                    <a:pt x="90" y="0"/>
                  </a:moveTo>
                  <a:cubicBezTo>
                    <a:pt x="78" y="0"/>
                    <a:pt x="64" y="4"/>
                    <a:pt x="51" y="10"/>
                  </a:cubicBezTo>
                  <a:cubicBezTo>
                    <a:pt x="26" y="35"/>
                    <a:pt x="1" y="60"/>
                    <a:pt x="1" y="111"/>
                  </a:cubicBezTo>
                  <a:cubicBezTo>
                    <a:pt x="126" y="411"/>
                    <a:pt x="226" y="687"/>
                    <a:pt x="377" y="887"/>
                  </a:cubicBezTo>
                  <a:cubicBezTo>
                    <a:pt x="552" y="1163"/>
                    <a:pt x="778" y="1414"/>
                    <a:pt x="1003" y="1639"/>
                  </a:cubicBezTo>
                  <a:cubicBezTo>
                    <a:pt x="1329" y="1965"/>
                    <a:pt x="1605" y="2266"/>
                    <a:pt x="1780" y="2642"/>
                  </a:cubicBezTo>
                  <a:cubicBezTo>
                    <a:pt x="1805" y="2692"/>
                    <a:pt x="1830" y="2742"/>
                    <a:pt x="1830" y="2792"/>
                  </a:cubicBezTo>
                  <a:cubicBezTo>
                    <a:pt x="1856" y="2817"/>
                    <a:pt x="1881" y="2867"/>
                    <a:pt x="1881" y="2918"/>
                  </a:cubicBezTo>
                  <a:cubicBezTo>
                    <a:pt x="1906" y="2943"/>
                    <a:pt x="1931" y="2968"/>
                    <a:pt x="1956" y="2968"/>
                  </a:cubicBezTo>
                  <a:lnTo>
                    <a:pt x="1981" y="2968"/>
                  </a:lnTo>
                  <a:cubicBezTo>
                    <a:pt x="2031" y="2943"/>
                    <a:pt x="2031" y="2892"/>
                    <a:pt x="2031" y="2867"/>
                  </a:cubicBezTo>
                  <a:cubicBezTo>
                    <a:pt x="2006" y="2817"/>
                    <a:pt x="2006" y="2767"/>
                    <a:pt x="1981" y="2742"/>
                  </a:cubicBezTo>
                  <a:cubicBezTo>
                    <a:pt x="1956" y="2692"/>
                    <a:pt x="1931" y="2642"/>
                    <a:pt x="1931" y="2592"/>
                  </a:cubicBezTo>
                  <a:cubicBezTo>
                    <a:pt x="1755" y="2166"/>
                    <a:pt x="1429" y="1840"/>
                    <a:pt x="1129" y="1539"/>
                  </a:cubicBezTo>
                  <a:cubicBezTo>
                    <a:pt x="903" y="1314"/>
                    <a:pt x="678" y="1063"/>
                    <a:pt x="502" y="812"/>
                  </a:cubicBezTo>
                  <a:cubicBezTo>
                    <a:pt x="377" y="612"/>
                    <a:pt x="252" y="361"/>
                    <a:pt x="151" y="60"/>
                  </a:cubicBezTo>
                  <a:cubicBezTo>
                    <a:pt x="151" y="24"/>
                    <a:pt x="12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4"/>
            <p:cNvSpPr/>
            <p:nvPr/>
          </p:nvSpPr>
          <p:spPr>
            <a:xfrm>
              <a:off x="1710050" y="2253325"/>
              <a:ext cx="55775" cy="49350"/>
            </a:xfrm>
            <a:custGeom>
              <a:avLst/>
              <a:gdLst/>
              <a:ahLst/>
              <a:cxnLst/>
              <a:rect l="l" t="t" r="r" b="b"/>
              <a:pathLst>
                <a:path w="2231" h="1974" extrusionOk="0">
                  <a:moveTo>
                    <a:pt x="2155" y="0"/>
                  </a:moveTo>
                  <a:cubicBezTo>
                    <a:pt x="2137" y="0"/>
                    <a:pt x="2118" y="6"/>
                    <a:pt x="2105" y="19"/>
                  </a:cubicBezTo>
                  <a:cubicBezTo>
                    <a:pt x="1328" y="520"/>
                    <a:pt x="627" y="1147"/>
                    <a:pt x="25" y="1849"/>
                  </a:cubicBezTo>
                  <a:cubicBezTo>
                    <a:pt x="0" y="1874"/>
                    <a:pt x="0" y="1924"/>
                    <a:pt x="25" y="1949"/>
                  </a:cubicBezTo>
                  <a:cubicBezTo>
                    <a:pt x="50" y="1949"/>
                    <a:pt x="75" y="1974"/>
                    <a:pt x="75" y="1974"/>
                  </a:cubicBezTo>
                  <a:cubicBezTo>
                    <a:pt x="100" y="1974"/>
                    <a:pt x="125" y="1949"/>
                    <a:pt x="150" y="1949"/>
                  </a:cubicBezTo>
                  <a:cubicBezTo>
                    <a:pt x="752" y="1247"/>
                    <a:pt x="1429" y="646"/>
                    <a:pt x="2181" y="144"/>
                  </a:cubicBezTo>
                  <a:cubicBezTo>
                    <a:pt x="2231" y="119"/>
                    <a:pt x="2231" y="69"/>
                    <a:pt x="2206" y="19"/>
                  </a:cubicBezTo>
                  <a:cubicBezTo>
                    <a:pt x="2193" y="6"/>
                    <a:pt x="2174"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4"/>
            <p:cNvSpPr/>
            <p:nvPr/>
          </p:nvSpPr>
          <p:spPr>
            <a:xfrm>
              <a:off x="1673700" y="2269050"/>
              <a:ext cx="28850" cy="36775"/>
            </a:xfrm>
            <a:custGeom>
              <a:avLst/>
              <a:gdLst/>
              <a:ahLst/>
              <a:cxnLst/>
              <a:rect l="l" t="t" r="r" b="b"/>
              <a:pathLst>
                <a:path w="1154" h="1471" extrusionOk="0">
                  <a:moveTo>
                    <a:pt x="66" y="0"/>
                  </a:moveTo>
                  <a:cubicBezTo>
                    <a:pt x="51" y="0"/>
                    <a:pt x="36" y="6"/>
                    <a:pt x="25" y="17"/>
                  </a:cubicBezTo>
                  <a:cubicBezTo>
                    <a:pt x="0" y="42"/>
                    <a:pt x="0" y="92"/>
                    <a:pt x="25" y="142"/>
                  </a:cubicBezTo>
                  <a:cubicBezTo>
                    <a:pt x="376" y="543"/>
                    <a:pt x="702" y="994"/>
                    <a:pt x="1003" y="1445"/>
                  </a:cubicBezTo>
                  <a:cubicBezTo>
                    <a:pt x="1028" y="1445"/>
                    <a:pt x="1053" y="1470"/>
                    <a:pt x="1078" y="1470"/>
                  </a:cubicBezTo>
                  <a:cubicBezTo>
                    <a:pt x="1078" y="1470"/>
                    <a:pt x="1103" y="1470"/>
                    <a:pt x="1128" y="1445"/>
                  </a:cubicBezTo>
                  <a:cubicBezTo>
                    <a:pt x="1153" y="1420"/>
                    <a:pt x="1153" y="1370"/>
                    <a:pt x="1128" y="1345"/>
                  </a:cubicBezTo>
                  <a:cubicBezTo>
                    <a:pt x="827" y="919"/>
                    <a:pt x="502" y="468"/>
                    <a:pt x="126" y="42"/>
                  </a:cubicBezTo>
                  <a:cubicBezTo>
                    <a:pt x="111" y="12"/>
                    <a:pt x="88"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4"/>
            <p:cNvSpPr/>
            <p:nvPr/>
          </p:nvSpPr>
          <p:spPr>
            <a:xfrm>
              <a:off x="1740125" y="2177350"/>
              <a:ext cx="22575" cy="16950"/>
            </a:xfrm>
            <a:custGeom>
              <a:avLst/>
              <a:gdLst/>
              <a:ahLst/>
              <a:cxnLst/>
              <a:rect l="l" t="t" r="r" b="b"/>
              <a:pathLst>
                <a:path w="903" h="678" extrusionOk="0">
                  <a:moveTo>
                    <a:pt x="777" y="0"/>
                  </a:moveTo>
                  <a:cubicBezTo>
                    <a:pt x="501" y="201"/>
                    <a:pt x="301" y="351"/>
                    <a:pt x="50" y="552"/>
                  </a:cubicBezTo>
                  <a:cubicBezTo>
                    <a:pt x="25" y="577"/>
                    <a:pt x="0" y="627"/>
                    <a:pt x="25" y="652"/>
                  </a:cubicBezTo>
                  <a:cubicBezTo>
                    <a:pt x="50" y="677"/>
                    <a:pt x="75" y="677"/>
                    <a:pt x="100" y="677"/>
                  </a:cubicBezTo>
                  <a:lnTo>
                    <a:pt x="150" y="677"/>
                  </a:lnTo>
                  <a:cubicBezTo>
                    <a:pt x="376" y="477"/>
                    <a:pt x="602" y="326"/>
                    <a:pt x="852" y="126"/>
                  </a:cubicBezTo>
                  <a:cubicBezTo>
                    <a:pt x="902" y="126"/>
                    <a:pt x="902" y="76"/>
                    <a:pt x="877" y="25"/>
                  </a:cubicBezTo>
                  <a:cubicBezTo>
                    <a:pt x="852"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4"/>
            <p:cNvSpPr/>
            <p:nvPr/>
          </p:nvSpPr>
          <p:spPr>
            <a:xfrm>
              <a:off x="1718800" y="2111925"/>
              <a:ext cx="23850" cy="19700"/>
            </a:xfrm>
            <a:custGeom>
              <a:avLst/>
              <a:gdLst/>
              <a:ahLst/>
              <a:cxnLst/>
              <a:rect l="l" t="t" r="r" b="b"/>
              <a:pathLst>
                <a:path w="954" h="788" extrusionOk="0">
                  <a:moveTo>
                    <a:pt x="855" y="0"/>
                  </a:moveTo>
                  <a:cubicBezTo>
                    <a:pt x="845" y="0"/>
                    <a:pt x="835" y="3"/>
                    <a:pt x="828" y="11"/>
                  </a:cubicBezTo>
                  <a:cubicBezTo>
                    <a:pt x="577" y="211"/>
                    <a:pt x="302" y="437"/>
                    <a:pt x="51" y="662"/>
                  </a:cubicBezTo>
                  <a:cubicBezTo>
                    <a:pt x="1" y="688"/>
                    <a:pt x="1" y="738"/>
                    <a:pt x="26" y="763"/>
                  </a:cubicBezTo>
                  <a:cubicBezTo>
                    <a:pt x="51" y="788"/>
                    <a:pt x="76" y="788"/>
                    <a:pt x="101" y="788"/>
                  </a:cubicBezTo>
                  <a:lnTo>
                    <a:pt x="151" y="788"/>
                  </a:lnTo>
                  <a:cubicBezTo>
                    <a:pt x="402" y="562"/>
                    <a:pt x="678" y="312"/>
                    <a:pt x="903" y="136"/>
                  </a:cubicBezTo>
                  <a:cubicBezTo>
                    <a:pt x="953" y="111"/>
                    <a:pt x="953" y="61"/>
                    <a:pt x="928" y="36"/>
                  </a:cubicBezTo>
                  <a:cubicBezTo>
                    <a:pt x="911" y="18"/>
                    <a:pt x="880"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4"/>
            <p:cNvSpPr/>
            <p:nvPr/>
          </p:nvSpPr>
          <p:spPr>
            <a:xfrm>
              <a:off x="1673075" y="2074750"/>
              <a:ext cx="25700" cy="31825"/>
            </a:xfrm>
            <a:custGeom>
              <a:avLst/>
              <a:gdLst/>
              <a:ahLst/>
              <a:cxnLst/>
              <a:rect l="l" t="t" r="r" b="b"/>
              <a:pathLst>
                <a:path w="1028" h="1273" extrusionOk="0">
                  <a:moveTo>
                    <a:pt x="76" y="0"/>
                  </a:moveTo>
                  <a:cubicBezTo>
                    <a:pt x="57" y="0"/>
                    <a:pt x="38" y="7"/>
                    <a:pt x="25" y="19"/>
                  </a:cubicBezTo>
                  <a:cubicBezTo>
                    <a:pt x="0" y="69"/>
                    <a:pt x="0" y="119"/>
                    <a:pt x="25" y="144"/>
                  </a:cubicBezTo>
                  <a:cubicBezTo>
                    <a:pt x="251" y="320"/>
                    <a:pt x="426" y="545"/>
                    <a:pt x="602" y="796"/>
                  </a:cubicBezTo>
                  <a:cubicBezTo>
                    <a:pt x="702" y="921"/>
                    <a:pt x="802" y="1097"/>
                    <a:pt x="878" y="1247"/>
                  </a:cubicBezTo>
                  <a:cubicBezTo>
                    <a:pt x="903" y="1247"/>
                    <a:pt x="928" y="1272"/>
                    <a:pt x="953" y="1272"/>
                  </a:cubicBezTo>
                  <a:lnTo>
                    <a:pt x="978" y="1272"/>
                  </a:lnTo>
                  <a:cubicBezTo>
                    <a:pt x="1028" y="1247"/>
                    <a:pt x="1028" y="1197"/>
                    <a:pt x="1003" y="1147"/>
                  </a:cubicBezTo>
                  <a:cubicBezTo>
                    <a:pt x="928" y="997"/>
                    <a:pt x="827" y="846"/>
                    <a:pt x="727" y="696"/>
                  </a:cubicBezTo>
                  <a:cubicBezTo>
                    <a:pt x="552" y="445"/>
                    <a:pt x="351" y="220"/>
                    <a:pt x="126" y="19"/>
                  </a:cubicBezTo>
                  <a:cubicBezTo>
                    <a:pt x="113" y="7"/>
                    <a:pt x="9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4"/>
            <p:cNvSpPr/>
            <p:nvPr/>
          </p:nvSpPr>
          <p:spPr>
            <a:xfrm>
              <a:off x="1694375" y="2050150"/>
              <a:ext cx="5675" cy="68950"/>
            </a:xfrm>
            <a:custGeom>
              <a:avLst/>
              <a:gdLst/>
              <a:ahLst/>
              <a:cxnLst/>
              <a:rect l="l" t="t" r="r" b="b"/>
              <a:pathLst>
                <a:path w="227" h="2758" extrusionOk="0">
                  <a:moveTo>
                    <a:pt x="76" y="1"/>
                  </a:moveTo>
                  <a:cubicBezTo>
                    <a:pt x="26" y="1"/>
                    <a:pt x="0" y="26"/>
                    <a:pt x="0" y="76"/>
                  </a:cubicBezTo>
                  <a:cubicBezTo>
                    <a:pt x="26" y="652"/>
                    <a:pt x="26" y="1254"/>
                    <a:pt x="51" y="1855"/>
                  </a:cubicBezTo>
                  <a:cubicBezTo>
                    <a:pt x="51" y="2131"/>
                    <a:pt x="51" y="2407"/>
                    <a:pt x="76" y="2682"/>
                  </a:cubicBezTo>
                  <a:cubicBezTo>
                    <a:pt x="76" y="2732"/>
                    <a:pt x="101" y="2758"/>
                    <a:pt x="151" y="2758"/>
                  </a:cubicBezTo>
                  <a:cubicBezTo>
                    <a:pt x="201" y="2758"/>
                    <a:pt x="226" y="2732"/>
                    <a:pt x="226" y="2682"/>
                  </a:cubicBezTo>
                  <a:cubicBezTo>
                    <a:pt x="226" y="2407"/>
                    <a:pt x="201" y="2131"/>
                    <a:pt x="201" y="1830"/>
                  </a:cubicBezTo>
                  <a:cubicBezTo>
                    <a:pt x="176" y="1254"/>
                    <a:pt x="176" y="652"/>
                    <a:pt x="151" y="76"/>
                  </a:cubicBezTo>
                  <a:cubicBezTo>
                    <a:pt x="15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4"/>
            <p:cNvSpPr/>
            <p:nvPr/>
          </p:nvSpPr>
          <p:spPr>
            <a:xfrm>
              <a:off x="1654900" y="2244400"/>
              <a:ext cx="59550" cy="377825"/>
            </a:xfrm>
            <a:custGeom>
              <a:avLst/>
              <a:gdLst/>
              <a:ahLst/>
              <a:cxnLst/>
              <a:rect l="l" t="t" r="r" b="b"/>
              <a:pathLst>
                <a:path w="2382" h="15113" extrusionOk="0">
                  <a:moveTo>
                    <a:pt x="2131" y="0"/>
                  </a:moveTo>
                  <a:cubicBezTo>
                    <a:pt x="2081" y="0"/>
                    <a:pt x="2056" y="25"/>
                    <a:pt x="2081" y="75"/>
                  </a:cubicBezTo>
                  <a:cubicBezTo>
                    <a:pt x="2181" y="1128"/>
                    <a:pt x="2206" y="2231"/>
                    <a:pt x="2206" y="3283"/>
                  </a:cubicBezTo>
                  <a:cubicBezTo>
                    <a:pt x="2231" y="4787"/>
                    <a:pt x="2256" y="6316"/>
                    <a:pt x="1955" y="7770"/>
                  </a:cubicBezTo>
                  <a:cubicBezTo>
                    <a:pt x="1755" y="8697"/>
                    <a:pt x="1404" y="9599"/>
                    <a:pt x="1078" y="10476"/>
                  </a:cubicBezTo>
                  <a:cubicBezTo>
                    <a:pt x="727" y="11429"/>
                    <a:pt x="376" y="12406"/>
                    <a:pt x="176" y="13434"/>
                  </a:cubicBezTo>
                  <a:cubicBezTo>
                    <a:pt x="76" y="13910"/>
                    <a:pt x="26" y="14461"/>
                    <a:pt x="1" y="15038"/>
                  </a:cubicBezTo>
                  <a:cubicBezTo>
                    <a:pt x="1" y="15063"/>
                    <a:pt x="26" y="15088"/>
                    <a:pt x="51" y="15113"/>
                  </a:cubicBezTo>
                  <a:lnTo>
                    <a:pt x="76" y="15113"/>
                  </a:lnTo>
                  <a:cubicBezTo>
                    <a:pt x="101" y="15113"/>
                    <a:pt x="126" y="15088"/>
                    <a:pt x="126" y="15038"/>
                  </a:cubicBezTo>
                  <a:cubicBezTo>
                    <a:pt x="151" y="14461"/>
                    <a:pt x="201" y="13935"/>
                    <a:pt x="301" y="13459"/>
                  </a:cubicBezTo>
                  <a:cubicBezTo>
                    <a:pt x="477" y="12456"/>
                    <a:pt x="853" y="11454"/>
                    <a:pt x="1204" y="10526"/>
                  </a:cubicBezTo>
                  <a:cubicBezTo>
                    <a:pt x="1529" y="9649"/>
                    <a:pt x="1855" y="8722"/>
                    <a:pt x="2056" y="7795"/>
                  </a:cubicBezTo>
                  <a:cubicBezTo>
                    <a:pt x="2381" y="6316"/>
                    <a:pt x="2356" y="4787"/>
                    <a:pt x="2331" y="3283"/>
                  </a:cubicBezTo>
                  <a:cubicBezTo>
                    <a:pt x="2331" y="2231"/>
                    <a:pt x="2306" y="1128"/>
                    <a:pt x="2181" y="50"/>
                  </a:cubicBezTo>
                  <a:cubicBezTo>
                    <a:pt x="2181" y="25"/>
                    <a:pt x="2156" y="0"/>
                    <a:pt x="2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4"/>
            <p:cNvSpPr/>
            <p:nvPr/>
          </p:nvSpPr>
          <p:spPr>
            <a:xfrm>
              <a:off x="1618550" y="2247525"/>
              <a:ext cx="85250" cy="386625"/>
            </a:xfrm>
            <a:custGeom>
              <a:avLst/>
              <a:gdLst/>
              <a:ahLst/>
              <a:cxnLst/>
              <a:rect l="l" t="t" r="r" b="b"/>
              <a:pathLst>
                <a:path w="3410" h="15465" extrusionOk="0">
                  <a:moveTo>
                    <a:pt x="3334" y="0"/>
                  </a:moveTo>
                  <a:cubicBezTo>
                    <a:pt x="3309" y="0"/>
                    <a:pt x="3284" y="25"/>
                    <a:pt x="3284" y="76"/>
                  </a:cubicBezTo>
                  <a:cubicBezTo>
                    <a:pt x="3309" y="1554"/>
                    <a:pt x="3259" y="3058"/>
                    <a:pt x="3159" y="4537"/>
                  </a:cubicBezTo>
                  <a:cubicBezTo>
                    <a:pt x="3084" y="5489"/>
                    <a:pt x="2983" y="6492"/>
                    <a:pt x="2733" y="7444"/>
                  </a:cubicBezTo>
                  <a:cubicBezTo>
                    <a:pt x="2482" y="8396"/>
                    <a:pt x="2081" y="9324"/>
                    <a:pt x="1680" y="10226"/>
                  </a:cubicBezTo>
                  <a:cubicBezTo>
                    <a:pt x="1580" y="10401"/>
                    <a:pt x="1505" y="10577"/>
                    <a:pt x="1429" y="10752"/>
                  </a:cubicBezTo>
                  <a:cubicBezTo>
                    <a:pt x="828" y="12106"/>
                    <a:pt x="201" y="13710"/>
                    <a:pt x="1" y="15389"/>
                  </a:cubicBezTo>
                  <a:cubicBezTo>
                    <a:pt x="1" y="15439"/>
                    <a:pt x="26" y="15464"/>
                    <a:pt x="51" y="15464"/>
                  </a:cubicBezTo>
                  <a:cubicBezTo>
                    <a:pt x="76" y="15464"/>
                    <a:pt x="101" y="15439"/>
                    <a:pt x="126" y="15414"/>
                  </a:cubicBezTo>
                  <a:cubicBezTo>
                    <a:pt x="327" y="13735"/>
                    <a:pt x="953" y="12156"/>
                    <a:pt x="1530" y="10802"/>
                  </a:cubicBezTo>
                  <a:cubicBezTo>
                    <a:pt x="1630" y="10627"/>
                    <a:pt x="1705" y="10452"/>
                    <a:pt x="1780" y="10276"/>
                  </a:cubicBezTo>
                  <a:cubicBezTo>
                    <a:pt x="2181" y="9374"/>
                    <a:pt x="2607" y="8447"/>
                    <a:pt x="2858" y="7469"/>
                  </a:cubicBezTo>
                  <a:cubicBezTo>
                    <a:pt x="3109" y="6517"/>
                    <a:pt x="3209" y="5489"/>
                    <a:pt x="3284" y="4537"/>
                  </a:cubicBezTo>
                  <a:cubicBezTo>
                    <a:pt x="3384" y="3058"/>
                    <a:pt x="3409" y="1554"/>
                    <a:pt x="3409" y="51"/>
                  </a:cubicBezTo>
                  <a:cubicBezTo>
                    <a:pt x="3409" y="25"/>
                    <a:pt x="3384" y="0"/>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4"/>
            <p:cNvSpPr/>
            <p:nvPr/>
          </p:nvSpPr>
          <p:spPr>
            <a:xfrm>
              <a:off x="1753275" y="2316650"/>
              <a:ext cx="26350" cy="75000"/>
            </a:xfrm>
            <a:custGeom>
              <a:avLst/>
              <a:gdLst/>
              <a:ahLst/>
              <a:cxnLst/>
              <a:rect l="l" t="t" r="r" b="b"/>
              <a:pathLst>
                <a:path w="1054" h="3000" extrusionOk="0">
                  <a:moveTo>
                    <a:pt x="944" y="1"/>
                  </a:moveTo>
                  <a:cubicBezTo>
                    <a:pt x="920" y="1"/>
                    <a:pt x="903" y="13"/>
                    <a:pt x="903" y="42"/>
                  </a:cubicBezTo>
                  <a:cubicBezTo>
                    <a:pt x="251" y="1095"/>
                    <a:pt x="0" y="2072"/>
                    <a:pt x="151" y="2925"/>
                  </a:cubicBezTo>
                  <a:cubicBezTo>
                    <a:pt x="176" y="2975"/>
                    <a:pt x="201" y="3000"/>
                    <a:pt x="226" y="3000"/>
                  </a:cubicBezTo>
                  <a:lnTo>
                    <a:pt x="251" y="3000"/>
                  </a:lnTo>
                  <a:cubicBezTo>
                    <a:pt x="276" y="2975"/>
                    <a:pt x="326" y="2950"/>
                    <a:pt x="301" y="2900"/>
                  </a:cubicBezTo>
                  <a:cubicBezTo>
                    <a:pt x="151" y="2072"/>
                    <a:pt x="401" y="1145"/>
                    <a:pt x="1028" y="118"/>
                  </a:cubicBezTo>
                  <a:cubicBezTo>
                    <a:pt x="1053" y="67"/>
                    <a:pt x="1028" y="17"/>
                    <a:pt x="1003" y="17"/>
                  </a:cubicBezTo>
                  <a:cubicBezTo>
                    <a:pt x="982" y="7"/>
                    <a:pt x="961"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4"/>
            <p:cNvSpPr/>
            <p:nvPr/>
          </p:nvSpPr>
          <p:spPr>
            <a:xfrm>
              <a:off x="1767050" y="2418575"/>
              <a:ext cx="14450" cy="45775"/>
            </a:xfrm>
            <a:custGeom>
              <a:avLst/>
              <a:gdLst/>
              <a:ahLst/>
              <a:cxnLst/>
              <a:rect l="l" t="t" r="r" b="b"/>
              <a:pathLst>
                <a:path w="578" h="1831" extrusionOk="0">
                  <a:moveTo>
                    <a:pt x="76" y="1"/>
                  </a:moveTo>
                  <a:cubicBezTo>
                    <a:pt x="26" y="26"/>
                    <a:pt x="1" y="76"/>
                    <a:pt x="26" y="101"/>
                  </a:cubicBezTo>
                  <a:cubicBezTo>
                    <a:pt x="251" y="727"/>
                    <a:pt x="377" y="1254"/>
                    <a:pt x="427" y="1780"/>
                  </a:cubicBezTo>
                  <a:cubicBezTo>
                    <a:pt x="427" y="1805"/>
                    <a:pt x="452" y="1830"/>
                    <a:pt x="502" y="1830"/>
                  </a:cubicBezTo>
                  <a:cubicBezTo>
                    <a:pt x="552" y="1830"/>
                    <a:pt x="577" y="1805"/>
                    <a:pt x="577" y="1755"/>
                  </a:cubicBezTo>
                  <a:cubicBezTo>
                    <a:pt x="527" y="1229"/>
                    <a:pt x="402" y="702"/>
                    <a:pt x="176" y="51"/>
                  </a:cubicBezTo>
                  <a:cubicBezTo>
                    <a:pt x="151" y="1"/>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4"/>
            <p:cNvSpPr/>
            <p:nvPr/>
          </p:nvSpPr>
          <p:spPr>
            <a:xfrm>
              <a:off x="1778325" y="2196150"/>
              <a:ext cx="140375" cy="287625"/>
            </a:xfrm>
            <a:custGeom>
              <a:avLst/>
              <a:gdLst/>
              <a:ahLst/>
              <a:cxnLst/>
              <a:rect l="l" t="t" r="r" b="b"/>
              <a:pathLst>
                <a:path w="5615" h="11505" extrusionOk="0">
                  <a:moveTo>
                    <a:pt x="5364" y="0"/>
                  </a:moveTo>
                  <a:cubicBezTo>
                    <a:pt x="5314" y="25"/>
                    <a:pt x="5289" y="50"/>
                    <a:pt x="5314" y="100"/>
                  </a:cubicBezTo>
                  <a:cubicBezTo>
                    <a:pt x="5465" y="727"/>
                    <a:pt x="5440" y="1454"/>
                    <a:pt x="5239" y="2206"/>
                  </a:cubicBezTo>
                  <a:cubicBezTo>
                    <a:pt x="4988" y="3108"/>
                    <a:pt x="4537" y="3960"/>
                    <a:pt x="4061" y="4737"/>
                  </a:cubicBezTo>
                  <a:lnTo>
                    <a:pt x="4011" y="4787"/>
                  </a:lnTo>
                  <a:cubicBezTo>
                    <a:pt x="3836" y="5088"/>
                    <a:pt x="3660" y="5389"/>
                    <a:pt x="3535" y="5740"/>
                  </a:cubicBezTo>
                  <a:cubicBezTo>
                    <a:pt x="3435" y="6040"/>
                    <a:pt x="3384" y="6366"/>
                    <a:pt x="3334" y="6667"/>
                  </a:cubicBezTo>
                  <a:cubicBezTo>
                    <a:pt x="3309" y="6968"/>
                    <a:pt x="3259" y="7293"/>
                    <a:pt x="3159" y="7569"/>
                  </a:cubicBezTo>
                  <a:cubicBezTo>
                    <a:pt x="3059" y="7895"/>
                    <a:pt x="2883" y="8171"/>
                    <a:pt x="2733" y="8446"/>
                  </a:cubicBezTo>
                  <a:cubicBezTo>
                    <a:pt x="2457" y="8923"/>
                    <a:pt x="2181" y="9399"/>
                    <a:pt x="1805" y="9775"/>
                  </a:cubicBezTo>
                  <a:cubicBezTo>
                    <a:pt x="1580" y="10025"/>
                    <a:pt x="1304" y="10226"/>
                    <a:pt x="1054" y="10401"/>
                  </a:cubicBezTo>
                  <a:cubicBezTo>
                    <a:pt x="678" y="10702"/>
                    <a:pt x="302" y="10978"/>
                    <a:pt x="26" y="11379"/>
                  </a:cubicBezTo>
                  <a:cubicBezTo>
                    <a:pt x="1" y="11429"/>
                    <a:pt x="1" y="11454"/>
                    <a:pt x="26" y="11479"/>
                  </a:cubicBezTo>
                  <a:cubicBezTo>
                    <a:pt x="51" y="11504"/>
                    <a:pt x="76" y="11504"/>
                    <a:pt x="76" y="11504"/>
                  </a:cubicBezTo>
                  <a:cubicBezTo>
                    <a:pt x="101" y="11504"/>
                    <a:pt x="126" y="11504"/>
                    <a:pt x="151" y="11479"/>
                  </a:cubicBezTo>
                  <a:cubicBezTo>
                    <a:pt x="402" y="11103"/>
                    <a:pt x="778" y="10827"/>
                    <a:pt x="1154" y="10527"/>
                  </a:cubicBezTo>
                  <a:cubicBezTo>
                    <a:pt x="1404" y="10326"/>
                    <a:pt x="1680" y="10126"/>
                    <a:pt x="1906" y="9900"/>
                  </a:cubicBezTo>
                  <a:cubicBezTo>
                    <a:pt x="2307" y="9499"/>
                    <a:pt x="2582" y="8998"/>
                    <a:pt x="2858" y="8522"/>
                  </a:cubicBezTo>
                  <a:cubicBezTo>
                    <a:pt x="3034" y="8246"/>
                    <a:pt x="3184" y="7945"/>
                    <a:pt x="3309" y="7619"/>
                  </a:cubicBezTo>
                  <a:cubicBezTo>
                    <a:pt x="3409" y="7319"/>
                    <a:pt x="3460" y="7018"/>
                    <a:pt x="3485" y="6692"/>
                  </a:cubicBezTo>
                  <a:cubicBezTo>
                    <a:pt x="3535" y="6391"/>
                    <a:pt x="3585" y="6065"/>
                    <a:pt x="3685" y="5790"/>
                  </a:cubicBezTo>
                  <a:cubicBezTo>
                    <a:pt x="3810" y="5464"/>
                    <a:pt x="3986" y="5163"/>
                    <a:pt x="4161" y="4887"/>
                  </a:cubicBezTo>
                  <a:lnTo>
                    <a:pt x="4186" y="4812"/>
                  </a:lnTo>
                  <a:cubicBezTo>
                    <a:pt x="4663" y="4035"/>
                    <a:pt x="5139" y="3158"/>
                    <a:pt x="5389" y="2231"/>
                  </a:cubicBezTo>
                  <a:cubicBezTo>
                    <a:pt x="5590" y="1479"/>
                    <a:pt x="5615" y="727"/>
                    <a:pt x="5465" y="50"/>
                  </a:cubicBezTo>
                  <a:cubicBezTo>
                    <a:pt x="5440" y="25"/>
                    <a:pt x="5414"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4"/>
            <p:cNvSpPr/>
            <p:nvPr/>
          </p:nvSpPr>
          <p:spPr>
            <a:xfrm>
              <a:off x="1678075" y="2360050"/>
              <a:ext cx="144775" cy="331725"/>
            </a:xfrm>
            <a:custGeom>
              <a:avLst/>
              <a:gdLst/>
              <a:ahLst/>
              <a:cxnLst/>
              <a:rect l="l" t="t" r="r" b="b"/>
              <a:pathLst>
                <a:path w="5791" h="13269" extrusionOk="0">
                  <a:moveTo>
                    <a:pt x="5680" y="0"/>
                  </a:moveTo>
                  <a:cubicBezTo>
                    <a:pt x="5636" y="0"/>
                    <a:pt x="5600" y="18"/>
                    <a:pt x="5565" y="36"/>
                  </a:cubicBezTo>
                  <a:cubicBezTo>
                    <a:pt x="5490" y="86"/>
                    <a:pt x="5515" y="186"/>
                    <a:pt x="5515" y="311"/>
                  </a:cubicBezTo>
                  <a:cubicBezTo>
                    <a:pt x="5515" y="362"/>
                    <a:pt x="5515" y="462"/>
                    <a:pt x="5515" y="537"/>
                  </a:cubicBezTo>
                  <a:cubicBezTo>
                    <a:pt x="5214" y="1991"/>
                    <a:pt x="4437" y="3319"/>
                    <a:pt x="3710" y="4622"/>
                  </a:cubicBezTo>
                  <a:cubicBezTo>
                    <a:pt x="3309" y="5349"/>
                    <a:pt x="2883" y="6101"/>
                    <a:pt x="2557" y="6853"/>
                  </a:cubicBezTo>
                  <a:cubicBezTo>
                    <a:pt x="2181" y="7680"/>
                    <a:pt x="1906" y="8557"/>
                    <a:pt x="1630" y="9384"/>
                  </a:cubicBezTo>
                  <a:cubicBezTo>
                    <a:pt x="1204" y="10687"/>
                    <a:pt x="753" y="12016"/>
                    <a:pt x="26" y="13194"/>
                  </a:cubicBezTo>
                  <a:cubicBezTo>
                    <a:pt x="1" y="13219"/>
                    <a:pt x="26" y="13244"/>
                    <a:pt x="51" y="13269"/>
                  </a:cubicBezTo>
                  <a:lnTo>
                    <a:pt x="76" y="13269"/>
                  </a:lnTo>
                  <a:cubicBezTo>
                    <a:pt x="101" y="13269"/>
                    <a:pt x="126" y="13269"/>
                    <a:pt x="126" y="13244"/>
                  </a:cubicBezTo>
                  <a:cubicBezTo>
                    <a:pt x="878" y="12066"/>
                    <a:pt x="1304" y="10738"/>
                    <a:pt x="1730" y="9434"/>
                  </a:cubicBezTo>
                  <a:cubicBezTo>
                    <a:pt x="2006" y="8582"/>
                    <a:pt x="2282" y="7730"/>
                    <a:pt x="2658" y="6903"/>
                  </a:cubicBezTo>
                  <a:cubicBezTo>
                    <a:pt x="2983" y="6151"/>
                    <a:pt x="3409" y="5399"/>
                    <a:pt x="3835" y="4672"/>
                  </a:cubicBezTo>
                  <a:cubicBezTo>
                    <a:pt x="4562" y="3369"/>
                    <a:pt x="5314" y="2041"/>
                    <a:pt x="5615" y="537"/>
                  </a:cubicBezTo>
                  <a:cubicBezTo>
                    <a:pt x="5640" y="462"/>
                    <a:pt x="5640" y="362"/>
                    <a:pt x="5640" y="286"/>
                  </a:cubicBezTo>
                  <a:cubicBezTo>
                    <a:pt x="5640" y="236"/>
                    <a:pt x="5615" y="136"/>
                    <a:pt x="5640" y="136"/>
                  </a:cubicBezTo>
                  <a:cubicBezTo>
                    <a:pt x="5640" y="136"/>
                    <a:pt x="5651" y="125"/>
                    <a:pt x="5673" y="125"/>
                  </a:cubicBezTo>
                  <a:cubicBezTo>
                    <a:pt x="5685" y="125"/>
                    <a:pt x="5698" y="128"/>
                    <a:pt x="5715" y="136"/>
                  </a:cubicBezTo>
                  <a:cubicBezTo>
                    <a:pt x="5740" y="136"/>
                    <a:pt x="5765" y="111"/>
                    <a:pt x="5790" y="86"/>
                  </a:cubicBezTo>
                  <a:cubicBezTo>
                    <a:pt x="5790" y="61"/>
                    <a:pt x="5765" y="11"/>
                    <a:pt x="5740" y="11"/>
                  </a:cubicBezTo>
                  <a:cubicBezTo>
                    <a:pt x="5718" y="3"/>
                    <a:pt x="5698"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4"/>
            <p:cNvSpPr/>
            <p:nvPr/>
          </p:nvSpPr>
          <p:spPr>
            <a:xfrm>
              <a:off x="1809025" y="2386350"/>
              <a:ext cx="40775" cy="34750"/>
            </a:xfrm>
            <a:custGeom>
              <a:avLst/>
              <a:gdLst/>
              <a:ahLst/>
              <a:cxnLst/>
              <a:rect l="l" t="t" r="r" b="b"/>
              <a:pathLst>
                <a:path w="1631" h="1390" extrusionOk="0">
                  <a:moveTo>
                    <a:pt x="1532" y="1"/>
                  </a:moveTo>
                  <a:cubicBezTo>
                    <a:pt x="1522" y="1"/>
                    <a:pt x="1512" y="4"/>
                    <a:pt x="1505" y="11"/>
                  </a:cubicBezTo>
                  <a:cubicBezTo>
                    <a:pt x="953" y="337"/>
                    <a:pt x="452" y="763"/>
                    <a:pt x="26" y="1264"/>
                  </a:cubicBezTo>
                  <a:cubicBezTo>
                    <a:pt x="1" y="1290"/>
                    <a:pt x="26" y="1340"/>
                    <a:pt x="51" y="1365"/>
                  </a:cubicBezTo>
                  <a:cubicBezTo>
                    <a:pt x="51" y="1365"/>
                    <a:pt x="76" y="1390"/>
                    <a:pt x="101" y="1390"/>
                  </a:cubicBezTo>
                  <a:cubicBezTo>
                    <a:pt x="126" y="1390"/>
                    <a:pt x="126" y="1365"/>
                    <a:pt x="151" y="1365"/>
                  </a:cubicBezTo>
                  <a:cubicBezTo>
                    <a:pt x="552" y="863"/>
                    <a:pt x="1029" y="462"/>
                    <a:pt x="1580" y="137"/>
                  </a:cubicBezTo>
                  <a:cubicBezTo>
                    <a:pt x="1605" y="137"/>
                    <a:pt x="1630" y="87"/>
                    <a:pt x="1605" y="36"/>
                  </a:cubicBezTo>
                  <a:cubicBezTo>
                    <a:pt x="1587" y="19"/>
                    <a:pt x="1557"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4"/>
            <p:cNvSpPr/>
            <p:nvPr/>
          </p:nvSpPr>
          <p:spPr>
            <a:xfrm>
              <a:off x="1821575" y="2285325"/>
              <a:ext cx="73325" cy="58075"/>
            </a:xfrm>
            <a:custGeom>
              <a:avLst/>
              <a:gdLst/>
              <a:ahLst/>
              <a:cxnLst/>
              <a:rect l="l" t="t" r="r" b="b"/>
              <a:pathLst>
                <a:path w="2933" h="2323" extrusionOk="0">
                  <a:moveTo>
                    <a:pt x="2848" y="1"/>
                  </a:moveTo>
                  <a:cubicBezTo>
                    <a:pt x="2832" y="1"/>
                    <a:pt x="2818" y="7"/>
                    <a:pt x="2807" y="17"/>
                  </a:cubicBezTo>
                  <a:cubicBezTo>
                    <a:pt x="1805" y="644"/>
                    <a:pt x="877" y="1371"/>
                    <a:pt x="25" y="2198"/>
                  </a:cubicBezTo>
                  <a:cubicBezTo>
                    <a:pt x="0" y="2223"/>
                    <a:pt x="0" y="2273"/>
                    <a:pt x="25" y="2298"/>
                  </a:cubicBezTo>
                  <a:cubicBezTo>
                    <a:pt x="50" y="2323"/>
                    <a:pt x="50" y="2323"/>
                    <a:pt x="75" y="2323"/>
                  </a:cubicBezTo>
                  <a:cubicBezTo>
                    <a:pt x="100" y="2323"/>
                    <a:pt x="126" y="2323"/>
                    <a:pt x="126" y="2298"/>
                  </a:cubicBezTo>
                  <a:cubicBezTo>
                    <a:pt x="978" y="1471"/>
                    <a:pt x="1880" y="744"/>
                    <a:pt x="2882" y="143"/>
                  </a:cubicBezTo>
                  <a:cubicBezTo>
                    <a:pt x="2908" y="117"/>
                    <a:pt x="2933" y="67"/>
                    <a:pt x="2908" y="42"/>
                  </a:cubicBezTo>
                  <a:cubicBezTo>
                    <a:pt x="2893" y="13"/>
                    <a:pt x="2870" y="1"/>
                    <a:pt x="2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4"/>
            <p:cNvSpPr/>
            <p:nvPr/>
          </p:nvSpPr>
          <p:spPr>
            <a:xfrm>
              <a:off x="1856650" y="2228100"/>
              <a:ext cx="45775" cy="25075"/>
            </a:xfrm>
            <a:custGeom>
              <a:avLst/>
              <a:gdLst/>
              <a:ahLst/>
              <a:cxnLst/>
              <a:rect l="l" t="t" r="r" b="b"/>
              <a:pathLst>
                <a:path w="1831" h="1003" extrusionOk="0">
                  <a:moveTo>
                    <a:pt x="1705" y="0"/>
                  </a:moveTo>
                  <a:cubicBezTo>
                    <a:pt x="1179" y="226"/>
                    <a:pt x="552" y="477"/>
                    <a:pt x="51" y="878"/>
                  </a:cubicBezTo>
                  <a:cubicBezTo>
                    <a:pt x="1" y="903"/>
                    <a:pt x="1" y="928"/>
                    <a:pt x="26" y="978"/>
                  </a:cubicBezTo>
                  <a:cubicBezTo>
                    <a:pt x="51" y="1003"/>
                    <a:pt x="76" y="1003"/>
                    <a:pt x="101" y="1003"/>
                  </a:cubicBezTo>
                  <a:cubicBezTo>
                    <a:pt x="101" y="1003"/>
                    <a:pt x="126" y="1003"/>
                    <a:pt x="126" y="978"/>
                  </a:cubicBezTo>
                  <a:cubicBezTo>
                    <a:pt x="627" y="602"/>
                    <a:pt x="1229" y="376"/>
                    <a:pt x="1780" y="151"/>
                  </a:cubicBezTo>
                  <a:cubicBezTo>
                    <a:pt x="1805" y="126"/>
                    <a:pt x="1830" y="101"/>
                    <a:pt x="1805" y="51"/>
                  </a:cubicBezTo>
                  <a:cubicBezTo>
                    <a:pt x="1805" y="25"/>
                    <a:pt x="1755"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4"/>
            <p:cNvSpPr/>
            <p:nvPr/>
          </p:nvSpPr>
          <p:spPr>
            <a:xfrm>
              <a:off x="1781475" y="2370950"/>
              <a:ext cx="23200" cy="46400"/>
            </a:xfrm>
            <a:custGeom>
              <a:avLst/>
              <a:gdLst/>
              <a:ahLst/>
              <a:cxnLst/>
              <a:rect l="l" t="t" r="r" b="b"/>
              <a:pathLst>
                <a:path w="928" h="1856" extrusionOk="0">
                  <a:moveTo>
                    <a:pt x="50" y="1"/>
                  </a:moveTo>
                  <a:cubicBezTo>
                    <a:pt x="25" y="26"/>
                    <a:pt x="0" y="76"/>
                    <a:pt x="25" y="101"/>
                  </a:cubicBezTo>
                  <a:cubicBezTo>
                    <a:pt x="276" y="677"/>
                    <a:pt x="527" y="1229"/>
                    <a:pt x="777" y="1805"/>
                  </a:cubicBezTo>
                  <a:cubicBezTo>
                    <a:pt x="777" y="1830"/>
                    <a:pt x="802" y="1855"/>
                    <a:pt x="827" y="1855"/>
                  </a:cubicBezTo>
                  <a:lnTo>
                    <a:pt x="852" y="1855"/>
                  </a:lnTo>
                  <a:cubicBezTo>
                    <a:pt x="902" y="1830"/>
                    <a:pt x="928" y="1780"/>
                    <a:pt x="902" y="1755"/>
                  </a:cubicBezTo>
                  <a:cubicBezTo>
                    <a:pt x="677" y="1179"/>
                    <a:pt x="426" y="602"/>
                    <a:pt x="151" y="51"/>
                  </a:cubicBezTo>
                  <a:cubicBezTo>
                    <a:pt x="151" y="1"/>
                    <a:pt x="10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4"/>
            <p:cNvSpPr/>
            <p:nvPr/>
          </p:nvSpPr>
          <p:spPr>
            <a:xfrm>
              <a:off x="1815300" y="2323725"/>
              <a:ext cx="8175" cy="21575"/>
            </a:xfrm>
            <a:custGeom>
              <a:avLst/>
              <a:gdLst/>
              <a:ahLst/>
              <a:cxnLst/>
              <a:rect l="l" t="t" r="r" b="b"/>
              <a:pathLst>
                <a:path w="327" h="863" extrusionOk="0">
                  <a:moveTo>
                    <a:pt x="100" y="0"/>
                  </a:moveTo>
                  <a:cubicBezTo>
                    <a:pt x="91" y="0"/>
                    <a:pt x="83" y="3"/>
                    <a:pt x="76" y="10"/>
                  </a:cubicBezTo>
                  <a:cubicBezTo>
                    <a:pt x="26" y="35"/>
                    <a:pt x="1" y="60"/>
                    <a:pt x="26" y="110"/>
                  </a:cubicBezTo>
                  <a:cubicBezTo>
                    <a:pt x="101" y="311"/>
                    <a:pt x="176" y="561"/>
                    <a:pt x="176" y="787"/>
                  </a:cubicBezTo>
                  <a:cubicBezTo>
                    <a:pt x="176" y="837"/>
                    <a:pt x="201" y="862"/>
                    <a:pt x="251" y="862"/>
                  </a:cubicBezTo>
                  <a:cubicBezTo>
                    <a:pt x="301" y="862"/>
                    <a:pt x="326" y="837"/>
                    <a:pt x="326" y="787"/>
                  </a:cubicBezTo>
                  <a:cubicBezTo>
                    <a:pt x="326" y="536"/>
                    <a:pt x="251" y="261"/>
                    <a:pt x="176" y="60"/>
                  </a:cubicBezTo>
                  <a:cubicBezTo>
                    <a:pt x="158" y="23"/>
                    <a:pt x="126"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4"/>
            <p:cNvSpPr/>
            <p:nvPr/>
          </p:nvSpPr>
          <p:spPr>
            <a:xfrm>
              <a:off x="1817800" y="2314950"/>
              <a:ext cx="11300" cy="49775"/>
            </a:xfrm>
            <a:custGeom>
              <a:avLst/>
              <a:gdLst/>
              <a:ahLst/>
              <a:cxnLst/>
              <a:rect l="l" t="t" r="r" b="b"/>
              <a:pathLst>
                <a:path w="452" h="1991" extrusionOk="0">
                  <a:moveTo>
                    <a:pt x="363" y="0"/>
                  </a:moveTo>
                  <a:cubicBezTo>
                    <a:pt x="328" y="0"/>
                    <a:pt x="302" y="24"/>
                    <a:pt x="302" y="60"/>
                  </a:cubicBezTo>
                  <a:cubicBezTo>
                    <a:pt x="151" y="662"/>
                    <a:pt x="76" y="1288"/>
                    <a:pt x="1" y="1890"/>
                  </a:cubicBezTo>
                  <a:cubicBezTo>
                    <a:pt x="1" y="1940"/>
                    <a:pt x="26" y="1965"/>
                    <a:pt x="76" y="1965"/>
                  </a:cubicBezTo>
                  <a:cubicBezTo>
                    <a:pt x="76" y="1990"/>
                    <a:pt x="76" y="1990"/>
                    <a:pt x="76" y="1990"/>
                  </a:cubicBezTo>
                  <a:cubicBezTo>
                    <a:pt x="126" y="1990"/>
                    <a:pt x="151" y="1940"/>
                    <a:pt x="151" y="1915"/>
                  </a:cubicBezTo>
                  <a:cubicBezTo>
                    <a:pt x="226" y="1313"/>
                    <a:pt x="302" y="687"/>
                    <a:pt x="452" y="85"/>
                  </a:cubicBezTo>
                  <a:cubicBezTo>
                    <a:pt x="452" y="60"/>
                    <a:pt x="427" y="10"/>
                    <a:pt x="402" y="10"/>
                  </a:cubicBezTo>
                  <a:cubicBezTo>
                    <a:pt x="388" y="3"/>
                    <a:pt x="375"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4"/>
            <p:cNvSpPr/>
            <p:nvPr/>
          </p:nvSpPr>
          <p:spPr>
            <a:xfrm>
              <a:off x="1678700" y="2360300"/>
              <a:ext cx="146025" cy="401025"/>
            </a:xfrm>
            <a:custGeom>
              <a:avLst/>
              <a:gdLst/>
              <a:ahLst/>
              <a:cxnLst/>
              <a:rect l="l" t="t" r="r" b="b"/>
              <a:pathLst>
                <a:path w="5841" h="16041" extrusionOk="0">
                  <a:moveTo>
                    <a:pt x="5690" y="1"/>
                  </a:moveTo>
                  <a:cubicBezTo>
                    <a:pt x="5665" y="1"/>
                    <a:pt x="5640" y="26"/>
                    <a:pt x="5640" y="76"/>
                  </a:cubicBezTo>
                  <a:cubicBezTo>
                    <a:pt x="5715" y="1304"/>
                    <a:pt x="5139" y="2457"/>
                    <a:pt x="4587" y="3585"/>
                  </a:cubicBezTo>
                  <a:cubicBezTo>
                    <a:pt x="4437" y="3885"/>
                    <a:pt x="4287" y="4211"/>
                    <a:pt x="4136" y="4512"/>
                  </a:cubicBezTo>
                  <a:cubicBezTo>
                    <a:pt x="3384" y="6241"/>
                    <a:pt x="2983" y="8121"/>
                    <a:pt x="2607" y="9951"/>
                  </a:cubicBezTo>
                  <a:cubicBezTo>
                    <a:pt x="2332" y="11229"/>
                    <a:pt x="2056" y="12582"/>
                    <a:pt x="1655" y="13860"/>
                  </a:cubicBezTo>
                  <a:cubicBezTo>
                    <a:pt x="1455" y="14437"/>
                    <a:pt x="1229" y="15038"/>
                    <a:pt x="803" y="15515"/>
                  </a:cubicBezTo>
                  <a:cubicBezTo>
                    <a:pt x="577" y="15790"/>
                    <a:pt x="302" y="15916"/>
                    <a:pt x="76" y="15916"/>
                  </a:cubicBezTo>
                  <a:cubicBezTo>
                    <a:pt x="26" y="15916"/>
                    <a:pt x="1" y="15941"/>
                    <a:pt x="1" y="15966"/>
                  </a:cubicBezTo>
                  <a:cubicBezTo>
                    <a:pt x="1" y="15991"/>
                    <a:pt x="26" y="16016"/>
                    <a:pt x="51" y="16041"/>
                  </a:cubicBezTo>
                  <a:lnTo>
                    <a:pt x="101" y="16041"/>
                  </a:lnTo>
                  <a:cubicBezTo>
                    <a:pt x="352" y="16041"/>
                    <a:pt x="653" y="15865"/>
                    <a:pt x="903" y="15590"/>
                  </a:cubicBezTo>
                  <a:cubicBezTo>
                    <a:pt x="1329" y="15114"/>
                    <a:pt x="1580" y="14487"/>
                    <a:pt x="1755" y="13885"/>
                  </a:cubicBezTo>
                  <a:cubicBezTo>
                    <a:pt x="2181" y="12607"/>
                    <a:pt x="2457" y="11254"/>
                    <a:pt x="2733" y="9951"/>
                  </a:cubicBezTo>
                  <a:cubicBezTo>
                    <a:pt x="3109" y="8146"/>
                    <a:pt x="3485" y="6266"/>
                    <a:pt x="4262" y="4562"/>
                  </a:cubicBezTo>
                  <a:cubicBezTo>
                    <a:pt x="4387" y="4261"/>
                    <a:pt x="4537" y="3936"/>
                    <a:pt x="4688" y="3635"/>
                  </a:cubicBezTo>
                  <a:cubicBezTo>
                    <a:pt x="5264" y="2507"/>
                    <a:pt x="5841" y="1329"/>
                    <a:pt x="5765" y="51"/>
                  </a:cubicBezTo>
                  <a:cubicBezTo>
                    <a:pt x="5765" y="26"/>
                    <a:pt x="5715" y="1"/>
                    <a:pt x="5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4"/>
            <p:cNvSpPr/>
            <p:nvPr/>
          </p:nvSpPr>
          <p:spPr>
            <a:xfrm>
              <a:off x="1666800" y="1830850"/>
              <a:ext cx="289500" cy="533875"/>
            </a:xfrm>
            <a:custGeom>
              <a:avLst/>
              <a:gdLst/>
              <a:ahLst/>
              <a:cxnLst/>
              <a:rect l="l" t="t" r="r" b="b"/>
              <a:pathLst>
                <a:path w="11580" h="21355" extrusionOk="0">
                  <a:moveTo>
                    <a:pt x="1216" y="0"/>
                  </a:moveTo>
                  <a:cubicBezTo>
                    <a:pt x="953" y="0"/>
                    <a:pt x="705" y="59"/>
                    <a:pt x="502" y="226"/>
                  </a:cubicBezTo>
                  <a:cubicBezTo>
                    <a:pt x="176" y="502"/>
                    <a:pt x="101" y="953"/>
                    <a:pt x="76" y="1379"/>
                  </a:cubicBezTo>
                  <a:cubicBezTo>
                    <a:pt x="1" y="2632"/>
                    <a:pt x="126" y="3910"/>
                    <a:pt x="477" y="5138"/>
                  </a:cubicBezTo>
                  <a:lnTo>
                    <a:pt x="527" y="5339"/>
                  </a:lnTo>
                  <a:cubicBezTo>
                    <a:pt x="627" y="5665"/>
                    <a:pt x="728" y="6041"/>
                    <a:pt x="728" y="6392"/>
                  </a:cubicBezTo>
                  <a:cubicBezTo>
                    <a:pt x="728" y="6567"/>
                    <a:pt x="728" y="6743"/>
                    <a:pt x="702" y="6918"/>
                  </a:cubicBezTo>
                  <a:cubicBezTo>
                    <a:pt x="702" y="7093"/>
                    <a:pt x="677" y="7269"/>
                    <a:pt x="677" y="7444"/>
                  </a:cubicBezTo>
                  <a:cubicBezTo>
                    <a:pt x="702" y="8472"/>
                    <a:pt x="1354" y="9324"/>
                    <a:pt x="2056" y="10201"/>
                  </a:cubicBezTo>
                  <a:cubicBezTo>
                    <a:pt x="2206" y="10402"/>
                    <a:pt x="2332" y="10577"/>
                    <a:pt x="2457" y="10753"/>
                  </a:cubicBezTo>
                  <a:cubicBezTo>
                    <a:pt x="2557" y="10903"/>
                    <a:pt x="2632" y="11028"/>
                    <a:pt x="2758" y="11179"/>
                  </a:cubicBezTo>
                  <a:cubicBezTo>
                    <a:pt x="2858" y="11329"/>
                    <a:pt x="2958" y="11479"/>
                    <a:pt x="3008" y="11655"/>
                  </a:cubicBezTo>
                  <a:cubicBezTo>
                    <a:pt x="3033" y="11755"/>
                    <a:pt x="3033" y="11880"/>
                    <a:pt x="3033" y="12006"/>
                  </a:cubicBezTo>
                  <a:cubicBezTo>
                    <a:pt x="3008" y="12181"/>
                    <a:pt x="3008" y="12357"/>
                    <a:pt x="3083" y="12532"/>
                  </a:cubicBezTo>
                  <a:cubicBezTo>
                    <a:pt x="3134" y="12632"/>
                    <a:pt x="3209" y="12707"/>
                    <a:pt x="3259" y="12783"/>
                  </a:cubicBezTo>
                  <a:cubicBezTo>
                    <a:pt x="3284" y="12808"/>
                    <a:pt x="3284" y="12808"/>
                    <a:pt x="3309" y="12833"/>
                  </a:cubicBezTo>
                  <a:cubicBezTo>
                    <a:pt x="3635" y="13234"/>
                    <a:pt x="3760" y="13810"/>
                    <a:pt x="3735" y="14562"/>
                  </a:cubicBezTo>
                  <a:cubicBezTo>
                    <a:pt x="3710" y="14738"/>
                    <a:pt x="3710" y="14938"/>
                    <a:pt x="3685" y="15113"/>
                  </a:cubicBezTo>
                  <a:cubicBezTo>
                    <a:pt x="3660" y="15540"/>
                    <a:pt x="3635" y="15991"/>
                    <a:pt x="3685" y="16442"/>
                  </a:cubicBezTo>
                  <a:cubicBezTo>
                    <a:pt x="3710" y="16667"/>
                    <a:pt x="3785" y="16893"/>
                    <a:pt x="3835" y="17119"/>
                  </a:cubicBezTo>
                  <a:lnTo>
                    <a:pt x="3860" y="17219"/>
                  </a:lnTo>
                  <a:cubicBezTo>
                    <a:pt x="4086" y="18021"/>
                    <a:pt x="4236" y="18848"/>
                    <a:pt x="4337" y="19650"/>
                  </a:cubicBezTo>
                  <a:lnTo>
                    <a:pt x="4487" y="19625"/>
                  </a:lnTo>
                  <a:cubicBezTo>
                    <a:pt x="4387" y="18823"/>
                    <a:pt x="4236" y="17996"/>
                    <a:pt x="4011" y="17169"/>
                  </a:cubicBezTo>
                  <a:lnTo>
                    <a:pt x="3986" y="17093"/>
                  </a:lnTo>
                  <a:cubicBezTo>
                    <a:pt x="3936" y="16868"/>
                    <a:pt x="3860" y="16642"/>
                    <a:pt x="3835" y="16417"/>
                  </a:cubicBezTo>
                  <a:cubicBezTo>
                    <a:pt x="3785" y="15991"/>
                    <a:pt x="3810" y="15540"/>
                    <a:pt x="3835" y="15113"/>
                  </a:cubicBezTo>
                  <a:cubicBezTo>
                    <a:pt x="3860" y="14938"/>
                    <a:pt x="3885" y="14763"/>
                    <a:pt x="3885" y="14562"/>
                  </a:cubicBezTo>
                  <a:cubicBezTo>
                    <a:pt x="3911" y="13760"/>
                    <a:pt x="3760" y="13184"/>
                    <a:pt x="3434" y="12758"/>
                  </a:cubicBezTo>
                  <a:cubicBezTo>
                    <a:pt x="3409" y="12733"/>
                    <a:pt x="3384" y="12707"/>
                    <a:pt x="3384" y="12682"/>
                  </a:cubicBezTo>
                  <a:cubicBezTo>
                    <a:pt x="3309" y="12607"/>
                    <a:pt x="3259" y="12532"/>
                    <a:pt x="3234" y="12457"/>
                  </a:cubicBezTo>
                  <a:cubicBezTo>
                    <a:pt x="3159" y="12332"/>
                    <a:pt x="3184" y="12181"/>
                    <a:pt x="3184" y="12006"/>
                  </a:cubicBezTo>
                  <a:cubicBezTo>
                    <a:pt x="3184" y="11880"/>
                    <a:pt x="3184" y="11755"/>
                    <a:pt x="3159" y="11605"/>
                  </a:cubicBezTo>
                  <a:cubicBezTo>
                    <a:pt x="3109" y="11404"/>
                    <a:pt x="2983" y="11254"/>
                    <a:pt x="2858" y="11078"/>
                  </a:cubicBezTo>
                  <a:cubicBezTo>
                    <a:pt x="2758" y="10953"/>
                    <a:pt x="2657" y="10803"/>
                    <a:pt x="2582" y="10677"/>
                  </a:cubicBezTo>
                  <a:cubicBezTo>
                    <a:pt x="2457" y="10502"/>
                    <a:pt x="2332" y="10301"/>
                    <a:pt x="2181" y="10126"/>
                  </a:cubicBezTo>
                  <a:cubicBezTo>
                    <a:pt x="1479" y="9249"/>
                    <a:pt x="853" y="8422"/>
                    <a:pt x="828" y="7444"/>
                  </a:cubicBezTo>
                  <a:cubicBezTo>
                    <a:pt x="828" y="7269"/>
                    <a:pt x="853" y="7093"/>
                    <a:pt x="853" y="6918"/>
                  </a:cubicBezTo>
                  <a:cubicBezTo>
                    <a:pt x="878" y="6743"/>
                    <a:pt x="878" y="6567"/>
                    <a:pt x="878" y="6367"/>
                  </a:cubicBezTo>
                  <a:cubicBezTo>
                    <a:pt x="878" y="6016"/>
                    <a:pt x="778" y="5640"/>
                    <a:pt x="677" y="5289"/>
                  </a:cubicBezTo>
                  <a:lnTo>
                    <a:pt x="602" y="5088"/>
                  </a:lnTo>
                  <a:cubicBezTo>
                    <a:pt x="276" y="3885"/>
                    <a:pt x="151" y="2632"/>
                    <a:pt x="226" y="1379"/>
                  </a:cubicBezTo>
                  <a:cubicBezTo>
                    <a:pt x="251" y="1003"/>
                    <a:pt x="327" y="577"/>
                    <a:pt x="602" y="326"/>
                  </a:cubicBezTo>
                  <a:cubicBezTo>
                    <a:pt x="770" y="192"/>
                    <a:pt x="978" y="143"/>
                    <a:pt x="1202" y="143"/>
                  </a:cubicBezTo>
                  <a:cubicBezTo>
                    <a:pt x="1478" y="143"/>
                    <a:pt x="1779" y="218"/>
                    <a:pt x="2056" y="301"/>
                  </a:cubicBezTo>
                  <a:cubicBezTo>
                    <a:pt x="2156" y="326"/>
                    <a:pt x="2231" y="351"/>
                    <a:pt x="2307" y="402"/>
                  </a:cubicBezTo>
                  <a:cubicBezTo>
                    <a:pt x="2382" y="452"/>
                    <a:pt x="2432" y="527"/>
                    <a:pt x="2482" y="602"/>
                  </a:cubicBezTo>
                  <a:lnTo>
                    <a:pt x="2532" y="652"/>
                  </a:lnTo>
                  <a:cubicBezTo>
                    <a:pt x="2983" y="1229"/>
                    <a:pt x="3685" y="1529"/>
                    <a:pt x="4286" y="1755"/>
                  </a:cubicBezTo>
                  <a:lnTo>
                    <a:pt x="4487" y="1830"/>
                  </a:lnTo>
                  <a:cubicBezTo>
                    <a:pt x="4888" y="1981"/>
                    <a:pt x="5264" y="2106"/>
                    <a:pt x="5615" y="2357"/>
                  </a:cubicBezTo>
                  <a:cubicBezTo>
                    <a:pt x="6241" y="2783"/>
                    <a:pt x="6592" y="3434"/>
                    <a:pt x="6968" y="4111"/>
                  </a:cubicBezTo>
                  <a:cubicBezTo>
                    <a:pt x="7219" y="4587"/>
                    <a:pt x="7495" y="5063"/>
                    <a:pt x="7845" y="5464"/>
                  </a:cubicBezTo>
                  <a:cubicBezTo>
                    <a:pt x="7896" y="5514"/>
                    <a:pt x="7946" y="5565"/>
                    <a:pt x="7996" y="5615"/>
                  </a:cubicBezTo>
                  <a:cubicBezTo>
                    <a:pt x="8121" y="5740"/>
                    <a:pt x="8221" y="5865"/>
                    <a:pt x="8322" y="6016"/>
                  </a:cubicBezTo>
                  <a:cubicBezTo>
                    <a:pt x="8547" y="6392"/>
                    <a:pt x="8597" y="6843"/>
                    <a:pt x="8647" y="7269"/>
                  </a:cubicBezTo>
                  <a:cubicBezTo>
                    <a:pt x="8723" y="7745"/>
                    <a:pt x="8773" y="8246"/>
                    <a:pt x="8723" y="8748"/>
                  </a:cubicBezTo>
                  <a:cubicBezTo>
                    <a:pt x="8698" y="9274"/>
                    <a:pt x="8522" y="9750"/>
                    <a:pt x="8246" y="10076"/>
                  </a:cubicBezTo>
                  <a:cubicBezTo>
                    <a:pt x="8146" y="10176"/>
                    <a:pt x="8046" y="10301"/>
                    <a:pt x="7921" y="10402"/>
                  </a:cubicBezTo>
                  <a:cubicBezTo>
                    <a:pt x="7695" y="10602"/>
                    <a:pt x="7469" y="10803"/>
                    <a:pt x="7369" y="11053"/>
                  </a:cubicBezTo>
                  <a:lnTo>
                    <a:pt x="7319" y="11229"/>
                  </a:lnTo>
                  <a:lnTo>
                    <a:pt x="7469" y="11154"/>
                  </a:lnTo>
                  <a:cubicBezTo>
                    <a:pt x="7670" y="11103"/>
                    <a:pt x="7870" y="11103"/>
                    <a:pt x="8096" y="11103"/>
                  </a:cubicBezTo>
                  <a:cubicBezTo>
                    <a:pt x="8271" y="11103"/>
                    <a:pt x="8422" y="11078"/>
                    <a:pt x="8597" y="11053"/>
                  </a:cubicBezTo>
                  <a:cubicBezTo>
                    <a:pt x="8898" y="11003"/>
                    <a:pt x="9199" y="10853"/>
                    <a:pt x="9449" y="10702"/>
                  </a:cubicBezTo>
                  <a:lnTo>
                    <a:pt x="9500" y="10677"/>
                  </a:lnTo>
                  <a:cubicBezTo>
                    <a:pt x="9800" y="10527"/>
                    <a:pt x="10076" y="10402"/>
                    <a:pt x="10402" y="10377"/>
                  </a:cubicBezTo>
                  <a:cubicBezTo>
                    <a:pt x="10429" y="10374"/>
                    <a:pt x="10456" y="10373"/>
                    <a:pt x="10484" y="10373"/>
                  </a:cubicBezTo>
                  <a:cubicBezTo>
                    <a:pt x="10740" y="10373"/>
                    <a:pt x="11018" y="10479"/>
                    <a:pt x="11154" y="10727"/>
                  </a:cubicBezTo>
                  <a:cubicBezTo>
                    <a:pt x="11204" y="10828"/>
                    <a:pt x="11229" y="10953"/>
                    <a:pt x="11254" y="11053"/>
                  </a:cubicBezTo>
                  <a:cubicBezTo>
                    <a:pt x="11329" y="11454"/>
                    <a:pt x="11429" y="11931"/>
                    <a:pt x="11279" y="12357"/>
                  </a:cubicBezTo>
                  <a:cubicBezTo>
                    <a:pt x="11229" y="12457"/>
                    <a:pt x="11154" y="12582"/>
                    <a:pt x="11078" y="12682"/>
                  </a:cubicBezTo>
                  <a:cubicBezTo>
                    <a:pt x="11028" y="12783"/>
                    <a:pt x="10978" y="12883"/>
                    <a:pt x="10928" y="13008"/>
                  </a:cubicBezTo>
                  <a:cubicBezTo>
                    <a:pt x="10878" y="13134"/>
                    <a:pt x="10828" y="13259"/>
                    <a:pt x="10778" y="13409"/>
                  </a:cubicBezTo>
                  <a:cubicBezTo>
                    <a:pt x="10728" y="13585"/>
                    <a:pt x="10703" y="13735"/>
                    <a:pt x="10602" y="13885"/>
                  </a:cubicBezTo>
                  <a:cubicBezTo>
                    <a:pt x="10477" y="14086"/>
                    <a:pt x="10302" y="14236"/>
                    <a:pt x="10151" y="14362"/>
                  </a:cubicBezTo>
                  <a:cubicBezTo>
                    <a:pt x="9926" y="14537"/>
                    <a:pt x="9650" y="14687"/>
                    <a:pt x="9399" y="14863"/>
                  </a:cubicBezTo>
                  <a:cubicBezTo>
                    <a:pt x="8898" y="15164"/>
                    <a:pt x="8397" y="15489"/>
                    <a:pt x="8046" y="15966"/>
                  </a:cubicBezTo>
                  <a:cubicBezTo>
                    <a:pt x="7670" y="16442"/>
                    <a:pt x="7520" y="17068"/>
                    <a:pt x="7369" y="17670"/>
                  </a:cubicBezTo>
                  <a:cubicBezTo>
                    <a:pt x="7294" y="17895"/>
                    <a:pt x="7244" y="18146"/>
                    <a:pt x="7169" y="18397"/>
                  </a:cubicBezTo>
                  <a:cubicBezTo>
                    <a:pt x="7093" y="18572"/>
                    <a:pt x="7018" y="18773"/>
                    <a:pt x="6893" y="18948"/>
                  </a:cubicBezTo>
                  <a:cubicBezTo>
                    <a:pt x="6768" y="19098"/>
                    <a:pt x="6617" y="19224"/>
                    <a:pt x="6467" y="19349"/>
                  </a:cubicBezTo>
                  <a:lnTo>
                    <a:pt x="6417" y="19399"/>
                  </a:lnTo>
                  <a:cubicBezTo>
                    <a:pt x="5740" y="19926"/>
                    <a:pt x="5164" y="20552"/>
                    <a:pt x="4662" y="21279"/>
                  </a:cubicBezTo>
                  <a:lnTo>
                    <a:pt x="4788" y="21354"/>
                  </a:lnTo>
                  <a:cubicBezTo>
                    <a:pt x="5289" y="20652"/>
                    <a:pt x="5865" y="20051"/>
                    <a:pt x="6517" y="19499"/>
                  </a:cubicBezTo>
                  <a:lnTo>
                    <a:pt x="6567" y="19474"/>
                  </a:lnTo>
                  <a:cubicBezTo>
                    <a:pt x="6718" y="19349"/>
                    <a:pt x="6893" y="19224"/>
                    <a:pt x="7018" y="19048"/>
                  </a:cubicBezTo>
                  <a:cubicBezTo>
                    <a:pt x="7169" y="18848"/>
                    <a:pt x="7244" y="18622"/>
                    <a:pt x="7319" y="18422"/>
                  </a:cubicBezTo>
                  <a:cubicBezTo>
                    <a:pt x="7394" y="18196"/>
                    <a:pt x="7444" y="17946"/>
                    <a:pt x="7520" y="17695"/>
                  </a:cubicBezTo>
                  <a:cubicBezTo>
                    <a:pt x="7645" y="17119"/>
                    <a:pt x="7795" y="16517"/>
                    <a:pt x="8171" y="16041"/>
                  </a:cubicBezTo>
                  <a:cubicBezTo>
                    <a:pt x="8497" y="15590"/>
                    <a:pt x="8973" y="15289"/>
                    <a:pt x="9474" y="14988"/>
                  </a:cubicBezTo>
                  <a:cubicBezTo>
                    <a:pt x="9750" y="14813"/>
                    <a:pt x="10001" y="14662"/>
                    <a:pt x="10251" y="14487"/>
                  </a:cubicBezTo>
                  <a:cubicBezTo>
                    <a:pt x="10402" y="14362"/>
                    <a:pt x="10602" y="14186"/>
                    <a:pt x="10728" y="13961"/>
                  </a:cubicBezTo>
                  <a:cubicBezTo>
                    <a:pt x="10828" y="13785"/>
                    <a:pt x="10878" y="13610"/>
                    <a:pt x="10928" y="13434"/>
                  </a:cubicBezTo>
                  <a:cubicBezTo>
                    <a:pt x="10978" y="13309"/>
                    <a:pt x="11003" y="13184"/>
                    <a:pt x="11053" y="13058"/>
                  </a:cubicBezTo>
                  <a:cubicBezTo>
                    <a:pt x="11104" y="12958"/>
                    <a:pt x="11154" y="12858"/>
                    <a:pt x="11229" y="12783"/>
                  </a:cubicBezTo>
                  <a:cubicBezTo>
                    <a:pt x="11279" y="12657"/>
                    <a:pt x="11354" y="12532"/>
                    <a:pt x="11404" y="12407"/>
                  </a:cubicBezTo>
                  <a:cubicBezTo>
                    <a:pt x="11580" y="11956"/>
                    <a:pt x="11479" y="11429"/>
                    <a:pt x="11404" y="11028"/>
                  </a:cubicBezTo>
                  <a:cubicBezTo>
                    <a:pt x="11379" y="10903"/>
                    <a:pt x="11354" y="10778"/>
                    <a:pt x="11279" y="10652"/>
                  </a:cubicBezTo>
                  <a:cubicBezTo>
                    <a:pt x="11118" y="10353"/>
                    <a:pt x="10767" y="10223"/>
                    <a:pt x="10458" y="10223"/>
                  </a:cubicBezTo>
                  <a:cubicBezTo>
                    <a:pt x="10431" y="10223"/>
                    <a:pt x="10404" y="10224"/>
                    <a:pt x="10377" y="10226"/>
                  </a:cubicBezTo>
                  <a:cubicBezTo>
                    <a:pt x="10051" y="10251"/>
                    <a:pt x="9725" y="10402"/>
                    <a:pt x="9449" y="10552"/>
                  </a:cubicBezTo>
                  <a:lnTo>
                    <a:pt x="9399" y="10577"/>
                  </a:lnTo>
                  <a:cubicBezTo>
                    <a:pt x="9124" y="10727"/>
                    <a:pt x="8848" y="10853"/>
                    <a:pt x="8572" y="10903"/>
                  </a:cubicBezTo>
                  <a:cubicBezTo>
                    <a:pt x="8422" y="10928"/>
                    <a:pt x="8246" y="10953"/>
                    <a:pt x="8096" y="10953"/>
                  </a:cubicBezTo>
                  <a:cubicBezTo>
                    <a:pt x="7921" y="10953"/>
                    <a:pt x="7745" y="10953"/>
                    <a:pt x="7595" y="10978"/>
                  </a:cubicBezTo>
                  <a:cubicBezTo>
                    <a:pt x="7695" y="10803"/>
                    <a:pt x="7870" y="10652"/>
                    <a:pt x="8021" y="10502"/>
                  </a:cubicBezTo>
                  <a:cubicBezTo>
                    <a:pt x="8146" y="10402"/>
                    <a:pt x="8246" y="10301"/>
                    <a:pt x="8347" y="10176"/>
                  </a:cubicBezTo>
                  <a:cubicBezTo>
                    <a:pt x="8647" y="9825"/>
                    <a:pt x="8848" y="9324"/>
                    <a:pt x="8873" y="8748"/>
                  </a:cubicBezTo>
                  <a:cubicBezTo>
                    <a:pt x="8923" y="8246"/>
                    <a:pt x="8873" y="7745"/>
                    <a:pt x="8798" y="7244"/>
                  </a:cubicBezTo>
                  <a:cubicBezTo>
                    <a:pt x="8748" y="6818"/>
                    <a:pt x="8698" y="6316"/>
                    <a:pt x="8447" y="5941"/>
                  </a:cubicBezTo>
                  <a:cubicBezTo>
                    <a:pt x="8347" y="5790"/>
                    <a:pt x="8221" y="5640"/>
                    <a:pt x="8096" y="5514"/>
                  </a:cubicBezTo>
                  <a:cubicBezTo>
                    <a:pt x="8046" y="5464"/>
                    <a:pt x="7996" y="5414"/>
                    <a:pt x="7971" y="5364"/>
                  </a:cubicBezTo>
                  <a:cubicBezTo>
                    <a:pt x="7620" y="4963"/>
                    <a:pt x="7369" y="4512"/>
                    <a:pt x="7093" y="4036"/>
                  </a:cubicBezTo>
                  <a:cubicBezTo>
                    <a:pt x="6743" y="3359"/>
                    <a:pt x="6342" y="2657"/>
                    <a:pt x="5690" y="2231"/>
                  </a:cubicBezTo>
                  <a:cubicBezTo>
                    <a:pt x="5339" y="1981"/>
                    <a:pt x="4938" y="1830"/>
                    <a:pt x="4537" y="1705"/>
                  </a:cubicBezTo>
                  <a:lnTo>
                    <a:pt x="4337" y="1630"/>
                  </a:lnTo>
                  <a:cubicBezTo>
                    <a:pt x="3735" y="1404"/>
                    <a:pt x="3083" y="1103"/>
                    <a:pt x="2657" y="577"/>
                  </a:cubicBezTo>
                  <a:lnTo>
                    <a:pt x="2607" y="527"/>
                  </a:lnTo>
                  <a:cubicBezTo>
                    <a:pt x="2557" y="427"/>
                    <a:pt x="2482" y="351"/>
                    <a:pt x="2407" y="276"/>
                  </a:cubicBezTo>
                  <a:cubicBezTo>
                    <a:pt x="2307" y="226"/>
                    <a:pt x="2206" y="176"/>
                    <a:pt x="2106" y="151"/>
                  </a:cubicBezTo>
                  <a:cubicBezTo>
                    <a:pt x="1817" y="72"/>
                    <a:pt x="150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4"/>
            <p:cNvSpPr/>
            <p:nvPr/>
          </p:nvSpPr>
          <p:spPr>
            <a:xfrm>
              <a:off x="1635475" y="2192375"/>
              <a:ext cx="154175" cy="529475"/>
            </a:xfrm>
            <a:custGeom>
              <a:avLst/>
              <a:gdLst/>
              <a:ahLst/>
              <a:cxnLst/>
              <a:rect l="l" t="t" r="r" b="b"/>
              <a:pathLst>
                <a:path w="6167" h="21179" extrusionOk="0">
                  <a:moveTo>
                    <a:pt x="6091" y="1"/>
                  </a:moveTo>
                  <a:cubicBezTo>
                    <a:pt x="6066" y="1"/>
                    <a:pt x="6041" y="26"/>
                    <a:pt x="6041" y="51"/>
                  </a:cubicBezTo>
                  <a:cubicBezTo>
                    <a:pt x="5991" y="1480"/>
                    <a:pt x="5890" y="2883"/>
                    <a:pt x="5740" y="4211"/>
                  </a:cubicBezTo>
                  <a:cubicBezTo>
                    <a:pt x="5640" y="5114"/>
                    <a:pt x="5339" y="6492"/>
                    <a:pt x="5088" y="7244"/>
                  </a:cubicBezTo>
                  <a:cubicBezTo>
                    <a:pt x="4587" y="8823"/>
                    <a:pt x="3961" y="10126"/>
                    <a:pt x="3309" y="11530"/>
                  </a:cubicBezTo>
                  <a:cubicBezTo>
                    <a:pt x="3133" y="11906"/>
                    <a:pt x="2933" y="12307"/>
                    <a:pt x="2757" y="12708"/>
                  </a:cubicBezTo>
                  <a:cubicBezTo>
                    <a:pt x="2582" y="13109"/>
                    <a:pt x="2382" y="13510"/>
                    <a:pt x="2181" y="13911"/>
                  </a:cubicBezTo>
                  <a:cubicBezTo>
                    <a:pt x="1379" y="15590"/>
                    <a:pt x="552" y="17344"/>
                    <a:pt x="176" y="19199"/>
                  </a:cubicBezTo>
                  <a:cubicBezTo>
                    <a:pt x="101" y="19575"/>
                    <a:pt x="1" y="20076"/>
                    <a:pt x="26" y="20602"/>
                  </a:cubicBezTo>
                  <a:cubicBezTo>
                    <a:pt x="51" y="20753"/>
                    <a:pt x="76" y="20928"/>
                    <a:pt x="101" y="21129"/>
                  </a:cubicBezTo>
                  <a:cubicBezTo>
                    <a:pt x="101" y="21154"/>
                    <a:pt x="126" y="21179"/>
                    <a:pt x="151" y="21179"/>
                  </a:cubicBezTo>
                  <a:lnTo>
                    <a:pt x="176" y="21179"/>
                  </a:lnTo>
                  <a:cubicBezTo>
                    <a:pt x="201" y="21179"/>
                    <a:pt x="226" y="21154"/>
                    <a:pt x="226" y="21104"/>
                  </a:cubicBezTo>
                  <a:cubicBezTo>
                    <a:pt x="176" y="20903"/>
                    <a:pt x="151" y="20728"/>
                    <a:pt x="151" y="20577"/>
                  </a:cubicBezTo>
                  <a:cubicBezTo>
                    <a:pt x="126" y="20076"/>
                    <a:pt x="201" y="19600"/>
                    <a:pt x="276" y="19224"/>
                  </a:cubicBezTo>
                  <a:cubicBezTo>
                    <a:pt x="677" y="17369"/>
                    <a:pt x="1504" y="15640"/>
                    <a:pt x="2306" y="13961"/>
                  </a:cubicBezTo>
                  <a:cubicBezTo>
                    <a:pt x="2482" y="13560"/>
                    <a:pt x="2682" y="13159"/>
                    <a:pt x="2858" y="12758"/>
                  </a:cubicBezTo>
                  <a:cubicBezTo>
                    <a:pt x="3058" y="12357"/>
                    <a:pt x="3234" y="11956"/>
                    <a:pt x="3409" y="11580"/>
                  </a:cubicBezTo>
                  <a:cubicBezTo>
                    <a:pt x="4086" y="10176"/>
                    <a:pt x="4712" y="8873"/>
                    <a:pt x="5214" y="7294"/>
                  </a:cubicBezTo>
                  <a:cubicBezTo>
                    <a:pt x="5439" y="6542"/>
                    <a:pt x="5765" y="5139"/>
                    <a:pt x="5865" y="4211"/>
                  </a:cubicBezTo>
                  <a:cubicBezTo>
                    <a:pt x="6016" y="2883"/>
                    <a:pt x="6116" y="1505"/>
                    <a:pt x="6166" y="76"/>
                  </a:cubicBezTo>
                  <a:cubicBezTo>
                    <a:pt x="6166" y="26"/>
                    <a:pt x="61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4"/>
            <p:cNvSpPr/>
            <p:nvPr/>
          </p:nvSpPr>
          <p:spPr>
            <a:xfrm>
              <a:off x="1646125" y="2192375"/>
              <a:ext cx="146025" cy="573350"/>
            </a:xfrm>
            <a:custGeom>
              <a:avLst/>
              <a:gdLst/>
              <a:ahLst/>
              <a:cxnLst/>
              <a:rect l="l" t="t" r="r" b="b"/>
              <a:pathLst>
                <a:path w="5841" h="22934" extrusionOk="0">
                  <a:moveTo>
                    <a:pt x="5665" y="1"/>
                  </a:moveTo>
                  <a:cubicBezTo>
                    <a:pt x="5640" y="1"/>
                    <a:pt x="5615" y="26"/>
                    <a:pt x="5615" y="76"/>
                  </a:cubicBezTo>
                  <a:cubicBezTo>
                    <a:pt x="5690" y="778"/>
                    <a:pt x="5690" y="1480"/>
                    <a:pt x="5690" y="2181"/>
                  </a:cubicBezTo>
                  <a:cubicBezTo>
                    <a:pt x="5690" y="2532"/>
                    <a:pt x="5690" y="2908"/>
                    <a:pt x="5690" y="3284"/>
                  </a:cubicBezTo>
                  <a:cubicBezTo>
                    <a:pt x="5740" y="4688"/>
                    <a:pt x="5715" y="6367"/>
                    <a:pt x="5239" y="7921"/>
                  </a:cubicBezTo>
                  <a:cubicBezTo>
                    <a:pt x="5088" y="8347"/>
                    <a:pt x="4763" y="9450"/>
                    <a:pt x="4437" y="10151"/>
                  </a:cubicBezTo>
                  <a:cubicBezTo>
                    <a:pt x="4286" y="10527"/>
                    <a:pt x="4111" y="10903"/>
                    <a:pt x="3961" y="11279"/>
                  </a:cubicBezTo>
                  <a:cubicBezTo>
                    <a:pt x="3058" y="13359"/>
                    <a:pt x="2206" y="15339"/>
                    <a:pt x="1379" y="17545"/>
                  </a:cubicBezTo>
                  <a:cubicBezTo>
                    <a:pt x="1078" y="18322"/>
                    <a:pt x="1053" y="19149"/>
                    <a:pt x="1304" y="19951"/>
                  </a:cubicBezTo>
                  <a:cubicBezTo>
                    <a:pt x="1329" y="20051"/>
                    <a:pt x="1379" y="20151"/>
                    <a:pt x="1404" y="20227"/>
                  </a:cubicBezTo>
                  <a:cubicBezTo>
                    <a:pt x="1454" y="20377"/>
                    <a:pt x="1504" y="20502"/>
                    <a:pt x="1529" y="20628"/>
                  </a:cubicBezTo>
                  <a:cubicBezTo>
                    <a:pt x="1705" y="21254"/>
                    <a:pt x="1504" y="21906"/>
                    <a:pt x="1329" y="22482"/>
                  </a:cubicBezTo>
                  <a:cubicBezTo>
                    <a:pt x="1304" y="22607"/>
                    <a:pt x="1279" y="22708"/>
                    <a:pt x="1204" y="22758"/>
                  </a:cubicBezTo>
                  <a:cubicBezTo>
                    <a:pt x="1148" y="22799"/>
                    <a:pt x="1078" y="22818"/>
                    <a:pt x="1001" y="22818"/>
                  </a:cubicBezTo>
                  <a:cubicBezTo>
                    <a:pt x="938" y="22818"/>
                    <a:pt x="870" y="22805"/>
                    <a:pt x="803" y="22783"/>
                  </a:cubicBezTo>
                  <a:cubicBezTo>
                    <a:pt x="527" y="22733"/>
                    <a:pt x="251" y="22683"/>
                    <a:pt x="126" y="22507"/>
                  </a:cubicBezTo>
                  <a:cubicBezTo>
                    <a:pt x="113" y="22495"/>
                    <a:pt x="95" y="22488"/>
                    <a:pt x="76" y="22488"/>
                  </a:cubicBezTo>
                  <a:cubicBezTo>
                    <a:pt x="57" y="22488"/>
                    <a:pt x="38" y="22495"/>
                    <a:pt x="26" y="22507"/>
                  </a:cubicBezTo>
                  <a:cubicBezTo>
                    <a:pt x="1" y="22532"/>
                    <a:pt x="1" y="22582"/>
                    <a:pt x="26" y="22607"/>
                  </a:cubicBezTo>
                  <a:cubicBezTo>
                    <a:pt x="201" y="22783"/>
                    <a:pt x="477" y="22858"/>
                    <a:pt x="778" y="22908"/>
                  </a:cubicBezTo>
                  <a:cubicBezTo>
                    <a:pt x="853" y="22933"/>
                    <a:pt x="928" y="22933"/>
                    <a:pt x="1003" y="22933"/>
                  </a:cubicBezTo>
                  <a:cubicBezTo>
                    <a:pt x="1103" y="22933"/>
                    <a:pt x="1204" y="22908"/>
                    <a:pt x="1279" y="22858"/>
                  </a:cubicBezTo>
                  <a:cubicBezTo>
                    <a:pt x="1379" y="22783"/>
                    <a:pt x="1429" y="22633"/>
                    <a:pt x="1454" y="22532"/>
                  </a:cubicBezTo>
                  <a:cubicBezTo>
                    <a:pt x="1605" y="21956"/>
                    <a:pt x="1830" y="21254"/>
                    <a:pt x="1655" y="20602"/>
                  </a:cubicBezTo>
                  <a:cubicBezTo>
                    <a:pt x="1630" y="20452"/>
                    <a:pt x="1580" y="20327"/>
                    <a:pt x="1529" y="20201"/>
                  </a:cubicBezTo>
                  <a:cubicBezTo>
                    <a:pt x="1479" y="20101"/>
                    <a:pt x="1454" y="20001"/>
                    <a:pt x="1429" y="19901"/>
                  </a:cubicBezTo>
                  <a:cubicBezTo>
                    <a:pt x="1179" y="19124"/>
                    <a:pt x="1204" y="18322"/>
                    <a:pt x="1479" y="17595"/>
                  </a:cubicBezTo>
                  <a:cubicBezTo>
                    <a:pt x="2306" y="15389"/>
                    <a:pt x="3159" y="13409"/>
                    <a:pt x="4061" y="11329"/>
                  </a:cubicBezTo>
                  <a:cubicBezTo>
                    <a:pt x="4236" y="10953"/>
                    <a:pt x="4387" y="10577"/>
                    <a:pt x="4562" y="10201"/>
                  </a:cubicBezTo>
                  <a:cubicBezTo>
                    <a:pt x="4863" y="9475"/>
                    <a:pt x="5214" y="8397"/>
                    <a:pt x="5339" y="7946"/>
                  </a:cubicBezTo>
                  <a:cubicBezTo>
                    <a:pt x="5815" y="6367"/>
                    <a:pt x="5840" y="4713"/>
                    <a:pt x="5815" y="3284"/>
                  </a:cubicBezTo>
                  <a:cubicBezTo>
                    <a:pt x="5790" y="2908"/>
                    <a:pt x="5790" y="2532"/>
                    <a:pt x="5790" y="2181"/>
                  </a:cubicBezTo>
                  <a:cubicBezTo>
                    <a:pt x="5815" y="1480"/>
                    <a:pt x="5815" y="753"/>
                    <a:pt x="5740" y="51"/>
                  </a:cubicBezTo>
                  <a:cubicBezTo>
                    <a:pt x="5715" y="26"/>
                    <a:pt x="5690"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4"/>
            <p:cNvSpPr/>
            <p:nvPr/>
          </p:nvSpPr>
          <p:spPr>
            <a:xfrm>
              <a:off x="1691250" y="1834600"/>
              <a:ext cx="102775" cy="367200"/>
            </a:xfrm>
            <a:custGeom>
              <a:avLst/>
              <a:gdLst/>
              <a:ahLst/>
              <a:cxnLst/>
              <a:rect l="l" t="t" r="r" b="b"/>
              <a:pathLst>
                <a:path w="4111" h="14688" extrusionOk="0">
                  <a:moveTo>
                    <a:pt x="75" y="1"/>
                  </a:moveTo>
                  <a:cubicBezTo>
                    <a:pt x="25" y="1"/>
                    <a:pt x="0" y="26"/>
                    <a:pt x="0" y="76"/>
                  </a:cubicBezTo>
                  <a:cubicBezTo>
                    <a:pt x="0" y="1329"/>
                    <a:pt x="276" y="2608"/>
                    <a:pt x="752" y="3785"/>
                  </a:cubicBezTo>
                  <a:cubicBezTo>
                    <a:pt x="1003" y="4412"/>
                    <a:pt x="1354" y="5039"/>
                    <a:pt x="1654" y="5615"/>
                  </a:cubicBezTo>
                  <a:cubicBezTo>
                    <a:pt x="1880" y="6016"/>
                    <a:pt x="2080" y="6417"/>
                    <a:pt x="2281" y="6818"/>
                  </a:cubicBezTo>
                  <a:cubicBezTo>
                    <a:pt x="3434" y="9174"/>
                    <a:pt x="3960" y="11956"/>
                    <a:pt x="3785" y="14613"/>
                  </a:cubicBezTo>
                  <a:cubicBezTo>
                    <a:pt x="3785" y="14638"/>
                    <a:pt x="3810" y="14688"/>
                    <a:pt x="3860" y="14688"/>
                  </a:cubicBezTo>
                  <a:cubicBezTo>
                    <a:pt x="3885" y="14688"/>
                    <a:pt x="3935" y="14663"/>
                    <a:pt x="3935" y="14613"/>
                  </a:cubicBezTo>
                  <a:cubicBezTo>
                    <a:pt x="4110" y="11931"/>
                    <a:pt x="3584" y="9149"/>
                    <a:pt x="2431" y="6743"/>
                  </a:cubicBezTo>
                  <a:cubicBezTo>
                    <a:pt x="2231" y="6342"/>
                    <a:pt x="2005" y="5941"/>
                    <a:pt x="1805" y="5540"/>
                  </a:cubicBezTo>
                  <a:cubicBezTo>
                    <a:pt x="1479" y="4963"/>
                    <a:pt x="1153" y="4362"/>
                    <a:pt x="877" y="3735"/>
                  </a:cubicBezTo>
                  <a:cubicBezTo>
                    <a:pt x="401" y="2582"/>
                    <a:pt x="151" y="1304"/>
                    <a:pt x="151" y="76"/>
                  </a:cubicBezTo>
                  <a:cubicBezTo>
                    <a:pt x="151" y="26"/>
                    <a:pt x="125"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4"/>
            <p:cNvSpPr/>
            <p:nvPr/>
          </p:nvSpPr>
          <p:spPr>
            <a:xfrm>
              <a:off x="1782100" y="1988575"/>
              <a:ext cx="81475" cy="119875"/>
            </a:xfrm>
            <a:custGeom>
              <a:avLst/>
              <a:gdLst/>
              <a:ahLst/>
              <a:cxnLst/>
              <a:rect l="l" t="t" r="r" b="b"/>
              <a:pathLst>
                <a:path w="3259" h="4795" extrusionOk="0">
                  <a:moveTo>
                    <a:pt x="3167" y="1"/>
                  </a:moveTo>
                  <a:cubicBezTo>
                    <a:pt x="3141" y="1"/>
                    <a:pt x="3108" y="37"/>
                    <a:pt x="3108" y="58"/>
                  </a:cubicBezTo>
                  <a:cubicBezTo>
                    <a:pt x="2958" y="1060"/>
                    <a:pt x="2306" y="1937"/>
                    <a:pt x="1830" y="2489"/>
                  </a:cubicBezTo>
                  <a:cubicBezTo>
                    <a:pt x="1654" y="2714"/>
                    <a:pt x="1454" y="2915"/>
                    <a:pt x="1253" y="3140"/>
                  </a:cubicBezTo>
                  <a:cubicBezTo>
                    <a:pt x="827" y="3616"/>
                    <a:pt x="376" y="4118"/>
                    <a:pt x="0" y="4669"/>
                  </a:cubicBezTo>
                  <a:cubicBezTo>
                    <a:pt x="0" y="4719"/>
                    <a:pt x="0" y="4769"/>
                    <a:pt x="25" y="4769"/>
                  </a:cubicBezTo>
                  <a:cubicBezTo>
                    <a:pt x="50" y="4794"/>
                    <a:pt x="50" y="4794"/>
                    <a:pt x="75" y="4794"/>
                  </a:cubicBezTo>
                  <a:cubicBezTo>
                    <a:pt x="101" y="4794"/>
                    <a:pt x="126" y="4769"/>
                    <a:pt x="151" y="4769"/>
                  </a:cubicBezTo>
                  <a:cubicBezTo>
                    <a:pt x="476" y="4218"/>
                    <a:pt x="928" y="3717"/>
                    <a:pt x="1379" y="3241"/>
                  </a:cubicBezTo>
                  <a:cubicBezTo>
                    <a:pt x="1554" y="3015"/>
                    <a:pt x="1755" y="2814"/>
                    <a:pt x="1930" y="2589"/>
                  </a:cubicBezTo>
                  <a:cubicBezTo>
                    <a:pt x="2431" y="2012"/>
                    <a:pt x="3108" y="1135"/>
                    <a:pt x="3258" y="83"/>
                  </a:cubicBezTo>
                  <a:cubicBezTo>
                    <a:pt x="3258" y="33"/>
                    <a:pt x="3233" y="7"/>
                    <a:pt x="3183" y="7"/>
                  </a:cubicBezTo>
                  <a:cubicBezTo>
                    <a:pt x="3178" y="3"/>
                    <a:pt x="3173"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4"/>
            <p:cNvSpPr/>
            <p:nvPr/>
          </p:nvSpPr>
          <p:spPr>
            <a:xfrm>
              <a:off x="1760800" y="1900400"/>
              <a:ext cx="40125" cy="134125"/>
            </a:xfrm>
            <a:custGeom>
              <a:avLst/>
              <a:gdLst/>
              <a:ahLst/>
              <a:cxnLst/>
              <a:rect l="l" t="t" r="r" b="b"/>
              <a:pathLst>
                <a:path w="1605" h="5365" extrusionOk="0">
                  <a:moveTo>
                    <a:pt x="1529" y="1"/>
                  </a:moveTo>
                  <a:cubicBezTo>
                    <a:pt x="1504" y="1"/>
                    <a:pt x="1454" y="26"/>
                    <a:pt x="1454" y="76"/>
                  </a:cubicBezTo>
                  <a:cubicBezTo>
                    <a:pt x="1429" y="853"/>
                    <a:pt x="1328" y="1880"/>
                    <a:pt x="877" y="2783"/>
                  </a:cubicBezTo>
                  <a:cubicBezTo>
                    <a:pt x="802" y="2933"/>
                    <a:pt x="727" y="3083"/>
                    <a:pt x="627" y="3234"/>
                  </a:cubicBezTo>
                  <a:cubicBezTo>
                    <a:pt x="526" y="3409"/>
                    <a:pt x="426" y="3585"/>
                    <a:pt x="351" y="3785"/>
                  </a:cubicBezTo>
                  <a:cubicBezTo>
                    <a:pt x="125" y="4261"/>
                    <a:pt x="0" y="4788"/>
                    <a:pt x="0" y="5289"/>
                  </a:cubicBezTo>
                  <a:cubicBezTo>
                    <a:pt x="0" y="5339"/>
                    <a:pt x="25" y="5364"/>
                    <a:pt x="75" y="5364"/>
                  </a:cubicBezTo>
                  <a:cubicBezTo>
                    <a:pt x="125" y="5364"/>
                    <a:pt x="151" y="5339"/>
                    <a:pt x="151" y="5314"/>
                  </a:cubicBezTo>
                  <a:cubicBezTo>
                    <a:pt x="151" y="4813"/>
                    <a:pt x="276" y="4286"/>
                    <a:pt x="476" y="3835"/>
                  </a:cubicBezTo>
                  <a:cubicBezTo>
                    <a:pt x="577" y="3660"/>
                    <a:pt x="677" y="3484"/>
                    <a:pt x="777" y="3309"/>
                  </a:cubicBezTo>
                  <a:cubicBezTo>
                    <a:pt x="852" y="3159"/>
                    <a:pt x="953" y="3008"/>
                    <a:pt x="1028" y="2833"/>
                  </a:cubicBezTo>
                  <a:cubicBezTo>
                    <a:pt x="1479" y="1905"/>
                    <a:pt x="1579" y="878"/>
                    <a:pt x="1604" y="76"/>
                  </a:cubicBezTo>
                  <a:cubicBezTo>
                    <a:pt x="1604" y="51"/>
                    <a:pt x="157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4"/>
            <p:cNvSpPr/>
            <p:nvPr/>
          </p:nvSpPr>
          <p:spPr>
            <a:xfrm>
              <a:off x="1716300" y="1867825"/>
              <a:ext cx="28850" cy="77725"/>
            </a:xfrm>
            <a:custGeom>
              <a:avLst/>
              <a:gdLst/>
              <a:ahLst/>
              <a:cxnLst/>
              <a:rect l="l" t="t" r="r" b="b"/>
              <a:pathLst>
                <a:path w="1154" h="3109" extrusionOk="0">
                  <a:moveTo>
                    <a:pt x="1078" y="0"/>
                  </a:moveTo>
                  <a:cubicBezTo>
                    <a:pt x="1028" y="0"/>
                    <a:pt x="1003" y="25"/>
                    <a:pt x="1003" y="76"/>
                  </a:cubicBezTo>
                  <a:cubicBezTo>
                    <a:pt x="1003" y="627"/>
                    <a:pt x="853" y="1178"/>
                    <a:pt x="602" y="1680"/>
                  </a:cubicBezTo>
                  <a:cubicBezTo>
                    <a:pt x="527" y="1780"/>
                    <a:pt x="477" y="1880"/>
                    <a:pt x="427" y="1980"/>
                  </a:cubicBezTo>
                  <a:cubicBezTo>
                    <a:pt x="226" y="2306"/>
                    <a:pt x="26" y="2657"/>
                    <a:pt x="1" y="3033"/>
                  </a:cubicBezTo>
                  <a:cubicBezTo>
                    <a:pt x="1" y="3083"/>
                    <a:pt x="26" y="3108"/>
                    <a:pt x="76" y="3108"/>
                  </a:cubicBezTo>
                  <a:cubicBezTo>
                    <a:pt x="126" y="3108"/>
                    <a:pt x="151" y="3083"/>
                    <a:pt x="151" y="3058"/>
                  </a:cubicBezTo>
                  <a:cubicBezTo>
                    <a:pt x="176" y="2707"/>
                    <a:pt x="352" y="2381"/>
                    <a:pt x="552" y="2055"/>
                  </a:cubicBezTo>
                  <a:cubicBezTo>
                    <a:pt x="602" y="1955"/>
                    <a:pt x="677" y="1855"/>
                    <a:pt x="728" y="1755"/>
                  </a:cubicBezTo>
                  <a:cubicBezTo>
                    <a:pt x="1003" y="1228"/>
                    <a:pt x="1154" y="652"/>
                    <a:pt x="1154" y="76"/>
                  </a:cubicBezTo>
                  <a:cubicBezTo>
                    <a:pt x="1154" y="50"/>
                    <a:pt x="1129"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4"/>
            <p:cNvSpPr/>
            <p:nvPr/>
          </p:nvSpPr>
          <p:spPr>
            <a:xfrm>
              <a:off x="1691875" y="1985350"/>
              <a:ext cx="75200" cy="57925"/>
            </a:xfrm>
            <a:custGeom>
              <a:avLst/>
              <a:gdLst/>
              <a:ahLst/>
              <a:cxnLst/>
              <a:rect l="l" t="t" r="r" b="b"/>
              <a:pathLst>
                <a:path w="3008" h="2317" extrusionOk="0">
                  <a:moveTo>
                    <a:pt x="78" y="1"/>
                  </a:moveTo>
                  <a:cubicBezTo>
                    <a:pt x="67" y="1"/>
                    <a:pt x="58" y="4"/>
                    <a:pt x="50" y="11"/>
                  </a:cubicBezTo>
                  <a:cubicBezTo>
                    <a:pt x="0" y="36"/>
                    <a:pt x="0" y="86"/>
                    <a:pt x="0" y="111"/>
                  </a:cubicBezTo>
                  <a:cubicBezTo>
                    <a:pt x="126" y="312"/>
                    <a:pt x="276" y="512"/>
                    <a:pt x="451" y="688"/>
                  </a:cubicBezTo>
                  <a:cubicBezTo>
                    <a:pt x="677" y="888"/>
                    <a:pt x="928" y="1039"/>
                    <a:pt x="1153" y="1189"/>
                  </a:cubicBezTo>
                  <a:lnTo>
                    <a:pt x="2882" y="2292"/>
                  </a:lnTo>
                  <a:cubicBezTo>
                    <a:pt x="2908" y="2292"/>
                    <a:pt x="2908" y="2317"/>
                    <a:pt x="2933" y="2317"/>
                  </a:cubicBezTo>
                  <a:cubicBezTo>
                    <a:pt x="2958" y="2317"/>
                    <a:pt x="2983" y="2292"/>
                    <a:pt x="2983" y="2267"/>
                  </a:cubicBezTo>
                  <a:cubicBezTo>
                    <a:pt x="3008" y="2242"/>
                    <a:pt x="3008" y="2192"/>
                    <a:pt x="2958" y="2167"/>
                  </a:cubicBezTo>
                  <a:lnTo>
                    <a:pt x="1253" y="1064"/>
                  </a:lnTo>
                  <a:cubicBezTo>
                    <a:pt x="1003" y="913"/>
                    <a:pt x="752" y="763"/>
                    <a:pt x="552" y="563"/>
                  </a:cubicBezTo>
                  <a:cubicBezTo>
                    <a:pt x="401" y="412"/>
                    <a:pt x="251" y="237"/>
                    <a:pt x="151" y="36"/>
                  </a:cubicBezTo>
                  <a:cubicBezTo>
                    <a:pt x="133" y="18"/>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4"/>
            <p:cNvSpPr/>
            <p:nvPr/>
          </p:nvSpPr>
          <p:spPr>
            <a:xfrm>
              <a:off x="1674950" y="1912050"/>
              <a:ext cx="42625" cy="30975"/>
            </a:xfrm>
            <a:custGeom>
              <a:avLst/>
              <a:gdLst/>
              <a:ahLst/>
              <a:cxnLst/>
              <a:rect l="l" t="t" r="r" b="b"/>
              <a:pathLst>
                <a:path w="1705" h="1239" extrusionOk="0">
                  <a:moveTo>
                    <a:pt x="108" y="0"/>
                  </a:moveTo>
                  <a:cubicBezTo>
                    <a:pt x="74" y="0"/>
                    <a:pt x="43" y="18"/>
                    <a:pt x="26" y="36"/>
                  </a:cubicBezTo>
                  <a:cubicBezTo>
                    <a:pt x="1" y="61"/>
                    <a:pt x="26" y="111"/>
                    <a:pt x="51" y="136"/>
                  </a:cubicBezTo>
                  <a:lnTo>
                    <a:pt x="1579" y="1239"/>
                  </a:lnTo>
                  <a:lnTo>
                    <a:pt x="1630" y="1239"/>
                  </a:lnTo>
                  <a:cubicBezTo>
                    <a:pt x="1655" y="1239"/>
                    <a:pt x="1680" y="1239"/>
                    <a:pt x="1680" y="1214"/>
                  </a:cubicBezTo>
                  <a:cubicBezTo>
                    <a:pt x="1705" y="1164"/>
                    <a:pt x="1705" y="1139"/>
                    <a:pt x="1680" y="1114"/>
                  </a:cubicBezTo>
                  <a:lnTo>
                    <a:pt x="151" y="11"/>
                  </a:lnTo>
                  <a:cubicBezTo>
                    <a:pt x="136" y="3"/>
                    <a:pt x="122"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4"/>
            <p:cNvSpPr/>
            <p:nvPr/>
          </p:nvSpPr>
          <p:spPr>
            <a:xfrm>
              <a:off x="1715050" y="2071600"/>
              <a:ext cx="73325" cy="58775"/>
            </a:xfrm>
            <a:custGeom>
              <a:avLst/>
              <a:gdLst/>
              <a:ahLst/>
              <a:cxnLst/>
              <a:rect l="l" t="t" r="r" b="b"/>
              <a:pathLst>
                <a:path w="2933" h="2351" extrusionOk="0">
                  <a:moveTo>
                    <a:pt x="101" y="1"/>
                  </a:moveTo>
                  <a:cubicBezTo>
                    <a:pt x="82" y="1"/>
                    <a:pt x="63" y="7"/>
                    <a:pt x="51" y="20"/>
                  </a:cubicBezTo>
                  <a:cubicBezTo>
                    <a:pt x="1" y="45"/>
                    <a:pt x="1" y="95"/>
                    <a:pt x="26" y="120"/>
                  </a:cubicBezTo>
                  <a:cubicBezTo>
                    <a:pt x="226" y="346"/>
                    <a:pt x="477" y="496"/>
                    <a:pt x="727" y="621"/>
                  </a:cubicBezTo>
                  <a:cubicBezTo>
                    <a:pt x="828" y="671"/>
                    <a:pt x="953" y="747"/>
                    <a:pt x="1053" y="822"/>
                  </a:cubicBezTo>
                  <a:cubicBezTo>
                    <a:pt x="1279" y="947"/>
                    <a:pt x="1479" y="1123"/>
                    <a:pt x="1655" y="1298"/>
                  </a:cubicBezTo>
                  <a:lnTo>
                    <a:pt x="2808" y="2351"/>
                  </a:lnTo>
                  <a:lnTo>
                    <a:pt x="2858" y="2351"/>
                  </a:lnTo>
                  <a:cubicBezTo>
                    <a:pt x="2883" y="2351"/>
                    <a:pt x="2883" y="2351"/>
                    <a:pt x="2908" y="2326"/>
                  </a:cubicBezTo>
                  <a:cubicBezTo>
                    <a:pt x="2933" y="2301"/>
                    <a:pt x="2933" y="2250"/>
                    <a:pt x="2908" y="2225"/>
                  </a:cubicBezTo>
                  <a:lnTo>
                    <a:pt x="1755" y="1173"/>
                  </a:lnTo>
                  <a:cubicBezTo>
                    <a:pt x="1554" y="997"/>
                    <a:pt x="1354" y="822"/>
                    <a:pt x="1128" y="671"/>
                  </a:cubicBezTo>
                  <a:cubicBezTo>
                    <a:pt x="1028" y="621"/>
                    <a:pt x="903" y="546"/>
                    <a:pt x="803" y="496"/>
                  </a:cubicBezTo>
                  <a:cubicBezTo>
                    <a:pt x="552" y="346"/>
                    <a:pt x="301" y="245"/>
                    <a:pt x="151" y="20"/>
                  </a:cubicBezTo>
                  <a:cubicBezTo>
                    <a:pt x="138" y="7"/>
                    <a:pt x="120"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4"/>
            <p:cNvSpPr/>
            <p:nvPr/>
          </p:nvSpPr>
          <p:spPr>
            <a:xfrm>
              <a:off x="1787100" y="2106275"/>
              <a:ext cx="65200" cy="58575"/>
            </a:xfrm>
            <a:custGeom>
              <a:avLst/>
              <a:gdLst/>
              <a:ahLst/>
              <a:cxnLst/>
              <a:rect l="l" t="t" r="r" b="b"/>
              <a:pathLst>
                <a:path w="2608" h="2343" extrusionOk="0">
                  <a:moveTo>
                    <a:pt x="2534" y="1"/>
                  </a:moveTo>
                  <a:cubicBezTo>
                    <a:pt x="2524" y="1"/>
                    <a:pt x="2514" y="4"/>
                    <a:pt x="2507" y="11"/>
                  </a:cubicBezTo>
                  <a:cubicBezTo>
                    <a:pt x="2156" y="187"/>
                    <a:pt x="1830" y="412"/>
                    <a:pt x="1555" y="713"/>
                  </a:cubicBezTo>
                  <a:cubicBezTo>
                    <a:pt x="1505" y="738"/>
                    <a:pt x="1479" y="788"/>
                    <a:pt x="1429" y="838"/>
                  </a:cubicBezTo>
                  <a:cubicBezTo>
                    <a:pt x="1379" y="914"/>
                    <a:pt x="1304" y="989"/>
                    <a:pt x="1229" y="1064"/>
                  </a:cubicBezTo>
                  <a:cubicBezTo>
                    <a:pt x="1129" y="1139"/>
                    <a:pt x="1028" y="1214"/>
                    <a:pt x="928" y="1289"/>
                  </a:cubicBezTo>
                  <a:cubicBezTo>
                    <a:pt x="853" y="1365"/>
                    <a:pt x="778" y="1415"/>
                    <a:pt x="703" y="1465"/>
                  </a:cubicBezTo>
                  <a:cubicBezTo>
                    <a:pt x="452" y="1690"/>
                    <a:pt x="226" y="1966"/>
                    <a:pt x="26" y="2217"/>
                  </a:cubicBezTo>
                  <a:cubicBezTo>
                    <a:pt x="1" y="2242"/>
                    <a:pt x="1" y="2292"/>
                    <a:pt x="51" y="2317"/>
                  </a:cubicBezTo>
                  <a:cubicBezTo>
                    <a:pt x="51" y="2342"/>
                    <a:pt x="76" y="2342"/>
                    <a:pt x="76" y="2342"/>
                  </a:cubicBezTo>
                  <a:cubicBezTo>
                    <a:pt x="101" y="2342"/>
                    <a:pt x="126" y="2317"/>
                    <a:pt x="151" y="2317"/>
                  </a:cubicBezTo>
                  <a:cubicBezTo>
                    <a:pt x="352" y="2066"/>
                    <a:pt x="552" y="1791"/>
                    <a:pt x="803" y="1590"/>
                  </a:cubicBezTo>
                  <a:cubicBezTo>
                    <a:pt x="878" y="1540"/>
                    <a:pt x="953" y="1465"/>
                    <a:pt x="1028" y="1415"/>
                  </a:cubicBezTo>
                  <a:cubicBezTo>
                    <a:pt x="1129" y="1340"/>
                    <a:pt x="1229" y="1264"/>
                    <a:pt x="1329" y="1164"/>
                  </a:cubicBezTo>
                  <a:cubicBezTo>
                    <a:pt x="1404" y="1089"/>
                    <a:pt x="1479" y="1014"/>
                    <a:pt x="1555" y="939"/>
                  </a:cubicBezTo>
                  <a:cubicBezTo>
                    <a:pt x="1580" y="888"/>
                    <a:pt x="1630" y="838"/>
                    <a:pt x="1655" y="813"/>
                  </a:cubicBezTo>
                  <a:cubicBezTo>
                    <a:pt x="1931" y="538"/>
                    <a:pt x="2231" y="312"/>
                    <a:pt x="2557" y="137"/>
                  </a:cubicBezTo>
                  <a:cubicBezTo>
                    <a:pt x="2607" y="137"/>
                    <a:pt x="2607" y="86"/>
                    <a:pt x="2607" y="36"/>
                  </a:cubicBezTo>
                  <a:cubicBezTo>
                    <a:pt x="2590" y="19"/>
                    <a:pt x="2559"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4"/>
            <p:cNvSpPr/>
            <p:nvPr/>
          </p:nvSpPr>
          <p:spPr>
            <a:xfrm>
              <a:off x="1789625" y="2132400"/>
              <a:ext cx="120950" cy="93850"/>
            </a:xfrm>
            <a:custGeom>
              <a:avLst/>
              <a:gdLst/>
              <a:ahLst/>
              <a:cxnLst/>
              <a:rect l="l" t="t" r="r" b="b"/>
              <a:pathLst>
                <a:path w="4838" h="3754" extrusionOk="0">
                  <a:moveTo>
                    <a:pt x="4762" y="0"/>
                  </a:moveTo>
                  <a:cubicBezTo>
                    <a:pt x="4743" y="0"/>
                    <a:pt x="4724" y="6"/>
                    <a:pt x="4712" y="19"/>
                  </a:cubicBezTo>
                  <a:cubicBezTo>
                    <a:pt x="4386" y="395"/>
                    <a:pt x="3935" y="645"/>
                    <a:pt x="3484" y="871"/>
                  </a:cubicBezTo>
                  <a:cubicBezTo>
                    <a:pt x="3358" y="946"/>
                    <a:pt x="3233" y="996"/>
                    <a:pt x="3108" y="1072"/>
                  </a:cubicBezTo>
                  <a:cubicBezTo>
                    <a:pt x="1930" y="1723"/>
                    <a:pt x="977" y="2701"/>
                    <a:pt x="50" y="3628"/>
                  </a:cubicBezTo>
                  <a:cubicBezTo>
                    <a:pt x="0" y="3653"/>
                    <a:pt x="0" y="3703"/>
                    <a:pt x="50" y="3728"/>
                  </a:cubicBezTo>
                  <a:cubicBezTo>
                    <a:pt x="50" y="3753"/>
                    <a:pt x="75" y="3753"/>
                    <a:pt x="100" y="3753"/>
                  </a:cubicBezTo>
                  <a:cubicBezTo>
                    <a:pt x="100" y="3753"/>
                    <a:pt x="125" y="3753"/>
                    <a:pt x="150" y="3728"/>
                  </a:cubicBezTo>
                  <a:cubicBezTo>
                    <a:pt x="1078" y="2801"/>
                    <a:pt x="2030" y="1848"/>
                    <a:pt x="3183" y="1197"/>
                  </a:cubicBezTo>
                  <a:cubicBezTo>
                    <a:pt x="3308" y="1122"/>
                    <a:pt x="3434" y="1072"/>
                    <a:pt x="3559" y="996"/>
                  </a:cubicBezTo>
                  <a:cubicBezTo>
                    <a:pt x="4010" y="771"/>
                    <a:pt x="4486" y="520"/>
                    <a:pt x="4812" y="119"/>
                  </a:cubicBezTo>
                  <a:cubicBezTo>
                    <a:pt x="4837" y="94"/>
                    <a:pt x="4837" y="44"/>
                    <a:pt x="4812" y="19"/>
                  </a:cubicBezTo>
                  <a:cubicBezTo>
                    <a:pt x="4800" y="6"/>
                    <a:pt x="4781" y="0"/>
                    <a:pt x="4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4"/>
            <p:cNvSpPr/>
            <p:nvPr/>
          </p:nvSpPr>
          <p:spPr>
            <a:xfrm>
              <a:off x="1789625" y="2241425"/>
              <a:ext cx="71450" cy="50600"/>
            </a:xfrm>
            <a:custGeom>
              <a:avLst/>
              <a:gdLst/>
              <a:ahLst/>
              <a:cxnLst/>
              <a:rect l="l" t="t" r="r" b="b"/>
              <a:pathLst>
                <a:path w="2858" h="2024" extrusionOk="0">
                  <a:moveTo>
                    <a:pt x="2760" y="0"/>
                  </a:moveTo>
                  <a:cubicBezTo>
                    <a:pt x="2738" y="0"/>
                    <a:pt x="2719" y="6"/>
                    <a:pt x="2707" y="19"/>
                  </a:cubicBezTo>
                  <a:cubicBezTo>
                    <a:pt x="2607" y="144"/>
                    <a:pt x="2481" y="219"/>
                    <a:pt x="2356" y="295"/>
                  </a:cubicBezTo>
                  <a:cubicBezTo>
                    <a:pt x="2231" y="370"/>
                    <a:pt x="2080" y="445"/>
                    <a:pt x="1955" y="520"/>
                  </a:cubicBezTo>
                  <a:cubicBezTo>
                    <a:pt x="1278" y="921"/>
                    <a:pt x="602" y="1347"/>
                    <a:pt x="25" y="1899"/>
                  </a:cubicBezTo>
                  <a:cubicBezTo>
                    <a:pt x="0" y="1924"/>
                    <a:pt x="0" y="1974"/>
                    <a:pt x="25" y="1999"/>
                  </a:cubicBezTo>
                  <a:cubicBezTo>
                    <a:pt x="50" y="2024"/>
                    <a:pt x="75" y="2024"/>
                    <a:pt x="75" y="2024"/>
                  </a:cubicBezTo>
                  <a:cubicBezTo>
                    <a:pt x="100" y="2024"/>
                    <a:pt x="125" y="2024"/>
                    <a:pt x="125" y="1999"/>
                  </a:cubicBezTo>
                  <a:cubicBezTo>
                    <a:pt x="677" y="1447"/>
                    <a:pt x="1378" y="1046"/>
                    <a:pt x="2030" y="670"/>
                  </a:cubicBezTo>
                  <a:cubicBezTo>
                    <a:pt x="2180" y="595"/>
                    <a:pt x="2306" y="520"/>
                    <a:pt x="2431" y="420"/>
                  </a:cubicBezTo>
                  <a:cubicBezTo>
                    <a:pt x="2582" y="345"/>
                    <a:pt x="2707" y="244"/>
                    <a:pt x="2832" y="119"/>
                  </a:cubicBezTo>
                  <a:cubicBezTo>
                    <a:pt x="2857" y="94"/>
                    <a:pt x="2857" y="44"/>
                    <a:pt x="2832" y="19"/>
                  </a:cubicBezTo>
                  <a:cubicBezTo>
                    <a:pt x="2807" y="6"/>
                    <a:pt x="2782" y="0"/>
                    <a:pt x="2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4"/>
            <p:cNvSpPr/>
            <p:nvPr/>
          </p:nvSpPr>
          <p:spPr>
            <a:xfrm>
              <a:off x="1762050" y="2207175"/>
              <a:ext cx="25075" cy="22825"/>
            </a:xfrm>
            <a:custGeom>
              <a:avLst/>
              <a:gdLst/>
              <a:ahLst/>
              <a:cxnLst/>
              <a:rect l="l" t="t" r="r" b="b"/>
              <a:pathLst>
                <a:path w="1003" h="913" extrusionOk="0">
                  <a:moveTo>
                    <a:pt x="76" y="1"/>
                  </a:moveTo>
                  <a:cubicBezTo>
                    <a:pt x="50" y="1"/>
                    <a:pt x="19" y="24"/>
                    <a:pt x="0" y="60"/>
                  </a:cubicBezTo>
                  <a:cubicBezTo>
                    <a:pt x="0" y="86"/>
                    <a:pt x="25" y="136"/>
                    <a:pt x="75" y="136"/>
                  </a:cubicBezTo>
                  <a:cubicBezTo>
                    <a:pt x="201" y="186"/>
                    <a:pt x="276" y="311"/>
                    <a:pt x="376" y="436"/>
                  </a:cubicBezTo>
                  <a:lnTo>
                    <a:pt x="426" y="487"/>
                  </a:lnTo>
                  <a:cubicBezTo>
                    <a:pt x="552" y="637"/>
                    <a:pt x="702" y="787"/>
                    <a:pt x="877" y="888"/>
                  </a:cubicBezTo>
                  <a:cubicBezTo>
                    <a:pt x="877" y="913"/>
                    <a:pt x="903" y="913"/>
                    <a:pt x="903" y="913"/>
                  </a:cubicBezTo>
                  <a:cubicBezTo>
                    <a:pt x="928" y="913"/>
                    <a:pt x="953" y="888"/>
                    <a:pt x="978" y="888"/>
                  </a:cubicBezTo>
                  <a:cubicBezTo>
                    <a:pt x="1003" y="837"/>
                    <a:pt x="1003" y="787"/>
                    <a:pt x="953" y="762"/>
                  </a:cubicBezTo>
                  <a:cubicBezTo>
                    <a:pt x="802" y="662"/>
                    <a:pt x="677" y="537"/>
                    <a:pt x="552" y="386"/>
                  </a:cubicBezTo>
                  <a:lnTo>
                    <a:pt x="502" y="336"/>
                  </a:lnTo>
                  <a:cubicBezTo>
                    <a:pt x="401" y="211"/>
                    <a:pt x="276" y="60"/>
                    <a:pt x="101" y="10"/>
                  </a:cubicBezTo>
                  <a:cubicBezTo>
                    <a:pt x="94" y="4"/>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4"/>
            <p:cNvSpPr/>
            <p:nvPr/>
          </p:nvSpPr>
          <p:spPr>
            <a:xfrm>
              <a:off x="1758275" y="2157025"/>
              <a:ext cx="31375" cy="20975"/>
            </a:xfrm>
            <a:custGeom>
              <a:avLst/>
              <a:gdLst/>
              <a:ahLst/>
              <a:cxnLst/>
              <a:rect l="l" t="t" r="r" b="b"/>
              <a:pathLst>
                <a:path w="1255" h="839" extrusionOk="0">
                  <a:moveTo>
                    <a:pt x="78" y="1"/>
                  </a:moveTo>
                  <a:cubicBezTo>
                    <a:pt x="68" y="1"/>
                    <a:pt x="58" y="4"/>
                    <a:pt x="51" y="11"/>
                  </a:cubicBezTo>
                  <a:cubicBezTo>
                    <a:pt x="1" y="11"/>
                    <a:pt x="1" y="61"/>
                    <a:pt x="1" y="112"/>
                  </a:cubicBezTo>
                  <a:cubicBezTo>
                    <a:pt x="76" y="262"/>
                    <a:pt x="226" y="337"/>
                    <a:pt x="327" y="412"/>
                  </a:cubicBezTo>
                  <a:lnTo>
                    <a:pt x="1129" y="838"/>
                  </a:lnTo>
                  <a:lnTo>
                    <a:pt x="1154" y="838"/>
                  </a:lnTo>
                  <a:cubicBezTo>
                    <a:pt x="1179" y="838"/>
                    <a:pt x="1204" y="838"/>
                    <a:pt x="1229" y="813"/>
                  </a:cubicBezTo>
                  <a:cubicBezTo>
                    <a:pt x="1254" y="763"/>
                    <a:pt x="1229" y="738"/>
                    <a:pt x="1204" y="713"/>
                  </a:cubicBezTo>
                  <a:lnTo>
                    <a:pt x="402" y="262"/>
                  </a:lnTo>
                  <a:cubicBezTo>
                    <a:pt x="277" y="212"/>
                    <a:pt x="176" y="137"/>
                    <a:pt x="151" y="36"/>
                  </a:cubicBezTo>
                  <a:cubicBezTo>
                    <a:pt x="134" y="19"/>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4"/>
            <p:cNvSpPr/>
            <p:nvPr/>
          </p:nvSpPr>
          <p:spPr>
            <a:xfrm>
              <a:off x="1710050" y="2291375"/>
              <a:ext cx="24450" cy="20075"/>
            </a:xfrm>
            <a:custGeom>
              <a:avLst/>
              <a:gdLst/>
              <a:ahLst/>
              <a:cxnLst/>
              <a:rect l="l" t="t" r="r" b="b"/>
              <a:pathLst>
                <a:path w="978" h="803" extrusionOk="0">
                  <a:moveTo>
                    <a:pt x="927" y="1"/>
                  </a:moveTo>
                  <a:cubicBezTo>
                    <a:pt x="602" y="226"/>
                    <a:pt x="301" y="452"/>
                    <a:pt x="25" y="728"/>
                  </a:cubicBezTo>
                  <a:cubicBezTo>
                    <a:pt x="0" y="753"/>
                    <a:pt x="0" y="778"/>
                    <a:pt x="25" y="778"/>
                  </a:cubicBezTo>
                  <a:cubicBezTo>
                    <a:pt x="25" y="803"/>
                    <a:pt x="50" y="803"/>
                    <a:pt x="50" y="803"/>
                  </a:cubicBezTo>
                  <a:cubicBezTo>
                    <a:pt x="50" y="803"/>
                    <a:pt x="75" y="803"/>
                    <a:pt x="75" y="778"/>
                  </a:cubicBezTo>
                  <a:cubicBezTo>
                    <a:pt x="351" y="502"/>
                    <a:pt x="652" y="276"/>
                    <a:pt x="952" y="76"/>
                  </a:cubicBezTo>
                  <a:cubicBezTo>
                    <a:pt x="978" y="51"/>
                    <a:pt x="978" y="51"/>
                    <a:pt x="978" y="26"/>
                  </a:cubicBezTo>
                  <a:cubicBezTo>
                    <a:pt x="952" y="1"/>
                    <a:pt x="952"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4"/>
            <p:cNvSpPr/>
            <p:nvPr/>
          </p:nvSpPr>
          <p:spPr>
            <a:xfrm>
              <a:off x="1712550" y="2301400"/>
              <a:ext cx="23200" cy="18200"/>
            </a:xfrm>
            <a:custGeom>
              <a:avLst/>
              <a:gdLst/>
              <a:ahLst/>
              <a:cxnLst/>
              <a:rect l="l" t="t" r="r" b="b"/>
              <a:pathLst>
                <a:path w="928" h="728" extrusionOk="0">
                  <a:moveTo>
                    <a:pt x="852" y="1"/>
                  </a:moveTo>
                  <a:cubicBezTo>
                    <a:pt x="552" y="201"/>
                    <a:pt x="276" y="427"/>
                    <a:pt x="25" y="652"/>
                  </a:cubicBezTo>
                  <a:cubicBezTo>
                    <a:pt x="0" y="677"/>
                    <a:pt x="0" y="703"/>
                    <a:pt x="25" y="703"/>
                  </a:cubicBezTo>
                  <a:cubicBezTo>
                    <a:pt x="25" y="728"/>
                    <a:pt x="25" y="728"/>
                    <a:pt x="50" y="728"/>
                  </a:cubicBezTo>
                  <a:cubicBezTo>
                    <a:pt x="50" y="728"/>
                    <a:pt x="50" y="728"/>
                    <a:pt x="75" y="703"/>
                  </a:cubicBezTo>
                  <a:cubicBezTo>
                    <a:pt x="326" y="477"/>
                    <a:pt x="602" y="251"/>
                    <a:pt x="903" y="76"/>
                  </a:cubicBezTo>
                  <a:cubicBezTo>
                    <a:pt x="903" y="51"/>
                    <a:pt x="928" y="51"/>
                    <a:pt x="903" y="26"/>
                  </a:cubicBezTo>
                  <a:cubicBezTo>
                    <a:pt x="903" y="1"/>
                    <a:pt x="878"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4"/>
            <p:cNvSpPr/>
            <p:nvPr/>
          </p:nvSpPr>
          <p:spPr>
            <a:xfrm>
              <a:off x="1712550" y="2312050"/>
              <a:ext cx="21325" cy="18825"/>
            </a:xfrm>
            <a:custGeom>
              <a:avLst/>
              <a:gdLst/>
              <a:ahLst/>
              <a:cxnLst/>
              <a:rect l="l" t="t" r="r" b="b"/>
              <a:pathLst>
                <a:path w="853" h="753" extrusionOk="0">
                  <a:moveTo>
                    <a:pt x="802" y="1"/>
                  </a:moveTo>
                  <a:cubicBezTo>
                    <a:pt x="502" y="201"/>
                    <a:pt x="251" y="427"/>
                    <a:pt x="0" y="678"/>
                  </a:cubicBezTo>
                  <a:cubicBezTo>
                    <a:pt x="0" y="703"/>
                    <a:pt x="0" y="728"/>
                    <a:pt x="25" y="728"/>
                  </a:cubicBezTo>
                  <a:cubicBezTo>
                    <a:pt x="25" y="753"/>
                    <a:pt x="25" y="753"/>
                    <a:pt x="25" y="753"/>
                  </a:cubicBezTo>
                  <a:cubicBezTo>
                    <a:pt x="50" y="753"/>
                    <a:pt x="50" y="753"/>
                    <a:pt x="75" y="728"/>
                  </a:cubicBezTo>
                  <a:cubicBezTo>
                    <a:pt x="301" y="477"/>
                    <a:pt x="552" y="251"/>
                    <a:pt x="827" y="76"/>
                  </a:cubicBezTo>
                  <a:cubicBezTo>
                    <a:pt x="852" y="51"/>
                    <a:pt x="852" y="26"/>
                    <a:pt x="852" y="26"/>
                  </a:cubicBezTo>
                  <a:cubicBezTo>
                    <a:pt x="827" y="1"/>
                    <a:pt x="802"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4"/>
            <p:cNvSpPr/>
            <p:nvPr/>
          </p:nvSpPr>
          <p:spPr>
            <a:xfrm>
              <a:off x="1713175" y="2330850"/>
              <a:ext cx="13175" cy="11925"/>
            </a:xfrm>
            <a:custGeom>
              <a:avLst/>
              <a:gdLst/>
              <a:ahLst/>
              <a:cxnLst/>
              <a:rect l="l" t="t" r="r" b="b"/>
              <a:pathLst>
                <a:path w="527" h="477" extrusionOk="0">
                  <a:moveTo>
                    <a:pt x="452" y="1"/>
                  </a:moveTo>
                  <a:cubicBezTo>
                    <a:pt x="301" y="126"/>
                    <a:pt x="151" y="251"/>
                    <a:pt x="25" y="427"/>
                  </a:cubicBezTo>
                  <a:cubicBezTo>
                    <a:pt x="0" y="427"/>
                    <a:pt x="0" y="452"/>
                    <a:pt x="25" y="477"/>
                  </a:cubicBezTo>
                  <a:lnTo>
                    <a:pt x="50" y="477"/>
                  </a:lnTo>
                  <a:cubicBezTo>
                    <a:pt x="50" y="477"/>
                    <a:pt x="76" y="477"/>
                    <a:pt x="76" y="452"/>
                  </a:cubicBezTo>
                  <a:cubicBezTo>
                    <a:pt x="201" y="301"/>
                    <a:pt x="351" y="176"/>
                    <a:pt x="502" y="76"/>
                  </a:cubicBezTo>
                  <a:cubicBezTo>
                    <a:pt x="527" y="51"/>
                    <a:pt x="527" y="26"/>
                    <a:pt x="502" y="26"/>
                  </a:cubicBezTo>
                  <a:cubicBezTo>
                    <a:pt x="502" y="1"/>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4"/>
            <p:cNvSpPr/>
            <p:nvPr/>
          </p:nvSpPr>
          <p:spPr>
            <a:xfrm>
              <a:off x="1713175" y="2339000"/>
              <a:ext cx="20700" cy="25100"/>
            </a:xfrm>
            <a:custGeom>
              <a:avLst/>
              <a:gdLst/>
              <a:ahLst/>
              <a:cxnLst/>
              <a:rect l="l" t="t" r="r" b="b"/>
              <a:pathLst>
                <a:path w="828" h="1004" extrusionOk="0">
                  <a:moveTo>
                    <a:pt x="827" y="1"/>
                  </a:moveTo>
                  <a:cubicBezTo>
                    <a:pt x="802" y="1"/>
                    <a:pt x="777" y="1"/>
                    <a:pt x="777" y="26"/>
                  </a:cubicBezTo>
                  <a:cubicBezTo>
                    <a:pt x="577" y="376"/>
                    <a:pt x="326" y="702"/>
                    <a:pt x="0" y="928"/>
                  </a:cubicBezTo>
                  <a:cubicBezTo>
                    <a:pt x="0" y="953"/>
                    <a:pt x="0" y="978"/>
                    <a:pt x="0" y="978"/>
                  </a:cubicBezTo>
                  <a:cubicBezTo>
                    <a:pt x="0" y="1003"/>
                    <a:pt x="25" y="1003"/>
                    <a:pt x="25" y="1003"/>
                  </a:cubicBezTo>
                  <a:lnTo>
                    <a:pt x="50" y="1003"/>
                  </a:lnTo>
                  <a:cubicBezTo>
                    <a:pt x="376" y="727"/>
                    <a:pt x="627" y="427"/>
                    <a:pt x="827" y="51"/>
                  </a:cubicBezTo>
                  <a:cubicBezTo>
                    <a:pt x="827" y="51"/>
                    <a:pt x="827" y="26"/>
                    <a:pt x="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4"/>
            <p:cNvSpPr/>
            <p:nvPr/>
          </p:nvSpPr>
          <p:spPr>
            <a:xfrm>
              <a:off x="1711925" y="2362975"/>
              <a:ext cx="11925" cy="12400"/>
            </a:xfrm>
            <a:custGeom>
              <a:avLst/>
              <a:gdLst/>
              <a:ahLst/>
              <a:cxnLst/>
              <a:rect l="l" t="t" r="r" b="b"/>
              <a:pathLst>
                <a:path w="477" h="496" extrusionOk="0">
                  <a:moveTo>
                    <a:pt x="442" y="0"/>
                  </a:moveTo>
                  <a:cubicBezTo>
                    <a:pt x="433" y="0"/>
                    <a:pt x="426" y="6"/>
                    <a:pt x="426" y="19"/>
                  </a:cubicBezTo>
                  <a:cubicBezTo>
                    <a:pt x="301" y="169"/>
                    <a:pt x="176" y="320"/>
                    <a:pt x="25" y="420"/>
                  </a:cubicBezTo>
                  <a:cubicBezTo>
                    <a:pt x="0" y="445"/>
                    <a:pt x="0" y="470"/>
                    <a:pt x="25" y="470"/>
                  </a:cubicBezTo>
                  <a:cubicBezTo>
                    <a:pt x="25" y="495"/>
                    <a:pt x="25" y="495"/>
                    <a:pt x="50" y="495"/>
                  </a:cubicBezTo>
                  <a:cubicBezTo>
                    <a:pt x="50" y="495"/>
                    <a:pt x="50" y="495"/>
                    <a:pt x="75" y="470"/>
                  </a:cubicBezTo>
                  <a:cubicBezTo>
                    <a:pt x="226" y="370"/>
                    <a:pt x="351" y="219"/>
                    <a:pt x="476" y="69"/>
                  </a:cubicBezTo>
                  <a:cubicBezTo>
                    <a:pt x="476" y="44"/>
                    <a:pt x="476" y="19"/>
                    <a:pt x="476" y="19"/>
                  </a:cubicBezTo>
                  <a:cubicBezTo>
                    <a:pt x="464" y="6"/>
                    <a:pt x="451"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4"/>
            <p:cNvSpPr/>
            <p:nvPr/>
          </p:nvSpPr>
          <p:spPr>
            <a:xfrm>
              <a:off x="1741375" y="2261925"/>
              <a:ext cx="25075" cy="21325"/>
            </a:xfrm>
            <a:custGeom>
              <a:avLst/>
              <a:gdLst/>
              <a:ahLst/>
              <a:cxnLst/>
              <a:rect l="l" t="t" r="r" b="b"/>
              <a:pathLst>
                <a:path w="1003" h="853" extrusionOk="0">
                  <a:moveTo>
                    <a:pt x="953" y="1"/>
                  </a:moveTo>
                  <a:cubicBezTo>
                    <a:pt x="627" y="251"/>
                    <a:pt x="326" y="502"/>
                    <a:pt x="25" y="778"/>
                  </a:cubicBezTo>
                  <a:cubicBezTo>
                    <a:pt x="0" y="803"/>
                    <a:pt x="0" y="828"/>
                    <a:pt x="25" y="828"/>
                  </a:cubicBezTo>
                  <a:cubicBezTo>
                    <a:pt x="25" y="828"/>
                    <a:pt x="50" y="853"/>
                    <a:pt x="50" y="853"/>
                  </a:cubicBezTo>
                  <a:cubicBezTo>
                    <a:pt x="50" y="853"/>
                    <a:pt x="75" y="828"/>
                    <a:pt x="75" y="828"/>
                  </a:cubicBezTo>
                  <a:cubicBezTo>
                    <a:pt x="351" y="552"/>
                    <a:pt x="677" y="302"/>
                    <a:pt x="978" y="51"/>
                  </a:cubicBezTo>
                  <a:cubicBezTo>
                    <a:pt x="1003" y="51"/>
                    <a:pt x="1003" y="26"/>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4"/>
            <p:cNvSpPr/>
            <p:nvPr/>
          </p:nvSpPr>
          <p:spPr>
            <a:xfrm>
              <a:off x="1747625" y="2270075"/>
              <a:ext cx="21325" cy="17575"/>
            </a:xfrm>
            <a:custGeom>
              <a:avLst/>
              <a:gdLst/>
              <a:ahLst/>
              <a:cxnLst/>
              <a:rect l="l" t="t" r="r" b="b"/>
              <a:pathLst>
                <a:path w="853" h="703" extrusionOk="0">
                  <a:moveTo>
                    <a:pt x="778" y="1"/>
                  </a:moveTo>
                  <a:cubicBezTo>
                    <a:pt x="527" y="201"/>
                    <a:pt x="251" y="427"/>
                    <a:pt x="1" y="627"/>
                  </a:cubicBezTo>
                  <a:cubicBezTo>
                    <a:pt x="1" y="652"/>
                    <a:pt x="1" y="652"/>
                    <a:pt x="1" y="677"/>
                  </a:cubicBezTo>
                  <a:cubicBezTo>
                    <a:pt x="1" y="677"/>
                    <a:pt x="26" y="702"/>
                    <a:pt x="26" y="702"/>
                  </a:cubicBezTo>
                  <a:cubicBezTo>
                    <a:pt x="26" y="702"/>
                    <a:pt x="51" y="677"/>
                    <a:pt x="51" y="677"/>
                  </a:cubicBezTo>
                  <a:cubicBezTo>
                    <a:pt x="302" y="477"/>
                    <a:pt x="552" y="251"/>
                    <a:pt x="828" y="76"/>
                  </a:cubicBezTo>
                  <a:cubicBezTo>
                    <a:pt x="853"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4"/>
            <p:cNvSpPr/>
            <p:nvPr/>
          </p:nvSpPr>
          <p:spPr>
            <a:xfrm>
              <a:off x="1746375" y="2277600"/>
              <a:ext cx="25100" cy="19450"/>
            </a:xfrm>
            <a:custGeom>
              <a:avLst/>
              <a:gdLst/>
              <a:ahLst/>
              <a:cxnLst/>
              <a:rect l="l" t="t" r="r" b="b"/>
              <a:pathLst>
                <a:path w="1004" h="778" extrusionOk="0">
                  <a:moveTo>
                    <a:pt x="928" y="0"/>
                  </a:moveTo>
                  <a:cubicBezTo>
                    <a:pt x="627" y="251"/>
                    <a:pt x="327" y="502"/>
                    <a:pt x="1" y="727"/>
                  </a:cubicBezTo>
                  <a:cubicBezTo>
                    <a:pt x="1" y="727"/>
                    <a:pt x="1" y="752"/>
                    <a:pt x="1" y="777"/>
                  </a:cubicBezTo>
                  <a:lnTo>
                    <a:pt x="51" y="777"/>
                  </a:lnTo>
                  <a:cubicBezTo>
                    <a:pt x="352" y="552"/>
                    <a:pt x="677" y="301"/>
                    <a:pt x="978" y="51"/>
                  </a:cubicBezTo>
                  <a:cubicBezTo>
                    <a:pt x="1003" y="51"/>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4"/>
            <p:cNvSpPr/>
            <p:nvPr/>
          </p:nvSpPr>
          <p:spPr>
            <a:xfrm>
              <a:off x="1748250" y="2287000"/>
              <a:ext cx="22600" cy="18825"/>
            </a:xfrm>
            <a:custGeom>
              <a:avLst/>
              <a:gdLst/>
              <a:ahLst/>
              <a:cxnLst/>
              <a:rect l="l" t="t" r="r" b="b"/>
              <a:pathLst>
                <a:path w="904" h="753" extrusionOk="0">
                  <a:moveTo>
                    <a:pt x="828" y="0"/>
                  </a:moveTo>
                  <a:cubicBezTo>
                    <a:pt x="602" y="276"/>
                    <a:pt x="327" y="502"/>
                    <a:pt x="26" y="677"/>
                  </a:cubicBezTo>
                  <a:cubicBezTo>
                    <a:pt x="1" y="702"/>
                    <a:pt x="1" y="702"/>
                    <a:pt x="1" y="727"/>
                  </a:cubicBezTo>
                  <a:cubicBezTo>
                    <a:pt x="26" y="727"/>
                    <a:pt x="26" y="752"/>
                    <a:pt x="26" y="752"/>
                  </a:cubicBezTo>
                  <a:cubicBezTo>
                    <a:pt x="51" y="752"/>
                    <a:pt x="51" y="752"/>
                    <a:pt x="51" y="727"/>
                  </a:cubicBezTo>
                  <a:cubicBezTo>
                    <a:pt x="352" y="552"/>
                    <a:pt x="653" y="326"/>
                    <a:pt x="878" y="50"/>
                  </a:cubicBezTo>
                  <a:cubicBezTo>
                    <a:pt x="903" y="50"/>
                    <a:pt x="903" y="25"/>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4"/>
            <p:cNvSpPr/>
            <p:nvPr/>
          </p:nvSpPr>
          <p:spPr>
            <a:xfrm>
              <a:off x="1752650" y="2301750"/>
              <a:ext cx="11925" cy="10325"/>
            </a:xfrm>
            <a:custGeom>
              <a:avLst/>
              <a:gdLst/>
              <a:ahLst/>
              <a:cxnLst/>
              <a:rect l="l" t="t" r="r" b="b"/>
              <a:pathLst>
                <a:path w="477" h="413" extrusionOk="0">
                  <a:moveTo>
                    <a:pt x="427" y="1"/>
                  </a:moveTo>
                  <a:cubicBezTo>
                    <a:pt x="412" y="1"/>
                    <a:pt x="401" y="12"/>
                    <a:pt x="401" y="12"/>
                  </a:cubicBezTo>
                  <a:cubicBezTo>
                    <a:pt x="301" y="137"/>
                    <a:pt x="176" y="262"/>
                    <a:pt x="25" y="338"/>
                  </a:cubicBezTo>
                  <a:cubicBezTo>
                    <a:pt x="0" y="338"/>
                    <a:pt x="0" y="363"/>
                    <a:pt x="25" y="388"/>
                  </a:cubicBezTo>
                  <a:cubicBezTo>
                    <a:pt x="25" y="388"/>
                    <a:pt x="25" y="413"/>
                    <a:pt x="50" y="413"/>
                  </a:cubicBezTo>
                  <a:cubicBezTo>
                    <a:pt x="50" y="413"/>
                    <a:pt x="50" y="413"/>
                    <a:pt x="76" y="388"/>
                  </a:cubicBezTo>
                  <a:cubicBezTo>
                    <a:pt x="226" y="313"/>
                    <a:pt x="351" y="187"/>
                    <a:pt x="451" y="62"/>
                  </a:cubicBezTo>
                  <a:cubicBezTo>
                    <a:pt x="477" y="37"/>
                    <a:pt x="451" y="12"/>
                    <a:pt x="451" y="12"/>
                  </a:cubicBezTo>
                  <a:cubicBezTo>
                    <a:pt x="443" y="3"/>
                    <a:pt x="435"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4"/>
            <p:cNvSpPr/>
            <p:nvPr/>
          </p:nvSpPr>
          <p:spPr>
            <a:xfrm>
              <a:off x="1668675" y="2276975"/>
              <a:ext cx="26975" cy="30725"/>
            </a:xfrm>
            <a:custGeom>
              <a:avLst/>
              <a:gdLst/>
              <a:ahLst/>
              <a:cxnLst/>
              <a:rect l="l" t="t" r="r" b="b"/>
              <a:pathLst>
                <a:path w="1079" h="1229" extrusionOk="0">
                  <a:moveTo>
                    <a:pt x="1" y="0"/>
                  </a:moveTo>
                  <a:cubicBezTo>
                    <a:pt x="1" y="25"/>
                    <a:pt x="1" y="50"/>
                    <a:pt x="1" y="50"/>
                  </a:cubicBezTo>
                  <a:cubicBezTo>
                    <a:pt x="352" y="426"/>
                    <a:pt x="703" y="827"/>
                    <a:pt x="1003" y="1228"/>
                  </a:cubicBezTo>
                  <a:lnTo>
                    <a:pt x="1054" y="1228"/>
                  </a:lnTo>
                  <a:cubicBezTo>
                    <a:pt x="1079" y="1203"/>
                    <a:pt x="1079" y="1178"/>
                    <a:pt x="1079" y="1178"/>
                  </a:cubicBezTo>
                  <a:cubicBezTo>
                    <a:pt x="753" y="777"/>
                    <a:pt x="402" y="3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4"/>
            <p:cNvSpPr/>
            <p:nvPr/>
          </p:nvSpPr>
          <p:spPr>
            <a:xfrm>
              <a:off x="1671200" y="2292975"/>
              <a:ext cx="26325" cy="28500"/>
            </a:xfrm>
            <a:custGeom>
              <a:avLst/>
              <a:gdLst/>
              <a:ahLst/>
              <a:cxnLst/>
              <a:rect l="l" t="t" r="r" b="b"/>
              <a:pathLst>
                <a:path w="1053" h="1140" extrusionOk="0">
                  <a:moveTo>
                    <a:pt x="51" y="1"/>
                  </a:moveTo>
                  <a:cubicBezTo>
                    <a:pt x="36" y="1"/>
                    <a:pt x="25" y="12"/>
                    <a:pt x="25" y="12"/>
                  </a:cubicBezTo>
                  <a:cubicBezTo>
                    <a:pt x="0" y="37"/>
                    <a:pt x="0" y="62"/>
                    <a:pt x="25" y="62"/>
                  </a:cubicBezTo>
                  <a:cubicBezTo>
                    <a:pt x="401" y="363"/>
                    <a:pt x="727" y="714"/>
                    <a:pt x="1003" y="1115"/>
                  </a:cubicBezTo>
                  <a:cubicBezTo>
                    <a:pt x="1003" y="1140"/>
                    <a:pt x="1003" y="1140"/>
                    <a:pt x="1028" y="1140"/>
                  </a:cubicBezTo>
                  <a:lnTo>
                    <a:pt x="1053" y="1140"/>
                  </a:lnTo>
                  <a:cubicBezTo>
                    <a:pt x="1053" y="1115"/>
                    <a:pt x="1053" y="1090"/>
                    <a:pt x="1053" y="1090"/>
                  </a:cubicBezTo>
                  <a:cubicBezTo>
                    <a:pt x="777" y="689"/>
                    <a:pt x="451" y="313"/>
                    <a:pt x="75"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4"/>
            <p:cNvSpPr/>
            <p:nvPr/>
          </p:nvSpPr>
          <p:spPr>
            <a:xfrm>
              <a:off x="1681850" y="2315350"/>
              <a:ext cx="15050" cy="16775"/>
            </a:xfrm>
            <a:custGeom>
              <a:avLst/>
              <a:gdLst/>
              <a:ahLst/>
              <a:cxnLst/>
              <a:rect l="l" t="t" r="r" b="b"/>
              <a:pathLst>
                <a:path w="602" h="671" extrusionOk="0">
                  <a:moveTo>
                    <a:pt x="35" y="0"/>
                  </a:moveTo>
                  <a:cubicBezTo>
                    <a:pt x="25" y="0"/>
                    <a:pt x="13" y="7"/>
                    <a:pt x="0" y="19"/>
                  </a:cubicBezTo>
                  <a:cubicBezTo>
                    <a:pt x="0" y="19"/>
                    <a:pt x="0" y="44"/>
                    <a:pt x="0" y="69"/>
                  </a:cubicBezTo>
                  <a:cubicBezTo>
                    <a:pt x="176" y="245"/>
                    <a:pt x="351" y="470"/>
                    <a:pt x="527" y="671"/>
                  </a:cubicBezTo>
                  <a:lnTo>
                    <a:pt x="577" y="671"/>
                  </a:lnTo>
                  <a:cubicBezTo>
                    <a:pt x="602" y="671"/>
                    <a:pt x="602" y="646"/>
                    <a:pt x="577" y="621"/>
                  </a:cubicBezTo>
                  <a:cubicBezTo>
                    <a:pt x="401" y="420"/>
                    <a:pt x="226" y="2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4"/>
            <p:cNvSpPr/>
            <p:nvPr/>
          </p:nvSpPr>
          <p:spPr>
            <a:xfrm>
              <a:off x="1678075" y="2339625"/>
              <a:ext cx="16950" cy="21325"/>
            </a:xfrm>
            <a:custGeom>
              <a:avLst/>
              <a:gdLst/>
              <a:ahLst/>
              <a:cxnLst/>
              <a:rect l="l" t="t" r="r" b="b"/>
              <a:pathLst>
                <a:path w="678" h="853" extrusionOk="0">
                  <a:moveTo>
                    <a:pt x="26" y="1"/>
                  </a:moveTo>
                  <a:cubicBezTo>
                    <a:pt x="1" y="26"/>
                    <a:pt x="1" y="51"/>
                    <a:pt x="1" y="51"/>
                  </a:cubicBezTo>
                  <a:cubicBezTo>
                    <a:pt x="226" y="301"/>
                    <a:pt x="477" y="552"/>
                    <a:pt x="627" y="828"/>
                  </a:cubicBezTo>
                  <a:cubicBezTo>
                    <a:pt x="627" y="853"/>
                    <a:pt x="627" y="853"/>
                    <a:pt x="652" y="853"/>
                  </a:cubicBezTo>
                  <a:cubicBezTo>
                    <a:pt x="678" y="853"/>
                    <a:pt x="678" y="828"/>
                    <a:pt x="678" y="803"/>
                  </a:cubicBezTo>
                  <a:cubicBezTo>
                    <a:pt x="527" y="502"/>
                    <a:pt x="302"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4"/>
            <p:cNvSpPr/>
            <p:nvPr/>
          </p:nvSpPr>
          <p:spPr>
            <a:xfrm>
              <a:off x="1680600" y="2333350"/>
              <a:ext cx="16300" cy="20075"/>
            </a:xfrm>
            <a:custGeom>
              <a:avLst/>
              <a:gdLst/>
              <a:ahLst/>
              <a:cxnLst/>
              <a:rect l="l" t="t" r="r" b="b"/>
              <a:pathLst>
                <a:path w="652" h="803" extrusionOk="0">
                  <a:moveTo>
                    <a:pt x="25" y="1"/>
                  </a:moveTo>
                  <a:cubicBezTo>
                    <a:pt x="0" y="26"/>
                    <a:pt x="0" y="51"/>
                    <a:pt x="25" y="51"/>
                  </a:cubicBezTo>
                  <a:cubicBezTo>
                    <a:pt x="251" y="277"/>
                    <a:pt x="451" y="502"/>
                    <a:pt x="577" y="778"/>
                  </a:cubicBezTo>
                  <a:cubicBezTo>
                    <a:pt x="602" y="803"/>
                    <a:pt x="602" y="803"/>
                    <a:pt x="627" y="803"/>
                  </a:cubicBezTo>
                  <a:cubicBezTo>
                    <a:pt x="652" y="803"/>
                    <a:pt x="652" y="778"/>
                    <a:pt x="652" y="753"/>
                  </a:cubicBezTo>
                  <a:cubicBezTo>
                    <a:pt x="501" y="477"/>
                    <a:pt x="301" y="22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4"/>
            <p:cNvSpPr/>
            <p:nvPr/>
          </p:nvSpPr>
          <p:spPr>
            <a:xfrm>
              <a:off x="1713800" y="2268825"/>
              <a:ext cx="22575" cy="18825"/>
            </a:xfrm>
            <a:custGeom>
              <a:avLst/>
              <a:gdLst/>
              <a:ahLst/>
              <a:cxnLst/>
              <a:rect l="l" t="t" r="r" b="b"/>
              <a:pathLst>
                <a:path w="903" h="753" extrusionOk="0">
                  <a:moveTo>
                    <a:pt x="853" y="1"/>
                  </a:moveTo>
                  <a:cubicBezTo>
                    <a:pt x="527" y="201"/>
                    <a:pt x="251" y="427"/>
                    <a:pt x="0" y="702"/>
                  </a:cubicBezTo>
                  <a:cubicBezTo>
                    <a:pt x="0" y="727"/>
                    <a:pt x="0" y="752"/>
                    <a:pt x="0" y="752"/>
                  </a:cubicBezTo>
                  <a:lnTo>
                    <a:pt x="51" y="752"/>
                  </a:lnTo>
                  <a:cubicBezTo>
                    <a:pt x="301" y="477"/>
                    <a:pt x="577" y="251"/>
                    <a:pt x="878" y="76"/>
                  </a:cubicBezTo>
                  <a:cubicBezTo>
                    <a:pt x="903" y="51"/>
                    <a:pt x="903" y="26"/>
                    <a:pt x="903" y="26"/>
                  </a:cubicBezTo>
                  <a:cubicBezTo>
                    <a:pt x="878" y="1"/>
                    <a:pt x="85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4"/>
            <p:cNvSpPr/>
            <p:nvPr/>
          </p:nvSpPr>
          <p:spPr>
            <a:xfrm>
              <a:off x="1709400" y="2228725"/>
              <a:ext cx="28225" cy="22575"/>
            </a:xfrm>
            <a:custGeom>
              <a:avLst/>
              <a:gdLst/>
              <a:ahLst/>
              <a:cxnLst/>
              <a:rect l="l" t="t" r="r" b="b"/>
              <a:pathLst>
                <a:path w="1129" h="903" extrusionOk="0">
                  <a:moveTo>
                    <a:pt x="1054" y="0"/>
                  </a:moveTo>
                  <a:lnTo>
                    <a:pt x="26" y="853"/>
                  </a:lnTo>
                  <a:cubicBezTo>
                    <a:pt x="26" y="853"/>
                    <a:pt x="1" y="878"/>
                    <a:pt x="26" y="903"/>
                  </a:cubicBezTo>
                  <a:lnTo>
                    <a:pt x="76" y="903"/>
                  </a:lnTo>
                  <a:lnTo>
                    <a:pt x="1104" y="51"/>
                  </a:lnTo>
                  <a:cubicBezTo>
                    <a:pt x="1129" y="51"/>
                    <a:pt x="1129" y="26"/>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4"/>
            <p:cNvSpPr/>
            <p:nvPr/>
          </p:nvSpPr>
          <p:spPr>
            <a:xfrm>
              <a:off x="1708775" y="2244400"/>
              <a:ext cx="21975" cy="16300"/>
            </a:xfrm>
            <a:custGeom>
              <a:avLst/>
              <a:gdLst/>
              <a:ahLst/>
              <a:cxnLst/>
              <a:rect l="l" t="t" r="r" b="b"/>
              <a:pathLst>
                <a:path w="879" h="652" extrusionOk="0">
                  <a:moveTo>
                    <a:pt x="828" y="0"/>
                  </a:moveTo>
                  <a:cubicBezTo>
                    <a:pt x="527" y="150"/>
                    <a:pt x="252" y="351"/>
                    <a:pt x="1" y="602"/>
                  </a:cubicBezTo>
                  <a:cubicBezTo>
                    <a:pt x="1" y="602"/>
                    <a:pt x="1" y="627"/>
                    <a:pt x="26" y="652"/>
                  </a:cubicBezTo>
                  <a:lnTo>
                    <a:pt x="76" y="652"/>
                  </a:lnTo>
                  <a:cubicBezTo>
                    <a:pt x="277" y="401"/>
                    <a:pt x="552" y="201"/>
                    <a:pt x="853" y="75"/>
                  </a:cubicBezTo>
                  <a:cubicBezTo>
                    <a:pt x="878" y="50"/>
                    <a:pt x="878" y="25"/>
                    <a:pt x="878" y="25"/>
                  </a:cubicBezTo>
                  <a:cubicBezTo>
                    <a:pt x="878"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4"/>
            <p:cNvSpPr/>
            <p:nvPr/>
          </p:nvSpPr>
          <p:spPr>
            <a:xfrm>
              <a:off x="1710050" y="2256300"/>
              <a:ext cx="14425" cy="11925"/>
            </a:xfrm>
            <a:custGeom>
              <a:avLst/>
              <a:gdLst/>
              <a:ahLst/>
              <a:cxnLst/>
              <a:rect l="l" t="t" r="r" b="b"/>
              <a:pathLst>
                <a:path w="577" h="477" extrusionOk="0">
                  <a:moveTo>
                    <a:pt x="501" y="0"/>
                  </a:moveTo>
                  <a:cubicBezTo>
                    <a:pt x="326" y="101"/>
                    <a:pt x="150" y="251"/>
                    <a:pt x="0" y="426"/>
                  </a:cubicBezTo>
                  <a:cubicBezTo>
                    <a:pt x="0" y="426"/>
                    <a:pt x="0" y="451"/>
                    <a:pt x="25" y="476"/>
                  </a:cubicBezTo>
                  <a:cubicBezTo>
                    <a:pt x="50" y="476"/>
                    <a:pt x="50" y="476"/>
                    <a:pt x="50" y="451"/>
                  </a:cubicBezTo>
                  <a:cubicBezTo>
                    <a:pt x="201" y="301"/>
                    <a:pt x="351" y="176"/>
                    <a:pt x="551" y="75"/>
                  </a:cubicBezTo>
                  <a:cubicBezTo>
                    <a:pt x="551" y="50"/>
                    <a:pt x="577" y="25"/>
                    <a:pt x="551" y="25"/>
                  </a:cubicBezTo>
                  <a:cubicBezTo>
                    <a:pt x="551" y="0"/>
                    <a:pt x="52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4"/>
            <p:cNvSpPr/>
            <p:nvPr/>
          </p:nvSpPr>
          <p:spPr>
            <a:xfrm>
              <a:off x="1739500" y="2189875"/>
              <a:ext cx="23200" cy="18200"/>
            </a:xfrm>
            <a:custGeom>
              <a:avLst/>
              <a:gdLst/>
              <a:ahLst/>
              <a:cxnLst/>
              <a:rect l="l" t="t" r="r" b="b"/>
              <a:pathLst>
                <a:path w="928" h="728" extrusionOk="0">
                  <a:moveTo>
                    <a:pt x="877" y="1"/>
                  </a:moveTo>
                  <a:cubicBezTo>
                    <a:pt x="526" y="226"/>
                    <a:pt x="276" y="377"/>
                    <a:pt x="25" y="677"/>
                  </a:cubicBezTo>
                  <a:cubicBezTo>
                    <a:pt x="0" y="677"/>
                    <a:pt x="0" y="702"/>
                    <a:pt x="25" y="727"/>
                  </a:cubicBezTo>
                  <a:lnTo>
                    <a:pt x="75" y="727"/>
                  </a:lnTo>
                  <a:cubicBezTo>
                    <a:pt x="326" y="427"/>
                    <a:pt x="551" y="276"/>
                    <a:pt x="927" y="76"/>
                  </a:cubicBezTo>
                  <a:cubicBezTo>
                    <a:pt x="927" y="51"/>
                    <a:pt x="927" y="51"/>
                    <a:pt x="927"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4"/>
            <p:cNvSpPr/>
            <p:nvPr/>
          </p:nvSpPr>
          <p:spPr>
            <a:xfrm>
              <a:off x="1742625" y="2198650"/>
              <a:ext cx="20075" cy="14425"/>
            </a:xfrm>
            <a:custGeom>
              <a:avLst/>
              <a:gdLst/>
              <a:ahLst/>
              <a:cxnLst/>
              <a:rect l="l" t="t" r="r" b="b"/>
              <a:pathLst>
                <a:path w="803" h="577" extrusionOk="0">
                  <a:moveTo>
                    <a:pt x="752" y="0"/>
                  </a:moveTo>
                  <a:cubicBezTo>
                    <a:pt x="502" y="151"/>
                    <a:pt x="251" y="326"/>
                    <a:pt x="25" y="502"/>
                  </a:cubicBezTo>
                  <a:cubicBezTo>
                    <a:pt x="0" y="527"/>
                    <a:pt x="0" y="552"/>
                    <a:pt x="0" y="552"/>
                  </a:cubicBezTo>
                  <a:cubicBezTo>
                    <a:pt x="25" y="577"/>
                    <a:pt x="25" y="577"/>
                    <a:pt x="25" y="577"/>
                  </a:cubicBezTo>
                  <a:lnTo>
                    <a:pt x="50" y="577"/>
                  </a:lnTo>
                  <a:cubicBezTo>
                    <a:pt x="301" y="376"/>
                    <a:pt x="527" y="226"/>
                    <a:pt x="802" y="76"/>
                  </a:cubicBezTo>
                  <a:cubicBezTo>
                    <a:pt x="802" y="51"/>
                    <a:pt x="802" y="26"/>
                    <a:pt x="802" y="26"/>
                  </a:cubicBezTo>
                  <a:cubicBezTo>
                    <a:pt x="802" y="0"/>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4"/>
            <p:cNvSpPr/>
            <p:nvPr/>
          </p:nvSpPr>
          <p:spPr>
            <a:xfrm>
              <a:off x="1743250" y="2208050"/>
              <a:ext cx="22575" cy="15050"/>
            </a:xfrm>
            <a:custGeom>
              <a:avLst/>
              <a:gdLst/>
              <a:ahLst/>
              <a:cxnLst/>
              <a:rect l="l" t="t" r="r" b="b"/>
              <a:pathLst>
                <a:path w="903" h="602" extrusionOk="0">
                  <a:moveTo>
                    <a:pt x="827" y="0"/>
                  </a:moveTo>
                  <a:lnTo>
                    <a:pt x="25" y="527"/>
                  </a:lnTo>
                  <a:cubicBezTo>
                    <a:pt x="0" y="527"/>
                    <a:pt x="0" y="552"/>
                    <a:pt x="0" y="577"/>
                  </a:cubicBezTo>
                  <a:cubicBezTo>
                    <a:pt x="25" y="577"/>
                    <a:pt x="25" y="602"/>
                    <a:pt x="25" y="602"/>
                  </a:cubicBezTo>
                  <a:cubicBezTo>
                    <a:pt x="51" y="602"/>
                    <a:pt x="51" y="602"/>
                    <a:pt x="51" y="577"/>
                  </a:cubicBezTo>
                  <a:lnTo>
                    <a:pt x="878" y="76"/>
                  </a:lnTo>
                  <a:cubicBezTo>
                    <a:pt x="878" y="51"/>
                    <a:pt x="903" y="25"/>
                    <a:pt x="878" y="25"/>
                  </a:cubicBezTo>
                  <a:cubicBezTo>
                    <a:pt x="878" y="0"/>
                    <a:pt x="85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4"/>
            <p:cNvSpPr/>
            <p:nvPr/>
          </p:nvSpPr>
          <p:spPr>
            <a:xfrm>
              <a:off x="1745125" y="2220575"/>
              <a:ext cx="16325" cy="10675"/>
            </a:xfrm>
            <a:custGeom>
              <a:avLst/>
              <a:gdLst/>
              <a:ahLst/>
              <a:cxnLst/>
              <a:rect l="l" t="t" r="r" b="b"/>
              <a:pathLst>
                <a:path w="653" h="427" extrusionOk="0">
                  <a:moveTo>
                    <a:pt x="577" y="1"/>
                  </a:moveTo>
                  <a:cubicBezTo>
                    <a:pt x="377" y="101"/>
                    <a:pt x="201" y="226"/>
                    <a:pt x="26" y="352"/>
                  </a:cubicBezTo>
                  <a:cubicBezTo>
                    <a:pt x="1" y="377"/>
                    <a:pt x="1" y="402"/>
                    <a:pt x="26" y="402"/>
                  </a:cubicBezTo>
                  <a:cubicBezTo>
                    <a:pt x="26" y="427"/>
                    <a:pt x="26" y="427"/>
                    <a:pt x="51" y="427"/>
                  </a:cubicBezTo>
                  <a:cubicBezTo>
                    <a:pt x="51" y="427"/>
                    <a:pt x="51" y="427"/>
                    <a:pt x="76" y="402"/>
                  </a:cubicBezTo>
                  <a:cubicBezTo>
                    <a:pt x="226" y="276"/>
                    <a:pt x="427" y="151"/>
                    <a:pt x="627" y="76"/>
                  </a:cubicBezTo>
                  <a:cubicBezTo>
                    <a:pt x="627" y="51"/>
                    <a:pt x="652" y="51"/>
                    <a:pt x="627" y="26"/>
                  </a:cubicBezTo>
                  <a:cubicBezTo>
                    <a:pt x="627"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4"/>
            <p:cNvSpPr/>
            <p:nvPr/>
          </p:nvSpPr>
          <p:spPr>
            <a:xfrm>
              <a:off x="1748250" y="2229700"/>
              <a:ext cx="13200" cy="9700"/>
            </a:xfrm>
            <a:custGeom>
              <a:avLst/>
              <a:gdLst/>
              <a:ahLst/>
              <a:cxnLst/>
              <a:rect l="l" t="t" r="r" b="b"/>
              <a:pathLst>
                <a:path w="528" h="388" extrusionOk="0">
                  <a:moveTo>
                    <a:pt x="476" y="0"/>
                  </a:moveTo>
                  <a:cubicBezTo>
                    <a:pt x="469" y="0"/>
                    <a:pt x="460" y="3"/>
                    <a:pt x="452" y="12"/>
                  </a:cubicBezTo>
                  <a:cubicBezTo>
                    <a:pt x="302" y="87"/>
                    <a:pt x="151" y="212"/>
                    <a:pt x="26" y="337"/>
                  </a:cubicBezTo>
                  <a:cubicBezTo>
                    <a:pt x="1" y="337"/>
                    <a:pt x="1" y="362"/>
                    <a:pt x="26" y="388"/>
                  </a:cubicBezTo>
                  <a:lnTo>
                    <a:pt x="76" y="388"/>
                  </a:lnTo>
                  <a:cubicBezTo>
                    <a:pt x="201" y="262"/>
                    <a:pt x="352" y="162"/>
                    <a:pt x="502" y="62"/>
                  </a:cubicBezTo>
                  <a:cubicBezTo>
                    <a:pt x="527" y="62"/>
                    <a:pt x="527" y="37"/>
                    <a:pt x="502" y="12"/>
                  </a:cubicBezTo>
                  <a:cubicBezTo>
                    <a:pt x="502" y="12"/>
                    <a:pt x="491"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4"/>
            <p:cNvSpPr/>
            <p:nvPr/>
          </p:nvSpPr>
          <p:spPr>
            <a:xfrm>
              <a:off x="1708150" y="2087275"/>
              <a:ext cx="15075" cy="13650"/>
            </a:xfrm>
            <a:custGeom>
              <a:avLst/>
              <a:gdLst/>
              <a:ahLst/>
              <a:cxnLst/>
              <a:rect l="l" t="t" r="r" b="b"/>
              <a:pathLst>
                <a:path w="603" h="546" extrusionOk="0">
                  <a:moveTo>
                    <a:pt x="587" y="1"/>
                  </a:moveTo>
                  <a:cubicBezTo>
                    <a:pt x="577" y="1"/>
                    <a:pt x="565" y="7"/>
                    <a:pt x="552" y="19"/>
                  </a:cubicBezTo>
                  <a:cubicBezTo>
                    <a:pt x="352" y="145"/>
                    <a:pt x="176" y="320"/>
                    <a:pt x="1" y="496"/>
                  </a:cubicBezTo>
                  <a:cubicBezTo>
                    <a:pt x="1" y="496"/>
                    <a:pt x="1" y="521"/>
                    <a:pt x="1" y="546"/>
                  </a:cubicBezTo>
                  <a:lnTo>
                    <a:pt x="51" y="546"/>
                  </a:lnTo>
                  <a:cubicBezTo>
                    <a:pt x="226" y="370"/>
                    <a:pt x="402" y="220"/>
                    <a:pt x="602" y="69"/>
                  </a:cubicBezTo>
                  <a:cubicBezTo>
                    <a:pt x="602" y="69"/>
                    <a:pt x="602" y="44"/>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4"/>
            <p:cNvSpPr/>
            <p:nvPr/>
          </p:nvSpPr>
          <p:spPr>
            <a:xfrm>
              <a:off x="1708775" y="2094000"/>
              <a:ext cx="18825" cy="16325"/>
            </a:xfrm>
            <a:custGeom>
              <a:avLst/>
              <a:gdLst/>
              <a:ahLst/>
              <a:cxnLst/>
              <a:rect l="l" t="t" r="r" b="b"/>
              <a:pathLst>
                <a:path w="753" h="653" extrusionOk="0">
                  <a:moveTo>
                    <a:pt x="678" y="1"/>
                  </a:moveTo>
                  <a:cubicBezTo>
                    <a:pt x="427" y="176"/>
                    <a:pt x="201" y="377"/>
                    <a:pt x="1" y="577"/>
                  </a:cubicBezTo>
                  <a:cubicBezTo>
                    <a:pt x="1" y="602"/>
                    <a:pt x="1" y="628"/>
                    <a:pt x="1" y="628"/>
                  </a:cubicBezTo>
                  <a:cubicBezTo>
                    <a:pt x="1" y="653"/>
                    <a:pt x="26" y="653"/>
                    <a:pt x="26" y="653"/>
                  </a:cubicBezTo>
                  <a:cubicBezTo>
                    <a:pt x="26" y="653"/>
                    <a:pt x="51" y="653"/>
                    <a:pt x="51" y="628"/>
                  </a:cubicBezTo>
                  <a:cubicBezTo>
                    <a:pt x="252" y="427"/>
                    <a:pt x="477" y="227"/>
                    <a:pt x="728" y="51"/>
                  </a:cubicBezTo>
                  <a:cubicBezTo>
                    <a:pt x="753" y="51"/>
                    <a:pt x="753" y="26"/>
                    <a:pt x="728" y="26"/>
                  </a:cubicBezTo>
                  <a:cubicBezTo>
                    <a:pt x="728" y="1"/>
                    <a:pt x="703"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4"/>
            <p:cNvSpPr/>
            <p:nvPr/>
          </p:nvSpPr>
          <p:spPr>
            <a:xfrm>
              <a:off x="1708150" y="2100425"/>
              <a:ext cx="24475" cy="19300"/>
            </a:xfrm>
            <a:custGeom>
              <a:avLst/>
              <a:gdLst/>
              <a:ahLst/>
              <a:cxnLst/>
              <a:rect l="l" t="t" r="r" b="b"/>
              <a:pathLst>
                <a:path w="979" h="772" extrusionOk="0">
                  <a:moveTo>
                    <a:pt x="944" y="1"/>
                  </a:moveTo>
                  <a:cubicBezTo>
                    <a:pt x="934" y="1"/>
                    <a:pt x="928" y="7"/>
                    <a:pt x="928" y="20"/>
                  </a:cubicBezTo>
                  <a:cubicBezTo>
                    <a:pt x="602" y="220"/>
                    <a:pt x="302" y="471"/>
                    <a:pt x="26" y="721"/>
                  </a:cubicBezTo>
                  <a:cubicBezTo>
                    <a:pt x="1" y="721"/>
                    <a:pt x="1" y="747"/>
                    <a:pt x="26" y="772"/>
                  </a:cubicBezTo>
                  <a:lnTo>
                    <a:pt x="76" y="772"/>
                  </a:lnTo>
                  <a:cubicBezTo>
                    <a:pt x="352" y="521"/>
                    <a:pt x="653" y="270"/>
                    <a:pt x="953" y="70"/>
                  </a:cubicBezTo>
                  <a:cubicBezTo>
                    <a:pt x="978" y="45"/>
                    <a:pt x="978" y="45"/>
                    <a:pt x="978" y="20"/>
                  </a:cubicBezTo>
                  <a:cubicBezTo>
                    <a:pt x="966" y="7"/>
                    <a:pt x="953"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4"/>
            <p:cNvSpPr/>
            <p:nvPr/>
          </p:nvSpPr>
          <p:spPr>
            <a:xfrm>
              <a:off x="1736350" y="2131325"/>
              <a:ext cx="8800" cy="7200"/>
            </a:xfrm>
            <a:custGeom>
              <a:avLst/>
              <a:gdLst/>
              <a:ahLst/>
              <a:cxnLst/>
              <a:rect l="l" t="t" r="r" b="b"/>
              <a:pathLst>
                <a:path w="352" h="288" extrusionOk="0">
                  <a:moveTo>
                    <a:pt x="320" y="1"/>
                  </a:moveTo>
                  <a:cubicBezTo>
                    <a:pt x="315" y="1"/>
                    <a:pt x="310" y="3"/>
                    <a:pt x="301" y="12"/>
                  </a:cubicBezTo>
                  <a:cubicBezTo>
                    <a:pt x="201" y="62"/>
                    <a:pt x="126" y="137"/>
                    <a:pt x="1" y="237"/>
                  </a:cubicBezTo>
                  <a:cubicBezTo>
                    <a:pt x="1" y="237"/>
                    <a:pt x="1" y="262"/>
                    <a:pt x="1" y="287"/>
                  </a:cubicBezTo>
                  <a:lnTo>
                    <a:pt x="51" y="287"/>
                  </a:lnTo>
                  <a:cubicBezTo>
                    <a:pt x="176" y="187"/>
                    <a:pt x="251" y="112"/>
                    <a:pt x="327" y="62"/>
                  </a:cubicBezTo>
                  <a:cubicBezTo>
                    <a:pt x="352" y="62"/>
                    <a:pt x="352" y="37"/>
                    <a:pt x="352" y="12"/>
                  </a:cubicBezTo>
                  <a:cubicBezTo>
                    <a:pt x="335" y="12"/>
                    <a:pt x="329"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4"/>
            <p:cNvSpPr/>
            <p:nvPr/>
          </p:nvSpPr>
          <p:spPr>
            <a:xfrm>
              <a:off x="1740750" y="2142250"/>
              <a:ext cx="6900" cy="5050"/>
            </a:xfrm>
            <a:custGeom>
              <a:avLst/>
              <a:gdLst/>
              <a:ahLst/>
              <a:cxnLst/>
              <a:rect l="l" t="t" r="r" b="b"/>
              <a:pathLst>
                <a:path w="276" h="202" extrusionOk="0">
                  <a:moveTo>
                    <a:pt x="226" y="1"/>
                  </a:moveTo>
                  <a:cubicBezTo>
                    <a:pt x="151" y="51"/>
                    <a:pt x="75" y="101"/>
                    <a:pt x="25" y="151"/>
                  </a:cubicBezTo>
                  <a:cubicBezTo>
                    <a:pt x="0" y="151"/>
                    <a:pt x="0" y="176"/>
                    <a:pt x="0" y="201"/>
                  </a:cubicBezTo>
                  <a:lnTo>
                    <a:pt x="50" y="201"/>
                  </a:lnTo>
                  <a:cubicBezTo>
                    <a:pt x="125" y="151"/>
                    <a:pt x="176" y="101"/>
                    <a:pt x="251" y="76"/>
                  </a:cubicBezTo>
                  <a:cubicBezTo>
                    <a:pt x="276" y="51"/>
                    <a:pt x="276" y="51"/>
                    <a:pt x="276" y="26"/>
                  </a:cubicBezTo>
                  <a:cubicBezTo>
                    <a:pt x="251" y="1"/>
                    <a:pt x="226"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4"/>
            <p:cNvSpPr/>
            <p:nvPr/>
          </p:nvSpPr>
          <p:spPr>
            <a:xfrm>
              <a:off x="1742000" y="2148875"/>
              <a:ext cx="9425" cy="7200"/>
            </a:xfrm>
            <a:custGeom>
              <a:avLst/>
              <a:gdLst/>
              <a:ahLst/>
              <a:cxnLst/>
              <a:rect l="l" t="t" r="r" b="b"/>
              <a:pathLst>
                <a:path w="377" h="288" extrusionOk="0">
                  <a:moveTo>
                    <a:pt x="334" y="0"/>
                  </a:moveTo>
                  <a:cubicBezTo>
                    <a:pt x="329" y="0"/>
                    <a:pt x="326" y="3"/>
                    <a:pt x="326" y="12"/>
                  </a:cubicBezTo>
                  <a:cubicBezTo>
                    <a:pt x="226" y="62"/>
                    <a:pt x="151" y="112"/>
                    <a:pt x="25" y="212"/>
                  </a:cubicBezTo>
                  <a:cubicBezTo>
                    <a:pt x="0" y="237"/>
                    <a:pt x="0" y="237"/>
                    <a:pt x="0" y="262"/>
                  </a:cubicBezTo>
                  <a:cubicBezTo>
                    <a:pt x="25" y="262"/>
                    <a:pt x="25" y="287"/>
                    <a:pt x="25" y="287"/>
                  </a:cubicBezTo>
                  <a:cubicBezTo>
                    <a:pt x="50" y="287"/>
                    <a:pt x="50" y="287"/>
                    <a:pt x="50" y="262"/>
                  </a:cubicBezTo>
                  <a:cubicBezTo>
                    <a:pt x="176" y="187"/>
                    <a:pt x="276" y="112"/>
                    <a:pt x="351" y="62"/>
                  </a:cubicBezTo>
                  <a:cubicBezTo>
                    <a:pt x="376" y="62"/>
                    <a:pt x="376" y="37"/>
                    <a:pt x="376" y="12"/>
                  </a:cubicBezTo>
                  <a:cubicBezTo>
                    <a:pt x="359" y="12"/>
                    <a:pt x="343"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4"/>
            <p:cNvSpPr/>
            <p:nvPr/>
          </p:nvSpPr>
          <p:spPr>
            <a:xfrm>
              <a:off x="1740125" y="2155150"/>
              <a:ext cx="15675" cy="9700"/>
            </a:xfrm>
            <a:custGeom>
              <a:avLst/>
              <a:gdLst/>
              <a:ahLst/>
              <a:cxnLst/>
              <a:rect l="l" t="t" r="r" b="b"/>
              <a:pathLst>
                <a:path w="627" h="388" extrusionOk="0">
                  <a:moveTo>
                    <a:pt x="582" y="1"/>
                  </a:moveTo>
                  <a:cubicBezTo>
                    <a:pt x="579" y="1"/>
                    <a:pt x="577" y="4"/>
                    <a:pt x="577" y="11"/>
                  </a:cubicBezTo>
                  <a:lnTo>
                    <a:pt x="526" y="36"/>
                  </a:lnTo>
                  <a:cubicBezTo>
                    <a:pt x="351" y="111"/>
                    <a:pt x="201" y="162"/>
                    <a:pt x="0" y="337"/>
                  </a:cubicBezTo>
                  <a:cubicBezTo>
                    <a:pt x="0" y="337"/>
                    <a:pt x="0" y="362"/>
                    <a:pt x="0" y="387"/>
                  </a:cubicBezTo>
                  <a:lnTo>
                    <a:pt x="50" y="387"/>
                  </a:lnTo>
                  <a:cubicBezTo>
                    <a:pt x="251" y="237"/>
                    <a:pt x="376" y="162"/>
                    <a:pt x="551" y="86"/>
                  </a:cubicBezTo>
                  <a:lnTo>
                    <a:pt x="602" y="61"/>
                  </a:lnTo>
                  <a:cubicBezTo>
                    <a:pt x="627" y="61"/>
                    <a:pt x="627" y="36"/>
                    <a:pt x="627" y="36"/>
                  </a:cubicBezTo>
                  <a:cubicBezTo>
                    <a:pt x="609" y="18"/>
                    <a:pt x="59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4"/>
            <p:cNvSpPr/>
            <p:nvPr/>
          </p:nvSpPr>
          <p:spPr>
            <a:xfrm>
              <a:off x="1738850" y="2159800"/>
              <a:ext cx="23225" cy="15700"/>
            </a:xfrm>
            <a:custGeom>
              <a:avLst/>
              <a:gdLst/>
              <a:ahLst/>
              <a:cxnLst/>
              <a:rect l="l" t="t" r="r" b="b"/>
              <a:pathLst>
                <a:path w="929" h="628" extrusionOk="0">
                  <a:moveTo>
                    <a:pt x="878" y="1"/>
                  </a:moveTo>
                  <a:lnTo>
                    <a:pt x="26" y="552"/>
                  </a:lnTo>
                  <a:cubicBezTo>
                    <a:pt x="26" y="577"/>
                    <a:pt x="1" y="602"/>
                    <a:pt x="26" y="602"/>
                  </a:cubicBezTo>
                  <a:cubicBezTo>
                    <a:pt x="26" y="627"/>
                    <a:pt x="51" y="627"/>
                    <a:pt x="51" y="627"/>
                  </a:cubicBezTo>
                  <a:lnTo>
                    <a:pt x="76" y="627"/>
                  </a:lnTo>
                  <a:lnTo>
                    <a:pt x="903" y="76"/>
                  </a:lnTo>
                  <a:cubicBezTo>
                    <a:pt x="928" y="51"/>
                    <a:pt x="928" y="26"/>
                    <a:pt x="928"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4"/>
            <p:cNvSpPr/>
            <p:nvPr/>
          </p:nvSpPr>
          <p:spPr>
            <a:xfrm>
              <a:off x="1657400" y="2114225"/>
              <a:ext cx="16325" cy="10525"/>
            </a:xfrm>
            <a:custGeom>
              <a:avLst/>
              <a:gdLst/>
              <a:ahLst/>
              <a:cxnLst/>
              <a:rect l="l" t="t" r="r" b="b"/>
              <a:pathLst>
                <a:path w="653" h="421" extrusionOk="0">
                  <a:moveTo>
                    <a:pt x="42" y="0"/>
                  </a:moveTo>
                  <a:cubicBezTo>
                    <a:pt x="32" y="0"/>
                    <a:pt x="26" y="7"/>
                    <a:pt x="26" y="19"/>
                  </a:cubicBezTo>
                  <a:cubicBezTo>
                    <a:pt x="1" y="44"/>
                    <a:pt x="26" y="69"/>
                    <a:pt x="26" y="69"/>
                  </a:cubicBezTo>
                  <a:cubicBezTo>
                    <a:pt x="226" y="169"/>
                    <a:pt x="427" y="270"/>
                    <a:pt x="602" y="420"/>
                  </a:cubicBezTo>
                  <a:lnTo>
                    <a:pt x="627" y="420"/>
                  </a:lnTo>
                  <a:cubicBezTo>
                    <a:pt x="627" y="420"/>
                    <a:pt x="627" y="420"/>
                    <a:pt x="652" y="395"/>
                  </a:cubicBezTo>
                  <a:cubicBezTo>
                    <a:pt x="652" y="395"/>
                    <a:pt x="652" y="370"/>
                    <a:pt x="627" y="345"/>
                  </a:cubicBezTo>
                  <a:cubicBezTo>
                    <a:pt x="452" y="220"/>
                    <a:pt x="276" y="94"/>
                    <a:pt x="76" y="19"/>
                  </a:cubicBezTo>
                  <a:cubicBezTo>
                    <a:pt x="63"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4"/>
            <p:cNvSpPr/>
            <p:nvPr/>
          </p:nvSpPr>
          <p:spPr>
            <a:xfrm>
              <a:off x="1659925" y="2107800"/>
              <a:ext cx="20075" cy="13800"/>
            </a:xfrm>
            <a:custGeom>
              <a:avLst/>
              <a:gdLst/>
              <a:ahLst/>
              <a:cxnLst/>
              <a:rect l="l" t="t" r="r" b="b"/>
              <a:pathLst>
                <a:path w="803" h="552" extrusionOk="0">
                  <a:moveTo>
                    <a:pt x="50" y="0"/>
                  </a:moveTo>
                  <a:cubicBezTo>
                    <a:pt x="25" y="0"/>
                    <a:pt x="0" y="0"/>
                    <a:pt x="0" y="25"/>
                  </a:cubicBezTo>
                  <a:cubicBezTo>
                    <a:pt x="0" y="50"/>
                    <a:pt x="0" y="76"/>
                    <a:pt x="25" y="76"/>
                  </a:cubicBezTo>
                  <a:cubicBezTo>
                    <a:pt x="301" y="176"/>
                    <a:pt x="526" y="351"/>
                    <a:pt x="752" y="552"/>
                  </a:cubicBezTo>
                  <a:lnTo>
                    <a:pt x="802" y="552"/>
                  </a:lnTo>
                  <a:cubicBezTo>
                    <a:pt x="802" y="527"/>
                    <a:pt x="802" y="502"/>
                    <a:pt x="802" y="502"/>
                  </a:cubicBezTo>
                  <a:cubicBezTo>
                    <a:pt x="576" y="301"/>
                    <a:pt x="326"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4"/>
            <p:cNvSpPr/>
            <p:nvPr/>
          </p:nvSpPr>
          <p:spPr>
            <a:xfrm>
              <a:off x="1664925" y="2099800"/>
              <a:ext cx="18825" cy="13650"/>
            </a:xfrm>
            <a:custGeom>
              <a:avLst/>
              <a:gdLst/>
              <a:ahLst/>
              <a:cxnLst/>
              <a:rect l="l" t="t" r="r" b="b"/>
              <a:pathLst>
                <a:path w="753" h="546" extrusionOk="0">
                  <a:moveTo>
                    <a:pt x="35" y="1"/>
                  </a:moveTo>
                  <a:cubicBezTo>
                    <a:pt x="26" y="1"/>
                    <a:pt x="13" y="7"/>
                    <a:pt x="1" y="20"/>
                  </a:cubicBezTo>
                  <a:cubicBezTo>
                    <a:pt x="1" y="45"/>
                    <a:pt x="1" y="70"/>
                    <a:pt x="26" y="70"/>
                  </a:cubicBezTo>
                  <a:cubicBezTo>
                    <a:pt x="276" y="195"/>
                    <a:pt x="502" y="345"/>
                    <a:pt x="702" y="546"/>
                  </a:cubicBezTo>
                  <a:lnTo>
                    <a:pt x="727" y="546"/>
                  </a:lnTo>
                  <a:cubicBezTo>
                    <a:pt x="727" y="546"/>
                    <a:pt x="752" y="546"/>
                    <a:pt x="752" y="521"/>
                  </a:cubicBezTo>
                  <a:cubicBezTo>
                    <a:pt x="752" y="521"/>
                    <a:pt x="752" y="496"/>
                    <a:pt x="752" y="471"/>
                  </a:cubicBezTo>
                  <a:cubicBezTo>
                    <a:pt x="527" y="295"/>
                    <a:pt x="301" y="145"/>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4"/>
            <p:cNvSpPr/>
            <p:nvPr/>
          </p:nvSpPr>
          <p:spPr>
            <a:xfrm>
              <a:off x="1673075" y="2094000"/>
              <a:ext cx="10675" cy="7550"/>
            </a:xfrm>
            <a:custGeom>
              <a:avLst/>
              <a:gdLst/>
              <a:ahLst/>
              <a:cxnLst/>
              <a:rect l="l" t="t" r="r" b="b"/>
              <a:pathLst>
                <a:path w="427" h="302" extrusionOk="0">
                  <a:moveTo>
                    <a:pt x="50" y="1"/>
                  </a:moveTo>
                  <a:cubicBezTo>
                    <a:pt x="25" y="1"/>
                    <a:pt x="0" y="1"/>
                    <a:pt x="0" y="26"/>
                  </a:cubicBezTo>
                  <a:cubicBezTo>
                    <a:pt x="0" y="51"/>
                    <a:pt x="0" y="76"/>
                    <a:pt x="25" y="76"/>
                  </a:cubicBezTo>
                  <a:cubicBezTo>
                    <a:pt x="151" y="126"/>
                    <a:pt x="276" y="201"/>
                    <a:pt x="376" y="302"/>
                  </a:cubicBezTo>
                  <a:lnTo>
                    <a:pt x="426" y="302"/>
                  </a:lnTo>
                  <a:cubicBezTo>
                    <a:pt x="426" y="277"/>
                    <a:pt x="426" y="252"/>
                    <a:pt x="426" y="252"/>
                  </a:cubicBezTo>
                  <a:cubicBezTo>
                    <a:pt x="301" y="151"/>
                    <a:pt x="1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4"/>
            <p:cNvSpPr/>
            <p:nvPr/>
          </p:nvSpPr>
          <p:spPr>
            <a:xfrm>
              <a:off x="1671825" y="2051550"/>
              <a:ext cx="26325" cy="28700"/>
            </a:xfrm>
            <a:custGeom>
              <a:avLst/>
              <a:gdLst/>
              <a:ahLst/>
              <a:cxnLst/>
              <a:rect l="l" t="t" r="r" b="b"/>
              <a:pathLst>
                <a:path w="1053" h="1148" extrusionOk="0">
                  <a:moveTo>
                    <a:pt x="35" y="1"/>
                  </a:moveTo>
                  <a:cubicBezTo>
                    <a:pt x="25" y="1"/>
                    <a:pt x="13" y="7"/>
                    <a:pt x="0" y="20"/>
                  </a:cubicBezTo>
                  <a:cubicBezTo>
                    <a:pt x="0" y="20"/>
                    <a:pt x="0" y="45"/>
                    <a:pt x="0" y="70"/>
                  </a:cubicBezTo>
                  <a:cubicBezTo>
                    <a:pt x="351" y="396"/>
                    <a:pt x="677" y="747"/>
                    <a:pt x="978" y="1148"/>
                  </a:cubicBezTo>
                  <a:lnTo>
                    <a:pt x="1028" y="1148"/>
                  </a:lnTo>
                  <a:cubicBezTo>
                    <a:pt x="1028" y="1123"/>
                    <a:pt x="1053" y="1097"/>
                    <a:pt x="1028" y="1097"/>
                  </a:cubicBezTo>
                  <a:cubicBezTo>
                    <a:pt x="752" y="696"/>
                    <a:pt x="401" y="3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4"/>
            <p:cNvSpPr/>
            <p:nvPr/>
          </p:nvSpPr>
          <p:spPr>
            <a:xfrm>
              <a:off x="1678075" y="2047025"/>
              <a:ext cx="18200" cy="16925"/>
            </a:xfrm>
            <a:custGeom>
              <a:avLst/>
              <a:gdLst/>
              <a:ahLst/>
              <a:cxnLst/>
              <a:rect l="l" t="t" r="r" b="b"/>
              <a:pathLst>
                <a:path w="728" h="677" extrusionOk="0">
                  <a:moveTo>
                    <a:pt x="76" y="0"/>
                  </a:moveTo>
                  <a:cubicBezTo>
                    <a:pt x="51" y="0"/>
                    <a:pt x="26" y="0"/>
                    <a:pt x="26" y="25"/>
                  </a:cubicBezTo>
                  <a:cubicBezTo>
                    <a:pt x="1" y="25"/>
                    <a:pt x="1" y="50"/>
                    <a:pt x="26" y="75"/>
                  </a:cubicBezTo>
                  <a:cubicBezTo>
                    <a:pt x="251" y="251"/>
                    <a:pt x="477" y="451"/>
                    <a:pt x="678" y="677"/>
                  </a:cubicBezTo>
                  <a:lnTo>
                    <a:pt x="728" y="677"/>
                  </a:lnTo>
                  <a:cubicBezTo>
                    <a:pt x="728" y="652"/>
                    <a:pt x="728" y="652"/>
                    <a:pt x="728" y="627"/>
                  </a:cubicBezTo>
                  <a:cubicBezTo>
                    <a:pt x="527" y="40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4"/>
            <p:cNvSpPr/>
            <p:nvPr/>
          </p:nvSpPr>
          <p:spPr>
            <a:xfrm>
              <a:off x="1673075" y="1988275"/>
              <a:ext cx="21950" cy="21175"/>
            </a:xfrm>
            <a:custGeom>
              <a:avLst/>
              <a:gdLst/>
              <a:ahLst/>
              <a:cxnLst/>
              <a:rect l="l" t="t" r="r" b="b"/>
              <a:pathLst>
                <a:path w="878" h="847" extrusionOk="0">
                  <a:moveTo>
                    <a:pt x="41" y="1"/>
                  </a:moveTo>
                  <a:cubicBezTo>
                    <a:pt x="32" y="1"/>
                    <a:pt x="25" y="7"/>
                    <a:pt x="25" y="19"/>
                  </a:cubicBezTo>
                  <a:cubicBezTo>
                    <a:pt x="0" y="19"/>
                    <a:pt x="0" y="45"/>
                    <a:pt x="25" y="70"/>
                  </a:cubicBezTo>
                  <a:cubicBezTo>
                    <a:pt x="126" y="170"/>
                    <a:pt x="226" y="270"/>
                    <a:pt x="351" y="370"/>
                  </a:cubicBezTo>
                  <a:cubicBezTo>
                    <a:pt x="527" y="521"/>
                    <a:pt x="702" y="646"/>
                    <a:pt x="802" y="821"/>
                  </a:cubicBezTo>
                  <a:cubicBezTo>
                    <a:pt x="827" y="847"/>
                    <a:pt x="827" y="847"/>
                    <a:pt x="852" y="847"/>
                  </a:cubicBezTo>
                  <a:cubicBezTo>
                    <a:pt x="878" y="821"/>
                    <a:pt x="878" y="796"/>
                    <a:pt x="878" y="796"/>
                  </a:cubicBezTo>
                  <a:cubicBezTo>
                    <a:pt x="752" y="596"/>
                    <a:pt x="577" y="446"/>
                    <a:pt x="401" y="320"/>
                  </a:cubicBezTo>
                  <a:cubicBezTo>
                    <a:pt x="276" y="220"/>
                    <a:pt x="176" y="120"/>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4"/>
            <p:cNvSpPr/>
            <p:nvPr/>
          </p:nvSpPr>
          <p:spPr>
            <a:xfrm>
              <a:off x="1671825" y="1977825"/>
              <a:ext cx="21950" cy="19100"/>
            </a:xfrm>
            <a:custGeom>
              <a:avLst/>
              <a:gdLst/>
              <a:ahLst/>
              <a:cxnLst/>
              <a:rect l="l" t="t" r="r" b="b"/>
              <a:pathLst>
                <a:path w="878" h="764" extrusionOk="0">
                  <a:moveTo>
                    <a:pt x="51" y="0"/>
                  </a:moveTo>
                  <a:cubicBezTo>
                    <a:pt x="36" y="0"/>
                    <a:pt x="25" y="11"/>
                    <a:pt x="25" y="11"/>
                  </a:cubicBezTo>
                  <a:cubicBezTo>
                    <a:pt x="0" y="36"/>
                    <a:pt x="0" y="62"/>
                    <a:pt x="25" y="62"/>
                  </a:cubicBezTo>
                  <a:cubicBezTo>
                    <a:pt x="326" y="262"/>
                    <a:pt x="577" y="488"/>
                    <a:pt x="802" y="763"/>
                  </a:cubicBezTo>
                  <a:lnTo>
                    <a:pt x="852" y="763"/>
                  </a:lnTo>
                  <a:cubicBezTo>
                    <a:pt x="877" y="738"/>
                    <a:pt x="877" y="713"/>
                    <a:pt x="852" y="713"/>
                  </a:cubicBezTo>
                  <a:cubicBezTo>
                    <a:pt x="627" y="437"/>
                    <a:pt x="351" y="212"/>
                    <a:pt x="75" y="11"/>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4"/>
            <p:cNvSpPr/>
            <p:nvPr/>
          </p:nvSpPr>
          <p:spPr>
            <a:xfrm>
              <a:off x="1673700" y="1971550"/>
              <a:ext cx="15675" cy="13475"/>
            </a:xfrm>
            <a:custGeom>
              <a:avLst/>
              <a:gdLst/>
              <a:ahLst/>
              <a:cxnLst/>
              <a:rect l="l" t="t" r="r" b="b"/>
              <a:pathLst>
                <a:path w="627" h="539" extrusionOk="0">
                  <a:moveTo>
                    <a:pt x="51" y="1"/>
                  </a:moveTo>
                  <a:cubicBezTo>
                    <a:pt x="37" y="1"/>
                    <a:pt x="25" y="12"/>
                    <a:pt x="25" y="12"/>
                  </a:cubicBezTo>
                  <a:cubicBezTo>
                    <a:pt x="0" y="37"/>
                    <a:pt x="0" y="62"/>
                    <a:pt x="25" y="62"/>
                  </a:cubicBezTo>
                  <a:cubicBezTo>
                    <a:pt x="201" y="237"/>
                    <a:pt x="376" y="388"/>
                    <a:pt x="552" y="538"/>
                  </a:cubicBezTo>
                  <a:lnTo>
                    <a:pt x="602" y="538"/>
                  </a:lnTo>
                  <a:cubicBezTo>
                    <a:pt x="627" y="513"/>
                    <a:pt x="627" y="488"/>
                    <a:pt x="602" y="488"/>
                  </a:cubicBezTo>
                  <a:cubicBezTo>
                    <a:pt x="426" y="338"/>
                    <a:pt x="226" y="187"/>
                    <a:pt x="76"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4"/>
            <p:cNvSpPr/>
            <p:nvPr/>
          </p:nvSpPr>
          <p:spPr>
            <a:xfrm>
              <a:off x="1820325" y="2327725"/>
              <a:ext cx="30100" cy="23825"/>
            </a:xfrm>
            <a:custGeom>
              <a:avLst/>
              <a:gdLst/>
              <a:ahLst/>
              <a:cxnLst/>
              <a:rect l="l" t="t" r="r" b="b"/>
              <a:pathLst>
                <a:path w="1204" h="953" extrusionOk="0">
                  <a:moveTo>
                    <a:pt x="1153" y="0"/>
                  </a:moveTo>
                  <a:cubicBezTo>
                    <a:pt x="752" y="276"/>
                    <a:pt x="376" y="577"/>
                    <a:pt x="25" y="878"/>
                  </a:cubicBezTo>
                  <a:cubicBezTo>
                    <a:pt x="25" y="903"/>
                    <a:pt x="0" y="928"/>
                    <a:pt x="25" y="928"/>
                  </a:cubicBezTo>
                  <a:cubicBezTo>
                    <a:pt x="25" y="928"/>
                    <a:pt x="50" y="953"/>
                    <a:pt x="50" y="953"/>
                  </a:cubicBezTo>
                  <a:cubicBezTo>
                    <a:pt x="50" y="953"/>
                    <a:pt x="75" y="928"/>
                    <a:pt x="75" y="928"/>
                  </a:cubicBezTo>
                  <a:cubicBezTo>
                    <a:pt x="426" y="627"/>
                    <a:pt x="802" y="326"/>
                    <a:pt x="1178" y="51"/>
                  </a:cubicBezTo>
                  <a:cubicBezTo>
                    <a:pt x="1203" y="51"/>
                    <a:pt x="1203" y="25"/>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4"/>
            <p:cNvSpPr/>
            <p:nvPr/>
          </p:nvSpPr>
          <p:spPr>
            <a:xfrm>
              <a:off x="1819700" y="2344025"/>
              <a:ext cx="21950" cy="16925"/>
            </a:xfrm>
            <a:custGeom>
              <a:avLst/>
              <a:gdLst/>
              <a:ahLst/>
              <a:cxnLst/>
              <a:rect l="l" t="t" r="r" b="b"/>
              <a:pathLst>
                <a:path w="878" h="677" extrusionOk="0">
                  <a:moveTo>
                    <a:pt x="827" y="0"/>
                  </a:moveTo>
                  <a:cubicBezTo>
                    <a:pt x="526" y="150"/>
                    <a:pt x="226" y="351"/>
                    <a:pt x="0" y="602"/>
                  </a:cubicBezTo>
                  <a:cubicBezTo>
                    <a:pt x="0" y="627"/>
                    <a:pt x="0" y="652"/>
                    <a:pt x="25" y="652"/>
                  </a:cubicBezTo>
                  <a:cubicBezTo>
                    <a:pt x="25" y="677"/>
                    <a:pt x="25" y="677"/>
                    <a:pt x="50" y="677"/>
                  </a:cubicBezTo>
                  <a:cubicBezTo>
                    <a:pt x="50" y="677"/>
                    <a:pt x="50" y="677"/>
                    <a:pt x="75" y="652"/>
                  </a:cubicBezTo>
                  <a:cubicBezTo>
                    <a:pt x="276" y="401"/>
                    <a:pt x="551" y="201"/>
                    <a:pt x="852" y="75"/>
                  </a:cubicBezTo>
                  <a:cubicBezTo>
                    <a:pt x="877" y="75"/>
                    <a:pt x="877" y="50"/>
                    <a:pt x="877" y="25"/>
                  </a:cubicBezTo>
                  <a:cubicBezTo>
                    <a:pt x="852"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4"/>
            <p:cNvSpPr/>
            <p:nvPr/>
          </p:nvSpPr>
          <p:spPr>
            <a:xfrm>
              <a:off x="1819700" y="2353400"/>
              <a:ext cx="21950" cy="16325"/>
            </a:xfrm>
            <a:custGeom>
              <a:avLst/>
              <a:gdLst/>
              <a:ahLst/>
              <a:cxnLst/>
              <a:rect l="l" t="t" r="r" b="b"/>
              <a:pathLst>
                <a:path w="878" h="653" extrusionOk="0">
                  <a:moveTo>
                    <a:pt x="802" y="1"/>
                  </a:moveTo>
                  <a:cubicBezTo>
                    <a:pt x="501" y="151"/>
                    <a:pt x="251" y="352"/>
                    <a:pt x="25" y="602"/>
                  </a:cubicBezTo>
                  <a:cubicBezTo>
                    <a:pt x="0" y="602"/>
                    <a:pt x="0" y="628"/>
                    <a:pt x="25" y="653"/>
                  </a:cubicBezTo>
                  <a:lnTo>
                    <a:pt x="75" y="653"/>
                  </a:lnTo>
                  <a:cubicBezTo>
                    <a:pt x="301" y="402"/>
                    <a:pt x="551" y="201"/>
                    <a:pt x="852" y="51"/>
                  </a:cubicBezTo>
                  <a:cubicBezTo>
                    <a:pt x="852" y="51"/>
                    <a:pt x="877" y="26"/>
                    <a:pt x="852" y="26"/>
                  </a:cubicBezTo>
                  <a:cubicBezTo>
                    <a:pt x="852" y="1"/>
                    <a:pt x="82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4"/>
            <p:cNvSpPr/>
            <p:nvPr/>
          </p:nvSpPr>
          <p:spPr>
            <a:xfrm>
              <a:off x="1819050" y="2363425"/>
              <a:ext cx="20075" cy="15075"/>
            </a:xfrm>
            <a:custGeom>
              <a:avLst/>
              <a:gdLst/>
              <a:ahLst/>
              <a:cxnLst/>
              <a:rect l="l" t="t" r="r" b="b"/>
              <a:pathLst>
                <a:path w="803" h="603" extrusionOk="0">
                  <a:moveTo>
                    <a:pt x="753" y="1"/>
                  </a:moveTo>
                  <a:cubicBezTo>
                    <a:pt x="502" y="176"/>
                    <a:pt x="252" y="352"/>
                    <a:pt x="26" y="552"/>
                  </a:cubicBezTo>
                  <a:cubicBezTo>
                    <a:pt x="1" y="552"/>
                    <a:pt x="1" y="577"/>
                    <a:pt x="26" y="602"/>
                  </a:cubicBezTo>
                  <a:lnTo>
                    <a:pt x="76" y="602"/>
                  </a:lnTo>
                  <a:cubicBezTo>
                    <a:pt x="302" y="402"/>
                    <a:pt x="552" y="227"/>
                    <a:pt x="803" y="51"/>
                  </a:cubicBezTo>
                  <a:cubicBezTo>
                    <a:pt x="803" y="51"/>
                    <a:pt x="803" y="26"/>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4"/>
            <p:cNvSpPr/>
            <p:nvPr/>
          </p:nvSpPr>
          <p:spPr>
            <a:xfrm>
              <a:off x="1817175" y="2375350"/>
              <a:ext cx="20075" cy="15050"/>
            </a:xfrm>
            <a:custGeom>
              <a:avLst/>
              <a:gdLst/>
              <a:ahLst/>
              <a:cxnLst/>
              <a:rect l="l" t="t" r="r" b="b"/>
              <a:pathLst>
                <a:path w="803" h="602" extrusionOk="0">
                  <a:moveTo>
                    <a:pt x="753" y="0"/>
                  </a:moveTo>
                  <a:cubicBezTo>
                    <a:pt x="477" y="151"/>
                    <a:pt x="226" y="326"/>
                    <a:pt x="1" y="552"/>
                  </a:cubicBezTo>
                  <a:cubicBezTo>
                    <a:pt x="1" y="552"/>
                    <a:pt x="1" y="577"/>
                    <a:pt x="1" y="602"/>
                  </a:cubicBezTo>
                  <a:lnTo>
                    <a:pt x="51" y="602"/>
                  </a:lnTo>
                  <a:cubicBezTo>
                    <a:pt x="276" y="401"/>
                    <a:pt x="527" y="226"/>
                    <a:pt x="778" y="75"/>
                  </a:cubicBezTo>
                  <a:cubicBezTo>
                    <a:pt x="803" y="75"/>
                    <a:pt x="803" y="50"/>
                    <a:pt x="803" y="25"/>
                  </a:cubicBezTo>
                  <a:cubicBezTo>
                    <a:pt x="778"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4"/>
            <p:cNvSpPr/>
            <p:nvPr/>
          </p:nvSpPr>
          <p:spPr>
            <a:xfrm>
              <a:off x="1815300" y="2382850"/>
              <a:ext cx="22575" cy="16325"/>
            </a:xfrm>
            <a:custGeom>
              <a:avLst/>
              <a:gdLst/>
              <a:ahLst/>
              <a:cxnLst/>
              <a:rect l="l" t="t" r="r" b="b"/>
              <a:pathLst>
                <a:path w="903" h="653" extrusionOk="0">
                  <a:moveTo>
                    <a:pt x="853" y="1"/>
                  </a:moveTo>
                  <a:cubicBezTo>
                    <a:pt x="552" y="176"/>
                    <a:pt x="276" y="377"/>
                    <a:pt x="26" y="602"/>
                  </a:cubicBezTo>
                  <a:cubicBezTo>
                    <a:pt x="26" y="602"/>
                    <a:pt x="1" y="628"/>
                    <a:pt x="26" y="653"/>
                  </a:cubicBezTo>
                  <a:lnTo>
                    <a:pt x="76" y="653"/>
                  </a:lnTo>
                  <a:cubicBezTo>
                    <a:pt x="326" y="427"/>
                    <a:pt x="602" y="227"/>
                    <a:pt x="878" y="51"/>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4"/>
            <p:cNvSpPr/>
            <p:nvPr/>
          </p:nvSpPr>
          <p:spPr>
            <a:xfrm>
              <a:off x="1805275" y="2418300"/>
              <a:ext cx="18825" cy="15350"/>
            </a:xfrm>
            <a:custGeom>
              <a:avLst/>
              <a:gdLst/>
              <a:ahLst/>
              <a:cxnLst/>
              <a:rect l="l" t="t" r="r" b="b"/>
              <a:pathLst>
                <a:path w="753" h="614" extrusionOk="0">
                  <a:moveTo>
                    <a:pt x="701" y="0"/>
                  </a:moveTo>
                  <a:cubicBezTo>
                    <a:pt x="694" y="0"/>
                    <a:pt x="686" y="3"/>
                    <a:pt x="677" y="12"/>
                  </a:cubicBezTo>
                  <a:cubicBezTo>
                    <a:pt x="427" y="162"/>
                    <a:pt x="201" y="337"/>
                    <a:pt x="1" y="538"/>
                  </a:cubicBezTo>
                  <a:cubicBezTo>
                    <a:pt x="1" y="563"/>
                    <a:pt x="1" y="588"/>
                    <a:pt x="1" y="588"/>
                  </a:cubicBezTo>
                  <a:cubicBezTo>
                    <a:pt x="26" y="588"/>
                    <a:pt x="26" y="613"/>
                    <a:pt x="26" y="613"/>
                  </a:cubicBezTo>
                  <a:cubicBezTo>
                    <a:pt x="51" y="613"/>
                    <a:pt x="51" y="588"/>
                    <a:pt x="51" y="588"/>
                  </a:cubicBezTo>
                  <a:cubicBezTo>
                    <a:pt x="251" y="387"/>
                    <a:pt x="477" y="212"/>
                    <a:pt x="727" y="62"/>
                  </a:cubicBezTo>
                  <a:cubicBezTo>
                    <a:pt x="727" y="62"/>
                    <a:pt x="752" y="37"/>
                    <a:pt x="727" y="12"/>
                  </a:cubicBezTo>
                  <a:cubicBezTo>
                    <a:pt x="727" y="12"/>
                    <a:pt x="71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4"/>
            <p:cNvSpPr/>
            <p:nvPr/>
          </p:nvSpPr>
          <p:spPr>
            <a:xfrm>
              <a:off x="1800275" y="2431100"/>
              <a:ext cx="16925" cy="13200"/>
            </a:xfrm>
            <a:custGeom>
              <a:avLst/>
              <a:gdLst/>
              <a:ahLst/>
              <a:cxnLst/>
              <a:rect l="l" t="t" r="r" b="b"/>
              <a:pathLst>
                <a:path w="677" h="528" extrusionOk="0">
                  <a:moveTo>
                    <a:pt x="627" y="1"/>
                  </a:moveTo>
                  <a:cubicBezTo>
                    <a:pt x="401" y="151"/>
                    <a:pt x="201" y="302"/>
                    <a:pt x="25" y="477"/>
                  </a:cubicBezTo>
                  <a:cubicBezTo>
                    <a:pt x="0" y="477"/>
                    <a:pt x="0" y="502"/>
                    <a:pt x="0" y="527"/>
                  </a:cubicBezTo>
                  <a:lnTo>
                    <a:pt x="50" y="527"/>
                  </a:lnTo>
                  <a:cubicBezTo>
                    <a:pt x="251" y="352"/>
                    <a:pt x="451" y="201"/>
                    <a:pt x="652" y="51"/>
                  </a:cubicBezTo>
                  <a:cubicBezTo>
                    <a:pt x="677" y="51"/>
                    <a:pt x="677" y="26"/>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4"/>
            <p:cNvSpPr/>
            <p:nvPr/>
          </p:nvSpPr>
          <p:spPr>
            <a:xfrm>
              <a:off x="1794625" y="2445250"/>
              <a:ext cx="14425" cy="10950"/>
            </a:xfrm>
            <a:custGeom>
              <a:avLst/>
              <a:gdLst/>
              <a:ahLst/>
              <a:cxnLst/>
              <a:rect l="l" t="t" r="r" b="b"/>
              <a:pathLst>
                <a:path w="577" h="438" extrusionOk="0">
                  <a:moveTo>
                    <a:pt x="526" y="0"/>
                  </a:moveTo>
                  <a:cubicBezTo>
                    <a:pt x="518" y="0"/>
                    <a:pt x="510" y="3"/>
                    <a:pt x="502" y="11"/>
                  </a:cubicBezTo>
                  <a:cubicBezTo>
                    <a:pt x="326" y="111"/>
                    <a:pt x="176" y="237"/>
                    <a:pt x="26" y="362"/>
                  </a:cubicBezTo>
                  <a:cubicBezTo>
                    <a:pt x="1" y="387"/>
                    <a:pt x="1" y="412"/>
                    <a:pt x="26" y="412"/>
                  </a:cubicBezTo>
                  <a:cubicBezTo>
                    <a:pt x="26" y="437"/>
                    <a:pt x="26" y="437"/>
                    <a:pt x="51" y="437"/>
                  </a:cubicBezTo>
                  <a:cubicBezTo>
                    <a:pt x="51" y="437"/>
                    <a:pt x="51" y="437"/>
                    <a:pt x="76" y="412"/>
                  </a:cubicBezTo>
                  <a:cubicBezTo>
                    <a:pt x="201" y="287"/>
                    <a:pt x="376" y="162"/>
                    <a:pt x="552" y="61"/>
                  </a:cubicBezTo>
                  <a:cubicBezTo>
                    <a:pt x="552" y="61"/>
                    <a:pt x="577" y="36"/>
                    <a:pt x="552" y="11"/>
                  </a:cubicBezTo>
                  <a:cubicBezTo>
                    <a:pt x="552" y="11"/>
                    <a:pt x="541"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4"/>
            <p:cNvSpPr/>
            <p:nvPr/>
          </p:nvSpPr>
          <p:spPr>
            <a:xfrm>
              <a:off x="1777075" y="2428600"/>
              <a:ext cx="8800" cy="21325"/>
            </a:xfrm>
            <a:custGeom>
              <a:avLst/>
              <a:gdLst/>
              <a:ahLst/>
              <a:cxnLst/>
              <a:rect l="l" t="t" r="r" b="b"/>
              <a:pathLst>
                <a:path w="352" h="853" extrusionOk="0">
                  <a:moveTo>
                    <a:pt x="26" y="1"/>
                  </a:moveTo>
                  <a:cubicBezTo>
                    <a:pt x="1" y="1"/>
                    <a:pt x="1" y="26"/>
                    <a:pt x="1" y="51"/>
                  </a:cubicBezTo>
                  <a:cubicBezTo>
                    <a:pt x="126" y="301"/>
                    <a:pt x="226" y="552"/>
                    <a:pt x="276" y="828"/>
                  </a:cubicBezTo>
                  <a:cubicBezTo>
                    <a:pt x="276" y="853"/>
                    <a:pt x="302" y="853"/>
                    <a:pt x="302" y="853"/>
                  </a:cubicBezTo>
                  <a:lnTo>
                    <a:pt x="327" y="853"/>
                  </a:lnTo>
                  <a:cubicBezTo>
                    <a:pt x="327" y="853"/>
                    <a:pt x="352" y="828"/>
                    <a:pt x="352" y="828"/>
                  </a:cubicBezTo>
                  <a:cubicBezTo>
                    <a:pt x="302" y="527"/>
                    <a:pt x="201"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4"/>
            <p:cNvSpPr/>
            <p:nvPr/>
          </p:nvSpPr>
          <p:spPr>
            <a:xfrm>
              <a:off x="1778325" y="2421075"/>
              <a:ext cx="11325" cy="21325"/>
            </a:xfrm>
            <a:custGeom>
              <a:avLst/>
              <a:gdLst/>
              <a:ahLst/>
              <a:cxnLst/>
              <a:rect l="l" t="t" r="r" b="b"/>
              <a:pathLst>
                <a:path w="453" h="853" extrusionOk="0">
                  <a:moveTo>
                    <a:pt x="1" y="1"/>
                  </a:moveTo>
                  <a:cubicBezTo>
                    <a:pt x="1" y="26"/>
                    <a:pt x="1" y="51"/>
                    <a:pt x="1" y="51"/>
                  </a:cubicBezTo>
                  <a:cubicBezTo>
                    <a:pt x="201" y="276"/>
                    <a:pt x="327" y="527"/>
                    <a:pt x="377" y="828"/>
                  </a:cubicBezTo>
                  <a:cubicBezTo>
                    <a:pt x="377" y="828"/>
                    <a:pt x="402" y="853"/>
                    <a:pt x="402" y="853"/>
                  </a:cubicBezTo>
                  <a:cubicBezTo>
                    <a:pt x="427" y="853"/>
                    <a:pt x="452" y="828"/>
                    <a:pt x="452" y="803"/>
                  </a:cubicBezTo>
                  <a:cubicBezTo>
                    <a:pt x="377" y="502"/>
                    <a:pt x="252"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4"/>
            <p:cNvSpPr/>
            <p:nvPr/>
          </p:nvSpPr>
          <p:spPr>
            <a:xfrm>
              <a:off x="1782100" y="2412475"/>
              <a:ext cx="11300" cy="23050"/>
            </a:xfrm>
            <a:custGeom>
              <a:avLst/>
              <a:gdLst/>
              <a:ahLst/>
              <a:cxnLst/>
              <a:rect l="l" t="t" r="r" b="b"/>
              <a:pathLst>
                <a:path w="452" h="922" extrusionOk="0">
                  <a:moveTo>
                    <a:pt x="35" y="0"/>
                  </a:moveTo>
                  <a:cubicBezTo>
                    <a:pt x="25" y="0"/>
                    <a:pt x="13" y="6"/>
                    <a:pt x="0" y="19"/>
                  </a:cubicBezTo>
                  <a:cubicBezTo>
                    <a:pt x="0" y="19"/>
                    <a:pt x="0" y="44"/>
                    <a:pt x="0" y="69"/>
                  </a:cubicBezTo>
                  <a:cubicBezTo>
                    <a:pt x="176" y="320"/>
                    <a:pt x="301" y="595"/>
                    <a:pt x="376" y="896"/>
                  </a:cubicBezTo>
                  <a:cubicBezTo>
                    <a:pt x="376" y="921"/>
                    <a:pt x="401" y="921"/>
                    <a:pt x="426" y="921"/>
                  </a:cubicBezTo>
                  <a:cubicBezTo>
                    <a:pt x="451" y="921"/>
                    <a:pt x="451" y="921"/>
                    <a:pt x="451" y="896"/>
                  </a:cubicBezTo>
                  <a:cubicBezTo>
                    <a:pt x="376" y="570"/>
                    <a:pt x="251" y="27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4"/>
            <p:cNvSpPr/>
            <p:nvPr/>
          </p:nvSpPr>
          <p:spPr>
            <a:xfrm>
              <a:off x="1783975" y="2402450"/>
              <a:ext cx="13175" cy="27425"/>
            </a:xfrm>
            <a:custGeom>
              <a:avLst/>
              <a:gdLst/>
              <a:ahLst/>
              <a:cxnLst/>
              <a:rect l="l" t="t" r="r" b="b"/>
              <a:pathLst>
                <a:path w="527" h="1097" extrusionOk="0">
                  <a:moveTo>
                    <a:pt x="41" y="0"/>
                  </a:moveTo>
                  <a:cubicBezTo>
                    <a:pt x="32" y="0"/>
                    <a:pt x="26" y="6"/>
                    <a:pt x="26" y="19"/>
                  </a:cubicBezTo>
                  <a:cubicBezTo>
                    <a:pt x="0" y="19"/>
                    <a:pt x="0" y="44"/>
                    <a:pt x="0" y="69"/>
                  </a:cubicBezTo>
                  <a:cubicBezTo>
                    <a:pt x="251" y="395"/>
                    <a:pt x="452" y="721"/>
                    <a:pt x="452" y="1072"/>
                  </a:cubicBezTo>
                  <a:cubicBezTo>
                    <a:pt x="452" y="1097"/>
                    <a:pt x="452" y="1097"/>
                    <a:pt x="477" y="1097"/>
                  </a:cubicBezTo>
                  <a:cubicBezTo>
                    <a:pt x="502" y="1097"/>
                    <a:pt x="502" y="1097"/>
                    <a:pt x="527" y="1072"/>
                  </a:cubicBezTo>
                  <a:cubicBezTo>
                    <a:pt x="527" y="696"/>
                    <a:pt x="301" y="345"/>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4"/>
            <p:cNvSpPr/>
            <p:nvPr/>
          </p:nvSpPr>
          <p:spPr>
            <a:xfrm>
              <a:off x="1797125" y="2382850"/>
              <a:ext cx="10050" cy="19450"/>
            </a:xfrm>
            <a:custGeom>
              <a:avLst/>
              <a:gdLst/>
              <a:ahLst/>
              <a:cxnLst/>
              <a:rect l="l" t="t" r="r" b="b"/>
              <a:pathLst>
                <a:path w="402" h="778" extrusionOk="0">
                  <a:moveTo>
                    <a:pt x="26" y="1"/>
                  </a:moveTo>
                  <a:cubicBezTo>
                    <a:pt x="26" y="26"/>
                    <a:pt x="1" y="26"/>
                    <a:pt x="26" y="51"/>
                  </a:cubicBezTo>
                  <a:cubicBezTo>
                    <a:pt x="176" y="252"/>
                    <a:pt x="302" y="502"/>
                    <a:pt x="327" y="753"/>
                  </a:cubicBezTo>
                  <a:cubicBezTo>
                    <a:pt x="327" y="778"/>
                    <a:pt x="352" y="778"/>
                    <a:pt x="377" y="778"/>
                  </a:cubicBezTo>
                  <a:cubicBezTo>
                    <a:pt x="402" y="778"/>
                    <a:pt x="402" y="753"/>
                    <a:pt x="402" y="728"/>
                  </a:cubicBezTo>
                  <a:cubicBezTo>
                    <a:pt x="352" y="477"/>
                    <a:pt x="251"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4"/>
            <p:cNvSpPr/>
            <p:nvPr/>
          </p:nvSpPr>
          <p:spPr>
            <a:xfrm>
              <a:off x="1797750" y="2370325"/>
              <a:ext cx="10675" cy="21325"/>
            </a:xfrm>
            <a:custGeom>
              <a:avLst/>
              <a:gdLst/>
              <a:ahLst/>
              <a:cxnLst/>
              <a:rect l="l" t="t" r="r" b="b"/>
              <a:pathLst>
                <a:path w="427" h="853" extrusionOk="0">
                  <a:moveTo>
                    <a:pt x="26" y="1"/>
                  </a:moveTo>
                  <a:cubicBezTo>
                    <a:pt x="1" y="26"/>
                    <a:pt x="1" y="51"/>
                    <a:pt x="26" y="51"/>
                  </a:cubicBezTo>
                  <a:cubicBezTo>
                    <a:pt x="201" y="276"/>
                    <a:pt x="327" y="552"/>
                    <a:pt x="352" y="828"/>
                  </a:cubicBezTo>
                  <a:cubicBezTo>
                    <a:pt x="352" y="853"/>
                    <a:pt x="377" y="853"/>
                    <a:pt x="377" y="853"/>
                  </a:cubicBezTo>
                  <a:cubicBezTo>
                    <a:pt x="402" y="853"/>
                    <a:pt x="427" y="853"/>
                    <a:pt x="427" y="828"/>
                  </a:cubicBezTo>
                  <a:cubicBezTo>
                    <a:pt x="402" y="527"/>
                    <a:pt x="277" y="226"/>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4"/>
            <p:cNvSpPr/>
            <p:nvPr/>
          </p:nvSpPr>
          <p:spPr>
            <a:xfrm>
              <a:off x="1801525" y="2359675"/>
              <a:ext cx="10050" cy="21950"/>
            </a:xfrm>
            <a:custGeom>
              <a:avLst/>
              <a:gdLst/>
              <a:ahLst/>
              <a:cxnLst/>
              <a:rect l="l" t="t" r="r" b="b"/>
              <a:pathLst>
                <a:path w="402" h="878" extrusionOk="0">
                  <a:moveTo>
                    <a:pt x="25" y="1"/>
                  </a:moveTo>
                  <a:cubicBezTo>
                    <a:pt x="0" y="26"/>
                    <a:pt x="0" y="26"/>
                    <a:pt x="25" y="51"/>
                  </a:cubicBezTo>
                  <a:cubicBezTo>
                    <a:pt x="176" y="301"/>
                    <a:pt x="276" y="577"/>
                    <a:pt x="326" y="853"/>
                  </a:cubicBezTo>
                  <a:cubicBezTo>
                    <a:pt x="326" y="853"/>
                    <a:pt x="351" y="878"/>
                    <a:pt x="351" y="878"/>
                  </a:cubicBezTo>
                  <a:lnTo>
                    <a:pt x="376" y="878"/>
                  </a:lnTo>
                  <a:cubicBezTo>
                    <a:pt x="401" y="878"/>
                    <a:pt x="401" y="853"/>
                    <a:pt x="401" y="828"/>
                  </a:cubicBezTo>
                  <a:cubicBezTo>
                    <a:pt x="351" y="552"/>
                    <a:pt x="226" y="251"/>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4"/>
            <p:cNvSpPr/>
            <p:nvPr/>
          </p:nvSpPr>
          <p:spPr>
            <a:xfrm>
              <a:off x="1801525" y="2351075"/>
              <a:ext cx="12550" cy="23050"/>
            </a:xfrm>
            <a:custGeom>
              <a:avLst/>
              <a:gdLst/>
              <a:ahLst/>
              <a:cxnLst/>
              <a:rect l="l" t="t" r="r" b="b"/>
              <a:pathLst>
                <a:path w="502" h="922" extrusionOk="0">
                  <a:moveTo>
                    <a:pt x="50" y="0"/>
                  </a:moveTo>
                  <a:cubicBezTo>
                    <a:pt x="44" y="0"/>
                    <a:pt x="38" y="6"/>
                    <a:pt x="25" y="19"/>
                  </a:cubicBezTo>
                  <a:cubicBezTo>
                    <a:pt x="0" y="19"/>
                    <a:pt x="0" y="44"/>
                    <a:pt x="25" y="69"/>
                  </a:cubicBezTo>
                  <a:cubicBezTo>
                    <a:pt x="251" y="294"/>
                    <a:pt x="401" y="570"/>
                    <a:pt x="426" y="896"/>
                  </a:cubicBezTo>
                  <a:cubicBezTo>
                    <a:pt x="451" y="896"/>
                    <a:pt x="451" y="921"/>
                    <a:pt x="476" y="921"/>
                  </a:cubicBezTo>
                  <a:cubicBezTo>
                    <a:pt x="501" y="921"/>
                    <a:pt x="501" y="896"/>
                    <a:pt x="501" y="871"/>
                  </a:cubicBezTo>
                  <a:cubicBezTo>
                    <a:pt x="451" y="545"/>
                    <a:pt x="301" y="244"/>
                    <a:pt x="75" y="19"/>
                  </a:cubicBezTo>
                  <a:cubicBezTo>
                    <a:pt x="63" y="6"/>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4"/>
            <p:cNvSpPr/>
            <p:nvPr/>
          </p:nvSpPr>
          <p:spPr>
            <a:xfrm>
              <a:off x="1804025" y="2341025"/>
              <a:ext cx="12550" cy="22425"/>
            </a:xfrm>
            <a:custGeom>
              <a:avLst/>
              <a:gdLst/>
              <a:ahLst/>
              <a:cxnLst/>
              <a:rect l="l" t="t" r="r" b="b"/>
              <a:pathLst>
                <a:path w="502" h="897" extrusionOk="0">
                  <a:moveTo>
                    <a:pt x="41" y="1"/>
                  </a:moveTo>
                  <a:cubicBezTo>
                    <a:pt x="32" y="1"/>
                    <a:pt x="26" y="7"/>
                    <a:pt x="26" y="20"/>
                  </a:cubicBezTo>
                  <a:cubicBezTo>
                    <a:pt x="0" y="20"/>
                    <a:pt x="0" y="45"/>
                    <a:pt x="26" y="70"/>
                  </a:cubicBezTo>
                  <a:cubicBezTo>
                    <a:pt x="201" y="295"/>
                    <a:pt x="351" y="571"/>
                    <a:pt x="427" y="847"/>
                  </a:cubicBezTo>
                  <a:cubicBezTo>
                    <a:pt x="427" y="872"/>
                    <a:pt x="452" y="897"/>
                    <a:pt x="477" y="897"/>
                  </a:cubicBezTo>
                  <a:cubicBezTo>
                    <a:pt x="477" y="897"/>
                    <a:pt x="477" y="872"/>
                    <a:pt x="477" y="872"/>
                  </a:cubicBezTo>
                  <a:cubicBezTo>
                    <a:pt x="502" y="872"/>
                    <a:pt x="502" y="847"/>
                    <a:pt x="502" y="847"/>
                  </a:cubicBezTo>
                  <a:cubicBezTo>
                    <a:pt x="427" y="546"/>
                    <a:pt x="276" y="24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4"/>
            <p:cNvSpPr/>
            <p:nvPr/>
          </p:nvSpPr>
          <p:spPr>
            <a:xfrm>
              <a:off x="1830350" y="2292000"/>
              <a:ext cx="43875" cy="33250"/>
            </a:xfrm>
            <a:custGeom>
              <a:avLst/>
              <a:gdLst/>
              <a:ahLst/>
              <a:cxnLst/>
              <a:rect l="l" t="t" r="r" b="b"/>
              <a:pathLst>
                <a:path w="1755" h="1330" extrusionOk="0">
                  <a:moveTo>
                    <a:pt x="1679" y="1"/>
                  </a:moveTo>
                  <a:cubicBezTo>
                    <a:pt x="1078" y="377"/>
                    <a:pt x="526" y="803"/>
                    <a:pt x="25" y="1279"/>
                  </a:cubicBezTo>
                  <a:cubicBezTo>
                    <a:pt x="0" y="1279"/>
                    <a:pt x="0" y="1304"/>
                    <a:pt x="25" y="1304"/>
                  </a:cubicBezTo>
                  <a:cubicBezTo>
                    <a:pt x="25" y="1329"/>
                    <a:pt x="25" y="1329"/>
                    <a:pt x="50" y="1329"/>
                  </a:cubicBezTo>
                  <a:lnTo>
                    <a:pt x="75" y="1329"/>
                  </a:lnTo>
                  <a:cubicBezTo>
                    <a:pt x="577" y="853"/>
                    <a:pt x="1128" y="427"/>
                    <a:pt x="1729" y="76"/>
                  </a:cubicBezTo>
                  <a:cubicBezTo>
                    <a:pt x="1729" y="51"/>
                    <a:pt x="1755" y="51"/>
                    <a:pt x="1729" y="26"/>
                  </a:cubicBezTo>
                  <a:cubicBezTo>
                    <a:pt x="1729" y="1"/>
                    <a:pt x="1704" y="1"/>
                    <a:pt x="1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4"/>
            <p:cNvSpPr/>
            <p:nvPr/>
          </p:nvSpPr>
          <p:spPr>
            <a:xfrm>
              <a:off x="1843500" y="2276975"/>
              <a:ext cx="39500" cy="28850"/>
            </a:xfrm>
            <a:custGeom>
              <a:avLst/>
              <a:gdLst/>
              <a:ahLst/>
              <a:cxnLst/>
              <a:rect l="l" t="t" r="r" b="b"/>
              <a:pathLst>
                <a:path w="1580" h="1154" extrusionOk="0">
                  <a:moveTo>
                    <a:pt x="1504" y="0"/>
                  </a:moveTo>
                  <a:cubicBezTo>
                    <a:pt x="978" y="301"/>
                    <a:pt x="477" y="677"/>
                    <a:pt x="25" y="1103"/>
                  </a:cubicBezTo>
                  <a:cubicBezTo>
                    <a:pt x="0" y="1103"/>
                    <a:pt x="0" y="1128"/>
                    <a:pt x="25" y="1153"/>
                  </a:cubicBezTo>
                  <a:lnTo>
                    <a:pt x="76" y="1153"/>
                  </a:lnTo>
                  <a:cubicBezTo>
                    <a:pt x="527" y="727"/>
                    <a:pt x="1028" y="376"/>
                    <a:pt x="1554" y="76"/>
                  </a:cubicBezTo>
                  <a:cubicBezTo>
                    <a:pt x="1554" y="50"/>
                    <a:pt x="1579" y="25"/>
                    <a:pt x="1554" y="25"/>
                  </a:cubicBezTo>
                  <a:cubicBezTo>
                    <a:pt x="1554" y="0"/>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4"/>
            <p:cNvSpPr/>
            <p:nvPr/>
          </p:nvSpPr>
          <p:spPr>
            <a:xfrm>
              <a:off x="1846625" y="2271950"/>
              <a:ext cx="31350" cy="20075"/>
            </a:xfrm>
            <a:custGeom>
              <a:avLst/>
              <a:gdLst/>
              <a:ahLst/>
              <a:cxnLst/>
              <a:rect l="l" t="t" r="r" b="b"/>
              <a:pathLst>
                <a:path w="1254" h="803" extrusionOk="0">
                  <a:moveTo>
                    <a:pt x="1204" y="1"/>
                  </a:moveTo>
                  <a:cubicBezTo>
                    <a:pt x="778" y="201"/>
                    <a:pt x="377" y="452"/>
                    <a:pt x="26" y="753"/>
                  </a:cubicBezTo>
                  <a:cubicBezTo>
                    <a:pt x="1" y="753"/>
                    <a:pt x="1" y="778"/>
                    <a:pt x="1" y="803"/>
                  </a:cubicBezTo>
                  <a:lnTo>
                    <a:pt x="51" y="803"/>
                  </a:lnTo>
                  <a:cubicBezTo>
                    <a:pt x="427" y="527"/>
                    <a:pt x="803" y="277"/>
                    <a:pt x="1229" y="76"/>
                  </a:cubicBezTo>
                  <a:cubicBezTo>
                    <a:pt x="1254" y="51"/>
                    <a:pt x="1254" y="26"/>
                    <a:pt x="1254" y="26"/>
                  </a:cubicBezTo>
                  <a:cubicBezTo>
                    <a:pt x="1229" y="1"/>
                    <a:pt x="122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4"/>
            <p:cNvSpPr/>
            <p:nvPr/>
          </p:nvSpPr>
          <p:spPr>
            <a:xfrm>
              <a:off x="1852900" y="2262300"/>
              <a:ext cx="27600" cy="15950"/>
            </a:xfrm>
            <a:custGeom>
              <a:avLst/>
              <a:gdLst/>
              <a:ahLst/>
              <a:cxnLst/>
              <a:rect l="l" t="t" r="r" b="b"/>
              <a:pathLst>
                <a:path w="1104" h="638" extrusionOk="0">
                  <a:moveTo>
                    <a:pt x="1059" y="1"/>
                  </a:moveTo>
                  <a:cubicBezTo>
                    <a:pt x="1055" y="1"/>
                    <a:pt x="1053" y="4"/>
                    <a:pt x="1053" y="11"/>
                  </a:cubicBezTo>
                  <a:cubicBezTo>
                    <a:pt x="677" y="161"/>
                    <a:pt x="301" y="312"/>
                    <a:pt x="0" y="587"/>
                  </a:cubicBezTo>
                  <a:cubicBezTo>
                    <a:pt x="0" y="587"/>
                    <a:pt x="0" y="612"/>
                    <a:pt x="0" y="637"/>
                  </a:cubicBezTo>
                  <a:lnTo>
                    <a:pt x="51" y="637"/>
                  </a:lnTo>
                  <a:cubicBezTo>
                    <a:pt x="351" y="387"/>
                    <a:pt x="727" y="211"/>
                    <a:pt x="1078" y="61"/>
                  </a:cubicBezTo>
                  <a:cubicBezTo>
                    <a:pt x="1078" y="61"/>
                    <a:pt x="1103" y="36"/>
                    <a:pt x="1103" y="36"/>
                  </a:cubicBezTo>
                  <a:cubicBezTo>
                    <a:pt x="1085" y="18"/>
                    <a:pt x="1068"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4"/>
            <p:cNvSpPr/>
            <p:nvPr/>
          </p:nvSpPr>
          <p:spPr>
            <a:xfrm>
              <a:off x="1852900" y="2251625"/>
              <a:ext cx="28225" cy="17850"/>
            </a:xfrm>
            <a:custGeom>
              <a:avLst/>
              <a:gdLst/>
              <a:ahLst/>
              <a:cxnLst/>
              <a:rect l="l" t="t" r="r" b="b"/>
              <a:pathLst>
                <a:path w="1129" h="714" extrusionOk="0">
                  <a:moveTo>
                    <a:pt x="1102" y="1"/>
                  </a:moveTo>
                  <a:cubicBezTo>
                    <a:pt x="1095" y="1"/>
                    <a:pt x="1086" y="3"/>
                    <a:pt x="1078" y="12"/>
                  </a:cubicBezTo>
                  <a:cubicBezTo>
                    <a:pt x="702" y="162"/>
                    <a:pt x="326" y="363"/>
                    <a:pt x="0" y="638"/>
                  </a:cubicBezTo>
                  <a:cubicBezTo>
                    <a:pt x="0" y="663"/>
                    <a:pt x="0" y="689"/>
                    <a:pt x="0" y="689"/>
                  </a:cubicBezTo>
                  <a:cubicBezTo>
                    <a:pt x="0" y="689"/>
                    <a:pt x="25" y="714"/>
                    <a:pt x="25" y="714"/>
                  </a:cubicBezTo>
                  <a:cubicBezTo>
                    <a:pt x="51" y="714"/>
                    <a:pt x="51" y="714"/>
                    <a:pt x="51" y="689"/>
                  </a:cubicBezTo>
                  <a:cubicBezTo>
                    <a:pt x="376" y="438"/>
                    <a:pt x="727" y="212"/>
                    <a:pt x="1103" y="62"/>
                  </a:cubicBezTo>
                  <a:cubicBezTo>
                    <a:pt x="1128" y="62"/>
                    <a:pt x="1128" y="37"/>
                    <a:pt x="1128" y="12"/>
                  </a:cubicBezTo>
                  <a:cubicBezTo>
                    <a:pt x="1128" y="12"/>
                    <a:pt x="1117" y="1"/>
                    <a:pt x="1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4"/>
            <p:cNvSpPr/>
            <p:nvPr/>
          </p:nvSpPr>
          <p:spPr>
            <a:xfrm>
              <a:off x="1854775" y="2242500"/>
              <a:ext cx="28850" cy="16950"/>
            </a:xfrm>
            <a:custGeom>
              <a:avLst/>
              <a:gdLst/>
              <a:ahLst/>
              <a:cxnLst/>
              <a:rect l="l" t="t" r="r" b="b"/>
              <a:pathLst>
                <a:path w="1154" h="678" extrusionOk="0">
                  <a:moveTo>
                    <a:pt x="1103" y="1"/>
                  </a:moveTo>
                  <a:cubicBezTo>
                    <a:pt x="727" y="176"/>
                    <a:pt x="326" y="327"/>
                    <a:pt x="26" y="602"/>
                  </a:cubicBezTo>
                  <a:cubicBezTo>
                    <a:pt x="1" y="627"/>
                    <a:pt x="1" y="653"/>
                    <a:pt x="26" y="653"/>
                  </a:cubicBezTo>
                  <a:cubicBezTo>
                    <a:pt x="26" y="678"/>
                    <a:pt x="26" y="678"/>
                    <a:pt x="51" y="678"/>
                  </a:cubicBezTo>
                  <a:cubicBezTo>
                    <a:pt x="51" y="678"/>
                    <a:pt x="51" y="678"/>
                    <a:pt x="76" y="653"/>
                  </a:cubicBezTo>
                  <a:cubicBezTo>
                    <a:pt x="377" y="402"/>
                    <a:pt x="752" y="226"/>
                    <a:pt x="1128" y="76"/>
                  </a:cubicBezTo>
                  <a:cubicBezTo>
                    <a:pt x="1128" y="76"/>
                    <a:pt x="1153" y="51"/>
                    <a:pt x="1128" y="26"/>
                  </a:cubicBezTo>
                  <a:cubicBezTo>
                    <a:pt x="1128" y="1"/>
                    <a:pt x="110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4"/>
            <p:cNvSpPr/>
            <p:nvPr/>
          </p:nvSpPr>
          <p:spPr>
            <a:xfrm>
              <a:off x="1866675" y="2220300"/>
              <a:ext cx="31975" cy="15975"/>
            </a:xfrm>
            <a:custGeom>
              <a:avLst/>
              <a:gdLst/>
              <a:ahLst/>
              <a:cxnLst/>
              <a:rect l="l" t="t" r="r" b="b"/>
              <a:pathLst>
                <a:path w="1279" h="639" extrusionOk="0">
                  <a:moveTo>
                    <a:pt x="1253" y="1"/>
                  </a:moveTo>
                  <a:cubicBezTo>
                    <a:pt x="1246" y="1"/>
                    <a:pt x="1237" y="3"/>
                    <a:pt x="1229" y="12"/>
                  </a:cubicBezTo>
                  <a:cubicBezTo>
                    <a:pt x="803" y="137"/>
                    <a:pt x="402" y="337"/>
                    <a:pt x="1" y="563"/>
                  </a:cubicBezTo>
                  <a:cubicBezTo>
                    <a:pt x="1" y="588"/>
                    <a:pt x="1" y="588"/>
                    <a:pt x="1" y="613"/>
                  </a:cubicBezTo>
                  <a:cubicBezTo>
                    <a:pt x="1" y="613"/>
                    <a:pt x="26" y="638"/>
                    <a:pt x="26" y="638"/>
                  </a:cubicBezTo>
                  <a:lnTo>
                    <a:pt x="51" y="638"/>
                  </a:lnTo>
                  <a:cubicBezTo>
                    <a:pt x="427" y="413"/>
                    <a:pt x="828" y="212"/>
                    <a:pt x="1254" y="62"/>
                  </a:cubicBezTo>
                  <a:cubicBezTo>
                    <a:pt x="1279" y="62"/>
                    <a:pt x="1279" y="37"/>
                    <a:pt x="1279" y="12"/>
                  </a:cubicBezTo>
                  <a:cubicBezTo>
                    <a:pt x="1279" y="12"/>
                    <a:pt x="126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4"/>
            <p:cNvSpPr/>
            <p:nvPr/>
          </p:nvSpPr>
          <p:spPr>
            <a:xfrm>
              <a:off x="1877950" y="2213675"/>
              <a:ext cx="23225" cy="9425"/>
            </a:xfrm>
            <a:custGeom>
              <a:avLst/>
              <a:gdLst/>
              <a:ahLst/>
              <a:cxnLst/>
              <a:rect l="l" t="t" r="r" b="b"/>
              <a:pathLst>
                <a:path w="929" h="377" extrusionOk="0">
                  <a:moveTo>
                    <a:pt x="878" y="1"/>
                  </a:moveTo>
                  <a:cubicBezTo>
                    <a:pt x="577" y="26"/>
                    <a:pt x="277" y="126"/>
                    <a:pt x="26" y="302"/>
                  </a:cubicBezTo>
                  <a:cubicBezTo>
                    <a:pt x="1" y="302"/>
                    <a:pt x="1" y="327"/>
                    <a:pt x="26" y="352"/>
                  </a:cubicBezTo>
                  <a:cubicBezTo>
                    <a:pt x="26" y="352"/>
                    <a:pt x="26" y="377"/>
                    <a:pt x="51" y="377"/>
                  </a:cubicBezTo>
                  <a:cubicBezTo>
                    <a:pt x="51" y="377"/>
                    <a:pt x="51" y="352"/>
                    <a:pt x="76" y="352"/>
                  </a:cubicBezTo>
                  <a:cubicBezTo>
                    <a:pt x="302" y="201"/>
                    <a:pt x="602" y="101"/>
                    <a:pt x="878" y="76"/>
                  </a:cubicBezTo>
                  <a:cubicBezTo>
                    <a:pt x="903" y="76"/>
                    <a:pt x="928" y="76"/>
                    <a:pt x="928" y="51"/>
                  </a:cubicBezTo>
                  <a:cubicBezTo>
                    <a:pt x="903" y="26"/>
                    <a:pt x="903"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4"/>
            <p:cNvSpPr/>
            <p:nvPr/>
          </p:nvSpPr>
          <p:spPr>
            <a:xfrm>
              <a:off x="1892375" y="2249250"/>
              <a:ext cx="11925" cy="4550"/>
            </a:xfrm>
            <a:custGeom>
              <a:avLst/>
              <a:gdLst/>
              <a:ahLst/>
              <a:cxnLst/>
              <a:rect l="l" t="t" r="r" b="b"/>
              <a:pathLst>
                <a:path w="477" h="182" extrusionOk="0">
                  <a:moveTo>
                    <a:pt x="372" y="0"/>
                  </a:moveTo>
                  <a:cubicBezTo>
                    <a:pt x="249" y="0"/>
                    <a:pt x="129" y="45"/>
                    <a:pt x="25" y="107"/>
                  </a:cubicBezTo>
                  <a:cubicBezTo>
                    <a:pt x="0" y="107"/>
                    <a:pt x="0" y="132"/>
                    <a:pt x="0" y="157"/>
                  </a:cubicBezTo>
                  <a:cubicBezTo>
                    <a:pt x="0" y="157"/>
                    <a:pt x="25" y="182"/>
                    <a:pt x="25" y="182"/>
                  </a:cubicBezTo>
                  <a:cubicBezTo>
                    <a:pt x="50" y="182"/>
                    <a:pt x="50" y="182"/>
                    <a:pt x="50" y="157"/>
                  </a:cubicBezTo>
                  <a:cubicBezTo>
                    <a:pt x="144" y="101"/>
                    <a:pt x="238" y="72"/>
                    <a:pt x="343" y="72"/>
                  </a:cubicBezTo>
                  <a:cubicBezTo>
                    <a:pt x="378" y="72"/>
                    <a:pt x="414" y="75"/>
                    <a:pt x="451" y="82"/>
                  </a:cubicBezTo>
                  <a:cubicBezTo>
                    <a:pt x="451" y="82"/>
                    <a:pt x="477" y="57"/>
                    <a:pt x="477" y="32"/>
                  </a:cubicBezTo>
                  <a:cubicBezTo>
                    <a:pt x="477" y="32"/>
                    <a:pt x="477" y="7"/>
                    <a:pt x="451" y="7"/>
                  </a:cubicBezTo>
                  <a:cubicBezTo>
                    <a:pt x="425" y="2"/>
                    <a:pt x="398"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4"/>
            <p:cNvSpPr/>
            <p:nvPr/>
          </p:nvSpPr>
          <p:spPr>
            <a:xfrm>
              <a:off x="1890500" y="2255675"/>
              <a:ext cx="11925" cy="3775"/>
            </a:xfrm>
            <a:custGeom>
              <a:avLst/>
              <a:gdLst/>
              <a:ahLst/>
              <a:cxnLst/>
              <a:rect l="l" t="t" r="r" b="b"/>
              <a:pathLst>
                <a:path w="477" h="151" extrusionOk="0">
                  <a:moveTo>
                    <a:pt x="451" y="0"/>
                  </a:moveTo>
                  <a:cubicBezTo>
                    <a:pt x="301" y="0"/>
                    <a:pt x="151" y="25"/>
                    <a:pt x="25" y="100"/>
                  </a:cubicBezTo>
                  <a:cubicBezTo>
                    <a:pt x="0" y="100"/>
                    <a:pt x="0" y="126"/>
                    <a:pt x="0" y="151"/>
                  </a:cubicBezTo>
                  <a:lnTo>
                    <a:pt x="50" y="151"/>
                  </a:lnTo>
                  <a:cubicBezTo>
                    <a:pt x="176" y="100"/>
                    <a:pt x="326" y="75"/>
                    <a:pt x="451" y="75"/>
                  </a:cubicBezTo>
                  <a:cubicBezTo>
                    <a:pt x="476" y="75"/>
                    <a:pt x="476" y="50"/>
                    <a:pt x="476" y="25"/>
                  </a:cubicBezTo>
                  <a:cubicBezTo>
                    <a:pt x="476" y="25"/>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4"/>
            <p:cNvSpPr/>
            <p:nvPr/>
          </p:nvSpPr>
          <p:spPr>
            <a:xfrm>
              <a:off x="1891125" y="2262550"/>
              <a:ext cx="10050" cy="3800"/>
            </a:xfrm>
            <a:custGeom>
              <a:avLst/>
              <a:gdLst/>
              <a:ahLst/>
              <a:cxnLst/>
              <a:rect l="l" t="t" r="r" b="b"/>
              <a:pathLst>
                <a:path w="402" h="152" extrusionOk="0">
                  <a:moveTo>
                    <a:pt x="376" y="1"/>
                  </a:moveTo>
                  <a:cubicBezTo>
                    <a:pt x="251" y="1"/>
                    <a:pt x="126" y="26"/>
                    <a:pt x="25" y="76"/>
                  </a:cubicBezTo>
                  <a:cubicBezTo>
                    <a:pt x="0" y="76"/>
                    <a:pt x="0" y="101"/>
                    <a:pt x="0" y="126"/>
                  </a:cubicBezTo>
                  <a:cubicBezTo>
                    <a:pt x="0" y="126"/>
                    <a:pt x="25" y="151"/>
                    <a:pt x="25" y="151"/>
                  </a:cubicBezTo>
                  <a:lnTo>
                    <a:pt x="50" y="151"/>
                  </a:lnTo>
                  <a:cubicBezTo>
                    <a:pt x="151" y="101"/>
                    <a:pt x="251" y="76"/>
                    <a:pt x="376" y="51"/>
                  </a:cubicBezTo>
                  <a:cubicBezTo>
                    <a:pt x="401" y="51"/>
                    <a:pt x="401" y="51"/>
                    <a:pt x="401" y="26"/>
                  </a:cubicBezTo>
                  <a:cubicBezTo>
                    <a:pt x="401" y="1"/>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4"/>
            <p:cNvSpPr/>
            <p:nvPr/>
          </p:nvSpPr>
          <p:spPr>
            <a:xfrm>
              <a:off x="1890500" y="2269450"/>
              <a:ext cx="9425" cy="3150"/>
            </a:xfrm>
            <a:custGeom>
              <a:avLst/>
              <a:gdLst/>
              <a:ahLst/>
              <a:cxnLst/>
              <a:rect l="l" t="t" r="r" b="b"/>
              <a:pathLst>
                <a:path w="377" h="126" extrusionOk="0">
                  <a:moveTo>
                    <a:pt x="326" y="1"/>
                  </a:moveTo>
                  <a:lnTo>
                    <a:pt x="25" y="76"/>
                  </a:lnTo>
                  <a:cubicBezTo>
                    <a:pt x="0" y="76"/>
                    <a:pt x="0" y="101"/>
                    <a:pt x="0" y="101"/>
                  </a:cubicBezTo>
                  <a:cubicBezTo>
                    <a:pt x="0" y="126"/>
                    <a:pt x="25" y="126"/>
                    <a:pt x="25" y="126"/>
                  </a:cubicBezTo>
                  <a:lnTo>
                    <a:pt x="50" y="126"/>
                  </a:lnTo>
                  <a:lnTo>
                    <a:pt x="326" y="76"/>
                  </a:lnTo>
                  <a:cubicBezTo>
                    <a:pt x="351" y="76"/>
                    <a:pt x="376" y="51"/>
                    <a:pt x="376" y="26"/>
                  </a:cubicBezTo>
                  <a:cubicBezTo>
                    <a:pt x="351" y="1"/>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4"/>
            <p:cNvSpPr/>
            <p:nvPr/>
          </p:nvSpPr>
          <p:spPr>
            <a:xfrm>
              <a:off x="1849125" y="2369700"/>
              <a:ext cx="8800" cy="6925"/>
            </a:xfrm>
            <a:custGeom>
              <a:avLst/>
              <a:gdLst/>
              <a:ahLst/>
              <a:cxnLst/>
              <a:rect l="l" t="t" r="r" b="b"/>
              <a:pathLst>
                <a:path w="352" h="277" extrusionOk="0">
                  <a:moveTo>
                    <a:pt x="277" y="1"/>
                  </a:moveTo>
                  <a:lnTo>
                    <a:pt x="1" y="201"/>
                  </a:lnTo>
                  <a:cubicBezTo>
                    <a:pt x="1" y="226"/>
                    <a:pt x="1" y="251"/>
                    <a:pt x="1" y="251"/>
                  </a:cubicBezTo>
                  <a:cubicBezTo>
                    <a:pt x="1" y="276"/>
                    <a:pt x="26" y="276"/>
                    <a:pt x="26" y="276"/>
                  </a:cubicBezTo>
                  <a:lnTo>
                    <a:pt x="51" y="276"/>
                  </a:lnTo>
                  <a:lnTo>
                    <a:pt x="327" y="76"/>
                  </a:lnTo>
                  <a:cubicBezTo>
                    <a:pt x="327" y="51"/>
                    <a:pt x="352" y="26"/>
                    <a:pt x="327" y="26"/>
                  </a:cubicBezTo>
                  <a:cubicBezTo>
                    <a:pt x="327" y="1"/>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4"/>
            <p:cNvSpPr/>
            <p:nvPr/>
          </p:nvSpPr>
          <p:spPr>
            <a:xfrm>
              <a:off x="1559650" y="1811425"/>
              <a:ext cx="15075" cy="25100"/>
            </a:xfrm>
            <a:custGeom>
              <a:avLst/>
              <a:gdLst/>
              <a:ahLst/>
              <a:cxnLst/>
              <a:rect l="l" t="t" r="r" b="b"/>
              <a:pathLst>
                <a:path w="603" h="1004" extrusionOk="0">
                  <a:moveTo>
                    <a:pt x="577" y="1"/>
                  </a:moveTo>
                  <a:cubicBezTo>
                    <a:pt x="552" y="1"/>
                    <a:pt x="527" y="1"/>
                    <a:pt x="527" y="26"/>
                  </a:cubicBezTo>
                  <a:cubicBezTo>
                    <a:pt x="402" y="352"/>
                    <a:pt x="252" y="677"/>
                    <a:pt x="1" y="953"/>
                  </a:cubicBezTo>
                  <a:cubicBezTo>
                    <a:pt x="1" y="978"/>
                    <a:pt x="1" y="978"/>
                    <a:pt x="1" y="1003"/>
                  </a:cubicBezTo>
                  <a:lnTo>
                    <a:pt x="51" y="1003"/>
                  </a:lnTo>
                  <a:cubicBezTo>
                    <a:pt x="302" y="727"/>
                    <a:pt x="452" y="377"/>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4"/>
            <p:cNvSpPr/>
            <p:nvPr/>
          </p:nvSpPr>
          <p:spPr>
            <a:xfrm>
              <a:off x="1594750" y="1902275"/>
              <a:ext cx="19450" cy="25725"/>
            </a:xfrm>
            <a:custGeom>
              <a:avLst/>
              <a:gdLst/>
              <a:ahLst/>
              <a:cxnLst/>
              <a:rect l="l" t="t" r="r" b="b"/>
              <a:pathLst>
                <a:path w="778" h="1029" extrusionOk="0">
                  <a:moveTo>
                    <a:pt x="752" y="1"/>
                  </a:moveTo>
                  <a:cubicBezTo>
                    <a:pt x="727" y="1"/>
                    <a:pt x="727" y="1"/>
                    <a:pt x="702" y="26"/>
                  </a:cubicBezTo>
                  <a:cubicBezTo>
                    <a:pt x="502" y="377"/>
                    <a:pt x="276" y="677"/>
                    <a:pt x="26" y="978"/>
                  </a:cubicBezTo>
                  <a:cubicBezTo>
                    <a:pt x="1" y="1003"/>
                    <a:pt x="1" y="1028"/>
                    <a:pt x="26" y="1028"/>
                  </a:cubicBezTo>
                  <a:lnTo>
                    <a:pt x="76" y="1028"/>
                  </a:lnTo>
                  <a:cubicBezTo>
                    <a:pt x="326" y="728"/>
                    <a:pt x="577" y="402"/>
                    <a:pt x="777" y="51"/>
                  </a:cubicBezTo>
                  <a:cubicBezTo>
                    <a:pt x="777" y="51"/>
                    <a:pt x="777"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4"/>
            <p:cNvSpPr/>
            <p:nvPr/>
          </p:nvSpPr>
          <p:spPr>
            <a:xfrm>
              <a:off x="1594125" y="1904500"/>
              <a:ext cx="24450" cy="33525"/>
            </a:xfrm>
            <a:custGeom>
              <a:avLst/>
              <a:gdLst/>
              <a:ahLst/>
              <a:cxnLst/>
              <a:rect l="l" t="t" r="r" b="b"/>
              <a:pathLst>
                <a:path w="978" h="1341" extrusionOk="0">
                  <a:moveTo>
                    <a:pt x="946" y="1"/>
                  </a:moveTo>
                  <a:cubicBezTo>
                    <a:pt x="939" y="1"/>
                    <a:pt x="928" y="12"/>
                    <a:pt x="928" y="12"/>
                  </a:cubicBezTo>
                  <a:cubicBezTo>
                    <a:pt x="677" y="488"/>
                    <a:pt x="376" y="914"/>
                    <a:pt x="26" y="1265"/>
                  </a:cubicBezTo>
                  <a:cubicBezTo>
                    <a:pt x="0" y="1290"/>
                    <a:pt x="0" y="1315"/>
                    <a:pt x="26" y="1315"/>
                  </a:cubicBezTo>
                  <a:cubicBezTo>
                    <a:pt x="26" y="1340"/>
                    <a:pt x="51" y="1340"/>
                    <a:pt x="51" y="1340"/>
                  </a:cubicBezTo>
                  <a:cubicBezTo>
                    <a:pt x="51" y="1340"/>
                    <a:pt x="76" y="1340"/>
                    <a:pt x="76" y="1315"/>
                  </a:cubicBezTo>
                  <a:cubicBezTo>
                    <a:pt x="427" y="939"/>
                    <a:pt x="752" y="513"/>
                    <a:pt x="978" y="62"/>
                  </a:cubicBezTo>
                  <a:cubicBezTo>
                    <a:pt x="978" y="37"/>
                    <a:pt x="978" y="12"/>
                    <a:pt x="953" y="12"/>
                  </a:cubicBezTo>
                  <a:cubicBezTo>
                    <a:pt x="953" y="4"/>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4"/>
            <p:cNvSpPr/>
            <p:nvPr/>
          </p:nvSpPr>
          <p:spPr>
            <a:xfrm>
              <a:off x="1601650" y="1849650"/>
              <a:ext cx="15050" cy="26350"/>
            </a:xfrm>
            <a:custGeom>
              <a:avLst/>
              <a:gdLst/>
              <a:ahLst/>
              <a:cxnLst/>
              <a:rect l="l" t="t" r="r" b="b"/>
              <a:pathLst>
                <a:path w="602" h="1054" extrusionOk="0">
                  <a:moveTo>
                    <a:pt x="577" y="1"/>
                  </a:moveTo>
                  <a:cubicBezTo>
                    <a:pt x="577" y="1"/>
                    <a:pt x="552" y="1"/>
                    <a:pt x="552" y="26"/>
                  </a:cubicBezTo>
                  <a:cubicBezTo>
                    <a:pt x="426" y="376"/>
                    <a:pt x="251" y="702"/>
                    <a:pt x="0" y="978"/>
                  </a:cubicBezTo>
                  <a:cubicBezTo>
                    <a:pt x="0" y="1003"/>
                    <a:pt x="0" y="1028"/>
                    <a:pt x="0" y="1028"/>
                  </a:cubicBezTo>
                  <a:cubicBezTo>
                    <a:pt x="25" y="1053"/>
                    <a:pt x="25" y="1053"/>
                    <a:pt x="25" y="1053"/>
                  </a:cubicBezTo>
                  <a:cubicBezTo>
                    <a:pt x="50" y="1053"/>
                    <a:pt x="50" y="1053"/>
                    <a:pt x="50" y="1028"/>
                  </a:cubicBezTo>
                  <a:cubicBezTo>
                    <a:pt x="301" y="752"/>
                    <a:pt x="476" y="402"/>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4"/>
            <p:cNvSpPr/>
            <p:nvPr/>
          </p:nvSpPr>
          <p:spPr>
            <a:xfrm>
              <a:off x="1562175" y="1836500"/>
              <a:ext cx="38875" cy="60175"/>
            </a:xfrm>
            <a:custGeom>
              <a:avLst/>
              <a:gdLst/>
              <a:ahLst/>
              <a:cxnLst/>
              <a:rect l="l" t="t" r="r" b="b"/>
              <a:pathLst>
                <a:path w="1555" h="2407" extrusionOk="0">
                  <a:moveTo>
                    <a:pt x="1529" y="0"/>
                  </a:moveTo>
                  <a:cubicBezTo>
                    <a:pt x="1529" y="0"/>
                    <a:pt x="1504" y="0"/>
                    <a:pt x="1504" y="25"/>
                  </a:cubicBezTo>
                  <a:cubicBezTo>
                    <a:pt x="1153" y="877"/>
                    <a:pt x="652" y="1679"/>
                    <a:pt x="0" y="2356"/>
                  </a:cubicBezTo>
                  <a:cubicBezTo>
                    <a:pt x="0" y="2356"/>
                    <a:pt x="0" y="2381"/>
                    <a:pt x="0" y="2406"/>
                  </a:cubicBezTo>
                  <a:lnTo>
                    <a:pt x="50" y="2406"/>
                  </a:lnTo>
                  <a:cubicBezTo>
                    <a:pt x="702" y="1730"/>
                    <a:pt x="1228" y="928"/>
                    <a:pt x="1554" y="50"/>
                  </a:cubicBezTo>
                  <a:cubicBezTo>
                    <a:pt x="1554" y="25"/>
                    <a:pt x="1554" y="25"/>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4"/>
            <p:cNvSpPr/>
            <p:nvPr/>
          </p:nvSpPr>
          <p:spPr>
            <a:xfrm>
              <a:off x="1565925" y="1809550"/>
              <a:ext cx="18825" cy="29475"/>
            </a:xfrm>
            <a:custGeom>
              <a:avLst/>
              <a:gdLst/>
              <a:ahLst/>
              <a:cxnLst/>
              <a:rect l="l" t="t" r="r" b="b"/>
              <a:pathLst>
                <a:path w="753" h="1179" extrusionOk="0">
                  <a:moveTo>
                    <a:pt x="727" y="0"/>
                  </a:moveTo>
                  <a:cubicBezTo>
                    <a:pt x="702" y="0"/>
                    <a:pt x="677" y="0"/>
                    <a:pt x="677" y="26"/>
                  </a:cubicBezTo>
                  <a:cubicBezTo>
                    <a:pt x="527" y="427"/>
                    <a:pt x="301" y="802"/>
                    <a:pt x="26" y="1128"/>
                  </a:cubicBezTo>
                  <a:cubicBezTo>
                    <a:pt x="1" y="1128"/>
                    <a:pt x="26" y="1153"/>
                    <a:pt x="26" y="1178"/>
                  </a:cubicBezTo>
                  <a:lnTo>
                    <a:pt x="76" y="1178"/>
                  </a:lnTo>
                  <a:cubicBezTo>
                    <a:pt x="377" y="853"/>
                    <a:pt x="602" y="452"/>
                    <a:pt x="752" y="51"/>
                  </a:cubicBezTo>
                  <a:cubicBezTo>
                    <a:pt x="752" y="26"/>
                    <a:pt x="727" y="26"/>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4"/>
            <p:cNvSpPr/>
            <p:nvPr/>
          </p:nvSpPr>
          <p:spPr>
            <a:xfrm>
              <a:off x="1567800" y="1819950"/>
              <a:ext cx="18825" cy="29100"/>
            </a:xfrm>
            <a:custGeom>
              <a:avLst/>
              <a:gdLst/>
              <a:ahLst/>
              <a:cxnLst/>
              <a:rect l="l" t="t" r="r" b="b"/>
              <a:pathLst>
                <a:path w="753" h="1164" extrusionOk="0">
                  <a:moveTo>
                    <a:pt x="711" y="0"/>
                  </a:moveTo>
                  <a:cubicBezTo>
                    <a:pt x="700" y="0"/>
                    <a:pt x="695" y="18"/>
                    <a:pt x="677" y="36"/>
                  </a:cubicBezTo>
                  <a:cubicBezTo>
                    <a:pt x="527" y="412"/>
                    <a:pt x="302" y="787"/>
                    <a:pt x="1" y="1113"/>
                  </a:cubicBezTo>
                  <a:cubicBezTo>
                    <a:pt x="1" y="1113"/>
                    <a:pt x="1" y="1138"/>
                    <a:pt x="1" y="1163"/>
                  </a:cubicBezTo>
                  <a:lnTo>
                    <a:pt x="51" y="1163"/>
                  </a:lnTo>
                  <a:cubicBezTo>
                    <a:pt x="352" y="838"/>
                    <a:pt x="602" y="462"/>
                    <a:pt x="753" y="61"/>
                  </a:cubicBezTo>
                  <a:cubicBezTo>
                    <a:pt x="753" y="36"/>
                    <a:pt x="753" y="11"/>
                    <a:pt x="728" y="11"/>
                  </a:cubicBezTo>
                  <a:cubicBezTo>
                    <a:pt x="720" y="3"/>
                    <a:pt x="71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4"/>
            <p:cNvSpPr/>
            <p:nvPr/>
          </p:nvSpPr>
          <p:spPr>
            <a:xfrm>
              <a:off x="1552150" y="1858575"/>
              <a:ext cx="14425" cy="15525"/>
            </a:xfrm>
            <a:custGeom>
              <a:avLst/>
              <a:gdLst/>
              <a:ahLst/>
              <a:cxnLst/>
              <a:rect l="l" t="t" r="r" b="b"/>
              <a:pathLst>
                <a:path w="577" h="621" extrusionOk="0">
                  <a:moveTo>
                    <a:pt x="542" y="1"/>
                  </a:moveTo>
                  <a:cubicBezTo>
                    <a:pt x="533" y="1"/>
                    <a:pt x="527" y="7"/>
                    <a:pt x="527" y="19"/>
                  </a:cubicBezTo>
                  <a:lnTo>
                    <a:pt x="25" y="571"/>
                  </a:lnTo>
                  <a:cubicBezTo>
                    <a:pt x="0" y="596"/>
                    <a:pt x="0" y="596"/>
                    <a:pt x="25" y="621"/>
                  </a:cubicBezTo>
                  <a:lnTo>
                    <a:pt x="75" y="621"/>
                  </a:lnTo>
                  <a:lnTo>
                    <a:pt x="577" y="70"/>
                  </a:lnTo>
                  <a:cubicBezTo>
                    <a:pt x="577" y="45"/>
                    <a:pt x="577" y="19"/>
                    <a:pt x="577" y="19"/>
                  </a:cubicBezTo>
                  <a:cubicBezTo>
                    <a:pt x="564" y="7"/>
                    <a:pt x="552"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4"/>
            <p:cNvSpPr/>
            <p:nvPr/>
          </p:nvSpPr>
          <p:spPr>
            <a:xfrm>
              <a:off x="1560925" y="1906675"/>
              <a:ext cx="14425" cy="16925"/>
            </a:xfrm>
            <a:custGeom>
              <a:avLst/>
              <a:gdLst/>
              <a:ahLst/>
              <a:cxnLst/>
              <a:rect l="l" t="t" r="r" b="b"/>
              <a:pathLst>
                <a:path w="577" h="677" extrusionOk="0">
                  <a:moveTo>
                    <a:pt x="501" y="0"/>
                  </a:moveTo>
                  <a:cubicBezTo>
                    <a:pt x="351" y="226"/>
                    <a:pt x="176" y="426"/>
                    <a:pt x="0" y="627"/>
                  </a:cubicBezTo>
                  <a:cubicBezTo>
                    <a:pt x="0" y="627"/>
                    <a:pt x="0" y="652"/>
                    <a:pt x="25" y="677"/>
                  </a:cubicBezTo>
                  <a:lnTo>
                    <a:pt x="75" y="677"/>
                  </a:lnTo>
                  <a:cubicBezTo>
                    <a:pt x="251" y="476"/>
                    <a:pt x="401" y="276"/>
                    <a:pt x="577" y="50"/>
                  </a:cubicBezTo>
                  <a:cubicBezTo>
                    <a:pt x="577" y="25"/>
                    <a:pt x="577" y="25"/>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4"/>
            <p:cNvSpPr/>
            <p:nvPr/>
          </p:nvSpPr>
          <p:spPr>
            <a:xfrm>
              <a:off x="1563425" y="1914825"/>
              <a:ext cx="15050" cy="18175"/>
            </a:xfrm>
            <a:custGeom>
              <a:avLst/>
              <a:gdLst/>
              <a:ahLst/>
              <a:cxnLst/>
              <a:rect l="l" t="t" r="r" b="b"/>
              <a:pathLst>
                <a:path w="602" h="727" extrusionOk="0">
                  <a:moveTo>
                    <a:pt x="577" y="0"/>
                  </a:moveTo>
                  <a:cubicBezTo>
                    <a:pt x="577" y="0"/>
                    <a:pt x="552" y="0"/>
                    <a:pt x="527" y="25"/>
                  </a:cubicBezTo>
                  <a:cubicBezTo>
                    <a:pt x="401" y="251"/>
                    <a:pt x="226" y="476"/>
                    <a:pt x="0" y="652"/>
                  </a:cubicBezTo>
                  <a:cubicBezTo>
                    <a:pt x="0" y="677"/>
                    <a:pt x="0" y="677"/>
                    <a:pt x="0" y="702"/>
                  </a:cubicBezTo>
                  <a:cubicBezTo>
                    <a:pt x="0" y="702"/>
                    <a:pt x="25" y="727"/>
                    <a:pt x="25" y="727"/>
                  </a:cubicBezTo>
                  <a:cubicBezTo>
                    <a:pt x="50" y="727"/>
                    <a:pt x="50" y="702"/>
                    <a:pt x="50" y="702"/>
                  </a:cubicBezTo>
                  <a:cubicBezTo>
                    <a:pt x="276" y="526"/>
                    <a:pt x="451" y="301"/>
                    <a:pt x="602" y="50"/>
                  </a:cubicBezTo>
                  <a:cubicBezTo>
                    <a:pt x="602" y="25"/>
                    <a:pt x="602" y="25"/>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4"/>
            <p:cNvSpPr/>
            <p:nvPr/>
          </p:nvSpPr>
          <p:spPr>
            <a:xfrm>
              <a:off x="1564675" y="1925000"/>
              <a:ext cx="15050" cy="16775"/>
            </a:xfrm>
            <a:custGeom>
              <a:avLst/>
              <a:gdLst/>
              <a:ahLst/>
              <a:cxnLst/>
              <a:rect l="l" t="t" r="r" b="b"/>
              <a:pathLst>
                <a:path w="602" h="671" extrusionOk="0">
                  <a:moveTo>
                    <a:pt x="542" y="0"/>
                  </a:moveTo>
                  <a:cubicBezTo>
                    <a:pt x="533" y="0"/>
                    <a:pt x="527" y="7"/>
                    <a:pt x="527" y="19"/>
                  </a:cubicBezTo>
                  <a:cubicBezTo>
                    <a:pt x="376" y="245"/>
                    <a:pt x="201" y="420"/>
                    <a:pt x="26" y="596"/>
                  </a:cubicBezTo>
                  <a:cubicBezTo>
                    <a:pt x="0" y="621"/>
                    <a:pt x="0" y="646"/>
                    <a:pt x="26" y="646"/>
                  </a:cubicBezTo>
                  <a:cubicBezTo>
                    <a:pt x="26" y="671"/>
                    <a:pt x="26" y="671"/>
                    <a:pt x="51" y="671"/>
                  </a:cubicBezTo>
                  <a:lnTo>
                    <a:pt x="76" y="671"/>
                  </a:lnTo>
                  <a:cubicBezTo>
                    <a:pt x="251" y="470"/>
                    <a:pt x="427" y="270"/>
                    <a:pt x="577" y="69"/>
                  </a:cubicBezTo>
                  <a:cubicBezTo>
                    <a:pt x="602" y="44"/>
                    <a:pt x="602"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4"/>
            <p:cNvSpPr/>
            <p:nvPr/>
          </p:nvSpPr>
          <p:spPr>
            <a:xfrm>
              <a:off x="1567800" y="1932975"/>
              <a:ext cx="14450" cy="16325"/>
            </a:xfrm>
            <a:custGeom>
              <a:avLst/>
              <a:gdLst/>
              <a:ahLst/>
              <a:cxnLst/>
              <a:rect l="l" t="t" r="r" b="b"/>
              <a:pathLst>
                <a:path w="578" h="653" extrusionOk="0">
                  <a:moveTo>
                    <a:pt x="502" y="1"/>
                  </a:moveTo>
                  <a:cubicBezTo>
                    <a:pt x="352" y="201"/>
                    <a:pt x="176" y="402"/>
                    <a:pt x="1" y="577"/>
                  </a:cubicBezTo>
                  <a:cubicBezTo>
                    <a:pt x="1" y="602"/>
                    <a:pt x="1" y="627"/>
                    <a:pt x="1" y="627"/>
                  </a:cubicBezTo>
                  <a:cubicBezTo>
                    <a:pt x="26" y="652"/>
                    <a:pt x="26" y="652"/>
                    <a:pt x="26" y="652"/>
                  </a:cubicBezTo>
                  <a:cubicBezTo>
                    <a:pt x="51" y="652"/>
                    <a:pt x="51" y="652"/>
                    <a:pt x="51" y="627"/>
                  </a:cubicBezTo>
                  <a:cubicBezTo>
                    <a:pt x="226" y="452"/>
                    <a:pt x="402"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4"/>
            <p:cNvSpPr/>
            <p:nvPr/>
          </p:nvSpPr>
          <p:spPr>
            <a:xfrm>
              <a:off x="1568425" y="1943000"/>
              <a:ext cx="16950" cy="16325"/>
            </a:xfrm>
            <a:custGeom>
              <a:avLst/>
              <a:gdLst/>
              <a:ahLst/>
              <a:cxnLst/>
              <a:rect l="l" t="t" r="r" b="b"/>
              <a:pathLst>
                <a:path w="678" h="653" extrusionOk="0">
                  <a:moveTo>
                    <a:pt x="627" y="1"/>
                  </a:moveTo>
                  <a:cubicBezTo>
                    <a:pt x="452" y="226"/>
                    <a:pt x="251" y="427"/>
                    <a:pt x="26" y="602"/>
                  </a:cubicBezTo>
                  <a:cubicBezTo>
                    <a:pt x="1" y="602"/>
                    <a:pt x="1" y="627"/>
                    <a:pt x="26" y="652"/>
                  </a:cubicBezTo>
                  <a:lnTo>
                    <a:pt x="76" y="652"/>
                  </a:lnTo>
                  <a:cubicBezTo>
                    <a:pt x="277" y="477"/>
                    <a:pt x="502" y="277"/>
                    <a:pt x="678" y="51"/>
                  </a:cubicBezTo>
                  <a:cubicBezTo>
                    <a:pt x="678" y="51"/>
                    <a:pt x="678" y="26"/>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4"/>
            <p:cNvSpPr/>
            <p:nvPr/>
          </p:nvSpPr>
          <p:spPr>
            <a:xfrm>
              <a:off x="1567800" y="1951950"/>
              <a:ext cx="18825" cy="18650"/>
            </a:xfrm>
            <a:custGeom>
              <a:avLst/>
              <a:gdLst/>
              <a:ahLst/>
              <a:cxnLst/>
              <a:rect l="l" t="t" r="r" b="b"/>
              <a:pathLst>
                <a:path w="753" h="746" extrusionOk="0">
                  <a:moveTo>
                    <a:pt x="712" y="0"/>
                  </a:moveTo>
                  <a:cubicBezTo>
                    <a:pt x="703" y="0"/>
                    <a:pt x="690" y="6"/>
                    <a:pt x="677" y="19"/>
                  </a:cubicBezTo>
                  <a:cubicBezTo>
                    <a:pt x="502" y="269"/>
                    <a:pt x="276" y="495"/>
                    <a:pt x="26" y="670"/>
                  </a:cubicBezTo>
                  <a:cubicBezTo>
                    <a:pt x="1" y="695"/>
                    <a:pt x="1" y="695"/>
                    <a:pt x="1" y="721"/>
                  </a:cubicBezTo>
                  <a:cubicBezTo>
                    <a:pt x="26" y="721"/>
                    <a:pt x="26" y="746"/>
                    <a:pt x="51" y="746"/>
                  </a:cubicBezTo>
                  <a:cubicBezTo>
                    <a:pt x="51" y="746"/>
                    <a:pt x="51" y="746"/>
                    <a:pt x="51" y="721"/>
                  </a:cubicBezTo>
                  <a:cubicBezTo>
                    <a:pt x="327" y="545"/>
                    <a:pt x="552" y="320"/>
                    <a:pt x="753" y="69"/>
                  </a:cubicBezTo>
                  <a:cubicBezTo>
                    <a:pt x="753" y="44"/>
                    <a:pt x="753" y="19"/>
                    <a:pt x="728" y="19"/>
                  </a:cubicBezTo>
                  <a:cubicBezTo>
                    <a:pt x="728" y="6"/>
                    <a:pt x="721" y="0"/>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4"/>
            <p:cNvSpPr/>
            <p:nvPr/>
          </p:nvSpPr>
          <p:spPr>
            <a:xfrm>
              <a:off x="1637350" y="1896650"/>
              <a:ext cx="16950" cy="24450"/>
            </a:xfrm>
            <a:custGeom>
              <a:avLst/>
              <a:gdLst/>
              <a:ahLst/>
              <a:cxnLst/>
              <a:rect l="l" t="t" r="r" b="b"/>
              <a:pathLst>
                <a:path w="678" h="978" extrusionOk="0">
                  <a:moveTo>
                    <a:pt x="652" y="0"/>
                  </a:moveTo>
                  <a:cubicBezTo>
                    <a:pt x="652" y="0"/>
                    <a:pt x="627" y="0"/>
                    <a:pt x="602" y="25"/>
                  </a:cubicBezTo>
                  <a:cubicBezTo>
                    <a:pt x="452" y="351"/>
                    <a:pt x="251" y="652"/>
                    <a:pt x="1" y="902"/>
                  </a:cubicBezTo>
                  <a:cubicBezTo>
                    <a:pt x="1" y="928"/>
                    <a:pt x="1" y="953"/>
                    <a:pt x="1" y="953"/>
                  </a:cubicBezTo>
                  <a:cubicBezTo>
                    <a:pt x="1" y="953"/>
                    <a:pt x="26" y="978"/>
                    <a:pt x="26" y="978"/>
                  </a:cubicBezTo>
                  <a:cubicBezTo>
                    <a:pt x="26" y="978"/>
                    <a:pt x="51" y="953"/>
                    <a:pt x="51" y="953"/>
                  </a:cubicBezTo>
                  <a:cubicBezTo>
                    <a:pt x="302" y="677"/>
                    <a:pt x="502" y="376"/>
                    <a:pt x="677" y="50"/>
                  </a:cubicBezTo>
                  <a:cubicBezTo>
                    <a:pt x="677" y="25"/>
                    <a:pt x="677"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4"/>
            <p:cNvSpPr/>
            <p:nvPr/>
          </p:nvSpPr>
          <p:spPr>
            <a:xfrm>
              <a:off x="1639225" y="1909525"/>
              <a:ext cx="16325" cy="19100"/>
            </a:xfrm>
            <a:custGeom>
              <a:avLst/>
              <a:gdLst/>
              <a:ahLst/>
              <a:cxnLst/>
              <a:rect l="l" t="t" r="r" b="b"/>
              <a:pathLst>
                <a:path w="653" h="764" extrusionOk="0">
                  <a:moveTo>
                    <a:pt x="628" y="0"/>
                  </a:moveTo>
                  <a:cubicBezTo>
                    <a:pt x="614" y="0"/>
                    <a:pt x="602" y="12"/>
                    <a:pt x="602" y="12"/>
                  </a:cubicBezTo>
                  <a:cubicBezTo>
                    <a:pt x="427" y="262"/>
                    <a:pt x="227" y="488"/>
                    <a:pt x="1" y="688"/>
                  </a:cubicBezTo>
                  <a:cubicBezTo>
                    <a:pt x="1" y="713"/>
                    <a:pt x="1" y="738"/>
                    <a:pt x="1" y="738"/>
                  </a:cubicBezTo>
                  <a:cubicBezTo>
                    <a:pt x="1" y="763"/>
                    <a:pt x="26" y="763"/>
                    <a:pt x="26" y="763"/>
                  </a:cubicBezTo>
                  <a:cubicBezTo>
                    <a:pt x="26" y="763"/>
                    <a:pt x="51" y="763"/>
                    <a:pt x="51" y="738"/>
                  </a:cubicBezTo>
                  <a:cubicBezTo>
                    <a:pt x="277" y="538"/>
                    <a:pt x="477" y="312"/>
                    <a:pt x="653" y="62"/>
                  </a:cubicBezTo>
                  <a:cubicBezTo>
                    <a:pt x="653" y="37"/>
                    <a:pt x="653" y="12"/>
                    <a:pt x="653" y="12"/>
                  </a:cubicBezTo>
                  <a:cubicBezTo>
                    <a:pt x="644" y="3"/>
                    <a:pt x="63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4"/>
            <p:cNvSpPr/>
            <p:nvPr/>
          </p:nvSpPr>
          <p:spPr>
            <a:xfrm>
              <a:off x="1641750" y="1917950"/>
              <a:ext cx="17550" cy="18200"/>
            </a:xfrm>
            <a:custGeom>
              <a:avLst/>
              <a:gdLst/>
              <a:ahLst/>
              <a:cxnLst/>
              <a:rect l="l" t="t" r="r" b="b"/>
              <a:pathLst>
                <a:path w="702" h="728" extrusionOk="0">
                  <a:moveTo>
                    <a:pt x="627" y="0"/>
                  </a:moveTo>
                  <a:cubicBezTo>
                    <a:pt x="451" y="251"/>
                    <a:pt x="251" y="477"/>
                    <a:pt x="25" y="677"/>
                  </a:cubicBezTo>
                  <a:cubicBezTo>
                    <a:pt x="0" y="677"/>
                    <a:pt x="0" y="702"/>
                    <a:pt x="25" y="727"/>
                  </a:cubicBezTo>
                  <a:lnTo>
                    <a:pt x="75" y="727"/>
                  </a:lnTo>
                  <a:cubicBezTo>
                    <a:pt x="301" y="527"/>
                    <a:pt x="501" y="301"/>
                    <a:pt x="677" y="50"/>
                  </a:cubicBezTo>
                  <a:cubicBezTo>
                    <a:pt x="702" y="25"/>
                    <a:pt x="677" y="25"/>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4"/>
            <p:cNvSpPr/>
            <p:nvPr/>
          </p:nvSpPr>
          <p:spPr>
            <a:xfrm>
              <a:off x="1641125" y="1930625"/>
              <a:ext cx="16925" cy="16800"/>
            </a:xfrm>
            <a:custGeom>
              <a:avLst/>
              <a:gdLst/>
              <a:ahLst/>
              <a:cxnLst/>
              <a:rect l="l" t="t" r="r" b="b"/>
              <a:pathLst>
                <a:path w="677" h="672" extrusionOk="0">
                  <a:moveTo>
                    <a:pt x="642" y="1"/>
                  </a:moveTo>
                  <a:cubicBezTo>
                    <a:pt x="633" y="1"/>
                    <a:pt x="627" y="7"/>
                    <a:pt x="627" y="20"/>
                  </a:cubicBezTo>
                  <a:lnTo>
                    <a:pt x="25" y="621"/>
                  </a:lnTo>
                  <a:cubicBezTo>
                    <a:pt x="0" y="621"/>
                    <a:pt x="0" y="646"/>
                    <a:pt x="25" y="671"/>
                  </a:cubicBezTo>
                  <a:lnTo>
                    <a:pt x="75" y="671"/>
                  </a:lnTo>
                  <a:lnTo>
                    <a:pt x="677" y="70"/>
                  </a:lnTo>
                  <a:cubicBezTo>
                    <a:pt x="677" y="45"/>
                    <a:pt x="677" y="20"/>
                    <a:pt x="677" y="20"/>
                  </a:cubicBezTo>
                  <a:cubicBezTo>
                    <a:pt x="664" y="7"/>
                    <a:pt x="65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4"/>
            <p:cNvSpPr/>
            <p:nvPr/>
          </p:nvSpPr>
          <p:spPr>
            <a:xfrm>
              <a:off x="1641750" y="1943000"/>
              <a:ext cx="14425" cy="15075"/>
            </a:xfrm>
            <a:custGeom>
              <a:avLst/>
              <a:gdLst/>
              <a:ahLst/>
              <a:cxnLst/>
              <a:rect l="l" t="t" r="r" b="b"/>
              <a:pathLst>
                <a:path w="577" h="603" extrusionOk="0">
                  <a:moveTo>
                    <a:pt x="552" y="1"/>
                  </a:moveTo>
                  <a:cubicBezTo>
                    <a:pt x="527" y="1"/>
                    <a:pt x="527" y="1"/>
                    <a:pt x="501" y="26"/>
                  </a:cubicBezTo>
                  <a:cubicBezTo>
                    <a:pt x="376" y="201"/>
                    <a:pt x="201" y="377"/>
                    <a:pt x="25" y="527"/>
                  </a:cubicBezTo>
                  <a:cubicBezTo>
                    <a:pt x="25" y="552"/>
                    <a:pt x="0" y="577"/>
                    <a:pt x="25" y="577"/>
                  </a:cubicBezTo>
                  <a:cubicBezTo>
                    <a:pt x="25" y="602"/>
                    <a:pt x="50" y="602"/>
                    <a:pt x="50" y="602"/>
                  </a:cubicBezTo>
                  <a:lnTo>
                    <a:pt x="75" y="602"/>
                  </a:lnTo>
                  <a:cubicBezTo>
                    <a:pt x="251" y="427"/>
                    <a:pt x="426"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4"/>
            <p:cNvSpPr/>
            <p:nvPr/>
          </p:nvSpPr>
          <p:spPr>
            <a:xfrm>
              <a:off x="1643625" y="1953200"/>
              <a:ext cx="11925" cy="11125"/>
            </a:xfrm>
            <a:custGeom>
              <a:avLst/>
              <a:gdLst/>
              <a:ahLst/>
              <a:cxnLst/>
              <a:rect l="l" t="t" r="r" b="b"/>
              <a:pathLst>
                <a:path w="477" h="445" extrusionOk="0">
                  <a:moveTo>
                    <a:pt x="442" y="0"/>
                  </a:moveTo>
                  <a:cubicBezTo>
                    <a:pt x="433" y="0"/>
                    <a:pt x="426" y="6"/>
                    <a:pt x="426" y="19"/>
                  </a:cubicBezTo>
                  <a:cubicBezTo>
                    <a:pt x="301" y="144"/>
                    <a:pt x="176" y="270"/>
                    <a:pt x="25" y="370"/>
                  </a:cubicBezTo>
                  <a:cubicBezTo>
                    <a:pt x="0" y="395"/>
                    <a:pt x="0" y="420"/>
                    <a:pt x="25" y="420"/>
                  </a:cubicBezTo>
                  <a:cubicBezTo>
                    <a:pt x="25" y="420"/>
                    <a:pt x="25" y="445"/>
                    <a:pt x="51" y="445"/>
                  </a:cubicBezTo>
                  <a:cubicBezTo>
                    <a:pt x="51" y="445"/>
                    <a:pt x="51" y="445"/>
                    <a:pt x="76" y="420"/>
                  </a:cubicBezTo>
                  <a:cubicBezTo>
                    <a:pt x="226" y="320"/>
                    <a:pt x="351" y="194"/>
                    <a:pt x="477" y="69"/>
                  </a:cubicBezTo>
                  <a:cubicBezTo>
                    <a:pt x="477" y="44"/>
                    <a:pt x="477" y="19"/>
                    <a:pt x="477" y="19"/>
                  </a:cubicBezTo>
                  <a:cubicBezTo>
                    <a:pt x="464" y="6"/>
                    <a:pt x="452"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4"/>
            <p:cNvSpPr/>
            <p:nvPr/>
          </p:nvSpPr>
          <p:spPr>
            <a:xfrm>
              <a:off x="1648000" y="1960550"/>
              <a:ext cx="8175" cy="8800"/>
            </a:xfrm>
            <a:custGeom>
              <a:avLst/>
              <a:gdLst/>
              <a:ahLst/>
              <a:cxnLst/>
              <a:rect l="l" t="t" r="r" b="b"/>
              <a:pathLst>
                <a:path w="327" h="352" extrusionOk="0">
                  <a:moveTo>
                    <a:pt x="251" y="1"/>
                  </a:moveTo>
                  <a:lnTo>
                    <a:pt x="26" y="276"/>
                  </a:lnTo>
                  <a:cubicBezTo>
                    <a:pt x="1" y="301"/>
                    <a:pt x="1" y="326"/>
                    <a:pt x="26" y="326"/>
                  </a:cubicBezTo>
                  <a:cubicBezTo>
                    <a:pt x="26" y="326"/>
                    <a:pt x="26" y="351"/>
                    <a:pt x="51" y="351"/>
                  </a:cubicBezTo>
                  <a:cubicBezTo>
                    <a:pt x="51" y="351"/>
                    <a:pt x="76" y="326"/>
                    <a:pt x="76" y="326"/>
                  </a:cubicBezTo>
                  <a:lnTo>
                    <a:pt x="302" y="51"/>
                  </a:lnTo>
                  <a:cubicBezTo>
                    <a:pt x="327" y="51"/>
                    <a:pt x="327" y="26"/>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4"/>
            <p:cNvSpPr/>
            <p:nvPr/>
          </p:nvSpPr>
          <p:spPr>
            <a:xfrm>
              <a:off x="1598500" y="1958825"/>
              <a:ext cx="15700" cy="17425"/>
            </a:xfrm>
            <a:custGeom>
              <a:avLst/>
              <a:gdLst/>
              <a:ahLst/>
              <a:cxnLst/>
              <a:rect l="l" t="t" r="r" b="b"/>
              <a:pathLst>
                <a:path w="628" h="697" extrusionOk="0">
                  <a:moveTo>
                    <a:pt x="587" y="1"/>
                  </a:moveTo>
                  <a:cubicBezTo>
                    <a:pt x="577" y="1"/>
                    <a:pt x="565" y="7"/>
                    <a:pt x="552" y="19"/>
                  </a:cubicBezTo>
                  <a:cubicBezTo>
                    <a:pt x="402" y="220"/>
                    <a:pt x="201" y="446"/>
                    <a:pt x="26" y="621"/>
                  </a:cubicBezTo>
                  <a:cubicBezTo>
                    <a:pt x="1" y="646"/>
                    <a:pt x="1" y="671"/>
                    <a:pt x="26" y="671"/>
                  </a:cubicBezTo>
                  <a:cubicBezTo>
                    <a:pt x="26" y="671"/>
                    <a:pt x="26" y="696"/>
                    <a:pt x="51" y="696"/>
                  </a:cubicBezTo>
                  <a:cubicBezTo>
                    <a:pt x="51" y="696"/>
                    <a:pt x="51" y="671"/>
                    <a:pt x="76" y="671"/>
                  </a:cubicBezTo>
                  <a:cubicBezTo>
                    <a:pt x="277" y="496"/>
                    <a:pt x="452" y="270"/>
                    <a:pt x="602" y="70"/>
                  </a:cubicBezTo>
                  <a:cubicBezTo>
                    <a:pt x="627" y="45"/>
                    <a:pt x="627" y="19"/>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4"/>
            <p:cNvSpPr/>
            <p:nvPr/>
          </p:nvSpPr>
          <p:spPr>
            <a:xfrm>
              <a:off x="1565925" y="1984525"/>
              <a:ext cx="20075" cy="21175"/>
            </a:xfrm>
            <a:custGeom>
              <a:avLst/>
              <a:gdLst/>
              <a:ahLst/>
              <a:cxnLst/>
              <a:rect l="l" t="t" r="r" b="b"/>
              <a:pathLst>
                <a:path w="803" h="847" extrusionOk="0">
                  <a:moveTo>
                    <a:pt x="762" y="0"/>
                  </a:moveTo>
                  <a:cubicBezTo>
                    <a:pt x="752" y="0"/>
                    <a:pt x="740" y="7"/>
                    <a:pt x="727" y="19"/>
                  </a:cubicBezTo>
                  <a:cubicBezTo>
                    <a:pt x="552" y="320"/>
                    <a:pt x="301" y="570"/>
                    <a:pt x="26" y="796"/>
                  </a:cubicBezTo>
                  <a:cubicBezTo>
                    <a:pt x="26" y="796"/>
                    <a:pt x="1" y="821"/>
                    <a:pt x="26" y="846"/>
                  </a:cubicBezTo>
                  <a:lnTo>
                    <a:pt x="76" y="846"/>
                  </a:lnTo>
                  <a:cubicBezTo>
                    <a:pt x="351" y="621"/>
                    <a:pt x="602" y="370"/>
                    <a:pt x="803" y="44"/>
                  </a:cubicBezTo>
                  <a:cubicBezTo>
                    <a:pt x="803" y="44"/>
                    <a:pt x="803" y="19"/>
                    <a:pt x="778" y="19"/>
                  </a:cubicBezTo>
                  <a:cubicBezTo>
                    <a:pt x="778" y="7"/>
                    <a:pt x="77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4"/>
            <p:cNvSpPr/>
            <p:nvPr/>
          </p:nvSpPr>
          <p:spPr>
            <a:xfrm>
              <a:off x="1569675" y="2008950"/>
              <a:ext cx="14450" cy="14275"/>
            </a:xfrm>
            <a:custGeom>
              <a:avLst/>
              <a:gdLst/>
              <a:ahLst/>
              <a:cxnLst/>
              <a:rect l="l" t="t" r="r" b="b"/>
              <a:pathLst>
                <a:path w="578" h="571" extrusionOk="0">
                  <a:moveTo>
                    <a:pt x="537" y="1"/>
                  </a:moveTo>
                  <a:cubicBezTo>
                    <a:pt x="527" y="1"/>
                    <a:pt x="515" y="7"/>
                    <a:pt x="502" y="20"/>
                  </a:cubicBezTo>
                  <a:cubicBezTo>
                    <a:pt x="377" y="195"/>
                    <a:pt x="201" y="370"/>
                    <a:pt x="26" y="496"/>
                  </a:cubicBezTo>
                  <a:cubicBezTo>
                    <a:pt x="1" y="521"/>
                    <a:pt x="1" y="546"/>
                    <a:pt x="26" y="546"/>
                  </a:cubicBezTo>
                  <a:cubicBezTo>
                    <a:pt x="26" y="571"/>
                    <a:pt x="26" y="571"/>
                    <a:pt x="51" y="571"/>
                  </a:cubicBezTo>
                  <a:cubicBezTo>
                    <a:pt x="51" y="571"/>
                    <a:pt x="51" y="571"/>
                    <a:pt x="76" y="546"/>
                  </a:cubicBezTo>
                  <a:cubicBezTo>
                    <a:pt x="252" y="421"/>
                    <a:pt x="427" y="245"/>
                    <a:pt x="552" y="70"/>
                  </a:cubicBezTo>
                  <a:cubicBezTo>
                    <a:pt x="577" y="45"/>
                    <a:pt x="577" y="20"/>
                    <a:pt x="552" y="20"/>
                  </a:cubicBezTo>
                  <a:cubicBezTo>
                    <a:pt x="552" y="7"/>
                    <a:pt x="546"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4"/>
            <p:cNvSpPr/>
            <p:nvPr/>
          </p:nvSpPr>
          <p:spPr>
            <a:xfrm>
              <a:off x="1570325" y="2033850"/>
              <a:ext cx="18175" cy="15075"/>
            </a:xfrm>
            <a:custGeom>
              <a:avLst/>
              <a:gdLst/>
              <a:ahLst/>
              <a:cxnLst/>
              <a:rect l="l" t="t" r="r" b="b"/>
              <a:pathLst>
                <a:path w="727" h="603" extrusionOk="0">
                  <a:moveTo>
                    <a:pt x="702" y="1"/>
                  </a:moveTo>
                  <a:cubicBezTo>
                    <a:pt x="677" y="1"/>
                    <a:pt x="652" y="1"/>
                    <a:pt x="652" y="26"/>
                  </a:cubicBezTo>
                  <a:cubicBezTo>
                    <a:pt x="476" y="227"/>
                    <a:pt x="251" y="402"/>
                    <a:pt x="25" y="527"/>
                  </a:cubicBezTo>
                  <a:cubicBezTo>
                    <a:pt x="0" y="527"/>
                    <a:pt x="0" y="552"/>
                    <a:pt x="0" y="577"/>
                  </a:cubicBezTo>
                  <a:cubicBezTo>
                    <a:pt x="0" y="577"/>
                    <a:pt x="25" y="602"/>
                    <a:pt x="25" y="602"/>
                  </a:cubicBezTo>
                  <a:cubicBezTo>
                    <a:pt x="50" y="602"/>
                    <a:pt x="50" y="577"/>
                    <a:pt x="50" y="577"/>
                  </a:cubicBezTo>
                  <a:cubicBezTo>
                    <a:pt x="301" y="452"/>
                    <a:pt x="526" y="277"/>
                    <a:pt x="702" y="51"/>
                  </a:cubicBezTo>
                  <a:cubicBezTo>
                    <a:pt x="727" y="51"/>
                    <a:pt x="727" y="26"/>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4"/>
            <p:cNvSpPr/>
            <p:nvPr/>
          </p:nvSpPr>
          <p:spPr>
            <a:xfrm>
              <a:off x="1568425" y="2042175"/>
              <a:ext cx="19450" cy="15525"/>
            </a:xfrm>
            <a:custGeom>
              <a:avLst/>
              <a:gdLst/>
              <a:ahLst/>
              <a:cxnLst/>
              <a:rect l="l" t="t" r="r" b="b"/>
              <a:pathLst>
                <a:path w="778" h="621" extrusionOk="0">
                  <a:moveTo>
                    <a:pt x="737" y="0"/>
                  </a:moveTo>
                  <a:cubicBezTo>
                    <a:pt x="728" y="0"/>
                    <a:pt x="715" y="6"/>
                    <a:pt x="703" y="19"/>
                  </a:cubicBezTo>
                  <a:cubicBezTo>
                    <a:pt x="502" y="219"/>
                    <a:pt x="277" y="395"/>
                    <a:pt x="26" y="545"/>
                  </a:cubicBezTo>
                  <a:cubicBezTo>
                    <a:pt x="26" y="545"/>
                    <a:pt x="1" y="570"/>
                    <a:pt x="26" y="595"/>
                  </a:cubicBezTo>
                  <a:cubicBezTo>
                    <a:pt x="26" y="595"/>
                    <a:pt x="26" y="620"/>
                    <a:pt x="51" y="620"/>
                  </a:cubicBezTo>
                  <a:cubicBezTo>
                    <a:pt x="51" y="620"/>
                    <a:pt x="51" y="595"/>
                    <a:pt x="76" y="595"/>
                  </a:cubicBezTo>
                  <a:cubicBezTo>
                    <a:pt x="327" y="445"/>
                    <a:pt x="552" y="269"/>
                    <a:pt x="753" y="69"/>
                  </a:cubicBezTo>
                  <a:cubicBezTo>
                    <a:pt x="778" y="44"/>
                    <a:pt x="778" y="44"/>
                    <a:pt x="753" y="19"/>
                  </a:cubicBezTo>
                  <a:cubicBezTo>
                    <a:pt x="753"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4"/>
            <p:cNvSpPr/>
            <p:nvPr/>
          </p:nvSpPr>
          <p:spPr>
            <a:xfrm>
              <a:off x="1568425" y="2051400"/>
              <a:ext cx="20075" cy="15075"/>
            </a:xfrm>
            <a:custGeom>
              <a:avLst/>
              <a:gdLst/>
              <a:ahLst/>
              <a:cxnLst/>
              <a:rect l="l" t="t" r="r" b="b"/>
              <a:pathLst>
                <a:path w="803" h="603" extrusionOk="0">
                  <a:moveTo>
                    <a:pt x="728" y="1"/>
                  </a:moveTo>
                  <a:cubicBezTo>
                    <a:pt x="502" y="201"/>
                    <a:pt x="277" y="377"/>
                    <a:pt x="26" y="552"/>
                  </a:cubicBezTo>
                  <a:cubicBezTo>
                    <a:pt x="1" y="552"/>
                    <a:pt x="1" y="577"/>
                    <a:pt x="1" y="602"/>
                  </a:cubicBezTo>
                  <a:lnTo>
                    <a:pt x="51" y="602"/>
                  </a:lnTo>
                  <a:cubicBezTo>
                    <a:pt x="302" y="452"/>
                    <a:pt x="552" y="251"/>
                    <a:pt x="778" y="51"/>
                  </a:cubicBezTo>
                  <a:cubicBezTo>
                    <a:pt x="803" y="51"/>
                    <a:pt x="803"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4"/>
            <p:cNvSpPr/>
            <p:nvPr/>
          </p:nvSpPr>
          <p:spPr>
            <a:xfrm>
              <a:off x="1601650" y="2048425"/>
              <a:ext cx="22575" cy="23675"/>
            </a:xfrm>
            <a:custGeom>
              <a:avLst/>
              <a:gdLst/>
              <a:ahLst/>
              <a:cxnLst/>
              <a:rect l="l" t="t" r="r" b="b"/>
              <a:pathLst>
                <a:path w="903" h="947" extrusionOk="0">
                  <a:moveTo>
                    <a:pt x="868" y="1"/>
                  </a:moveTo>
                  <a:cubicBezTo>
                    <a:pt x="859" y="1"/>
                    <a:pt x="852" y="7"/>
                    <a:pt x="852" y="19"/>
                  </a:cubicBezTo>
                  <a:cubicBezTo>
                    <a:pt x="627" y="345"/>
                    <a:pt x="326" y="646"/>
                    <a:pt x="25" y="872"/>
                  </a:cubicBezTo>
                  <a:cubicBezTo>
                    <a:pt x="0" y="897"/>
                    <a:pt x="0" y="922"/>
                    <a:pt x="25" y="922"/>
                  </a:cubicBezTo>
                  <a:cubicBezTo>
                    <a:pt x="25" y="947"/>
                    <a:pt x="25" y="947"/>
                    <a:pt x="50" y="947"/>
                  </a:cubicBezTo>
                  <a:lnTo>
                    <a:pt x="75" y="947"/>
                  </a:lnTo>
                  <a:cubicBezTo>
                    <a:pt x="376" y="696"/>
                    <a:pt x="677" y="395"/>
                    <a:pt x="902" y="70"/>
                  </a:cubicBezTo>
                  <a:cubicBezTo>
                    <a:pt x="902" y="45"/>
                    <a:pt x="902" y="19"/>
                    <a:pt x="902" y="19"/>
                  </a:cubicBezTo>
                  <a:cubicBezTo>
                    <a:pt x="890" y="7"/>
                    <a:pt x="877"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4"/>
            <p:cNvSpPr/>
            <p:nvPr/>
          </p:nvSpPr>
          <p:spPr>
            <a:xfrm>
              <a:off x="1606650" y="2052650"/>
              <a:ext cx="23850" cy="22600"/>
            </a:xfrm>
            <a:custGeom>
              <a:avLst/>
              <a:gdLst/>
              <a:ahLst/>
              <a:cxnLst/>
              <a:rect l="l" t="t" r="r" b="b"/>
              <a:pathLst>
                <a:path w="954" h="904" extrusionOk="0">
                  <a:moveTo>
                    <a:pt x="903" y="1"/>
                  </a:moveTo>
                  <a:cubicBezTo>
                    <a:pt x="627" y="327"/>
                    <a:pt x="352" y="602"/>
                    <a:pt x="26" y="853"/>
                  </a:cubicBezTo>
                  <a:cubicBezTo>
                    <a:pt x="26" y="853"/>
                    <a:pt x="1" y="878"/>
                    <a:pt x="26" y="903"/>
                  </a:cubicBezTo>
                  <a:lnTo>
                    <a:pt x="76" y="903"/>
                  </a:lnTo>
                  <a:cubicBezTo>
                    <a:pt x="402" y="652"/>
                    <a:pt x="702" y="377"/>
                    <a:pt x="953" y="51"/>
                  </a:cubicBezTo>
                  <a:cubicBezTo>
                    <a:pt x="953" y="26"/>
                    <a:pt x="953" y="2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4"/>
            <p:cNvSpPr/>
            <p:nvPr/>
          </p:nvSpPr>
          <p:spPr>
            <a:xfrm>
              <a:off x="1609150" y="2060950"/>
              <a:ext cx="27600" cy="23700"/>
            </a:xfrm>
            <a:custGeom>
              <a:avLst/>
              <a:gdLst/>
              <a:ahLst/>
              <a:cxnLst/>
              <a:rect l="l" t="t" r="r" b="b"/>
              <a:pathLst>
                <a:path w="1104" h="948" extrusionOk="0">
                  <a:moveTo>
                    <a:pt x="1063" y="1"/>
                  </a:moveTo>
                  <a:cubicBezTo>
                    <a:pt x="1054" y="1"/>
                    <a:pt x="1041" y="7"/>
                    <a:pt x="1029" y="20"/>
                  </a:cubicBezTo>
                  <a:lnTo>
                    <a:pt x="26" y="897"/>
                  </a:lnTo>
                  <a:cubicBezTo>
                    <a:pt x="1" y="897"/>
                    <a:pt x="1" y="922"/>
                    <a:pt x="1" y="947"/>
                  </a:cubicBezTo>
                  <a:lnTo>
                    <a:pt x="51" y="947"/>
                  </a:lnTo>
                  <a:lnTo>
                    <a:pt x="1079" y="70"/>
                  </a:lnTo>
                  <a:cubicBezTo>
                    <a:pt x="1104" y="45"/>
                    <a:pt x="1104" y="20"/>
                    <a:pt x="1079" y="20"/>
                  </a:cubicBezTo>
                  <a:cubicBezTo>
                    <a:pt x="1079" y="7"/>
                    <a:pt x="1072"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4"/>
            <p:cNvSpPr/>
            <p:nvPr/>
          </p:nvSpPr>
          <p:spPr>
            <a:xfrm>
              <a:off x="1644875" y="2007550"/>
              <a:ext cx="21950" cy="20700"/>
            </a:xfrm>
            <a:custGeom>
              <a:avLst/>
              <a:gdLst/>
              <a:ahLst/>
              <a:cxnLst/>
              <a:rect l="l" t="t" r="r" b="b"/>
              <a:pathLst>
                <a:path w="878" h="828" extrusionOk="0">
                  <a:moveTo>
                    <a:pt x="803" y="0"/>
                  </a:moveTo>
                  <a:cubicBezTo>
                    <a:pt x="577" y="301"/>
                    <a:pt x="326" y="552"/>
                    <a:pt x="1" y="752"/>
                  </a:cubicBezTo>
                  <a:cubicBezTo>
                    <a:pt x="1" y="752"/>
                    <a:pt x="1" y="777"/>
                    <a:pt x="1" y="802"/>
                  </a:cubicBezTo>
                  <a:cubicBezTo>
                    <a:pt x="1" y="802"/>
                    <a:pt x="26" y="827"/>
                    <a:pt x="26" y="827"/>
                  </a:cubicBezTo>
                  <a:cubicBezTo>
                    <a:pt x="26" y="827"/>
                    <a:pt x="51" y="802"/>
                    <a:pt x="51" y="802"/>
                  </a:cubicBezTo>
                  <a:cubicBezTo>
                    <a:pt x="351" y="602"/>
                    <a:pt x="627" y="351"/>
                    <a:pt x="878" y="50"/>
                  </a:cubicBezTo>
                  <a:cubicBezTo>
                    <a:pt x="878" y="25"/>
                    <a:pt x="878" y="25"/>
                    <a:pt x="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4"/>
            <p:cNvSpPr/>
            <p:nvPr/>
          </p:nvSpPr>
          <p:spPr>
            <a:xfrm>
              <a:off x="1650525" y="2016475"/>
              <a:ext cx="19450" cy="17400"/>
            </a:xfrm>
            <a:custGeom>
              <a:avLst/>
              <a:gdLst/>
              <a:ahLst/>
              <a:cxnLst/>
              <a:rect l="l" t="t" r="r" b="b"/>
              <a:pathLst>
                <a:path w="778" h="696" extrusionOk="0">
                  <a:moveTo>
                    <a:pt x="736" y="0"/>
                  </a:moveTo>
                  <a:cubicBezTo>
                    <a:pt x="727" y="0"/>
                    <a:pt x="714" y="7"/>
                    <a:pt x="702" y="19"/>
                  </a:cubicBezTo>
                  <a:lnTo>
                    <a:pt x="25" y="646"/>
                  </a:lnTo>
                  <a:cubicBezTo>
                    <a:pt x="0" y="646"/>
                    <a:pt x="0" y="671"/>
                    <a:pt x="25" y="696"/>
                  </a:cubicBezTo>
                  <a:lnTo>
                    <a:pt x="75" y="696"/>
                  </a:lnTo>
                  <a:lnTo>
                    <a:pt x="752" y="69"/>
                  </a:lnTo>
                  <a:cubicBezTo>
                    <a:pt x="777" y="44"/>
                    <a:pt x="777" y="19"/>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4"/>
            <p:cNvSpPr/>
            <p:nvPr/>
          </p:nvSpPr>
          <p:spPr>
            <a:xfrm>
              <a:off x="1653025" y="2024000"/>
              <a:ext cx="19450" cy="17400"/>
            </a:xfrm>
            <a:custGeom>
              <a:avLst/>
              <a:gdLst/>
              <a:ahLst/>
              <a:cxnLst/>
              <a:rect l="l" t="t" r="r" b="b"/>
              <a:pathLst>
                <a:path w="778" h="696" extrusionOk="0">
                  <a:moveTo>
                    <a:pt x="737" y="0"/>
                  </a:moveTo>
                  <a:cubicBezTo>
                    <a:pt x="727" y="0"/>
                    <a:pt x="715" y="6"/>
                    <a:pt x="702" y="19"/>
                  </a:cubicBezTo>
                  <a:cubicBezTo>
                    <a:pt x="527" y="245"/>
                    <a:pt x="276" y="470"/>
                    <a:pt x="25" y="621"/>
                  </a:cubicBezTo>
                  <a:cubicBezTo>
                    <a:pt x="0" y="621"/>
                    <a:pt x="0" y="646"/>
                    <a:pt x="0" y="671"/>
                  </a:cubicBezTo>
                  <a:cubicBezTo>
                    <a:pt x="25" y="671"/>
                    <a:pt x="25" y="696"/>
                    <a:pt x="50" y="696"/>
                  </a:cubicBezTo>
                  <a:cubicBezTo>
                    <a:pt x="50" y="696"/>
                    <a:pt x="50" y="696"/>
                    <a:pt x="50" y="671"/>
                  </a:cubicBezTo>
                  <a:cubicBezTo>
                    <a:pt x="326" y="520"/>
                    <a:pt x="577" y="295"/>
                    <a:pt x="777" y="44"/>
                  </a:cubicBezTo>
                  <a:cubicBezTo>
                    <a:pt x="777" y="44"/>
                    <a:pt x="777" y="19"/>
                    <a:pt x="752" y="19"/>
                  </a:cubicBezTo>
                  <a:cubicBezTo>
                    <a:pt x="752"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4"/>
            <p:cNvSpPr/>
            <p:nvPr/>
          </p:nvSpPr>
          <p:spPr>
            <a:xfrm>
              <a:off x="1658650" y="2034025"/>
              <a:ext cx="13825" cy="13650"/>
            </a:xfrm>
            <a:custGeom>
              <a:avLst/>
              <a:gdLst/>
              <a:ahLst/>
              <a:cxnLst/>
              <a:rect l="l" t="t" r="r" b="b"/>
              <a:pathLst>
                <a:path w="553" h="546" extrusionOk="0">
                  <a:moveTo>
                    <a:pt x="493" y="0"/>
                  </a:moveTo>
                  <a:cubicBezTo>
                    <a:pt x="483" y="0"/>
                    <a:pt x="477" y="6"/>
                    <a:pt x="477" y="19"/>
                  </a:cubicBezTo>
                  <a:cubicBezTo>
                    <a:pt x="352" y="194"/>
                    <a:pt x="176" y="345"/>
                    <a:pt x="1" y="495"/>
                  </a:cubicBezTo>
                  <a:cubicBezTo>
                    <a:pt x="1" y="495"/>
                    <a:pt x="1" y="520"/>
                    <a:pt x="1" y="545"/>
                  </a:cubicBezTo>
                  <a:lnTo>
                    <a:pt x="51" y="545"/>
                  </a:lnTo>
                  <a:cubicBezTo>
                    <a:pt x="226" y="395"/>
                    <a:pt x="402" y="245"/>
                    <a:pt x="527" y="69"/>
                  </a:cubicBezTo>
                  <a:cubicBezTo>
                    <a:pt x="552" y="44"/>
                    <a:pt x="552" y="19"/>
                    <a:pt x="527" y="19"/>
                  </a:cubicBezTo>
                  <a:cubicBezTo>
                    <a:pt x="515" y="6"/>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4"/>
            <p:cNvSpPr/>
            <p:nvPr/>
          </p:nvSpPr>
          <p:spPr>
            <a:xfrm>
              <a:off x="1566550" y="2094175"/>
              <a:ext cx="22575" cy="22425"/>
            </a:xfrm>
            <a:custGeom>
              <a:avLst/>
              <a:gdLst/>
              <a:ahLst/>
              <a:cxnLst/>
              <a:rect l="l" t="t" r="r" b="b"/>
              <a:pathLst>
                <a:path w="903" h="897" extrusionOk="0">
                  <a:moveTo>
                    <a:pt x="862" y="0"/>
                  </a:moveTo>
                  <a:cubicBezTo>
                    <a:pt x="853" y="0"/>
                    <a:pt x="840" y="7"/>
                    <a:pt x="828" y="19"/>
                  </a:cubicBezTo>
                  <a:cubicBezTo>
                    <a:pt x="527" y="245"/>
                    <a:pt x="251" y="520"/>
                    <a:pt x="1" y="846"/>
                  </a:cubicBezTo>
                  <a:cubicBezTo>
                    <a:pt x="1" y="846"/>
                    <a:pt x="1" y="871"/>
                    <a:pt x="26" y="871"/>
                  </a:cubicBezTo>
                  <a:cubicBezTo>
                    <a:pt x="26" y="896"/>
                    <a:pt x="26" y="896"/>
                    <a:pt x="26" y="896"/>
                  </a:cubicBezTo>
                  <a:cubicBezTo>
                    <a:pt x="51" y="896"/>
                    <a:pt x="51" y="896"/>
                    <a:pt x="76" y="871"/>
                  </a:cubicBezTo>
                  <a:cubicBezTo>
                    <a:pt x="301" y="570"/>
                    <a:pt x="577" y="295"/>
                    <a:pt x="878" y="69"/>
                  </a:cubicBezTo>
                  <a:cubicBezTo>
                    <a:pt x="878" y="44"/>
                    <a:pt x="903" y="44"/>
                    <a:pt x="878" y="19"/>
                  </a:cubicBezTo>
                  <a:cubicBezTo>
                    <a:pt x="878" y="7"/>
                    <a:pt x="872"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4"/>
            <p:cNvSpPr/>
            <p:nvPr/>
          </p:nvSpPr>
          <p:spPr>
            <a:xfrm>
              <a:off x="1568425" y="2086850"/>
              <a:ext cx="18200" cy="16575"/>
            </a:xfrm>
            <a:custGeom>
              <a:avLst/>
              <a:gdLst/>
              <a:ahLst/>
              <a:cxnLst/>
              <a:rect l="l" t="t" r="r" b="b"/>
              <a:pathLst>
                <a:path w="728" h="663" extrusionOk="0">
                  <a:moveTo>
                    <a:pt x="677" y="0"/>
                  </a:moveTo>
                  <a:cubicBezTo>
                    <a:pt x="669" y="0"/>
                    <a:pt x="661" y="3"/>
                    <a:pt x="652" y="11"/>
                  </a:cubicBezTo>
                  <a:cubicBezTo>
                    <a:pt x="427" y="187"/>
                    <a:pt x="201" y="387"/>
                    <a:pt x="1" y="613"/>
                  </a:cubicBezTo>
                  <a:cubicBezTo>
                    <a:pt x="1" y="613"/>
                    <a:pt x="1" y="638"/>
                    <a:pt x="26" y="663"/>
                  </a:cubicBezTo>
                  <a:lnTo>
                    <a:pt x="76" y="663"/>
                  </a:lnTo>
                  <a:cubicBezTo>
                    <a:pt x="251" y="437"/>
                    <a:pt x="477" y="237"/>
                    <a:pt x="703" y="61"/>
                  </a:cubicBezTo>
                  <a:cubicBezTo>
                    <a:pt x="728" y="61"/>
                    <a:pt x="728" y="36"/>
                    <a:pt x="703" y="11"/>
                  </a:cubicBezTo>
                  <a:cubicBezTo>
                    <a:pt x="703" y="11"/>
                    <a:pt x="691"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4"/>
            <p:cNvSpPr/>
            <p:nvPr/>
          </p:nvSpPr>
          <p:spPr>
            <a:xfrm>
              <a:off x="1569050" y="2110450"/>
              <a:ext cx="16325" cy="15550"/>
            </a:xfrm>
            <a:custGeom>
              <a:avLst/>
              <a:gdLst/>
              <a:ahLst/>
              <a:cxnLst/>
              <a:rect l="l" t="t" r="r" b="b"/>
              <a:pathLst>
                <a:path w="653" h="622" extrusionOk="0">
                  <a:moveTo>
                    <a:pt x="612" y="1"/>
                  </a:moveTo>
                  <a:cubicBezTo>
                    <a:pt x="602" y="1"/>
                    <a:pt x="590" y="7"/>
                    <a:pt x="577" y="20"/>
                  </a:cubicBezTo>
                  <a:lnTo>
                    <a:pt x="26" y="546"/>
                  </a:lnTo>
                  <a:cubicBezTo>
                    <a:pt x="1" y="571"/>
                    <a:pt x="1" y="596"/>
                    <a:pt x="26" y="596"/>
                  </a:cubicBezTo>
                  <a:cubicBezTo>
                    <a:pt x="26" y="596"/>
                    <a:pt x="26" y="621"/>
                    <a:pt x="51" y="621"/>
                  </a:cubicBezTo>
                  <a:cubicBezTo>
                    <a:pt x="51" y="621"/>
                    <a:pt x="51" y="596"/>
                    <a:pt x="76" y="596"/>
                  </a:cubicBezTo>
                  <a:lnTo>
                    <a:pt x="627" y="70"/>
                  </a:lnTo>
                  <a:cubicBezTo>
                    <a:pt x="653" y="45"/>
                    <a:pt x="653" y="20"/>
                    <a:pt x="627" y="20"/>
                  </a:cubicBezTo>
                  <a:cubicBezTo>
                    <a:pt x="627" y="7"/>
                    <a:pt x="62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4"/>
            <p:cNvSpPr/>
            <p:nvPr/>
          </p:nvSpPr>
          <p:spPr>
            <a:xfrm>
              <a:off x="1614800" y="2132850"/>
              <a:ext cx="13175" cy="16325"/>
            </a:xfrm>
            <a:custGeom>
              <a:avLst/>
              <a:gdLst/>
              <a:ahLst/>
              <a:cxnLst/>
              <a:rect l="l" t="t" r="r" b="b"/>
              <a:pathLst>
                <a:path w="527" h="653" extrusionOk="0">
                  <a:moveTo>
                    <a:pt x="477" y="1"/>
                  </a:moveTo>
                  <a:cubicBezTo>
                    <a:pt x="276" y="176"/>
                    <a:pt x="126" y="377"/>
                    <a:pt x="1" y="602"/>
                  </a:cubicBezTo>
                  <a:cubicBezTo>
                    <a:pt x="1" y="627"/>
                    <a:pt x="1" y="653"/>
                    <a:pt x="26" y="653"/>
                  </a:cubicBezTo>
                  <a:cubicBezTo>
                    <a:pt x="51" y="653"/>
                    <a:pt x="51" y="653"/>
                    <a:pt x="76" y="627"/>
                  </a:cubicBezTo>
                  <a:cubicBezTo>
                    <a:pt x="176" y="427"/>
                    <a:pt x="326" y="226"/>
                    <a:pt x="527" y="76"/>
                  </a:cubicBezTo>
                  <a:cubicBezTo>
                    <a:pt x="527" y="51"/>
                    <a:pt x="527" y="26"/>
                    <a:pt x="527" y="26"/>
                  </a:cubicBezTo>
                  <a:cubicBezTo>
                    <a:pt x="502" y="1"/>
                    <a:pt x="477"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4"/>
            <p:cNvSpPr/>
            <p:nvPr/>
          </p:nvSpPr>
          <p:spPr>
            <a:xfrm>
              <a:off x="1624825" y="2134750"/>
              <a:ext cx="10675" cy="11300"/>
            </a:xfrm>
            <a:custGeom>
              <a:avLst/>
              <a:gdLst/>
              <a:ahLst/>
              <a:cxnLst/>
              <a:rect l="l" t="t" r="r" b="b"/>
              <a:pathLst>
                <a:path w="427" h="452" extrusionOk="0">
                  <a:moveTo>
                    <a:pt x="376" y="0"/>
                  </a:moveTo>
                  <a:cubicBezTo>
                    <a:pt x="226" y="100"/>
                    <a:pt x="101" y="251"/>
                    <a:pt x="1" y="401"/>
                  </a:cubicBezTo>
                  <a:cubicBezTo>
                    <a:pt x="1" y="426"/>
                    <a:pt x="1" y="426"/>
                    <a:pt x="26" y="451"/>
                  </a:cubicBezTo>
                  <a:lnTo>
                    <a:pt x="51" y="451"/>
                  </a:lnTo>
                  <a:cubicBezTo>
                    <a:pt x="51" y="451"/>
                    <a:pt x="76" y="451"/>
                    <a:pt x="76" y="426"/>
                  </a:cubicBezTo>
                  <a:cubicBezTo>
                    <a:pt x="151" y="276"/>
                    <a:pt x="276" y="150"/>
                    <a:pt x="427" y="75"/>
                  </a:cubicBezTo>
                  <a:cubicBezTo>
                    <a:pt x="427" y="50"/>
                    <a:pt x="427" y="25"/>
                    <a:pt x="427" y="25"/>
                  </a:cubicBezTo>
                  <a:cubicBezTo>
                    <a:pt x="427" y="0"/>
                    <a:pt x="402"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4"/>
            <p:cNvSpPr/>
            <p:nvPr/>
          </p:nvSpPr>
          <p:spPr>
            <a:xfrm>
              <a:off x="1649900" y="2086025"/>
              <a:ext cx="15050" cy="16150"/>
            </a:xfrm>
            <a:custGeom>
              <a:avLst/>
              <a:gdLst/>
              <a:ahLst/>
              <a:cxnLst/>
              <a:rect l="l" t="t" r="r" b="b"/>
              <a:pathLst>
                <a:path w="602" h="646" extrusionOk="0">
                  <a:moveTo>
                    <a:pt x="567" y="0"/>
                  </a:moveTo>
                  <a:cubicBezTo>
                    <a:pt x="558" y="0"/>
                    <a:pt x="551" y="7"/>
                    <a:pt x="551" y="19"/>
                  </a:cubicBezTo>
                  <a:cubicBezTo>
                    <a:pt x="351" y="170"/>
                    <a:pt x="150" y="370"/>
                    <a:pt x="0" y="596"/>
                  </a:cubicBezTo>
                  <a:cubicBezTo>
                    <a:pt x="0" y="621"/>
                    <a:pt x="0" y="621"/>
                    <a:pt x="25" y="646"/>
                  </a:cubicBezTo>
                  <a:lnTo>
                    <a:pt x="75" y="646"/>
                  </a:lnTo>
                  <a:cubicBezTo>
                    <a:pt x="226" y="420"/>
                    <a:pt x="401" y="220"/>
                    <a:pt x="602" y="69"/>
                  </a:cubicBezTo>
                  <a:cubicBezTo>
                    <a:pt x="602" y="44"/>
                    <a:pt x="602" y="19"/>
                    <a:pt x="602" y="19"/>
                  </a:cubicBezTo>
                  <a:cubicBezTo>
                    <a:pt x="589" y="7"/>
                    <a:pt x="576"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4"/>
            <p:cNvSpPr/>
            <p:nvPr/>
          </p:nvSpPr>
          <p:spPr>
            <a:xfrm>
              <a:off x="1577200" y="2176100"/>
              <a:ext cx="16325" cy="21325"/>
            </a:xfrm>
            <a:custGeom>
              <a:avLst/>
              <a:gdLst/>
              <a:ahLst/>
              <a:cxnLst/>
              <a:rect l="l" t="t" r="r" b="b"/>
              <a:pathLst>
                <a:path w="653" h="853" extrusionOk="0">
                  <a:moveTo>
                    <a:pt x="577" y="0"/>
                  </a:moveTo>
                  <a:cubicBezTo>
                    <a:pt x="352" y="251"/>
                    <a:pt x="151" y="501"/>
                    <a:pt x="1" y="802"/>
                  </a:cubicBezTo>
                  <a:cubicBezTo>
                    <a:pt x="1" y="827"/>
                    <a:pt x="1" y="827"/>
                    <a:pt x="26" y="852"/>
                  </a:cubicBezTo>
                  <a:cubicBezTo>
                    <a:pt x="51" y="852"/>
                    <a:pt x="51" y="852"/>
                    <a:pt x="76" y="827"/>
                  </a:cubicBezTo>
                  <a:cubicBezTo>
                    <a:pt x="226" y="552"/>
                    <a:pt x="402" y="301"/>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4"/>
            <p:cNvSpPr/>
            <p:nvPr/>
          </p:nvSpPr>
          <p:spPr>
            <a:xfrm>
              <a:off x="1580975" y="2186275"/>
              <a:ext cx="15050" cy="16775"/>
            </a:xfrm>
            <a:custGeom>
              <a:avLst/>
              <a:gdLst/>
              <a:ahLst/>
              <a:cxnLst/>
              <a:rect l="l" t="t" r="r" b="b"/>
              <a:pathLst>
                <a:path w="602" h="671" extrusionOk="0">
                  <a:moveTo>
                    <a:pt x="567" y="0"/>
                  </a:moveTo>
                  <a:cubicBezTo>
                    <a:pt x="558" y="0"/>
                    <a:pt x="552" y="7"/>
                    <a:pt x="552" y="19"/>
                  </a:cubicBezTo>
                  <a:cubicBezTo>
                    <a:pt x="351" y="195"/>
                    <a:pt x="176" y="395"/>
                    <a:pt x="25" y="621"/>
                  </a:cubicBezTo>
                  <a:cubicBezTo>
                    <a:pt x="0" y="621"/>
                    <a:pt x="0" y="646"/>
                    <a:pt x="25" y="671"/>
                  </a:cubicBezTo>
                  <a:lnTo>
                    <a:pt x="50" y="671"/>
                  </a:lnTo>
                  <a:cubicBezTo>
                    <a:pt x="50" y="671"/>
                    <a:pt x="75" y="671"/>
                    <a:pt x="75" y="646"/>
                  </a:cubicBezTo>
                  <a:cubicBezTo>
                    <a:pt x="226" y="445"/>
                    <a:pt x="401" y="245"/>
                    <a:pt x="602" y="69"/>
                  </a:cubicBezTo>
                  <a:cubicBezTo>
                    <a:pt x="602" y="44"/>
                    <a:pt x="602" y="19"/>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4"/>
            <p:cNvSpPr/>
            <p:nvPr/>
          </p:nvSpPr>
          <p:spPr>
            <a:xfrm>
              <a:off x="1584100" y="2195525"/>
              <a:ext cx="13800" cy="16300"/>
            </a:xfrm>
            <a:custGeom>
              <a:avLst/>
              <a:gdLst/>
              <a:ahLst/>
              <a:cxnLst/>
              <a:rect l="l" t="t" r="r" b="b"/>
              <a:pathLst>
                <a:path w="552" h="652" extrusionOk="0">
                  <a:moveTo>
                    <a:pt x="502" y="0"/>
                  </a:moveTo>
                  <a:cubicBezTo>
                    <a:pt x="301" y="176"/>
                    <a:pt x="126" y="376"/>
                    <a:pt x="0" y="577"/>
                  </a:cubicBezTo>
                  <a:cubicBezTo>
                    <a:pt x="0" y="602"/>
                    <a:pt x="0" y="627"/>
                    <a:pt x="25" y="627"/>
                  </a:cubicBezTo>
                  <a:cubicBezTo>
                    <a:pt x="25" y="652"/>
                    <a:pt x="25" y="652"/>
                    <a:pt x="25" y="652"/>
                  </a:cubicBezTo>
                  <a:cubicBezTo>
                    <a:pt x="51" y="652"/>
                    <a:pt x="51" y="627"/>
                    <a:pt x="51" y="627"/>
                  </a:cubicBezTo>
                  <a:cubicBezTo>
                    <a:pt x="176" y="401"/>
                    <a:pt x="351" y="226"/>
                    <a:pt x="552" y="50"/>
                  </a:cubicBezTo>
                  <a:cubicBezTo>
                    <a:pt x="552" y="50"/>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4"/>
            <p:cNvSpPr/>
            <p:nvPr/>
          </p:nvSpPr>
          <p:spPr>
            <a:xfrm>
              <a:off x="1586600" y="2205550"/>
              <a:ext cx="11300" cy="12550"/>
            </a:xfrm>
            <a:custGeom>
              <a:avLst/>
              <a:gdLst/>
              <a:ahLst/>
              <a:cxnLst/>
              <a:rect l="l" t="t" r="r" b="b"/>
              <a:pathLst>
                <a:path w="452" h="502" extrusionOk="0">
                  <a:moveTo>
                    <a:pt x="377" y="0"/>
                  </a:moveTo>
                  <a:cubicBezTo>
                    <a:pt x="226" y="125"/>
                    <a:pt x="101" y="276"/>
                    <a:pt x="1" y="451"/>
                  </a:cubicBezTo>
                  <a:cubicBezTo>
                    <a:pt x="1" y="476"/>
                    <a:pt x="1" y="501"/>
                    <a:pt x="26" y="501"/>
                  </a:cubicBezTo>
                  <a:cubicBezTo>
                    <a:pt x="51" y="501"/>
                    <a:pt x="51" y="501"/>
                    <a:pt x="76" y="476"/>
                  </a:cubicBezTo>
                  <a:cubicBezTo>
                    <a:pt x="151" y="326"/>
                    <a:pt x="276" y="176"/>
                    <a:pt x="427" y="75"/>
                  </a:cubicBezTo>
                  <a:cubicBezTo>
                    <a:pt x="452" y="50"/>
                    <a:pt x="452" y="25"/>
                    <a:pt x="427" y="25"/>
                  </a:cubicBezTo>
                  <a:cubicBezTo>
                    <a:pt x="427" y="0"/>
                    <a:pt x="402"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4"/>
            <p:cNvSpPr/>
            <p:nvPr/>
          </p:nvSpPr>
          <p:spPr>
            <a:xfrm>
              <a:off x="1587850" y="2229700"/>
              <a:ext cx="16950" cy="15975"/>
            </a:xfrm>
            <a:custGeom>
              <a:avLst/>
              <a:gdLst/>
              <a:ahLst/>
              <a:cxnLst/>
              <a:rect l="l" t="t" r="r" b="b"/>
              <a:pathLst>
                <a:path w="678" h="639" extrusionOk="0">
                  <a:moveTo>
                    <a:pt x="626" y="0"/>
                  </a:moveTo>
                  <a:cubicBezTo>
                    <a:pt x="619" y="0"/>
                    <a:pt x="611" y="3"/>
                    <a:pt x="602" y="12"/>
                  </a:cubicBezTo>
                  <a:cubicBezTo>
                    <a:pt x="377" y="162"/>
                    <a:pt x="176" y="362"/>
                    <a:pt x="26" y="588"/>
                  </a:cubicBezTo>
                  <a:cubicBezTo>
                    <a:pt x="1" y="613"/>
                    <a:pt x="1" y="613"/>
                    <a:pt x="26" y="638"/>
                  </a:cubicBezTo>
                  <a:lnTo>
                    <a:pt x="76" y="638"/>
                  </a:lnTo>
                  <a:cubicBezTo>
                    <a:pt x="251" y="413"/>
                    <a:pt x="427" y="237"/>
                    <a:pt x="652" y="62"/>
                  </a:cubicBezTo>
                  <a:cubicBezTo>
                    <a:pt x="678" y="62"/>
                    <a:pt x="678" y="37"/>
                    <a:pt x="652" y="12"/>
                  </a:cubicBezTo>
                  <a:cubicBezTo>
                    <a:pt x="652" y="12"/>
                    <a:pt x="641"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4"/>
            <p:cNvSpPr/>
            <p:nvPr/>
          </p:nvSpPr>
          <p:spPr>
            <a:xfrm>
              <a:off x="1591625" y="2238125"/>
              <a:ext cx="15675" cy="15675"/>
            </a:xfrm>
            <a:custGeom>
              <a:avLst/>
              <a:gdLst/>
              <a:ahLst/>
              <a:cxnLst/>
              <a:rect l="l" t="t" r="r" b="b"/>
              <a:pathLst>
                <a:path w="627" h="627" extrusionOk="0">
                  <a:moveTo>
                    <a:pt x="552" y="0"/>
                  </a:moveTo>
                  <a:cubicBezTo>
                    <a:pt x="351" y="176"/>
                    <a:pt x="176" y="376"/>
                    <a:pt x="0" y="577"/>
                  </a:cubicBezTo>
                  <a:cubicBezTo>
                    <a:pt x="0" y="602"/>
                    <a:pt x="0" y="627"/>
                    <a:pt x="25" y="627"/>
                  </a:cubicBezTo>
                  <a:lnTo>
                    <a:pt x="75" y="627"/>
                  </a:lnTo>
                  <a:cubicBezTo>
                    <a:pt x="226" y="427"/>
                    <a:pt x="401" y="226"/>
                    <a:pt x="602" y="76"/>
                  </a:cubicBezTo>
                  <a:cubicBezTo>
                    <a:pt x="627" y="51"/>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4"/>
            <p:cNvSpPr/>
            <p:nvPr/>
          </p:nvSpPr>
          <p:spPr>
            <a:xfrm>
              <a:off x="1593500" y="2246275"/>
              <a:ext cx="15675" cy="15675"/>
            </a:xfrm>
            <a:custGeom>
              <a:avLst/>
              <a:gdLst/>
              <a:ahLst/>
              <a:cxnLst/>
              <a:rect l="l" t="t" r="r" b="b"/>
              <a:pathLst>
                <a:path w="627" h="627" extrusionOk="0">
                  <a:moveTo>
                    <a:pt x="552" y="0"/>
                  </a:moveTo>
                  <a:cubicBezTo>
                    <a:pt x="351" y="151"/>
                    <a:pt x="151" y="351"/>
                    <a:pt x="0" y="577"/>
                  </a:cubicBezTo>
                  <a:cubicBezTo>
                    <a:pt x="0" y="577"/>
                    <a:pt x="0" y="602"/>
                    <a:pt x="0" y="627"/>
                  </a:cubicBezTo>
                  <a:lnTo>
                    <a:pt x="25" y="627"/>
                  </a:lnTo>
                  <a:cubicBezTo>
                    <a:pt x="51" y="627"/>
                    <a:pt x="51" y="627"/>
                    <a:pt x="51" y="602"/>
                  </a:cubicBezTo>
                  <a:cubicBezTo>
                    <a:pt x="201" y="401"/>
                    <a:pt x="401" y="201"/>
                    <a:pt x="602" y="50"/>
                  </a:cubicBezTo>
                  <a:cubicBezTo>
                    <a:pt x="627" y="50"/>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4"/>
            <p:cNvSpPr/>
            <p:nvPr/>
          </p:nvSpPr>
          <p:spPr>
            <a:xfrm>
              <a:off x="1596000" y="2253150"/>
              <a:ext cx="16325" cy="17575"/>
            </a:xfrm>
            <a:custGeom>
              <a:avLst/>
              <a:gdLst/>
              <a:ahLst/>
              <a:cxnLst/>
              <a:rect l="l" t="t" r="r" b="b"/>
              <a:pathLst>
                <a:path w="653" h="703" extrusionOk="0">
                  <a:moveTo>
                    <a:pt x="602" y="1"/>
                  </a:moveTo>
                  <a:cubicBezTo>
                    <a:pt x="377" y="201"/>
                    <a:pt x="176" y="402"/>
                    <a:pt x="26" y="653"/>
                  </a:cubicBezTo>
                  <a:cubicBezTo>
                    <a:pt x="1" y="653"/>
                    <a:pt x="1" y="678"/>
                    <a:pt x="26" y="678"/>
                  </a:cubicBezTo>
                  <a:cubicBezTo>
                    <a:pt x="26" y="703"/>
                    <a:pt x="26" y="703"/>
                    <a:pt x="51" y="703"/>
                  </a:cubicBezTo>
                  <a:cubicBezTo>
                    <a:pt x="51" y="703"/>
                    <a:pt x="76" y="703"/>
                    <a:pt x="76" y="678"/>
                  </a:cubicBezTo>
                  <a:cubicBezTo>
                    <a:pt x="226" y="452"/>
                    <a:pt x="427" y="252"/>
                    <a:pt x="627" y="76"/>
                  </a:cubicBezTo>
                  <a:cubicBezTo>
                    <a:pt x="652" y="51"/>
                    <a:pt x="652" y="26"/>
                    <a:pt x="652" y="26"/>
                  </a:cubicBezTo>
                  <a:cubicBezTo>
                    <a:pt x="627" y="1"/>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4"/>
            <p:cNvSpPr/>
            <p:nvPr/>
          </p:nvSpPr>
          <p:spPr>
            <a:xfrm>
              <a:off x="1596625" y="2263175"/>
              <a:ext cx="16325" cy="18825"/>
            </a:xfrm>
            <a:custGeom>
              <a:avLst/>
              <a:gdLst/>
              <a:ahLst/>
              <a:cxnLst/>
              <a:rect l="l" t="t" r="r" b="b"/>
              <a:pathLst>
                <a:path w="653" h="753" extrusionOk="0">
                  <a:moveTo>
                    <a:pt x="577" y="1"/>
                  </a:moveTo>
                  <a:cubicBezTo>
                    <a:pt x="352" y="201"/>
                    <a:pt x="176" y="452"/>
                    <a:pt x="1" y="703"/>
                  </a:cubicBezTo>
                  <a:cubicBezTo>
                    <a:pt x="1" y="728"/>
                    <a:pt x="1" y="728"/>
                    <a:pt x="26" y="753"/>
                  </a:cubicBezTo>
                  <a:lnTo>
                    <a:pt x="51" y="753"/>
                  </a:lnTo>
                  <a:cubicBezTo>
                    <a:pt x="51" y="753"/>
                    <a:pt x="51" y="753"/>
                    <a:pt x="76" y="728"/>
                  </a:cubicBezTo>
                  <a:cubicBezTo>
                    <a:pt x="226" y="477"/>
                    <a:pt x="427" y="252"/>
                    <a:pt x="627" y="51"/>
                  </a:cubicBezTo>
                  <a:cubicBezTo>
                    <a:pt x="652"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4"/>
            <p:cNvSpPr/>
            <p:nvPr/>
          </p:nvSpPr>
          <p:spPr>
            <a:xfrm>
              <a:off x="1597875" y="2278375"/>
              <a:ext cx="11300" cy="13650"/>
            </a:xfrm>
            <a:custGeom>
              <a:avLst/>
              <a:gdLst/>
              <a:ahLst/>
              <a:cxnLst/>
              <a:rect l="l" t="t" r="r" b="b"/>
              <a:pathLst>
                <a:path w="452" h="546" extrusionOk="0">
                  <a:moveTo>
                    <a:pt x="392" y="1"/>
                  </a:moveTo>
                  <a:cubicBezTo>
                    <a:pt x="383" y="1"/>
                    <a:pt x="377" y="7"/>
                    <a:pt x="377" y="20"/>
                  </a:cubicBezTo>
                  <a:lnTo>
                    <a:pt x="26" y="471"/>
                  </a:lnTo>
                  <a:cubicBezTo>
                    <a:pt x="1" y="496"/>
                    <a:pt x="1" y="521"/>
                    <a:pt x="26" y="521"/>
                  </a:cubicBezTo>
                  <a:cubicBezTo>
                    <a:pt x="26" y="546"/>
                    <a:pt x="26" y="546"/>
                    <a:pt x="51" y="546"/>
                  </a:cubicBezTo>
                  <a:cubicBezTo>
                    <a:pt x="51" y="546"/>
                    <a:pt x="76" y="546"/>
                    <a:pt x="76" y="521"/>
                  </a:cubicBezTo>
                  <a:lnTo>
                    <a:pt x="427" y="70"/>
                  </a:lnTo>
                  <a:cubicBezTo>
                    <a:pt x="452" y="45"/>
                    <a:pt x="427" y="20"/>
                    <a:pt x="427" y="20"/>
                  </a:cubicBezTo>
                  <a:cubicBezTo>
                    <a:pt x="414" y="7"/>
                    <a:pt x="402"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4"/>
            <p:cNvSpPr/>
            <p:nvPr/>
          </p:nvSpPr>
          <p:spPr>
            <a:xfrm>
              <a:off x="1622325" y="2214475"/>
              <a:ext cx="15675" cy="17400"/>
            </a:xfrm>
            <a:custGeom>
              <a:avLst/>
              <a:gdLst/>
              <a:ahLst/>
              <a:cxnLst/>
              <a:rect l="l" t="t" r="r" b="b"/>
              <a:pathLst>
                <a:path w="627" h="696" extrusionOk="0">
                  <a:moveTo>
                    <a:pt x="586" y="0"/>
                  </a:moveTo>
                  <a:cubicBezTo>
                    <a:pt x="577" y="0"/>
                    <a:pt x="564" y="7"/>
                    <a:pt x="552" y="19"/>
                  </a:cubicBezTo>
                  <a:cubicBezTo>
                    <a:pt x="351" y="195"/>
                    <a:pt x="176" y="395"/>
                    <a:pt x="25" y="621"/>
                  </a:cubicBezTo>
                  <a:cubicBezTo>
                    <a:pt x="0" y="646"/>
                    <a:pt x="0" y="671"/>
                    <a:pt x="25" y="671"/>
                  </a:cubicBezTo>
                  <a:cubicBezTo>
                    <a:pt x="25" y="696"/>
                    <a:pt x="50" y="696"/>
                    <a:pt x="50" y="696"/>
                  </a:cubicBezTo>
                  <a:cubicBezTo>
                    <a:pt x="50" y="696"/>
                    <a:pt x="75" y="671"/>
                    <a:pt x="75" y="671"/>
                  </a:cubicBezTo>
                  <a:cubicBezTo>
                    <a:pt x="226" y="445"/>
                    <a:pt x="401" y="245"/>
                    <a:pt x="602" y="69"/>
                  </a:cubicBezTo>
                  <a:cubicBezTo>
                    <a:pt x="627" y="69"/>
                    <a:pt x="627" y="44"/>
                    <a:pt x="602" y="19"/>
                  </a:cubicBezTo>
                  <a:cubicBezTo>
                    <a:pt x="602" y="7"/>
                    <a:pt x="596"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4"/>
            <p:cNvSpPr/>
            <p:nvPr/>
          </p:nvSpPr>
          <p:spPr>
            <a:xfrm>
              <a:off x="1624200" y="2223250"/>
              <a:ext cx="16325" cy="16150"/>
            </a:xfrm>
            <a:custGeom>
              <a:avLst/>
              <a:gdLst/>
              <a:ahLst/>
              <a:cxnLst/>
              <a:rect l="l" t="t" r="r" b="b"/>
              <a:pathLst>
                <a:path w="653" h="646" extrusionOk="0">
                  <a:moveTo>
                    <a:pt x="618" y="0"/>
                  </a:moveTo>
                  <a:cubicBezTo>
                    <a:pt x="608" y="0"/>
                    <a:pt x="602" y="6"/>
                    <a:pt x="602" y="19"/>
                  </a:cubicBezTo>
                  <a:cubicBezTo>
                    <a:pt x="376" y="169"/>
                    <a:pt x="176" y="370"/>
                    <a:pt x="0" y="595"/>
                  </a:cubicBezTo>
                  <a:cubicBezTo>
                    <a:pt x="0" y="595"/>
                    <a:pt x="0" y="620"/>
                    <a:pt x="0" y="646"/>
                  </a:cubicBezTo>
                  <a:lnTo>
                    <a:pt x="26" y="646"/>
                  </a:lnTo>
                  <a:cubicBezTo>
                    <a:pt x="51" y="646"/>
                    <a:pt x="51" y="646"/>
                    <a:pt x="51" y="620"/>
                  </a:cubicBezTo>
                  <a:cubicBezTo>
                    <a:pt x="226" y="395"/>
                    <a:pt x="401" y="219"/>
                    <a:pt x="627" y="69"/>
                  </a:cubicBezTo>
                  <a:cubicBezTo>
                    <a:pt x="652" y="44"/>
                    <a:pt x="652" y="44"/>
                    <a:pt x="652" y="19"/>
                  </a:cubicBezTo>
                  <a:cubicBezTo>
                    <a:pt x="640" y="6"/>
                    <a:pt x="627"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4"/>
            <p:cNvSpPr/>
            <p:nvPr/>
          </p:nvSpPr>
          <p:spPr>
            <a:xfrm>
              <a:off x="1627325" y="2229975"/>
              <a:ext cx="15700" cy="15700"/>
            </a:xfrm>
            <a:custGeom>
              <a:avLst/>
              <a:gdLst/>
              <a:ahLst/>
              <a:cxnLst/>
              <a:rect l="l" t="t" r="r" b="b"/>
              <a:pathLst>
                <a:path w="628" h="628" extrusionOk="0">
                  <a:moveTo>
                    <a:pt x="552" y="1"/>
                  </a:moveTo>
                  <a:cubicBezTo>
                    <a:pt x="377" y="176"/>
                    <a:pt x="176" y="377"/>
                    <a:pt x="26" y="577"/>
                  </a:cubicBezTo>
                  <a:cubicBezTo>
                    <a:pt x="1" y="602"/>
                    <a:pt x="1" y="627"/>
                    <a:pt x="26" y="627"/>
                  </a:cubicBezTo>
                  <a:lnTo>
                    <a:pt x="76" y="627"/>
                  </a:lnTo>
                  <a:cubicBezTo>
                    <a:pt x="226" y="427"/>
                    <a:pt x="427" y="226"/>
                    <a:pt x="602" y="51"/>
                  </a:cubicBezTo>
                  <a:cubicBezTo>
                    <a:pt x="627" y="51"/>
                    <a:pt x="627" y="26"/>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4"/>
            <p:cNvSpPr/>
            <p:nvPr/>
          </p:nvSpPr>
          <p:spPr>
            <a:xfrm>
              <a:off x="1617925" y="2206950"/>
              <a:ext cx="15700" cy="16150"/>
            </a:xfrm>
            <a:custGeom>
              <a:avLst/>
              <a:gdLst/>
              <a:ahLst/>
              <a:cxnLst/>
              <a:rect l="l" t="t" r="r" b="b"/>
              <a:pathLst>
                <a:path w="628" h="646" extrusionOk="0">
                  <a:moveTo>
                    <a:pt x="593" y="1"/>
                  </a:moveTo>
                  <a:cubicBezTo>
                    <a:pt x="584" y="1"/>
                    <a:pt x="577" y="7"/>
                    <a:pt x="577" y="19"/>
                  </a:cubicBezTo>
                  <a:lnTo>
                    <a:pt x="1" y="571"/>
                  </a:lnTo>
                  <a:cubicBezTo>
                    <a:pt x="1" y="596"/>
                    <a:pt x="1" y="621"/>
                    <a:pt x="1" y="621"/>
                  </a:cubicBezTo>
                  <a:cubicBezTo>
                    <a:pt x="26" y="646"/>
                    <a:pt x="26" y="646"/>
                    <a:pt x="26" y="646"/>
                  </a:cubicBezTo>
                  <a:cubicBezTo>
                    <a:pt x="51" y="646"/>
                    <a:pt x="51" y="646"/>
                    <a:pt x="51" y="621"/>
                  </a:cubicBezTo>
                  <a:lnTo>
                    <a:pt x="627" y="69"/>
                  </a:lnTo>
                  <a:cubicBezTo>
                    <a:pt x="627" y="44"/>
                    <a:pt x="627" y="44"/>
                    <a:pt x="627" y="19"/>
                  </a:cubicBezTo>
                  <a:cubicBezTo>
                    <a:pt x="615" y="7"/>
                    <a:pt x="602"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4"/>
            <p:cNvSpPr/>
            <p:nvPr/>
          </p:nvSpPr>
          <p:spPr>
            <a:xfrm>
              <a:off x="1649900" y="2134125"/>
              <a:ext cx="22575" cy="23200"/>
            </a:xfrm>
            <a:custGeom>
              <a:avLst/>
              <a:gdLst/>
              <a:ahLst/>
              <a:cxnLst/>
              <a:rect l="l" t="t" r="r" b="b"/>
              <a:pathLst>
                <a:path w="903" h="928" extrusionOk="0">
                  <a:moveTo>
                    <a:pt x="827" y="0"/>
                  </a:moveTo>
                  <a:cubicBezTo>
                    <a:pt x="501" y="226"/>
                    <a:pt x="226" y="526"/>
                    <a:pt x="25" y="852"/>
                  </a:cubicBezTo>
                  <a:cubicBezTo>
                    <a:pt x="0" y="877"/>
                    <a:pt x="0" y="902"/>
                    <a:pt x="25" y="902"/>
                  </a:cubicBezTo>
                  <a:cubicBezTo>
                    <a:pt x="25" y="927"/>
                    <a:pt x="25" y="927"/>
                    <a:pt x="50" y="927"/>
                  </a:cubicBezTo>
                  <a:cubicBezTo>
                    <a:pt x="50" y="927"/>
                    <a:pt x="75" y="902"/>
                    <a:pt x="75" y="902"/>
                  </a:cubicBezTo>
                  <a:cubicBezTo>
                    <a:pt x="276" y="576"/>
                    <a:pt x="551" y="301"/>
                    <a:pt x="877" y="75"/>
                  </a:cubicBezTo>
                  <a:cubicBezTo>
                    <a:pt x="877" y="50"/>
                    <a:pt x="902" y="25"/>
                    <a:pt x="877" y="25"/>
                  </a:cubicBezTo>
                  <a:cubicBezTo>
                    <a:pt x="877"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4"/>
            <p:cNvSpPr/>
            <p:nvPr/>
          </p:nvSpPr>
          <p:spPr>
            <a:xfrm>
              <a:off x="1645500" y="2136625"/>
              <a:ext cx="35750" cy="35100"/>
            </a:xfrm>
            <a:custGeom>
              <a:avLst/>
              <a:gdLst/>
              <a:ahLst/>
              <a:cxnLst/>
              <a:rect l="l" t="t" r="r" b="b"/>
              <a:pathLst>
                <a:path w="1430" h="1404" extrusionOk="0">
                  <a:moveTo>
                    <a:pt x="1379" y="0"/>
                  </a:moveTo>
                  <a:cubicBezTo>
                    <a:pt x="853" y="376"/>
                    <a:pt x="402" y="827"/>
                    <a:pt x="26" y="1354"/>
                  </a:cubicBezTo>
                  <a:cubicBezTo>
                    <a:pt x="1" y="1354"/>
                    <a:pt x="26" y="1379"/>
                    <a:pt x="26" y="1404"/>
                  </a:cubicBezTo>
                  <a:lnTo>
                    <a:pt x="51" y="1404"/>
                  </a:lnTo>
                  <a:cubicBezTo>
                    <a:pt x="51" y="1404"/>
                    <a:pt x="76" y="1404"/>
                    <a:pt x="76" y="1379"/>
                  </a:cubicBezTo>
                  <a:cubicBezTo>
                    <a:pt x="452" y="877"/>
                    <a:pt x="903" y="426"/>
                    <a:pt x="1404" y="50"/>
                  </a:cubicBezTo>
                  <a:cubicBezTo>
                    <a:pt x="1429" y="50"/>
                    <a:pt x="1429" y="25"/>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4"/>
            <p:cNvSpPr/>
            <p:nvPr/>
          </p:nvSpPr>
          <p:spPr>
            <a:xfrm>
              <a:off x="1650525" y="2146650"/>
              <a:ext cx="31975" cy="27600"/>
            </a:xfrm>
            <a:custGeom>
              <a:avLst/>
              <a:gdLst/>
              <a:ahLst/>
              <a:cxnLst/>
              <a:rect l="l" t="t" r="r" b="b"/>
              <a:pathLst>
                <a:path w="1279" h="1104" extrusionOk="0">
                  <a:moveTo>
                    <a:pt x="1203" y="0"/>
                  </a:moveTo>
                  <a:cubicBezTo>
                    <a:pt x="752" y="276"/>
                    <a:pt x="351" y="627"/>
                    <a:pt x="25" y="1053"/>
                  </a:cubicBezTo>
                  <a:cubicBezTo>
                    <a:pt x="0" y="1053"/>
                    <a:pt x="0" y="1078"/>
                    <a:pt x="25" y="1103"/>
                  </a:cubicBezTo>
                  <a:lnTo>
                    <a:pt x="50" y="1103"/>
                  </a:lnTo>
                  <a:cubicBezTo>
                    <a:pt x="50" y="1103"/>
                    <a:pt x="75" y="1103"/>
                    <a:pt x="75" y="1078"/>
                  </a:cubicBezTo>
                  <a:cubicBezTo>
                    <a:pt x="401" y="677"/>
                    <a:pt x="802" y="326"/>
                    <a:pt x="1253" y="75"/>
                  </a:cubicBezTo>
                  <a:cubicBezTo>
                    <a:pt x="1253" y="50"/>
                    <a:pt x="1278" y="25"/>
                    <a:pt x="1253" y="25"/>
                  </a:cubicBezTo>
                  <a:cubicBezTo>
                    <a:pt x="1253" y="0"/>
                    <a:pt x="122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4"/>
            <p:cNvSpPr/>
            <p:nvPr/>
          </p:nvSpPr>
          <p:spPr>
            <a:xfrm>
              <a:off x="1654275" y="2155425"/>
              <a:ext cx="30100" cy="25075"/>
            </a:xfrm>
            <a:custGeom>
              <a:avLst/>
              <a:gdLst/>
              <a:ahLst/>
              <a:cxnLst/>
              <a:rect l="l" t="t" r="r" b="b"/>
              <a:pathLst>
                <a:path w="1204" h="1003" extrusionOk="0">
                  <a:moveTo>
                    <a:pt x="1153" y="0"/>
                  </a:moveTo>
                  <a:cubicBezTo>
                    <a:pt x="752" y="276"/>
                    <a:pt x="326" y="577"/>
                    <a:pt x="0" y="953"/>
                  </a:cubicBezTo>
                  <a:cubicBezTo>
                    <a:pt x="0" y="978"/>
                    <a:pt x="0" y="978"/>
                    <a:pt x="26" y="1003"/>
                  </a:cubicBezTo>
                  <a:lnTo>
                    <a:pt x="76" y="1003"/>
                  </a:lnTo>
                  <a:cubicBezTo>
                    <a:pt x="376" y="627"/>
                    <a:pt x="777" y="351"/>
                    <a:pt x="1178" y="75"/>
                  </a:cubicBezTo>
                  <a:cubicBezTo>
                    <a:pt x="1203" y="50"/>
                    <a:pt x="1203" y="25"/>
                    <a:pt x="1203" y="25"/>
                  </a:cubicBezTo>
                  <a:cubicBezTo>
                    <a:pt x="1178" y="0"/>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4"/>
            <p:cNvSpPr/>
            <p:nvPr/>
          </p:nvSpPr>
          <p:spPr>
            <a:xfrm>
              <a:off x="1661175" y="2162650"/>
              <a:ext cx="26325" cy="22875"/>
            </a:xfrm>
            <a:custGeom>
              <a:avLst/>
              <a:gdLst/>
              <a:ahLst/>
              <a:cxnLst/>
              <a:rect l="l" t="t" r="r" b="b"/>
              <a:pathLst>
                <a:path w="1053" h="915" extrusionOk="0">
                  <a:moveTo>
                    <a:pt x="1010" y="1"/>
                  </a:moveTo>
                  <a:cubicBezTo>
                    <a:pt x="1005" y="1"/>
                    <a:pt x="1003" y="4"/>
                    <a:pt x="1003" y="12"/>
                  </a:cubicBezTo>
                  <a:cubicBezTo>
                    <a:pt x="627" y="263"/>
                    <a:pt x="301" y="538"/>
                    <a:pt x="0" y="839"/>
                  </a:cubicBezTo>
                  <a:cubicBezTo>
                    <a:pt x="0" y="864"/>
                    <a:pt x="0" y="889"/>
                    <a:pt x="0" y="889"/>
                  </a:cubicBezTo>
                  <a:cubicBezTo>
                    <a:pt x="0" y="914"/>
                    <a:pt x="25" y="914"/>
                    <a:pt x="25" y="914"/>
                  </a:cubicBezTo>
                  <a:cubicBezTo>
                    <a:pt x="25" y="914"/>
                    <a:pt x="50" y="914"/>
                    <a:pt x="50" y="889"/>
                  </a:cubicBezTo>
                  <a:cubicBezTo>
                    <a:pt x="351" y="588"/>
                    <a:pt x="677" y="313"/>
                    <a:pt x="1028" y="62"/>
                  </a:cubicBezTo>
                  <a:cubicBezTo>
                    <a:pt x="1053" y="62"/>
                    <a:pt x="1053" y="37"/>
                    <a:pt x="1053" y="12"/>
                  </a:cubicBezTo>
                  <a:cubicBezTo>
                    <a:pt x="1036" y="12"/>
                    <a:pt x="1019"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4"/>
            <p:cNvSpPr/>
            <p:nvPr/>
          </p:nvSpPr>
          <p:spPr>
            <a:xfrm>
              <a:off x="1667425" y="2169825"/>
              <a:ext cx="23850" cy="21325"/>
            </a:xfrm>
            <a:custGeom>
              <a:avLst/>
              <a:gdLst/>
              <a:ahLst/>
              <a:cxnLst/>
              <a:rect l="l" t="t" r="r" b="b"/>
              <a:pathLst>
                <a:path w="954" h="853" extrusionOk="0">
                  <a:moveTo>
                    <a:pt x="903" y="1"/>
                  </a:moveTo>
                  <a:lnTo>
                    <a:pt x="1" y="778"/>
                  </a:lnTo>
                  <a:cubicBezTo>
                    <a:pt x="1" y="803"/>
                    <a:pt x="1" y="828"/>
                    <a:pt x="1" y="828"/>
                  </a:cubicBezTo>
                  <a:cubicBezTo>
                    <a:pt x="26" y="853"/>
                    <a:pt x="26" y="853"/>
                    <a:pt x="26" y="853"/>
                  </a:cubicBezTo>
                  <a:cubicBezTo>
                    <a:pt x="51" y="853"/>
                    <a:pt x="51" y="853"/>
                    <a:pt x="51" y="828"/>
                  </a:cubicBezTo>
                  <a:lnTo>
                    <a:pt x="928" y="76"/>
                  </a:lnTo>
                  <a:cubicBezTo>
                    <a:pt x="953" y="51"/>
                    <a:pt x="953" y="26"/>
                    <a:pt x="953" y="26"/>
                  </a:cubicBezTo>
                  <a:cubicBezTo>
                    <a:pt x="928" y="1"/>
                    <a:pt x="903"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4"/>
            <p:cNvSpPr/>
            <p:nvPr/>
          </p:nvSpPr>
          <p:spPr>
            <a:xfrm>
              <a:off x="1672450" y="2174375"/>
              <a:ext cx="22575" cy="21175"/>
            </a:xfrm>
            <a:custGeom>
              <a:avLst/>
              <a:gdLst/>
              <a:ahLst/>
              <a:cxnLst/>
              <a:rect l="l" t="t" r="r" b="b"/>
              <a:pathLst>
                <a:path w="903" h="847" extrusionOk="0">
                  <a:moveTo>
                    <a:pt x="862" y="0"/>
                  </a:moveTo>
                  <a:cubicBezTo>
                    <a:pt x="852" y="0"/>
                    <a:pt x="840" y="7"/>
                    <a:pt x="827" y="19"/>
                  </a:cubicBezTo>
                  <a:lnTo>
                    <a:pt x="25" y="771"/>
                  </a:lnTo>
                  <a:cubicBezTo>
                    <a:pt x="0" y="796"/>
                    <a:pt x="0" y="821"/>
                    <a:pt x="25" y="821"/>
                  </a:cubicBezTo>
                  <a:cubicBezTo>
                    <a:pt x="25" y="821"/>
                    <a:pt x="50" y="846"/>
                    <a:pt x="50" y="846"/>
                  </a:cubicBezTo>
                  <a:cubicBezTo>
                    <a:pt x="50" y="846"/>
                    <a:pt x="75" y="821"/>
                    <a:pt x="75" y="821"/>
                  </a:cubicBezTo>
                  <a:lnTo>
                    <a:pt x="877" y="69"/>
                  </a:lnTo>
                  <a:cubicBezTo>
                    <a:pt x="903" y="44"/>
                    <a:pt x="903" y="19"/>
                    <a:pt x="877" y="19"/>
                  </a:cubicBezTo>
                  <a:cubicBezTo>
                    <a:pt x="877" y="7"/>
                    <a:pt x="871"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4"/>
            <p:cNvSpPr/>
            <p:nvPr/>
          </p:nvSpPr>
          <p:spPr>
            <a:xfrm>
              <a:off x="1678075" y="2179225"/>
              <a:ext cx="21975" cy="20075"/>
            </a:xfrm>
            <a:custGeom>
              <a:avLst/>
              <a:gdLst/>
              <a:ahLst/>
              <a:cxnLst/>
              <a:rect l="l" t="t" r="r" b="b"/>
              <a:pathLst>
                <a:path w="879" h="803" extrusionOk="0">
                  <a:moveTo>
                    <a:pt x="803" y="1"/>
                  </a:moveTo>
                  <a:lnTo>
                    <a:pt x="26" y="752"/>
                  </a:lnTo>
                  <a:cubicBezTo>
                    <a:pt x="1" y="752"/>
                    <a:pt x="1" y="777"/>
                    <a:pt x="26" y="803"/>
                  </a:cubicBezTo>
                  <a:lnTo>
                    <a:pt x="76" y="803"/>
                  </a:lnTo>
                  <a:lnTo>
                    <a:pt x="853" y="51"/>
                  </a:ln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4"/>
            <p:cNvSpPr/>
            <p:nvPr/>
          </p:nvSpPr>
          <p:spPr>
            <a:xfrm>
              <a:off x="1721950" y="2167950"/>
              <a:ext cx="19450" cy="19450"/>
            </a:xfrm>
            <a:custGeom>
              <a:avLst/>
              <a:gdLst/>
              <a:ahLst/>
              <a:cxnLst/>
              <a:rect l="l" t="t" r="r" b="b"/>
              <a:pathLst>
                <a:path w="778" h="778" extrusionOk="0">
                  <a:moveTo>
                    <a:pt x="702" y="0"/>
                  </a:moveTo>
                  <a:cubicBezTo>
                    <a:pt x="476" y="251"/>
                    <a:pt x="251" y="477"/>
                    <a:pt x="25" y="702"/>
                  </a:cubicBezTo>
                  <a:cubicBezTo>
                    <a:pt x="0" y="727"/>
                    <a:pt x="0" y="727"/>
                    <a:pt x="0" y="752"/>
                  </a:cubicBezTo>
                  <a:cubicBezTo>
                    <a:pt x="25" y="752"/>
                    <a:pt x="25" y="777"/>
                    <a:pt x="25" y="777"/>
                  </a:cubicBezTo>
                  <a:cubicBezTo>
                    <a:pt x="50" y="777"/>
                    <a:pt x="50" y="752"/>
                    <a:pt x="50" y="752"/>
                  </a:cubicBezTo>
                  <a:cubicBezTo>
                    <a:pt x="301" y="527"/>
                    <a:pt x="527" y="301"/>
                    <a:pt x="752" y="51"/>
                  </a:cubicBezTo>
                  <a:cubicBezTo>
                    <a:pt x="777" y="51"/>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4"/>
            <p:cNvSpPr/>
            <p:nvPr/>
          </p:nvSpPr>
          <p:spPr>
            <a:xfrm>
              <a:off x="1720075" y="2178750"/>
              <a:ext cx="19450" cy="18675"/>
            </a:xfrm>
            <a:custGeom>
              <a:avLst/>
              <a:gdLst/>
              <a:ahLst/>
              <a:cxnLst/>
              <a:rect l="l" t="t" r="r" b="b"/>
              <a:pathLst>
                <a:path w="778" h="747" extrusionOk="0">
                  <a:moveTo>
                    <a:pt x="727" y="1"/>
                  </a:moveTo>
                  <a:cubicBezTo>
                    <a:pt x="721" y="1"/>
                    <a:pt x="714" y="7"/>
                    <a:pt x="702" y="20"/>
                  </a:cubicBezTo>
                  <a:lnTo>
                    <a:pt x="0" y="696"/>
                  </a:lnTo>
                  <a:cubicBezTo>
                    <a:pt x="0" y="696"/>
                    <a:pt x="0" y="721"/>
                    <a:pt x="0" y="746"/>
                  </a:cubicBezTo>
                  <a:lnTo>
                    <a:pt x="50" y="746"/>
                  </a:lnTo>
                  <a:lnTo>
                    <a:pt x="752" y="70"/>
                  </a:lnTo>
                  <a:cubicBezTo>
                    <a:pt x="777" y="45"/>
                    <a:pt x="777" y="20"/>
                    <a:pt x="752" y="20"/>
                  </a:cubicBezTo>
                  <a:cubicBezTo>
                    <a:pt x="739" y="7"/>
                    <a:pt x="733"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4"/>
            <p:cNvSpPr/>
            <p:nvPr/>
          </p:nvSpPr>
          <p:spPr>
            <a:xfrm>
              <a:off x="1713800" y="2189600"/>
              <a:ext cx="23825" cy="22225"/>
            </a:xfrm>
            <a:custGeom>
              <a:avLst/>
              <a:gdLst/>
              <a:ahLst/>
              <a:cxnLst/>
              <a:rect l="l" t="t" r="r" b="b"/>
              <a:pathLst>
                <a:path w="953" h="889" extrusionOk="0">
                  <a:moveTo>
                    <a:pt x="920" y="0"/>
                  </a:moveTo>
                  <a:cubicBezTo>
                    <a:pt x="911" y="0"/>
                    <a:pt x="894" y="12"/>
                    <a:pt x="878" y="12"/>
                  </a:cubicBezTo>
                  <a:cubicBezTo>
                    <a:pt x="627" y="312"/>
                    <a:pt x="326" y="588"/>
                    <a:pt x="25" y="839"/>
                  </a:cubicBezTo>
                  <a:cubicBezTo>
                    <a:pt x="0" y="839"/>
                    <a:pt x="0" y="864"/>
                    <a:pt x="25" y="889"/>
                  </a:cubicBezTo>
                  <a:lnTo>
                    <a:pt x="76" y="889"/>
                  </a:lnTo>
                  <a:cubicBezTo>
                    <a:pt x="376" y="638"/>
                    <a:pt x="677" y="362"/>
                    <a:pt x="928" y="62"/>
                  </a:cubicBezTo>
                  <a:cubicBezTo>
                    <a:pt x="953" y="37"/>
                    <a:pt x="953" y="12"/>
                    <a:pt x="928" y="12"/>
                  </a:cubicBezTo>
                  <a:cubicBezTo>
                    <a:pt x="928" y="3"/>
                    <a:pt x="925"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4"/>
            <p:cNvSpPr/>
            <p:nvPr/>
          </p:nvSpPr>
          <p:spPr>
            <a:xfrm>
              <a:off x="1701900" y="2129100"/>
              <a:ext cx="11300" cy="11300"/>
            </a:xfrm>
            <a:custGeom>
              <a:avLst/>
              <a:gdLst/>
              <a:ahLst/>
              <a:cxnLst/>
              <a:rect l="l" t="t" r="r" b="b"/>
              <a:pathLst>
                <a:path w="452" h="452" extrusionOk="0">
                  <a:moveTo>
                    <a:pt x="401" y="1"/>
                  </a:moveTo>
                  <a:lnTo>
                    <a:pt x="25" y="402"/>
                  </a:lnTo>
                  <a:cubicBezTo>
                    <a:pt x="0" y="402"/>
                    <a:pt x="0" y="427"/>
                    <a:pt x="25" y="452"/>
                  </a:cubicBezTo>
                  <a:lnTo>
                    <a:pt x="50" y="452"/>
                  </a:lnTo>
                  <a:cubicBezTo>
                    <a:pt x="50" y="452"/>
                    <a:pt x="75" y="452"/>
                    <a:pt x="75" y="427"/>
                  </a:cubicBezTo>
                  <a:lnTo>
                    <a:pt x="451" y="51"/>
                  </a:lnTo>
                  <a:cubicBezTo>
                    <a:pt x="451" y="51"/>
                    <a:pt x="451" y="26"/>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4"/>
            <p:cNvSpPr/>
            <p:nvPr/>
          </p:nvSpPr>
          <p:spPr>
            <a:xfrm>
              <a:off x="1706275" y="2133475"/>
              <a:ext cx="15075" cy="11950"/>
            </a:xfrm>
            <a:custGeom>
              <a:avLst/>
              <a:gdLst/>
              <a:ahLst/>
              <a:cxnLst/>
              <a:rect l="l" t="t" r="r" b="b"/>
              <a:pathLst>
                <a:path w="603" h="478" extrusionOk="0">
                  <a:moveTo>
                    <a:pt x="527" y="1"/>
                  </a:moveTo>
                  <a:cubicBezTo>
                    <a:pt x="352" y="126"/>
                    <a:pt x="176" y="277"/>
                    <a:pt x="26" y="427"/>
                  </a:cubicBezTo>
                  <a:cubicBezTo>
                    <a:pt x="1" y="452"/>
                    <a:pt x="1" y="452"/>
                    <a:pt x="26" y="477"/>
                  </a:cubicBezTo>
                  <a:lnTo>
                    <a:pt x="76" y="477"/>
                  </a:lnTo>
                  <a:cubicBezTo>
                    <a:pt x="226" y="327"/>
                    <a:pt x="402" y="176"/>
                    <a:pt x="577" y="76"/>
                  </a:cubicBezTo>
                  <a:cubicBezTo>
                    <a:pt x="602" y="51"/>
                    <a:pt x="602" y="26"/>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4"/>
            <p:cNvSpPr/>
            <p:nvPr/>
          </p:nvSpPr>
          <p:spPr>
            <a:xfrm>
              <a:off x="1711300" y="2135525"/>
              <a:ext cx="19450" cy="11775"/>
            </a:xfrm>
            <a:custGeom>
              <a:avLst/>
              <a:gdLst/>
              <a:ahLst/>
              <a:cxnLst/>
              <a:rect l="l" t="t" r="r" b="b"/>
              <a:pathLst>
                <a:path w="778" h="471" extrusionOk="0">
                  <a:moveTo>
                    <a:pt x="736" y="0"/>
                  </a:moveTo>
                  <a:cubicBezTo>
                    <a:pt x="727" y="0"/>
                    <a:pt x="714" y="7"/>
                    <a:pt x="702" y="19"/>
                  </a:cubicBezTo>
                  <a:cubicBezTo>
                    <a:pt x="501" y="170"/>
                    <a:pt x="276" y="320"/>
                    <a:pt x="25" y="420"/>
                  </a:cubicBezTo>
                  <a:cubicBezTo>
                    <a:pt x="25" y="420"/>
                    <a:pt x="0" y="445"/>
                    <a:pt x="25" y="445"/>
                  </a:cubicBezTo>
                  <a:cubicBezTo>
                    <a:pt x="25" y="470"/>
                    <a:pt x="25" y="470"/>
                    <a:pt x="50" y="470"/>
                  </a:cubicBezTo>
                  <a:cubicBezTo>
                    <a:pt x="301" y="370"/>
                    <a:pt x="552" y="245"/>
                    <a:pt x="752" y="69"/>
                  </a:cubicBezTo>
                  <a:cubicBezTo>
                    <a:pt x="777" y="44"/>
                    <a:pt x="777" y="44"/>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4"/>
            <p:cNvSpPr/>
            <p:nvPr/>
          </p:nvSpPr>
          <p:spPr>
            <a:xfrm>
              <a:off x="1721325" y="2140375"/>
              <a:ext cx="14425" cy="10050"/>
            </a:xfrm>
            <a:custGeom>
              <a:avLst/>
              <a:gdLst/>
              <a:ahLst/>
              <a:cxnLst/>
              <a:rect l="l" t="t" r="r" b="b"/>
              <a:pathLst>
                <a:path w="577" h="402" extrusionOk="0">
                  <a:moveTo>
                    <a:pt x="527" y="1"/>
                  </a:moveTo>
                  <a:cubicBezTo>
                    <a:pt x="376" y="151"/>
                    <a:pt x="201" y="251"/>
                    <a:pt x="25" y="326"/>
                  </a:cubicBezTo>
                  <a:cubicBezTo>
                    <a:pt x="0" y="326"/>
                    <a:pt x="0" y="352"/>
                    <a:pt x="0" y="377"/>
                  </a:cubicBezTo>
                  <a:cubicBezTo>
                    <a:pt x="0" y="377"/>
                    <a:pt x="25" y="402"/>
                    <a:pt x="25" y="402"/>
                  </a:cubicBezTo>
                  <a:cubicBezTo>
                    <a:pt x="25" y="402"/>
                    <a:pt x="25" y="402"/>
                    <a:pt x="50" y="377"/>
                  </a:cubicBezTo>
                  <a:cubicBezTo>
                    <a:pt x="251" y="326"/>
                    <a:pt x="426" y="201"/>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4"/>
            <p:cNvSpPr/>
            <p:nvPr/>
          </p:nvSpPr>
          <p:spPr>
            <a:xfrm>
              <a:off x="1728200" y="2146800"/>
              <a:ext cx="10675" cy="8650"/>
            </a:xfrm>
            <a:custGeom>
              <a:avLst/>
              <a:gdLst/>
              <a:ahLst/>
              <a:cxnLst/>
              <a:rect l="l" t="t" r="r" b="b"/>
              <a:pathLst>
                <a:path w="427" h="346" extrusionOk="0">
                  <a:moveTo>
                    <a:pt x="386" y="1"/>
                  </a:moveTo>
                  <a:cubicBezTo>
                    <a:pt x="377" y="1"/>
                    <a:pt x="364" y="7"/>
                    <a:pt x="352" y="19"/>
                  </a:cubicBezTo>
                  <a:cubicBezTo>
                    <a:pt x="252" y="120"/>
                    <a:pt x="151" y="195"/>
                    <a:pt x="26" y="270"/>
                  </a:cubicBezTo>
                  <a:cubicBezTo>
                    <a:pt x="1" y="295"/>
                    <a:pt x="1" y="295"/>
                    <a:pt x="26" y="320"/>
                  </a:cubicBezTo>
                  <a:cubicBezTo>
                    <a:pt x="26" y="345"/>
                    <a:pt x="26" y="345"/>
                    <a:pt x="51" y="345"/>
                  </a:cubicBezTo>
                  <a:cubicBezTo>
                    <a:pt x="51" y="345"/>
                    <a:pt x="51" y="345"/>
                    <a:pt x="51" y="320"/>
                  </a:cubicBezTo>
                  <a:cubicBezTo>
                    <a:pt x="176" y="245"/>
                    <a:pt x="302" y="170"/>
                    <a:pt x="402" y="69"/>
                  </a:cubicBezTo>
                  <a:cubicBezTo>
                    <a:pt x="427" y="44"/>
                    <a:pt x="427" y="44"/>
                    <a:pt x="402" y="19"/>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4"/>
            <p:cNvSpPr/>
            <p:nvPr/>
          </p:nvSpPr>
          <p:spPr>
            <a:xfrm>
              <a:off x="1730725" y="2153700"/>
              <a:ext cx="8800" cy="8000"/>
            </a:xfrm>
            <a:custGeom>
              <a:avLst/>
              <a:gdLst/>
              <a:ahLst/>
              <a:cxnLst/>
              <a:rect l="l" t="t" r="r" b="b"/>
              <a:pathLst>
                <a:path w="352" h="320" extrusionOk="0">
                  <a:moveTo>
                    <a:pt x="317" y="0"/>
                  </a:moveTo>
                  <a:cubicBezTo>
                    <a:pt x="307" y="0"/>
                    <a:pt x="301" y="6"/>
                    <a:pt x="301" y="19"/>
                  </a:cubicBezTo>
                  <a:lnTo>
                    <a:pt x="25" y="270"/>
                  </a:lnTo>
                  <a:cubicBezTo>
                    <a:pt x="0" y="270"/>
                    <a:pt x="0" y="295"/>
                    <a:pt x="25" y="320"/>
                  </a:cubicBezTo>
                  <a:lnTo>
                    <a:pt x="75" y="320"/>
                  </a:lnTo>
                  <a:lnTo>
                    <a:pt x="351" y="69"/>
                  </a:lnTo>
                  <a:cubicBezTo>
                    <a:pt x="351" y="44"/>
                    <a:pt x="351" y="19"/>
                    <a:pt x="351" y="19"/>
                  </a:cubicBezTo>
                  <a:cubicBezTo>
                    <a:pt x="338" y="6"/>
                    <a:pt x="326"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4"/>
            <p:cNvSpPr/>
            <p:nvPr/>
          </p:nvSpPr>
          <p:spPr>
            <a:xfrm>
              <a:off x="1601025" y="2270850"/>
              <a:ext cx="37600" cy="52500"/>
            </a:xfrm>
            <a:custGeom>
              <a:avLst/>
              <a:gdLst/>
              <a:ahLst/>
              <a:cxnLst/>
              <a:rect l="l" t="t" r="r" b="b"/>
              <a:pathLst>
                <a:path w="1504" h="2100" extrusionOk="0">
                  <a:moveTo>
                    <a:pt x="1463" y="1"/>
                  </a:moveTo>
                  <a:cubicBezTo>
                    <a:pt x="1454" y="1"/>
                    <a:pt x="1441" y="7"/>
                    <a:pt x="1429" y="20"/>
                  </a:cubicBezTo>
                  <a:cubicBezTo>
                    <a:pt x="902" y="546"/>
                    <a:pt x="226" y="1198"/>
                    <a:pt x="0" y="2050"/>
                  </a:cubicBezTo>
                  <a:cubicBezTo>
                    <a:pt x="0" y="2075"/>
                    <a:pt x="0" y="2075"/>
                    <a:pt x="25" y="2100"/>
                  </a:cubicBezTo>
                  <a:cubicBezTo>
                    <a:pt x="50" y="2100"/>
                    <a:pt x="50" y="2075"/>
                    <a:pt x="75" y="2075"/>
                  </a:cubicBezTo>
                  <a:cubicBezTo>
                    <a:pt x="276" y="1248"/>
                    <a:pt x="927" y="621"/>
                    <a:pt x="1479" y="70"/>
                  </a:cubicBezTo>
                  <a:cubicBezTo>
                    <a:pt x="1504" y="45"/>
                    <a:pt x="1504" y="20"/>
                    <a:pt x="1479" y="20"/>
                  </a:cubicBezTo>
                  <a:cubicBezTo>
                    <a:pt x="1479" y="7"/>
                    <a:pt x="147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4"/>
            <p:cNvSpPr/>
            <p:nvPr/>
          </p:nvSpPr>
          <p:spPr>
            <a:xfrm>
              <a:off x="1603525" y="2287625"/>
              <a:ext cx="33850" cy="43875"/>
            </a:xfrm>
            <a:custGeom>
              <a:avLst/>
              <a:gdLst/>
              <a:ahLst/>
              <a:cxnLst/>
              <a:rect l="l" t="t" r="r" b="b"/>
              <a:pathLst>
                <a:path w="1354" h="1755" extrusionOk="0">
                  <a:moveTo>
                    <a:pt x="1279" y="0"/>
                  </a:moveTo>
                  <a:cubicBezTo>
                    <a:pt x="727" y="452"/>
                    <a:pt x="301" y="1028"/>
                    <a:pt x="0" y="1705"/>
                  </a:cubicBezTo>
                  <a:cubicBezTo>
                    <a:pt x="0" y="1705"/>
                    <a:pt x="25" y="1730"/>
                    <a:pt x="25" y="1755"/>
                  </a:cubicBezTo>
                  <a:lnTo>
                    <a:pt x="51" y="1755"/>
                  </a:lnTo>
                  <a:cubicBezTo>
                    <a:pt x="51" y="1755"/>
                    <a:pt x="76" y="1730"/>
                    <a:pt x="76" y="1730"/>
                  </a:cubicBezTo>
                  <a:cubicBezTo>
                    <a:pt x="351" y="1078"/>
                    <a:pt x="777" y="502"/>
                    <a:pt x="1329" y="76"/>
                  </a:cubicBezTo>
                  <a:cubicBezTo>
                    <a:pt x="1354" y="51"/>
                    <a:pt x="1354" y="25"/>
                    <a:pt x="1329" y="25"/>
                  </a:cubicBezTo>
                  <a:cubicBezTo>
                    <a:pt x="1329" y="0"/>
                    <a:pt x="130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4"/>
            <p:cNvSpPr/>
            <p:nvPr/>
          </p:nvSpPr>
          <p:spPr>
            <a:xfrm>
              <a:off x="1607275" y="2300775"/>
              <a:ext cx="26975" cy="37000"/>
            </a:xfrm>
            <a:custGeom>
              <a:avLst/>
              <a:gdLst/>
              <a:ahLst/>
              <a:cxnLst/>
              <a:rect l="l" t="t" r="r" b="b"/>
              <a:pathLst>
                <a:path w="1079" h="1480" extrusionOk="0">
                  <a:moveTo>
                    <a:pt x="1003" y="1"/>
                  </a:moveTo>
                  <a:cubicBezTo>
                    <a:pt x="627" y="402"/>
                    <a:pt x="201" y="853"/>
                    <a:pt x="1" y="1429"/>
                  </a:cubicBezTo>
                  <a:cubicBezTo>
                    <a:pt x="1" y="1454"/>
                    <a:pt x="1" y="1454"/>
                    <a:pt x="26" y="1479"/>
                  </a:cubicBezTo>
                  <a:lnTo>
                    <a:pt x="51" y="1479"/>
                  </a:lnTo>
                  <a:cubicBezTo>
                    <a:pt x="51" y="1479"/>
                    <a:pt x="76" y="1454"/>
                    <a:pt x="76" y="1454"/>
                  </a:cubicBezTo>
                  <a:cubicBezTo>
                    <a:pt x="276" y="903"/>
                    <a:pt x="703" y="452"/>
                    <a:pt x="1053" y="51"/>
                  </a:cubicBezTo>
                  <a:cubicBezTo>
                    <a:pt x="1078" y="51"/>
                    <a:pt x="1078" y="26"/>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4"/>
            <p:cNvSpPr/>
            <p:nvPr/>
          </p:nvSpPr>
          <p:spPr>
            <a:xfrm>
              <a:off x="1612300" y="2310950"/>
              <a:ext cx="25700" cy="35600"/>
            </a:xfrm>
            <a:custGeom>
              <a:avLst/>
              <a:gdLst/>
              <a:ahLst/>
              <a:cxnLst/>
              <a:rect l="l" t="t" r="r" b="b"/>
              <a:pathLst>
                <a:path w="1028" h="1424" extrusionOk="0">
                  <a:moveTo>
                    <a:pt x="993" y="1"/>
                  </a:moveTo>
                  <a:cubicBezTo>
                    <a:pt x="984" y="1"/>
                    <a:pt x="978" y="7"/>
                    <a:pt x="978" y="20"/>
                  </a:cubicBezTo>
                  <a:cubicBezTo>
                    <a:pt x="677" y="346"/>
                    <a:pt x="401" y="696"/>
                    <a:pt x="151" y="1072"/>
                  </a:cubicBezTo>
                  <a:cubicBezTo>
                    <a:pt x="75" y="1173"/>
                    <a:pt x="25" y="1248"/>
                    <a:pt x="0" y="1373"/>
                  </a:cubicBezTo>
                  <a:cubicBezTo>
                    <a:pt x="0" y="1398"/>
                    <a:pt x="0" y="1398"/>
                    <a:pt x="25" y="1423"/>
                  </a:cubicBezTo>
                  <a:cubicBezTo>
                    <a:pt x="50" y="1423"/>
                    <a:pt x="50" y="1398"/>
                    <a:pt x="75" y="1398"/>
                  </a:cubicBezTo>
                  <a:cubicBezTo>
                    <a:pt x="101" y="1298"/>
                    <a:pt x="151" y="1198"/>
                    <a:pt x="201" y="1097"/>
                  </a:cubicBezTo>
                  <a:cubicBezTo>
                    <a:pt x="451" y="747"/>
                    <a:pt x="727" y="396"/>
                    <a:pt x="1028" y="70"/>
                  </a:cubicBezTo>
                  <a:cubicBezTo>
                    <a:pt x="1028" y="45"/>
                    <a:pt x="1028" y="20"/>
                    <a:pt x="1028" y="20"/>
                  </a:cubicBezTo>
                  <a:cubicBezTo>
                    <a:pt x="1015" y="7"/>
                    <a:pt x="100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4"/>
            <p:cNvSpPr/>
            <p:nvPr/>
          </p:nvSpPr>
          <p:spPr>
            <a:xfrm>
              <a:off x="1612925" y="2328975"/>
              <a:ext cx="22575" cy="30100"/>
            </a:xfrm>
            <a:custGeom>
              <a:avLst/>
              <a:gdLst/>
              <a:ahLst/>
              <a:cxnLst/>
              <a:rect l="l" t="t" r="r" b="b"/>
              <a:pathLst>
                <a:path w="903" h="1204" extrusionOk="0">
                  <a:moveTo>
                    <a:pt x="852" y="1"/>
                  </a:moveTo>
                  <a:cubicBezTo>
                    <a:pt x="527" y="351"/>
                    <a:pt x="251" y="727"/>
                    <a:pt x="25" y="1153"/>
                  </a:cubicBezTo>
                  <a:cubicBezTo>
                    <a:pt x="0" y="1178"/>
                    <a:pt x="25" y="1178"/>
                    <a:pt x="25" y="1204"/>
                  </a:cubicBezTo>
                  <a:lnTo>
                    <a:pt x="50" y="1204"/>
                  </a:lnTo>
                  <a:cubicBezTo>
                    <a:pt x="50" y="1204"/>
                    <a:pt x="76" y="1204"/>
                    <a:pt x="76" y="1178"/>
                  </a:cubicBezTo>
                  <a:cubicBezTo>
                    <a:pt x="301" y="777"/>
                    <a:pt x="577" y="402"/>
                    <a:pt x="903" y="51"/>
                  </a:cubicBezTo>
                  <a:cubicBezTo>
                    <a:pt x="903" y="26"/>
                    <a:pt x="903" y="26"/>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4"/>
            <p:cNvSpPr/>
            <p:nvPr/>
          </p:nvSpPr>
          <p:spPr>
            <a:xfrm>
              <a:off x="1615425" y="2342750"/>
              <a:ext cx="19450" cy="26350"/>
            </a:xfrm>
            <a:custGeom>
              <a:avLst/>
              <a:gdLst/>
              <a:ahLst/>
              <a:cxnLst/>
              <a:rect l="l" t="t" r="r" b="b"/>
              <a:pathLst>
                <a:path w="778" h="1054" extrusionOk="0">
                  <a:moveTo>
                    <a:pt x="702" y="1"/>
                  </a:moveTo>
                  <a:cubicBezTo>
                    <a:pt x="427" y="302"/>
                    <a:pt x="201" y="653"/>
                    <a:pt x="1" y="1003"/>
                  </a:cubicBezTo>
                  <a:cubicBezTo>
                    <a:pt x="1" y="1028"/>
                    <a:pt x="1" y="1054"/>
                    <a:pt x="26" y="1054"/>
                  </a:cubicBezTo>
                  <a:lnTo>
                    <a:pt x="76" y="1054"/>
                  </a:lnTo>
                  <a:cubicBezTo>
                    <a:pt x="251" y="678"/>
                    <a:pt x="477" y="352"/>
                    <a:pt x="752" y="51"/>
                  </a:cubicBezTo>
                  <a:cubicBezTo>
                    <a:pt x="778" y="51"/>
                    <a:pt x="778"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4"/>
            <p:cNvSpPr/>
            <p:nvPr/>
          </p:nvSpPr>
          <p:spPr>
            <a:xfrm>
              <a:off x="1617925" y="2359050"/>
              <a:ext cx="14450" cy="21325"/>
            </a:xfrm>
            <a:custGeom>
              <a:avLst/>
              <a:gdLst/>
              <a:ahLst/>
              <a:cxnLst/>
              <a:rect l="l" t="t" r="r" b="b"/>
              <a:pathLst>
                <a:path w="578" h="853" extrusionOk="0">
                  <a:moveTo>
                    <a:pt x="502" y="1"/>
                  </a:moveTo>
                  <a:cubicBezTo>
                    <a:pt x="327" y="226"/>
                    <a:pt x="151" y="477"/>
                    <a:pt x="26" y="727"/>
                  </a:cubicBezTo>
                  <a:cubicBezTo>
                    <a:pt x="1" y="777"/>
                    <a:pt x="1" y="828"/>
                    <a:pt x="26" y="853"/>
                  </a:cubicBezTo>
                  <a:lnTo>
                    <a:pt x="51" y="853"/>
                  </a:lnTo>
                  <a:cubicBezTo>
                    <a:pt x="76" y="853"/>
                    <a:pt x="76" y="853"/>
                    <a:pt x="76" y="828"/>
                  </a:cubicBezTo>
                  <a:cubicBezTo>
                    <a:pt x="101" y="828"/>
                    <a:pt x="101" y="803"/>
                    <a:pt x="76" y="777"/>
                  </a:cubicBezTo>
                  <a:cubicBezTo>
                    <a:pt x="76" y="777"/>
                    <a:pt x="76" y="777"/>
                    <a:pt x="76" y="752"/>
                  </a:cubicBezTo>
                  <a:cubicBezTo>
                    <a:pt x="226" y="502"/>
                    <a:pt x="377" y="276"/>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4"/>
            <p:cNvSpPr/>
            <p:nvPr/>
          </p:nvSpPr>
          <p:spPr>
            <a:xfrm>
              <a:off x="1619825" y="2374725"/>
              <a:ext cx="11300" cy="16925"/>
            </a:xfrm>
            <a:custGeom>
              <a:avLst/>
              <a:gdLst/>
              <a:ahLst/>
              <a:cxnLst/>
              <a:rect l="l" t="t" r="r" b="b"/>
              <a:pathLst>
                <a:path w="452" h="677" extrusionOk="0">
                  <a:moveTo>
                    <a:pt x="376" y="0"/>
                  </a:moveTo>
                  <a:lnTo>
                    <a:pt x="25" y="627"/>
                  </a:lnTo>
                  <a:cubicBezTo>
                    <a:pt x="0" y="627"/>
                    <a:pt x="25" y="652"/>
                    <a:pt x="25" y="652"/>
                  </a:cubicBezTo>
                  <a:cubicBezTo>
                    <a:pt x="50" y="677"/>
                    <a:pt x="50" y="677"/>
                    <a:pt x="50" y="677"/>
                  </a:cubicBezTo>
                  <a:cubicBezTo>
                    <a:pt x="75" y="677"/>
                    <a:pt x="75" y="652"/>
                    <a:pt x="75" y="652"/>
                  </a:cubicBezTo>
                  <a:lnTo>
                    <a:pt x="426" y="50"/>
                  </a:lnTo>
                  <a:cubicBezTo>
                    <a:pt x="451" y="25"/>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4"/>
            <p:cNvSpPr/>
            <p:nvPr/>
          </p:nvSpPr>
          <p:spPr>
            <a:xfrm>
              <a:off x="1643625" y="2268975"/>
              <a:ext cx="25075" cy="33700"/>
            </a:xfrm>
            <a:custGeom>
              <a:avLst/>
              <a:gdLst/>
              <a:ahLst/>
              <a:cxnLst/>
              <a:rect l="l" t="t" r="r" b="b"/>
              <a:pathLst>
                <a:path w="1003" h="1348" extrusionOk="0">
                  <a:moveTo>
                    <a:pt x="962" y="1"/>
                  </a:moveTo>
                  <a:cubicBezTo>
                    <a:pt x="953" y="1"/>
                    <a:pt x="940" y="7"/>
                    <a:pt x="928" y="20"/>
                  </a:cubicBezTo>
                  <a:cubicBezTo>
                    <a:pt x="552" y="370"/>
                    <a:pt x="226" y="822"/>
                    <a:pt x="0" y="1323"/>
                  </a:cubicBezTo>
                  <a:cubicBezTo>
                    <a:pt x="0" y="1323"/>
                    <a:pt x="0" y="1348"/>
                    <a:pt x="25" y="1348"/>
                  </a:cubicBezTo>
                  <a:lnTo>
                    <a:pt x="76" y="1348"/>
                  </a:lnTo>
                  <a:cubicBezTo>
                    <a:pt x="276" y="872"/>
                    <a:pt x="602" y="421"/>
                    <a:pt x="978" y="70"/>
                  </a:cubicBezTo>
                  <a:cubicBezTo>
                    <a:pt x="1003" y="45"/>
                    <a:pt x="1003" y="20"/>
                    <a:pt x="978" y="20"/>
                  </a:cubicBezTo>
                  <a:cubicBezTo>
                    <a:pt x="978" y="7"/>
                    <a:pt x="972"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4"/>
            <p:cNvSpPr/>
            <p:nvPr/>
          </p:nvSpPr>
          <p:spPr>
            <a:xfrm>
              <a:off x="1473200" y="1805175"/>
              <a:ext cx="41375" cy="40750"/>
            </a:xfrm>
            <a:custGeom>
              <a:avLst/>
              <a:gdLst/>
              <a:ahLst/>
              <a:cxnLst/>
              <a:rect l="l" t="t" r="r" b="b"/>
              <a:pathLst>
                <a:path w="1655" h="1630" extrusionOk="0">
                  <a:moveTo>
                    <a:pt x="25" y="0"/>
                  </a:moveTo>
                  <a:cubicBezTo>
                    <a:pt x="0" y="25"/>
                    <a:pt x="0" y="50"/>
                    <a:pt x="25" y="50"/>
                  </a:cubicBezTo>
                  <a:cubicBezTo>
                    <a:pt x="577" y="551"/>
                    <a:pt x="1103" y="1078"/>
                    <a:pt x="1579" y="1604"/>
                  </a:cubicBezTo>
                  <a:cubicBezTo>
                    <a:pt x="1604" y="1629"/>
                    <a:pt x="1604" y="1629"/>
                    <a:pt x="1604" y="1629"/>
                  </a:cubicBezTo>
                  <a:lnTo>
                    <a:pt x="1629" y="1629"/>
                  </a:lnTo>
                  <a:cubicBezTo>
                    <a:pt x="1654" y="1604"/>
                    <a:pt x="1654" y="1579"/>
                    <a:pt x="1629" y="1579"/>
                  </a:cubicBezTo>
                  <a:cubicBezTo>
                    <a:pt x="1153" y="1028"/>
                    <a:pt x="627" y="5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4"/>
            <p:cNvSpPr/>
            <p:nvPr/>
          </p:nvSpPr>
          <p:spPr>
            <a:xfrm>
              <a:off x="1480725" y="1800925"/>
              <a:ext cx="36975" cy="36225"/>
            </a:xfrm>
            <a:custGeom>
              <a:avLst/>
              <a:gdLst/>
              <a:ahLst/>
              <a:cxnLst/>
              <a:rect l="l" t="t" r="r" b="b"/>
              <a:pathLst>
                <a:path w="1479" h="1449" extrusionOk="0">
                  <a:moveTo>
                    <a:pt x="35" y="1"/>
                  </a:moveTo>
                  <a:cubicBezTo>
                    <a:pt x="25" y="1"/>
                    <a:pt x="13" y="7"/>
                    <a:pt x="0" y="20"/>
                  </a:cubicBezTo>
                  <a:cubicBezTo>
                    <a:pt x="0" y="20"/>
                    <a:pt x="0" y="45"/>
                    <a:pt x="0" y="70"/>
                  </a:cubicBezTo>
                  <a:cubicBezTo>
                    <a:pt x="476" y="496"/>
                    <a:pt x="952" y="972"/>
                    <a:pt x="1429" y="1448"/>
                  </a:cubicBezTo>
                  <a:lnTo>
                    <a:pt x="1479" y="1448"/>
                  </a:lnTo>
                  <a:cubicBezTo>
                    <a:pt x="1479" y="1423"/>
                    <a:pt x="1479" y="1398"/>
                    <a:pt x="1479" y="1398"/>
                  </a:cubicBezTo>
                  <a:cubicBezTo>
                    <a:pt x="1003" y="922"/>
                    <a:pt x="526" y="4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4"/>
            <p:cNvSpPr/>
            <p:nvPr/>
          </p:nvSpPr>
          <p:spPr>
            <a:xfrm>
              <a:off x="1485725" y="1796400"/>
              <a:ext cx="33225" cy="33225"/>
            </a:xfrm>
            <a:custGeom>
              <a:avLst/>
              <a:gdLst/>
              <a:ahLst/>
              <a:cxnLst/>
              <a:rect l="l" t="t" r="r" b="b"/>
              <a:pathLst>
                <a:path w="1329" h="1329" extrusionOk="0">
                  <a:moveTo>
                    <a:pt x="26" y="0"/>
                  </a:moveTo>
                  <a:cubicBezTo>
                    <a:pt x="1" y="0"/>
                    <a:pt x="1" y="0"/>
                    <a:pt x="1" y="25"/>
                  </a:cubicBezTo>
                  <a:cubicBezTo>
                    <a:pt x="1" y="50"/>
                    <a:pt x="1" y="50"/>
                    <a:pt x="26" y="75"/>
                  </a:cubicBezTo>
                  <a:cubicBezTo>
                    <a:pt x="176" y="75"/>
                    <a:pt x="276" y="201"/>
                    <a:pt x="402" y="326"/>
                  </a:cubicBezTo>
                  <a:cubicBezTo>
                    <a:pt x="702" y="652"/>
                    <a:pt x="978" y="978"/>
                    <a:pt x="1279" y="1303"/>
                  </a:cubicBezTo>
                  <a:cubicBezTo>
                    <a:pt x="1279" y="1328"/>
                    <a:pt x="1279" y="1328"/>
                    <a:pt x="1304" y="1328"/>
                  </a:cubicBezTo>
                  <a:cubicBezTo>
                    <a:pt x="1304" y="1328"/>
                    <a:pt x="1304" y="1328"/>
                    <a:pt x="1329" y="1303"/>
                  </a:cubicBezTo>
                  <a:cubicBezTo>
                    <a:pt x="1329" y="1303"/>
                    <a:pt x="1329" y="1278"/>
                    <a:pt x="1329" y="1253"/>
                  </a:cubicBezTo>
                  <a:cubicBezTo>
                    <a:pt x="1053" y="927"/>
                    <a:pt x="752" y="602"/>
                    <a:pt x="452" y="276"/>
                  </a:cubicBezTo>
                  <a:cubicBezTo>
                    <a:pt x="326" y="151"/>
                    <a:pt x="201"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4"/>
            <p:cNvSpPr/>
            <p:nvPr/>
          </p:nvSpPr>
          <p:spPr>
            <a:xfrm>
              <a:off x="1492625" y="1789650"/>
              <a:ext cx="20700" cy="21800"/>
            </a:xfrm>
            <a:custGeom>
              <a:avLst/>
              <a:gdLst/>
              <a:ahLst/>
              <a:cxnLst/>
              <a:rect l="l" t="t" r="r" b="b"/>
              <a:pathLst>
                <a:path w="828" h="872" extrusionOk="0">
                  <a:moveTo>
                    <a:pt x="16" y="1"/>
                  </a:moveTo>
                  <a:cubicBezTo>
                    <a:pt x="7" y="1"/>
                    <a:pt x="0" y="7"/>
                    <a:pt x="0" y="20"/>
                  </a:cubicBezTo>
                  <a:cubicBezTo>
                    <a:pt x="0" y="45"/>
                    <a:pt x="0" y="45"/>
                    <a:pt x="0" y="70"/>
                  </a:cubicBezTo>
                  <a:cubicBezTo>
                    <a:pt x="301" y="295"/>
                    <a:pt x="552" y="546"/>
                    <a:pt x="752" y="847"/>
                  </a:cubicBezTo>
                  <a:cubicBezTo>
                    <a:pt x="752" y="847"/>
                    <a:pt x="777" y="872"/>
                    <a:pt x="777" y="872"/>
                  </a:cubicBezTo>
                  <a:cubicBezTo>
                    <a:pt x="802" y="872"/>
                    <a:pt x="802" y="872"/>
                    <a:pt x="802" y="847"/>
                  </a:cubicBezTo>
                  <a:cubicBezTo>
                    <a:pt x="827" y="847"/>
                    <a:pt x="827" y="822"/>
                    <a:pt x="802" y="796"/>
                  </a:cubicBezTo>
                  <a:cubicBezTo>
                    <a:pt x="602" y="496"/>
                    <a:pt x="351" y="245"/>
                    <a:pt x="50" y="20"/>
                  </a:cubicBezTo>
                  <a:cubicBezTo>
                    <a:pt x="38"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4"/>
            <p:cNvSpPr/>
            <p:nvPr/>
          </p:nvSpPr>
          <p:spPr>
            <a:xfrm>
              <a:off x="1517050" y="1857800"/>
              <a:ext cx="26975" cy="26325"/>
            </a:xfrm>
            <a:custGeom>
              <a:avLst/>
              <a:gdLst/>
              <a:ahLst/>
              <a:cxnLst/>
              <a:rect l="l" t="t" r="r" b="b"/>
              <a:pathLst>
                <a:path w="1079" h="1053" extrusionOk="0">
                  <a:moveTo>
                    <a:pt x="26" y="0"/>
                  </a:moveTo>
                  <a:cubicBezTo>
                    <a:pt x="26" y="0"/>
                    <a:pt x="1" y="25"/>
                    <a:pt x="1" y="25"/>
                  </a:cubicBezTo>
                  <a:cubicBezTo>
                    <a:pt x="1" y="50"/>
                    <a:pt x="26" y="76"/>
                    <a:pt x="26" y="76"/>
                  </a:cubicBezTo>
                  <a:cubicBezTo>
                    <a:pt x="101" y="76"/>
                    <a:pt x="126" y="126"/>
                    <a:pt x="176" y="176"/>
                  </a:cubicBezTo>
                  <a:cubicBezTo>
                    <a:pt x="402" y="502"/>
                    <a:pt x="677" y="802"/>
                    <a:pt x="1003" y="1053"/>
                  </a:cubicBezTo>
                  <a:lnTo>
                    <a:pt x="1028" y="1053"/>
                  </a:lnTo>
                  <a:cubicBezTo>
                    <a:pt x="1053" y="1053"/>
                    <a:pt x="1053" y="1053"/>
                    <a:pt x="1053" y="1028"/>
                  </a:cubicBezTo>
                  <a:cubicBezTo>
                    <a:pt x="1078" y="1028"/>
                    <a:pt x="1078" y="1003"/>
                    <a:pt x="1053" y="978"/>
                  </a:cubicBezTo>
                  <a:cubicBezTo>
                    <a:pt x="728" y="752"/>
                    <a:pt x="452" y="477"/>
                    <a:pt x="226" y="151"/>
                  </a:cubicBezTo>
                  <a:cubicBezTo>
                    <a:pt x="201" y="76"/>
                    <a:pt x="1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4"/>
            <p:cNvSpPr/>
            <p:nvPr/>
          </p:nvSpPr>
          <p:spPr>
            <a:xfrm>
              <a:off x="1525200" y="1855450"/>
              <a:ext cx="22575" cy="23675"/>
            </a:xfrm>
            <a:custGeom>
              <a:avLst/>
              <a:gdLst/>
              <a:ahLst/>
              <a:cxnLst/>
              <a:rect l="l" t="t" r="r" b="b"/>
              <a:pathLst>
                <a:path w="903" h="947" extrusionOk="0">
                  <a:moveTo>
                    <a:pt x="35" y="0"/>
                  </a:moveTo>
                  <a:cubicBezTo>
                    <a:pt x="26" y="0"/>
                    <a:pt x="13" y="7"/>
                    <a:pt x="1" y="19"/>
                  </a:cubicBezTo>
                  <a:cubicBezTo>
                    <a:pt x="1" y="19"/>
                    <a:pt x="1" y="44"/>
                    <a:pt x="1" y="69"/>
                  </a:cubicBezTo>
                  <a:lnTo>
                    <a:pt x="828" y="946"/>
                  </a:lnTo>
                  <a:lnTo>
                    <a:pt x="878" y="946"/>
                  </a:lnTo>
                  <a:cubicBezTo>
                    <a:pt x="903" y="921"/>
                    <a:pt x="903" y="921"/>
                    <a:pt x="878" y="896"/>
                  </a:cubicBezTo>
                  <a:lnTo>
                    <a:pt x="51" y="19"/>
                  </a:ln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4"/>
            <p:cNvSpPr/>
            <p:nvPr/>
          </p:nvSpPr>
          <p:spPr>
            <a:xfrm>
              <a:off x="1527075" y="1847150"/>
              <a:ext cx="14450" cy="13175"/>
            </a:xfrm>
            <a:custGeom>
              <a:avLst/>
              <a:gdLst/>
              <a:ahLst/>
              <a:cxnLst/>
              <a:rect l="l" t="t" r="r" b="b"/>
              <a:pathLst>
                <a:path w="578" h="527" extrusionOk="0">
                  <a:moveTo>
                    <a:pt x="76" y="0"/>
                  </a:moveTo>
                  <a:cubicBezTo>
                    <a:pt x="51" y="0"/>
                    <a:pt x="26" y="0"/>
                    <a:pt x="26" y="25"/>
                  </a:cubicBezTo>
                  <a:cubicBezTo>
                    <a:pt x="1" y="25"/>
                    <a:pt x="1" y="50"/>
                    <a:pt x="26" y="75"/>
                  </a:cubicBezTo>
                  <a:lnTo>
                    <a:pt x="502" y="502"/>
                  </a:lnTo>
                  <a:cubicBezTo>
                    <a:pt x="502" y="527"/>
                    <a:pt x="527" y="527"/>
                    <a:pt x="527" y="527"/>
                  </a:cubicBezTo>
                  <a:cubicBezTo>
                    <a:pt x="552" y="527"/>
                    <a:pt x="552" y="527"/>
                    <a:pt x="552" y="502"/>
                  </a:cubicBezTo>
                  <a:cubicBezTo>
                    <a:pt x="577" y="502"/>
                    <a:pt x="577" y="476"/>
                    <a:pt x="552" y="451"/>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4"/>
            <p:cNvSpPr/>
            <p:nvPr/>
          </p:nvSpPr>
          <p:spPr>
            <a:xfrm>
              <a:off x="1523950" y="1889275"/>
              <a:ext cx="32600" cy="29325"/>
            </a:xfrm>
            <a:custGeom>
              <a:avLst/>
              <a:gdLst/>
              <a:ahLst/>
              <a:cxnLst/>
              <a:rect l="l" t="t" r="r" b="b"/>
              <a:pathLst>
                <a:path w="1304" h="1173" extrusionOk="0">
                  <a:moveTo>
                    <a:pt x="41" y="1"/>
                  </a:moveTo>
                  <a:cubicBezTo>
                    <a:pt x="32" y="1"/>
                    <a:pt x="25" y="7"/>
                    <a:pt x="25" y="20"/>
                  </a:cubicBezTo>
                  <a:cubicBezTo>
                    <a:pt x="0" y="20"/>
                    <a:pt x="0" y="45"/>
                    <a:pt x="0" y="70"/>
                  </a:cubicBezTo>
                  <a:cubicBezTo>
                    <a:pt x="351" y="496"/>
                    <a:pt x="777" y="872"/>
                    <a:pt x="1254" y="1147"/>
                  </a:cubicBezTo>
                  <a:cubicBezTo>
                    <a:pt x="1254" y="1147"/>
                    <a:pt x="1254" y="1172"/>
                    <a:pt x="1254" y="1172"/>
                  </a:cubicBezTo>
                  <a:cubicBezTo>
                    <a:pt x="1279" y="1172"/>
                    <a:pt x="1279" y="1147"/>
                    <a:pt x="1304" y="1147"/>
                  </a:cubicBezTo>
                  <a:cubicBezTo>
                    <a:pt x="1304" y="1122"/>
                    <a:pt x="1304" y="1097"/>
                    <a:pt x="1279" y="1097"/>
                  </a:cubicBezTo>
                  <a:cubicBezTo>
                    <a:pt x="827" y="822"/>
                    <a:pt x="401"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4"/>
            <p:cNvSpPr/>
            <p:nvPr/>
          </p:nvSpPr>
          <p:spPr>
            <a:xfrm>
              <a:off x="1535225" y="1909175"/>
              <a:ext cx="23825" cy="20075"/>
            </a:xfrm>
            <a:custGeom>
              <a:avLst/>
              <a:gdLst/>
              <a:ahLst/>
              <a:cxnLst/>
              <a:rect l="l" t="t" r="r" b="b"/>
              <a:pathLst>
                <a:path w="953" h="803" extrusionOk="0">
                  <a:moveTo>
                    <a:pt x="26" y="0"/>
                  </a:moveTo>
                  <a:cubicBezTo>
                    <a:pt x="1" y="26"/>
                    <a:pt x="1" y="51"/>
                    <a:pt x="26" y="51"/>
                  </a:cubicBezTo>
                  <a:cubicBezTo>
                    <a:pt x="276" y="351"/>
                    <a:pt x="552" y="602"/>
                    <a:pt x="903" y="802"/>
                  </a:cubicBezTo>
                  <a:lnTo>
                    <a:pt x="953" y="802"/>
                  </a:lnTo>
                  <a:cubicBezTo>
                    <a:pt x="953" y="777"/>
                    <a:pt x="953" y="752"/>
                    <a:pt x="928" y="752"/>
                  </a:cubicBezTo>
                  <a:cubicBezTo>
                    <a:pt x="602" y="552"/>
                    <a:pt x="326" y="3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4"/>
            <p:cNvSpPr/>
            <p:nvPr/>
          </p:nvSpPr>
          <p:spPr>
            <a:xfrm>
              <a:off x="1538975" y="1921850"/>
              <a:ext cx="20700" cy="19300"/>
            </a:xfrm>
            <a:custGeom>
              <a:avLst/>
              <a:gdLst/>
              <a:ahLst/>
              <a:cxnLst/>
              <a:rect l="l" t="t" r="r" b="b"/>
              <a:pathLst>
                <a:path w="828" h="772" extrusionOk="0">
                  <a:moveTo>
                    <a:pt x="35" y="1"/>
                  </a:moveTo>
                  <a:cubicBezTo>
                    <a:pt x="26" y="1"/>
                    <a:pt x="13" y="7"/>
                    <a:pt x="1" y="20"/>
                  </a:cubicBezTo>
                  <a:cubicBezTo>
                    <a:pt x="1" y="45"/>
                    <a:pt x="1" y="70"/>
                    <a:pt x="1" y="70"/>
                  </a:cubicBezTo>
                  <a:lnTo>
                    <a:pt x="753" y="747"/>
                  </a:lnTo>
                  <a:cubicBezTo>
                    <a:pt x="753" y="747"/>
                    <a:pt x="778" y="772"/>
                    <a:pt x="778" y="772"/>
                  </a:cubicBezTo>
                  <a:cubicBezTo>
                    <a:pt x="778" y="772"/>
                    <a:pt x="803" y="747"/>
                    <a:pt x="803" y="747"/>
                  </a:cubicBezTo>
                  <a:cubicBezTo>
                    <a:pt x="828" y="747"/>
                    <a:pt x="828" y="722"/>
                    <a:pt x="803" y="696"/>
                  </a:cubicBezTo>
                  <a:lnTo>
                    <a:pt x="51" y="20"/>
                  </a:ln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4"/>
            <p:cNvSpPr/>
            <p:nvPr/>
          </p:nvSpPr>
          <p:spPr>
            <a:xfrm>
              <a:off x="1541500" y="1932975"/>
              <a:ext cx="19450" cy="20075"/>
            </a:xfrm>
            <a:custGeom>
              <a:avLst/>
              <a:gdLst/>
              <a:ahLst/>
              <a:cxnLst/>
              <a:rect l="l" t="t" r="r" b="b"/>
              <a:pathLst>
                <a:path w="778" h="803" extrusionOk="0">
                  <a:moveTo>
                    <a:pt x="25" y="1"/>
                  </a:moveTo>
                  <a:cubicBezTo>
                    <a:pt x="0" y="26"/>
                    <a:pt x="0" y="51"/>
                    <a:pt x="0" y="51"/>
                  </a:cubicBezTo>
                  <a:cubicBezTo>
                    <a:pt x="201" y="352"/>
                    <a:pt x="451" y="602"/>
                    <a:pt x="727" y="803"/>
                  </a:cubicBezTo>
                  <a:lnTo>
                    <a:pt x="777" y="803"/>
                  </a:lnTo>
                  <a:cubicBezTo>
                    <a:pt x="777" y="778"/>
                    <a:pt x="777" y="753"/>
                    <a:pt x="777" y="753"/>
                  </a:cubicBezTo>
                  <a:cubicBezTo>
                    <a:pt x="501" y="552"/>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4"/>
            <p:cNvSpPr/>
            <p:nvPr/>
          </p:nvSpPr>
          <p:spPr>
            <a:xfrm>
              <a:off x="1540250" y="1941900"/>
              <a:ext cx="20075" cy="20550"/>
            </a:xfrm>
            <a:custGeom>
              <a:avLst/>
              <a:gdLst/>
              <a:ahLst/>
              <a:cxnLst/>
              <a:rect l="l" t="t" r="r" b="b"/>
              <a:pathLst>
                <a:path w="803" h="822" extrusionOk="0">
                  <a:moveTo>
                    <a:pt x="60" y="1"/>
                  </a:moveTo>
                  <a:cubicBezTo>
                    <a:pt x="50" y="1"/>
                    <a:pt x="38" y="7"/>
                    <a:pt x="25" y="20"/>
                  </a:cubicBezTo>
                  <a:cubicBezTo>
                    <a:pt x="0" y="20"/>
                    <a:pt x="0" y="45"/>
                    <a:pt x="25" y="70"/>
                  </a:cubicBezTo>
                  <a:cubicBezTo>
                    <a:pt x="226" y="346"/>
                    <a:pt x="476" y="596"/>
                    <a:pt x="752" y="797"/>
                  </a:cubicBezTo>
                  <a:cubicBezTo>
                    <a:pt x="752" y="797"/>
                    <a:pt x="777" y="822"/>
                    <a:pt x="777" y="822"/>
                  </a:cubicBezTo>
                  <a:cubicBezTo>
                    <a:pt x="777" y="822"/>
                    <a:pt x="802" y="797"/>
                    <a:pt x="802" y="797"/>
                  </a:cubicBezTo>
                  <a:cubicBezTo>
                    <a:pt x="802" y="772"/>
                    <a:pt x="802" y="747"/>
                    <a:pt x="802" y="747"/>
                  </a:cubicBezTo>
                  <a:cubicBezTo>
                    <a:pt x="501" y="546"/>
                    <a:pt x="276" y="295"/>
                    <a:pt x="75" y="20"/>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4"/>
            <p:cNvSpPr/>
            <p:nvPr/>
          </p:nvSpPr>
          <p:spPr>
            <a:xfrm>
              <a:off x="1530225" y="1944250"/>
              <a:ext cx="30725" cy="32000"/>
            </a:xfrm>
            <a:custGeom>
              <a:avLst/>
              <a:gdLst/>
              <a:ahLst/>
              <a:cxnLst/>
              <a:rect l="l" t="t" r="r" b="b"/>
              <a:pathLst>
                <a:path w="1229" h="1280" extrusionOk="0">
                  <a:moveTo>
                    <a:pt x="25" y="1"/>
                  </a:moveTo>
                  <a:cubicBezTo>
                    <a:pt x="0" y="26"/>
                    <a:pt x="0" y="26"/>
                    <a:pt x="0" y="51"/>
                  </a:cubicBezTo>
                  <a:cubicBezTo>
                    <a:pt x="125" y="201"/>
                    <a:pt x="251" y="327"/>
                    <a:pt x="376" y="452"/>
                  </a:cubicBezTo>
                  <a:lnTo>
                    <a:pt x="1178" y="1254"/>
                  </a:lnTo>
                  <a:cubicBezTo>
                    <a:pt x="1178" y="1254"/>
                    <a:pt x="1178" y="1279"/>
                    <a:pt x="1203" y="1279"/>
                  </a:cubicBezTo>
                  <a:cubicBezTo>
                    <a:pt x="1203" y="1279"/>
                    <a:pt x="1228" y="1254"/>
                    <a:pt x="1228" y="1254"/>
                  </a:cubicBezTo>
                  <a:cubicBezTo>
                    <a:pt x="1228" y="1254"/>
                    <a:pt x="1228" y="1229"/>
                    <a:pt x="1228" y="1204"/>
                  </a:cubicBezTo>
                  <a:lnTo>
                    <a:pt x="426" y="402"/>
                  </a:lnTo>
                  <a:cubicBezTo>
                    <a:pt x="301" y="277"/>
                    <a:pt x="175"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4"/>
            <p:cNvSpPr/>
            <p:nvPr/>
          </p:nvSpPr>
          <p:spPr>
            <a:xfrm>
              <a:off x="1435600" y="1850900"/>
              <a:ext cx="16325" cy="19450"/>
            </a:xfrm>
            <a:custGeom>
              <a:avLst/>
              <a:gdLst/>
              <a:ahLst/>
              <a:cxnLst/>
              <a:rect l="l" t="t" r="r" b="b"/>
              <a:pathLst>
                <a:path w="653" h="778" extrusionOk="0">
                  <a:moveTo>
                    <a:pt x="1" y="1"/>
                  </a:moveTo>
                  <a:cubicBezTo>
                    <a:pt x="1" y="26"/>
                    <a:pt x="1" y="51"/>
                    <a:pt x="1" y="51"/>
                  </a:cubicBezTo>
                  <a:cubicBezTo>
                    <a:pt x="176" y="301"/>
                    <a:pt x="376" y="527"/>
                    <a:pt x="577" y="753"/>
                  </a:cubicBezTo>
                  <a:cubicBezTo>
                    <a:pt x="577" y="753"/>
                    <a:pt x="602" y="778"/>
                    <a:pt x="602" y="778"/>
                  </a:cubicBezTo>
                  <a:cubicBezTo>
                    <a:pt x="602" y="778"/>
                    <a:pt x="627" y="778"/>
                    <a:pt x="627" y="753"/>
                  </a:cubicBezTo>
                  <a:cubicBezTo>
                    <a:pt x="627" y="753"/>
                    <a:pt x="652" y="727"/>
                    <a:pt x="627" y="702"/>
                  </a:cubicBezTo>
                  <a:cubicBezTo>
                    <a:pt x="427" y="477"/>
                    <a:pt x="251" y="251"/>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4"/>
            <p:cNvSpPr/>
            <p:nvPr/>
          </p:nvSpPr>
          <p:spPr>
            <a:xfrm>
              <a:off x="1481975" y="1879250"/>
              <a:ext cx="16925" cy="17425"/>
            </a:xfrm>
            <a:custGeom>
              <a:avLst/>
              <a:gdLst/>
              <a:ahLst/>
              <a:cxnLst/>
              <a:rect l="l" t="t" r="r" b="b"/>
              <a:pathLst>
                <a:path w="677" h="697" extrusionOk="0">
                  <a:moveTo>
                    <a:pt x="35" y="1"/>
                  </a:moveTo>
                  <a:cubicBezTo>
                    <a:pt x="25" y="1"/>
                    <a:pt x="13" y="7"/>
                    <a:pt x="0" y="20"/>
                  </a:cubicBezTo>
                  <a:cubicBezTo>
                    <a:pt x="0" y="20"/>
                    <a:pt x="0" y="45"/>
                    <a:pt x="0" y="70"/>
                  </a:cubicBezTo>
                  <a:lnTo>
                    <a:pt x="602" y="696"/>
                  </a:lnTo>
                  <a:lnTo>
                    <a:pt x="652" y="696"/>
                  </a:lnTo>
                  <a:cubicBezTo>
                    <a:pt x="677" y="671"/>
                    <a:pt x="677" y="646"/>
                    <a:pt x="677" y="646"/>
                  </a:cubicBezTo>
                  <a:lnTo>
                    <a:pt x="50" y="20"/>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4"/>
            <p:cNvSpPr/>
            <p:nvPr/>
          </p:nvSpPr>
          <p:spPr>
            <a:xfrm>
              <a:off x="1483850" y="1871575"/>
              <a:ext cx="20075" cy="18825"/>
            </a:xfrm>
            <a:custGeom>
              <a:avLst/>
              <a:gdLst/>
              <a:ahLst/>
              <a:cxnLst/>
              <a:rect l="l" t="t" r="r" b="b"/>
              <a:pathLst>
                <a:path w="803" h="753" extrusionOk="0">
                  <a:moveTo>
                    <a:pt x="25" y="1"/>
                  </a:moveTo>
                  <a:cubicBezTo>
                    <a:pt x="0" y="1"/>
                    <a:pt x="0" y="26"/>
                    <a:pt x="0" y="51"/>
                  </a:cubicBezTo>
                  <a:cubicBezTo>
                    <a:pt x="201" y="327"/>
                    <a:pt x="452" y="552"/>
                    <a:pt x="727" y="753"/>
                  </a:cubicBezTo>
                  <a:lnTo>
                    <a:pt x="777" y="753"/>
                  </a:lnTo>
                  <a:cubicBezTo>
                    <a:pt x="802" y="728"/>
                    <a:pt x="777" y="702"/>
                    <a:pt x="777" y="702"/>
                  </a:cubicBezTo>
                  <a:cubicBezTo>
                    <a:pt x="502" y="502"/>
                    <a:pt x="251"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4"/>
            <p:cNvSpPr/>
            <p:nvPr/>
          </p:nvSpPr>
          <p:spPr>
            <a:xfrm>
              <a:off x="1456275" y="1956325"/>
              <a:ext cx="44525" cy="48125"/>
            </a:xfrm>
            <a:custGeom>
              <a:avLst/>
              <a:gdLst/>
              <a:ahLst/>
              <a:cxnLst/>
              <a:rect l="l" t="t" r="r" b="b"/>
              <a:pathLst>
                <a:path w="1781" h="1925" extrusionOk="0">
                  <a:moveTo>
                    <a:pt x="60" y="0"/>
                  </a:moveTo>
                  <a:cubicBezTo>
                    <a:pt x="51" y="0"/>
                    <a:pt x="38" y="7"/>
                    <a:pt x="26" y="19"/>
                  </a:cubicBezTo>
                  <a:cubicBezTo>
                    <a:pt x="1" y="19"/>
                    <a:pt x="1" y="44"/>
                    <a:pt x="26" y="69"/>
                  </a:cubicBezTo>
                  <a:cubicBezTo>
                    <a:pt x="502" y="771"/>
                    <a:pt x="1053" y="1398"/>
                    <a:pt x="1730" y="1924"/>
                  </a:cubicBezTo>
                  <a:lnTo>
                    <a:pt x="1780" y="1924"/>
                  </a:lnTo>
                  <a:cubicBezTo>
                    <a:pt x="1780" y="1899"/>
                    <a:pt x="1780" y="1874"/>
                    <a:pt x="1780" y="1874"/>
                  </a:cubicBezTo>
                  <a:cubicBezTo>
                    <a:pt x="1103" y="1348"/>
                    <a:pt x="552" y="721"/>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4"/>
            <p:cNvSpPr/>
            <p:nvPr/>
          </p:nvSpPr>
          <p:spPr>
            <a:xfrm>
              <a:off x="1470075" y="1983100"/>
              <a:ext cx="21325" cy="20700"/>
            </a:xfrm>
            <a:custGeom>
              <a:avLst/>
              <a:gdLst/>
              <a:ahLst/>
              <a:cxnLst/>
              <a:rect l="l" t="t" r="r" b="b"/>
              <a:pathLst>
                <a:path w="853" h="828" extrusionOk="0">
                  <a:moveTo>
                    <a:pt x="25" y="1"/>
                  </a:moveTo>
                  <a:cubicBezTo>
                    <a:pt x="0" y="26"/>
                    <a:pt x="0" y="51"/>
                    <a:pt x="0" y="51"/>
                  </a:cubicBezTo>
                  <a:cubicBezTo>
                    <a:pt x="226" y="352"/>
                    <a:pt x="501" y="602"/>
                    <a:pt x="777" y="828"/>
                  </a:cubicBezTo>
                  <a:lnTo>
                    <a:pt x="827" y="828"/>
                  </a:lnTo>
                  <a:cubicBezTo>
                    <a:pt x="852" y="803"/>
                    <a:pt x="852" y="778"/>
                    <a:pt x="827" y="778"/>
                  </a:cubicBezTo>
                  <a:cubicBezTo>
                    <a:pt x="551" y="552"/>
                    <a:pt x="276" y="302"/>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4"/>
            <p:cNvSpPr/>
            <p:nvPr/>
          </p:nvSpPr>
          <p:spPr>
            <a:xfrm>
              <a:off x="1525200" y="1964950"/>
              <a:ext cx="41375" cy="38225"/>
            </a:xfrm>
            <a:custGeom>
              <a:avLst/>
              <a:gdLst/>
              <a:ahLst/>
              <a:cxnLst/>
              <a:rect l="l" t="t" r="r" b="b"/>
              <a:pathLst>
                <a:path w="1655" h="1529" extrusionOk="0">
                  <a:moveTo>
                    <a:pt x="1" y="0"/>
                  </a:moveTo>
                  <a:cubicBezTo>
                    <a:pt x="1" y="25"/>
                    <a:pt x="1" y="50"/>
                    <a:pt x="1" y="50"/>
                  </a:cubicBezTo>
                  <a:cubicBezTo>
                    <a:pt x="477" y="602"/>
                    <a:pt x="1003" y="1078"/>
                    <a:pt x="1605" y="1504"/>
                  </a:cubicBezTo>
                  <a:cubicBezTo>
                    <a:pt x="1605" y="1504"/>
                    <a:pt x="1605" y="1529"/>
                    <a:pt x="1605" y="1529"/>
                  </a:cubicBezTo>
                  <a:cubicBezTo>
                    <a:pt x="1630" y="1529"/>
                    <a:pt x="1630" y="1504"/>
                    <a:pt x="1630" y="1504"/>
                  </a:cubicBezTo>
                  <a:cubicBezTo>
                    <a:pt x="1655" y="1479"/>
                    <a:pt x="1655" y="1454"/>
                    <a:pt x="1630" y="1454"/>
                  </a:cubicBezTo>
                  <a:cubicBezTo>
                    <a:pt x="1053" y="1028"/>
                    <a:pt x="527" y="551"/>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4"/>
            <p:cNvSpPr/>
            <p:nvPr/>
          </p:nvSpPr>
          <p:spPr>
            <a:xfrm>
              <a:off x="1530225" y="1978875"/>
              <a:ext cx="37600" cy="38100"/>
            </a:xfrm>
            <a:custGeom>
              <a:avLst/>
              <a:gdLst/>
              <a:ahLst/>
              <a:cxnLst/>
              <a:rect l="l" t="t" r="r" b="b"/>
              <a:pathLst>
                <a:path w="1504" h="1524" extrusionOk="0">
                  <a:moveTo>
                    <a:pt x="34" y="1"/>
                  </a:moveTo>
                  <a:cubicBezTo>
                    <a:pt x="25" y="1"/>
                    <a:pt x="13" y="7"/>
                    <a:pt x="0" y="20"/>
                  </a:cubicBezTo>
                  <a:cubicBezTo>
                    <a:pt x="0" y="20"/>
                    <a:pt x="0" y="45"/>
                    <a:pt x="0" y="70"/>
                  </a:cubicBezTo>
                  <a:cubicBezTo>
                    <a:pt x="451" y="571"/>
                    <a:pt x="952" y="1047"/>
                    <a:pt x="1454" y="1498"/>
                  </a:cubicBezTo>
                  <a:cubicBezTo>
                    <a:pt x="1454" y="1498"/>
                    <a:pt x="1479" y="1523"/>
                    <a:pt x="1479" y="1523"/>
                  </a:cubicBezTo>
                  <a:cubicBezTo>
                    <a:pt x="1479" y="1523"/>
                    <a:pt x="1504" y="1498"/>
                    <a:pt x="1504" y="1498"/>
                  </a:cubicBezTo>
                  <a:cubicBezTo>
                    <a:pt x="1504" y="1473"/>
                    <a:pt x="1504" y="1473"/>
                    <a:pt x="1504" y="1448"/>
                  </a:cubicBezTo>
                  <a:cubicBezTo>
                    <a:pt x="977" y="997"/>
                    <a:pt x="501" y="521"/>
                    <a:pt x="50" y="20"/>
                  </a:cubicBezTo>
                  <a:cubicBezTo>
                    <a:pt x="50"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4"/>
            <p:cNvSpPr/>
            <p:nvPr/>
          </p:nvSpPr>
          <p:spPr>
            <a:xfrm>
              <a:off x="1532725" y="1994550"/>
              <a:ext cx="35725" cy="32450"/>
            </a:xfrm>
            <a:custGeom>
              <a:avLst/>
              <a:gdLst/>
              <a:ahLst/>
              <a:cxnLst/>
              <a:rect l="l" t="t" r="r" b="b"/>
              <a:pathLst>
                <a:path w="1429" h="1298" extrusionOk="0">
                  <a:moveTo>
                    <a:pt x="41" y="0"/>
                  </a:moveTo>
                  <a:cubicBezTo>
                    <a:pt x="32" y="0"/>
                    <a:pt x="25" y="7"/>
                    <a:pt x="25" y="19"/>
                  </a:cubicBezTo>
                  <a:cubicBezTo>
                    <a:pt x="0" y="19"/>
                    <a:pt x="0" y="44"/>
                    <a:pt x="25" y="69"/>
                  </a:cubicBezTo>
                  <a:cubicBezTo>
                    <a:pt x="451" y="495"/>
                    <a:pt x="903" y="896"/>
                    <a:pt x="1354" y="1297"/>
                  </a:cubicBezTo>
                  <a:lnTo>
                    <a:pt x="1379" y="1297"/>
                  </a:lnTo>
                  <a:cubicBezTo>
                    <a:pt x="1404" y="1297"/>
                    <a:pt x="1404" y="1297"/>
                    <a:pt x="1404" y="1272"/>
                  </a:cubicBezTo>
                  <a:cubicBezTo>
                    <a:pt x="1429" y="1272"/>
                    <a:pt x="1429" y="1247"/>
                    <a:pt x="1404" y="1222"/>
                  </a:cubicBezTo>
                  <a:cubicBezTo>
                    <a:pt x="953" y="846"/>
                    <a:pt x="502" y="445"/>
                    <a:pt x="75"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4"/>
            <p:cNvSpPr/>
            <p:nvPr/>
          </p:nvSpPr>
          <p:spPr>
            <a:xfrm>
              <a:off x="1538350" y="2007550"/>
              <a:ext cx="32000" cy="30725"/>
            </a:xfrm>
            <a:custGeom>
              <a:avLst/>
              <a:gdLst/>
              <a:ahLst/>
              <a:cxnLst/>
              <a:rect l="l" t="t" r="r" b="b"/>
              <a:pathLst>
                <a:path w="1280" h="1229" extrusionOk="0">
                  <a:moveTo>
                    <a:pt x="26" y="0"/>
                  </a:moveTo>
                  <a:cubicBezTo>
                    <a:pt x="26" y="25"/>
                    <a:pt x="1" y="25"/>
                    <a:pt x="26" y="50"/>
                  </a:cubicBezTo>
                  <a:cubicBezTo>
                    <a:pt x="327" y="527"/>
                    <a:pt x="728" y="928"/>
                    <a:pt x="1204" y="1203"/>
                  </a:cubicBezTo>
                  <a:cubicBezTo>
                    <a:pt x="1204" y="1203"/>
                    <a:pt x="1229" y="1228"/>
                    <a:pt x="1229" y="1228"/>
                  </a:cubicBezTo>
                  <a:cubicBezTo>
                    <a:pt x="1229" y="1228"/>
                    <a:pt x="1254" y="1203"/>
                    <a:pt x="1254" y="1203"/>
                  </a:cubicBezTo>
                  <a:cubicBezTo>
                    <a:pt x="1279" y="1178"/>
                    <a:pt x="1254" y="1153"/>
                    <a:pt x="1254" y="1153"/>
                  </a:cubicBezTo>
                  <a:cubicBezTo>
                    <a:pt x="778" y="878"/>
                    <a:pt x="377" y="47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4"/>
            <p:cNvSpPr/>
            <p:nvPr/>
          </p:nvSpPr>
          <p:spPr>
            <a:xfrm>
              <a:off x="1538975" y="2019450"/>
              <a:ext cx="28225" cy="28225"/>
            </a:xfrm>
            <a:custGeom>
              <a:avLst/>
              <a:gdLst/>
              <a:ahLst/>
              <a:cxnLst/>
              <a:rect l="l" t="t" r="r" b="b"/>
              <a:pathLst>
                <a:path w="1129" h="1129" extrusionOk="0">
                  <a:moveTo>
                    <a:pt x="26" y="1"/>
                  </a:moveTo>
                  <a:cubicBezTo>
                    <a:pt x="1" y="1"/>
                    <a:pt x="1" y="26"/>
                    <a:pt x="26" y="51"/>
                  </a:cubicBezTo>
                  <a:cubicBezTo>
                    <a:pt x="176" y="301"/>
                    <a:pt x="402" y="502"/>
                    <a:pt x="627" y="677"/>
                  </a:cubicBezTo>
                  <a:cubicBezTo>
                    <a:pt x="778" y="828"/>
                    <a:pt x="928" y="953"/>
                    <a:pt x="1054" y="1103"/>
                  </a:cubicBezTo>
                  <a:cubicBezTo>
                    <a:pt x="1054" y="1128"/>
                    <a:pt x="1079" y="1128"/>
                    <a:pt x="1079" y="1128"/>
                  </a:cubicBezTo>
                  <a:cubicBezTo>
                    <a:pt x="1079" y="1128"/>
                    <a:pt x="1104" y="1128"/>
                    <a:pt x="1104" y="1103"/>
                  </a:cubicBezTo>
                  <a:cubicBezTo>
                    <a:pt x="1129" y="1103"/>
                    <a:pt x="1129" y="1078"/>
                    <a:pt x="1104" y="1053"/>
                  </a:cubicBezTo>
                  <a:cubicBezTo>
                    <a:pt x="978" y="903"/>
                    <a:pt x="828" y="777"/>
                    <a:pt x="653" y="627"/>
                  </a:cubicBezTo>
                  <a:cubicBezTo>
                    <a:pt x="452" y="452"/>
                    <a:pt x="226"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4"/>
            <p:cNvSpPr/>
            <p:nvPr/>
          </p:nvSpPr>
          <p:spPr>
            <a:xfrm>
              <a:off x="1538975" y="2027750"/>
              <a:ext cx="26975" cy="27450"/>
            </a:xfrm>
            <a:custGeom>
              <a:avLst/>
              <a:gdLst/>
              <a:ahLst/>
              <a:cxnLst/>
              <a:rect l="l" t="t" r="r" b="b"/>
              <a:pathLst>
                <a:path w="1079" h="1098" extrusionOk="0">
                  <a:moveTo>
                    <a:pt x="42" y="1"/>
                  </a:moveTo>
                  <a:cubicBezTo>
                    <a:pt x="32" y="1"/>
                    <a:pt x="26" y="7"/>
                    <a:pt x="26" y="19"/>
                  </a:cubicBezTo>
                  <a:cubicBezTo>
                    <a:pt x="1" y="19"/>
                    <a:pt x="1" y="44"/>
                    <a:pt x="26" y="70"/>
                  </a:cubicBezTo>
                  <a:cubicBezTo>
                    <a:pt x="302" y="445"/>
                    <a:pt x="653" y="771"/>
                    <a:pt x="1003" y="1097"/>
                  </a:cubicBezTo>
                  <a:lnTo>
                    <a:pt x="1054" y="1097"/>
                  </a:lnTo>
                  <a:cubicBezTo>
                    <a:pt x="1079" y="1072"/>
                    <a:pt x="1079" y="1047"/>
                    <a:pt x="1054" y="1047"/>
                  </a:cubicBezTo>
                  <a:cubicBezTo>
                    <a:pt x="703" y="721"/>
                    <a:pt x="377" y="395"/>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4"/>
            <p:cNvSpPr/>
            <p:nvPr/>
          </p:nvSpPr>
          <p:spPr>
            <a:xfrm>
              <a:off x="1541500" y="2040750"/>
              <a:ext cx="21950" cy="24475"/>
            </a:xfrm>
            <a:custGeom>
              <a:avLst/>
              <a:gdLst/>
              <a:ahLst/>
              <a:cxnLst/>
              <a:rect l="l" t="t" r="r" b="b"/>
              <a:pathLst>
                <a:path w="878" h="979" extrusionOk="0">
                  <a:moveTo>
                    <a:pt x="25" y="1"/>
                  </a:moveTo>
                  <a:cubicBezTo>
                    <a:pt x="25" y="1"/>
                    <a:pt x="0" y="26"/>
                    <a:pt x="0" y="51"/>
                  </a:cubicBezTo>
                  <a:cubicBezTo>
                    <a:pt x="50" y="151"/>
                    <a:pt x="125" y="251"/>
                    <a:pt x="201" y="326"/>
                  </a:cubicBezTo>
                  <a:lnTo>
                    <a:pt x="827" y="978"/>
                  </a:lnTo>
                  <a:lnTo>
                    <a:pt x="877" y="978"/>
                  </a:lnTo>
                  <a:cubicBezTo>
                    <a:pt x="877" y="953"/>
                    <a:pt x="877" y="928"/>
                    <a:pt x="877" y="928"/>
                  </a:cubicBezTo>
                  <a:lnTo>
                    <a:pt x="251" y="276"/>
                  </a:lnTo>
                  <a:cubicBezTo>
                    <a:pt x="176" y="201"/>
                    <a:pt x="100" y="1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4"/>
            <p:cNvSpPr/>
            <p:nvPr/>
          </p:nvSpPr>
          <p:spPr>
            <a:xfrm>
              <a:off x="1532100" y="2111725"/>
              <a:ext cx="35725" cy="37450"/>
            </a:xfrm>
            <a:custGeom>
              <a:avLst/>
              <a:gdLst/>
              <a:ahLst/>
              <a:cxnLst/>
              <a:rect l="l" t="t" r="r" b="b"/>
              <a:pathLst>
                <a:path w="1429" h="1498" extrusionOk="0">
                  <a:moveTo>
                    <a:pt x="35" y="0"/>
                  </a:moveTo>
                  <a:cubicBezTo>
                    <a:pt x="25" y="0"/>
                    <a:pt x="13" y="6"/>
                    <a:pt x="0" y="19"/>
                  </a:cubicBezTo>
                  <a:cubicBezTo>
                    <a:pt x="0" y="19"/>
                    <a:pt x="0" y="44"/>
                    <a:pt x="0" y="69"/>
                  </a:cubicBezTo>
                  <a:cubicBezTo>
                    <a:pt x="426" y="545"/>
                    <a:pt x="902" y="1021"/>
                    <a:pt x="1379" y="1472"/>
                  </a:cubicBezTo>
                  <a:cubicBezTo>
                    <a:pt x="1379" y="1472"/>
                    <a:pt x="1404" y="1498"/>
                    <a:pt x="1404" y="1498"/>
                  </a:cubicBezTo>
                  <a:cubicBezTo>
                    <a:pt x="1404" y="1498"/>
                    <a:pt x="1429" y="1472"/>
                    <a:pt x="1429" y="1472"/>
                  </a:cubicBezTo>
                  <a:cubicBezTo>
                    <a:pt x="1429" y="1472"/>
                    <a:pt x="1429" y="1447"/>
                    <a:pt x="1429" y="1422"/>
                  </a:cubicBezTo>
                  <a:cubicBezTo>
                    <a:pt x="953" y="971"/>
                    <a:pt x="476" y="52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4"/>
            <p:cNvSpPr/>
            <p:nvPr/>
          </p:nvSpPr>
          <p:spPr>
            <a:xfrm>
              <a:off x="1544625" y="2116575"/>
              <a:ext cx="20700" cy="20075"/>
            </a:xfrm>
            <a:custGeom>
              <a:avLst/>
              <a:gdLst/>
              <a:ahLst/>
              <a:cxnLst/>
              <a:rect l="l" t="t" r="r" b="b"/>
              <a:pathLst>
                <a:path w="828" h="803" extrusionOk="0">
                  <a:moveTo>
                    <a:pt x="26" y="0"/>
                  </a:moveTo>
                  <a:cubicBezTo>
                    <a:pt x="0" y="0"/>
                    <a:pt x="0" y="25"/>
                    <a:pt x="0" y="50"/>
                  </a:cubicBezTo>
                  <a:cubicBezTo>
                    <a:pt x="226" y="326"/>
                    <a:pt x="477" y="577"/>
                    <a:pt x="752" y="802"/>
                  </a:cubicBezTo>
                  <a:lnTo>
                    <a:pt x="802" y="802"/>
                  </a:lnTo>
                  <a:cubicBezTo>
                    <a:pt x="828" y="777"/>
                    <a:pt x="828" y="752"/>
                    <a:pt x="802" y="752"/>
                  </a:cubicBezTo>
                  <a:cubicBezTo>
                    <a:pt x="527" y="527"/>
                    <a:pt x="276" y="2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4"/>
            <p:cNvSpPr/>
            <p:nvPr/>
          </p:nvSpPr>
          <p:spPr>
            <a:xfrm>
              <a:off x="1548375" y="2107950"/>
              <a:ext cx="19450" cy="20550"/>
            </a:xfrm>
            <a:custGeom>
              <a:avLst/>
              <a:gdLst/>
              <a:ahLst/>
              <a:cxnLst/>
              <a:rect l="l" t="t" r="r" b="b"/>
              <a:pathLst>
                <a:path w="778" h="822" extrusionOk="0">
                  <a:moveTo>
                    <a:pt x="42" y="1"/>
                  </a:moveTo>
                  <a:cubicBezTo>
                    <a:pt x="32" y="1"/>
                    <a:pt x="26" y="7"/>
                    <a:pt x="26" y="19"/>
                  </a:cubicBezTo>
                  <a:cubicBezTo>
                    <a:pt x="1" y="19"/>
                    <a:pt x="1" y="44"/>
                    <a:pt x="26" y="70"/>
                  </a:cubicBezTo>
                  <a:lnTo>
                    <a:pt x="703" y="796"/>
                  </a:lnTo>
                  <a:cubicBezTo>
                    <a:pt x="703" y="821"/>
                    <a:pt x="728" y="821"/>
                    <a:pt x="728" y="821"/>
                  </a:cubicBezTo>
                  <a:cubicBezTo>
                    <a:pt x="728" y="821"/>
                    <a:pt x="753" y="821"/>
                    <a:pt x="753" y="796"/>
                  </a:cubicBezTo>
                  <a:cubicBezTo>
                    <a:pt x="778" y="796"/>
                    <a:pt x="778" y="771"/>
                    <a:pt x="753" y="746"/>
                  </a:cubicBezTo>
                  <a:lnTo>
                    <a:pt x="76" y="19"/>
                  </a:ln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4"/>
            <p:cNvSpPr/>
            <p:nvPr/>
          </p:nvSpPr>
          <p:spPr>
            <a:xfrm>
              <a:off x="1536475" y="2075225"/>
              <a:ext cx="30725" cy="30725"/>
            </a:xfrm>
            <a:custGeom>
              <a:avLst/>
              <a:gdLst/>
              <a:ahLst/>
              <a:cxnLst/>
              <a:rect l="l" t="t" r="r" b="b"/>
              <a:pathLst>
                <a:path w="1229" h="1229" extrusionOk="0">
                  <a:moveTo>
                    <a:pt x="26" y="0"/>
                  </a:moveTo>
                  <a:cubicBezTo>
                    <a:pt x="1" y="25"/>
                    <a:pt x="1" y="50"/>
                    <a:pt x="1" y="50"/>
                  </a:cubicBezTo>
                  <a:cubicBezTo>
                    <a:pt x="326" y="501"/>
                    <a:pt x="727" y="902"/>
                    <a:pt x="1154" y="1228"/>
                  </a:cubicBezTo>
                  <a:lnTo>
                    <a:pt x="1204" y="1228"/>
                  </a:lnTo>
                  <a:cubicBezTo>
                    <a:pt x="1229" y="1203"/>
                    <a:pt x="1229" y="1178"/>
                    <a:pt x="1204" y="1178"/>
                  </a:cubicBezTo>
                  <a:cubicBezTo>
                    <a:pt x="778" y="852"/>
                    <a:pt x="377" y="4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4"/>
            <p:cNvSpPr/>
            <p:nvPr/>
          </p:nvSpPr>
          <p:spPr>
            <a:xfrm>
              <a:off x="1543375" y="2071450"/>
              <a:ext cx="22575" cy="24475"/>
            </a:xfrm>
            <a:custGeom>
              <a:avLst/>
              <a:gdLst/>
              <a:ahLst/>
              <a:cxnLst/>
              <a:rect l="l" t="t" r="r" b="b"/>
              <a:pathLst>
                <a:path w="903" h="979" extrusionOk="0">
                  <a:moveTo>
                    <a:pt x="25" y="1"/>
                  </a:moveTo>
                  <a:cubicBezTo>
                    <a:pt x="0" y="26"/>
                    <a:pt x="0" y="51"/>
                    <a:pt x="0" y="51"/>
                  </a:cubicBezTo>
                  <a:cubicBezTo>
                    <a:pt x="226" y="402"/>
                    <a:pt x="527" y="702"/>
                    <a:pt x="852" y="953"/>
                  </a:cubicBezTo>
                  <a:cubicBezTo>
                    <a:pt x="852" y="953"/>
                    <a:pt x="852" y="978"/>
                    <a:pt x="852" y="978"/>
                  </a:cubicBezTo>
                  <a:cubicBezTo>
                    <a:pt x="878" y="978"/>
                    <a:pt x="878" y="953"/>
                    <a:pt x="903" y="953"/>
                  </a:cubicBezTo>
                  <a:cubicBezTo>
                    <a:pt x="903" y="928"/>
                    <a:pt x="903" y="928"/>
                    <a:pt x="878" y="903"/>
                  </a:cubicBezTo>
                  <a:cubicBezTo>
                    <a:pt x="577" y="652"/>
                    <a:pt x="301" y="352"/>
                    <a:pt x="50"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4"/>
            <p:cNvSpPr/>
            <p:nvPr/>
          </p:nvSpPr>
          <p:spPr>
            <a:xfrm>
              <a:off x="1455025" y="2044050"/>
              <a:ext cx="30100" cy="34325"/>
            </a:xfrm>
            <a:custGeom>
              <a:avLst/>
              <a:gdLst/>
              <a:ahLst/>
              <a:cxnLst/>
              <a:rect l="l" t="t" r="r" b="b"/>
              <a:pathLst>
                <a:path w="1204" h="1373" extrusionOk="0">
                  <a:moveTo>
                    <a:pt x="60" y="0"/>
                  </a:moveTo>
                  <a:cubicBezTo>
                    <a:pt x="51" y="0"/>
                    <a:pt x="38" y="7"/>
                    <a:pt x="26" y="19"/>
                  </a:cubicBezTo>
                  <a:cubicBezTo>
                    <a:pt x="0" y="19"/>
                    <a:pt x="0" y="44"/>
                    <a:pt x="26" y="69"/>
                  </a:cubicBezTo>
                  <a:cubicBezTo>
                    <a:pt x="326" y="545"/>
                    <a:pt x="727" y="971"/>
                    <a:pt x="1153" y="1347"/>
                  </a:cubicBezTo>
                  <a:cubicBezTo>
                    <a:pt x="1153" y="1372"/>
                    <a:pt x="1153" y="1372"/>
                    <a:pt x="1178" y="1372"/>
                  </a:cubicBezTo>
                  <a:cubicBezTo>
                    <a:pt x="1178" y="1372"/>
                    <a:pt x="1178" y="1372"/>
                    <a:pt x="1204" y="1347"/>
                  </a:cubicBezTo>
                  <a:cubicBezTo>
                    <a:pt x="1204" y="1347"/>
                    <a:pt x="1204" y="1322"/>
                    <a:pt x="1204" y="1297"/>
                  </a:cubicBezTo>
                  <a:cubicBezTo>
                    <a:pt x="777" y="921"/>
                    <a:pt x="402" y="49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4"/>
            <p:cNvSpPr/>
            <p:nvPr/>
          </p:nvSpPr>
          <p:spPr>
            <a:xfrm>
              <a:off x="1468800" y="2052825"/>
              <a:ext cx="26350" cy="27425"/>
            </a:xfrm>
            <a:custGeom>
              <a:avLst/>
              <a:gdLst/>
              <a:ahLst/>
              <a:cxnLst/>
              <a:rect l="l" t="t" r="r" b="b"/>
              <a:pathLst>
                <a:path w="1054" h="1097" extrusionOk="0">
                  <a:moveTo>
                    <a:pt x="35" y="0"/>
                  </a:moveTo>
                  <a:cubicBezTo>
                    <a:pt x="26" y="0"/>
                    <a:pt x="13" y="6"/>
                    <a:pt x="1" y="19"/>
                  </a:cubicBezTo>
                  <a:cubicBezTo>
                    <a:pt x="1" y="19"/>
                    <a:pt x="1" y="44"/>
                    <a:pt x="1" y="69"/>
                  </a:cubicBezTo>
                  <a:cubicBezTo>
                    <a:pt x="352" y="395"/>
                    <a:pt x="678" y="746"/>
                    <a:pt x="978" y="1097"/>
                  </a:cubicBezTo>
                  <a:lnTo>
                    <a:pt x="1028" y="1097"/>
                  </a:lnTo>
                  <a:cubicBezTo>
                    <a:pt x="1054" y="1097"/>
                    <a:pt x="1054" y="1072"/>
                    <a:pt x="1028" y="1046"/>
                  </a:cubicBezTo>
                  <a:cubicBezTo>
                    <a:pt x="728" y="696"/>
                    <a:pt x="402" y="3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4"/>
            <p:cNvSpPr/>
            <p:nvPr/>
          </p:nvSpPr>
          <p:spPr>
            <a:xfrm>
              <a:off x="1473825" y="2036375"/>
              <a:ext cx="11925" cy="12550"/>
            </a:xfrm>
            <a:custGeom>
              <a:avLst/>
              <a:gdLst/>
              <a:ahLst/>
              <a:cxnLst/>
              <a:rect l="l" t="t" r="r" b="b"/>
              <a:pathLst>
                <a:path w="477" h="502" extrusionOk="0">
                  <a:moveTo>
                    <a:pt x="25" y="0"/>
                  </a:moveTo>
                  <a:cubicBezTo>
                    <a:pt x="25" y="25"/>
                    <a:pt x="0" y="50"/>
                    <a:pt x="25" y="50"/>
                  </a:cubicBezTo>
                  <a:lnTo>
                    <a:pt x="401" y="476"/>
                  </a:lnTo>
                  <a:cubicBezTo>
                    <a:pt x="401" y="476"/>
                    <a:pt x="426" y="501"/>
                    <a:pt x="426" y="501"/>
                  </a:cubicBezTo>
                  <a:cubicBezTo>
                    <a:pt x="426" y="501"/>
                    <a:pt x="452" y="476"/>
                    <a:pt x="452" y="476"/>
                  </a:cubicBezTo>
                  <a:cubicBezTo>
                    <a:pt x="477" y="476"/>
                    <a:pt x="477" y="451"/>
                    <a:pt x="452" y="426"/>
                  </a:cubicBezTo>
                  <a:lnTo>
                    <a:pt x="76" y="25"/>
                  </a:lnTo>
                  <a:cubicBezTo>
                    <a:pt x="76" y="0"/>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4"/>
            <p:cNvSpPr/>
            <p:nvPr/>
          </p:nvSpPr>
          <p:spPr>
            <a:xfrm>
              <a:off x="1509525" y="2031975"/>
              <a:ext cx="23850" cy="25100"/>
            </a:xfrm>
            <a:custGeom>
              <a:avLst/>
              <a:gdLst/>
              <a:ahLst/>
              <a:cxnLst/>
              <a:rect l="l" t="t" r="r" b="b"/>
              <a:pathLst>
                <a:path w="954" h="1004" extrusionOk="0">
                  <a:moveTo>
                    <a:pt x="26" y="1"/>
                  </a:moveTo>
                  <a:cubicBezTo>
                    <a:pt x="1" y="26"/>
                    <a:pt x="1" y="51"/>
                    <a:pt x="26" y="51"/>
                  </a:cubicBezTo>
                  <a:cubicBezTo>
                    <a:pt x="302" y="377"/>
                    <a:pt x="577" y="703"/>
                    <a:pt x="878" y="1003"/>
                  </a:cubicBezTo>
                  <a:lnTo>
                    <a:pt x="928" y="1003"/>
                  </a:lnTo>
                  <a:cubicBezTo>
                    <a:pt x="953" y="1003"/>
                    <a:pt x="953" y="978"/>
                    <a:pt x="928" y="953"/>
                  </a:cubicBezTo>
                  <a:cubicBezTo>
                    <a:pt x="628" y="652"/>
                    <a:pt x="352" y="327"/>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4"/>
            <p:cNvSpPr/>
            <p:nvPr/>
          </p:nvSpPr>
          <p:spPr>
            <a:xfrm>
              <a:off x="1452525" y="2107175"/>
              <a:ext cx="31350" cy="34475"/>
            </a:xfrm>
            <a:custGeom>
              <a:avLst/>
              <a:gdLst/>
              <a:ahLst/>
              <a:cxnLst/>
              <a:rect l="l" t="t" r="r" b="b"/>
              <a:pathLst>
                <a:path w="1254" h="1379" extrusionOk="0">
                  <a:moveTo>
                    <a:pt x="50" y="0"/>
                  </a:moveTo>
                  <a:cubicBezTo>
                    <a:pt x="25" y="0"/>
                    <a:pt x="0" y="25"/>
                    <a:pt x="0" y="50"/>
                  </a:cubicBezTo>
                  <a:cubicBezTo>
                    <a:pt x="50" y="226"/>
                    <a:pt x="201" y="376"/>
                    <a:pt x="301" y="477"/>
                  </a:cubicBezTo>
                  <a:cubicBezTo>
                    <a:pt x="552" y="752"/>
                    <a:pt x="852" y="1078"/>
                    <a:pt x="1178" y="1379"/>
                  </a:cubicBezTo>
                  <a:lnTo>
                    <a:pt x="1228" y="1379"/>
                  </a:lnTo>
                  <a:cubicBezTo>
                    <a:pt x="1253" y="1354"/>
                    <a:pt x="1253" y="1329"/>
                    <a:pt x="1228" y="1329"/>
                  </a:cubicBezTo>
                  <a:cubicBezTo>
                    <a:pt x="903" y="1028"/>
                    <a:pt x="602" y="702"/>
                    <a:pt x="351" y="426"/>
                  </a:cubicBezTo>
                  <a:cubicBezTo>
                    <a:pt x="251" y="326"/>
                    <a:pt x="126" y="20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4"/>
            <p:cNvSpPr/>
            <p:nvPr/>
          </p:nvSpPr>
          <p:spPr>
            <a:xfrm>
              <a:off x="1458775" y="2105450"/>
              <a:ext cx="18825" cy="19300"/>
            </a:xfrm>
            <a:custGeom>
              <a:avLst/>
              <a:gdLst/>
              <a:ahLst/>
              <a:cxnLst/>
              <a:rect l="l" t="t" r="r" b="b"/>
              <a:pathLst>
                <a:path w="753" h="772" extrusionOk="0">
                  <a:moveTo>
                    <a:pt x="35" y="0"/>
                  </a:moveTo>
                  <a:cubicBezTo>
                    <a:pt x="26" y="0"/>
                    <a:pt x="13" y="7"/>
                    <a:pt x="1" y="19"/>
                  </a:cubicBezTo>
                  <a:cubicBezTo>
                    <a:pt x="1" y="19"/>
                    <a:pt x="1" y="44"/>
                    <a:pt x="1" y="69"/>
                  </a:cubicBezTo>
                  <a:cubicBezTo>
                    <a:pt x="201" y="320"/>
                    <a:pt x="427" y="546"/>
                    <a:pt x="678" y="771"/>
                  </a:cubicBezTo>
                  <a:lnTo>
                    <a:pt x="728" y="771"/>
                  </a:lnTo>
                  <a:cubicBezTo>
                    <a:pt x="753" y="746"/>
                    <a:pt x="753" y="721"/>
                    <a:pt x="728" y="721"/>
                  </a:cubicBezTo>
                  <a:cubicBezTo>
                    <a:pt x="477" y="495"/>
                    <a:pt x="252"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4"/>
            <p:cNvSpPr/>
            <p:nvPr/>
          </p:nvSpPr>
          <p:spPr>
            <a:xfrm>
              <a:off x="1461300" y="2097775"/>
              <a:ext cx="16300" cy="18825"/>
            </a:xfrm>
            <a:custGeom>
              <a:avLst/>
              <a:gdLst/>
              <a:ahLst/>
              <a:cxnLst/>
              <a:rect l="l" t="t" r="r" b="b"/>
              <a:pathLst>
                <a:path w="652" h="753" extrusionOk="0">
                  <a:moveTo>
                    <a:pt x="25" y="0"/>
                  </a:moveTo>
                  <a:cubicBezTo>
                    <a:pt x="0" y="25"/>
                    <a:pt x="0" y="50"/>
                    <a:pt x="0" y="50"/>
                  </a:cubicBezTo>
                  <a:lnTo>
                    <a:pt x="602" y="727"/>
                  </a:lnTo>
                  <a:cubicBezTo>
                    <a:pt x="602" y="752"/>
                    <a:pt x="627" y="752"/>
                    <a:pt x="627" y="752"/>
                  </a:cubicBezTo>
                  <a:cubicBezTo>
                    <a:pt x="627" y="752"/>
                    <a:pt x="652" y="752"/>
                    <a:pt x="652" y="727"/>
                  </a:cubicBezTo>
                  <a:cubicBezTo>
                    <a:pt x="652" y="727"/>
                    <a:pt x="652" y="702"/>
                    <a:pt x="652" y="677"/>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4"/>
            <p:cNvSpPr/>
            <p:nvPr/>
          </p:nvSpPr>
          <p:spPr>
            <a:xfrm>
              <a:off x="1500775" y="2125500"/>
              <a:ext cx="25075" cy="24925"/>
            </a:xfrm>
            <a:custGeom>
              <a:avLst/>
              <a:gdLst/>
              <a:ahLst/>
              <a:cxnLst/>
              <a:rect l="l" t="t" r="r" b="b"/>
              <a:pathLst>
                <a:path w="1003" h="997" extrusionOk="0">
                  <a:moveTo>
                    <a:pt x="38" y="0"/>
                  </a:moveTo>
                  <a:cubicBezTo>
                    <a:pt x="31" y="0"/>
                    <a:pt x="25" y="7"/>
                    <a:pt x="25" y="19"/>
                  </a:cubicBezTo>
                  <a:cubicBezTo>
                    <a:pt x="0" y="19"/>
                    <a:pt x="0" y="44"/>
                    <a:pt x="0" y="69"/>
                  </a:cubicBezTo>
                  <a:cubicBezTo>
                    <a:pt x="276" y="420"/>
                    <a:pt x="602" y="721"/>
                    <a:pt x="952" y="997"/>
                  </a:cubicBezTo>
                  <a:lnTo>
                    <a:pt x="1003" y="997"/>
                  </a:lnTo>
                  <a:cubicBezTo>
                    <a:pt x="1003" y="972"/>
                    <a:pt x="1003" y="947"/>
                    <a:pt x="1003" y="947"/>
                  </a:cubicBezTo>
                  <a:cubicBezTo>
                    <a:pt x="652" y="671"/>
                    <a:pt x="326" y="370"/>
                    <a:pt x="50" y="19"/>
                  </a:cubicBezTo>
                  <a:cubicBezTo>
                    <a:pt x="50" y="7"/>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4"/>
            <p:cNvSpPr/>
            <p:nvPr/>
          </p:nvSpPr>
          <p:spPr>
            <a:xfrm>
              <a:off x="1503275" y="2120325"/>
              <a:ext cx="21325" cy="19450"/>
            </a:xfrm>
            <a:custGeom>
              <a:avLst/>
              <a:gdLst/>
              <a:ahLst/>
              <a:cxnLst/>
              <a:rect l="l" t="t" r="r" b="b"/>
              <a:pathLst>
                <a:path w="853" h="778" extrusionOk="0">
                  <a:moveTo>
                    <a:pt x="0" y="1"/>
                  </a:moveTo>
                  <a:cubicBezTo>
                    <a:pt x="0" y="26"/>
                    <a:pt x="0" y="51"/>
                    <a:pt x="0" y="51"/>
                  </a:cubicBezTo>
                  <a:lnTo>
                    <a:pt x="777" y="778"/>
                  </a:lnTo>
                  <a:lnTo>
                    <a:pt x="827" y="778"/>
                  </a:lnTo>
                  <a:cubicBezTo>
                    <a:pt x="852" y="753"/>
                    <a:pt x="852" y="727"/>
                    <a:pt x="827" y="7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4"/>
            <p:cNvSpPr/>
            <p:nvPr/>
          </p:nvSpPr>
          <p:spPr>
            <a:xfrm>
              <a:off x="1546500" y="2211975"/>
              <a:ext cx="26350" cy="23675"/>
            </a:xfrm>
            <a:custGeom>
              <a:avLst/>
              <a:gdLst/>
              <a:ahLst/>
              <a:cxnLst/>
              <a:rect l="l" t="t" r="r" b="b"/>
              <a:pathLst>
                <a:path w="1054" h="947" extrusionOk="0">
                  <a:moveTo>
                    <a:pt x="35" y="0"/>
                  </a:moveTo>
                  <a:cubicBezTo>
                    <a:pt x="26" y="0"/>
                    <a:pt x="13" y="6"/>
                    <a:pt x="1" y="19"/>
                  </a:cubicBezTo>
                  <a:cubicBezTo>
                    <a:pt x="1" y="19"/>
                    <a:pt x="1" y="44"/>
                    <a:pt x="1" y="69"/>
                  </a:cubicBezTo>
                  <a:cubicBezTo>
                    <a:pt x="326" y="370"/>
                    <a:pt x="652" y="670"/>
                    <a:pt x="1003" y="946"/>
                  </a:cubicBezTo>
                  <a:lnTo>
                    <a:pt x="1053" y="946"/>
                  </a:lnTo>
                  <a:cubicBezTo>
                    <a:pt x="1053" y="921"/>
                    <a:pt x="1053" y="896"/>
                    <a:pt x="1028" y="896"/>
                  </a:cubicBezTo>
                  <a:cubicBezTo>
                    <a:pt x="702" y="620"/>
                    <a:pt x="37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4"/>
            <p:cNvSpPr/>
            <p:nvPr/>
          </p:nvSpPr>
          <p:spPr>
            <a:xfrm>
              <a:off x="1553400" y="2208675"/>
              <a:ext cx="27600" cy="24450"/>
            </a:xfrm>
            <a:custGeom>
              <a:avLst/>
              <a:gdLst/>
              <a:ahLst/>
              <a:cxnLst/>
              <a:rect l="l" t="t" r="r" b="b"/>
              <a:pathLst>
                <a:path w="1104" h="978" extrusionOk="0">
                  <a:moveTo>
                    <a:pt x="25" y="0"/>
                  </a:moveTo>
                  <a:cubicBezTo>
                    <a:pt x="0" y="26"/>
                    <a:pt x="0" y="51"/>
                    <a:pt x="25" y="51"/>
                  </a:cubicBezTo>
                  <a:cubicBezTo>
                    <a:pt x="351" y="376"/>
                    <a:pt x="677" y="677"/>
                    <a:pt x="1028" y="978"/>
                  </a:cubicBezTo>
                  <a:lnTo>
                    <a:pt x="1078" y="978"/>
                  </a:lnTo>
                  <a:cubicBezTo>
                    <a:pt x="1103" y="953"/>
                    <a:pt x="1078" y="928"/>
                    <a:pt x="1078" y="928"/>
                  </a:cubicBezTo>
                  <a:cubicBezTo>
                    <a:pt x="727" y="627"/>
                    <a:pt x="376"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4"/>
            <p:cNvSpPr/>
            <p:nvPr/>
          </p:nvSpPr>
          <p:spPr>
            <a:xfrm>
              <a:off x="1558400" y="2201775"/>
              <a:ext cx="21325" cy="19450"/>
            </a:xfrm>
            <a:custGeom>
              <a:avLst/>
              <a:gdLst/>
              <a:ahLst/>
              <a:cxnLst/>
              <a:rect l="l" t="t" r="r" b="b"/>
              <a:pathLst>
                <a:path w="853" h="778" extrusionOk="0">
                  <a:moveTo>
                    <a:pt x="1" y="1"/>
                  </a:moveTo>
                  <a:cubicBezTo>
                    <a:pt x="1" y="26"/>
                    <a:pt x="1" y="51"/>
                    <a:pt x="1" y="51"/>
                  </a:cubicBezTo>
                  <a:cubicBezTo>
                    <a:pt x="226" y="327"/>
                    <a:pt x="477" y="577"/>
                    <a:pt x="778" y="778"/>
                  </a:cubicBezTo>
                  <a:lnTo>
                    <a:pt x="828" y="778"/>
                  </a:lnTo>
                  <a:cubicBezTo>
                    <a:pt x="853" y="753"/>
                    <a:pt x="828" y="728"/>
                    <a:pt x="828" y="728"/>
                  </a:cubicBezTo>
                  <a:cubicBezTo>
                    <a:pt x="527" y="527"/>
                    <a:pt x="277"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4"/>
            <p:cNvSpPr/>
            <p:nvPr/>
          </p:nvSpPr>
          <p:spPr>
            <a:xfrm>
              <a:off x="1555900" y="2189875"/>
              <a:ext cx="16325" cy="15075"/>
            </a:xfrm>
            <a:custGeom>
              <a:avLst/>
              <a:gdLst/>
              <a:ahLst/>
              <a:cxnLst/>
              <a:rect l="l" t="t" r="r" b="b"/>
              <a:pathLst>
                <a:path w="653" h="603" extrusionOk="0">
                  <a:moveTo>
                    <a:pt x="1" y="1"/>
                  </a:moveTo>
                  <a:cubicBezTo>
                    <a:pt x="1" y="26"/>
                    <a:pt x="1" y="51"/>
                    <a:pt x="1" y="51"/>
                  </a:cubicBezTo>
                  <a:cubicBezTo>
                    <a:pt x="176" y="251"/>
                    <a:pt x="377" y="427"/>
                    <a:pt x="577" y="577"/>
                  </a:cubicBezTo>
                  <a:cubicBezTo>
                    <a:pt x="602" y="577"/>
                    <a:pt x="602" y="602"/>
                    <a:pt x="602" y="602"/>
                  </a:cubicBezTo>
                  <a:cubicBezTo>
                    <a:pt x="627" y="602"/>
                    <a:pt x="627" y="577"/>
                    <a:pt x="627" y="577"/>
                  </a:cubicBezTo>
                  <a:cubicBezTo>
                    <a:pt x="652" y="552"/>
                    <a:pt x="652" y="552"/>
                    <a:pt x="627" y="527"/>
                  </a:cubicBezTo>
                  <a:cubicBezTo>
                    <a:pt x="427" y="377"/>
                    <a:pt x="226"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4"/>
            <p:cNvSpPr/>
            <p:nvPr/>
          </p:nvSpPr>
          <p:spPr>
            <a:xfrm>
              <a:off x="1556525" y="2181900"/>
              <a:ext cx="12550" cy="10500"/>
            </a:xfrm>
            <a:custGeom>
              <a:avLst/>
              <a:gdLst/>
              <a:ahLst/>
              <a:cxnLst/>
              <a:rect l="l" t="t" r="r" b="b"/>
              <a:pathLst>
                <a:path w="502" h="420" extrusionOk="0">
                  <a:moveTo>
                    <a:pt x="26" y="0"/>
                  </a:moveTo>
                  <a:cubicBezTo>
                    <a:pt x="19" y="0"/>
                    <a:pt x="13" y="6"/>
                    <a:pt x="1" y="19"/>
                  </a:cubicBezTo>
                  <a:cubicBezTo>
                    <a:pt x="1" y="44"/>
                    <a:pt x="1" y="69"/>
                    <a:pt x="1" y="69"/>
                  </a:cubicBezTo>
                  <a:lnTo>
                    <a:pt x="452" y="420"/>
                  </a:lnTo>
                  <a:lnTo>
                    <a:pt x="502" y="420"/>
                  </a:lnTo>
                  <a:cubicBezTo>
                    <a:pt x="502" y="395"/>
                    <a:pt x="502" y="370"/>
                    <a:pt x="477" y="370"/>
                  </a:cubicBezTo>
                  <a:lnTo>
                    <a:pt x="51" y="19"/>
                  </a:lnTo>
                  <a:cubicBezTo>
                    <a:pt x="38" y="6"/>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4"/>
            <p:cNvSpPr/>
            <p:nvPr/>
          </p:nvSpPr>
          <p:spPr>
            <a:xfrm>
              <a:off x="1520825" y="2174375"/>
              <a:ext cx="9425" cy="12400"/>
            </a:xfrm>
            <a:custGeom>
              <a:avLst/>
              <a:gdLst/>
              <a:ahLst/>
              <a:cxnLst/>
              <a:rect l="l" t="t" r="r" b="b"/>
              <a:pathLst>
                <a:path w="377" h="496" extrusionOk="0">
                  <a:moveTo>
                    <a:pt x="35" y="0"/>
                  </a:moveTo>
                  <a:cubicBezTo>
                    <a:pt x="25" y="0"/>
                    <a:pt x="13" y="7"/>
                    <a:pt x="0" y="19"/>
                  </a:cubicBezTo>
                  <a:cubicBezTo>
                    <a:pt x="0" y="19"/>
                    <a:pt x="0" y="44"/>
                    <a:pt x="0" y="69"/>
                  </a:cubicBezTo>
                  <a:cubicBezTo>
                    <a:pt x="125" y="195"/>
                    <a:pt x="226" y="320"/>
                    <a:pt x="301" y="470"/>
                  </a:cubicBezTo>
                  <a:cubicBezTo>
                    <a:pt x="301" y="470"/>
                    <a:pt x="326" y="495"/>
                    <a:pt x="326" y="495"/>
                  </a:cubicBezTo>
                  <a:cubicBezTo>
                    <a:pt x="326" y="495"/>
                    <a:pt x="351" y="495"/>
                    <a:pt x="351" y="470"/>
                  </a:cubicBezTo>
                  <a:cubicBezTo>
                    <a:pt x="376" y="470"/>
                    <a:pt x="376" y="445"/>
                    <a:pt x="351" y="420"/>
                  </a:cubicBezTo>
                  <a:cubicBezTo>
                    <a:pt x="276" y="295"/>
                    <a:pt x="176" y="144"/>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4"/>
            <p:cNvSpPr/>
            <p:nvPr/>
          </p:nvSpPr>
          <p:spPr>
            <a:xfrm>
              <a:off x="1429950" y="2204000"/>
              <a:ext cx="19450" cy="18475"/>
            </a:xfrm>
            <a:custGeom>
              <a:avLst/>
              <a:gdLst/>
              <a:ahLst/>
              <a:cxnLst/>
              <a:rect l="l" t="t" r="r" b="b"/>
              <a:pathLst>
                <a:path w="778" h="739" extrusionOk="0">
                  <a:moveTo>
                    <a:pt x="33" y="1"/>
                  </a:moveTo>
                  <a:cubicBezTo>
                    <a:pt x="29" y="1"/>
                    <a:pt x="26" y="4"/>
                    <a:pt x="26" y="12"/>
                  </a:cubicBezTo>
                  <a:cubicBezTo>
                    <a:pt x="1" y="12"/>
                    <a:pt x="1" y="37"/>
                    <a:pt x="1" y="62"/>
                  </a:cubicBezTo>
                  <a:cubicBezTo>
                    <a:pt x="227" y="313"/>
                    <a:pt x="452" y="538"/>
                    <a:pt x="728" y="714"/>
                  </a:cubicBezTo>
                  <a:cubicBezTo>
                    <a:pt x="728" y="714"/>
                    <a:pt x="728" y="739"/>
                    <a:pt x="753" y="739"/>
                  </a:cubicBezTo>
                  <a:cubicBezTo>
                    <a:pt x="753" y="739"/>
                    <a:pt x="778" y="714"/>
                    <a:pt x="778" y="714"/>
                  </a:cubicBezTo>
                  <a:cubicBezTo>
                    <a:pt x="778" y="689"/>
                    <a:pt x="778" y="664"/>
                    <a:pt x="753" y="664"/>
                  </a:cubicBezTo>
                  <a:cubicBezTo>
                    <a:pt x="502" y="463"/>
                    <a:pt x="277" y="263"/>
                    <a:pt x="51" y="12"/>
                  </a:cubicBezTo>
                  <a:cubicBezTo>
                    <a:pt x="51" y="12"/>
                    <a:pt x="4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4"/>
            <p:cNvSpPr/>
            <p:nvPr/>
          </p:nvSpPr>
          <p:spPr>
            <a:xfrm>
              <a:off x="1430600" y="2196150"/>
              <a:ext cx="26325" cy="25075"/>
            </a:xfrm>
            <a:custGeom>
              <a:avLst/>
              <a:gdLst/>
              <a:ahLst/>
              <a:cxnLst/>
              <a:rect l="l" t="t" r="r" b="b"/>
              <a:pathLst>
                <a:path w="1053" h="1003" extrusionOk="0">
                  <a:moveTo>
                    <a:pt x="0" y="0"/>
                  </a:moveTo>
                  <a:cubicBezTo>
                    <a:pt x="0" y="25"/>
                    <a:pt x="0" y="50"/>
                    <a:pt x="25" y="50"/>
                  </a:cubicBezTo>
                  <a:cubicBezTo>
                    <a:pt x="351" y="351"/>
                    <a:pt x="677" y="677"/>
                    <a:pt x="1003" y="978"/>
                  </a:cubicBezTo>
                  <a:cubicBezTo>
                    <a:pt x="1003" y="1003"/>
                    <a:pt x="1028" y="1003"/>
                    <a:pt x="1028" y="1003"/>
                  </a:cubicBezTo>
                  <a:cubicBezTo>
                    <a:pt x="1028" y="1003"/>
                    <a:pt x="1053" y="1003"/>
                    <a:pt x="1053" y="978"/>
                  </a:cubicBezTo>
                  <a:cubicBezTo>
                    <a:pt x="1053" y="978"/>
                    <a:pt x="1053" y="953"/>
                    <a:pt x="1053" y="928"/>
                  </a:cubicBezTo>
                  <a:cubicBezTo>
                    <a:pt x="727" y="602"/>
                    <a:pt x="40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4"/>
            <p:cNvSpPr/>
            <p:nvPr/>
          </p:nvSpPr>
          <p:spPr>
            <a:xfrm>
              <a:off x="1439350" y="2195050"/>
              <a:ext cx="28225" cy="26800"/>
            </a:xfrm>
            <a:custGeom>
              <a:avLst/>
              <a:gdLst/>
              <a:ahLst/>
              <a:cxnLst/>
              <a:rect l="l" t="t" r="r" b="b"/>
              <a:pathLst>
                <a:path w="1129" h="1072" extrusionOk="0">
                  <a:moveTo>
                    <a:pt x="35" y="0"/>
                  </a:moveTo>
                  <a:cubicBezTo>
                    <a:pt x="26" y="0"/>
                    <a:pt x="13" y="7"/>
                    <a:pt x="1" y="19"/>
                  </a:cubicBezTo>
                  <a:cubicBezTo>
                    <a:pt x="1" y="44"/>
                    <a:pt x="1" y="44"/>
                    <a:pt x="1" y="69"/>
                  </a:cubicBezTo>
                  <a:lnTo>
                    <a:pt x="1054" y="1072"/>
                  </a:lnTo>
                  <a:lnTo>
                    <a:pt x="1104" y="1072"/>
                  </a:lnTo>
                  <a:cubicBezTo>
                    <a:pt x="1129" y="1047"/>
                    <a:pt x="1129" y="1047"/>
                    <a:pt x="1104" y="102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4"/>
            <p:cNvSpPr/>
            <p:nvPr/>
          </p:nvSpPr>
          <p:spPr>
            <a:xfrm>
              <a:off x="1469425" y="2233900"/>
              <a:ext cx="27600" cy="28675"/>
            </a:xfrm>
            <a:custGeom>
              <a:avLst/>
              <a:gdLst/>
              <a:ahLst/>
              <a:cxnLst/>
              <a:rect l="l" t="t" r="r" b="b"/>
              <a:pathLst>
                <a:path w="1104" h="1147" extrusionOk="0">
                  <a:moveTo>
                    <a:pt x="35" y="0"/>
                  </a:moveTo>
                  <a:cubicBezTo>
                    <a:pt x="26" y="0"/>
                    <a:pt x="13" y="7"/>
                    <a:pt x="1" y="19"/>
                  </a:cubicBezTo>
                  <a:cubicBezTo>
                    <a:pt x="1" y="19"/>
                    <a:pt x="1" y="44"/>
                    <a:pt x="1" y="69"/>
                  </a:cubicBezTo>
                  <a:lnTo>
                    <a:pt x="1054" y="1122"/>
                  </a:lnTo>
                  <a:cubicBezTo>
                    <a:pt x="1054" y="1147"/>
                    <a:pt x="1079" y="1147"/>
                    <a:pt x="1079" y="1147"/>
                  </a:cubicBezTo>
                  <a:cubicBezTo>
                    <a:pt x="1079" y="1147"/>
                    <a:pt x="1104" y="1147"/>
                    <a:pt x="1104" y="1122"/>
                  </a:cubicBezTo>
                  <a:cubicBezTo>
                    <a:pt x="1104" y="1122"/>
                    <a:pt x="1104" y="1097"/>
                    <a:pt x="1104" y="107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4"/>
            <p:cNvSpPr/>
            <p:nvPr/>
          </p:nvSpPr>
          <p:spPr>
            <a:xfrm>
              <a:off x="1477575" y="2231225"/>
              <a:ext cx="27600" cy="25100"/>
            </a:xfrm>
            <a:custGeom>
              <a:avLst/>
              <a:gdLst/>
              <a:ahLst/>
              <a:cxnLst/>
              <a:rect l="l" t="t" r="r" b="b"/>
              <a:pathLst>
                <a:path w="1104" h="1004" extrusionOk="0">
                  <a:moveTo>
                    <a:pt x="26" y="1"/>
                  </a:moveTo>
                  <a:cubicBezTo>
                    <a:pt x="1" y="26"/>
                    <a:pt x="1" y="51"/>
                    <a:pt x="26" y="51"/>
                  </a:cubicBezTo>
                  <a:cubicBezTo>
                    <a:pt x="327" y="402"/>
                    <a:pt x="652" y="703"/>
                    <a:pt x="1028" y="978"/>
                  </a:cubicBezTo>
                  <a:cubicBezTo>
                    <a:pt x="1053" y="978"/>
                    <a:pt x="1053" y="1003"/>
                    <a:pt x="1053" y="1003"/>
                  </a:cubicBezTo>
                  <a:cubicBezTo>
                    <a:pt x="1078" y="1003"/>
                    <a:pt x="1078" y="978"/>
                    <a:pt x="1078" y="978"/>
                  </a:cubicBezTo>
                  <a:cubicBezTo>
                    <a:pt x="1104" y="953"/>
                    <a:pt x="1104" y="928"/>
                    <a:pt x="1078" y="928"/>
                  </a:cubicBezTo>
                  <a:cubicBezTo>
                    <a:pt x="703" y="652"/>
                    <a:pt x="3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4"/>
            <p:cNvSpPr/>
            <p:nvPr/>
          </p:nvSpPr>
          <p:spPr>
            <a:xfrm>
              <a:off x="1518300" y="2228725"/>
              <a:ext cx="18200" cy="18825"/>
            </a:xfrm>
            <a:custGeom>
              <a:avLst/>
              <a:gdLst/>
              <a:ahLst/>
              <a:cxnLst/>
              <a:rect l="l" t="t" r="r" b="b"/>
              <a:pathLst>
                <a:path w="728" h="753" extrusionOk="0">
                  <a:moveTo>
                    <a:pt x="1" y="0"/>
                  </a:moveTo>
                  <a:cubicBezTo>
                    <a:pt x="1" y="26"/>
                    <a:pt x="1" y="51"/>
                    <a:pt x="1" y="51"/>
                  </a:cubicBezTo>
                  <a:cubicBezTo>
                    <a:pt x="201" y="301"/>
                    <a:pt x="427" y="527"/>
                    <a:pt x="678" y="727"/>
                  </a:cubicBezTo>
                  <a:cubicBezTo>
                    <a:pt x="678" y="727"/>
                    <a:pt x="678" y="752"/>
                    <a:pt x="678" y="752"/>
                  </a:cubicBezTo>
                  <a:cubicBezTo>
                    <a:pt x="703" y="752"/>
                    <a:pt x="703" y="727"/>
                    <a:pt x="728" y="727"/>
                  </a:cubicBezTo>
                  <a:cubicBezTo>
                    <a:pt x="728" y="702"/>
                    <a:pt x="728" y="677"/>
                    <a:pt x="703" y="677"/>
                  </a:cubicBezTo>
                  <a:cubicBezTo>
                    <a:pt x="477" y="477"/>
                    <a:pt x="251" y="251"/>
                    <a:pt x="51" y="26"/>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4"/>
            <p:cNvSpPr/>
            <p:nvPr/>
          </p:nvSpPr>
          <p:spPr>
            <a:xfrm>
              <a:off x="1546500" y="2235150"/>
              <a:ext cx="36375" cy="29950"/>
            </a:xfrm>
            <a:custGeom>
              <a:avLst/>
              <a:gdLst/>
              <a:ahLst/>
              <a:cxnLst/>
              <a:rect l="l" t="t" r="r" b="b"/>
              <a:pathLst>
                <a:path w="1455" h="1198" extrusionOk="0">
                  <a:moveTo>
                    <a:pt x="35" y="0"/>
                  </a:moveTo>
                  <a:cubicBezTo>
                    <a:pt x="26" y="0"/>
                    <a:pt x="13" y="7"/>
                    <a:pt x="1" y="19"/>
                  </a:cubicBezTo>
                  <a:cubicBezTo>
                    <a:pt x="1" y="19"/>
                    <a:pt x="1" y="44"/>
                    <a:pt x="1" y="69"/>
                  </a:cubicBezTo>
                  <a:cubicBezTo>
                    <a:pt x="452" y="470"/>
                    <a:pt x="903" y="846"/>
                    <a:pt x="1404" y="1172"/>
                  </a:cubicBezTo>
                  <a:cubicBezTo>
                    <a:pt x="1404" y="1172"/>
                    <a:pt x="1404" y="1197"/>
                    <a:pt x="1404" y="1197"/>
                  </a:cubicBezTo>
                  <a:cubicBezTo>
                    <a:pt x="1429" y="1197"/>
                    <a:pt x="1429" y="1172"/>
                    <a:pt x="1454" y="1172"/>
                  </a:cubicBezTo>
                  <a:cubicBezTo>
                    <a:pt x="1454" y="1147"/>
                    <a:pt x="1454" y="1122"/>
                    <a:pt x="1429" y="1122"/>
                  </a:cubicBezTo>
                  <a:cubicBezTo>
                    <a:pt x="953" y="771"/>
                    <a:pt x="502" y="3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4"/>
            <p:cNvSpPr/>
            <p:nvPr/>
          </p:nvSpPr>
          <p:spPr>
            <a:xfrm>
              <a:off x="1557150" y="2251275"/>
              <a:ext cx="30725" cy="24475"/>
            </a:xfrm>
            <a:custGeom>
              <a:avLst/>
              <a:gdLst/>
              <a:ahLst/>
              <a:cxnLst/>
              <a:rect l="l" t="t" r="r" b="b"/>
              <a:pathLst>
                <a:path w="1229" h="979" extrusionOk="0">
                  <a:moveTo>
                    <a:pt x="1" y="1"/>
                  </a:moveTo>
                  <a:cubicBezTo>
                    <a:pt x="1" y="26"/>
                    <a:pt x="1" y="51"/>
                    <a:pt x="1" y="51"/>
                  </a:cubicBezTo>
                  <a:cubicBezTo>
                    <a:pt x="201" y="327"/>
                    <a:pt x="502" y="527"/>
                    <a:pt x="778" y="703"/>
                  </a:cubicBezTo>
                  <a:cubicBezTo>
                    <a:pt x="903" y="778"/>
                    <a:pt x="1053" y="878"/>
                    <a:pt x="1154" y="953"/>
                  </a:cubicBezTo>
                  <a:cubicBezTo>
                    <a:pt x="1179" y="978"/>
                    <a:pt x="1179" y="978"/>
                    <a:pt x="1179" y="978"/>
                  </a:cubicBezTo>
                  <a:cubicBezTo>
                    <a:pt x="1204" y="978"/>
                    <a:pt x="1204" y="978"/>
                    <a:pt x="1204" y="953"/>
                  </a:cubicBezTo>
                  <a:cubicBezTo>
                    <a:pt x="1229" y="953"/>
                    <a:pt x="1229" y="928"/>
                    <a:pt x="1204" y="903"/>
                  </a:cubicBezTo>
                  <a:cubicBezTo>
                    <a:pt x="1078" y="828"/>
                    <a:pt x="953" y="728"/>
                    <a:pt x="828" y="652"/>
                  </a:cubicBezTo>
                  <a:cubicBezTo>
                    <a:pt x="552" y="452"/>
                    <a:pt x="251"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4"/>
            <p:cNvSpPr/>
            <p:nvPr/>
          </p:nvSpPr>
          <p:spPr>
            <a:xfrm>
              <a:off x="1562175" y="2263825"/>
              <a:ext cx="25700" cy="21325"/>
            </a:xfrm>
            <a:custGeom>
              <a:avLst/>
              <a:gdLst/>
              <a:ahLst/>
              <a:cxnLst/>
              <a:rect l="l" t="t" r="r" b="b"/>
              <a:pathLst>
                <a:path w="1028" h="853" extrusionOk="0">
                  <a:moveTo>
                    <a:pt x="0" y="0"/>
                  </a:moveTo>
                  <a:cubicBezTo>
                    <a:pt x="0" y="25"/>
                    <a:pt x="0" y="50"/>
                    <a:pt x="0" y="50"/>
                  </a:cubicBezTo>
                  <a:cubicBezTo>
                    <a:pt x="301" y="351"/>
                    <a:pt x="627" y="627"/>
                    <a:pt x="978" y="852"/>
                  </a:cubicBezTo>
                  <a:lnTo>
                    <a:pt x="1028" y="852"/>
                  </a:lnTo>
                  <a:cubicBezTo>
                    <a:pt x="1028" y="827"/>
                    <a:pt x="1028" y="802"/>
                    <a:pt x="1003" y="802"/>
                  </a:cubicBezTo>
                  <a:cubicBezTo>
                    <a:pt x="652" y="576"/>
                    <a:pt x="35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4"/>
            <p:cNvSpPr/>
            <p:nvPr/>
          </p:nvSpPr>
          <p:spPr>
            <a:xfrm>
              <a:off x="1564050" y="2273375"/>
              <a:ext cx="25075" cy="20550"/>
            </a:xfrm>
            <a:custGeom>
              <a:avLst/>
              <a:gdLst/>
              <a:ahLst/>
              <a:cxnLst/>
              <a:rect l="l" t="t" r="r" b="b"/>
              <a:pathLst>
                <a:path w="1003" h="822" extrusionOk="0">
                  <a:moveTo>
                    <a:pt x="35" y="0"/>
                  </a:moveTo>
                  <a:cubicBezTo>
                    <a:pt x="25" y="0"/>
                    <a:pt x="13" y="6"/>
                    <a:pt x="0" y="19"/>
                  </a:cubicBezTo>
                  <a:cubicBezTo>
                    <a:pt x="0" y="19"/>
                    <a:pt x="0" y="44"/>
                    <a:pt x="25" y="69"/>
                  </a:cubicBezTo>
                  <a:cubicBezTo>
                    <a:pt x="301" y="320"/>
                    <a:pt x="627" y="570"/>
                    <a:pt x="928" y="796"/>
                  </a:cubicBezTo>
                  <a:cubicBezTo>
                    <a:pt x="928" y="821"/>
                    <a:pt x="953" y="821"/>
                    <a:pt x="953" y="821"/>
                  </a:cubicBezTo>
                  <a:cubicBezTo>
                    <a:pt x="953" y="821"/>
                    <a:pt x="978" y="796"/>
                    <a:pt x="978" y="796"/>
                  </a:cubicBezTo>
                  <a:cubicBezTo>
                    <a:pt x="1003" y="771"/>
                    <a:pt x="1003" y="771"/>
                    <a:pt x="978" y="746"/>
                  </a:cubicBezTo>
                  <a:cubicBezTo>
                    <a:pt x="652" y="520"/>
                    <a:pt x="351" y="2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4"/>
            <p:cNvSpPr/>
            <p:nvPr/>
          </p:nvSpPr>
          <p:spPr>
            <a:xfrm>
              <a:off x="1566550" y="2282775"/>
              <a:ext cx="23850" cy="21175"/>
            </a:xfrm>
            <a:custGeom>
              <a:avLst/>
              <a:gdLst/>
              <a:ahLst/>
              <a:cxnLst/>
              <a:rect l="l" t="t" r="r" b="b"/>
              <a:pathLst>
                <a:path w="954" h="847" extrusionOk="0">
                  <a:moveTo>
                    <a:pt x="35" y="0"/>
                  </a:moveTo>
                  <a:cubicBezTo>
                    <a:pt x="26" y="0"/>
                    <a:pt x="13" y="6"/>
                    <a:pt x="1" y="19"/>
                  </a:cubicBezTo>
                  <a:cubicBezTo>
                    <a:pt x="1" y="19"/>
                    <a:pt x="1" y="44"/>
                    <a:pt x="1" y="69"/>
                  </a:cubicBezTo>
                  <a:cubicBezTo>
                    <a:pt x="276" y="345"/>
                    <a:pt x="577" y="595"/>
                    <a:pt x="878" y="846"/>
                  </a:cubicBezTo>
                  <a:lnTo>
                    <a:pt x="928" y="846"/>
                  </a:lnTo>
                  <a:cubicBezTo>
                    <a:pt x="953" y="821"/>
                    <a:pt x="953" y="796"/>
                    <a:pt x="928" y="796"/>
                  </a:cubicBezTo>
                  <a:cubicBezTo>
                    <a:pt x="627" y="545"/>
                    <a:pt x="326" y="29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4"/>
            <p:cNvSpPr/>
            <p:nvPr/>
          </p:nvSpPr>
          <p:spPr>
            <a:xfrm>
              <a:off x="1568425" y="2292800"/>
              <a:ext cx="23225" cy="21175"/>
            </a:xfrm>
            <a:custGeom>
              <a:avLst/>
              <a:gdLst/>
              <a:ahLst/>
              <a:cxnLst/>
              <a:rect l="l" t="t" r="r" b="b"/>
              <a:pathLst>
                <a:path w="929" h="847" extrusionOk="0">
                  <a:moveTo>
                    <a:pt x="51" y="0"/>
                  </a:moveTo>
                  <a:cubicBezTo>
                    <a:pt x="45" y="0"/>
                    <a:pt x="38" y="6"/>
                    <a:pt x="26" y="19"/>
                  </a:cubicBezTo>
                  <a:cubicBezTo>
                    <a:pt x="1" y="19"/>
                    <a:pt x="1" y="44"/>
                    <a:pt x="26" y="69"/>
                  </a:cubicBezTo>
                  <a:cubicBezTo>
                    <a:pt x="251" y="370"/>
                    <a:pt x="552" y="646"/>
                    <a:pt x="878" y="846"/>
                  </a:cubicBezTo>
                  <a:lnTo>
                    <a:pt x="928" y="846"/>
                  </a:lnTo>
                  <a:cubicBezTo>
                    <a:pt x="928" y="821"/>
                    <a:pt x="928" y="796"/>
                    <a:pt x="903" y="796"/>
                  </a:cubicBezTo>
                  <a:cubicBezTo>
                    <a:pt x="602" y="570"/>
                    <a:pt x="302" y="320"/>
                    <a:pt x="76" y="19"/>
                  </a:cubicBezTo>
                  <a:cubicBezTo>
                    <a:pt x="64"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4"/>
            <p:cNvSpPr/>
            <p:nvPr/>
          </p:nvSpPr>
          <p:spPr>
            <a:xfrm>
              <a:off x="1559025" y="2312675"/>
              <a:ext cx="37625" cy="30100"/>
            </a:xfrm>
            <a:custGeom>
              <a:avLst/>
              <a:gdLst/>
              <a:ahLst/>
              <a:cxnLst/>
              <a:rect l="l" t="t" r="r" b="b"/>
              <a:pathLst>
                <a:path w="1505" h="1204" extrusionOk="0">
                  <a:moveTo>
                    <a:pt x="76" y="1"/>
                  </a:moveTo>
                  <a:cubicBezTo>
                    <a:pt x="51" y="1"/>
                    <a:pt x="26" y="1"/>
                    <a:pt x="26" y="26"/>
                  </a:cubicBezTo>
                  <a:cubicBezTo>
                    <a:pt x="1" y="26"/>
                    <a:pt x="1" y="51"/>
                    <a:pt x="26" y="76"/>
                  </a:cubicBezTo>
                  <a:cubicBezTo>
                    <a:pt x="527" y="427"/>
                    <a:pt x="1003" y="803"/>
                    <a:pt x="1430" y="1204"/>
                  </a:cubicBezTo>
                  <a:lnTo>
                    <a:pt x="1480" y="1204"/>
                  </a:lnTo>
                  <a:cubicBezTo>
                    <a:pt x="1505" y="1179"/>
                    <a:pt x="1505" y="1154"/>
                    <a:pt x="1480" y="1154"/>
                  </a:cubicBezTo>
                  <a:cubicBezTo>
                    <a:pt x="1028" y="753"/>
                    <a:pt x="552"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4"/>
            <p:cNvSpPr/>
            <p:nvPr/>
          </p:nvSpPr>
          <p:spPr>
            <a:xfrm>
              <a:off x="1566550" y="2327100"/>
              <a:ext cx="31975" cy="26975"/>
            </a:xfrm>
            <a:custGeom>
              <a:avLst/>
              <a:gdLst/>
              <a:ahLst/>
              <a:cxnLst/>
              <a:rect l="l" t="t" r="r" b="b"/>
              <a:pathLst>
                <a:path w="1279" h="1079" extrusionOk="0">
                  <a:moveTo>
                    <a:pt x="26" y="0"/>
                  </a:moveTo>
                  <a:cubicBezTo>
                    <a:pt x="1" y="25"/>
                    <a:pt x="1" y="50"/>
                    <a:pt x="1" y="50"/>
                  </a:cubicBezTo>
                  <a:cubicBezTo>
                    <a:pt x="101" y="176"/>
                    <a:pt x="226" y="251"/>
                    <a:pt x="352" y="326"/>
                  </a:cubicBezTo>
                  <a:cubicBezTo>
                    <a:pt x="677" y="527"/>
                    <a:pt x="1003" y="752"/>
                    <a:pt x="1229" y="1078"/>
                  </a:cubicBezTo>
                  <a:lnTo>
                    <a:pt x="1279" y="1078"/>
                  </a:lnTo>
                  <a:cubicBezTo>
                    <a:pt x="1279" y="1053"/>
                    <a:pt x="1279" y="1053"/>
                    <a:pt x="1279" y="1028"/>
                  </a:cubicBezTo>
                  <a:cubicBezTo>
                    <a:pt x="1053" y="702"/>
                    <a:pt x="727" y="477"/>
                    <a:pt x="377" y="251"/>
                  </a:cubicBezTo>
                  <a:cubicBezTo>
                    <a:pt x="251" y="176"/>
                    <a:pt x="151" y="126"/>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4"/>
            <p:cNvSpPr/>
            <p:nvPr/>
          </p:nvSpPr>
          <p:spPr>
            <a:xfrm>
              <a:off x="1568425" y="2340000"/>
              <a:ext cx="28225" cy="20950"/>
            </a:xfrm>
            <a:custGeom>
              <a:avLst/>
              <a:gdLst/>
              <a:ahLst/>
              <a:cxnLst/>
              <a:rect l="l" t="t" r="r" b="b"/>
              <a:pathLst>
                <a:path w="1129" h="838" extrusionOk="0">
                  <a:moveTo>
                    <a:pt x="30" y="0"/>
                  </a:moveTo>
                  <a:cubicBezTo>
                    <a:pt x="13" y="0"/>
                    <a:pt x="1" y="18"/>
                    <a:pt x="1" y="36"/>
                  </a:cubicBezTo>
                  <a:cubicBezTo>
                    <a:pt x="1" y="36"/>
                    <a:pt x="1" y="61"/>
                    <a:pt x="26" y="61"/>
                  </a:cubicBezTo>
                  <a:cubicBezTo>
                    <a:pt x="427" y="236"/>
                    <a:pt x="778" y="512"/>
                    <a:pt x="1054" y="838"/>
                  </a:cubicBezTo>
                  <a:lnTo>
                    <a:pt x="1104" y="838"/>
                  </a:lnTo>
                  <a:cubicBezTo>
                    <a:pt x="1129" y="813"/>
                    <a:pt x="1129" y="813"/>
                    <a:pt x="1129" y="788"/>
                  </a:cubicBezTo>
                  <a:cubicBezTo>
                    <a:pt x="828" y="462"/>
                    <a:pt x="452" y="186"/>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4"/>
            <p:cNvSpPr/>
            <p:nvPr/>
          </p:nvSpPr>
          <p:spPr>
            <a:xfrm>
              <a:off x="1653650" y="2252700"/>
              <a:ext cx="13800" cy="12400"/>
            </a:xfrm>
            <a:custGeom>
              <a:avLst/>
              <a:gdLst/>
              <a:ahLst/>
              <a:cxnLst/>
              <a:rect l="l" t="t" r="r" b="b"/>
              <a:pathLst>
                <a:path w="552" h="496" extrusionOk="0">
                  <a:moveTo>
                    <a:pt x="517" y="0"/>
                  </a:moveTo>
                  <a:cubicBezTo>
                    <a:pt x="508" y="0"/>
                    <a:pt x="502" y="6"/>
                    <a:pt x="502" y="19"/>
                  </a:cubicBezTo>
                  <a:cubicBezTo>
                    <a:pt x="326" y="119"/>
                    <a:pt x="151" y="270"/>
                    <a:pt x="25" y="445"/>
                  </a:cubicBezTo>
                  <a:cubicBezTo>
                    <a:pt x="0" y="445"/>
                    <a:pt x="0" y="470"/>
                    <a:pt x="25" y="495"/>
                  </a:cubicBezTo>
                  <a:lnTo>
                    <a:pt x="76" y="495"/>
                  </a:lnTo>
                  <a:cubicBezTo>
                    <a:pt x="201" y="320"/>
                    <a:pt x="351" y="194"/>
                    <a:pt x="527" y="69"/>
                  </a:cubicBezTo>
                  <a:cubicBezTo>
                    <a:pt x="552" y="44"/>
                    <a:pt x="552" y="44"/>
                    <a:pt x="552" y="19"/>
                  </a:cubicBezTo>
                  <a:cubicBezTo>
                    <a:pt x="539" y="6"/>
                    <a:pt x="527"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4"/>
            <p:cNvSpPr/>
            <p:nvPr/>
          </p:nvSpPr>
          <p:spPr>
            <a:xfrm>
              <a:off x="1863550" y="2115950"/>
              <a:ext cx="19450" cy="13800"/>
            </a:xfrm>
            <a:custGeom>
              <a:avLst/>
              <a:gdLst/>
              <a:ahLst/>
              <a:cxnLst/>
              <a:rect l="l" t="t" r="r" b="b"/>
              <a:pathLst>
                <a:path w="778" h="552" extrusionOk="0">
                  <a:moveTo>
                    <a:pt x="702" y="0"/>
                  </a:moveTo>
                  <a:cubicBezTo>
                    <a:pt x="502" y="201"/>
                    <a:pt x="276" y="351"/>
                    <a:pt x="26" y="476"/>
                  </a:cubicBezTo>
                  <a:cubicBezTo>
                    <a:pt x="0" y="476"/>
                    <a:pt x="0" y="501"/>
                    <a:pt x="0" y="527"/>
                  </a:cubicBezTo>
                  <a:cubicBezTo>
                    <a:pt x="0" y="527"/>
                    <a:pt x="26" y="552"/>
                    <a:pt x="26" y="552"/>
                  </a:cubicBezTo>
                  <a:cubicBezTo>
                    <a:pt x="51" y="552"/>
                    <a:pt x="51" y="552"/>
                    <a:pt x="51" y="527"/>
                  </a:cubicBezTo>
                  <a:cubicBezTo>
                    <a:pt x="301" y="426"/>
                    <a:pt x="552" y="251"/>
                    <a:pt x="752" y="50"/>
                  </a:cubicBezTo>
                  <a:cubicBezTo>
                    <a:pt x="777" y="50"/>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4"/>
            <p:cNvSpPr/>
            <p:nvPr/>
          </p:nvSpPr>
          <p:spPr>
            <a:xfrm>
              <a:off x="1863550" y="2117825"/>
              <a:ext cx="28225" cy="19450"/>
            </a:xfrm>
            <a:custGeom>
              <a:avLst/>
              <a:gdLst/>
              <a:ahLst/>
              <a:cxnLst/>
              <a:rect l="l" t="t" r="r" b="b"/>
              <a:pathLst>
                <a:path w="1129" h="778" extrusionOk="0">
                  <a:moveTo>
                    <a:pt x="1078" y="0"/>
                  </a:moveTo>
                  <a:cubicBezTo>
                    <a:pt x="727" y="276"/>
                    <a:pt x="376" y="502"/>
                    <a:pt x="0" y="727"/>
                  </a:cubicBezTo>
                  <a:cubicBezTo>
                    <a:pt x="0" y="727"/>
                    <a:pt x="0" y="752"/>
                    <a:pt x="0" y="777"/>
                  </a:cubicBezTo>
                  <a:lnTo>
                    <a:pt x="51" y="777"/>
                  </a:lnTo>
                  <a:cubicBezTo>
                    <a:pt x="427" y="577"/>
                    <a:pt x="777" y="326"/>
                    <a:pt x="1103" y="51"/>
                  </a:cubicBezTo>
                  <a:cubicBezTo>
                    <a:pt x="1128" y="51"/>
                    <a:pt x="1128" y="25"/>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4"/>
            <p:cNvSpPr/>
            <p:nvPr/>
          </p:nvSpPr>
          <p:spPr>
            <a:xfrm>
              <a:off x="1866675" y="2120325"/>
              <a:ext cx="35125" cy="22575"/>
            </a:xfrm>
            <a:custGeom>
              <a:avLst/>
              <a:gdLst/>
              <a:ahLst/>
              <a:cxnLst/>
              <a:rect l="l" t="t" r="r" b="b"/>
              <a:pathLst>
                <a:path w="1405" h="903" extrusionOk="0">
                  <a:moveTo>
                    <a:pt x="1354" y="1"/>
                  </a:moveTo>
                  <a:cubicBezTo>
                    <a:pt x="928" y="301"/>
                    <a:pt x="477" y="577"/>
                    <a:pt x="26" y="853"/>
                  </a:cubicBezTo>
                  <a:cubicBezTo>
                    <a:pt x="1" y="853"/>
                    <a:pt x="1" y="878"/>
                    <a:pt x="1" y="903"/>
                  </a:cubicBezTo>
                  <a:lnTo>
                    <a:pt x="51" y="903"/>
                  </a:lnTo>
                  <a:cubicBezTo>
                    <a:pt x="502" y="652"/>
                    <a:pt x="953" y="352"/>
                    <a:pt x="1379" y="51"/>
                  </a:cubicBezTo>
                  <a:cubicBezTo>
                    <a:pt x="1404" y="51"/>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4"/>
            <p:cNvSpPr/>
            <p:nvPr/>
          </p:nvSpPr>
          <p:spPr>
            <a:xfrm>
              <a:off x="1876700" y="2132225"/>
              <a:ext cx="19450" cy="14450"/>
            </a:xfrm>
            <a:custGeom>
              <a:avLst/>
              <a:gdLst/>
              <a:ahLst/>
              <a:cxnLst/>
              <a:rect l="l" t="t" r="r" b="b"/>
              <a:pathLst>
                <a:path w="778" h="578" extrusionOk="0">
                  <a:moveTo>
                    <a:pt x="728" y="1"/>
                  </a:moveTo>
                  <a:lnTo>
                    <a:pt x="26" y="527"/>
                  </a:lnTo>
                  <a:cubicBezTo>
                    <a:pt x="1" y="527"/>
                    <a:pt x="1" y="552"/>
                    <a:pt x="1" y="577"/>
                  </a:cubicBezTo>
                  <a:lnTo>
                    <a:pt x="51" y="577"/>
                  </a:lnTo>
                  <a:lnTo>
                    <a:pt x="778" y="51"/>
                  </a:lnTo>
                  <a:cubicBezTo>
                    <a:pt x="778" y="51"/>
                    <a:pt x="77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4"/>
            <p:cNvSpPr/>
            <p:nvPr/>
          </p:nvSpPr>
          <p:spPr>
            <a:xfrm>
              <a:off x="1908025" y="2090875"/>
              <a:ext cx="27600" cy="17575"/>
            </a:xfrm>
            <a:custGeom>
              <a:avLst/>
              <a:gdLst/>
              <a:ahLst/>
              <a:cxnLst/>
              <a:rect l="l" t="t" r="r" b="b"/>
              <a:pathLst>
                <a:path w="1104" h="703" extrusionOk="0">
                  <a:moveTo>
                    <a:pt x="1054" y="1"/>
                  </a:moveTo>
                  <a:lnTo>
                    <a:pt x="26" y="652"/>
                  </a:lnTo>
                  <a:cubicBezTo>
                    <a:pt x="1" y="652"/>
                    <a:pt x="1" y="677"/>
                    <a:pt x="26" y="702"/>
                  </a:cubicBezTo>
                  <a:lnTo>
                    <a:pt x="51" y="702"/>
                  </a:lnTo>
                  <a:lnTo>
                    <a:pt x="1079" y="76"/>
                  </a:lnTo>
                  <a:cubicBezTo>
                    <a:pt x="1104" y="51"/>
                    <a:pt x="1104" y="26"/>
                    <a:pt x="1079" y="26"/>
                  </a:cubicBezTo>
                  <a:cubicBezTo>
                    <a:pt x="1079" y="1"/>
                    <a:pt x="1054"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4"/>
            <p:cNvSpPr/>
            <p:nvPr/>
          </p:nvSpPr>
          <p:spPr>
            <a:xfrm>
              <a:off x="1918050" y="2091675"/>
              <a:ext cx="24475" cy="17400"/>
            </a:xfrm>
            <a:custGeom>
              <a:avLst/>
              <a:gdLst/>
              <a:ahLst/>
              <a:cxnLst/>
              <a:rect l="l" t="t" r="r" b="b"/>
              <a:pathLst>
                <a:path w="979" h="696" extrusionOk="0">
                  <a:moveTo>
                    <a:pt x="938" y="0"/>
                  </a:moveTo>
                  <a:cubicBezTo>
                    <a:pt x="928" y="0"/>
                    <a:pt x="916" y="6"/>
                    <a:pt x="903" y="19"/>
                  </a:cubicBezTo>
                  <a:cubicBezTo>
                    <a:pt x="653" y="269"/>
                    <a:pt x="352" y="470"/>
                    <a:pt x="26" y="620"/>
                  </a:cubicBezTo>
                  <a:cubicBezTo>
                    <a:pt x="1" y="645"/>
                    <a:pt x="1" y="670"/>
                    <a:pt x="1" y="670"/>
                  </a:cubicBezTo>
                  <a:cubicBezTo>
                    <a:pt x="1" y="695"/>
                    <a:pt x="26" y="695"/>
                    <a:pt x="26" y="695"/>
                  </a:cubicBezTo>
                  <a:lnTo>
                    <a:pt x="51" y="695"/>
                  </a:lnTo>
                  <a:cubicBezTo>
                    <a:pt x="377" y="520"/>
                    <a:pt x="703" y="320"/>
                    <a:pt x="953" y="69"/>
                  </a:cubicBezTo>
                  <a:cubicBezTo>
                    <a:pt x="978" y="44"/>
                    <a:pt x="978" y="19"/>
                    <a:pt x="953" y="19"/>
                  </a:cubicBezTo>
                  <a:cubicBezTo>
                    <a:pt x="953" y="6"/>
                    <a:pt x="947"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4"/>
            <p:cNvSpPr/>
            <p:nvPr/>
          </p:nvSpPr>
          <p:spPr>
            <a:xfrm>
              <a:off x="1921825" y="2099025"/>
              <a:ext cx="23200" cy="16950"/>
            </a:xfrm>
            <a:custGeom>
              <a:avLst/>
              <a:gdLst/>
              <a:ahLst/>
              <a:cxnLst/>
              <a:rect l="l" t="t" r="r" b="b"/>
              <a:pathLst>
                <a:path w="928" h="678" extrusionOk="0">
                  <a:moveTo>
                    <a:pt x="877" y="0"/>
                  </a:moveTo>
                  <a:cubicBezTo>
                    <a:pt x="602" y="226"/>
                    <a:pt x="326" y="427"/>
                    <a:pt x="25" y="602"/>
                  </a:cubicBezTo>
                  <a:cubicBezTo>
                    <a:pt x="0" y="627"/>
                    <a:pt x="0" y="652"/>
                    <a:pt x="25" y="652"/>
                  </a:cubicBezTo>
                  <a:cubicBezTo>
                    <a:pt x="25" y="677"/>
                    <a:pt x="25" y="677"/>
                    <a:pt x="50" y="677"/>
                  </a:cubicBezTo>
                  <a:lnTo>
                    <a:pt x="75" y="677"/>
                  </a:lnTo>
                  <a:cubicBezTo>
                    <a:pt x="351" y="502"/>
                    <a:pt x="652" y="276"/>
                    <a:pt x="928" y="51"/>
                  </a:cubicBezTo>
                  <a:cubicBezTo>
                    <a:pt x="928" y="51"/>
                    <a:pt x="928" y="26"/>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4"/>
            <p:cNvSpPr/>
            <p:nvPr/>
          </p:nvSpPr>
          <p:spPr>
            <a:xfrm>
              <a:off x="1927450" y="2104025"/>
              <a:ext cx="21975" cy="15700"/>
            </a:xfrm>
            <a:custGeom>
              <a:avLst/>
              <a:gdLst/>
              <a:ahLst/>
              <a:cxnLst/>
              <a:rect l="l" t="t" r="r" b="b"/>
              <a:pathLst>
                <a:path w="879" h="628" extrusionOk="0">
                  <a:moveTo>
                    <a:pt x="803" y="1"/>
                  </a:moveTo>
                  <a:cubicBezTo>
                    <a:pt x="552" y="201"/>
                    <a:pt x="277" y="402"/>
                    <a:pt x="1" y="552"/>
                  </a:cubicBezTo>
                  <a:cubicBezTo>
                    <a:pt x="1" y="577"/>
                    <a:pt x="1" y="603"/>
                    <a:pt x="1" y="603"/>
                  </a:cubicBezTo>
                  <a:cubicBezTo>
                    <a:pt x="1" y="628"/>
                    <a:pt x="26" y="628"/>
                    <a:pt x="26" y="628"/>
                  </a:cubicBezTo>
                  <a:lnTo>
                    <a:pt x="51" y="628"/>
                  </a:lnTo>
                  <a:cubicBezTo>
                    <a:pt x="327" y="452"/>
                    <a:pt x="602" y="277"/>
                    <a:pt x="853" y="51"/>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4"/>
            <p:cNvSpPr/>
            <p:nvPr/>
          </p:nvSpPr>
          <p:spPr>
            <a:xfrm>
              <a:off x="1928700" y="2110300"/>
              <a:ext cx="21975" cy="14450"/>
            </a:xfrm>
            <a:custGeom>
              <a:avLst/>
              <a:gdLst/>
              <a:ahLst/>
              <a:cxnLst/>
              <a:rect l="l" t="t" r="r" b="b"/>
              <a:pathLst>
                <a:path w="879" h="578" extrusionOk="0">
                  <a:moveTo>
                    <a:pt x="828" y="1"/>
                  </a:moveTo>
                  <a:cubicBezTo>
                    <a:pt x="577" y="226"/>
                    <a:pt x="327" y="402"/>
                    <a:pt x="26" y="527"/>
                  </a:cubicBezTo>
                  <a:cubicBezTo>
                    <a:pt x="26" y="527"/>
                    <a:pt x="1" y="552"/>
                    <a:pt x="26" y="552"/>
                  </a:cubicBezTo>
                  <a:cubicBezTo>
                    <a:pt x="26" y="577"/>
                    <a:pt x="26" y="577"/>
                    <a:pt x="51" y="577"/>
                  </a:cubicBezTo>
                  <a:lnTo>
                    <a:pt x="76" y="577"/>
                  </a:lnTo>
                  <a:cubicBezTo>
                    <a:pt x="352" y="452"/>
                    <a:pt x="628" y="276"/>
                    <a:pt x="878" y="76"/>
                  </a:cubicBezTo>
                  <a:cubicBezTo>
                    <a:pt x="878" y="51"/>
                    <a:pt x="878" y="26"/>
                    <a:pt x="878" y="26"/>
                  </a:cubicBezTo>
                  <a:cubicBezTo>
                    <a:pt x="853" y="1"/>
                    <a:pt x="828"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4"/>
            <p:cNvSpPr/>
            <p:nvPr/>
          </p:nvSpPr>
          <p:spPr>
            <a:xfrm>
              <a:off x="1931225" y="2119225"/>
              <a:ext cx="18825" cy="12400"/>
            </a:xfrm>
            <a:custGeom>
              <a:avLst/>
              <a:gdLst/>
              <a:ahLst/>
              <a:cxnLst/>
              <a:rect l="l" t="t" r="r" b="b"/>
              <a:pathLst>
                <a:path w="753" h="496" extrusionOk="0">
                  <a:moveTo>
                    <a:pt x="736" y="1"/>
                  </a:moveTo>
                  <a:cubicBezTo>
                    <a:pt x="727" y="1"/>
                    <a:pt x="715" y="7"/>
                    <a:pt x="702" y="20"/>
                  </a:cubicBezTo>
                  <a:cubicBezTo>
                    <a:pt x="426" y="195"/>
                    <a:pt x="151" y="370"/>
                    <a:pt x="50" y="421"/>
                  </a:cubicBezTo>
                  <a:cubicBezTo>
                    <a:pt x="25" y="421"/>
                    <a:pt x="25" y="446"/>
                    <a:pt x="25" y="446"/>
                  </a:cubicBezTo>
                  <a:cubicBezTo>
                    <a:pt x="0" y="446"/>
                    <a:pt x="0" y="446"/>
                    <a:pt x="0" y="471"/>
                  </a:cubicBezTo>
                  <a:cubicBezTo>
                    <a:pt x="0" y="471"/>
                    <a:pt x="25" y="496"/>
                    <a:pt x="25" y="496"/>
                  </a:cubicBezTo>
                  <a:lnTo>
                    <a:pt x="50" y="496"/>
                  </a:lnTo>
                  <a:lnTo>
                    <a:pt x="100" y="471"/>
                  </a:lnTo>
                  <a:cubicBezTo>
                    <a:pt x="176" y="421"/>
                    <a:pt x="351" y="320"/>
                    <a:pt x="752" y="70"/>
                  </a:cubicBezTo>
                  <a:cubicBezTo>
                    <a:pt x="752" y="45"/>
                    <a:pt x="752" y="45"/>
                    <a:pt x="752" y="20"/>
                  </a:cubicBezTo>
                  <a:cubicBezTo>
                    <a:pt x="752" y="7"/>
                    <a:pt x="74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4"/>
            <p:cNvSpPr/>
            <p:nvPr/>
          </p:nvSpPr>
          <p:spPr>
            <a:xfrm>
              <a:off x="1929350" y="2129250"/>
              <a:ext cx="18800" cy="14925"/>
            </a:xfrm>
            <a:custGeom>
              <a:avLst/>
              <a:gdLst/>
              <a:ahLst/>
              <a:cxnLst/>
              <a:rect l="l" t="t" r="r" b="b"/>
              <a:pathLst>
                <a:path w="752" h="597" extrusionOk="0">
                  <a:moveTo>
                    <a:pt x="711" y="1"/>
                  </a:moveTo>
                  <a:cubicBezTo>
                    <a:pt x="702" y="1"/>
                    <a:pt x="689" y="7"/>
                    <a:pt x="677" y="20"/>
                  </a:cubicBezTo>
                  <a:cubicBezTo>
                    <a:pt x="476" y="195"/>
                    <a:pt x="251" y="370"/>
                    <a:pt x="25" y="521"/>
                  </a:cubicBezTo>
                  <a:cubicBezTo>
                    <a:pt x="0" y="546"/>
                    <a:pt x="0" y="546"/>
                    <a:pt x="0" y="571"/>
                  </a:cubicBezTo>
                  <a:cubicBezTo>
                    <a:pt x="25" y="596"/>
                    <a:pt x="25" y="596"/>
                    <a:pt x="50" y="596"/>
                  </a:cubicBezTo>
                  <a:cubicBezTo>
                    <a:pt x="50" y="596"/>
                    <a:pt x="50" y="596"/>
                    <a:pt x="50" y="571"/>
                  </a:cubicBezTo>
                  <a:cubicBezTo>
                    <a:pt x="301" y="421"/>
                    <a:pt x="526" y="245"/>
                    <a:pt x="727" y="70"/>
                  </a:cubicBezTo>
                  <a:cubicBezTo>
                    <a:pt x="752" y="45"/>
                    <a:pt x="752" y="45"/>
                    <a:pt x="727" y="20"/>
                  </a:cubicBezTo>
                  <a:cubicBezTo>
                    <a:pt x="727" y="7"/>
                    <a:pt x="721"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4"/>
            <p:cNvSpPr/>
            <p:nvPr/>
          </p:nvSpPr>
          <p:spPr>
            <a:xfrm>
              <a:off x="1927450" y="2136000"/>
              <a:ext cx="19450" cy="15675"/>
            </a:xfrm>
            <a:custGeom>
              <a:avLst/>
              <a:gdLst/>
              <a:ahLst/>
              <a:cxnLst/>
              <a:rect l="l" t="t" r="r" b="b"/>
              <a:pathLst>
                <a:path w="778" h="627" extrusionOk="0">
                  <a:moveTo>
                    <a:pt x="778" y="0"/>
                  </a:moveTo>
                  <a:cubicBezTo>
                    <a:pt x="753" y="0"/>
                    <a:pt x="728" y="0"/>
                    <a:pt x="728" y="25"/>
                  </a:cubicBezTo>
                  <a:cubicBezTo>
                    <a:pt x="527" y="251"/>
                    <a:pt x="302" y="426"/>
                    <a:pt x="26" y="577"/>
                  </a:cubicBezTo>
                  <a:cubicBezTo>
                    <a:pt x="1" y="577"/>
                    <a:pt x="1" y="602"/>
                    <a:pt x="1" y="627"/>
                  </a:cubicBezTo>
                  <a:lnTo>
                    <a:pt x="51" y="627"/>
                  </a:lnTo>
                  <a:cubicBezTo>
                    <a:pt x="327" y="476"/>
                    <a:pt x="577" y="301"/>
                    <a:pt x="778" y="50"/>
                  </a:cubicBezTo>
                  <a:cubicBezTo>
                    <a:pt x="778" y="50"/>
                    <a:pt x="778" y="25"/>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4"/>
            <p:cNvSpPr/>
            <p:nvPr/>
          </p:nvSpPr>
          <p:spPr>
            <a:xfrm>
              <a:off x="1894875" y="2171875"/>
              <a:ext cx="30725" cy="21150"/>
            </a:xfrm>
            <a:custGeom>
              <a:avLst/>
              <a:gdLst/>
              <a:ahLst/>
              <a:cxnLst/>
              <a:rect l="l" t="t" r="r" b="b"/>
              <a:pathLst>
                <a:path w="1229" h="846" extrusionOk="0">
                  <a:moveTo>
                    <a:pt x="1188" y="0"/>
                  </a:moveTo>
                  <a:cubicBezTo>
                    <a:pt x="1179" y="0"/>
                    <a:pt x="1166" y="6"/>
                    <a:pt x="1153" y="19"/>
                  </a:cubicBezTo>
                  <a:cubicBezTo>
                    <a:pt x="803" y="295"/>
                    <a:pt x="427" y="570"/>
                    <a:pt x="26" y="771"/>
                  </a:cubicBezTo>
                  <a:cubicBezTo>
                    <a:pt x="1" y="771"/>
                    <a:pt x="1" y="796"/>
                    <a:pt x="1" y="821"/>
                  </a:cubicBezTo>
                  <a:cubicBezTo>
                    <a:pt x="1" y="821"/>
                    <a:pt x="26" y="846"/>
                    <a:pt x="26" y="846"/>
                  </a:cubicBezTo>
                  <a:cubicBezTo>
                    <a:pt x="51" y="846"/>
                    <a:pt x="51" y="846"/>
                    <a:pt x="51" y="821"/>
                  </a:cubicBezTo>
                  <a:cubicBezTo>
                    <a:pt x="452" y="620"/>
                    <a:pt x="853" y="370"/>
                    <a:pt x="1204" y="69"/>
                  </a:cubicBezTo>
                  <a:cubicBezTo>
                    <a:pt x="1229" y="44"/>
                    <a:pt x="1229" y="19"/>
                    <a:pt x="1204" y="19"/>
                  </a:cubicBezTo>
                  <a:cubicBezTo>
                    <a:pt x="1204" y="6"/>
                    <a:pt x="1197"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4"/>
            <p:cNvSpPr/>
            <p:nvPr/>
          </p:nvSpPr>
          <p:spPr>
            <a:xfrm>
              <a:off x="1903650" y="2177350"/>
              <a:ext cx="25075" cy="16950"/>
            </a:xfrm>
            <a:custGeom>
              <a:avLst/>
              <a:gdLst/>
              <a:ahLst/>
              <a:cxnLst/>
              <a:rect l="l" t="t" r="r" b="b"/>
              <a:pathLst>
                <a:path w="1003" h="678" extrusionOk="0">
                  <a:moveTo>
                    <a:pt x="928" y="0"/>
                  </a:moveTo>
                  <a:cubicBezTo>
                    <a:pt x="652" y="226"/>
                    <a:pt x="351" y="426"/>
                    <a:pt x="26" y="602"/>
                  </a:cubicBezTo>
                  <a:cubicBezTo>
                    <a:pt x="26" y="627"/>
                    <a:pt x="0" y="627"/>
                    <a:pt x="26" y="652"/>
                  </a:cubicBezTo>
                  <a:cubicBezTo>
                    <a:pt x="26" y="677"/>
                    <a:pt x="51" y="677"/>
                    <a:pt x="51" y="677"/>
                  </a:cubicBezTo>
                  <a:lnTo>
                    <a:pt x="76" y="677"/>
                  </a:lnTo>
                  <a:cubicBezTo>
                    <a:pt x="401" y="502"/>
                    <a:pt x="702" y="301"/>
                    <a:pt x="978" y="50"/>
                  </a:cubicBezTo>
                  <a:cubicBezTo>
                    <a:pt x="1003" y="50"/>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4"/>
            <p:cNvSpPr/>
            <p:nvPr/>
          </p:nvSpPr>
          <p:spPr>
            <a:xfrm>
              <a:off x="1826575" y="2180475"/>
              <a:ext cx="28850" cy="21950"/>
            </a:xfrm>
            <a:custGeom>
              <a:avLst/>
              <a:gdLst/>
              <a:ahLst/>
              <a:cxnLst/>
              <a:rect l="l" t="t" r="r" b="b"/>
              <a:pathLst>
                <a:path w="1154" h="878" extrusionOk="0">
                  <a:moveTo>
                    <a:pt x="1104" y="1"/>
                  </a:moveTo>
                  <a:cubicBezTo>
                    <a:pt x="702" y="226"/>
                    <a:pt x="352" y="502"/>
                    <a:pt x="26" y="803"/>
                  </a:cubicBezTo>
                  <a:cubicBezTo>
                    <a:pt x="1" y="828"/>
                    <a:pt x="1" y="853"/>
                    <a:pt x="26" y="853"/>
                  </a:cubicBezTo>
                  <a:cubicBezTo>
                    <a:pt x="26" y="853"/>
                    <a:pt x="26" y="878"/>
                    <a:pt x="51" y="878"/>
                  </a:cubicBezTo>
                  <a:cubicBezTo>
                    <a:pt x="51" y="878"/>
                    <a:pt x="76" y="853"/>
                    <a:pt x="76" y="853"/>
                  </a:cubicBezTo>
                  <a:cubicBezTo>
                    <a:pt x="377" y="552"/>
                    <a:pt x="753" y="276"/>
                    <a:pt x="1129" y="51"/>
                  </a:cubicBezTo>
                  <a:cubicBezTo>
                    <a:pt x="1154" y="51"/>
                    <a:pt x="1154" y="26"/>
                    <a:pt x="1154" y="26"/>
                  </a:cubicBezTo>
                  <a:cubicBezTo>
                    <a:pt x="1129" y="1"/>
                    <a:pt x="110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4"/>
            <p:cNvSpPr/>
            <p:nvPr/>
          </p:nvSpPr>
          <p:spPr>
            <a:xfrm>
              <a:off x="1786475" y="2156675"/>
              <a:ext cx="23225" cy="21950"/>
            </a:xfrm>
            <a:custGeom>
              <a:avLst/>
              <a:gdLst/>
              <a:ahLst/>
              <a:cxnLst/>
              <a:rect l="l" t="t" r="r" b="b"/>
              <a:pathLst>
                <a:path w="929" h="878" extrusionOk="0">
                  <a:moveTo>
                    <a:pt x="878" y="0"/>
                  </a:moveTo>
                  <a:cubicBezTo>
                    <a:pt x="527" y="201"/>
                    <a:pt x="226" y="476"/>
                    <a:pt x="26" y="827"/>
                  </a:cubicBezTo>
                  <a:cubicBezTo>
                    <a:pt x="1" y="852"/>
                    <a:pt x="26" y="877"/>
                    <a:pt x="26" y="877"/>
                  </a:cubicBezTo>
                  <a:lnTo>
                    <a:pt x="51" y="877"/>
                  </a:lnTo>
                  <a:cubicBezTo>
                    <a:pt x="51" y="877"/>
                    <a:pt x="76" y="877"/>
                    <a:pt x="76" y="852"/>
                  </a:cubicBezTo>
                  <a:cubicBezTo>
                    <a:pt x="276" y="527"/>
                    <a:pt x="577" y="251"/>
                    <a:pt x="928" y="75"/>
                  </a:cubicBezTo>
                  <a:cubicBezTo>
                    <a:pt x="928" y="50"/>
                    <a:pt x="928" y="25"/>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4"/>
            <p:cNvSpPr/>
            <p:nvPr/>
          </p:nvSpPr>
          <p:spPr>
            <a:xfrm>
              <a:off x="1788975" y="2164200"/>
              <a:ext cx="21350" cy="20075"/>
            </a:xfrm>
            <a:custGeom>
              <a:avLst/>
              <a:gdLst/>
              <a:ahLst/>
              <a:cxnLst/>
              <a:rect l="l" t="t" r="r" b="b"/>
              <a:pathLst>
                <a:path w="854" h="803" extrusionOk="0">
                  <a:moveTo>
                    <a:pt x="778" y="0"/>
                  </a:moveTo>
                  <a:cubicBezTo>
                    <a:pt x="502" y="201"/>
                    <a:pt x="227" y="451"/>
                    <a:pt x="1" y="727"/>
                  </a:cubicBezTo>
                  <a:cubicBezTo>
                    <a:pt x="1" y="752"/>
                    <a:pt x="1" y="777"/>
                    <a:pt x="1" y="777"/>
                  </a:cubicBezTo>
                  <a:cubicBezTo>
                    <a:pt x="26" y="802"/>
                    <a:pt x="26" y="802"/>
                    <a:pt x="26" y="802"/>
                  </a:cubicBezTo>
                  <a:cubicBezTo>
                    <a:pt x="51" y="802"/>
                    <a:pt x="51" y="802"/>
                    <a:pt x="51" y="777"/>
                  </a:cubicBezTo>
                  <a:cubicBezTo>
                    <a:pt x="277" y="501"/>
                    <a:pt x="552" y="276"/>
                    <a:pt x="828" y="50"/>
                  </a:cubicBezTo>
                  <a:cubicBezTo>
                    <a:pt x="853" y="50"/>
                    <a:pt x="853" y="25"/>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4"/>
            <p:cNvSpPr/>
            <p:nvPr/>
          </p:nvSpPr>
          <p:spPr>
            <a:xfrm>
              <a:off x="1787100" y="2177075"/>
              <a:ext cx="20700" cy="18475"/>
            </a:xfrm>
            <a:custGeom>
              <a:avLst/>
              <a:gdLst/>
              <a:ahLst/>
              <a:cxnLst/>
              <a:rect l="l" t="t" r="r" b="b"/>
              <a:pathLst>
                <a:path w="828" h="739" extrusionOk="0">
                  <a:moveTo>
                    <a:pt x="784" y="0"/>
                  </a:moveTo>
                  <a:cubicBezTo>
                    <a:pt x="781" y="0"/>
                    <a:pt x="778" y="3"/>
                    <a:pt x="778" y="11"/>
                  </a:cubicBezTo>
                  <a:cubicBezTo>
                    <a:pt x="477" y="187"/>
                    <a:pt x="201" y="412"/>
                    <a:pt x="1" y="688"/>
                  </a:cubicBezTo>
                  <a:cubicBezTo>
                    <a:pt x="1" y="713"/>
                    <a:pt x="1" y="738"/>
                    <a:pt x="1" y="738"/>
                  </a:cubicBezTo>
                  <a:lnTo>
                    <a:pt x="51" y="738"/>
                  </a:lnTo>
                  <a:cubicBezTo>
                    <a:pt x="251" y="462"/>
                    <a:pt x="502" y="237"/>
                    <a:pt x="803" y="61"/>
                  </a:cubicBezTo>
                  <a:cubicBezTo>
                    <a:pt x="828" y="61"/>
                    <a:pt x="828" y="36"/>
                    <a:pt x="803" y="11"/>
                  </a:cubicBezTo>
                  <a:cubicBezTo>
                    <a:pt x="803" y="11"/>
                    <a:pt x="792" y="0"/>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4"/>
            <p:cNvSpPr/>
            <p:nvPr/>
          </p:nvSpPr>
          <p:spPr>
            <a:xfrm>
              <a:off x="1788350" y="2184875"/>
              <a:ext cx="18825" cy="17550"/>
            </a:xfrm>
            <a:custGeom>
              <a:avLst/>
              <a:gdLst/>
              <a:ahLst/>
              <a:cxnLst/>
              <a:rect l="l" t="t" r="r" b="b"/>
              <a:pathLst>
                <a:path w="753" h="702" extrusionOk="0">
                  <a:moveTo>
                    <a:pt x="678" y="0"/>
                  </a:moveTo>
                  <a:cubicBezTo>
                    <a:pt x="427" y="176"/>
                    <a:pt x="176" y="401"/>
                    <a:pt x="1" y="652"/>
                  </a:cubicBezTo>
                  <a:cubicBezTo>
                    <a:pt x="1" y="677"/>
                    <a:pt x="1" y="702"/>
                    <a:pt x="26" y="702"/>
                  </a:cubicBezTo>
                  <a:lnTo>
                    <a:pt x="76" y="702"/>
                  </a:lnTo>
                  <a:cubicBezTo>
                    <a:pt x="226" y="451"/>
                    <a:pt x="477" y="226"/>
                    <a:pt x="728" y="75"/>
                  </a:cubicBezTo>
                  <a:cubicBezTo>
                    <a:pt x="753" y="50"/>
                    <a:pt x="753" y="50"/>
                    <a:pt x="728" y="25"/>
                  </a:cubicBezTo>
                  <a:cubicBezTo>
                    <a:pt x="728"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4"/>
            <p:cNvSpPr/>
            <p:nvPr/>
          </p:nvSpPr>
          <p:spPr>
            <a:xfrm>
              <a:off x="1787725" y="2196150"/>
              <a:ext cx="17575" cy="16300"/>
            </a:xfrm>
            <a:custGeom>
              <a:avLst/>
              <a:gdLst/>
              <a:ahLst/>
              <a:cxnLst/>
              <a:rect l="l" t="t" r="r" b="b"/>
              <a:pathLst>
                <a:path w="703" h="652" extrusionOk="0">
                  <a:moveTo>
                    <a:pt x="652" y="0"/>
                  </a:moveTo>
                  <a:cubicBezTo>
                    <a:pt x="402" y="151"/>
                    <a:pt x="176" y="351"/>
                    <a:pt x="1" y="602"/>
                  </a:cubicBezTo>
                  <a:cubicBezTo>
                    <a:pt x="1" y="602"/>
                    <a:pt x="1" y="627"/>
                    <a:pt x="1" y="652"/>
                  </a:cubicBezTo>
                  <a:lnTo>
                    <a:pt x="26" y="652"/>
                  </a:lnTo>
                  <a:cubicBezTo>
                    <a:pt x="51" y="652"/>
                    <a:pt x="51" y="652"/>
                    <a:pt x="51" y="627"/>
                  </a:cubicBezTo>
                  <a:cubicBezTo>
                    <a:pt x="226" y="401"/>
                    <a:pt x="452" y="201"/>
                    <a:pt x="678" y="50"/>
                  </a:cubicBezTo>
                  <a:cubicBezTo>
                    <a:pt x="703" y="50"/>
                    <a:pt x="703" y="25"/>
                    <a:pt x="703" y="25"/>
                  </a:cubicBezTo>
                  <a:cubicBezTo>
                    <a:pt x="703" y="0"/>
                    <a:pt x="678"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4"/>
            <p:cNvSpPr/>
            <p:nvPr/>
          </p:nvSpPr>
          <p:spPr>
            <a:xfrm>
              <a:off x="1823450" y="2146375"/>
              <a:ext cx="25075" cy="19100"/>
            </a:xfrm>
            <a:custGeom>
              <a:avLst/>
              <a:gdLst/>
              <a:ahLst/>
              <a:cxnLst/>
              <a:rect l="l" t="t" r="r" b="b"/>
              <a:pathLst>
                <a:path w="1003" h="764" extrusionOk="0">
                  <a:moveTo>
                    <a:pt x="952" y="0"/>
                  </a:moveTo>
                  <a:cubicBezTo>
                    <a:pt x="944" y="0"/>
                    <a:pt x="936" y="3"/>
                    <a:pt x="928" y="11"/>
                  </a:cubicBezTo>
                  <a:cubicBezTo>
                    <a:pt x="602" y="187"/>
                    <a:pt x="301" y="437"/>
                    <a:pt x="25" y="713"/>
                  </a:cubicBezTo>
                  <a:cubicBezTo>
                    <a:pt x="0" y="738"/>
                    <a:pt x="0" y="738"/>
                    <a:pt x="25" y="763"/>
                  </a:cubicBezTo>
                  <a:lnTo>
                    <a:pt x="76" y="763"/>
                  </a:lnTo>
                  <a:cubicBezTo>
                    <a:pt x="326" y="487"/>
                    <a:pt x="652" y="262"/>
                    <a:pt x="978" y="61"/>
                  </a:cubicBezTo>
                  <a:cubicBezTo>
                    <a:pt x="1003" y="61"/>
                    <a:pt x="1003" y="36"/>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4"/>
            <p:cNvSpPr/>
            <p:nvPr/>
          </p:nvSpPr>
          <p:spPr>
            <a:xfrm>
              <a:off x="1827200" y="2153525"/>
              <a:ext cx="21325" cy="17575"/>
            </a:xfrm>
            <a:custGeom>
              <a:avLst/>
              <a:gdLst/>
              <a:ahLst/>
              <a:cxnLst/>
              <a:rect l="l" t="t" r="r" b="b"/>
              <a:pathLst>
                <a:path w="853" h="703" extrusionOk="0">
                  <a:moveTo>
                    <a:pt x="778" y="1"/>
                  </a:moveTo>
                  <a:cubicBezTo>
                    <a:pt x="502" y="176"/>
                    <a:pt x="226" y="402"/>
                    <a:pt x="1" y="628"/>
                  </a:cubicBezTo>
                  <a:cubicBezTo>
                    <a:pt x="1" y="653"/>
                    <a:pt x="1" y="678"/>
                    <a:pt x="1" y="678"/>
                  </a:cubicBezTo>
                  <a:cubicBezTo>
                    <a:pt x="1" y="703"/>
                    <a:pt x="26" y="703"/>
                    <a:pt x="26" y="703"/>
                  </a:cubicBezTo>
                  <a:cubicBezTo>
                    <a:pt x="51" y="703"/>
                    <a:pt x="51" y="703"/>
                    <a:pt x="51" y="678"/>
                  </a:cubicBezTo>
                  <a:cubicBezTo>
                    <a:pt x="276" y="452"/>
                    <a:pt x="552" y="252"/>
                    <a:pt x="828" y="76"/>
                  </a:cubicBezTo>
                  <a:cubicBezTo>
                    <a:pt x="828"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4"/>
            <p:cNvSpPr/>
            <p:nvPr/>
          </p:nvSpPr>
          <p:spPr>
            <a:xfrm>
              <a:off x="1828450" y="2157925"/>
              <a:ext cx="24475" cy="20075"/>
            </a:xfrm>
            <a:custGeom>
              <a:avLst/>
              <a:gdLst/>
              <a:ahLst/>
              <a:cxnLst/>
              <a:rect l="l" t="t" r="r" b="b"/>
              <a:pathLst>
                <a:path w="979" h="803" extrusionOk="0">
                  <a:moveTo>
                    <a:pt x="928" y="0"/>
                  </a:moveTo>
                  <a:cubicBezTo>
                    <a:pt x="577" y="201"/>
                    <a:pt x="277" y="452"/>
                    <a:pt x="26" y="752"/>
                  </a:cubicBezTo>
                  <a:cubicBezTo>
                    <a:pt x="1" y="777"/>
                    <a:pt x="1" y="802"/>
                    <a:pt x="26" y="802"/>
                  </a:cubicBezTo>
                  <a:lnTo>
                    <a:pt x="76" y="802"/>
                  </a:lnTo>
                  <a:cubicBezTo>
                    <a:pt x="327" y="502"/>
                    <a:pt x="627" y="276"/>
                    <a:pt x="953" y="76"/>
                  </a:cubicBezTo>
                  <a:cubicBezTo>
                    <a:pt x="978" y="51"/>
                    <a:pt x="978" y="51"/>
                    <a:pt x="978" y="25"/>
                  </a:cubicBezTo>
                  <a:cubicBezTo>
                    <a:pt x="953" y="0"/>
                    <a:pt x="953"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4"/>
            <p:cNvSpPr/>
            <p:nvPr/>
          </p:nvSpPr>
          <p:spPr>
            <a:xfrm>
              <a:off x="1788350" y="2216350"/>
              <a:ext cx="24475" cy="24300"/>
            </a:xfrm>
            <a:custGeom>
              <a:avLst/>
              <a:gdLst/>
              <a:ahLst/>
              <a:cxnLst/>
              <a:rect l="l" t="t" r="r" b="b"/>
              <a:pathLst>
                <a:path w="979" h="972" extrusionOk="0">
                  <a:moveTo>
                    <a:pt x="938" y="1"/>
                  </a:moveTo>
                  <a:cubicBezTo>
                    <a:pt x="928" y="1"/>
                    <a:pt x="916" y="7"/>
                    <a:pt x="903" y="19"/>
                  </a:cubicBezTo>
                  <a:cubicBezTo>
                    <a:pt x="552" y="245"/>
                    <a:pt x="252" y="571"/>
                    <a:pt x="1" y="896"/>
                  </a:cubicBezTo>
                  <a:cubicBezTo>
                    <a:pt x="1" y="922"/>
                    <a:pt x="1" y="947"/>
                    <a:pt x="26" y="947"/>
                  </a:cubicBezTo>
                  <a:cubicBezTo>
                    <a:pt x="26" y="972"/>
                    <a:pt x="26" y="972"/>
                    <a:pt x="26" y="972"/>
                  </a:cubicBezTo>
                  <a:cubicBezTo>
                    <a:pt x="51" y="972"/>
                    <a:pt x="51" y="947"/>
                    <a:pt x="76" y="947"/>
                  </a:cubicBezTo>
                  <a:cubicBezTo>
                    <a:pt x="302" y="596"/>
                    <a:pt x="602" y="320"/>
                    <a:pt x="953" y="69"/>
                  </a:cubicBezTo>
                  <a:cubicBezTo>
                    <a:pt x="953" y="44"/>
                    <a:pt x="978" y="19"/>
                    <a:pt x="953" y="19"/>
                  </a:cubicBezTo>
                  <a:cubicBezTo>
                    <a:pt x="953" y="7"/>
                    <a:pt x="947"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4"/>
            <p:cNvSpPr/>
            <p:nvPr/>
          </p:nvSpPr>
          <p:spPr>
            <a:xfrm>
              <a:off x="1787725" y="2233100"/>
              <a:ext cx="19450" cy="19450"/>
            </a:xfrm>
            <a:custGeom>
              <a:avLst/>
              <a:gdLst/>
              <a:ahLst/>
              <a:cxnLst/>
              <a:rect l="l" t="t" r="r" b="b"/>
              <a:pathLst>
                <a:path w="778" h="778" extrusionOk="0">
                  <a:moveTo>
                    <a:pt x="703" y="1"/>
                  </a:moveTo>
                  <a:cubicBezTo>
                    <a:pt x="452" y="201"/>
                    <a:pt x="201" y="452"/>
                    <a:pt x="1" y="703"/>
                  </a:cubicBezTo>
                  <a:cubicBezTo>
                    <a:pt x="1" y="728"/>
                    <a:pt x="1" y="753"/>
                    <a:pt x="1" y="753"/>
                  </a:cubicBezTo>
                  <a:cubicBezTo>
                    <a:pt x="26" y="753"/>
                    <a:pt x="26" y="778"/>
                    <a:pt x="26" y="778"/>
                  </a:cubicBezTo>
                  <a:cubicBezTo>
                    <a:pt x="51" y="778"/>
                    <a:pt x="51" y="753"/>
                    <a:pt x="51" y="753"/>
                  </a:cubicBezTo>
                  <a:cubicBezTo>
                    <a:pt x="251" y="477"/>
                    <a:pt x="502" y="252"/>
                    <a:pt x="753" y="51"/>
                  </a:cubicBezTo>
                  <a:cubicBezTo>
                    <a:pt x="778" y="51"/>
                    <a:pt x="778" y="26"/>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4"/>
            <p:cNvSpPr/>
            <p:nvPr/>
          </p:nvSpPr>
          <p:spPr>
            <a:xfrm>
              <a:off x="1788350" y="2245175"/>
              <a:ext cx="18200" cy="18025"/>
            </a:xfrm>
            <a:custGeom>
              <a:avLst/>
              <a:gdLst/>
              <a:ahLst/>
              <a:cxnLst/>
              <a:rect l="l" t="t" r="r" b="b"/>
              <a:pathLst>
                <a:path w="728" h="721" extrusionOk="0">
                  <a:moveTo>
                    <a:pt x="687" y="0"/>
                  </a:moveTo>
                  <a:cubicBezTo>
                    <a:pt x="678" y="0"/>
                    <a:pt x="665" y="7"/>
                    <a:pt x="653" y="19"/>
                  </a:cubicBezTo>
                  <a:cubicBezTo>
                    <a:pt x="402" y="170"/>
                    <a:pt x="176" y="395"/>
                    <a:pt x="1" y="646"/>
                  </a:cubicBezTo>
                  <a:cubicBezTo>
                    <a:pt x="1" y="671"/>
                    <a:pt x="1" y="696"/>
                    <a:pt x="26" y="696"/>
                  </a:cubicBezTo>
                  <a:cubicBezTo>
                    <a:pt x="26" y="696"/>
                    <a:pt x="26" y="721"/>
                    <a:pt x="51" y="721"/>
                  </a:cubicBezTo>
                  <a:cubicBezTo>
                    <a:pt x="51" y="721"/>
                    <a:pt x="76" y="696"/>
                    <a:pt x="76" y="696"/>
                  </a:cubicBezTo>
                  <a:cubicBezTo>
                    <a:pt x="226" y="445"/>
                    <a:pt x="452" y="220"/>
                    <a:pt x="703" y="69"/>
                  </a:cubicBezTo>
                  <a:cubicBezTo>
                    <a:pt x="728" y="69"/>
                    <a:pt x="728" y="44"/>
                    <a:pt x="703" y="19"/>
                  </a:cubicBezTo>
                  <a:cubicBezTo>
                    <a:pt x="703" y="7"/>
                    <a:pt x="696"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4"/>
            <p:cNvSpPr/>
            <p:nvPr/>
          </p:nvSpPr>
          <p:spPr>
            <a:xfrm>
              <a:off x="1791500" y="2251275"/>
              <a:ext cx="19450" cy="18825"/>
            </a:xfrm>
            <a:custGeom>
              <a:avLst/>
              <a:gdLst/>
              <a:ahLst/>
              <a:cxnLst/>
              <a:rect l="l" t="t" r="r" b="b"/>
              <a:pathLst>
                <a:path w="778" h="753" extrusionOk="0">
                  <a:moveTo>
                    <a:pt x="727" y="1"/>
                  </a:moveTo>
                  <a:cubicBezTo>
                    <a:pt x="426" y="176"/>
                    <a:pt x="201" y="427"/>
                    <a:pt x="0" y="703"/>
                  </a:cubicBezTo>
                  <a:cubicBezTo>
                    <a:pt x="0" y="728"/>
                    <a:pt x="0" y="753"/>
                    <a:pt x="25" y="753"/>
                  </a:cubicBezTo>
                  <a:lnTo>
                    <a:pt x="75" y="753"/>
                  </a:lnTo>
                  <a:cubicBezTo>
                    <a:pt x="251" y="477"/>
                    <a:pt x="476" y="251"/>
                    <a:pt x="752" y="76"/>
                  </a:cubicBezTo>
                  <a:cubicBezTo>
                    <a:pt x="777" y="51"/>
                    <a:pt x="777" y="26"/>
                    <a:pt x="777" y="26"/>
                  </a:cubicBezTo>
                  <a:cubicBezTo>
                    <a:pt x="752" y="1"/>
                    <a:pt x="727"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4"/>
            <p:cNvSpPr/>
            <p:nvPr/>
          </p:nvSpPr>
          <p:spPr>
            <a:xfrm>
              <a:off x="1793375" y="2265700"/>
              <a:ext cx="13800" cy="12550"/>
            </a:xfrm>
            <a:custGeom>
              <a:avLst/>
              <a:gdLst/>
              <a:ahLst/>
              <a:cxnLst/>
              <a:rect l="l" t="t" r="r" b="b"/>
              <a:pathLst>
                <a:path w="552" h="502" extrusionOk="0">
                  <a:moveTo>
                    <a:pt x="477" y="0"/>
                  </a:moveTo>
                  <a:cubicBezTo>
                    <a:pt x="301" y="126"/>
                    <a:pt x="151" y="276"/>
                    <a:pt x="0" y="451"/>
                  </a:cubicBezTo>
                  <a:cubicBezTo>
                    <a:pt x="0" y="476"/>
                    <a:pt x="0" y="501"/>
                    <a:pt x="25" y="501"/>
                  </a:cubicBezTo>
                  <a:lnTo>
                    <a:pt x="76" y="501"/>
                  </a:lnTo>
                  <a:cubicBezTo>
                    <a:pt x="201" y="326"/>
                    <a:pt x="351" y="176"/>
                    <a:pt x="527" y="75"/>
                  </a:cubicBezTo>
                  <a:cubicBezTo>
                    <a:pt x="552" y="50"/>
                    <a:pt x="552" y="25"/>
                    <a:pt x="527" y="25"/>
                  </a:cubicBezTo>
                  <a:cubicBezTo>
                    <a:pt x="527" y="0"/>
                    <a:pt x="50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4"/>
            <p:cNvSpPr/>
            <p:nvPr/>
          </p:nvSpPr>
          <p:spPr>
            <a:xfrm>
              <a:off x="1789625" y="2292625"/>
              <a:ext cx="15675" cy="15700"/>
            </a:xfrm>
            <a:custGeom>
              <a:avLst/>
              <a:gdLst/>
              <a:ahLst/>
              <a:cxnLst/>
              <a:rect l="l" t="t" r="r" b="b"/>
              <a:pathLst>
                <a:path w="627" h="628" extrusionOk="0">
                  <a:moveTo>
                    <a:pt x="576" y="1"/>
                  </a:moveTo>
                  <a:cubicBezTo>
                    <a:pt x="351" y="151"/>
                    <a:pt x="150" y="352"/>
                    <a:pt x="0" y="577"/>
                  </a:cubicBezTo>
                  <a:cubicBezTo>
                    <a:pt x="0" y="602"/>
                    <a:pt x="0" y="602"/>
                    <a:pt x="25" y="627"/>
                  </a:cubicBezTo>
                  <a:cubicBezTo>
                    <a:pt x="50" y="627"/>
                    <a:pt x="50" y="627"/>
                    <a:pt x="75" y="602"/>
                  </a:cubicBezTo>
                  <a:cubicBezTo>
                    <a:pt x="201" y="402"/>
                    <a:pt x="401" y="201"/>
                    <a:pt x="602" y="76"/>
                  </a:cubicBezTo>
                  <a:cubicBezTo>
                    <a:pt x="627" y="51"/>
                    <a:pt x="627" y="26"/>
                    <a:pt x="602" y="26"/>
                  </a:cubicBezTo>
                  <a:cubicBezTo>
                    <a:pt x="602" y="1"/>
                    <a:pt x="576"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4"/>
            <p:cNvSpPr/>
            <p:nvPr/>
          </p:nvSpPr>
          <p:spPr>
            <a:xfrm>
              <a:off x="1789625" y="2305175"/>
              <a:ext cx="15675" cy="14425"/>
            </a:xfrm>
            <a:custGeom>
              <a:avLst/>
              <a:gdLst/>
              <a:ahLst/>
              <a:cxnLst/>
              <a:rect l="l" t="t" r="r" b="b"/>
              <a:pathLst>
                <a:path w="627" h="577" extrusionOk="0">
                  <a:moveTo>
                    <a:pt x="576" y="0"/>
                  </a:moveTo>
                  <a:cubicBezTo>
                    <a:pt x="351" y="125"/>
                    <a:pt x="150" y="301"/>
                    <a:pt x="25" y="526"/>
                  </a:cubicBezTo>
                  <a:cubicBezTo>
                    <a:pt x="0" y="552"/>
                    <a:pt x="25" y="577"/>
                    <a:pt x="25" y="577"/>
                  </a:cubicBezTo>
                  <a:lnTo>
                    <a:pt x="75" y="577"/>
                  </a:lnTo>
                  <a:cubicBezTo>
                    <a:pt x="201" y="351"/>
                    <a:pt x="376" y="176"/>
                    <a:pt x="602" y="75"/>
                  </a:cubicBezTo>
                  <a:cubicBezTo>
                    <a:pt x="627" y="50"/>
                    <a:pt x="627" y="25"/>
                    <a:pt x="627" y="25"/>
                  </a:cubicBezTo>
                  <a:cubicBezTo>
                    <a:pt x="602" y="0"/>
                    <a:pt x="576"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4"/>
            <p:cNvSpPr/>
            <p:nvPr/>
          </p:nvSpPr>
          <p:spPr>
            <a:xfrm>
              <a:off x="1790875" y="2312050"/>
              <a:ext cx="16300" cy="15700"/>
            </a:xfrm>
            <a:custGeom>
              <a:avLst/>
              <a:gdLst/>
              <a:ahLst/>
              <a:cxnLst/>
              <a:rect l="l" t="t" r="r" b="b"/>
              <a:pathLst>
                <a:path w="652" h="628" extrusionOk="0">
                  <a:moveTo>
                    <a:pt x="577" y="1"/>
                  </a:moveTo>
                  <a:cubicBezTo>
                    <a:pt x="351" y="176"/>
                    <a:pt x="176" y="352"/>
                    <a:pt x="25" y="577"/>
                  </a:cubicBezTo>
                  <a:cubicBezTo>
                    <a:pt x="0" y="602"/>
                    <a:pt x="25" y="627"/>
                    <a:pt x="25" y="627"/>
                  </a:cubicBezTo>
                  <a:lnTo>
                    <a:pt x="75" y="627"/>
                  </a:lnTo>
                  <a:cubicBezTo>
                    <a:pt x="226" y="402"/>
                    <a:pt x="401" y="226"/>
                    <a:pt x="627" y="51"/>
                  </a:cubicBezTo>
                  <a:cubicBezTo>
                    <a:pt x="627"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4"/>
            <p:cNvSpPr/>
            <p:nvPr/>
          </p:nvSpPr>
          <p:spPr>
            <a:xfrm>
              <a:off x="1790250" y="2322075"/>
              <a:ext cx="14425" cy="15700"/>
            </a:xfrm>
            <a:custGeom>
              <a:avLst/>
              <a:gdLst/>
              <a:ahLst/>
              <a:cxnLst/>
              <a:rect l="l" t="t" r="r" b="b"/>
              <a:pathLst>
                <a:path w="577" h="628" extrusionOk="0">
                  <a:moveTo>
                    <a:pt x="526" y="1"/>
                  </a:moveTo>
                  <a:cubicBezTo>
                    <a:pt x="326" y="176"/>
                    <a:pt x="176" y="352"/>
                    <a:pt x="25" y="577"/>
                  </a:cubicBezTo>
                  <a:cubicBezTo>
                    <a:pt x="0" y="577"/>
                    <a:pt x="0" y="602"/>
                    <a:pt x="25" y="627"/>
                  </a:cubicBezTo>
                  <a:lnTo>
                    <a:pt x="50" y="627"/>
                  </a:lnTo>
                  <a:cubicBezTo>
                    <a:pt x="50" y="627"/>
                    <a:pt x="75" y="627"/>
                    <a:pt x="75" y="602"/>
                  </a:cubicBezTo>
                  <a:cubicBezTo>
                    <a:pt x="226" y="402"/>
                    <a:pt x="376" y="226"/>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4"/>
            <p:cNvSpPr/>
            <p:nvPr/>
          </p:nvSpPr>
          <p:spPr>
            <a:xfrm>
              <a:off x="1784600" y="2100275"/>
              <a:ext cx="15700" cy="17575"/>
            </a:xfrm>
            <a:custGeom>
              <a:avLst/>
              <a:gdLst/>
              <a:ahLst/>
              <a:cxnLst/>
              <a:rect l="l" t="t" r="r" b="b"/>
              <a:pathLst>
                <a:path w="628" h="703" extrusionOk="0">
                  <a:moveTo>
                    <a:pt x="577" y="1"/>
                  </a:moveTo>
                  <a:cubicBezTo>
                    <a:pt x="351" y="176"/>
                    <a:pt x="151" y="402"/>
                    <a:pt x="1" y="627"/>
                  </a:cubicBezTo>
                  <a:cubicBezTo>
                    <a:pt x="1" y="652"/>
                    <a:pt x="1" y="677"/>
                    <a:pt x="1" y="677"/>
                  </a:cubicBezTo>
                  <a:cubicBezTo>
                    <a:pt x="26" y="677"/>
                    <a:pt x="26" y="702"/>
                    <a:pt x="26" y="702"/>
                  </a:cubicBezTo>
                  <a:cubicBezTo>
                    <a:pt x="51" y="702"/>
                    <a:pt x="51" y="677"/>
                    <a:pt x="51" y="677"/>
                  </a:cubicBezTo>
                  <a:cubicBezTo>
                    <a:pt x="201" y="427"/>
                    <a:pt x="402" y="226"/>
                    <a:pt x="627" y="51"/>
                  </a:cubicBezTo>
                  <a:cubicBezTo>
                    <a:pt x="627" y="51"/>
                    <a:pt x="627"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4"/>
            <p:cNvSpPr/>
            <p:nvPr/>
          </p:nvSpPr>
          <p:spPr>
            <a:xfrm>
              <a:off x="1786475" y="2110450"/>
              <a:ext cx="15700" cy="15550"/>
            </a:xfrm>
            <a:custGeom>
              <a:avLst/>
              <a:gdLst/>
              <a:ahLst/>
              <a:cxnLst/>
              <a:rect l="l" t="t" r="r" b="b"/>
              <a:pathLst>
                <a:path w="628" h="622" extrusionOk="0">
                  <a:moveTo>
                    <a:pt x="602" y="1"/>
                  </a:moveTo>
                  <a:cubicBezTo>
                    <a:pt x="596" y="1"/>
                    <a:pt x="590" y="7"/>
                    <a:pt x="577" y="20"/>
                  </a:cubicBezTo>
                  <a:cubicBezTo>
                    <a:pt x="352" y="170"/>
                    <a:pt x="176" y="346"/>
                    <a:pt x="26" y="571"/>
                  </a:cubicBezTo>
                  <a:cubicBezTo>
                    <a:pt x="1" y="596"/>
                    <a:pt x="26" y="621"/>
                    <a:pt x="26" y="621"/>
                  </a:cubicBezTo>
                  <a:lnTo>
                    <a:pt x="76" y="621"/>
                  </a:lnTo>
                  <a:cubicBezTo>
                    <a:pt x="226" y="396"/>
                    <a:pt x="402" y="220"/>
                    <a:pt x="627" y="70"/>
                  </a:cubicBezTo>
                  <a:cubicBezTo>
                    <a:pt x="627" y="45"/>
                    <a:pt x="627" y="20"/>
                    <a:pt x="627" y="20"/>
                  </a:cubicBezTo>
                  <a:cubicBezTo>
                    <a:pt x="615" y="7"/>
                    <a:pt x="608"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4"/>
            <p:cNvSpPr/>
            <p:nvPr/>
          </p:nvSpPr>
          <p:spPr>
            <a:xfrm>
              <a:off x="1787100" y="2119075"/>
              <a:ext cx="17575" cy="18200"/>
            </a:xfrm>
            <a:custGeom>
              <a:avLst/>
              <a:gdLst/>
              <a:ahLst/>
              <a:cxnLst/>
              <a:rect l="l" t="t" r="r" b="b"/>
              <a:pathLst>
                <a:path w="703" h="728" extrusionOk="0">
                  <a:moveTo>
                    <a:pt x="627" y="1"/>
                  </a:moveTo>
                  <a:cubicBezTo>
                    <a:pt x="377" y="201"/>
                    <a:pt x="176" y="402"/>
                    <a:pt x="1" y="677"/>
                  </a:cubicBezTo>
                  <a:cubicBezTo>
                    <a:pt x="1" y="677"/>
                    <a:pt x="1" y="702"/>
                    <a:pt x="26" y="727"/>
                  </a:cubicBezTo>
                  <a:cubicBezTo>
                    <a:pt x="51" y="727"/>
                    <a:pt x="51" y="727"/>
                    <a:pt x="76" y="702"/>
                  </a:cubicBezTo>
                  <a:cubicBezTo>
                    <a:pt x="226" y="452"/>
                    <a:pt x="427" y="251"/>
                    <a:pt x="677" y="76"/>
                  </a:cubicBezTo>
                  <a:cubicBezTo>
                    <a:pt x="677" y="51"/>
                    <a:pt x="703" y="26"/>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4"/>
            <p:cNvSpPr/>
            <p:nvPr/>
          </p:nvSpPr>
          <p:spPr>
            <a:xfrm>
              <a:off x="1788350" y="2128000"/>
              <a:ext cx="16950" cy="16800"/>
            </a:xfrm>
            <a:custGeom>
              <a:avLst/>
              <a:gdLst/>
              <a:ahLst/>
              <a:cxnLst/>
              <a:rect l="l" t="t" r="r" b="b"/>
              <a:pathLst>
                <a:path w="678" h="672" extrusionOk="0">
                  <a:moveTo>
                    <a:pt x="643" y="1"/>
                  </a:moveTo>
                  <a:cubicBezTo>
                    <a:pt x="634" y="1"/>
                    <a:pt x="627" y="7"/>
                    <a:pt x="627" y="19"/>
                  </a:cubicBezTo>
                  <a:cubicBezTo>
                    <a:pt x="402" y="195"/>
                    <a:pt x="201" y="395"/>
                    <a:pt x="26" y="621"/>
                  </a:cubicBezTo>
                  <a:cubicBezTo>
                    <a:pt x="1" y="621"/>
                    <a:pt x="26" y="646"/>
                    <a:pt x="26" y="671"/>
                  </a:cubicBezTo>
                  <a:lnTo>
                    <a:pt x="76" y="671"/>
                  </a:lnTo>
                  <a:cubicBezTo>
                    <a:pt x="252" y="446"/>
                    <a:pt x="452" y="245"/>
                    <a:pt x="678" y="70"/>
                  </a:cubicBezTo>
                  <a:cubicBezTo>
                    <a:pt x="678" y="45"/>
                    <a:pt x="678" y="45"/>
                    <a:pt x="678" y="19"/>
                  </a:cubicBezTo>
                  <a:cubicBezTo>
                    <a:pt x="665" y="7"/>
                    <a:pt x="653"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4"/>
            <p:cNvSpPr/>
            <p:nvPr/>
          </p:nvSpPr>
          <p:spPr>
            <a:xfrm>
              <a:off x="1830975" y="2065200"/>
              <a:ext cx="16925" cy="15050"/>
            </a:xfrm>
            <a:custGeom>
              <a:avLst/>
              <a:gdLst/>
              <a:ahLst/>
              <a:cxnLst/>
              <a:rect l="l" t="t" r="r" b="b"/>
              <a:pathLst>
                <a:path w="677" h="602" extrusionOk="0">
                  <a:moveTo>
                    <a:pt x="627" y="0"/>
                  </a:moveTo>
                  <a:lnTo>
                    <a:pt x="0" y="526"/>
                  </a:lnTo>
                  <a:cubicBezTo>
                    <a:pt x="0" y="551"/>
                    <a:pt x="0" y="577"/>
                    <a:pt x="0" y="577"/>
                  </a:cubicBezTo>
                  <a:cubicBezTo>
                    <a:pt x="0" y="577"/>
                    <a:pt x="25" y="602"/>
                    <a:pt x="25" y="602"/>
                  </a:cubicBezTo>
                  <a:cubicBezTo>
                    <a:pt x="25" y="602"/>
                    <a:pt x="50" y="602"/>
                    <a:pt x="50" y="577"/>
                  </a:cubicBezTo>
                  <a:lnTo>
                    <a:pt x="652" y="75"/>
                  </a:lnTo>
                  <a:cubicBezTo>
                    <a:pt x="677" y="50"/>
                    <a:pt x="677"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4"/>
            <p:cNvSpPr/>
            <p:nvPr/>
          </p:nvSpPr>
          <p:spPr>
            <a:xfrm>
              <a:off x="1833475" y="2076625"/>
              <a:ext cx="14425" cy="13025"/>
            </a:xfrm>
            <a:custGeom>
              <a:avLst/>
              <a:gdLst/>
              <a:ahLst/>
              <a:cxnLst/>
              <a:rect l="l" t="t" r="r" b="b"/>
              <a:pathLst>
                <a:path w="577" h="521" extrusionOk="0">
                  <a:moveTo>
                    <a:pt x="542" y="0"/>
                  </a:moveTo>
                  <a:cubicBezTo>
                    <a:pt x="533" y="0"/>
                    <a:pt x="527" y="7"/>
                    <a:pt x="527" y="19"/>
                  </a:cubicBezTo>
                  <a:lnTo>
                    <a:pt x="25" y="445"/>
                  </a:lnTo>
                  <a:cubicBezTo>
                    <a:pt x="0" y="470"/>
                    <a:pt x="0" y="495"/>
                    <a:pt x="0" y="495"/>
                  </a:cubicBezTo>
                  <a:cubicBezTo>
                    <a:pt x="25" y="521"/>
                    <a:pt x="25" y="521"/>
                    <a:pt x="25" y="521"/>
                  </a:cubicBezTo>
                  <a:cubicBezTo>
                    <a:pt x="51" y="521"/>
                    <a:pt x="51" y="521"/>
                    <a:pt x="51" y="495"/>
                  </a:cubicBezTo>
                  <a:lnTo>
                    <a:pt x="577" y="69"/>
                  </a:lnTo>
                  <a:cubicBezTo>
                    <a:pt x="577" y="44"/>
                    <a:pt x="577"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4"/>
            <p:cNvSpPr/>
            <p:nvPr/>
          </p:nvSpPr>
          <p:spPr>
            <a:xfrm>
              <a:off x="1858525" y="2032775"/>
              <a:ext cx="16950" cy="17400"/>
            </a:xfrm>
            <a:custGeom>
              <a:avLst/>
              <a:gdLst/>
              <a:ahLst/>
              <a:cxnLst/>
              <a:rect l="l" t="t" r="r" b="b"/>
              <a:pathLst>
                <a:path w="678" h="696" extrusionOk="0">
                  <a:moveTo>
                    <a:pt x="628" y="0"/>
                  </a:moveTo>
                  <a:cubicBezTo>
                    <a:pt x="621" y="0"/>
                    <a:pt x="615" y="6"/>
                    <a:pt x="602" y="19"/>
                  </a:cubicBezTo>
                  <a:cubicBezTo>
                    <a:pt x="377" y="194"/>
                    <a:pt x="201" y="420"/>
                    <a:pt x="1" y="645"/>
                  </a:cubicBezTo>
                  <a:cubicBezTo>
                    <a:pt x="1" y="671"/>
                    <a:pt x="1" y="696"/>
                    <a:pt x="26" y="696"/>
                  </a:cubicBezTo>
                  <a:lnTo>
                    <a:pt x="76" y="696"/>
                  </a:lnTo>
                  <a:cubicBezTo>
                    <a:pt x="252" y="470"/>
                    <a:pt x="452" y="244"/>
                    <a:pt x="653" y="69"/>
                  </a:cubicBezTo>
                  <a:cubicBezTo>
                    <a:pt x="653" y="44"/>
                    <a:pt x="678" y="19"/>
                    <a:pt x="653" y="19"/>
                  </a:cubicBezTo>
                  <a:cubicBezTo>
                    <a:pt x="640" y="6"/>
                    <a:pt x="634"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4"/>
            <p:cNvSpPr/>
            <p:nvPr/>
          </p:nvSpPr>
          <p:spPr>
            <a:xfrm>
              <a:off x="1860425" y="2039225"/>
              <a:ext cx="16925" cy="17225"/>
            </a:xfrm>
            <a:custGeom>
              <a:avLst/>
              <a:gdLst/>
              <a:ahLst/>
              <a:cxnLst/>
              <a:rect l="l" t="t" r="r" b="b"/>
              <a:pathLst>
                <a:path w="677" h="689" extrusionOk="0">
                  <a:moveTo>
                    <a:pt x="644" y="0"/>
                  </a:moveTo>
                  <a:cubicBezTo>
                    <a:pt x="635" y="0"/>
                    <a:pt x="618" y="12"/>
                    <a:pt x="602" y="12"/>
                  </a:cubicBezTo>
                  <a:cubicBezTo>
                    <a:pt x="426" y="237"/>
                    <a:pt x="226" y="438"/>
                    <a:pt x="0" y="638"/>
                  </a:cubicBezTo>
                  <a:cubicBezTo>
                    <a:pt x="0" y="638"/>
                    <a:pt x="0" y="663"/>
                    <a:pt x="0" y="688"/>
                  </a:cubicBezTo>
                  <a:lnTo>
                    <a:pt x="50" y="688"/>
                  </a:lnTo>
                  <a:cubicBezTo>
                    <a:pt x="276" y="488"/>
                    <a:pt x="476" y="287"/>
                    <a:pt x="652" y="62"/>
                  </a:cubicBezTo>
                  <a:cubicBezTo>
                    <a:pt x="677" y="37"/>
                    <a:pt x="677" y="12"/>
                    <a:pt x="652" y="12"/>
                  </a:cubicBezTo>
                  <a:cubicBezTo>
                    <a:pt x="652" y="3"/>
                    <a:pt x="64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4"/>
            <p:cNvSpPr/>
            <p:nvPr/>
          </p:nvSpPr>
          <p:spPr>
            <a:xfrm>
              <a:off x="1861050" y="2049675"/>
              <a:ext cx="15675" cy="15550"/>
            </a:xfrm>
            <a:custGeom>
              <a:avLst/>
              <a:gdLst/>
              <a:ahLst/>
              <a:cxnLst/>
              <a:rect l="l" t="t" r="r" b="b"/>
              <a:pathLst>
                <a:path w="627" h="622" extrusionOk="0">
                  <a:moveTo>
                    <a:pt x="592" y="1"/>
                  </a:moveTo>
                  <a:cubicBezTo>
                    <a:pt x="583" y="1"/>
                    <a:pt x="577" y="7"/>
                    <a:pt x="577" y="20"/>
                  </a:cubicBezTo>
                  <a:cubicBezTo>
                    <a:pt x="401" y="220"/>
                    <a:pt x="201" y="396"/>
                    <a:pt x="0" y="571"/>
                  </a:cubicBezTo>
                  <a:cubicBezTo>
                    <a:pt x="0" y="571"/>
                    <a:pt x="0" y="596"/>
                    <a:pt x="0" y="621"/>
                  </a:cubicBezTo>
                  <a:lnTo>
                    <a:pt x="50" y="621"/>
                  </a:lnTo>
                  <a:cubicBezTo>
                    <a:pt x="251" y="446"/>
                    <a:pt x="451" y="270"/>
                    <a:pt x="627" y="70"/>
                  </a:cubicBezTo>
                  <a:cubicBezTo>
                    <a:pt x="627" y="45"/>
                    <a:pt x="627" y="20"/>
                    <a:pt x="627" y="20"/>
                  </a:cubicBezTo>
                  <a:cubicBezTo>
                    <a:pt x="614" y="7"/>
                    <a:pt x="60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4"/>
            <p:cNvSpPr/>
            <p:nvPr/>
          </p:nvSpPr>
          <p:spPr>
            <a:xfrm>
              <a:off x="1861675" y="2057050"/>
              <a:ext cx="16300" cy="16925"/>
            </a:xfrm>
            <a:custGeom>
              <a:avLst/>
              <a:gdLst/>
              <a:ahLst/>
              <a:cxnLst/>
              <a:rect l="l" t="t" r="r" b="b"/>
              <a:pathLst>
                <a:path w="652" h="677" extrusionOk="0">
                  <a:moveTo>
                    <a:pt x="627" y="0"/>
                  </a:moveTo>
                  <a:cubicBezTo>
                    <a:pt x="602" y="0"/>
                    <a:pt x="602" y="0"/>
                    <a:pt x="577" y="25"/>
                  </a:cubicBezTo>
                  <a:cubicBezTo>
                    <a:pt x="401" y="226"/>
                    <a:pt x="226" y="426"/>
                    <a:pt x="0" y="627"/>
                  </a:cubicBezTo>
                  <a:cubicBezTo>
                    <a:pt x="0" y="627"/>
                    <a:pt x="0" y="652"/>
                    <a:pt x="0" y="677"/>
                  </a:cubicBezTo>
                  <a:lnTo>
                    <a:pt x="50" y="677"/>
                  </a:lnTo>
                  <a:cubicBezTo>
                    <a:pt x="276" y="476"/>
                    <a:pt x="451" y="276"/>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4"/>
            <p:cNvSpPr/>
            <p:nvPr/>
          </p:nvSpPr>
          <p:spPr>
            <a:xfrm>
              <a:off x="1864175" y="2068050"/>
              <a:ext cx="13800" cy="12825"/>
            </a:xfrm>
            <a:custGeom>
              <a:avLst/>
              <a:gdLst/>
              <a:ahLst/>
              <a:cxnLst/>
              <a:rect l="l" t="t" r="r" b="b"/>
              <a:pathLst>
                <a:path w="552" h="513" extrusionOk="0">
                  <a:moveTo>
                    <a:pt x="503" y="0"/>
                  </a:moveTo>
                  <a:cubicBezTo>
                    <a:pt x="488" y="0"/>
                    <a:pt x="477" y="11"/>
                    <a:pt x="477" y="11"/>
                  </a:cubicBezTo>
                  <a:cubicBezTo>
                    <a:pt x="376" y="212"/>
                    <a:pt x="226" y="337"/>
                    <a:pt x="26" y="463"/>
                  </a:cubicBezTo>
                  <a:cubicBezTo>
                    <a:pt x="26" y="463"/>
                    <a:pt x="1" y="488"/>
                    <a:pt x="26" y="513"/>
                  </a:cubicBezTo>
                  <a:lnTo>
                    <a:pt x="76" y="513"/>
                  </a:lnTo>
                  <a:cubicBezTo>
                    <a:pt x="251" y="412"/>
                    <a:pt x="427" y="237"/>
                    <a:pt x="527" y="62"/>
                  </a:cubicBezTo>
                  <a:cubicBezTo>
                    <a:pt x="552" y="36"/>
                    <a:pt x="552" y="11"/>
                    <a:pt x="527" y="11"/>
                  </a:cubicBezTo>
                  <a:cubicBezTo>
                    <a:pt x="518" y="3"/>
                    <a:pt x="510"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4"/>
            <p:cNvSpPr/>
            <p:nvPr/>
          </p:nvSpPr>
          <p:spPr>
            <a:xfrm>
              <a:off x="1826575" y="1938000"/>
              <a:ext cx="16325" cy="20075"/>
            </a:xfrm>
            <a:custGeom>
              <a:avLst/>
              <a:gdLst/>
              <a:ahLst/>
              <a:cxnLst/>
              <a:rect l="l" t="t" r="r" b="b"/>
              <a:pathLst>
                <a:path w="653" h="803" extrusionOk="0">
                  <a:moveTo>
                    <a:pt x="652" y="0"/>
                  </a:moveTo>
                  <a:cubicBezTo>
                    <a:pt x="627" y="0"/>
                    <a:pt x="602" y="0"/>
                    <a:pt x="602" y="25"/>
                  </a:cubicBezTo>
                  <a:cubicBezTo>
                    <a:pt x="427" y="276"/>
                    <a:pt x="251" y="527"/>
                    <a:pt x="26" y="727"/>
                  </a:cubicBezTo>
                  <a:cubicBezTo>
                    <a:pt x="1" y="752"/>
                    <a:pt x="1" y="777"/>
                    <a:pt x="26" y="777"/>
                  </a:cubicBezTo>
                  <a:cubicBezTo>
                    <a:pt x="26" y="802"/>
                    <a:pt x="26" y="802"/>
                    <a:pt x="51" y="802"/>
                  </a:cubicBezTo>
                  <a:cubicBezTo>
                    <a:pt x="51" y="802"/>
                    <a:pt x="51" y="802"/>
                    <a:pt x="76" y="777"/>
                  </a:cubicBezTo>
                  <a:cubicBezTo>
                    <a:pt x="301" y="577"/>
                    <a:pt x="477" y="326"/>
                    <a:pt x="652" y="50"/>
                  </a:cubicBezTo>
                  <a:cubicBezTo>
                    <a:pt x="652" y="50"/>
                    <a:pt x="652"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4"/>
            <p:cNvSpPr/>
            <p:nvPr/>
          </p:nvSpPr>
          <p:spPr>
            <a:xfrm>
              <a:off x="1829075" y="1947400"/>
              <a:ext cx="16950" cy="20700"/>
            </a:xfrm>
            <a:custGeom>
              <a:avLst/>
              <a:gdLst/>
              <a:ahLst/>
              <a:cxnLst/>
              <a:rect l="l" t="t" r="r" b="b"/>
              <a:pathLst>
                <a:path w="678" h="828" extrusionOk="0">
                  <a:moveTo>
                    <a:pt x="653" y="0"/>
                  </a:moveTo>
                  <a:cubicBezTo>
                    <a:pt x="653" y="0"/>
                    <a:pt x="628" y="0"/>
                    <a:pt x="602" y="25"/>
                  </a:cubicBezTo>
                  <a:cubicBezTo>
                    <a:pt x="452" y="301"/>
                    <a:pt x="252" y="552"/>
                    <a:pt x="26" y="777"/>
                  </a:cubicBezTo>
                  <a:cubicBezTo>
                    <a:pt x="1" y="777"/>
                    <a:pt x="1" y="802"/>
                    <a:pt x="26" y="827"/>
                  </a:cubicBezTo>
                  <a:lnTo>
                    <a:pt x="76" y="827"/>
                  </a:lnTo>
                  <a:cubicBezTo>
                    <a:pt x="302" y="602"/>
                    <a:pt x="502" y="326"/>
                    <a:pt x="678" y="50"/>
                  </a:cubicBezTo>
                  <a:cubicBezTo>
                    <a:pt x="678" y="50"/>
                    <a:pt x="678" y="25"/>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4"/>
            <p:cNvSpPr/>
            <p:nvPr/>
          </p:nvSpPr>
          <p:spPr>
            <a:xfrm>
              <a:off x="1835350" y="1953025"/>
              <a:ext cx="14450" cy="18200"/>
            </a:xfrm>
            <a:custGeom>
              <a:avLst/>
              <a:gdLst/>
              <a:ahLst/>
              <a:cxnLst/>
              <a:rect l="l" t="t" r="r" b="b"/>
              <a:pathLst>
                <a:path w="578" h="728" extrusionOk="0">
                  <a:moveTo>
                    <a:pt x="552" y="1"/>
                  </a:moveTo>
                  <a:cubicBezTo>
                    <a:pt x="527" y="1"/>
                    <a:pt x="502" y="1"/>
                    <a:pt x="502" y="26"/>
                  </a:cubicBezTo>
                  <a:cubicBezTo>
                    <a:pt x="402" y="277"/>
                    <a:pt x="226" y="502"/>
                    <a:pt x="1" y="678"/>
                  </a:cubicBezTo>
                  <a:cubicBezTo>
                    <a:pt x="1" y="678"/>
                    <a:pt x="1" y="703"/>
                    <a:pt x="1" y="728"/>
                  </a:cubicBezTo>
                  <a:lnTo>
                    <a:pt x="51" y="728"/>
                  </a:lnTo>
                  <a:cubicBezTo>
                    <a:pt x="276" y="552"/>
                    <a:pt x="452" y="302"/>
                    <a:pt x="552" y="51"/>
                  </a:cubicBezTo>
                  <a:cubicBezTo>
                    <a:pt x="577" y="26"/>
                    <a:pt x="552"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4"/>
            <p:cNvSpPr/>
            <p:nvPr/>
          </p:nvSpPr>
          <p:spPr>
            <a:xfrm>
              <a:off x="1841000" y="1959925"/>
              <a:ext cx="13175" cy="16950"/>
            </a:xfrm>
            <a:custGeom>
              <a:avLst/>
              <a:gdLst/>
              <a:ahLst/>
              <a:cxnLst/>
              <a:rect l="l" t="t" r="r" b="b"/>
              <a:pathLst>
                <a:path w="527" h="678" extrusionOk="0">
                  <a:moveTo>
                    <a:pt x="501" y="1"/>
                  </a:moveTo>
                  <a:cubicBezTo>
                    <a:pt x="501" y="1"/>
                    <a:pt x="476" y="1"/>
                    <a:pt x="451" y="26"/>
                  </a:cubicBezTo>
                  <a:cubicBezTo>
                    <a:pt x="326" y="226"/>
                    <a:pt x="176" y="427"/>
                    <a:pt x="25" y="627"/>
                  </a:cubicBezTo>
                  <a:cubicBezTo>
                    <a:pt x="0" y="627"/>
                    <a:pt x="0" y="652"/>
                    <a:pt x="25" y="677"/>
                  </a:cubicBezTo>
                  <a:lnTo>
                    <a:pt x="50" y="677"/>
                  </a:lnTo>
                  <a:cubicBezTo>
                    <a:pt x="50" y="677"/>
                    <a:pt x="75" y="677"/>
                    <a:pt x="75" y="652"/>
                  </a:cubicBezTo>
                  <a:cubicBezTo>
                    <a:pt x="226" y="477"/>
                    <a:pt x="376" y="276"/>
                    <a:pt x="527" y="51"/>
                  </a:cubicBezTo>
                  <a:cubicBezTo>
                    <a:pt x="527" y="51"/>
                    <a:pt x="527" y="2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4"/>
            <p:cNvSpPr/>
            <p:nvPr/>
          </p:nvSpPr>
          <p:spPr>
            <a:xfrm>
              <a:off x="1846000" y="1965725"/>
              <a:ext cx="13175" cy="17400"/>
            </a:xfrm>
            <a:custGeom>
              <a:avLst/>
              <a:gdLst/>
              <a:ahLst/>
              <a:cxnLst/>
              <a:rect l="l" t="t" r="r" b="b"/>
              <a:pathLst>
                <a:path w="527" h="696" extrusionOk="0">
                  <a:moveTo>
                    <a:pt x="493" y="0"/>
                  </a:moveTo>
                  <a:cubicBezTo>
                    <a:pt x="483" y="0"/>
                    <a:pt x="477" y="7"/>
                    <a:pt x="477" y="19"/>
                  </a:cubicBezTo>
                  <a:cubicBezTo>
                    <a:pt x="327" y="245"/>
                    <a:pt x="176" y="445"/>
                    <a:pt x="1" y="621"/>
                  </a:cubicBezTo>
                  <a:cubicBezTo>
                    <a:pt x="1" y="646"/>
                    <a:pt x="1" y="671"/>
                    <a:pt x="1" y="671"/>
                  </a:cubicBezTo>
                  <a:cubicBezTo>
                    <a:pt x="1" y="696"/>
                    <a:pt x="26" y="696"/>
                    <a:pt x="26" y="696"/>
                  </a:cubicBezTo>
                  <a:cubicBezTo>
                    <a:pt x="51" y="696"/>
                    <a:pt x="51" y="696"/>
                    <a:pt x="51" y="671"/>
                  </a:cubicBezTo>
                  <a:cubicBezTo>
                    <a:pt x="226" y="470"/>
                    <a:pt x="377" y="270"/>
                    <a:pt x="527" y="69"/>
                  </a:cubicBezTo>
                  <a:cubicBezTo>
                    <a:pt x="527" y="44"/>
                    <a:pt x="527" y="19"/>
                    <a:pt x="527" y="19"/>
                  </a:cubicBezTo>
                  <a:cubicBezTo>
                    <a:pt x="514" y="7"/>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4"/>
            <p:cNvSpPr/>
            <p:nvPr/>
          </p:nvSpPr>
          <p:spPr>
            <a:xfrm>
              <a:off x="1847875" y="1971825"/>
              <a:ext cx="13825" cy="15700"/>
            </a:xfrm>
            <a:custGeom>
              <a:avLst/>
              <a:gdLst/>
              <a:ahLst/>
              <a:cxnLst/>
              <a:rect l="l" t="t" r="r" b="b"/>
              <a:pathLst>
                <a:path w="553" h="628" extrusionOk="0">
                  <a:moveTo>
                    <a:pt x="527" y="1"/>
                  </a:moveTo>
                  <a:cubicBezTo>
                    <a:pt x="502" y="1"/>
                    <a:pt x="477" y="1"/>
                    <a:pt x="477" y="26"/>
                  </a:cubicBezTo>
                  <a:cubicBezTo>
                    <a:pt x="377" y="251"/>
                    <a:pt x="226" y="427"/>
                    <a:pt x="26" y="552"/>
                  </a:cubicBezTo>
                  <a:cubicBezTo>
                    <a:pt x="1" y="577"/>
                    <a:pt x="1" y="577"/>
                    <a:pt x="26" y="602"/>
                  </a:cubicBezTo>
                  <a:cubicBezTo>
                    <a:pt x="26" y="602"/>
                    <a:pt x="26" y="627"/>
                    <a:pt x="51" y="627"/>
                  </a:cubicBezTo>
                  <a:cubicBezTo>
                    <a:pt x="51" y="627"/>
                    <a:pt x="51" y="627"/>
                    <a:pt x="51" y="602"/>
                  </a:cubicBezTo>
                  <a:cubicBezTo>
                    <a:pt x="277" y="477"/>
                    <a:pt x="452" y="276"/>
                    <a:pt x="552" y="51"/>
                  </a:cubicBezTo>
                  <a:cubicBezTo>
                    <a:pt x="552" y="51"/>
                    <a:pt x="552" y="26"/>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4"/>
            <p:cNvSpPr/>
            <p:nvPr/>
          </p:nvSpPr>
          <p:spPr>
            <a:xfrm>
              <a:off x="1861050" y="1977000"/>
              <a:ext cx="8800" cy="7375"/>
            </a:xfrm>
            <a:custGeom>
              <a:avLst/>
              <a:gdLst/>
              <a:ahLst/>
              <a:cxnLst/>
              <a:rect l="l" t="t" r="r" b="b"/>
              <a:pathLst>
                <a:path w="352" h="295" extrusionOk="0">
                  <a:moveTo>
                    <a:pt x="301" y="1"/>
                  </a:moveTo>
                  <a:cubicBezTo>
                    <a:pt x="295" y="1"/>
                    <a:pt x="288" y="7"/>
                    <a:pt x="276" y="19"/>
                  </a:cubicBezTo>
                  <a:cubicBezTo>
                    <a:pt x="201" y="95"/>
                    <a:pt x="126" y="170"/>
                    <a:pt x="25" y="245"/>
                  </a:cubicBezTo>
                  <a:cubicBezTo>
                    <a:pt x="25" y="245"/>
                    <a:pt x="0" y="270"/>
                    <a:pt x="25" y="270"/>
                  </a:cubicBezTo>
                  <a:cubicBezTo>
                    <a:pt x="25" y="295"/>
                    <a:pt x="50" y="295"/>
                    <a:pt x="50" y="295"/>
                  </a:cubicBezTo>
                  <a:lnTo>
                    <a:pt x="75" y="295"/>
                  </a:lnTo>
                  <a:cubicBezTo>
                    <a:pt x="176" y="220"/>
                    <a:pt x="251" y="145"/>
                    <a:pt x="326" y="69"/>
                  </a:cubicBezTo>
                  <a:cubicBezTo>
                    <a:pt x="351" y="44"/>
                    <a:pt x="351" y="19"/>
                    <a:pt x="326" y="19"/>
                  </a:cubicBezTo>
                  <a:cubicBezTo>
                    <a:pt x="313" y="7"/>
                    <a:pt x="307"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4"/>
            <p:cNvSpPr/>
            <p:nvPr/>
          </p:nvSpPr>
          <p:spPr>
            <a:xfrm>
              <a:off x="1809025" y="1899925"/>
              <a:ext cx="10700" cy="16800"/>
            </a:xfrm>
            <a:custGeom>
              <a:avLst/>
              <a:gdLst/>
              <a:ahLst/>
              <a:cxnLst/>
              <a:rect l="l" t="t" r="r" b="b"/>
              <a:pathLst>
                <a:path w="428" h="672" extrusionOk="0">
                  <a:moveTo>
                    <a:pt x="386" y="1"/>
                  </a:moveTo>
                  <a:cubicBezTo>
                    <a:pt x="377" y="1"/>
                    <a:pt x="364" y="7"/>
                    <a:pt x="352" y="20"/>
                  </a:cubicBezTo>
                  <a:cubicBezTo>
                    <a:pt x="227" y="220"/>
                    <a:pt x="126" y="396"/>
                    <a:pt x="26" y="621"/>
                  </a:cubicBezTo>
                  <a:cubicBezTo>
                    <a:pt x="1" y="621"/>
                    <a:pt x="1" y="646"/>
                    <a:pt x="26" y="646"/>
                  </a:cubicBezTo>
                  <a:cubicBezTo>
                    <a:pt x="26" y="671"/>
                    <a:pt x="51" y="671"/>
                    <a:pt x="51" y="671"/>
                  </a:cubicBezTo>
                  <a:cubicBezTo>
                    <a:pt x="51" y="671"/>
                    <a:pt x="76" y="646"/>
                    <a:pt x="76" y="646"/>
                  </a:cubicBezTo>
                  <a:cubicBezTo>
                    <a:pt x="176" y="446"/>
                    <a:pt x="302" y="245"/>
                    <a:pt x="427" y="70"/>
                  </a:cubicBezTo>
                  <a:cubicBezTo>
                    <a:pt x="427" y="45"/>
                    <a:pt x="427" y="20"/>
                    <a:pt x="402" y="20"/>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4"/>
            <p:cNvSpPr/>
            <p:nvPr/>
          </p:nvSpPr>
          <p:spPr>
            <a:xfrm>
              <a:off x="1813425" y="1907300"/>
              <a:ext cx="11300" cy="15050"/>
            </a:xfrm>
            <a:custGeom>
              <a:avLst/>
              <a:gdLst/>
              <a:ahLst/>
              <a:cxnLst/>
              <a:rect l="l" t="t" r="r" b="b"/>
              <a:pathLst>
                <a:path w="452" h="602" extrusionOk="0">
                  <a:moveTo>
                    <a:pt x="401" y="0"/>
                  </a:moveTo>
                  <a:cubicBezTo>
                    <a:pt x="276" y="201"/>
                    <a:pt x="151" y="376"/>
                    <a:pt x="0" y="527"/>
                  </a:cubicBezTo>
                  <a:cubicBezTo>
                    <a:pt x="0" y="552"/>
                    <a:pt x="0" y="577"/>
                    <a:pt x="25" y="577"/>
                  </a:cubicBezTo>
                  <a:cubicBezTo>
                    <a:pt x="25" y="602"/>
                    <a:pt x="25" y="602"/>
                    <a:pt x="51" y="602"/>
                  </a:cubicBezTo>
                  <a:cubicBezTo>
                    <a:pt x="51" y="602"/>
                    <a:pt x="51" y="602"/>
                    <a:pt x="76" y="577"/>
                  </a:cubicBezTo>
                  <a:cubicBezTo>
                    <a:pt x="201" y="426"/>
                    <a:pt x="351" y="226"/>
                    <a:pt x="452" y="50"/>
                  </a:cubicBezTo>
                  <a:cubicBezTo>
                    <a:pt x="452" y="25"/>
                    <a:pt x="452"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4"/>
            <p:cNvSpPr/>
            <p:nvPr/>
          </p:nvSpPr>
          <p:spPr>
            <a:xfrm>
              <a:off x="1821575" y="1911200"/>
              <a:ext cx="8800" cy="12400"/>
            </a:xfrm>
            <a:custGeom>
              <a:avLst/>
              <a:gdLst/>
              <a:ahLst/>
              <a:cxnLst/>
              <a:rect l="l" t="t" r="r" b="b"/>
              <a:pathLst>
                <a:path w="352" h="496" extrusionOk="0">
                  <a:moveTo>
                    <a:pt x="292" y="1"/>
                  </a:moveTo>
                  <a:cubicBezTo>
                    <a:pt x="282" y="1"/>
                    <a:pt x="276" y="7"/>
                    <a:pt x="276" y="20"/>
                  </a:cubicBezTo>
                  <a:cubicBezTo>
                    <a:pt x="201" y="170"/>
                    <a:pt x="100" y="320"/>
                    <a:pt x="0" y="446"/>
                  </a:cubicBezTo>
                  <a:cubicBezTo>
                    <a:pt x="0" y="446"/>
                    <a:pt x="0" y="471"/>
                    <a:pt x="0" y="496"/>
                  </a:cubicBezTo>
                  <a:lnTo>
                    <a:pt x="25" y="496"/>
                  </a:lnTo>
                  <a:cubicBezTo>
                    <a:pt x="50" y="496"/>
                    <a:pt x="50" y="496"/>
                    <a:pt x="50" y="471"/>
                  </a:cubicBezTo>
                  <a:cubicBezTo>
                    <a:pt x="176" y="346"/>
                    <a:pt x="251" y="220"/>
                    <a:pt x="326" y="45"/>
                  </a:cubicBezTo>
                  <a:cubicBezTo>
                    <a:pt x="351" y="45"/>
                    <a:pt x="326" y="20"/>
                    <a:pt x="326" y="20"/>
                  </a:cubicBezTo>
                  <a:cubicBezTo>
                    <a:pt x="314" y="7"/>
                    <a:pt x="301"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4"/>
            <p:cNvSpPr/>
            <p:nvPr/>
          </p:nvSpPr>
          <p:spPr>
            <a:xfrm>
              <a:off x="1825950" y="1920450"/>
              <a:ext cx="6300" cy="8175"/>
            </a:xfrm>
            <a:custGeom>
              <a:avLst/>
              <a:gdLst/>
              <a:ahLst/>
              <a:cxnLst/>
              <a:rect l="l" t="t" r="r" b="b"/>
              <a:pathLst>
                <a:path w="252" h="327" extrusionOk="0">
                  <a:moveTo>
                    <a:pt x="226" y="1"/>
                  </a:moveTo>
                  <a:cubicBezTo>
                    <a:pt x="226" y="1"/>
                    <a:pt x="201" y="1"/>
                    <a:pt x="176" y="26"/>
                  </a:cubicBezTo>
                  <a:cubicBezTo>
                    <a:pt x="151" y="101"/>
                    <a:pt x="76" y="201"/>
                    <a:pt x="1" y="276"/>
                  </a:cubicBezTo>
                  <a:cubicBezTo>
                    <a:pt x="1" y="276"/>
                    <a:pt x="1" y="301"/>
                    <a:pt x="1" y="326"/>
                  </a:cubicBezTo>
                  <a:lnTo>
                    <a:pt x="51" y="326"/>
                  </a:lnTo>
                  <a:cubicBezTo>
                    <a:pt x="126" y="226"/>
                    <a:pt x="201" y="151"/>
                    <a:pt x="251" y="51"/>
                  </a:cubicBezTo>
                  <a:cubicBezTo>
                    <a:pt x="251" y="26"/>
                    <a:pt x="2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4"/>
            <p:cNvSpPr/>
            <p:nvPr/>
          </p:nvSpPr>
          <p:spPr>
            <a:xfrm>
              <a:off x="1830975" y="1928125"/>
              <a:ext cx="5650" cy="8025"/>
            </a:xfrm>
            <a:custGeom>
              <a:avLst/>
              <a:gdLst/>
              <a:ahLst/>
              <a:cxnLst/>
              <a:rect l="l" t="t" r="r" b="b"/>
              <a:pathLst>
                <a:path w="226" h="321" extrusionOk="0">
                  <a:moveTo>
                    <a:pt x="166" y="1"/>
                  </a:moveTo>
                  <a:cubicBezTo>
                    <a:pt x="157" y="1"/>
                    <a:pt x="151" y="7"/>
                    <a:pt x="151" y="19"/>
                  </a:cubicBezTo>
                  <a:lnTo>
                    <a:pt x="25" y="270"/>
                  </a:lnTo>
                  <a:cubicBezTo>
                    <a:pt x="0" y="295"/>
                    <a:pt x="0" y="295"/>
                    <a:pt x="25" y="320"/>
                  </a:cubicBezTo>
                  <a:lnTo>
                    <a:pt x="50" y="320"/>
                  </a:lnTo>
                  <a:cubicBezTo>
                    <a:pt x="50" y="320"/>
                    <a:pt x="75" y="320"/>
                    <a:pt x="75" y="295"/>
                  </a:cubicBezTo>
                  <a:lnTo>
                    <a:pt x="201" y="70"/>
                  </a:lnTo>
                  <a:cubicBezTo>
                    <a:pt x="226" y="44"/>
                    <a:pt x="226" y="19"/>
                    <a:pt x="201" y="19"/>
                  </a:cubicBezTo>
                  <a:cubicBezTo>
                    <a:pt x="188" y="7"/>
                    <a:pt x="176"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4"/>
            <p:cNvSpPr/>
            <p:nvPr/>
          </p:nvSpPr>
          <p:spPr>
            <a:xfrm>
              <a:off x="1808400" y="1995650"/>
              <a:ext cx="20075" cy="22575"/>
            </a:xfrm>
            <a:custGeom>
              <a:avLst/>
              <a:gdLst/>
              <a:ahLst/>
              <a:cxnLst/>
              <a:rect l="l" t="t" r="r" b="b"/>
              <a:pathLst>
                <a:path w="803" h="903" extrusionOk="0">
                  <a:moveTo>
                    <a:pt x="778" y="0"/>
                  </a:moveTo>
                  <a:cubicBezTo>
                    <a:pt x="753" y="0"/>
                    <a:pt x="728" y="0"/>
                    <a:pt x="728" y="25"/>
                  </a:cubicBezTo>
                  <a:cubicBezTo>
                    <a:pt x="552" y="351"/>
                    <a:pt x="327" y="627"/>
                    <a:pt x="26" y="852"/>
                  </a:cubicBezTo>
                  <a:cubicBezTo>
                    <a:pt x="1" y="852"/>
                    <a:pt x="1" y="877"/>
                    <a:pt x="1" y="902"/>
                  </a:cubicBezTo>
                  <a:lnTo>
                    <a:pt x="51" y="902"/>
                  </a:lnTo>
                  <a:cubicBezTo>
                    <a:pt x="377" y="677"/>
                    <a:pt x="627" y="376"/>
                    <a:pt x="803" y="50"/>
                  </a:cubicBezTo>
                  <a:cubicBezTo>
                    <a:pt x="803" y="25"/>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4"/>
            <p:cNvSpPr/>
            <p:nvPr/>
          </p:nvSpPr>
          <p:spPr>
            <a:xfrm>
              <a:off x="1816550" y="2003500"/>
              <a:ext cx="15700" cy="18475"/>
            </a:xfrm>
            <a:custGeom>
              <a:avLst/>
              <a:gdLst/>
              <a:ahLst/>
              <a:cxnLst/>
              <a:rect l="l" t="t" r="r" b="b"/>
              <a:pathLst>
                <a:path w="628" h="739" extrusionOk="0">
                  <a:moveTo>
                    <a:pt x="595" y="1"/>
                  </a:moveTo>
                  <a:cubicBezTo>
                    <a:pt x="586" y="1"/>
                    <a:pt x="569" y="12"/>
                    <a:pt x="552" y="12"/>
                  </a:cubicBezTo>
                  <a:cubicBezTo>
                    <a:pt x="402" y="263"/>
                    <a:pt x="226" y="488"/>
                    <a:pt x="1" y="689"/>
                  </a:cubicBezTo>
                  <a:cubicBezTo>
                    <a:pt x="1" y="689"/>
                    <a:pt x="1" y="714"/>
                    <a:pt x="1" y="739"/>
                  </a:cubicBezTo>
                  <a:lnTo>
                    <a:pt x="51" y="739"/>
                  </a:lnTo>
                  <a:cubicBezTo>
                    <a:pt x="276" y="538"/>
                    <a:pt x="452" y="313"/>
                    <a:pt x="627" y="62"/>
                  </a:cubicBezTo>
                  <a:cubicBezTo>
                    <a:pt x="627" y="37"/>
                    <a:pt x="627" y="12"/>
                    <a:pt x="602" y="12"/>
                  </a:cubicBezTo>
                  <a:cubicBezTo>
                    <a:pt x="602" y="4"/>
                    <a:pt x="59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4"/>
            <p:cNvSpPr/>
            <p:nvPr/>
          </p:nvSpPr>
          <p:spPr>
            <a:xfrm>
              <a:off x="1768300" y="2022125"/>
              <a:ext cx="8800" cy="17400"/>
            </a:xfrm>
            <a:custGeom>
              <a:avLst/>
              <a:gdLst/>
              <a:ahLst/>
              <a:cxnLst/>
              <a:rect l="l" t="t" r="r" b="b"/>
              <a:pathLst>
                <a:path w="352" h="696" extrusionOk="0">
                  <a:moveTo>
                    <a:pt x="311" y="0"/>
                  </a:moveTo>
                  <a:cubicBezTo>
                    <a:pt x="302" y="0"/>
                    <a:pt x="289" y="6"/>
                    <a:pt x="277" y="19"/>
                  </a:cubicBezTo>
                  <a:cubicBezTo>
                    <a:pt x="126" y="194"/>
                    <a:pt x="26" y="420"/>
                    <a:pt x="1" y="670"/>
                  </a:cubicBezTo>
                  <a:cubicBezTo>
                    <a:pt x="1" y="670"/>
                    <a:pt x="1" y="696"/>
                    <a:pt x="26" y="696"/>
                  </a:cubicBezTo>
                  <a:cubicBezTo>
                    <a:pt x="51" y="696"/>
                    <a:pt x="51" y="696"/>
                    <a:pt x="51" y="670"/>
                  </a:cubicBezTo>
                  <a:cubicBezTo>
                    <a:pt x="76" y="445"/>
                    <a:pt x="176" y="219"/>
                    <a:pt x="327" y="69"/>
                  </a:cubicBezTo>
                  <a:cubicBezTo>
                    <a:pt x="352" y="44"/>
                    <a:pt x="352" y="19"/>
                    <a:pt x="327" y="19"/>
                  </a:cubicBezTo>
                  <a:cubicBezTo>
                    <a:pt x="327" y="6"/>
                    <a:pt x="32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4"/>
            <p:cNvSpPr/>
            <p:nvPr/>
          </p:nvSpPr>
          <p:spPr>
            <a:xfrm>
              <a:off x="1771450" y="2034025"/>
              <a:ext cx="11300" cy="16150"/>
            </a:xfrm>
            <a:custGeom>
              <a:avLst/>
              <a:gdLst/>
              <a:ahLst/>
              <a:cxnLst/>
              <a:rect l="l" t="t" r="r" b="b"/>
              <a:pathLst>
                <a:path w="452" h="646" extrusionOk="0">
                  <a:moveTo>
                    <a:pt x="411" y="0"/>
                  </a:moveTo>
                  <a:cubicBezTo>
                    <a:pt x="401" y="0"/>
                    <a:pt x="389" y="6"/>
                    <a:pt x="376" y="19"/>
                  </a:cubicBezTo>
                  <a:cubicBezTo>
                    <a:pt x="226" y="169"/>
                    <a:pt x="75" y="370"/>
                    <a:pt x="0" y="595"/>
                  </a:cubicBezTo>
                  <a:cubicBezTo>
                    <a:pt x="0" y="621"/>
                    <a:pt x="0" y="621"/>
                    <a:pt x="25" y="646"/>
                  </a:cubicBezTo>
                  <a:lnTo>
                    <a:pt x="50" y="646"/>
                  </a:lnTo>
                  <a:cubicBezTo>
                    <a:pt x="50" y="646"/>
                    <a:pt x="75" y="621"/>
                    <a:pt x="75" y="621"/>
                  </a:cubicBezTo>
                  <a:cubicBezTo>
                    <a:pt x="151" y="395"/>
                    <a:pt x="276" y="220"/>
                    <a:pt x="426" y="69"/>
                  </a:cubicBezTo>
                  <a:cubicBezTo>
                    <a:pt x="451" y="44"/>
                    <a:pt x="451" y="19"/>
                    <a:pt x="426" y="19"/>
                  </a:cubicBezTo>
                  <a:cubicBezTo>
                    <a:pt x="426" y="6"/>
                    <a:pt x="42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4"/>
            <p:cNvSpPr/>
            <p:nvPr/>
          </p:nvSpPr>
          <p:spPr>
            <a:xfrm>
              <a:off x="1729475" y="1941475"/>
              <a:ext cx="15050" cy="22850"/>
            </a:xfrm>
            <a:custGeom>
              <a:avLst/>
              <a:gdLst/>
              <a:ahLst/>
              <a:cxnLst/>
              <a:rect l="l" t="t" r="r" b="b"/>
              <a:pathLst>
                <a:path w="602" h="914" extrusionOk="0">
                  <a:moveTo>
                    <a:pt x="569" y="1"/>
                  </a:moveTo>
                  <a:cubicBezTo>
                    <a:pt x="560" y="1"/>
                    <a:pt x="543" y="12"/>
                    <a:pt x="526" y="12"/>
                  </a:cubicBezTo>
                  <a:cubicBezTo>
                    <a:pt x="326" y="287"/>
                    <a:pt x="150" y="563"/>
                    <a:pt x="25" y="864"/>
                  </a:cubicBezTo>
                  <a:cubicBezTo>
                    <a:pt x="0" y="889"/>
                    <a:pt x="25" y="914"/>
                    <a:pt x="25" y="914"/>
                  </a:cubicBezTo>
                  <a:lnTo>
                    <a:pt x="50" y="914"/>
                  </a:lnTo>
                  <a:cubicBezTo>
                    <a:pt x="75" y="914"/>
                    <a:pt x="75" y="914"/>
                    <a:pt x="75" y="889"/>
                  </a:cubicBezTo>
                  <a:cubicBezTo>
                    <a:pt x="226" y="588"/>
                    <a:pt x="376" y="312"/>
                    <a:pt x="576" y="62"/>
                  </a:cubicBezTo>
                  <a:cubicBezTo>
                    <a:pt x="602" y="37"/>
                    <a:pt x="602" y="12"/>
                    <a:pt x="576" y="12"/>
                  </a:cubicBezTo>
                  <a:cubicBezTo>
                    <a:pt x="576" y="3"/>
                    <a:pt x="574" y="1"/>
                    <a:pt x="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4"/>
            <p:cNvSpPr/>
            <p:nvPr/>
          </p:nvSpPr>
          <p:spPr>
            <a:xfrm>
              <a:off x="1733850" y="1954275"/>
              <a:ext cx="11925" cy="18200"/>
            </a:xfrm>
            <a:custGeom>
              <a:avLst/>
              <a:gdLst/>
              <a:ahLst/>
              <a:cxnLst/>
              <a:rect l="l" t="t" r="r" b="b"/>
              <a:pathLst>
                <a:path w="477" h="728" extrusionOk="0">
                  <a:moveTo>
                    <a:pt x="401" y="1"/>
                  </a:moveTo>
                  <a:cubicBezTo>
                    <a:pt x="226" y="201"/>
                    <a:pt x="76" y="427"/>
                    <a:pt x="0" y="678"/>
                  </a:cubicBezTo>
                  <a:cubicBezTo>
                    <a:pt x="0" y="703"/>
                    <a:pt x="26" y="728"/>
                    <a:pt x="26" y="728"/>
                  </a:cubicBezTo>
                  <a:lnTo>
                    <a:pt x="51" y="728"/>
                  </a:lnTo>
                  <a:cubicBezTo>
                    <a:pt x="51" y="728"/>
                    <a:pt x="76" y="703"/>
                    <a:pt x="76" y="703"/>
                  </a:cubicBezTo>
                  <a:cubicBezTo>
                    <a:pt x="151" y="452"/>
                    <a:pt x="276" y="227"/>
                    <a:pt x="452" y="51"/>
                  </a:cubicBezTo>
                  <a:cubicBezTo>
                    <a:pt x="477" y="51"/>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4"/>
            <p:cNvSpPr/>
            <p:nvPr/>
          </p:nvSpPr>
          <p:spPr>
            <a:xfrm>
              <a:off x="1737600" y="1961800"/>
              <a:ext cx="11300" cy="16950"/>
            </a:xfrm>
            <a:custGeom>
              <a:avLst/>
              <a:gdLst/>
              <a:ahLst/>
              <a:cxnLst/>
              <a:rect l="l" t="t" r="r" b="b"/>
              <a:pathLst>
                <a:path w="452" h="678" extrusionOk="0">
                  <a:moveTo>
                    <a:pt x="377" y="1"/>
                  </a:moveTo>
                  <a:cubicBezTo>
                    <a:pt x="251" y="201"/>
                    <a:pt x="126" y="402"/>
                    <a:pt x="26" y="627"/>
                  </a:cubicBezTo>
                  <a:cubicBezTo>
                    <a:pt x="1" y="627"/>
                    <a:pt x="26" y="652"/>
                    <a:pt x="26" y="677"/>
                  </a:cubicBezTo>
                  <a:lnTo>
                    <a:pt x="51" y="677"/>
                  </a:lnTo>
                  <a:cubicBezTo>
                    <a:pt x="51" y="677"/>
                    <a:pt x="76" y="652"/>
                    <a:pt x="76" y="652"/>
                  </a:cubicBezTo>
                  <a:cubicBezTo>
                    <a:pt x="176" y="452"/>
                    <a:pt x="302" y="251"/>
                    <a:pt x="452" y="51"/>
                  </a:cubicBezTo>
                  <a:cubicBezTo>
                    <a:pt x="452" y="26"/>
                    <a:pt x="452" y="26"/>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4"/>
            <p:cNvSpPr/>
            <p:nvPr/>
          </p:nvSpPr>
          <p:spPr>
            <a:xfrm>
              <a:off x="1742000" y="1975125"/>
              <a:ext cx="6275" cy="11150"/>
            </a:xfrm>
            <a:custGeom>
              <a:avLst/>
              <a:gdLst/>
              <a:ahLst/>
              <a:cxnLst/>
              <a:rect l="l" t="t" r="r" b="b"/>
              <a:pathLst>
                <a:path w="251" h="446" extrusionOk="0">
                  <a:moveTo>
                    <a:pt x="216" y="0"/>
                  </a:moveTo>
                  <a:cubicBezTo>
                    <a:pt x="207" y="0"/>
                    <a:pt x="201" y="7"/>
                    <a:pt x="201" y="19"/>
                  </a:cubicBezTo>
                  <a:cubicBezTo>
                    <a:pt x="101" y="144"/>
                    <a:pt x="50" y="270"/>
                    <a:pt x="0" y="420"/>
                  </a:cubicBezTo>
                  <a:cubicBezTo>
                    <a:pt x="0" y="420"/>
                    <a:pt x="0" y="445"/>
                    <a:pt x="25" y="445"/>
                  </a:cubicBezTo>
                  <a:cubicBezTo>
                    <a:pt x="50" y="445"/>
                    <a:pt x="75" y="445"/>
                    <a:pt x="75" y="420"/>
                  </a:cubicBezTo>
                  <a:cubicBezTo>
                    <a:pt x="101" y="295"/>
                    <a:pt x="176" y="170"/>
                    <a:pt x="251" y="69"/>
                  </a:cubicBezTo>
                  <a:cubicBezTo>
                    <a:pt x="251" y="44"/>
                    <a:pt x="251" y="19"/>
                    <a:pt x="251" y="19"/>
                  </a:cubicBezTo>
                  <a:cubicBezTo>
                    <a:pt x="238" y="7"/>
                    <a:pt x="226"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4"/>
            <p:cNvSpPr/>
            <p:nvPr/>
          </p:nvSpPr>
          <p:spPr>
            <a:xfrm>
              <a:off x="1772700" y="1913550"/>
              <a:ext cx="11925" cy="27600"/>
            </a:xfrm>
            <a:custGeom>
              <a:avLst/>
              <a:gdLst/>
              <a:ahLst/>
              <a:cxnLst/>
              <a:rect l="l" t="t" r="r" b="b"/>
              <a:pathLst>
                <a:path w="477" h="1104" extrusionOk="0">
                  <a:moveTo>
                    <a:pt x="451" y="1"/>
                  </a:moveTo>
                  <a:cubicBezTo>
                    <a:pt x="426" y="1"/>
                    <a:pt x="401" y="1"/>
                    <a:pt x="401" y="26"/>
                  </a:cubicBezTo>
                  <a:cubicBezTo>
                    <a:pt x="301" y="377"/>
                    <a:pt x="176" y="728"/>
                    <a:pt x="0" y="1054"/>
                  </a:cubicBezTo>
                  <a:cubicBezTo>
                    <a:pt x="0" y="1079"/>
                    <a:pt x="0" y="1079"/>
                    <a:pt x="25" y="1104"/>
                  </a:cubicBezTo>
                  <a:lnTo>
                    <a:pt x="50" y="1104"/>
                  </a:lnTo>
                  <a:cubicBezTo>
                    <a:pt x="50" y="1104"/>
                    <a:pt x="76" y="1104"/>
                    <a:pt x="76" y="1079"/>
                  </a:cubicBezTo>
                  <a:cubicBezTo>
                    <a:pt x="226" y="753"/>
                    <a:pt x="351" y="402"/>
                    <a:pt x="451" y="51"/>
                  </a:cubicBezTo>
                  <a:cubicBezTo>
                    <a:pt x="477" y="26"/>
                    <a:pt x="45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4"/>
            <p:cNvSpPr/>
            <p:nvPr/>
          </p:nvSpPr>
          <p:spPr>
            <a:xfrm>
              <a:off x="1777075" y="1917325"/>
              <a:ext cx="11300" cy="26325"/>
            </a:xfrm>
            <a:custGeom>
              <a:avLst/>
              <a:gdLst/>
              <a:ahLst/>
              <a:cxnLst/>
              <a:rect l="l" t="t" r="r" b="b"/>
              <a:pathLst>
                <a:path w="452" h="1053" extrusionOk="0">
                  <a:moveTo>
                    <a:pt x="427" y="0"/>
                  </a:moveTo>
                  <a:cubicBezTo>
                    <a:pt x="402" y="0"/>
                    <a:pt x="402" y="0"/>
                    <a:pt x="377" y="25"/>
                  </a:cubicBezTo>
                  <a:cubicBezTo>
                    <a:pt x="327" y="376"/>
                    <a:pt x="201" y="702"/>
                    <a:pt x="26" y="1003"/>
                  </a:cubicBezTo>
                  <a:cubicBezTo>
                    <a:pt x="1" y="1003"/>
                    <a:pt x="1" y="1028"/>
                    <a:pt x="26" y="1053"/>
                  </a:cubicBezTo>
                  <a:lnTo>
                    <a:pt x="51" y="1053"/>
                  </a:lnTo>
                  <a:cubicBezTo>
                    <a:pt x="51" y="1053"/>
                    <a:pt x="76" y="1053"/>
                    <a:pt x="76" y="1028"/>
                  </a:cubicBezTo>
                  <a:cubicBezTo>
                    <a:pt x="276" y="727"/>
                    <a:pt x="402" y="401"/>
                    <a:pt x="452" y="50"/>
                  </a:cubicBezTo>
                  <a:cubicBezTo>
                    <a:pt x="452" y="25"/>
                    <a:pt x="452"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4"/>
            <p:cNvSpPr/>
            <p:nvPr/>
          </p:nvSpPr>
          <p:spPr>
            <a:xfrm>
              <a:off x="1774575" y="1877225"/>
              <a:ext cx="8175" cy="15050"/>
            </a:xfrm>
            <a:custGeom>
              <a:avLst/>
              <a:gdLst/>
              <a:ahLst/>
              <a:cxnLst/>
              <a:rect l="l" t="t" r="r" b="b"/>
              <a:pathLst>
                <a:path w="327" h="602" extrusionOk="0">
                  <a:moveTo>
                    <a:pt x="301" y="0"/>
                  </a:moveTo>
                  <a:cubicBezTo>
                    <a:pt x="276" y="0"/>
                    <a:pt x="251" y="0"/>
                    <a:pt x="251" y="25"/>
                  </a:cubicBezTo>
                  <a:cubicBezTo>
                    <a:pt x="201" y="201"/>
                    <a:pt x="101" y="376"/>
                    <a:pt x="1" y="527"/>
                  </a:cubicBezTo>
                  <a:cubicBezTo>
                    <a:pt x="1" y="552"/>
                    <a:pt x="1" y="577"/>
                    <a:pt x="1" y="577"/>
                  </a:cubicBezTo>
                  <a:cubicBezTo>
                    <a:pt x="26" y="577"/>
                    <a:pt x="26" y="602"/>
                    <a:pt x="26" y="602"/>
                  </a:cubicBezTo>
                  <a:cubicBezTo>
                    <a:pt x="51" y="602"/>
                    <a:pt x="51" y="577"/>
                    <a:pt x="51" y="577"/>
                  </a:cubicBezTo>
                  <a:cubicBezTo>
                    <a:pt x="176" y="401"/>
                    <a:pt x="251" y="226"/>
                    <a:pt x="326" y="50"/>
                  </a:cubicBezTo>
                  <a:cubicBezTo>
                    <a:pt x="326" y="25"/>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4"/>
            <p:cNvSpPr/>
            <p:nvPr/>
          </p:nvSpPr>
          <p:spPr>
            <a:xfrm>
              <a:off x="1778950" y="1877850"/>
              <a:ext cx="11950" cy="16300"/>
            </a:xfrm>
            <a:custGeom>
              <a:avLst/>
              <a:gdLst/>
              <a:ahLst/>
              <a:cxnLst/>
              <a:rect l="l" t="t" r="r" b="b"/>
              <a:pathLst>
                <a:path w="478" h="652" extrusionOk="0">
                  <a:moveTo>
                    <a:pt x="452" y="0"/>
                  </a:moveTo>
                  <a:cubicBezTo>
                    <a:pt x="427" y="0"/>
                    <a:pt x="402" y="25"/>
                    <a:pt x="402" y="25"/>
                  </a:cubicBezTo>
                  <a:cubicBezTo>
                    <a:pt x="327" y="251"/>
                    <a:pt x="201" y="451"/>
                    <a:pt x="26" y="602"/>
                  </a:cubicBezTo>
                  <a:cubicBezTo>
                    <a:pt x="1" y="602"/>
                    <a:pt x="1" y="627"/>
                    <a:pt x="26" y="652"/>
                  </a:cubicBezTo>
                  <a:lnTo>
                    <a:pt x="76" y="652"/>
                  </a:lnTo>
                  <a:cubicBezTo>
                    <a:pt x="252" y="502"/>
                    <a:pt x="402" y="276"/>
                    <a:pt x="477" y="50"/>
                  </a:cubicBezTo>
                  <a:cubicBezTo>
                    <a:pt x="477" y="25"/>
                    <a:pt x="45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4"/>
            <p:cNvSpPr/>
            <p:nvPr/>
          </p:nvSpPr>
          <p:spPr>
            <a:xfrm>
              <a:off x="1787725" y="1882225"/>
              <a:ext cx="9425" cy="14450"/>
            </a:xfrm>
            <a:custGeom>
              <a:avLst/>
              <a:gdLst/>
              <a:ahLst/>
              <a:cxnLst/>
              <a:rect l="l" t="t" r="r" b="b"/>
              <a:pathLst>
                <a:path w="377" h="578" extrusionOk="0">
                  <a:moveTo>
                    <a:pt x="352" y="1"/>
                  </a:moveTo>
                  <a:cubicBezTo>
                    <a:pt x="327" y="1"/>
                    <a:pt x="327" y="1"/>
                    <a:pt x="302" y="26"/>
                  </a:cubicBezTo>
                  <a:cubicBezTo>
                    <a:pt x="226" y="201"/>
                    <a:pt x="126" y="377"/>
                    <a:pt x="1" y="527"/>
                  </a:cubicBezTo>
                  <a:cubicBezTo>
                    <a:pt x="1" y="527"/>
                    <a:pt x="1" y="552"/>
                    <a:pt x="1" y="577"/>
                  </a:cubicBezTo>
                  <a:lnTo>
                    <a:pt x="51" y="577"/>
                  </a:lnTo>
                  <a:cubicBezTo>
                    <a:pt x="176" y="402"/>
                    <a:pt x="302" y="226"/>
                    <a:pt x="377" y="51"/>
                  </a:cubicBezTo>
                  <a:cubicBezTo>
                    <a:pt x="377" y="26"/>
                    <a:pt x="377" y="26"/>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4"/>
            <p:cNvSpPr/>
            <p:nvPr/>
          </p:nvSpPr>
          <p:spPr>
            <a:xfrm>
              <a:off x="1712550" y="1903075"/>
              <a:ext cx="18200" cy="28675"/>
            </a:xfrm>
            <a:custGeom>
              <a:avLst/>
              <a:gdLst/>
              <a:ahLst/>
              <a:cxnLst/>
              <a:rect l="l" t="t" r="r" b="b"/>
              <a:pathLst>
                <a:path w="728" h="1147" extrusionOk="0">
                  <a:moveTo>
                    <a:pt x="668" y="0"/>
                  </a:moveTo>
                  <a:cubicBezTo>
                    <a:pt x="658" y="0"/>
                    <a:pt x="652" y="6"/>
                    <a:pt x="652" y="19"/>
                  </a:cubicBezTo>
                  <a:cubicBezTo>
                    <a:pt x="451" y="295"/>
                    <a:pt x="251" y="595"/>
                    <a:pt x="75" y="871"/>
                  </a:cubicBezTo>
                  <a:cubicBezTo>
                    <a:pt x="25" y="946"/>
                    <a:pt x="0" y="1021"/>
                    <a:pt x="0" y="1122"/>
                  </a:cubicBezTo>
                  <a:cubicBezTo>
                    <a:pt x="0" y="1147"/>
                    <a:pt x="0" y="1147"/>
                    <a:pt x="25" y="1147"/>
                  </a:cubicBezTo>
                  <a:cubicBezTo>
                    <a:pt x="50" y="1147"/>
                    <a:pt x="50" y="1147"/>
                    <a:pt x="50" y="1122"/>
                  </a:cubicBezTo>
                  <a:cubicBezTo>
                    <a:pt x="50" y="1046"/>
                    <a:pt x="101" y="996"/>
                    <a:pt x="151" y="921"/>
                  </a:cubicBezTo>
                  <a:cubicBezTo>
                    <a:pt x="326" y="620"/>
                    <a:pt x="502" y="345"/>
                    <a:pt x="702" y="69"/>
                  </a:cubicBezTo>
                  <a:cubicBezTo>
                    <a:pt x="727" y="44"/>
                    <a:pt x="702" y="19"/>
                    <a:pt x="702" y="19"/>
                  </a:cubicBezTo>
                  <a:cubicBezTo>
                    <a:pt x="690" y="6"/>
                    <a:pt x="677"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4"/>
            <p:cNvSpPr/>
            <p:nvPr/>
          </p:nvSpPr>
          <p:spPr>
            <a:xfrm>
              <a:off x="1708775" y="1901800"/>
              <a:ext cx="14450" cy="22425"/>
            </a:xfrm>
            <a:custGeom>
              <a:avLst/>
              <a:gdLst/>
              <a:ahLst/>
              <a:cxnLst/>
              <a:rect l="l" t="t" r="r" b="b"/>
              <a:pathLst>
                <a:path w="578" h="897" extrusionOk="0">
                  <a:moveTo>
                    <a:pt x="527" y="1"/>
                  </a:moveTo>
                  <a:cubicBezTo>
                    <a:pt x="521" y="1"/>
                    <a:pt x="515" y="7"/>
                    <a:pt x="502" y="20"/>
                  </a:cubicBezTo>
                  <a:cubicBezTo>
                    <a:pt x="277" y="245"/>
                    <a:pt x="101" y="546"/>
                    <a:pt x="1" y="847"/>
                  </a:cubicBezTo>
                  <a:cubicBezTo>
                    <a:pt x="1" y="872"/>
                    <a:pt x="1" y="897"/>
                    <a:pt x="26" y="897"/>
                  </a:cubicBezTo>
                  <a:cubicBezTo>
                    <a:pt x="51" y="897"/>
                    <a:pt x="51" y="897"/>
                    <a:pt x="51" y="872"/>
                  </a:cubicBezTo>
                  <a:cubicBezTo>
                    <a:pt x="176" y="571"/>
                    <a:pt x="327" y="295"/>
                    <a:pt x="552" y="70"/>
                  </a:cubicBezTo>
                  <a:cubicBezTo>
                    <a:pt x="577" y="45"/>
                    <a:pt x="577" y="20"/>
                    <a:pt x="552" y="20"/>
                  </a:cubicBezTo>
                  <a:cubicBezTo>
                    <a:pt x="540" y="7"/>
                    <a:pt x="534"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4"/>
            <p:cNvSpPr/>
            <p:nvPr/>
          </p:nvSpPr>
          <p:spPr>
            <a:xfrm>
              <a:off x="1705650" y="1894925"/>
              <a:ext cx="14450" cy="21175"/>
            </a:xfrm>
            <a:custGeom>
              <a:avLst/>
              <a:gdLst/>
              <a:ahLst/>
              <a:cxnLst/>
              <a:rect l="l" t="t" r="r" b="b"/>
              <a:pathLst>
                <a:path w="578" h="847" extrusionOk="0">
                  <a:moveTo>
                    <a:pt x="536" y="0"/>
                  </a:moveTo>
                  <a:cubicBezTo>
                    <a:pt x="527" y="0"/>
                    <a:pt x="514" y="7"/>
                    <a:pt x="502" y="19"/>
                  </a:cubicBezTo>
                  <a:cubicBezTo>
                    <a:pt x="301" y="245"/>
                    <a:pt x="126" y="520"/>
                    <a:pt x="26" y="796"/>
                  </a:cubicBezTo>
                  <a:cubicBezTo>
                    <a:pt x="1" y="821"/>
                    <a:pt x="26" y="846"/>
                    <a:pt x="51" y="846"/>
                  </a:cubicBezTo>
                  <a:cubicBezTo>
                    <a:pt x="76" y="846"/>
                    <a:pt x="76" y="846"/>
                    <a:pt x="76" y="821"/>
                  </a:cubicBezTo>
                  <a:cubicBezTo>
                    <a:pt x="201" y="545"/>
                    <a:pt x="351" y="270"/>
                    <a:pt x="552" y="69"/>
                  </a:cubicBezTo>
                  <a:cubicBezTo>
                    <a:pt x="577" y="44"/>
                    <a:pt x="577" y="19"/>
                    <a:pt x="552" y="19"/>
                  </a:cubicBezTo>
                  <a:cubicBezTo>
                    <a:pt x="552" y="7"/>
                    <a:pt x="54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4"/>
            <p:cNvSpPr/>
            <p:nvPr/>
          </p:nvSpPr>
          <p:spPr>
            <a:xfrm>
              <a:off x="1703150" y="1888500"/>
              <a:ext cx="13800" cy="18825"/>
            </a:xfrm>
            <a:custGeom>
              <a:avLst/>
              <a:gdLst/>
              <a:ahLst/>
              <a:cxnLst/>
              <a:rect l="l" t="t" r="r" b="b"/>
              <a:pathLst>
                <a:path w="552" h="753" extrusionOk="0">
                  <a:moveTo>
                    <a:pt x="502" y="0"/>
                  </a:moveTo>
                  <a:cubicBezTo>
                    <a:pt x="276" y="201"/>
                    <a:pt x="101" y="426"/>
                    <a:pt x="0" y="702"/>
                  </a:cubicBezTo>
                  <a:cubicBezTo>
                    <a:pt x="0" y="727"/>
                    <a:pt x="0" y="752"/>
                    <a:pt x="25" y="752"/>
                  </a:cubicBezTo>
                  <a:cubicBezTo>
                    <a:pt x="50" y="752"/>
                    <a:pt x="50" y="752"/>
                    <a:pt x="76" y="727"/>
                  </a:cubicBezTo>
                  <a:cubicBezTo>
                    <a:pt x="151" y="477"/>
                    <a:pt x="326" y="226"/>
                    <a:pt x="552" y="51"/>
                  </a:cubicBezTo>
                  <a:cubicBezTo>
                    <a:pt x="552" y="51"/>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4"/>
            <p:cNvSpPr/>
            <p:nvPr/>
          </p:nvSpPr>
          <p:spPr>
            <a:xfrm>
              <a:off x="1700650" y="1881125"/>
              <a:ext cx="12550" cy="16175"/>
            </a:xfrm>
            <a:custGeom>
              <a:avLst/>
              <a:gdLst/>
              <a:ahLst/>
              <a:cxnLst/>
              <a:rect l="l" t="t" r="r" b="b"/>
              <a:pathLst>
                <a:path w="502" h="647" extrusionOk="0">
                  <a:moveTo>
                    <a:pt x="467" y="1"/>
                  </a:moveTo>
                  <a:cubicBezTo>
                    <a:pt x="458" y="1"/>
                    <a:pt x="451" y="7"/>
                    <a:pt x="451" y="20"/>
                  </a:cubicBezTo>
                  <a:cubicBezTo>
                    <a:pt x="251" y="170"/>
                    <a:pt x="100" y="371"/>
                    <a:pt x="25" y="596"/>
                  </a:cubicBezTo>
                  <a:cubicBezTo>
                    <a:pt x="0" y="621"/>
                    <a:pt x="25" y="646"/>
                    <a:pt x="25" y="646"/>
                  </a:cubicBezTo>
                  <a:lnTo>
                    <a:pt x="50" y="646"/>
                  </a:lnTo>
                  <a:cubicBezTo>
                    <a:pt x="50" y="646"/>
                    <a:pt x="75" y="646"/>
                    <a:pt x="75" y="621"/>
                  </a:cubicBezTo>
                  <a:cubicBezTo>
                    <a:pt x="176" y="421"/>
                    <a:pt x="301" y="220"/>
                    <a:pt x="501" y="70"/>
                  </a:cubicBezTo>
                  <a:cubicBezTo>
                    <a:pt x="501" y="45"/>
                    <a:pt x="501" y="45"/>
                    <a:pt x="501" y="20"/>
                  </a:cubicBezTo>
                  <a:cubicBezTo>
                    <a:pt x="489" y="7"/>
                    <a:pt x="476"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4"/>
            <p:cNvSpPr/>
            <p:nvPr/>
          </p:nvSpPr>
          <p:spPr>
            <a:xfrm>
              <a:off x="1698750" y="1874875"/>
              <a:ext cx="10050" cy="11775"/>
            </a:xfrm>
            <a:custGeom>
              <a:avLst/>
              <a:gdLst/>
              <a:ahLst/>
              <a:cxnLst/>
              <a:rect l="l" t="t" r="r" b="b"/>
              <a:pathLst>
                <a:path w="402" h="471" extrusionOk="0">
                  <a:moveTo>
                    <a:pt x="361" y="0"/>
                  </a:moveTo>
                  <a:cubicBezTo>
                    <a:pt x="352" y="0"/>
                    <a:pt x="339" y="7"/>
                    <a:pt x="327" y="19"/>
                  </a:cubicBezTo>
                  <a:cubicBezTo>
                    <a:pt x="176" y="94"/>
                    <a:pt x="51" y="245"/>
                    <a:pt x="1" y="420"/>
                  </a:cubicBezTo>
                  <a:cubicBezTo>
                    <a:pt x="1" y="445"/>
                    <a:pt x="1" y="470"/>
                    <a:pt x="26" y="470"/>
                  </a:cubicBezTo>
                  <a:cubicBezTo>
                    <a:pt x="51" y="470"/>
                    <a:pt x="51" y="470"/>
                    <a:pt x="76" y="445"/>
                  </a:cubicBezTo>
                  <a:cubicBezTo>
                    <a:pt x="126" y="295"/>
                    <a:pt x="226" y="144"/>
                    <a:pt x="377" y="69"/>
                  </a:cubicBezTo>
                  <a:cubicBezTo>
                    <a:pt x="402" y="69"/>
                    <a:pt x="402" y="44"/>
                    <a:pt x="377" y="19"/>
                  </a:cubicBezTo>
                  <a:cubicBezTo>
                    <a:pt x="377" y="7"/>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4"/>
            <p:cNvSpPr/>
            <p:nvPr/>
          </p:nvSpPr>
          <p:spPr>
            <a:xfrm>
              <a:off x="1681850" y="1854675"/>
              <a:ext cx="11300" cy="11300"/>
            </a:xfrm>
            <a:custGeom>
              <a:avLst/>
              <a:gdLst/>
              <a:ahLst/>
              <a:cxnLst/>
              <a:rect l="l" t="t" r="r" b="b"/>
              <a:pathLst>
                <a:path w="452" h="452" extrusionOk="0">
                  <a:moveTo>
                    <a:pt x="0" y="0"/>
                  </a:moveTo>
                  <a:cubicBezTo>
                    <a:pt x="0" y="25"/>
                    <a:pt x="0" y="50"/>
                    <a:pt x="0" y="50"/>
                  </a:cubicBezTo>
                  <a:cubicBezTo>
                    <a:pt x="126" y="201"/>
                    <a:pt x="251" y="326"/>
                    <a:pt x="401" y="451"/>
                  </a:cubicBezTo>
                  <a:lnTo>
                    <a:pt x="451" y="451"/>
                  </a:lnTo>
                  <a:cubicBezTo>
                    <a:pt x="451" y="426"/>
                    <a:pt x="451" y="401"/>
                    <a:pt x="426" y="401"/>
                  </a:cubicBezTo>
                  <a:cubicBezTo>
                    <a:pt x="301" y="276"/>
                    <a:pt x="176" y="1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4"/>
            <p:cNvSpPr/>
            <p:nvPr/>
          </p:nvSpPr>
          <p:spPr>
            <a:xfrm>
              <a:off x="1680600" y="1865325"/>
              <a:ext cx="12550" cy="11925"/>
            </a:xfrm>
            <a:custGeom>
              <a:avLst/>
              <a:gdLst/>
              <a:ahLst/>
              <a:cxnLst/>
              <a:rect l="l" t="t" r="r" b="b"/>
              <a:pathLst>
                <a:path w="502" h="477" extrusionOk="0">
                  <a:moveTo>
                    <a:pt x="25" y="0"/>
                  </a:moveTo>
                  <a:cubicBezTo>
                    <a:pt x="0" y="25"/>
                    <a:pt x="0" y="25"/>
                    <a:pt x="0" y="50"/>
                  </a:cubicBezTo>
                  <a:cubicBezTo>
                    <a:pt x="150" y="201"/>
                    <a:pt x="276" y="351"/>
                    <a:pt x="451" y="476"/>
                  </a:cubicBezTo>
                  <a:lnTo>
                    <a:pt x="501" y="476"/>
                  </a:lnTo>
                  <a:cubicBezTo>
                    <a:pt x="501" y="451"/>
                    <a:pt x="501" y="426"/>
                    <a:pt x="501" y="426"/>
                  </a:cubicBezTo>
                  <a:cubicBezTo>
                    <a:pt x="326" y="301"/>
                    <a:pt x="201" y="1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4"/>
            <p:cNvSpPr/>
            <p:nvPr/>
          </p:nvSpPr>
          <p:spPr>
            <a:xfrm>
              <a:off x="1683100" y="1876750"/>
              <a:ext cx="16300" cy="13025"/>
            </a:xfrm>
            <a:custGeom>
              <a:avLst/>
              <a:gdLst/>
              <a:ahLst/>
              <a:cxnLst/>
              <a:rect l="l" t="t" r="r" b="b"/>
              <a:pathLst>
                <a:path w="652" h="521" extrusionOk="0">
                  <a:moveTo>
                    <a:pt x="41" y="0"/>
                  </a:moveTo>
                  <a:cubicBezTo>
                    <a:pt x="32" y="0"/>
                    <a:pt x="25" y="7"/>
                    <a:pt x="25" y="19"/>
                  </a:cubicBezTo>
                  <a:cubicBezTo>
                    <a:pt x="0" y="19"/>
                    <a:pt x="0" y="44"/>
                    <a:pt x="25" y="69"/>
                  </a:cubicBezTo>
                  <a:cubicBezTo>
                    <a:pt x="176" y="245"/>
                    <a:pt x="376" y="395"/>
                    <a:pt x="602" y="521"/>
                  </a:cubicBezTo>
                  <a:cubicBezTo>
                    <a:pt x="627" y="521"/>
                    <a:pt x="627" y="521"/>
                    <a:pt x="627" y="495"/>
                  </a:cubicBezTo>
                  <a:cubicBezTo>
                    <a:pt x="652" y="470"/>
                    <a:pt x="652" y="470"/>
                    <a:pt x="627" y="445"/>
                  </a:cubicBezTo>
                  <a:cubicBezTo>
                    <a:pt x="401" y="345"/>
                    <a:pt x="226" y="195"/>
                    <a:pt x="76"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4"/>
            <p:cNvSpPr/>
            <p:nvPr/>
          </p:nvSpPr>
          <p:spPr>
            <a:xfrm>
              <a:off x="1686850" y="1889275"/>
              <a:ext cx="15075" cy="12400"/>
            </a:xfrm>
            <a:custGeom>
              <a:avLst/>
              <a:gdLst/>
              <a:ahLst/>
              <a:cxnLst/>
              <a:rect l="l" t="t" r="r" b="b"/>
              <a:pathLst>
                <a:path w="603" h="496" extrusionOk="0">
                  <a:moveTo>
                    <a:pt x="38" y="1"/>
                  </a:moveTo>
                  <a:cubicBezTo>
                    <a:pt x="32" y="1"/>
                    <a:pt x="26" y="7"/>
                    <a:pt x="26" y="20"/>
                  </a:cubicBezTo>
                  <a:cubicBezTo>
                    <a:pt x="1" y="45"/>
                    <a:pt x="1" y="45"/>
                    <a:pt x="26" y="70"/>
                  </a:cubicBezTo>
                  <a:cubicBezTo>
                    <a:pt x="176" y="220"/>
                    <a:pt x="352" y="370"/>
                    <a:pt x="552" y="496"/>
                  </a:cubicBezTo>
                  <a:lnTo>
                    <a:pt x="602" y="496"/>
                  </a:lnTo>
                  <a:cubicBezTo>
                    <a:pt x="602" y="471"/>
                    <a:pt x="602" y="446"/>
                    <a:pt x="577" y="446"/>
                  </a:cubicBezTo>
                  <a:cubicBezTo>
                    <a:pt x="402" y="320"/>
                    <a:pt x="226" y="170"/>
                    <a:pt x="51" y="20"/>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4"/>
            <p:cNvSpPr/>
            <p:nvPr/>
          </p:nvSpPr>
          <p:spPr>
            <a:xfrm>
              <a:off x="1691250" y="1902900"/>
              <a:ext cx="10675" cy="8800"/>
            </a:xfrm>
            <a:custGeom>
              <a:avLst/>
              <a:gdLst/>
              <a:ahLst/>
              <a:cxnLst/>
              <a:rect l="l" t="t" r="r" b="b"/>
              <a:pathLst>
                <a:path w="427" h="352" extrusionOk="0">
                  <a:moveTo>
                    <a:pt x="0" y="1"/>
                  </a:moveTo>
                  <a:cubicBezTo>
                    <a:pt x="0" y="26"/>
                    <a:pt x="0" y="51"/>
                    <a:pt x="25" y="51"/>
                  </a:cubicBezTo>
                  <a:lnTo>
                    <a:pt x="376" y="352"/>
                  </a:lnTo>
                  <a:lnTo>
                    <a:pt x="426" y="352"/>
                  </a:lnTo>
                  <a:cubicBezTo>
                    <a:pt x="426" y="327"/>
                    <a:pt x="426" y="302"/>
                    <a:pt x="401" y="302"/>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4"/>
            <p:cNvSpPr/>
            <p:nvPr/>
          </p:nvSpPr>
          <p:spPr>
            <a:xfrm>
              <a:off x="1685600" y="1931100"/>
              <a:ext cx="35750" cy="18825"/>
            </a:xfrm>
            <a:custGeom>
              <a:avLst/>
              <a:gdLst/>
              <a:ahLst/>
              <a:cxnLst/>
              <a:rect l="l" t="t" r="r" b="b"/>
              <a:pathLst>
                <a:path w="1430" h="753" extrusionOk="0">
                  <a:moveTo>
                    <a:pt x="76" y="1"/>
                  </a:moveTo>
                  <a:cubicBezTo>
                    <a:pt x="51" y="1"/>
                    <a:pt x="26" y="1"/>
                    <a:pt x="26" y="26"/>
                  </a:cubicBezTo>
                  <a:cubicBezTo>
                    <a:pt x="1" y="26"/>
                    <a:pt x="26" y="51"/>
                    <a:pt x="26" y="76"/>
                  </a:cubicBezTo>
                  <a:cubicBezTo>
                    <a:pt x="452" y="326"/>
                    <a:pt x="903" y="577"/>
                    <a:pt x="1379" y="753"/>
                  </a:cubicBezTo>
                  <a:lnTo>
                    <a:pt x="1429" y="753"/>
                  </a:lnTo>
                  <a:cubicBezTo>
                    <a:pt x="1429" y="727"/>
                    <a:pt x="1429" y="702"/>
                    <a:pt x="1404" y="702"/>
                  </a:cubicBezTo>
                  <a:cubicBezTo>
                    <a:pt x="953" y="502"/>
                    <a:pt x="50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4"/>
            <p:cNvSpPr/>
            <p:nvPr/>
          </p:nvSpPr>
          <p:spPr>
            <a:xfrm>
              <a:off x="1695625" y="1944250"/>
              <a:ext cx="30100" cy="16325"/>
            </a:xfrm>
            <a:custGeom>
              <a:avLst/>
              <a:gdLst/>
              <a:ahLst/>
              <a:cxnLst/>
              <a:rect l="l" t="t" r="r" b="b"/>
              <a:pathLst>
                <a:path w="1204" h="653" extrusionOk="0">
                  <a:moveTo>
                    <a:pt x="1" y="1"/>
                  </a:moveTo>
                  <a:cubicBezTo>
                    <a:pt x="1" y="26"/>
                    <a:pt x="1" y="51"/>
                    <a:pt x="1" y="51"/>
                  </a:cubicBezTo>
                  <a:cubicBezTo>
                    <a:pt x="351" y="327"/>
                    <a:pt x="752" y="527"/>
                    <a:pt x="1154" y="653"/>
                  </a:cubicBezTo>
                  <a:lnTo>
                    <a:pt x="1179" y="653"/>
                  </a:lnTo>
                  <a:cubicBezTo>
                    <a:pt x="1179" y="653"/>
                    <a:pt x="1204" y="653"/>
                    <a:pt x="1204" y="628"/>
                  </a:cubicBezTo>
                  <a:cubicBezTo>
                    <a:pt x="1204" y="602"/>
                    <a:pt x="1204" y="602"/>
                    <a:pt x="1179" y="577"/>
                  </a:cubicBezTo>
                  <a:cubicBezTo>
                    <a:pt x="778" y="477"/>
                    <a:pt x="377" y="2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4"/>
            <p:cNvSpPr/>
            <p:nvPr/>
          </p:nvSpPr>
          <p:spPr>
            <a:xfrm>
              <a:off x="1703775" y="1956175"/>
              <a:ext cx="28850" cy="13800"/>
            </a:xfrm>
            <a:custGeom>
              <a:avLst/>
              <a:gdLst/>
              <a:ahLst/>
              <a:cxnLst/>
              <a:rect l="l" t="t" r="r" b="b"/>
              <a:pathLst>
                <a:path w="1154" h="552" extrusionOk="0">
                  <a:moveTo>
                    <a:pt x="51" y="0"/>
                  </a:moveTo>
                  <a:cubicBezTo>
                    <a:pt x="25" y="0"/>
                    <a:pt x="25" y="0"/>
                    <a:pt x="0" y="25"/>
                  </a:cubicBezTo>
                  <a:cubicBezTo>
                    <a:pt x="0" y="25"/>
                    <a:pt x="0" y="50"/>
                    <a:pt x="0" y="75"/>
                  </a:cubicBezTo>
                  <a:cubicBezTo>
                    <a:pt x="351" y="301"/>
                    <a:pt x="702" y="451"/>
                    <a:pt x="1103" y="552"/>
                  </a:cubicBezTo>
                  <a:cubicBezTo>
                    <a:pt x="1128" y="552"/>
                    <a:pt x="1128" y="552"/>
                    <a:pt x="1128" y="526"/>
                  </a:cubicBezTo>
                  <a:cubicBezTo>
                    <a:pt x="1153" y="501"/>
                    <a:pt x="1128" y="501"/>
                    <a:pt x="1103" y="476"/>
                  </a:cubicBezTo>
                  <a:cubicBezTo>
                    <a:pt x="727" y="376"/>
                    <a:pt x="37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4"/>
            <p:cNvSpPr/>
            <p:nvPr/>
          </p:nvSpPr>
          <p:spPr>
            <a:xfrm>
              <a:off x="1709400" y="1967175"/>
              <a:ext cx="24475" cy="12200"/>
            </a:xfrm>
            <a:custGeom>
              <a:avLst/>
              <a:gdLst/>
              <a:ahLst/>
              <a:cxnLst/>
              <a:rect l="l" t="t" r="r" b="b"/>
              <a:pathLst>
                <a:path w="979" h="488" extrusionOk="0">
                  <a:moveTo>
                    <a:pt x="45" y="1"/>
                  </a:moveTo>
                  <a:cubicBezTo>
                    <a:pt x="36" y="1"/>
                    <a:pt x="19" y="19"/>
                    <a:pt x="1" y="36"/>
                  </a:cubicBezTo>
                  <a:cubicBezTo>
                    <a:pt x="1" y="36"/>
                    <a:pt x="26" y="61"/>
                    <a:pt x="26" y="61"/>
                  </a:cubicBezTo>
                  <a:cubicBezTo>
                    <a:pt x="352" y="162"/>
                    <a:pt x="628" y="312"/>
                    <a:pt x="903" y="462"/>
                  </a:cubicBezTo>
                  <a:cubicBezTo>
                    <a:pt x="903" y="488"/>
                    <a:pt x="928" y="488"/>
                    <a:pt x="928" y="488"/>
                  </a:cubicBezTo>
                  <a:cubicBezTo>
                    <a:pt x="928" y="488"/>
                    <a:pt x="953" y="462"/>
                    <a:pt x="953" y="462"/>
                  </a:cubicBezTo>
                  <a:cubicBezTo>
                    <a:pt x="978" y="437"/>
                    <a:pt x="953" y="412"/>
                    <a:pt x="953" y="412"/>
                  </a:cubicBezTo>
                  <a:cubicBezTo>
                    <a:pt x="678" y="237"/>
                    <a:pt x="377" y="112"/>
                    <a:pt x="51" y="11"/>
                  </a:cubicBez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4"/>
            <p:cNvSpPr/>
            <p:nvPr/>
          </p:nvSpPr>
          <p:spPr>
            <a:xfrm>
              <a:off x="1716300" y="1979075"/>
              <a:ext cx="25100" cy="10325"/>
            </a:xfrm>
            <a:custGeom>
              <a:avLst/>
              <a:gdLst/>
              <a:ahLst/>
              <a:cxnLst/>
              <a:rect l="l" t="t" r="r" b="b"/>
              <a:pathLst>
                <a:path w="1004" h="413" extrusionOk="0">
                  <a:moveTo>
                    <a:pt x="27" y="0"/>
                  </a:moveTo>
                  <a:cubicBezTo>
                    <a:pt x="12" y="0"/>
                    <a:pt x="1" y="12"/>
                    <a:pt x="1" y="12"/>
                  </a:cubicBezTo>
                  <a:cubicBezTo>
                    <a:pt x="1" y="37"/>
                    <a:pt x="1" y="62"/>
                    <a:pt x="1" y="62"/>
                  </a:cubicBezTo>
                  <a:cubicBezTo>
                    <a:pt x="301" y="262"/>
                    <a:pt x="627" y="387"/>
                    <a:pt x="953" y="413"/>
                  </a:cubicBezTo>
                  <a:cubicBezTo>
                    <a:pt x="978" y="413"/>
                    <a:pt x="1003" y="387"/>
                    <a:pt x="1003" y="387"/>
                  </a:cubicBezTo>
                  <a:cubicBezTo>
                    <a:pt x="1003" y="362"/>
                    <a:pt x="978" y="337"/>
                    <a:pt x="953" y="337"/>
                  </a:cubicBezTo>
                  <a:cubicBezTo>
                    <a:pt x="627" y="312"/>
                    <a:pt x="327" y="187"/>
                    <a:pt x="51" y="12"/>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4"/>
            <p:cNvSpPr/>
            <p:nvPr/>
          </p:nvSpPr>
          <p:spPr>
            <a:xfrm>
              <a:off x="1721950" y="1990000"/>
              <a:ext cx="23200" cy="9425"/>
            </a:xfrm>
            <a:custGeom>
              <a:avLst/>
              <a:gdLst/>
              <a:ahLst/>
              <a:cxnLst/>
              <a:rect l="l" t="t" r="r" b="b"/>
              <a:pathLst>
                <a:path w="928" h="377" extrusionOk="0">
                  <a:moveTo>
                    <a:pt x="75" y="1"/>
                  </a:moveTo>
                  <a:cubicBezTo>
                    <a:pt x="50" y="1"/>
                    <a:pt x="25" y="1"/>
                    <a:pt x="25" y="26"/>
                  </a:cubicBezTo>
                  <a:cubicBezTo>
                    <a:pt x="0" y="51"/>
                    <a:pt x="0" y="51"/>
                    <a:pt x="25" y="76"/>
                  </a:cubicBezTo>
                  <a:cubicBezTo>
                    <a:pt x="301" y="226"/>
                    <a:pt x="577" y="326"/>
                    <a:pt x="877" y="377"/>
                  </a:cubicBezTo>
                  <a:cubicBezTo>
                    <a:pt x="903" y="377"/>
                    <a:pt x="928" y="377"/>
                    <a:pt x="928" y="351"/>
                  </a:cubicBezTo>
                  <a:cubicBezTo>
                    <a:pt x="928" y="326"/>
                    <a:pt x="928" y="301"/>
                    <a:pt x="903" y="301"/>
                  </a:cubicBezTo>
                  <a:cubicBezTo>
                    <a:pt x="602" y="251"/>
                    <a:pt x="326"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4"/>
            <p:cNvSpPr/>
            <p:nvPr/>
          </p:nvSpPr>
          <p:spPr>
            <a:xfrm>
              <a:off x="1730100" y="1999400"/>
              <a:ext cx="16925" cy="9425"/>
            </a:xfrm>
            <a:custGeom>
              <a:avLst/>
              <a:gdLst/>
              <a:ahLst/>
              <a:cxnLst/>
              <a:rect l="l" t="t" r="r" b="b"/>
              <a:pathLst>
                <a:path w="677" h="377" extrusionOk="0">
                  <a:moveTo>
                    <a:pt x="50" y="1"/>
                  </a:moveTo>
                  <a:cubicBezTo>
                    <a:pt x="25" y="1"/>
                    <a:pt x="0" y="1"/>
                    <a:pt x="0" y="26"/>
                  </a:cubicBezTo>
                  <a:cubicBezTo>
                    <a:pt x="0" y="51"/>
                    <a:pt x="0" y="76"/>
                    <a:pt x="25" y="76"/>
                  </a:cubicBezTo>
                  <a:cubicBezTo>
                    <a:pt x="226" y="176"/>
                    <a:pt x="426" y="276"/>
                    <a:pt x="602" y="376"/>
                  </a:cubicBezTo>
                  <a:lnTo>
                    <a:pt x="627" y="376"/>
                  </a:lnTo>
                  <a:cubicBezTo>
                    <a:pt x="627" y="376"/>
                    <a:pt x="652" y="376"/>
                    <a:pt x="652" y="351"/>
                  </a:cubicBezTo>
                  <a:cubicBezTo>
                    <a:pt x="677" y="326"/>
                    <a:pt x="652" y="326"/>
                    <a:pt x="652" y="301"/>
                  </a:cubicBezTo>
                  <a:cubicBezTo>
                    <a:pt x="451" y="201"/>
                    <a:pt x="25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4"/>
            <p:cNvSpPr/>
            <p:nvPr/>
          </p:nvSpPr>
          <p:spPr>
            <a:xfrm>
              <a:off x="1737600" y="2010675"/>
              <a:ext cx="11300" cy="8175"/>
            </a:xfrm>
            <a:custGeom>
              <a:avLst/>
              <a:gdLst/>
              <a:ahLst/>
              <a:cxnLst/>
              <a:rect l="l" t="t" r="r" b="b"/>
              <a:pathLst>
                <a:path w="452" h="327" extrusionOk="0">
                  <a:moveTo>
                    <a:pt x="51" y="1"/>
                  </a:moveTo>
                  <a:cubicBezTo>
                    <a:pt x="51" y="1"/>
                    <a:pt x="26" y="1"/>
                    <a:pt x="1" y="26"/>
                  </a:cubicBezTo>
                  <a:cubicBezTo>
                    <a:pt x="1" y="26"/>
                    <a:pt x="1" y="51"/>
                    <a:pt x="26" y="76"/>
                  </a:cubicBezTo>
                  <a:lnTo>
                    <a:pt x="402" y="301"/>
                  </a:lnTo>
                  <a:cubicBezTo>
                    <a:pt x="402" y="326"/>
                    <a:pt x="402" y="326"/>
                    <a:pt x="427" y="326"/>
                  </a:cubicBezTo>
                  <a:cubicBezTo>
                    <a:pt x="427" y="326"/>
                    <a:pt x="452" y="301"/>
                    <a:pt x="452" y="301"/>
                  </a:cubicBezTo>
                  <a:cubicBezTo>
                    <a:pt x="452" y="276"/>
                    <a:pt x="452" y="251"/>
                    <a:pt x="427" y="2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4"/>
            <p:cNvSpPr/>
            <p:nvPr/>
          </p:nvSpPr>
          <p:spPr>
            <a:xfrm>
              <a:off x="1710050" y="2044050"/>
              <a:ext cx="29475" cy="20550"/>
            </a:xfrm>
            <a:custGeom>
              <a:avLst/>
              <a:gdLst/>
              <a:ahLst/>
              <a:cxnLst/>
              <a:rect l="l" t="t" r="r" b="b"/>
              <a:pathLst>
                <a:path w="1179" h="822" extrusionOk="0">
                  <a:moveTo>
                    <a:pt x="35" y="0"/>
                  </a:moveTo>
                  <a:cubicBezTo>
                    <a:pt x="25" y="0"/>
                    <a:pt x="13" y="7"/>
                    <a:pt x="0" y="19"/>
                  </a:cubicBezTo>
                  <a:cubicBezTo>
                    <a:pt x="0" y="19"/>
                    <a:pt x="0" y="44"/>
                    <a:pt x="0" y="69"/>
                  </a:cubicBezTo>
                  <a:cubicBezTo>
                    <a:pt x="351" y="370"/>
                    <a:pt x="727" y="621"/>
                    <a:pt x="1128" y="821"/>
                  </a:cubicBezTo>
                  <a:cubicBezTo>
                    <a:pt x="1153" y="821"/>
                    <a:pt x="1153" y="821"/>
                    <a:pt x="1178" y="796"/>
                  </a:cubicBezTo>
                  <a:cubicBezTo>
                    <a:pt x="1178" y="796"/>
                    <a:pt x="1178" y="771"/>
                    <a:pt x="1153" y="771"/>
                  </a:cubicBezTo>
                  <a:cubicBezTo>
                    <a:pt x="752" y="545"/>
                    <a:pt x="401" y="2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4"/>
            <p:cNvSpPr/>
            <p:nvPr/>
          </p:nvSpPr>
          <p:spPr>
            <a:xfrm>
              <a:off x="1708775" y="2034650"/>
              <a:ext cx="22600" cy="16150"/>
            </a:xfrm>
            <a:custGeom>
              <a:avLst/>
              <a:gdLst/>
              <a:ahLst/>
              <a:cxnLst/>
              <a:rect l="l" t="t" r="r" b="b"/>
              <a:pathLst>
                <a:path w="904" h="646" extrusionOk="0">
                  <a:moveTo>
                    <a:pt x="42" y="0"/>
                  </a:moveTo>
                  <a:cubicBezTo>
                    <a:pt x="32" y="0"/>
                    <a:pt x="26" y="7"/>
                    <a:pt x="26" y="19"/>
                  </a:cubicBezTo>
                  <a:cubicBezTo>
                    <a:pt x="1" y="19"/>
                    <a:pt x="1" y="44"/>
                    <a:pt x="26" y="69"/>
                  </a:cubicBezTo>
                  <a:cubicBezTo>
                    <a:pt x="252" y="320"/>
                    <a:pt x="527" y="520"/>
                    <a:pt x="853" y="646"/>
                  </a:cubicBezTo>
                  <a:lnTo>
                    <a:pt x="878" y="646"/>
                  </a:lnTo>
                  <a:cubicBezTo>
                    <a:pt x="878" y="646"/>
                    <a:pt x="903" y="646"/>
                    <a:pt x="903" y="621"/>
                  </a:cubicBezTo>
                  <a:cubicBezTo>
                    <a:pt x="903" y="621"/>
                    <a:pt x="903" y="596"/>
                    <a:pt x="878" y="570"/>
                  </a:cubicBezTo>
                  <a:cubicBezTo>
                    <a:pt x="577" y="445"/>
                    <a:pt x="302" y="27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4"/>
            <p:cNvSpPr/>
            <p:nvPr/>
          </p:nvSpPr>
          <p:spPr>
            <a:xfrm>
              <a:off x="1706900" y="2026350"/>
              <a:ext cx="19450" cy="13800"/>
            </a:xfrm>
            <a:custGeom>
              <a:avLst/>
              <a:gdLst/>
              <a:ahLst/>
              <a:cxnLst/>
              <a:rect l="l" t="t" r="r" b="b"/>
              <a:pathLst>
                <a:path w="778" h="552" extrusionOk="0">
                  <a:moveTo>
                    <a:pt x="51" y="0"/>
                  </a:moveTo>
                  <a:cubicBezTo>
                    <a:pt x="51" y="0"/>
                    <a:pt x="26" y="0"/>
                    <a:pt x="1" y="25"/>
                  </a:cubicBezTo>
                  <a:cubicBezTo>
                    <a:pt x="1" y="50"/>
                    <a:pt x="1" y="50"/>
                    <a:pt x="26" y="75"/>
                  </a:cubicBezTo>
                  <a:cubicBezTo>
                    <a:pt x="251" y="226"/>
                    <a:pt x="502" y="376"/>
                    <a:pt x="703" y="552"/>
                  </a:cubicBezTo>
                  <a:lnTo>
                    <a:pt x="728" y="552"/>
                  </a:lnTo>
                  <a:cubicBezTo>
                    <a:pt x="753" y="552"/>
                    <a:pt x="753" y="552"/>
                    <a:pt x="753" y="527"/>
                  </a:cubicBezTo>
                  <a:cubicBezTo>
                    <a:pt x="778" y="527"/>
                    <a:pt x="778" y="501"/>
                    <a:pt x="753" y="476"/>
                  </a:cubicBezTo>
                  <a:cubicBezTo>
                    <a:pt x="527" y="326"/>
                    <a:pt x="301" y="1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4"/>
            <p:cNvSpPr/>
            <p:nvPr/>
          </p:nvSpPr>
          <p:spPr>
            <a:xfrm>
              <a:off x="1760800" y="2097775"/>
              <a:ext cx="20075" cy="16300"/>
            </a:xfrm>
            <a:custGeom>
              <a:avLst/>
              <a:gdLst/>
              <a:ahLst/>
              <a:cxnLst/>
              <a:rect l="l" t="t" r="r" b="b"/>
              <a:pathLst>
                <a:path w="803" h="652" extrusionOk="0">
                  <a:moveTo>
                    <a:pt x="25" y="0"/>
                  </a:moveTo>
                  <a:cubicBezTo>
                    <a:pt x="0" y="25"/>
                    <a:pt x="0" y="50"/>
                    <a:pt x="25" y="50"/>
                  </a:cubicBezTo>
                  <a:cubicBezTo>
                    <a:pt x="301" y="226"/>
                    <a:pt x="526" y="426"/>
                    <a:pt x="752" y="652"/>
                  </a:cubicBezTo>
                  <a:lnTo>
                    <a:pt x="802" y="652"/>
                  </a:lnTo>
                  <a:cubicBezTo>
                    <a:pt x="802" y="627"/>
                    <a:pt x="802" y="602"/>
                    <a:pt x="802" y="602"/>
                  </a:cubicBezTo>
                  <a:cubicBezTo>
                    <a:pt x="577" y="376"/>
                    <a:pt x="326"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4"/>
            <p:cNvSpPr/>
            <p:nvPr/>
          </p:nvSpPr>
          <p:spPr>
            <a:xfrm>
              <a:off x="1756400" y="2086500"/>
              <a:ext cx="23850" cy="20700"/>
            </a:xfrm>
            <a:custGeom>
              <a:avLst/>
              <a:gdLst/>
              <a:ahLst/>
              <a:cxnLst/>
              <a:rect l="l" t="t" r="r" b="b"/>
              <a:pathLst>
                <a:path w="954" h="828" extrusionOk="0">
                  <a:moveTo>
                    <a:pt x="76" y="0"/>
                  </a:moveTo>
                  <a:cubicBezTo>
                    <a:pt x="51" y="0"/>
                    <a:pt x="26" y="0"/>
                    <a:pt x="26" y="25"/>
                  </a:cubicBezTo>
                  <a:cubicBezTo>
                    <a:pt x="1" y="25"/>
                    <a:pt x="1" y="50"/>
                    <a:pt x="26" y="75"/>
                  </a:cubicBezTo>
                  <a:cubicBezTo>
                    <a:pt x="352" y="276"/>
                    <a:pt x="627" y="527"/>
                    <a:pt x="903" y="802"/>
                  </a:cubicBezTo>
                  <a:cubicBezTo>
                    <a:pt x="903" y="827"/>
                    <a:pt x="903" y="827"/>
                    <a:pt x="928" y="827"/>
                  </a:cubicBezTo>
                  <a:lnTo>
                    <a:pt x="953" y="827"/>
                  </a:lnTo>
                  <a:cubicBezTo>
                    <a:pt x="953" y="802"/>
                    <a:pt x="953" y="777"/>
                    <a:pt x="953" y="777"/>
                  </a:cubicBezTo>
                  <a:cubicBezTo>
                    <a:pt x="677" y="476"/>
                    <a:pt x="377"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4"/>
            <p:cNvSpPr/>
            <p:nvPr/>
          </p:nvSpPr>
          <p:spPr>
            <a:xfrm>
              <a:off x="1753900" y="2073325"/>
              <a:ext cx="26350" cy="21975"/>
            </a:xfrm>
            <a:custGeom>
              <a:avLst/>
              <a:gdLst/>
              <a:ahLst/>
              <a:cxnLst/>
              <a:rect l="l" t="t" r="r" b="b"/>
              <a:pathLst>
                <a:path w="1054" h="879" extrusionOk="0">
                  <a:moveTo>
                    <a:pt x="51" y="1"/>
                  </a:moveTo>
                  <a:cubicBezTo>
                    <a:pt x="26" y="1"/>
                    <a:pt x="0" y="1"/>
                    <a:pt x="0" y="26"/>
                  </a:cubicBezTo>
                  <a:cubicBezTo>
                    <a:pt x="0" y="26"/>
                    <a:pt x="0" y="51"/>
                    <a:pt x="26" y="76"/>
                  </a:cubicBezTo>
                  <a:cubicBezTo>
                    <a:pt x="376" y="302"/>
                    <a:pt x="702" y="552"/>
                    <a:pt x="978" y="853"/>
                  </a:cubicBezTo>
                  <a:cubicBezTo>
                    <a:pt x="1003" y="853"/>
                    <a:pt x="1003" y="878"/>
                    <a:pt x="1028" y="878"/>
                  </a:cubicBezTo>
                  <a:cubicBezTo>
                    <a:pt x="1028" y="878"/>
                    <a:pt x="1028" y="853"/>
                    <a:pt x="1028" y="853"/>
                  </a:cubicBezTo>
                  <a:cubicBezTo>
                    <a:pt x="1053" y="853"/>
                    <a:pt x="1053" y="828"/>
                    <a:pt x="1053" y="803"/>
                  </a:cubicBezTo>
                  <a:cubicBezTo>
                    <a:pt x="752" y="502"/>
                    <a:pt x="401"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4"/>
            <p:cNvSpPr/>
            <p:nvPr/>
          </p:nvSpPr>
          <p:spPr>
            <a:xfrm>
              <a:off x="1751400" y="2061575"/>
              <a:ext cx="23825" cy="16800"/>
            </a:xfrm>
            <a:custGeom>
              <a:avLst/>
              <a:gdLst/>
              <a:ahLst/>
              <a:cxnLst/>
              <a:rect l="l" t="t" r="r" b="b"/>
              <a:pathLst>
                <a:path w="953" h="672" extrusionOk="0">
                  <a:moveTo>
                    <a:pt x="35" y="1"/>
                  </a:moveTo>
                  <a:cubicBezTo>
                    <a:pt x="25" y="1"/>
                    <a:pt x="13" y="7"/>
                    <a:pt x="0" y="20"/>
                  </a:cubicBezTo>
                  <a:cubicBezTo>
                    <a:pt x="0" y="20"/>
                    <a:pt x="0" y="45"/>
                    <a:pt x="0" y="70"/>
                  </a:cubicBezTo>
                  <a:cubicBezTo>
                    <a:pt x="126" y="170"/>
                    <a:pt x="276" y="245"/>
                    <a:pt x="401" y="295"/>
                  </a:cubicBezTo>
                  <a:cubicBezTo>
                    <a:pt x="602" y="396"/>
                    <a:pt x="777" y="496"/>
                    <a:pt x="902" y="671"/>
                  </a:cubicBezTo>
                  <a:lnTo>
                    <a:pt x="953" y="671"/>
                  </a:lnTo>
                  <a:cubicBezTo>
                    <a:pt x="953" y="671"/>
                    <a:pt x="953" y="646"/>
                    <a:pt x="953" y="621"/>
                  </a:cubicBezTo>
                  <a:cubicBezTo>
                    <a:pt x="827" y="446"/>
                    <a:pt x="627" y="346"/>
                    <a:pt x="426" y="245"/>
                  </a:cubicBezTo>
                  <a:cubicBezTo>
                    <a:pt x="301" y="170"/>
                    <a:pt x="176" y="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4"/>
            <p:cNvSpPr/>
            <p:nvPr/>
          </p:nvSpPr>
          <p:spPr>
            <a:xfrm>
              <a:off x="1749525" y="2052025"/>
              <a:ext cx="25075" cy="18200"/>
            </a:xfrm>
            <a:custGeom>
              <a:avLst/>
              <a:gdLst/>
              <a:ahLst/>
              <a:cxnLst/>
              <a:rect l="l" t="t" r="r" b="b"/>
              <a:pathLst>
                <a:path w="1003" h="728" extrusionOk="0">
                  <a:moveTo>
                    <a:pt x="50" y="1"/>
                  </a:moveTo>
                  <a:cubicBezTo>
                    <a:pt x="50" y="1"/>
                    <a:pt x="25" y="1"/>
                    <a:pt x="0" y="26"/>
                  </a:cubicBezTo>
                  <a:cubicBezTo>
                    <a:pt x="0" y="26"/>
                    <a:pt x="0" y="51"/>
                    <a:pt x="25" y="76"/>
                  </a:cubicBezTo>
                  <a:cubicBezTo>
                    <a:pt x="351" y="251"/>
                    <a:pt x="677" y="452"/>
                    <a:pt x="952" y="703"/>
                  </a:cubicBezTo>
                  <a:cubicBezTo>
                    <a:pt x="952" y="728"/>
                    <a:pt x="952" y="728"/>
                    <a:pt x="977" y="728"/>
                  </a:cubicBezTo>
                  <a:cubicBezTo>
                    <a:pt x="977" y="728"/>
                    <a:pt x="1003" y="703"/>
                    <a:pt x="1003" y="703"/>
                  </a:cubicBezTo>
                  <a:cubicBezTo>
                    <a:pt x="1003" y="703"/>
                    <a:pt x="1003" y="677"/>
                    <a:pt x="1003" y="652"/>
                  </a:cubicBezTo>
                  <a:cubicBezTo>
                    <a:pt x="702" y="402"/>
                    <a:pt x="401" y="1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4"/>
            <p:cNvSpPr/>
            <p:nvPr/>
          </p:nvSpPr>
          <p:spPr>
            <a:xfrm>
              <a:off x="1746375" y="2044225"/>
              <a:ext cx="22575" cy="14725"/>
            </a:xfrm>
            <a:custGeom>
              <a:avLst/>
              <a:gdLst/>
              <a:ahLst/>
              <a:cxnLst/>
              <a:rect l="l" t="t" r="r" b="b"/>
              <a:pathLst>
                <a:path w="903" h="589" extrusionOk="0">
                  <a:moveTo>
                    <a:pt x="27" y="1"/>
                  </a:moveTo>
                  <a:cubicBezTo>
                    <a:pt x="12" y="1"/>
                    <a:pt x="1" y="12"/>
                    <a:pt x="1" y="12"/>
                  </a:cubicBezTo>
                  <a:cubicBezTo>
                    <a:pt x="1" y="37"/>
                    <a:pt x="1" y="62"/>
                    <a:pt x="26" y="62"/>
                  </a:cubicBezTo>
                  <a:cubicBezTo>
                    <a:pt x="301" y="213"/>
                    <a:pt x="577" y="388"/>
                    <a:pt x="828" y="588"/>
                  </a:cubicBezTo>
                  <a:lnTo>
                    <a:pt x="853" y="588"/>
                  </a:lnTo>
                  <a:cubicBezTo>
                    <a:pt x="878" y="588"/>
                    <a:pt x="878" y="588"/>
                    <a:pt x="878" y="563"/>
                  </a:cubicBezTo>
                  <a:cubicBezTo>
                    <a:pt x="903" y="563"/>
                    <a:pt x="903" y="538"/>
                    <a:pt x="878" y="513"/>
                  </a:cubicBezTo>
                  <a:cubicBezTo>
                    <a:pt x="627" y="313"/>
                    <a:pt x="352" y="137"/>
                    <a:pt x="51" y="12"/>
                  </a:cubicBezTo>
                  <a:cubicBezTo>
                    <a:pt x="42"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4"/>
            <p:cNvSpPr/>
            <p:nvPr/>
          </p:nvSpPr>
          <p:spPr>
            <a:xfrm>
              <a:off x="1767050" y="2154175"/>
              <a:ext cx="20700" cy="15675"/>
            </a:xfrm>
            <a:custGeom>
              <a:avLst/>
              <a:gdLst/>
              <a:ahLst/>
              <a:cxnLst/>
              <a:rect l="l" t="t" r="r" b="b"/>
              <a:pathLst>
                <a:path w="828" h="627" extrusionOk="0">
                  <a:moveTo>
                    <a:pt x="76" y="0"/>
                  </a:moveTo>
                  <a:cubicBezTo>
                    <a:pt x="51" y="0"/>
                    <a:pt x="26" y="0"/>
                    <a:pt x="26" y="25"/>
                  </a:cubicBezTo>
                  <a:cubicBezTo>
                    <a:pt x="1" y="25"/>
                    <a:pt x="1" y="50"/>
                    <a:pt x="26" y="75"/>
                  </a:cubicBezTo>
                  <a:cubicBezTo>
                    <a:pt x="276" y="226"/>
                    <a:pt x="527" y="401"/>
                    <a:pt x="753" y="602"/>
                  </a:cubicBezTo>
                  <a:cubicBezTo>
                    <a:pt x="778" y="627"/>
                    <a:pt x="778" y="627"/>
                    <a:pt x="778" y="627"/>
                  </a:cubicBezTo>
                  <a:cubicBezTo>
                    <a:pt x="803" y="627"/>
                    <a:pt x="803" y="602"/>
                    <a:pt x="803" y="602"/>
                  </a:cubicBezTo>
                  <a:cubicBezTo>
                    <a:pt x="828" y="602"/>
                    <a:pt x="828" y="576"/>
                    <a:pt x="803" y="551"/>
                  </a:cubicBezTo>
                  <a:cubicBezTo>
                    <a:pt x="577" y="351"/>
                    <a:pt x="32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4"/>
            <p:cNvSpPr/>
            <p:nvPr/>
          </p:nvSpPr>
          <p:spPr>
            <a:xfrm>
              <a:off x="1770200" y="2150400"/>
              <a:ext cx="18175" cy="13825"/>
            </a:xfrm>
            <a:custGeom>
              <a:avLst/>
              <a:gdLst/>
              <a:ahLst/>
              <a:cxnLst/>
              <a:rect l="l" t="t" r="r" b="b"/>
              <a:pathLst>
                <a:path w="727" h="553" extrusionOk="0">
                  <a:moveTo>
                    <a:pt x="75" y="1"/>
                  </a:moveTo>
                  <a:cubicBezTo>
                    <a:pt x="50" y="1"/>
                    <a:pt x="25" y="1"/>
                    <a:pt x="25" y="26"/>
                  </a:cubicBezTo>
                  <a:cubicBezTo>
                    <a:pt x="0" y="26"/>
                    <a:pt x="25" y="51"/>
                    <a:pt x="25" y="76"/>
                  </a:cubicBezTo>
                  <a:lnTo>
                    <a:pt x="526" y="402"/>
                  </a:lnTo>
                  <a:cubicBezTo>
                    <a:pt x="577" y="452"/>
                    <a:pt x="627" y="477"/>
                    <a:pt x="652" y="527"/>
                  </a:cubicBezTo>
                  <a:cubicBezTo>
                    <a:pt x="652" y="552"/>
                    <a:pt x="677" y="552"/>
                    <a:pt x="677" y="552"/>
                  </a:cubicBezTo>
                  <a:cubicBezTo>
                    <a:pt x="702" y="552"/>
                    <a:pt x="727" y="527"/>
                    <a:pt x="727" y="527"/>
                  </a:cubicBezTo>
                  <a:cubicBezTo>
                    <a:pt x="702" y="427"/>
                    <a:pt x="627" y="402"/>
                    <a:pt x="577" y="352"/>
                  </a:cubicBez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4"/>
            <p:cNvSpPr/>
            <p:nvPr/>
          </p:nvSpPr>
          <p:spPr>
            <a:xfrm>
              <a:off x="1767675" y="2140100"/>
              <a:ext cx="20700" cy="15350"/>
            </a:xfrm>
            <a:custGeom>
              <a:avLst/>
              <a:gdLst/>
              <a:ahLst/>
              <a:cxnLst/>
              <a:rect l="l" t="t" r="r" b="b"/>
              <a:pathLst>
                <a:path w="828" h="614" extrusionOk="0">
                  <a:moveTo>
                    <a:pt x="44" y="0"/>
                  </a:moveTo>
                  <a:cubicBezTo>
                    <a:pt x="34" y="0"/>
                    <a:pt x="18" y="12"/>
                    <a:pt x="1" y="12"/>
                  </a:cubicBezTo>
                  <a:cubicBezTo>
                    <a:pt x="1" y="37"/>
                    <a:pt x="26" y="62"/>
                    <a:pt x="26" y="62"/>
                  </a:cubicBezTo>
                  <a:cubicBezTo>
                    <a:pt x="302" y="187"/>
                    <a:pt x="552" y="363"/>
                    <a:pt x="753" y="588"/>
                  </a:cubicBezTo>
                  <a:cubicBezTo>
                    <a:pt x="753" y="613"/>
                    <a:pt x="778" y="613"/>
                    <a:pt x="778" y="613"/>
                  </a:cubicBezTo>
                  <a:cubicBezTo>
                    <a:pt x="778" y="613"/>
                    <a:pt x="803" y="613"/>
                    <a:pt x="803" y="588"/>
                  </a:cubicBezTo>
                  <a:cubicBezTo>
                    <a:pt x="828" y="588"/>
                    <a:pt x="828" y="563"/>
                    <a:pt x="803" y="563"/>
                  </a:cubicBezTo>
                  <a:cubicBezTo>
                    <a:pt x="602" y="312"/>
                    <a:pt x="352" y="112"/>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4"/>
            <p:cNvSpPr/>
            <p:nvPr/>
          </p:nvSpPr>
          <p:spPr>
            <a:xfrm>
              <a:off x="1765175" y="2130700"/>
              <a:ext cx="20075" cy="13475"/>
            </a:xfrm>
            <a:custGeom>
              <a:avLst/>
              <a:gdLst/>
              <a:ahLst/>
              <a:cxnLst/>
              <a:rect l="l" t="t" r="r" b="b"/>
              <a:pathLst>
                <a:path w="803" h="539" extrusionOk="0">
                  <a:moveTo>
                    <a:pt x="27" y="1"/>
                  </a:moveTo>
                  <a:cubicBezTo>
                    <a:pt x="12" y="1"/>
                    <a:pt x="1" y="12"/>
                    <a:pt x="1" y="12"/>
                  </a:cubicBezTo>
                  <a:cubicBezTo>
                    <a:pt x="1" y="37"/>
                    <a:pt x="1" y="62"/>
                    <a:pt x="26" y="62"/>
                  </a:cubicBezTo>
                  <a:cubicBezTo>
                    <a:pt x="276" y="212"/>
                    <a:pt x="502" y="363"/>
                    <a:pt x="727" y="513"/>
                  </a:cubicBezTo>
                  <a:cubicBezTo>
                    <a:pt x="752" y="538"/>
                    <a:pt x="752" y="538"/>
                    <a:pt x="752" y="538"/>
                  </a:cubicBezTo>
                  <a:cubicBezTo>
                    <a:pt x="778" y="538"/>
                    <a:pt x="778" y="513"/>
                    <a:pt x="778" y="513"/>
                  </a:cubicBezTo>
                  <a:cubicBezTo>
                    <a:pt x="803" y="488"/>
                    <a:pt x="803" y="488"/>
                    <a:pt x="778" y="463"/>
                  </a:cubicBezTo>
                  <a:cubicBezTo>
                    <a:pt x="552" y="287"/>
                    <a:pt x="301" y="137"/>
                    <a:pt x="51" y="12"/>
                  </a:cubicBezTo>
                  <a:cubicBezTo>
                    <a:pt x="42" y="3"/>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4"/>
            <p:cNvSpPr/>
            <p:nvPr/>
          </p:nvSpPr>
          <p:spPr>
            <a:xfrm>
              <a:off x="1760175" y="2118800"/>
              <a:ext cx="21325" cy="16600"/>
            </a:xfrm>
            <a:custGeom>
              <a:avLst/>
              <a:gdLst/>
              <a:ahLst/>
              <a:cxnLst/>
              <a:rect l="l" t="t" r="r" b="b"/>
              <a:pathLst>
                <a:path w="853" h="664" extrusionOk="0">
                  <a:moveTo>
                    <a:pt x="51" y="0"/>
                  </a:moveTo>
                  <a:cubicBezTo>
                    <a:pt x="36" y="0"/>
                    <a:pt x="25" y="12"/>
                    <a:pt x="25" y="12"/>
                  </a:cubicBezTo>
                  <a:cubicBezTo>
                    <a:pt x="0" y="37"/>
                    <a:pt x="25" y="62"/>
                    <a:pt x="25" y="62"/>
                  </a:cubicBezTo>
                  <a:cubicBezTo>
                    <a:pt x="326" y="212"/>
                    <a:pt x="577" y="413"/>
                    <a:pt x="777" y="638"/>
                  </a:cubicBezTo>
                  <a:cubicBezTo>
                    <a:pt x="802" y="663"/>
                    <a:pt x="802" y="663"/>
                    <a:pt x="802" y="663"/>
                  </a:cubicBezTo>
                  <a:lnTo>
                    <a:pt x="827" y="663"/>
                  </a:lnTo>
                  <a:cubicBezTo>
                    <a:pt x="852" y="638"/>
                    <a:pt x="852" y="613"/>
                    <a:pt x="827" y="613"/>
                  </a:cubicBezTo>
                  <a:cubicBezTo>
                    <a:pt x="627" y="362"/>
                    <a:pt x="351" y="162"/>
                    <a:pt x="75" y="12"/>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4"/>
            <p:cNvSpPr/>
            <p:nvPr/>
          </p:nvSpPr>
          <p:spPr>
            <a:xfrm>
              <a:off x="1775200" y="2205550"/>
              <a:ext cx="12550" cy="9425"/>
            </a:xfrm>
            <a:custGeom>
              <a:avLst/>
              <a:gdLst/>
              <a:ahLst/>
              <a:cxnLst/>
              <a:rect l="l" t="t" r="r" b="b"/>
              <a:pathLst>
                <a:path w="502" h="377" extrusionOk="0">
                  <a:moveTo>
                    <a:pt x="51" y="0"/>
                  </a:moveTo>
                  <a:cubicBezTo>
                    <a:pt x="26" y="0"/>
                    <a:pt x="26" y="0"/>
                    <a:pt x="1" y="25"/>
                  </a:cubicBezTo>
                  <a:cubicBezTo>
                    <a:pt x="1" y="50"/>
                    <a:pt x="1" y="50"/>
                    <a:pt x="26" y="75"/>
                  </a:cubicBezTo>
                  <a:cubicBezTo>
                    <a:pt x="176" y="125"/>
                    <a:pt x="326" y="226"/>
                    <a:pt x="452" y="351"/>
                  </a:cubicBezTo>
                  <a:cubicBezTo>
                    <a:pt x="452" y="351"/>
                    <a:pt x="452" y="376"/>
                    <a:pt x="477" y="376"/>
                  </a:cubicBezTo>
                  <a:cubicBezTo>
                    <a:pt x="477" y="376"/>
                    <a:pt x="477" y="351"/>
                    <a:pt x="502" y="351"/>
                  </a:cubicBezTo>
                  <a:cubicBezTo>
                    <a:pt x="502" y="351"/>
                    <a:pt x="502" y="326"/>
                    <a:pt x="502" y="301"/>
                  </a:cubicBezTo>
                  <a:cubicBezTo>
                    <a:pt x="377" y="176"/>
                    <a:pt x="226"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4"/>
            <p:cNvSpPr/>
            <p:nvPr/>
          </p:nvSpPr>
          <p:spPr>
            <a:xfrm>
              <a:off x="1774575" y="2193625"/>
              <a:ext cx="11300" cy="10050"/>
            </a:xfrm>
            <a:custGeom>
              <a:avLst/>
              <a:gdLst/>
              <a:ahLst/>
              <a:cxnLst/>
              <a:rect l="l" t="t" r="r" b="b"/>
              <a:pathLst>
                <a:path w="452" h="402" extrusionOk="0">
                  <a:moveTo>
                    <a:pt x="51" y="1"/>
                  </a:moveTo>
                  <a:cubicBezTo>
                    <a:pt x="26" y="1"/>
                    <a:pt x="1" y="1"/>
                    <a:pt x="1" y="26"/>
                  </a:cubicBezTo>
                  <a:cubicBezTo>
                    <a:pt x="1" y="26"/>
                    <a:pt x="1" y="51"/>
                    <a:pt x="1" y="76"/>
                  </a:cubicBezTo>
                  <a:cubicBezTo>
                    <a:pt x="151" y="151"/>
                    <a:pt x="276" y="252"/>
                    <a:pt x="376" y="377"/>
                  </a:cubicBezTo>
                  <a:cubicBezTo>
                    <a:pt x="376" y="402"/>
                    <a:pt x="402" y="402"/>
                    <a:pt x="402" y="402"/>
                  </a:cubicBezTo>
                  <a:cubicBezTo>
                    <a:pt x="402" y="402"/>
                    <a:pt x="427" y="402"/>
                    <a:pt x="427" y="377"/>
                  </a:cubicBezTo>
                  <a:cubicBezTo>
                    <a:pt x="452" y="377"/>
                    <a:pt x="452" y="352"/>
                    <a:pt x="427" y="327"/>
                  </a:cubicBezTo>
                  <a:cubicBezTo>
                    <a:pt x="326" y="201"/>
                    <a:pt x="20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4"/>
            <p:cNvSpPr/>
            <p:nvPr/>
          </p:nvSpPr>
          <p:spPr>
            <a:xfrm>
              <a:off x="1773950" y="2184875"/>
              <a:ext cx="11300" cy="8150"/>
            </a:xfrm>
            <a:custGeom>
              <a:avLst/>
              <a:gdLst/>
              <a:ahLst/>
              <a:cxnLst/>
              <a:rect l="l" t="t" r="r" b="b"/>
              <a:pathLst>
                <a:path w="452" h="326" extrusionOk="0">
                  <a:moveTo>
                    <a:pt x="51" y="0"/>
                  </a:moveTo>
                  <a:cubicBezTo>
                    <a:pt x="26" y="0"/>
                    <a:pt x="0" y="25"/>
                    <a:pt x="0" y="25"/>
                  </a:cubicBezTo>
                  <a:cubicBezTo>
                    <a:pt x="0" y="50"/>
                    <a:pt x="0" y="75"/>
                    <a:pt x="26" y="75"/>
                  </a:cubicBezTo>
                  <a:cubicBezTo>
                    <a:pt x="151" y="125"/>
                    <a:pt x="276" y="226"/>
                    <a:pt x="401" y="326"/>
                  </a:cubicBezTo>
                  <a:lnTo>
                    <a:pt x="427" y="326"/>
                  </a:lnTo>
                  <a:cubicBezTo>
                    <a:pt x="427" y="326"/>
                    <a:pt x="452" y="326"/>
                    <a:pt x="452" y="301"/>
                  </a:cubicBezTo>
                  <a:cubicBezTo>
                    <a:pt x="452" y="301"/>
                    <a:pt x="452" y="276"/>
                    <a:pt x="452" y="251"/>
                  </a:cubicBezTo>
                  <a:cubicBezTo>
                    <a:pt x="326" y="15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4"/>
            <p:cNvSpPr/>
            <p:nvPr/>
          </p:nvSpPr>
          <p:spPr>
            <a:xfrm>
              <a:off x="1773950" y="2179850"/>
              <a:ext cx="11300" cy="6925"/>
            </a:xfrm>
            <a:custGeom>
              <a:avLst/>
              <a:gdLst/>
              <a:ahLst/>
              <a:cxnLst/>
              <a:rect l="l" t="t" r="r" b="b"/>
              <a:pathLst>
                <a:path w="452" h="277" extrusionOk="0">
                  <a:moveTo>
                    <a:pt x="51" y="1"/>
                  </a:moveTo>
                  <a:cubicBezTo>
                    <a:pt x="26" y="1"/>
                    <a:pt x="26" y="1"/>
                    <a:pt x="0" y="26"/>
                  </a:cubicBezTo>
                  <a:cubicBezTo>
                    <a:pt x="0" y="26"/>
                    <a:pt x="26" y="51"/>
                    <a:pt x="26" y="51"/>
                  </a:cubicBezTo>
                  <a:cubicBezTo>
                    <a:pt x="176" y="101"/>
                    <a:pt x="276" y="176"/>
                    <a:pt x="376" y="276"/>
                  </a:cubicBezTo>
                  <a:lnTo>
                    <a:pt x="427" y="276"/>
                  </a:lnTo>
                  <a:cubicBezTo>
                    <a:pt x="452" y="251"/>
                    <a:pt x="452" y="226"/>
                    <a:pt x="427" y="226"/>
                  </a:cubicBezTo>
                  <a:cubicBezTo>
                    <a:pt x="326" y="101"/>
                    <a:pt x="20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4"/>
            <p:cNvSpPr/>
            <p:nvPr/>
          </p:nvSpPr>
          <p:spPr>
            <a:xfrm>
              <a:off x="1769575" y="2251275"/>
              <a:ext cx="11300" cy="9425"/>
            </a:xfrm>
            <a:custGeom>
              <a:avLst/>
              <a:gdLst/>
              <a:ahLst/>
              <a:cxnLst/>
              <a:rect l="l" t="t" r="r" b="b"/>
              <a:pathLst>
                <a:path w="452" h="377" extrusionOk="0">
                  <a:moveTo>
                    <a:pt x="50" y="1"/>
                  </a:moveTo>
                  <a:cubicBezTo>
                    <a:pt x="25" y="1"/>
                    <a:pt x="25" y="1"/>
                    <a:pt x="0" y="26"/>
                  </a:cubicBezTo>
                  <a:cubicBezTo>
                    <a:pt x="0" y="51"/>
                    <a:pt x="0" y="76"/>
                    <a:pt x="25" y="76"/>
                  </a:cubicBezTo>
                  <a:cubicBezTo>
                    <a:pt x="175" y="126"/>
                    <a:pt x="301" y="251"/>
                    <a:pt x="376" y="377"/>
                  </a:cubicBezTo>
                  <a:lnTo>
                    <a:pt x="426" y="377"/>
                  </a:lnTo>
                  <a:cubicBezTo>
                    <a:pt x="451" y="377"/>
                    <a:pt x="451" y="352"/>
                    <a:pt x="451" y="327"/>
                  </a:cubicBezTo>
                  <a:cubicBezTo>
                    <a:pt x="351" y="176"/>
                    <a:pt x="2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4"/>
            <p:cNvSpPr/>
            <p:nvPr/>
          </p:nvSpPr>
          <p:spPr>
            <a:xfrm>
              <a:off x="1769575" y="2244550"/>
              <a:ext cx="9400" cy="8625"/>
            </a:xfrm>
            <a:custGeom>
              <a:avLst/>
              <a:gdLst/>
              <a:ahLst/>
              <a:cxnLst/>
              <a:rect l="l" t="t" r="r" b="b"/>
              <a:pathLst>
                <a:path w="376" h="345" extrusionOk="0">
                  <a:moveTo>
                    <a:pt x="34" y="0"/>
                  </a:moveTo>
                  <a:cubicBezTo>
                    <a:pt x="25" y="0"/>
                    <a:pt x="13" y="7"/>
                    <a:pt x="0" y="19"/>
                  </a:cubicBezTo>
                  <a:cubicBezTo>
                    <a:pt x="0" y="44"/>
                    <a:pt x="0" y="44"/>
                    <a:pt x="25" y="69"/>
                  </a:cubicBezTo>
                  <a:cubicBezTo>
                    <a:pt x="125" y="144"/>
                    <a:pt x="226" y="245"/>
                    <a:pt x="326" y="345"/>
                  </a:cubicBezTo>
                  <a:lnTo>
                    <a:pt x="376" y="345"/>
                  </a:lnTo>
                  <a:cubicBezTo>
                    <a:pt x="376" y="320"/>
                    <a:pt x="376" y="295"/>
                    <a:pt x="376" y="295"/>
                  </a:cubicBezTo>
                  <a:cubicBezTo>
                    <a:pt x="276" y="195"/>
                    <a:pt x="175" y="94"/>
                    <a:pt x="50" y="19"/>
                  </a:cubicBezTo>
                  <a:cubicBezTo>
                    <a:pt x="50" y="7"/>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4"/>
            <p:cNvSpPr/>
            <p:nvPr/>
          </p:nvSpPr>
          <p:spPr>
            <a:xfrm>
              <a:off x="1625450" y="2661050"/>
              <a:ext cx="10050" cy="36375"/>
            </a:xfrm>
            <a:custGeom>
              <a:avLst/>
              <a:gdLst/>
              <a:ahLst/>
              <a:cxnLst/>
              <a:rect l="l" t="t" r="r" b="b"/>
              <a:pathLst>
                <a:path w="402" h="1455" extrusionOk="0">
                  <a:moveTo>
                    <a:pt x="51" y="1"/>
                  </a:moveTo>
                  <a:cubicBezTo>
                    <a:pt x="26" y="1"/>
                    <a:pt x="1" y="1"/>
                    <a:pt x="1" y="26"/>
                  </a:cubicBezTo>
                  <a:cubicBezTo>
                    <a:pt x="51" y="502"/>
                    <a:pt x="151" y="978"/>
                    <a:pt x="326" y="1429"/>
                  </a:cubicBezTo>
                  <a:cubicBezTo>
                    <a:pt x="326" y="1429"/>
                    <a:pt x="351" y="1454"/>
                    <a:pt x="351" y="1454"/>
                  </a:cubicBezTo>
                  <a:lnTo>
                    <a:pt x="377" y="1454"/>
                  </a:lnTo>
                  <a:cubicBezTo>
                    <a:pt x="402" y="1429"/>
                    <a:pt x="402" y="1404"/>
                    <a:pt x="402" y="1404"/>
                  </a:cubicBezTo>
                  <a:cubicBezTo>
                    <a:pt x="2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4"/>
            <p:cNvSpPr/>
            <p:nvPr/>
          </p:nvSpPr>
          <p:spPr>
            <a:xfrm>
              <a:off x="1632350" y="2652925"/>
              <a:ext cx="6900" cy="28200"/>
            </a:xfrm>
            <a:custGeom>
              <a:avLst/>
              <a:gdLst/>
              <a:ahLst/>
              <a:cxnLst/>
              <a:rect l="l" t="t" r="r" b="b"/>
              <a:pathLst>
                <a:path w="276" h="1128" extrusionOk="0">
                  <a:moveTo>
                    <a:pt x="25" y="0"/>
                  </a:moveTo>
                  <a:cubicBezTo>
                    <a:pt x="25" y="0"/>
                    <a:pt x="0" y="25"/>
                    <a:pt x="0" y="25"/>
                  </a:cubicBezTo>
                  <a:cubicBezTo>
                    <a:pt x="0" y="401"/>
                    <a:pt x="75" y="752"/>
                    <a:pt x="226" y="1103"/>
                  </a:cubicBezTo>
                  <a:cubicBezTo>
                    <a:pt x="226" y="1128"/>
                    <a:pt x="226" y="1128"/>
                    <a:pt x="251" y="1128"/>
                  </a:cubicBezTo>
                  <a:cubicBezTo>
                    <a:pt x="276" y="1128"/>
                    <a:pt x="276" y="1103"/>
                    <a:pt x="276" y="1078"/>
                  </a:cubicBezTo>
                  <a:cubicBezTo>
                    <a:pt x="151" y="752"/>
                    <a:pt x="75"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4"/>
            <p:cNvSpPr/>
            <p:nvPr/>
          </p:nvSpPr>
          <p:spPr>
            <a:xfrm>
              <a:off x="1635475" y="2643525"/>
              <a:ext cx="5675" cy="21950"/>
            </a:xfrm>
            <a:custGeom>
              <a:avLst/>
              <a:gdLst/>
              <a:ahLst/>
              <a:cxnLst/>
              <a:rect l="l" t="t" r="r" b="b"/>
              <a:pathLst>
                <a:path w="227" h="878" extrusionOk="0">
                  <a:moveTo>
                    <a:pt x="76" y="0"/>
                  </a:moveTo>
                  <a:cubicBezTo>
                    <a:pt x="51" y="0"/>
                    <a:pt x="26" y="0"/>
                    <a:pt x="26" y="25"/>
                  </a:cubicBezTo>
                  <a:cubicBezTo>
                    <a:pt x="1" y="301"/>
                    <a:pt x="51" y="602"/>
                    <a:pt x="151" y="877"/>
                  </a:cubicBezTo>
                  <a:lnTo>
                    <a:pt x="201" y="877"/>
                  </a:lnTo>
                  <a:cubicBezTo>
                    <a:pt x="201" y="877"/>
                    <a:pt x="226" y="852"/>
                    <a:pt x="201" y="827"/>
                  </a:cubicBezTo>
                  <a:cubicBezTo>
                    <a:pt x="101" y="577"/>
                    <a:pt x="76" y="301"/>
                    <a:pt x="101" y="25"/>
                  </a:cubicBezTo>
                  <a:cubicBezTo>
                    <a:pt x="101" y="25"/>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4"/>
            <p:cNvSpPr/>
            <p:nvPr/>
          </p:nvSpPr>
          <p:spPr>
            <a:xfrm>
              <a:off x="1641125" y="2630975"/>
              <a:ext cx="4400" cy="23225"/>
            </a:xfrm>
            <a:custGeom>
              <a:avLst/>
              <a:gdLst/>
              <a:ahLst/>
              <a:cxnLst/>
              <a:rect l="l" t="t" r="r" b="b"/>
              <a:pathLst>
                <a:path w="176" h="929" extrusionOk="0">
                  <a:moveTo>
                    <a:pt x="25" y="1"/>
                  </a:moveTo>
                  <a:cubicBezTo>
                    <a:pt x="0" y="1"/>
                    <a:pt x="0" y="1"/>
                    <a:pt x="0" y="26"/>
                  </a:cubicBezTo>
                  <a:cubicBezTo>
                    <a:pt x="0" y="327"/>
                    <a:pt x="25" y="627"/>
                    <a:pt x="100" y="903"/>
                  </a:cubicBezTo>
                  <a:cubicBezTo>
                    <a:pt x="100" y="928"/>
                    <a:pt x="125" y="928"/>
                    <a:pt x="125" y="928"/>
                  </a:cubicBezTo>
                  <a:lnTo>
                    <a:pt x="151" y="928"/>
                  </a:lnTo>
                  <a:cubicBezTo>
                    <a:pt x="151" y="928"/>
                    <a:pt x="176" y="903"/>
                    <a:pt x="176" y="878"/>
                  </a:cubicBezTo>
                  <a:cubicBezTo>
                    <a:pt x="100" y="602"/>
                    <a:pt x="50" y="327"/>
                    <a:pt x="50"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4"/>
            <p:cNvSpPr/>
            <p:nvPr/>
          </p:nvSpPr>
          <p:spPr>
            <a:xfrm>
              <a:off x="1646125" y="2618450"/>
              <a:ext cx="3800" cy="22575"/>
            </a:xfrm>
            <a:custGeom>
              <a:avLst/>
              <a:gdLst/>
              <a:ahLst/>
              <a:cxnLst/>
              <a:rect l="l" t="t" r="r" b="b"/>
              <a:pathLst>
                <a:path w="152" h="903" extrusionOk="0">
                  <a:moveTo>
                    <a:pt x="51" y="1"/>
                  </a:moveTo>
                  <a:cubicBezTo>
                    <a:pt x="26" y="1"/>
                    <a:pt x="1" y="26"/>
                    <a:pt x="1" y="51"/>
                  </a:cubicBezTo>
                  <a:cubicBezTo>
                    <a:pt x="1" y="326"/>
                    <a:pt x="26" y="602"/>
                    <a:pt x="76" y="878"/>
                  </a:cubicBezTo>
                  <a:cubicBezTo>
                    <a:pt x="76" y="878"/>
                    <a:pt x="101" y="903"/>
                    <a:pt x="101" y="903"/>
                  </a:cubicBezTo>
                  <a:cubicBezTo>
                    <a:pt x="126" y="903"/>
                    <a:pt x="151" y="878"/>
                    <a:pt x="151" y="853"/>
                  </a:cubicBezTo>
                  <a:cubicBezTo>
                    <a:pt x="101" y="602"/>
                    <a:pt x="76" y="326"/>
                    <a:pt x="76" y="51"/>
                  </a:cubicBezTo>
                  <a:cubicBezTo>
                    <a:pt x="76" y="26"/>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4"/>
            <p:cNvSpPr/>
            <p:nvPr/>
          </p:nvSpPr>
          <p:spPr>
            <a:xfrm>
              <a:off x="1649900" y="2549900"/>
              <a:ext cx="10050" cy="58550"/>
            </a:xfrm>
            <a:custGeom>
              <a:avLst/>
              <a:gdLst/>
              <a:ahLst/>
              <a:cxnLst/>
              <a:rect l="l" t="t" r="r" b="b"/>
              <a:pathLst>
                <a:path w="402" h="2342" extrusionOk="0">
                  <a:moveTo>
                    <a:pt x="371" y="0"/>
                  </a:moveTo>
                  <a:cubicBezTo>
                    <a:pt x="363" y="0"/>
                    <a:pt x="351" y="18"/>
                    <a:pt x="351" y="36"/>
                  </a:cubicBezTo>
                  <a:cubicBezTo>
                    <a:pt x="100" y="763"/>
                    <a:pt x="0" y="1540"/>
                    <a:pt x="0" y="2291"/>
                  </a:cubicBezTo>
                  <a:cubicBezTo>
                    <a:pt x="0" y="2316"/>
                    <a:pt x="25" y="2342"/>
                    <a:pt x="50" y="2342"/>
                  </a:cubicBezTo>
                  <a:cubicBezTo>
                    <a:pt x="75" y="2342"/>
                    <a:pt x="75" y="2316"/>
                    <a:pt x="75" y="2291"/>
                  </a:cubicBezTo>
                  <a:cubicBezTo>
                    <a:pt x="50" y="1540"/>
                    <a:pt x="175" y="788"/>
                    <a:pt x="401" y="36"/>
                  </a:cubicBezTo>
                  <a:cubicBezTo>
                    <a:pt x="401" y="36"/>
                    <a:pt x="401" y="11"/>
                    <a:pt x="376" y="11"/>
                  </a:cubicBezTo>
                  <a:cubicBezTo>
                    <a:pt x="376" y="3"/>
                    <a:pt x="37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4"/>
            <p:cNvSpPr/>
            <p:nvPr/>
          </p:nvSpPr>
          <p:spPr>
            <a:xfrm>
              <a:off x="1668675" y="2477825"/>
              <a:ext cx="18825" cy="47300"/>
            </a:xfrm>
            <a:custGeom>
              <a:avLst/>
              <a:gdLst/>
              <a:ahLst/>
              <a:cxnLst/>
              <a:rect l="l" t="t" r="r" b="b"/>
              <a:pathLst>
                <a:path w="753" h="1892" extrusionOk="0">
                  <a:moveTo>
                    <a:pt x="704" y="0"/>
                  </a:moveTo>
                  <a:cubicBezTo>
                    <a:pt x="689" y="0"/>
                    <a:pt x="678" y="11"/>
                    <a:pt x="678" y="11"/>
                  </a:cubicBezTo>
                  <a:cubicBezTo>
                    <a:pt x="477" y="638"/>
                    <a:pt x="252" y="1265"/>
                    <a:pt x="1" y="1841"/>
                  </a:cubicBezTo>
                  <a:cubicBezTo>
                    <a:pt x="1" y="1866"/>
                    <a:pt x="1" y="1891"/>
                    <a:pt x="26" y="1891"/>
                  </a:cubicBezTo>
                  <a:cubicBezTo>
                    <a:pt x="51" y="1891"/>
                    <a:pt x="51" y="1891"/>
                    <a:pt x="76" y="1866"/>
                  </a:cubicBezTo>
                  <a:cubicBezTo>
                    <a:pt x="327" y="1290"/>
                    <a:pt x="552" y="663"/>
                    <a:pt x="753" y="37"/>
                  </a:cubicBezTo>
                  <a:cubicBezTo>
                    <a:pt x="753" y="37"/>
                    <a:pt x="753" y="11"/>
                    <a:pt x="728" y="11"/>
                  </a:cubicBezTo>
                  <a:cubicBezTo>
                    <a:pt x="719" y="3"/>
                    <a:pt x="711" y="0"/>
                    <a:pt x="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4"/>
            <p:cNvSpPr/>
            <p:nvPr/>
          </p:nvSpPr>
          <p:spPr>
            <a:xfrm>
              <a:off x="1687475" y="2699275"/>
              <a:ext cx="13825" cy="15075"/>
            </a:xfrm>
            <a:custGeom>
              <a:avLst/>
              <a:gdLst/>
              <a:ahLst/>
              <a:cxnLst/>
              <a:rect l="l" t="t" r="r" b="b"/>
              <a:pathLst>
                <a:path w="553" h="603" extrusionOk="0">
                  <a:moveTo>
                    <a:pt x="527" y="1"/>
                  </a:moveTo>
                  <a:cubicBezTo>
                    <a:pt x="502" y="1"/>
                    <a:pt x="477" y="1"/>
                    <a:pt x="477" y="26"/>
                  </a:cubicBezTo>
                  <a:cubicBezTo>
                    <a:pt x="377" y="226"/>
                    <a:pt x="226" y="402"/>
                    <a:pt x="26" y="527"/>
                  </a:cubicBezTo>
                  <a:cubicBezTo>
                    <a:pt x="1" y="552"/>
                    <a:pt x="1" y="577"/>
                    <a:pt x="26" y="577"/>
                  </a:cubicBezTo>
                  <a:cubicBezTo>
                    <a:pt x="26" y="602"/>
                    <a:pt x="26" y="602"/>
                    <a:pt x="51" y="602"/>
                  </a:cubicBezTo>
                  <a:lnTo>
                    <a:pt x="76" y="602"/>
                  </a:lnTo>
                  <a:cubicBezTo>
                    <a:pt x="276" y="452"/>
                    <a:pt x="427" y="276"/>
                    <a:pt x="527" y="51"/>
                  </a:cubicBezTo>
                  <a:cubicBezTo>
                    <a:pt x="552" y="26"/>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4"/>
            <p:cNvSpPr/>
            <p:nvPr/>
          </p:nvSpPr>
          <p:spPr>
            <a:xfrm>
              <a:off x="1690000" y="2708050"/>
              <a:ext cx="14425" cy="14425"/>
            </a:xfrm>
            <a:custGeom>
              <a:avLst/>
              <a:gdLst/>
              <a:ahLst/>
              <a:cxnLst/>
              <a:rect l="l" t="t" r="r" b="b"/>
              <a:pathLst>
                <a:path w="577" h="577" extrusionOk="0">
                  <a:moveTo>
                    <a:pt x="551" y="1"/>
                  </a:moveTo>
                  <a:cubicBezTo>
                    <a:pt x="526" y="1"/>
                    <a:pt x="501" y="1"/>
                    <a:pt x="501" y="26"/>
                  </a:cubicBezTo>
                  <a:cubicBezTo>
                    <a:pt x="401" y="226"/>
                    <a:pt x="226" y="402"/>
                    <a:pt x="25" y="527"/>
                  </a:cubicBezTo>
                  <a:cubicBezTo>
                    <a:pt x="25" y="527"/>
                    <a:pt x="0" y="552"/>
                    <a:pt x="25" y="577"/>
                  </a:cubicBezTo>
                  <a:lnTo>
                    <a:pt x="75" y="577"/>
                  </a:lnTo>
                  <a:cubicBezTo>
                    <a:pt x="276" y="452"/>
                    <a:pt x="451" y="276"/>
                    <a:pt x="576" y="51"/>
                  </a:cubicBezTo>
                  <a:cubicBezTo>
                    <a:pt x="576" y="26"/>
                    <a:pt x="576"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4"/>
            <p:cNvSpPr/>
            <p:nvPr/>
          </p:nvSpPr>
          <p:spPr>
            <a:xfrm>
              <a:off x="1689350" y="2719675"/>
              <a:ext cx="13200" cy="15975"/>
            </a:xfrm>
            <a:custGeom>
              <a:avLst/>
              <a:gdLst/>
              <a:ahLst/>
              <a:cxnLst/>
              <a:rect l="l" t="t" r="r" b="b"/>
              <a:pathLst>
                <a:path w="528" h="639" extrusionOk="0">
                  <a:moveTo>
                    <a:pt x="478" y="1"/>
                  </a:moveTo>
                  <a:cubicBezTo>
                    <a:pt x="463" y="1"/>
                    <a:pt x="452" y="12"/>
                    <a:pt x="452" y="12"/>
                  </a:cubicBezTo>
                  <a:cubicBezTo>
                    <a:pt x="352" y="237"/>
                    <a:pt x="201" y="438"/>
                    <a:pt x="26" y="563"/>
                  </a:cubicBezTo>
                  <a:cubicBezTo>
                    <a:pt x="1" y="588"/>
                    <a:pt x="1" y="613"/>
                    <a:pt x="26" y="613"/>
                  </a:cubicBezTo>
                  <a:cubicBezTo>
                    <a:pt x="26" y="638"/>
                    <a:pt x="26" y="638"/>
                    <a:pt x="51" y="638"/>
                  </a:cubicBezTo>
                  <a:lnTo>
                    <a:pt x="76" y="638"/>
                  </a:lnTo>
                  <a:cubicBezTo>
                    <a:pt x="252" y="488"/>
                    <a:pt x="427" y="287"/>
                    <a:pt x="527" y="62"/>
                  </a:cubicBezTo>
                  <a:cubicBezTo>
                    <a:pt x="527" y="37"/>
                    <a:pt x="527" y="12"/>
                    <a:pt x="502" y="12"/>
                  </a:cubicBezTo>
                  <a:cubicBezTo>
                    <a:pt x="494" y="3"/>
                    <a:pt x="486"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4"/>
            <p:cNvSpPr/>
            <p:nvPr/>
          </p:nvSpPr>
          <p:spPr>
            <a:xfrm>
              <a:off x="1688100" y="2674850"/>
              <a:ext cx="34500" cy="70200"/>
            </a:xfrm>
            <a:custGeom>
              <a:avLst/>
              <a:gdLst/>
              <a:ahLst/>
              <a:cxnLst/>
              <a:rect l="l" t="t" r="r" b="b"/>
              <a:pathLst>
                <a:path w="1380" h="2808" extrusionOk="0">
                  <a:moveTo>
                    <a:pt x="1354" y="0"/>
                  </a:moveTo>
                  <a:cubicBezTo>
                    <a:pt x="1329" y="0"/>
                    <a:pt x="1329" y="0"/>
                    <a:pt x="1329" y="25"/>
                  </a:cubicBezTo>
                  <a:cubicBezTo>
                    <a:pt x="1229" y="527"/>
                    <a:pt x="1104" y="1053"/>
                    <a:pt x="928" y="1529"/>
                  </a:cubicBezTo>
                  <a:cubicBezTo>
                    <a:pt x="703" y="2055"/>
                    <a:pt x="402" y="2481"/>
                    <a:pt x="26" y="2757"/>
                  </a:cubicBezTo>
                  <a:cubicBezTo>
                    <a:pt x="1" y="2757"/>
                    <a:pt x="1" y="2782"/>
                    <a:pt x="26" y="2807"/>
                  </a:cubicBezTo>
                  <a:lnTo>
                    <a:pt x="76" y="2807"/>
                  </a:lnTo>
                  <a:cubicBezTo>
                    <a:pt x="452" y="2532"/>
                    <a:pt x="753" y="2105"/>
                    <a:pt x="978" y="1554"/>
                  </a:cubicBezTo>
                  <a:cubicBezTo>
                    <a:pt x="1179" y="1053"/>
                    <a:pt x="1279" y="552"/>
                    <a:pt x="1379" y="25"/>
                  </a:cubicBezTo>
                  <a:cubicBezTo>
                    <a:pt x="1379" y="25"/>
                    <a:pt x="1379"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4"/>
            <p:cNvSpPr/>
            <p:nvPr/>
          </p:nvSpPr>
          <p:spPr>
            <a:xfrm>
              <a:off x="1727575" y="2506925"/>
              <a:ext cx="37000" cy="152275"/>
            </a:xfrm>
            <a:custGeom>
              <a:avLst/>
              <a:gdLst/>
              <a:ahLst/>
              <a:cxnLst/>
              <a:rect l="l" t="t" r="r" b="b"/>
              <a:pathLst>
                <a:path w="1480" h="6091" extrusionOk="0">
                  <a:moveTo>
                    <a:pt x="1454" y="0"/>
                  </a:moveTo>
                  <a:cubicBezTo>
                    <a:pt x="1429" y="0"/>
                    <a:pt x="1404" y="0"/>
                    <a:pt x="1404" y="25"/>
                  </a:cubicBezTo>
                  <a:cubicBezTo>
                    <a:pt x="853" y="2005"/>
                    <a:pt x="377" y="4035"/>
                    <a:pt x="1" y="6066"/>
                  </a:cubicBezTo>
                  <a:cubicBezTo>
                    <a:pt x="1" y="6091"/>
                    <a:pt x="26" y="6091"/>
                    <a:pt x="26" y="6091"/>
                  </a:cubicBezTo>
                  <a:lnTo>
                    <a:pt x="51" y="6091"/>
                  </a:lnTo>
                  <a:cubicBezTo>
                    <a:pt x="51" y="6091"/>
                    <a:pt x="76" y="6091"/>
                    <a:pt x="76" y="6066"/>
                  </a:cubicBezTo>
                  <a:cubicBezTo>
                    <a:pt x="452" y="4061"/>
                    <a:pt x="928" y="2030"/>
                    <a:pt x="1480" y="50"/>
                  </a:cubicBezTo>
                  <a:cubicBezTo>
                    <a:pt x="1480" y="25"/>
                    <a:pt x="1480"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4"/>
            <p:cNvSpPr/>
            <p:nvPr/>
          </p:nvSpPr>
          <p:spPr>
            <a:xfrm>
              <a:off x="1767675" y="2488750"/>
              <a:ext cx="6925" cy="9425"/>
            </a:xfrm>
            <a:custGeom>
              <a:avLst/>
              <a:gdLst/>
              <a:ahLst/>
              <a:cxnLst/>
              <a:rect l="l" t="t" r="r" b="b"/>
              <a:pathLst>
                <a:path w="277" h="377" extrusionOk="0">
                  <a:moveTo>
                    <a:pt x="201" y="1"/>
                  </a:moveTo>
                  <a:cubicBezTo>
                    <a:pt x="126" y="101"/>
                    <a:pt x="51" y="201"/>
                    <a:pt x="1" y="326"/>
                  </a:cubicBezTo>
                  <a:cubicBezTo>
                    <a:pt x="1" y="351"/>
                    <a:pt x="26" y="376"/>
                    <a:pt x="26" y="376"/>
                  </a:cubicBezTo>
                  <a:lnTo>
                    <a:pt x="51" y="376"/>
                  </a:lnTo>
                  <a:cubicBezTo>
                    <a:pt x="51" y="376"/>
                    <a:pt x="76" y="376"/>
                    <a:pt x="76" y="351"/>
                  </a:cubicBezTo>
                  <a:cubicBezTo>
                    <a:pt x="126" y="251"/>
                    <a:pt x="176" y="151"/>
                    <a:pt x="251" y="51"/>
                  </a:cubicBezTo>
                  <a:cubicBezTo>
                    <a:pt x="277" y="51"/>
                    <a:pt x="251" y="26"/>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4"/>
            <p:cNvSpPr/>
            <p:nvPr/>
          </p:nvSpPr>
          <p:spPr>
            <a:xfrm>
              <a:off x="1609800" y="2588375"/>
              <a:ext cx="20700" cy="140375"/>
            </a:xfrm>
            <a:custGeom>
              <a:avLst/>
              <a:gdLst/>
              <a:ahLst/>
              <a:cxnLst/>
              <a:rect l="l" t="t" r="r" b="b"/>
              <a:pathLst>
                <a:path w="828" h="5615" extrusionOk="0">
                  <a:moveTo>
                    <a:pt x="326" y="1"/>
                  </a:moveTo>
                  <a:cubicBezTo>
                    <a:pt x="326" y="1"/>
                    <a:pt x="301" y="26"/>
                    <a:pt x="301" y="26"/>
                  </a:cubicBezTo>
                  <a:cubicBezTo>
                    <a:pt x="150" y="953"/>
                    <a:pt x="0" y="1905"/>
                    <a:pt x="0" y="2858"/>
                  </a:cubicBezTo>
                  <a:cubicBezTo>
                    <a:pt x="25" y="3935"/>
                    <a:pt x="276" y="4863"/>
                    <a:pt x="752" y="5590"/>
                  </a:cubicBezTo>
                  <a:cubicBezTo>
                    <a:pt x="752" y="5590"/>
                    <a:pt x="777" y="5615"/>
                    <a:pt x="777" y="5615"/>
                  </a:cubicBezTo>
                  <a:cubicBezTo>
                    <a:pt x="777" y="5615"/>
                    <a:pt x="802" y="5590"/>
                    <a:pt x="802" y="5590"/>
                  </a:cubicBezTo>
                  <a:cubicBezTo>
                    <a:pt x="827" y="5590"/>
                    <a:pt x="827" y="5564"/>
                    <a:pt x="802" y="5539"/>
                  </a:cubicBezTo>
                  <a:cubicBezTo>
                    <a:pt x="351" y="4838"/>
                    <a:pt x="100" y="3935"/>
                    <a:pt x="75" y="2858"/>
                  </a:cubicBezTo>
                  <a:cubicBezTo>
                    <a:pt x="50" y="1905"/>
                    <a:pt x="226" y="953"/>
                    <a:pt x="376" y="51"/>
                  </a:cubicBezTo>
                  <a:cubicBezTo>
                    <a:pt x="376" y="26"/>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4"/>
            <p:cNvSpPr/>
            <p:nvPr/>
          </p:nvSpPr>
          <p:spPr>
            <a:xfrm>
              <a:off x="1603525" y="2667325"/>
              <a:ext cx="21950" cy="65825"/>
            </a:xfrm>
            <a:custGeom>
              <a:avLst/>
              <a:gdLst/>
              <a:ahLst/>
              <a:cxnLst/>
              <a:rect l="l" t="t" r="r" b="b"/>
              <a:pathLst>
                <a:path w="878" h="2633" extrusionOk="0">
                  <a:moveTo>
                    <a:pt x="51" y="0"/>
                  </a:moveTo>
                  <a:cubicBezTo>
                    <a:pt x="25" y="0"/>
                    <a:pt x="0" y="26"/>
                    <a:pt x="25" y="51"/>
                  </a:cubicBezTo>
                  <a:cubicBezTo>
                    <a:pt x="101" y="928"/>
                    <a:pt x="376" y="1830"/>
                    <a:pt x="802" y="2607"/>
                  </a:cubicBezTo>
                  <a:cubicBezTo>
                    <a:pt x="827" y="2632"/>
                    <a:pt x="827" y="2632"/>
                    <a:pt x="853" y="2632"/>
                  </a:cubicBezTo>
                  <a:cubicBezTo>
                    <a:pt x="878" y="2607"/>
                    <a:pt x="878" y="2582"/>
                    <a:pt x="878" y="2582"/>
                  </a:cubicBezTo>
                  <a:cubicBezTo>
                    <a:pt x="426" y="1805"/>
                    <a:pt x="151" y="928"/>
                    <a:pt x="76" y="26"/>
                  </a:cubicBezTo>
                  <a:cubicBezTo>
                    <a:pt x="76" y="26"/>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4"/>
            <p:cNvSpPr/>
            <p:nvPr/>
          </p:nvSpPr>
          <p:spPr>
            <a:xfrm>
              <a:off x="1604775" y="2703050"/>
              <a:ext cx="22575" cy="43875"/>
            </a:xfrm>
            <a:custGeom>
              <a:avLst/>
              <a:gdLst/>
              <a:ahLst/>
              <a:cxnLst/>
              <a:rect l="l" t="t" r="r" b="b"/>
              <a:pathLst>
                <a:path w="903" h="1755" extrusionOk="0">
                  <a:moveTo>
                    <a:pt x="26" y="0"/>
                  </a:moveTo>
                  <a:cubicBezTo>
                    <a:pt x="1" y="0"/>
                    <a:pt x="1" y="25"/>
                    <a:pt x="1" y="50"/>
                  </a:cubicBezTo>
                  <a:cubicBezTo>
                    <a:pt x="101" y="677"/>
                    <a:pt x="402" y="1278"/>
                    <a:pt x="828" y="1729"/>
                  </a:cubicBezTo>
                  <a:cubicBezTo>
                    <a:pt x="853" y="1754"/>
                    <a:pt x="853" y="1754"/>
                    <a:pt x="853" y="1754"/>
                  </a:cubicBezTo>
                  <a:cubicBezTo>
                    <a:pt x="878" y="1754"/>
                    <a:pt x="878" y="1754"/>
                    <a:pt x="878" y="1729"/>
                  </a:cubicBezTo>
                  <a:cubicBezTo>
                    <a:pt x="903" y="1729"/>
                    <a:pt x="903" y="1704"/>
                    <a:pt x="878" y="1679"/>
                  </a:cubicBezTo>
                  <a:cubicBezTo>
                    <a:pt x="452" y="1228"/>
                    <a:pt x="176" y="652"/>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4"/>
            <p:cNvSpPr/>
            <p:nvPr/>
          </p:nvSpPr>
          <p:spPr>
            <a:xfrm>
              <a:off x="1621700" y="2487500"/>
              <a:ext cx="9425" cy="87750"/>
            </a:xfrm>
            <a:custGeom>
              <a:avLst/>
              <a:gdLst/>
              <a:ahLst/>
              <a:cxnLst/>
              <a:rect l="l" t="t" r="r" b="b"/>
              <a:pathLst>
                <a:path w="377" h="3510" extrusionOk="0">
                  <a:moveTo>
                    <a:pt x="326" y="0"/>
                  </a:moveTo>
                  <a:cubicBezTo>
                    <a:pt x="301" y="0"/>
                    <a:pt x="276" y="25"/>
                    <a:pt x="276" y="25"/>
                  </a:cubicBezTo>
                  <a:cubicBezTo>
                    <a:pt x="301" y="1178"/>
                    <a:pt x="226" y="2331"/>
                    <a:pt x="0" y="3459"/>
                  </a:cubicBezTo>
                  <a:cubicBezTo>
                    <a:pt x="0" y="3484"/>
                    <a:pt x="25" y="3509"/>
                    <a:pt x="50" y="3509"/>
                  </a:cubicBezTo>
                  <a:cubicBezTo>
                    <a:pt x="75" y="3509"/>
                    <a:pt x="75" y="3509"/>
                    <a:pt x="75" y="3484"/>
                  </a:cubicBezTo>
                  <a:cubicBezTo>
                    <a:pt x="276" y="2356"/>
                    <a:pt x="376" y="1178"/>
                    <a:pt x="351" y="25"/>
                  </a:cubicBezTo>
                  <a:cubicBezTo>
                    <a:pt x="351" y="0"/>
                    <a:pt x="326"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4"/>
            <p:cNvSpPr/>
            <p:nvPr/>
          </p:nvSpPr>
          <p:spPr>
            <a:xfrm>
              <a:off x="1631725" y="2737025"/>
              <a:ext cx="11300" cy="14275"/>
            </a:xfrm>
            <a:custGeom>
              <a:avLst/>
              <a:gdLst/>
              <a:ahLst/>
              <a:cxnLst/>
              <a:rect l="l" t="t" r="r" b="b"/>
              <a:pathLst>
                <a:path w="452" h="571" extrusionOk="0">
                  <a:moveTo>
                    <a:pt x="60" y="1"/>
                  </a:moveTo>
                  <a:cubicBezTo>
                    <a:pt x="50" y="1"/>
                    <a:pt x="38" y="7"/>
                    <a:pt x="25" y="19"/>
                  </a:cubicBezTo>
                  <a:cubicBezTo>
                    <a:pt x="0" y="19"/>
                    <a:pt x="0" y="45"/>
                    <a:pt x="25" y="70"/>
                  </a:cubicBezTo>
                  <a:cubicBezTo>
                    <a:pt x="151" y="220"/>
                    <a:pt x="276" y="370"/>
                    <a:pt x="376" y="546"/>
                  </a:cubicBezTo>
                  <a:cubicBezTo>
                    <a:pt x="376" y="571"/>
                    <a:pt x="376" y="571"/>
                    <a:pt x="401" y="571"/>
                  </a:cubicBezTo>
                  <a:lnTo>
                    <a:pt x="426" y="571"/>
                  </a:lnTo>
                  <a:cubicBezTo>
                    <a:pt x="426" y="571"/>
                    <a:pt x="451" y="546"/>
                    <a:pt x="426" y="521"/>
                  </a:cubicBezTo>
                  <a:cubicBezTo>
                    <a:pt x="326" y="345"/>
                    <a:pt x="226" y="170"/>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4"/>
            <p:cNvSpPr/>
            <p:nvPr/>
          </p:nvSpPr>
          <p:spPr>
            <a:xfrm>
              <a:off x="1672450" y="2693025"/>
              <a:ext cx="8800" cy="50775"/>
            </a:xfrm>
            <a:custGeom>
              <a:avLst/>
              <a:gdLst/>
              <a:ahLst/>
              <a:cxnLst/>
              <a:rect l="l" t="t" r="r" b="b"/>
              <a:pathLst>
                <a:path w="352" h="2031" extrusionOk="0">
                  <a:moveTo>
                    <a:pt x="25" y="0"/>
                  </a:moveTo>
                  <a:cubicBezTo>
                    <a:pt x="0" y="25"/>
                    <a:pt x="0" y="25"/>
                    <a:pt x="0" y="50"/>
                  </a:cubicBezTo>
                  <a:cubicBezTo>
                    <a:pt x="50" y="226"/>
                    <a:pt x="126" y="376"/>
                    <a:pt x="151" y="526"/>
                  </a:cubicBezTo>
                  <a:cubicBezTo>
                    <a:pt x="276" y="1003"/>
                    <a:pt x="276" y="1504"/>
                    <a:pt x="126" y="1980"/>
                  </a:cubicBezTo>
                  <a:cubicBezTo>
                    <a:pt x="126" y="2005"/>
                    <a:pt x="126" y="2005"/>
                    <a:pt x="151" y="2030"/>
                  </a:cubicBezTo>
                  <a:lnTo>
                    <a:pt x="176" y="2030"/>
                  </a:lnTo>
                  <a:cubicBezTo>
                    <a:pt x="176" y="2030"/>
                    <a:pt x="201" y="2005"/>
                    <a:pt x="201" y="2005"/>
                  </a:cubicBezTo>
                  <a:cubicBezTo>
                    <a:pt x="351" y="1529"/>
                    <a:pt x="351" y="1003"/>
                    <a:pt x="226" y="501"/>
                  </a:cubicBezTo>
                  <a:cubicBezTo>
                    <a:pt x="176" y="351"/>
                    <a:pt x="126" y="201"/>
                    <a:pt x="75" y="50"/>
                  </a:cubicBezTo>
                  <a:lnTo>
                    <a:pt x="75" y="25"/>
                  </a:ln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4"/>
            <p:cNvSpPr/>
            <p:nvPr/>
          </p:nvSpPr>
          <p:spPr>
            <a:xfrm>
              <a:off x="1669950" y="2715575"/>
              <a:ext cx="5025" cy="26950"/>
            </a:xfrm>
            <a:custGeom>
              <a:avLst/>
              <a:gdLst/>
              <a:ahLst/>
              <a:cxnLst/>
              <a:rect l="l" t="t" r="r" b="b"/>
              <a:pathLst>
                <a:path w="201" h="1078" extrusionOk="0">
                  <a:moveTo>
                    <a:pt x="50" y="0"/>
                  </a:moveTo>
                  <a:cubicBezTo>
                    <a:pt x="25" y="0"/>
                    <a:pt x="0" y="25"/>
                    <a:pt x="25" y="50"/>
                  </a:cubicBezTo>
                  <a:cubicBezTo>
                    <a:pt x="125" y="351"/>
                    <a:pt x="125" y="727"/>
                    <a:pt x="0" y="1028"/>
                  </a:cubicBezTo>
                  <a:cubicBezTo>
                    <a:pt x="0" y="1053"/>
                    <a:pt x="0" y="1078"/>
                    <a:pt x="25" y="1078"/>
                  </a:cubicBezTo>
                  <a:cubicBezTo>
                    <a:pt x="50" y="1078"/>
                    <a:pt x="75" y="1078"/>
                    <a:pt x="75" y="1053"/>
                  </a:cubicBezTo>
                  <a:cubicBezTo>
                    <a:pt x="201" y="727"/>
                    <a:pt x="201" y="35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4"/>
            <p:cNvSpPr/>
            <p:nvPr/>
          </p:nvSpPr>
          <p:spPr>
            <a:xfrm>
              <a:off x="1664300" y="2724700"/>
              <a:ext cx="3150" cy="15950"/>
            </a:xfrm>
            <a:custGeom>
              <a:avLst/>
              <a:gdLst/>
              <a:ahLst/>
              <a:cxnLst/>
              <a:rect l="l" t="t" r="r" b="b"/>
              <a:pathLst>
                <a:path w="126" h="638" extrusionOk="0">
                  <a:moveTo>
                    <a:pt x="81" y="1"/>
                  </a:moveTo>
                  <a:cubicBezTo>
                    <a:pt x="78" y="1"/>
                    <a:pt x="76" y="4"/>
                    <a:pt x="76" y="11"/>
                  </a:cubicBezTo>
                  <a:cubicBezTo>
                    <a:pt x="51" y="11"/>
                    <a:pt x="26" y="11"/>
                    <a:pt x="26" y="36"/>
                  </a:cubicBezTo>
                  <a:cubicBezTo>
                    <a:pt x="51" y="212"/>
                    <a:pt x="51" y="412"/>
                    <a:pt x="0" y="588"/>
                  </a:cubicBezTo>
                  <a:cubicBezTo>
                    <a:pt x="0" y="613"/>
                    <a:pt x="0" y="638"/>
                    <a:pt x="26" y="638"/>
                  </a:cubicBezTo>
                  <a:cubicBezTo>
                    <a:pt x="51" y="638"/>
                    <a:pt x="76" y="613"/>
                    <a:pt x="76" y="613"/>
                  </a:cubicBezTo>
                  <a:cubicBezTo>
                    <a:pt x="126" y="412"/>
                    <a:pt x="126" y="212"/>
                    <a:pt x="101" y="36"/>
                  </a:cubicBezTo>
                  <a:cubicBezTo>
                    <a:pt x="101" y="19"/>
                    <a:pt x="8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4"/>
            <p:cNvSpPr/>
            <p:nvPr/>
          </p:nvSpPr>
          <p:spPr>
            <a:xfrm>
              <a:off x="1666175" y="2595275"/>
              <a:ext cx="23200" cy="78350"/>
            </a:xfrm>
            <a:custGeom>
              <a:avLst/>
              <a:gdLst/>
              <a:ahLst/>
              <a:cxnLst/>
              <a:rect l="l" t="t" r="r" b="b"/>
              <a:pathLst>
                <a:path w="928" h="3134" extrusionOk="0">
                  <a:moveTo>
                    <a:pt x="903" y="0"/>
                  </a:moveTo>
                  <a:cubicBezTo>
                    <a:pt x="903" y="0"/>
                    <a:pt x="878" y="0"/>
                    <a:pt x="853" y="25"/>
                  </a:cubicBezTo>
                  <a:cubicBezTo>
                    <a:pt x="301" y="928"/>
                    <a:pt x="1" y="2005"/>
                    <a:pt x="26" y="3083"/>
                  </a:cubicBezTo>
                  <a:cubicBezTo>
                    <a:pt x="26" y="3108"/>
                    <a:pt x="26" y="3133"/>
                    <a:pt x="51" y="3133"/>
                  </a:cubicBezTo>
                  <a:cubicBezTo>
                    <a:pt x="76" y="3133"/>
                    <a:pt x="101" y="3108"/>
                    <a:pt x="101" y="3083"/>
                  </a:cubicBezTo>
                  <a:cubicBezTo>
                    <a:pt x="76" y="2030"/>
                    <a:pt x="352" y="953"/>
                    <a:pt x="928" y="50"/>
                  </a:cubicBezTo>
                  <a:cubicBezTo>
                    <a:pt x="928" y="25"/>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4"/>
            <p:cNvSpPr/>
            <p:nvPr/>
          </p:nvSpPr>
          <p:spPr>
            <a:xfrm>
              <a:off x="1703775" y="2456525"/>
              <a:ext cx="43875" cy="101800"/>
            </a:xfrm>
            <a:custGeom>
              <a:avLst/>
              <a:gdLst/>
              <a:ahLst/>
              <a:cxnLst/>
              <a:rect l="l" t="t" r="r" b="b"/>
              <a:pathLst>
                <a:path w="1755" h="4072" extrusionOk="0">
                  <a:moveTo>
                    <a:pt x="1698" y="0"/>
                  </a:moveTo>
                  <a:cubicBezTo>
                    <a:pt x="1691" y="0"/>
                    <a:pt x="1680" y="11"/>
                    <a:pt x="1680" y="11"/>
                  </a:cubicBezTo>
                  <a:lnTo>
                    <a:pt x="0" y="4021"/>
                  </a:lnTo>
                  <a:cubicBezTo>
                    <a:pt x="0" y="4046"/>
                    <a:pt x="0" y="4072"/>
                    <a:pt x="25" y="4072"/>
                  </a:cubicBezTo>
                  <a:lnTo>
                    <a:pt x="76" y="4072"/>
                  </a:lnTo>
                  <a:lnTo>
                    <a:pt x="1730" y="36"/>
                  </a:lnTo>
                  <a:cubicBezTo>
                    <a:pt x="1755" y="36"/>
                    <a:pt x="1730" y="11"/>
                    <a:pt x="1705" y="11"/>
                  </a:cubicBezTo>
                  <a:cubicBezTo>
                    <a:pt x="1705" y="3"/>
                    <a:pt x="1702" y="0"/>
                    <a:pt x="1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4"/>
            <p:cNvSpPr/>
            <p:nvPr/>
          </p:nvSpPr>
          <p:spPr>
            <a:xfrm>
              <a:off x="1748250" y="2442375"/>
              <a:ext cx="5050" cy="7550"/>
            </a:xfrm>
            <a:custGeom>
              <a:avLst/>
              <a:gdLst/>
              <a:ahLst/>
              <a:cxnLst/>
              <a:rect l="l" t="t" r="r" b="b"/>
              <a:pathLst>
                <a:path w="202" h="302" extrusionOk="0">
                  <a:moveTo>
                    <a:pt x="176" y="1"/>
                  </a:moveTo>
                  <a:cubicBezTo>
                    <a:pt x="151" y="1"/>
                    <a:pt x="126" y="1"/>
                    <a:pt x="126" y="26"/>
                  </a:cubicBezTo>
                  <a:lnTo>
                    <a:pt x="26" y="252"/>
                  </a:lnTo>
                  <a:cubicBezTo>
                    <a:pt x="1" y="277"/>
                    <a:pt x="26" y="277"/>
                    <a:pt x="26" y="302"/>
                  </a:cubicBezTo>
                  <a:lnTo>
                    <a:pt x="51" y="302"/>
                  </a:lnTo>
                  <a:cubicBezTo>
                    <a:pt x="51" y="302"/>
                    <a:pt x="76" y="302"/>
                    <a:pt x="76" y="277"/>
                  </a:cubicBezTo>
                  <a:lnTo>
                    <a:pt x="176" y="51"/>
                  </a:lnTo>
                  <a:cubicBezTo>
                    <a:pt x="201" y="51"/>
                    <a:pt x="176" y="26"/>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4"/>
            <p:cNvSpPr/>
            <p:nvPr/>
          </p:nvSpPr>
          <p:spPr>
            <a:xfrm>
              <a:off x="1408650" y="1776250"/>
              <a:ext cx="336500" cy="630450"/>
            </a:xfrm>
            <a:custGeom>
              <a:avLst/>
              <a:gdLst/>
              <a:ahLst/>
              <a:cxnLst/>
              <a:rect l="l" t="t" r="r" b="b"/>
              <a:pathLst>
                <a:path w="13460" h="25218" extrusionOk="0">
                  <a:moveTo>
                    <a:pt x="4823" y="1"/>
                  </a:moveTo>
                  <a:cubicBezTo>
                    <a:pt x="4414" y="1"/>
                    <a:pt x="4005" y="59"/>
                    <a:pt x="3610" y="180"/>
                  </a:cubicBezTo>
                  <a:cubicBezTo>
                    <a:pt x="3533" y="145"/>
                    <a:pt x="3453" y="130"/>
                    <a:pt x="3373" y="130"/>
                  </a:cubicBezTo>
                  <a:cubicBezTo>
                    <a:pt x="2986" y="130"/>
                    <a:pt x="2585" y="486"/>
                    <a:pt x="2357" y="756"/>
                  </a:cubicBezTo>
                  <a:cubicBezTo>
                    <a:pt x="1855" y="1282"/>
                    <a:pt x="1379" y="1834"/>
                    <a:pt x="1079" y="2460"/>
                  </a:cubicBezTo>
                  <a:cubicBezTo>
                    <a:pt x="678" y="3262"/>
                    <a:pt x="527" y="4140"/>
                    <a:pt x="402" y="4992"/>
                  </a:cubicBezTo>
                  <a:cubicBezTo>
                    <a:pt x="151" y="6621"/>
                    <a:pt x="1" y="8200"/>
                    <a:pt x="803" y="9478"/>
                  </a:cubicBezTo>
                  <a:cubicBezTo>
                    <a:pt x="853" y="9578"/>
                    <a:pt x="928" y="9678"/>
                    <a:pt x="1003" y="9779"/>
                  </a:cubicBezTo>
                  <a:cubicBezTo>
                    <a:pt x="1154" y="9979"/>
                    <a:pt x="1279" y="10180"/>
                    <a:pt x="1379" y="10405"/>
                  </a:cubicBezTo>
                  <a:cubicBezTo>
                    <a:pt x="1555" y="10881"/>
                    <a:pt x="1505" y="11383"/>
                    <a:pt x="1429" y="11909"/>
                  </a:cubicBezTo>
                  <a:cubicBezTo>
                    <a:pt x="1379" y="12435"/>
                    <a:pt x="1329" y="12962"/>
                    <a:pt x="1505" y="13463"/>
                  </a:cubicBezTo>
                  <a:cubicBezTo>
                    <a:pt x="1630" y="13864"/>
                    <a:pt x="1931" y="14190"/>
                    <a:pt x="2181" y="14440"/>
                  </a:cubicBezTo>
                  <a:cubicBezTo>
                    <a:pt x="2457" y="14716"/>
                    <a:pt x="2758" y="14967"/>
                    <a:pt x="3059" y="15242"/>
                  </a:cubicBezTo>
                  <a:cubicBezTo>
                    <a:pt x="3760" y="15844"/>
                    <a:pt x="4487" y="16470"/>
                    <a:pt x="4838" y="17297"/>
                  </a:cubicBezTo>
                  <a:cubicBezTo>
                    <a:pt x="4888" y="17398"/>
                    <a:pt x="4863" y="17473"/>
                    <a:pt x="4813" y="17548"/>
                  </a:cubicBezTo>
                  <a:cubicBezTo>
                    <a:pt x="4763" y="17623"/>
                    <a:pt x="4688" y="17673"/>
                    <a:pt x="4612" y="17673"/>
                  </a:cubicBezTo>
                  <a:cubicBezTo>
                    <a:pt x="4537" y="17673"/>
                    <a:pt x="4462" y="17673"/>
                    <a:pt x="4362" y="17648"/>
                  </a:cubicBezTo>
                  <a:cubicBezTo>
                    <a:pt x="4161" y="17573"/>
                    <a:pt x="3961" y="17423"/>
                    <a:pt x="3785" y="17272"/>
                  </a:cubicBezTo>
                  <a:lnTo>
                    <a:pt x="3735" y="17222"/>
                  </a:lnTo>
                  <a:cubicBezTo>
                    <a:pt x="3434" y="16947"/>
                    <a:pt x="3109" y="16721"/>
                    <a:pt x="2758" y="16521"/>
                  </a:cubicBezTo>
                  <a:cubicBezTo>
                    <a:pt x="2532" y="16370"/>
                    <a:pt x="2282" y="16245"/>
                    <a:pt x="1981" y="16195"/>
                  </a:cubicBezTo>
                  <a:cubicBezTo>
                    <a:pt x="1952" y="16192"/>
                    <a:pt x="1922" y="16191"/>
                    <a:pt x="1893" y="16191"/>
                  </a:cubicBezTo>
                  <a:cubicBezTo>
                    <a:pt x="1320" y="16191"/>
                    <a:pt x="749" y="16650"/>
                    <a:pt x="678" y="17222"/>
                  </a:cubicBezTo>
                  <a:cubicBezTo>
                    <a:pt x="627" y="17498"/>
                    <a:pt x="703" y="17799"/>
                    <a:pt x="953" y="17924"/>
                  </a:cubicBezTo>
                  <a:cubicBezTo>
                    <a:pt x="1855" y="18325"/>
                    <a:pt x="2332" y="19202"/>
                    <a:pt x="2858" y="20105"/>
                  </a:cubicBezTo>
                  <a:cubicBezTo>
                    <a:pt x="3284" y="20856"/>
                    <a:pt x="3735" y="21633"/>
                    <a:pt x="4412" y="22135"/>
                  </a:cubicBezTo>
                  <a:cubicBezTo>
                    <a:pt x="4888" y="22485"/>
                    <a:pt x="5414" y="22736"/>
                    <a:pt x="5941" y="22962"/>
                  </a:cubicBezTo>
                  <a:cubicBezTo>
                    <a:pt x="6542" y="23212"/>
                    <a:pt x="7169" y="23488"/>
                    <a:pt x="7645" y="23914"/>
                  </a:cubicBezTo>
                  <a:cubicBezTo>
                    <a:pt x="7655" y="23924"/>
                    <a:pt x="7670" y="23931"/>
                    <a:pt x="7685" y="23931"/>
                  </a:cubicBezTo>
                  <a:cubicBezTo>
                    <a:pt x="7707" y="23931"/>
                    <a:pt x="7731" y="23918"/>
                    <a:pt x="7745" y="23889"/>
                  </a:cubicBezTo>
                  <a:cubicBezTo>
                    <a:pt x="7795" y="23864"/>
                    <a:pt x="7770" y="23814"/>
                    <a:pt x="7745" y="23789"/>
                  </a:cubicBezTo>
                  <a:cubicBezTo>
                    <a:pt x="7244" y="23338"/>
                    <a:pt x="6617" y="23087"/>
                    <a:pt x="6016" y="22811"/>
                  </a:cubicBezTo>
                  <a:cubicBezTo>
                    <a:pt x="5490" y="22586"/>
                    <a:pt x="4963" y="22360"/>
                    <a:pt x="4512" y="22034"/>
                  </a:cubicBezTo>
                  <a:cubicBezTo>
                    <a:pt x="3861" y="21533"/>
                    <a:pt x="3409" y="20781"/>
                    <a:pt x="3008" y="20029"/>
                  </a:cubicBezTo>
                  <a:cubicBezTo>
                    <a:pt x="2482" y="19127"/>
                    <a:pt x="1956" y="18200"/>
                    <a:pt x="1028" y="17774"/>
                  </a:cubicBezTo>
                  <a:cubicBezTo>
                    <a:pt x="853" y="17698"/>
                    <a:pt x="803" y="17448"/>
                    <a:pt x="828" y="17247"/>
                  </a:cubicBezTo>
                  <a:cubicBezTo>
                    <a:pt x="875" y="16749"/>
                    <a:pt x="1372" y="16341"/>
                    <a:pt x="1892" y="16341"/>
                  </a:cubicBezTo>
                  <a:cubicBezTo>
                    <a:pt x="1922" y="16341"/>
                    <a:pt x="1951" y="16342"/>
                    <a:pt x="1981" y="16345"/>
                  </a:cubicBezTo>
                  <a:cubicBezTo>
                    <a:pt x="2231" y="16395"/>
                    <a:pt x="2482" y="16521"/>
                    <a:pt x="2683" y="16646"/>
                  </a:cubicBezTo>
                  <a:cubicBezTo>
                    <a:pt x="3033" y="16846"/>
                    <a:pt x="3334" y="17072"/>
                    <a:pt x="3635" y="17323"/>
                  </a:cubicBezTo>
                  <a:lnTo>
                    <a:pt x="3710" y="17373"/>
                  </a:lnTo>
                  <a:cubicBezTo>
                    <a:pt x="3886" y="17548"/>
                    <a:pt x="4086" y="17724"/>
                    <a:pt x="4337" y="17799"/>
                  </a:cubicBezTo>
                  <a:cubicBezTo>
                    <a:pt x="4412" y="17824"/>
                    <a:pt x="4512" y="17824"/>
                    <a:pt x="4612" y="17824"/>
                  </a:cubicBezTo>
                  <a:cubicBezTo>
                    <a:pt x="4738" y="17824"/>
                    <a:pt x="4863" y="17749"/>
                    <a:pt x="4938" y="17648"/>
                  </a:cubicBezTo>
                  <a:cubicBezTo>
                    <a:pt x="5013" y="17523"/>
                    <a:pt x="5038" y="17373"/>
                    <a:pt x="4988" y="17247"/>
                  </a:cubicBezTo>
                  <a:cubicBezTo>
                    <a:pt x="4612" y="16370"/>
                    <a:pt x="3886" y="15744"/>
                    <a:pt x="3159" y="15117"/>
                  </a:cubicBezTo>
                  <a:cubicBezTo>
                    <a:pt x="2858" y="14866"/>
                    <a:pt x="2557" y="14591"/>
                    <a:pt x="2282" y="14315"/>
                  </a:cubicBezTo>
                  <a:cubicBezTo>
                    <a:pt x="2056" y="14089"/>
                    <a:pt x="1780" y="13789"/>
                    <a:pt x="1630" y="13413"/>
                  </a:cubicBezTo>
                  <a:cubicBezTo>
                    <a:pt x="1480" y="12937"/>
                    <a:pt x="1530" y="12435"/>
                    <a:pt x="1580" y="11934"/>
                  </a:cubicBezTo>
                  <a:cubicBezTo>
                    <a:pt x="1655" y="11408"/>
                    <a:pt x="1705" y="10856"/>
                    <a:pt x="1505" y="10355"/>
                  </a:cubicBezTo>
                  <a:cubicBezTo>
                    <a:pt x="1429" y="10104"/>
                    <a:pt x="1279" y="9904"/>
                    <a:pt x="1129" y="9703"/>
                  </a:cubicBezTo>
                  <a:cubicBezTo>
                    <a:pt x="1053" y="9603"/>
                    <a:pt x="978" y="9503"/>
                    <a:pt x="928" y="9403"/>
                  </a:cubicBezTo>
                  <a:cubicBezTo>
                    <a:pt x="151" y="8175"/>
                    <a:pt x="327" y="6621"/>
                    <a:pt x="552" y="5017"/>
                  </a:cubicBezTo>
                  <a:cubicBezTo>
                    <a:pt x="678" y="4165"/>
                    <a:pt x="828" y="3312"/>
                    <a:pt x="1204" y="2535"/>
                  </a:cubicBezTo>
                  <a:cubicBezTo>
                    <a:pt x="1505" y="1909"/>
                    <a:pt x="1981" y="1383"/>
                    <a:pt x="2457" y="856"/>
                  </a:cubicBezTo>
                  <a:cubicBezTo>
                    <a:pt x="2625" y="667"/>
                    <a:pt x="3023" y="284"/>
                    <a:pt x="3369" y="284"/>
                  </a:cubicBezTo>
                  <a:cubicBezTo>
                    <a:pt x="3435" y="284"/>
                    <a:pt x="3499" y="298"/>
                    <a:pt x="3560" y="330"/>
                  </a:cubicBezTo>
                  <a:cubicBezTo>
                    <a:pt x="3576" y="330"/>
                    <a:pt x="3593" y="341"/>
                    <a:pt x="3602" y="341"/>
                  </a:cubicBezTo>
                  <a:cubicBezTo>
                    <a:pt x="3607" y="341"/>
                    <a:pt x="3610" y="338"/>
                    <a:pt x="3610" y="330"/>
                  </a:cubicBezTo>
                  <a:cubicBezTo>
                    <a:pt x="4001" y="218"/>
                    <a:pt x="4411" y="161"/>
                    <a:pt x="4822" y="161"/>
                  </a:cubicBezTo>
                  <a:cubicBezTo>
                    <a:pt x="5333" y="161"/>
                    <a:pt x="5844" y="250"/>
                    <a:pt x="6317" y="430"/>
                  </a:cubicBezTo>
                  <a:cubicBezTo>
                    <a:pt x="7169" y="756"/>
                    <a:pt x="7921" y="1358"/>
                    <a:pt x="8397" y="2160"/>
                  </a:cubicBezTo>
                  <a:cubicBezTo>
                    <a:pt x="8497" y="2335"/>
                    <a:pt x="8622" y="2561"/>
                    <a:pt x="8723" y="2761"/>
                  </a:cubicBezTo>
                  <a:cubicBezTo>
                    <a:pt x="8773" y="2861"/>
                    <a:pt x="8823" y="2987"/>
                    <a:pt x="8898" y="3087"/>
                  </a:cubicBezTo>
                  <a:cubicBezTo>
                    <a:pt x="9049" y="3388"/>
                    <a:pt x="9249" y="3713"/>
                    <a:pt x="9424" y="4039"/>
                  </a:cubicBezTo>
                  <a:cubicBezTo>
                    <a:pt x="9550" y="4265"/>
                    <a:pt x="9700" y="4490"/>
                    <a:pt x="9800" y="4691"/>
                  </a:cubicBezTo>
                  <a:cubicBezTo>
                    <a:pt x="10151" y="5292"/>
                    <a:pt x="10151" y="6170"/>
                    <a:pt x="10176" y="6997"/>
                  </a:cubicBezTo>
                  <a:cubicBezTo>
                    <a:pt x="10176" y="7573"/>
                    <a:pt x="10176" y="8125"/>
                    <a:pt x="10277" y="8601"/>
                  </a:cubicBezTo>
                  <a:cubicBezTo>
                    <a:pt x="10327" y="8776"/>
                    <a:pt x="10377" y="8952"/>
                    <a:pt x="10427" y="9127"/>
                  </a:cubicBezTo>
                  <a:cubicBezTo>
                    <a:pt x="10577" y="9578"/>
                    <a:pt x="10703" y="10029"/>
                    <a:pt x="10602" y="10455"/>
                  </a:cubicBezTo>
                  <a:cubicBezTo>
                    <a:pt x="10552" y="10656"/>
                    <a:pt x="10452" y="10856"/>
                    <a:pt x="10352" y="11057"/>
                  </a:cubicBezTo>
                  <a:lnTo>
                    <a:pt x="10001" y="11784"/>
                  </a:lnTo>
                  <a:cubicBezTo>
                    <a:pt x="9976" y="11809"/>
                    <a:pt x="9976" y="11834"/>
                    <a:pt x="10001" y="11859"/>
                  </a:cubicBezTo>
                  <a:cubicBezTo>
                    <a:pt x="10026" y="11884"/>
                    <a:pt x="10076" y="11884"/>
                    <a:pt x="10101" y="11884"/>
                  </a:cubicBezTo>
                  <a:cubicBezTo>
                    <a:pt x="10176" y="11834"/>
                    <a:pt x="10277" y="11784"/>
                    <a:pt x="10352" y="11759"/>
                  </a:cubicBezTo>
                  <a:cubicBezTo>
                    <a:pt x="10452" y="11759"/>
                    <a:pt x="10527" y="11784"/>
                    <a:pt x="10577" y="11834"/>
                  </a:cubicBezTo>
                  <a:cubicBezTo>
                    <a:pt x="10602" y="11909"/>
                    <a:pt x="10577" y="11984"/>
                    <a:pt x="10552" y="12084"/>
                  </a:cubicBezTo>
                  <a:cubicBezTo>
                    <a:pt x="10402" y="12536"/>
                    <a:pt x="10176" y="12987"/>
                    <a:pt x="9951" y="13413"/>
                  </a:cubicBezTo>
                  <a:cubicBezTo>
                    <a:pt x="9600" y="14039"/>
                    <a:pt x="9249" y="14666"/>
                    <a:pt x="9199" y="15393"/>
                  </a:cubicBezTo>
                  <a:cubicBezTo>
                    <a:pt x="9199" y="15443"/>
                    <a:pt x="9224" y="15468"/>
                    <a:pt x="9274" y="15493"/>
                  </a:cubicBezTo>
                  <a:cubicBezTo>
                    <a:pt x="9299" y="15493"/>
                    <a:pt x="9349" y="15468"/>
                    <a:pt x="9349" y="15443"/>
                  </a:cubicBezTo>
                  <a:cubicBezTo>
                    <a:pt x="9399" y="15343"/>
                    <a:pt x="9424" y="15217"/>
                    <a:pt x="9475" y="15092"/>
                  </a:cubicBezTo>
                  <a:cubicBezTo>
                    <a:pt x="9600" y="14716"/>
                    <a:pt x="9750" y="14240"/>
                    <a:pt x="10051" y="14165"/>
                  </a:cubicBezTo>
                  <a:cubicBezTo>
                    <a:pt x="10101" y="14140"/>
                    <a:pt x="10151" y="14140"/>
                    <a:pt x="10201" y="14115"/>
                  </a:cubicBezTo>
                  <a:cubicBezTo>
                    <a:pt x="10277" y="14115"/>
                    <a:pt x="10352" y="14089"/>
                    <a:pt x="10427" y="14064"/>
                  </a:cubicBezTo>
                  <a:cubicBezTo>
                    <a:pt x="10527" y="14014"/>
                    <a:pt x="10602" y="13964"/>
                    <a:pt x="10678" y="13914"/>
                  </a:cubicBezTo>
                  <a:cubicBezTo>
                    <a:pt x="10728" y="13889"/>
                    <a:pt x="10778" y="13864"/>
                    <a:pt x="10828" y="13839"/>
                  </a:cubicBezTo>
                  <a:cubicBezTo>
                    <a:pt x="10963" y="13760"/>
                    <a:pt x="11124" y="13721"/>
                    <a:pt x="11287" y="13721"/>
                  </a:cubicBezTo>
                  <a:cubicBezTo>
                    <a:pt x="11487" y="13721"/>
                    <a:pt x="11690" y="13779"/>
                    <a:pt x="11856" y="13889"/>
                  </a:cubicBezTo>
                  <a:cubicBezTo>
                    <a:pt x="11906" y="13914"/>
                    <a:pt x="11931" y="13939"/>
                    <a:pt x="11981" y="13989"/>
                  </a:cubicBezTo>
                  <a:cubicBezTo>
                    <a:pt x="12031" y="14039"/>
                    <a:pt x="12106" y="14089"/>
                    <a:pt x="12206" y="14140"/>
                  </a:cubicBezTo>
                  <a:cubicBezTo>
                    <a:pt x="12282" y="14190"/>
                    <a:pt x="12382" y="14215"/>
                    <a:pt x="12457" y="14240"/>
                  </a:cubicBezTo>
                  <a:cubicBezTo>
                    <a:pt x="12482" y="14240"/>
                    <a:pt x="12532" y="14240"/>
                    <a:pt x="12557" y="14265"/>
                  </a:cubicBezTo>
                  <a:cubicBezTo>
                    <a:pt x="12733" y="14315"/>
                    <a:pt x="13034" y="14440"/>
                    <a:pt x="13184" y="14716"/>
                  </a:cubicBezTo>
                  <a:cubicBezTo>
                    <a:pt x="13309" y="14967"/>
                    <a:pt x="13284" y="15267"/>
                    <a:pt x="13259" y="15568"/>
                  </a:cubicBezTo>
                  <a:cubicBezTo>
                    <a:pt x="13234" y="15643"/>
                    <a:pt x="13234" y="15744"/>
                    <a:pt x="13234" y="15844"/>
                  </a:cubicBezTo>
                  <a:cubicBezTo>
                    <a:pt x="13209" y="16019"/>
                    <a:pt x="13234" y="16220"/>
                    <a:pt x="13234" y="16420"/>
                  </a:cubicBezTo>
                  <a:cubicBezTo>
                    <a:pt x="13259" y="16646"/>
                    <a:pt x="13259" y="16896"/>
                    <a:pt x="13234" y="17122"/>
                  </a:cubicBezTo>
                  <a:cubicBezTo>
                    <a:pt x="13184" y="17523"/>
                    <a:pt x="13008" y="17874"/>
                    <a:pt x="12733" y="18175"/>
                  </a:cubicBezTo>
                  <a:cubicBezTo>
                    <a:pt x="12482" y="18425"/>
                    <a:pt x="12181" y="18576"/>
                    <a:pt x="11856" y="18751"/>
                  </a:cubicBezTo>
                  <a:cubicBezTo>
                    <a:pt x="11630" y="18876"/>
                    <a:pt x="11429" y="19002"/>
                    <a:pt x="11229" y="19152"/>
                  </a:cubicBezTo>
                  <a:cubicBezTo>
                    <a:pt x="10803" y="19453"/>
                    <a:pt x="10502" y="19854"/>
                    <a:pt x="10201" y="20230"/>
                  </a:cubicBezTo>
                  <a:cubicBezTo>
                    <a:pt x="10026" y="20455"/>
                    <a:pt x="9851" y="20681"/>
                    <a:pt x="9725" y="20932"/>
                  </a:cubicBezTo>
                  <a:cubicBezTo>
                    <a:pt x="9650" y="21107"/>
                    <a:pt x="9600" y="21257"/>
                    <a:pt x="9550" y="21408"/>
                  </a:cubicBezTo>
                  <a:lnTo>
                    <a:pt x="9074" y="23037"/>
                  </a:lnTo>
                  <a:cubicBezTo>
                    <a:pt x="9023" y="23187"/>
                    <a:pt x="8973" y="23338"/>
                    <a:pt x="8923" y="23513"/>
                  </a:cubicBezTo>
                  <a:cubicBezTo>
                    <a:pt x="8748" y="24039"/>
                    <a:pt x="8597" y="24541"/>
                    <a:pt x="8497" y="25142"/>
                  </a:cubicBezTo>
                  <a:cubicBezTo>
                    <a:pt x="8497" y="25167"/>
                    <a:pt x="8522" y="25217"/>
                    <a:pt x="8572" y="25217"/>
                  </a:cubicBezTo>
                  <a:cubicBezTo>
                    <a:pt x="8622" y="25217"/>
                    <a:pt x="8648" y="25192"/>
                    <a:pt x="8648" y="25167"/>
                  </a:cubicBezTo>
                  <a:cubicBezTo>
                    <a:pt x="8748" y="24566"/>
                    <a:pt x="8898" y="24064"/>
                    <a:pt x="9049" y="23538"/>
                  </a:cubicBezTo>
                  <a:cubicBezTo>
                    <a:pt x="9099" y="23388"/>
                    <a:pt x="9149" y="23237"/>
                    <a:pt x="9199" y="23062"/>
                  </a:cubicBezTo>
                  <a:lnTo>
                    <a:pt x="9700" y="21458"/>
                  </a:lnTo>
                  <a:cubicBezTo>
                    <a:pt x="9725" y="21308"/>
                    <a:pt x="9775" y="21157"/>
                    <a:pt x="9851" y="21007"/>
                  </a:cubicBezTo>
                  <a:cubicBezTo>
                    <a:pt x="9976" y="20756"/>
                    <a:pt x="10151" y="20531"/>
                    <a:pt x="10327" y="20330"/>
                  </a:cubicBezTo>
                  <a:cubicBezTo>
                    <a:pt x="10627" y="19954"/>
                    <a:pt x="10928" y="19553"/>
                    <a:pt x="11304" y="19277"/>
                  </a:cubicBezTo>
                  <a:cubicBezTo>
                    <a:pt x="11505" y="19127"/>
                    <a:pt x="11730" y="19002"/>
                    <a:pt x="11931" y="18902"/>
                  </a:cubicBezTo>
                  <a:cubicBezTo>
                    <a:pt x="12257" y="18726"/>
                    <a:pt x="12582" y="18526"/>
                    <a:pt x="12833" y="18275"/>
                  </a:cubicBezTo>
                  <a:cubicBezTo>
                    <a:pt x="13134" y="17974"/>
                    <a:pt x="13334" y="17573"/>
                    <a:pt x="13384" y="17147"/>
                  </a:cubicBezTo>
                  <a:cubicBezTo>
                    <a:pt x="13409" y="16896"/>
                    <a:pt x="13409" y="16646"/>
                    <a:pt x="13384" y="16395"/>
                  </a:cubicBezTo>
                  <a:cubicBezTo>
                    <a:pt x="13384" y="16220"/>
                    <a:pt x="13359" y="16019"/>
                    <a:pt x="13384" y="15844"/>
                  </a:cubicBezTo>
                  <a:cubicBezTo>
                    <a:pt x="13384" y="15769"/>
                    <a:pt x="13384" y="15668"/>
                    <a:pt x="13409" y="15568"/>
                  </a:cubicBezTo>
                  <a:cubicBezTo>
                    <a:pt x="13435" y="15267"/>
                    <a:pt x="13460" y="14942"/>
                    <a:pt x="13334" y="14666"/>
                  </a:cubicBezTo>
                  <a:cubicBezTo>
                    <a:pt x="13184" y="14415"/>
                    <a:pt x="12933" y="14215"/>
                    <a:pt x="12582" y="14115"/>
                  </a:cubicBezTo>
                  <a:cubicBezTo>
                    <a:pt x="12557" y="14115"/>
                    <a:pt x="12532" y="14089"/>
                    <a:pt x="12507" y="14089"/>
                  </a:cubicBezTo>
                  <a:cubicBezTo>
                    <a:pt x="12432" y="14064"/>
                    <a:pt x="12332" y="14039"/>
                    <a:pt x="12282" y="14014"/>
                  </a:cubicBezTo>
                  <a:cubicBezTo>
                    <a:pt x="12206" y="13964"/>
                    <a:pt x="12131" y="13914"/>
                    <a:pt x="12056" y="13864"/>
                  </a:cubicBezTo>
                  <a:cubicBezTo>
                    <a:pt x="12031" y="13839"/>
                    <a:pt x="11981" y="13789"/>
                    <a:pt x="11931" y="13764"/>
                  </a:cubicBezTo>
                  <a:cubicBezTo>
                    <a:pt x="11750" y="13624"/>
                    <a:pt x="11515" y="13555"/>
                    <a:pt x="11281" y="13555"/>
                  </a:cubicBezTo>
                  <a:cubicBezTo>
                    <a:pt x="11094" y="13555"/>
                    <a:pt x="10909" y="13599"/>
                    <a:pt x="10753" y="13688"/>
                  </a:cubicBezTo>
                  <a:cubicBezTo>
                    <a:pt x="10703" y="13739"/>
                    <a:pt x="10653" y="13764"/>
                    <a:pt x="10602" y="13789"/>
                  </a:cubicBezTo>
                  <a:cubicBezTo>
                    <a:pt x="10527" y="13839"/>
                    <a:pt x="10452" y="13889"/>
                    <a:pt x="10377" y="13914"/>
                  </a:cubicBezTo>
                  <a:cubicBezTo>
                    <a:pt x="10302" y="13939"/>
                    <a:pt x="10252" y="13964"/>
                    <a:pt x="10176" y="13964"/>
                  </a:cubicBezTo>
                  <a:cubicBezTo>
                    <a:pt x="10126" y="13989"/>
                    <a:pt x="10051" y="13989"/>
                    <a:pt x="10001" y="14014"/>
                  </a:cubicBezTo>
                  <a:cubicBezTo>
                    <a:pt x="9876" y="14064"/>
                    <a:pt x="9750" y="14140"/>
                    <a:pt x="9675" y="14265"/>
                  </a:cubicBezTo>
                  <a:cubicBezTo>
                    <a:pt x="9800" y="14014"/>
                    <a:pt x="9926" y="13764"/>
                    <a:pt x="10076" y="13488"/>
                  </a:cubicBezTo>
                  <a:cubicBezTo>
                    <a:pt x="10302" y="13062"/>
                    <a:pt x="10552" y="12611"/>
                    <a:pt x="10703" y="12109"/>
                  </a:cubicBezTo>
                  <a:cubicBezTo>
                    <a:pt x="10728" y="12009"/>
                    <a:pt x="10753" y="11884"/>
                    <a:pt x="10703" y="11784"/>
                  </a:cubicBezTo>
                  <a:cubicBezTo>
                    <a:pt x="10627" y="11633"/>
                    <a:pt x="10477" y="11608"/>
                    <a:pt x="10352" y="11608"/>
                  </a:cubicBezTo>
                  <a:cubicBezTo>
                    <a:pt x="10302" y="11608"/>
                    <a:pt x="10277" y="11633"/>
                    <a:pt x="10226" y="11633"/>
                  </a:cubicBezTo>
                  <a:lnTo>
                    <a:pt x="10502" y="11132"/>
                  </a:lnTo>
                  <a:cubicBezTo>
                    <a:pt x="10602" y="10932"/>
                    <a:pt x="10703" y="10731"/>
                    <a:pt x="10753" y="10480"/>
                  </a:cubicBezTo>
                  <a:cubicBezTo>
                    <a:pt x="10878" y="10004"/>
                    <a:pt x="10728" y="9553"/>
                    <a:pt x="10577" y="9077"/>
                  </a:cubicBezTo>
                  <a:cubicBezTo>
                    <a:pt x="10527" y="8901"/>
                    <a:pt x="10477" y="8726"/>
                    <a:pt x="10427" y="8551"/>
                  </a:cubicBezTo>
                  <a:cubicBezTo>
                    <a:pt x="10327" y="8099"/>
                    <a:pt x="10327" y="7573"/>
                    <a:pt x="10327" y="6997"/>
                  </a:cubicBezTo>
                  <a:cubicBezTo>
                    <a:pt x="10302" y="6145"/>
                    <a:pt x="10302" y="5242"/>
                    <a:pt x="9951" y="4616"/>
                  </a:cubicBezTo>
                  <a:cubicBezTo>
                    <a:pt x="9825" y="4415"/>
                    <a:pt x="9700" y="4190"/>
                    <a:pt x="9550" y="3964"/>
                  </a:cubicBezTo>
                  <a:cubicBezTo>
                    <a:pt x="9374" y="3638"/>
                    <a:pt x="9174" y="3312"/>
                    <a:pt x="9023" y="3037"/>
                  </a:cubicBezTo>
                  <a:cubicBezTo>
                    <a:pt x="8973" y="2911"/>
                    <a:pt x="8898" y="2811"/>
                    <a:pt x="8848" y="2686"/>
                  </a:cubicBezTo>
                  <a:cubicBezTo>
                    <a:pt x="8748" y="2485"/>
                    <a:pt x="8648" y="2285"/>
                    <a:pt x="8522" y="2084"/>
                  </a:cubicBezTo>
                  <a:cubicBezTo>
                    <a:pt x="8021" y="1257"/>
                    <a:pt x="7269" y="631"/>
                    <a:pt x="6367" y="280"/>
                  </a:cubicBezTo>
                  <a:cubicBezTo>
                    <a:pt x="5874" y="97"/>
                    <a:pt x="5349" y="1"/>
                    <a:pt x="4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4"/>
            <p:cNvSpPr/>
            <p:nvPr/>
          </p:nvSpPr>
          <p:spPr>
            <a:xfrm>
              <a:off x="1568425" y="2166700"/>
              <a:ext cx="52050" cy="582100"/>
            </a:xfrm>
            <a:custGeom>
              <a:avLst/>
              <a:gdLst/>
              <a:ahLst/>
              <a:cxnLst/>
              <a:rect l="l" t="t" r="r" b="b"/>
              <a:pathLst>
                <a:path w="2082" h="23284" extrusionOk="0">
                  <a:moveTo>
                    <a:pt x="51" y="0"/>
                  </a:moveTo>
                  <a:cubicBezTo>
                    <a:pt x="26" y="0"/>
                    <a:pt x="1" y="25"/>
                    <a:pt x="1" y="50"/>
                  </a:cubicBezTo>
                  <a:cubicBezTo>
                    <a:pt x="1" y="50"/>
                    <a:pt x="1" y="75"/>
                    <a:pt x="1" y="101"/>
                  </a:cubicBezTo>
                  <a:cubicBezTo>
                    <a:pt x="1" y="101"/>
                    <a:pt x="1" y="126"/>
                    <a:pt x="1" y="126"/>
                  </a:cubicBezTo>
                  <a:lnTo>
                    <a:pt x="1304" y="8421"/>
                  </a:lnTo>
                  <a:cubicBezTo>
                    <a:pt x="1630" y="10502"/>
                    <a:pt x="1956" y="12657"/>
                    <a:pt x="1605" y="14787"/>
                  </a:cubicBezTo>
                  <a:cubicBezTo>
                    <a:pt x="1505" y="15539"/>
                    <a:pt x="1304" y="16266"/>
                    <a:pt x="1104" y="16993"/>
                  </a:cubicBezTo>
                  <a:cubicBezTo>
                    <a:pt x="928" y="17619"/>
                    <a:pt x="753" y="18271"/>
                    <a:pt x="627" y="18923"/>
                  </a:cubicBezTo>
                  <a:cubicBezTo>
                    <a:pt x="377" y="20326"/>
                    <a:pt x="728" y="22030"/>
                    <a:pt x="1505" y="23259"/>
                  </a:cubicBezTo>
                  <a:cubicBezTo>
                    <a:pt x="1530" y="23284"/>
                    <a:pt x="1555" y="23284"/>
                    <a:pt x="1555" y="23284"/>
                  </a:cubicBezTo>
                  <a:lnTo>
                    <a:pt x="1605" y="23284"/>
                  </a:lnTo>
                  <a:cubicBezTo>
                    <a:pt x="1630" y="23259"/>
                    <a:pt x="1630" y="23233"/>
                    <a:pt x="1605" y="23208"/>
                  </a:cubicBezTo>
                  <a:cubicBezTo>
                    <a:pt x="828" y="21980"/>
                    <a:pt x="502" y="20326"/>
                    <a:pt x="753" y="18948"/>
                  </a:cubicBezTo>
                  <a:cubicBezTo>
                    <a:pt x="853" y="18296"/>
                    <a:pt x="1054" y="17644"/>
                    <a:pt x="1204" y="17018"/>
                  </a:cubicBezTo>
                  <a:cubicBezTo>
                    <a:pt x="1404" y="16291"/>
                    <a:pt x="1605" y="15564"/>
                    <a:pt x="1730" y="14812"/>
                  </a:cubicBezTo>
                  <a:cubicBezTo>
                    <a:pt x="2081" y="12657"/>
                    <a:pt x="1730" y="10502"/>
                    <a:pt x="1404" y="8396"/>
                  </a:cubicBezTo>
                  <a:lnTo>
                    <a:pt x="126" y="50"/>
                  </a:lnTo>
                  <a:cubicBezTo>
                    <a:pt x="101" y="0"/>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4"/>
            <p:cNvSpPr/>
            <p:nvPr/>
          </p:nvSpPr>
          <p:spPr>
            <a:xfrm>
              <a:off x="1567800" y="2167050"/>
              <a:ext cx="81475" cy="589900"/>
            </a:xfrm>
            <a:custGeom>
              <a:avLst/>
              <a:gdLst/>
              <a:ahLst/>
              <a:cxnLst/>
              <a:rect l="l" t="t" r="r" b="b"/>
              <a:pathLst>
                <a:path w="3259" h="23596" extrusionOk="0">
                  <a:moveTo>
                    <a:pt x="89" y="1"/>
                  </a:moveTo>
                  <a:cubicBezTo>
                    <a:pt x="78" y="1"/>
                    <a:pt x="66" y="4"/>
                    <a:pt x="51" y="11"/>
                  </a:cubicBezTo>
                  <a:cubicBezTo>
                    <a:pt x="26" y="11"/>
                    <a:pt x="1" y="61"/>
                    <a:pt x="26" y="87"/>
                  </a:cubicBezTo>
                  <a:cubicBezTo>
                    <a:pt x="402" y="1340"/>
                    <a:pt x="627" y="2668"/>
                    <a:pt x="853" y="3946"/>
                  </a:cubicBezTo>
                  <a:cubicBezTo>
                    <a:pt x="1003" y="4899"/>
                    <a:pt x="1179" y="5876"/>
                    <a:pt x="1404" y="6853"/>
                  </a:cubicBezTo>
                  <a:cubicBezTo>
                    <a:pt x="1530" y="7355"/>
                    <a:pt x="1680" y="7881"/>
                    <a:pt x="1830" y="8382"/>
                  </a:cubicBezTo>
                  <a:cubicBezTo>
                    <a:pt x="1855" y="8508"/>
                    <a:pt x="1906" y="8633"/>
                    <a:pt x="1956" y="8758"/>
                  </a:cubicBezTo>
                  <a:cubicBezTo>
                    <a:pt x="2006" y="8959"/>
                    <a:pt x="2081" y="9159"/>
                    <a:pt x="2131" y="9385"/>
                  </a:cubicBezTo>
                  <a:cubicBezTo>
                    <a:pt x="2432" y="10889"/>
                    <a:pt x="2733" y="12468"/>
                    <a:pt x="2657" y="14021"/>
                  </a:cubicBezTo>
                  <a:cubicBezTo>
                    <a:pt x="2607" y="14798"/>
                    <a:pt x="2482" y="15600"/>
                    <a:pt x="2332" y="16352"/>
                  </a:cubicBezTo>
                  <a:cubicBezTo>
                    <a:pt x="2256" y="16854"/>
                    <a:pt x="2156" y="17380"/>
                    <a:pt x="2106" y="17881"/>
                  </a:cubicBezTo>
                  <a:cubicBezTo>
                    <a:pt x="1906" y="19485"/>
                    <a:pt x="2056" y="20738"/>
                    <a:pt x="2582" y="21741"/>
                  </a:cubicBezTo>
                  <a:cubicBezTo>
                    <a:pt x="2632" y="21816"/>
                    <a:pt x="2657" y="21891"/>
                    <a:pt x="2708" y="21991"/>
                  </a:cubicBezTo>
                  <a:cubicBezTo>
                    <a:pt x="2783" y="22117"/>
                    <a:pt x="2883" y="22267"/>
                    <a:pt x="2933" y="22443"/>
                  </a:cubicBezTo>
                  <a:cubicBezTo>
                    <a:pt x="3084" y="22768"/>
                    <a:pt x="3134" y="23169"/>
                    <a:pt x="3084" y="23545"/>
                  </a:cubicBezTo>
                  <a:lnTo>
                    <a:pt x="3109" y="23545"/>
                  </a:lnTo>
                  <a:lnTo>
                    <a:pt x="3109" y="23595"/>
                  </a:lnTo>
                  <a:lnTo>
                    <a:pt x="3159" y="23595"/>
                  </a:lnTo>
                  <a:cubicBezTo>
                    <a:pt x="3184" y="23595"/>
                    <a:pt x="3209" y="23570"/>
                    <a:pt x="3209" y="23545"/>
                  </a:cubicBezTo>
                  <a:cubicBezTo>
                    <a:pt x="3259" y="23144"/>
                    <a:pt x="3209" y="22743"/>
                    <a:pt x="3058" y="22392"/>
                  </a:cubicBezTo>
                  <a:cubicBezTo>
                    <a:pt x="2983" y="22217"/>
                    <a:pt x="2908" y="22067"/>
                    <a:pt x="2808" y="21916"/>
                  </a:cubicBezTo>
                  <a:cubicBezTo>
                    <a:pt x="2783" y="21841"/>
                    <a:pt x="2733" y="21766"/>
                    <a:pt x="2683" y="21691"/>
                  </a:cubicBezTo>
                  <a:cubicBezTo>
                    <a:pt x="2181" y="20713"/>
                    <a:pt x="2031" y="19485"/>
                    <a:pt x="2231" y="17906"/>
                  </a:cubicBezTo>
                  <a:cubicBezTo>
                    <a:pt x="2282" y="17405"/>
                    <a:pt x="2382" y="16879"/>
                    <a:pt x="2457" y="16377"/>
                  </a:cubicBezTo>
                  <a:cubicBezTo>
                    <a:pt x="2582" y="15625"/>
                    <a:pt x="2733" y="14823"/>
                    <a:pt x="2758" y="14047"/>
                  </a:cubicBezTo>
                  <a:cubicBezTo>
                    <a:pt x="2858" y="12442"/>
                    <a:pt x="2532" y="10889"/>
                    <a:pt x="2231" y="9360"/>
                  </a:cubicBezTo>
                  <a:cubicBezTo>
                    <a:pt x="2206" y="9134"/>
                    <a:pt x="2131" y="8934"/>
                    <a:pt x="2056" y="8733"/>
                  </a:cubicBezTo>
                  <a:cubicBezTo>
                    <a:pt x="2031" y="8608"/>
                    <a:pt x="1981" y="8483"/>
                    <a:pt x="1956" y="8357"/>
                  </a:cubicBezTo>
                  <a:cubicBezTo>
                    <a:pt x="1805" y="7856"/>
                    <a:pt x="1655" y="7330"/>
                    <a:pt x="1530" y="6828"/>
                  </a:cubicBezTo>
                  <a:cubicBezTo>
                    <a:pt x="1304" y="5851"/>
                    <a:pt x="1129" y="4874"/>
                    <a:pt x="953" y="3921"/>
                  </a:cubicBezTo>
                  <a:cubicBezTo>
                    <a:pt x="753" y="2643"/>
                    <a:pt x="502" y="1315"/>
                    <a:pt x="126" y="36"/>
                  </a:cubicBezTo>
                  <a:cubicBezTo>
                    <a:pt x="126" y="19"/>
                    <a:pt x="114"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4"/>
            <p:cNvSpPr/>
            <p:nvPr/>
          </p:nvSpPr>
          <p:spPr>
            <a:xfrm>
              <a:off x="1597875" y="2155425"/>
              <a:ext cx="125350" cy="155400"/>
            </a:xfrm>
            <a:custGeom>
              <a:avLst/>
              <a:gdLst/>
              <a:ahLst/>
              <a:cxnLst/>
              <a:rect l="l" t="t" r="r" b="b"/>
              <a:pathLst>
                <a:path w="5014" h="6216" extrusionOk="0">
                  <a:moveTo>
                    <a:pt x="4963" y="0"/>
                  </a:moveTo>
                  <a:cubicBezTo>
                    <a:pt x="4938" y="0"/>
                    <a:pt x="4888" y="25"/>
                    <a:pt x="4863" y="50"/>
                  </a:cubicBezTo>
                  <a:cubicBezTo>
                    <a:pt x="4537" y="852"/>
                    <a:pt x="4086" y="1579"/>
                    <a:pt x="3485" y="2206"/>
                  </a:cubicBezTo>
                  <a:cubicBezTo>
                    <a:pt x="3109" y="2632"/>
                    <a:pt x="2683" y="3008"/>
                    <a:pt x="2282" y="3359"/>
                  </a:cubicBezTo>
                  <a:cubicBezTo>
                    <a:pt x="2031" y="3559"/>
                    <a:pt x="1805" y="3785"/>
                    <a:pt x="1580" y="3985"/>
                  </a:cubicBezTo>
                  <a:cubicBezTo>
                    <a:pt x="778" y="4737"/>
                    <a:pt x="302" y="5389"/>
                    <a:pt x="26" y="6115"/>
                  </a:cubicBezTo>
                  <a:cubicBezTo>
                    <a:pt x="1" y="6141"/>
                    <a:pt x="26" y="6191"/>
                    <a:pt x="76" y="6191"/>
                  </a:cubicBezTo>
                  <a:cubicBezTo>
                    <a:pt x="76" y="6216"/>
                    <a:pt x="76" y="6216"/>
                    <a:pt x="101" y="6216"/>
                  </a:cubicBezTo>
                  <a:cubicBezTo>
                    <a:pt x="126" y="6216"/>
                    <a:pt x="151" y="6191"/>
                    <a:pt x="176" y="6166"/>
                  </a:cubicBezTo>
                  <a:cubicBezTo>
                    <a:pt x="427" y="5464"/>
                    <a:pt x="903" y="4837"/>
                    <a:pt x="1680" y="4085"/>
                  </a:cubicBezTo>
                  <a:cubicBezTo>
                    <a:pt x="1906" y="3885"/>
                    <a:pt x="2131" y="3684"/>
                    <a:pt x="2382" y="3484"/>
                  </a:cubicBezTo>
                  <a:cubicBezTo>
                    <a:pt x="2783" y="3108"/>
                    <a:pt x="3234" y="2732"/>
                    <a:pt x="3610" y="2306"/>
                  </a:cubicBezTo>
                  <a:cubicBezTo>
                    <a:pt x="4211" y="1654"/>
                    <a:pt x="4662" y="927"/>
                    <a:pt x="5013" y="100"/>
                  </a:cubicBezTo>
                  <a:cubicBezTo>
                    <a:pt x="5013" y="75"/>
                    <a:pt x="5013" y="25"/>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4"/>
            <p:cNvSpPr/>
            <p:nvPr/>
          </p:nvSpPr>
          <p:spPr>
            <a:xfrm>
              <a:off x="1584725" y="2152675"/>
              <a:ext cx="57675" cy="85475"/>
            </a:xfrm>
            <a:custGeom>
              <a:avLst/>
              <a:gdLst/>
              <a:ahLst/>
              <a:cxnLst/>
              <a:rect l="l" t="t" r="r" b="b"/>
              <a:pathLst>
                <a:path w="2307" h="3419" extrusionOk="0">
                  <a:moveTo>
                    <a:pt x="2207" y="0"/>
                  </a:moveTo>
                  <a:cubicBezTo>
                    <a:pt x="2183" y="0"/>
                    <a:pt x="2156" y="23"/>
                    <a:pt x="2156" y="60"/>
                  </a:cubicBezTo>
                  <a:cubicBezTo>
                    <a:pt x="1905" y="1138"/>
                    <a:pt x="1229" y="2165"/>
                    <a:pt x="26" y="3293"/>
                  </a:cubicBezTo>
                  <a:cubicBezTo>
                    <a:pt x="0" y="3318"/>
                    <a:pt x="0" y="3368"/>
                    <a:pt x="26" y="3393"/>
                  </a:cubicBezTo>
                  <a:cubicBezTo>
                    <a:pt x="26" y="3418"/>
                    <a:pt x="51" y="3418"/>
                    <a:pt x="76" y="3418"/>
                  </a:cubicBezTo>
                  <a:cubicBezTo>
                    <a:pt x="101" y="3418"/>
                    <a:pt x="126" y="3418"/>
                    <a:pt x="126" y="3393"/>
                  </a:cubicBezTo>
                  <a:cubicBezTo>
                    <a:pt x="1354" y="2240"/>
                    <a:pt x="2056" y="1213"/>
                    <a:pt x="2281" y="85"/>
                  </a:cubicBezTo>
                  <a:cubicBezTo>
                    <a:pt x="2306" y="60"/>
                    <a:pt x="2281" y="10"/>
                    <a:pt x="2231" y="10"/>
                  </a:cubicBezTo>
                  <a:cubicBezTo>
                    <a:pt x="2224" y="3"/>
                    <a:pt x="2216"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4"/>
            <p:cNvSpPr/>
            <p:nvPr/>
          </p:nvSpPr>
          <p:spPr>
            <a:xfrm>
              <a:off x="1573450" y="2084150"/>
              <a:ext cx="79600" cy="103250"/>
            </a:xfrm>
            <a:custGeom>
              <a:avLst/>
              <a:gdLst/>
              <a:ahLst/>
              <a:cxnLst/>
              <a:rect l="l" t="t" r="r" b="b"/>
              <a:pathLst>
                <a:path w="3184" h="4130" extrusionOk="0">
                  <a:moveTo>
                    <a:pt x="3108" y="0"/>
                  </a:moveTo>
                  <a:cubicBezTo>
                    <a:pt x="3089" y="0"/>
                    <a:pt x="3071" y="7"/>
                    <a:pt x="3058" y="19"/>
                  </a:cubicBezTo>
                  <a:cubicBezTo>
                    <a:pt x="2657" y="370"/>
                    <a:pt x="2231" y="746"/>
                    <a:pt x="1830" y="1147"/>
                  </a:cubicBezTo>
                  <a:cubicBezTo>
                    <a:pt x="1053" y="1974"/>
                    <a:pt x="426" y="2951"/>
                    <a:pt x="0" y="4029"/>
                  </a:cubicBezTo>
                  <a:cubicBezTo>
                    <a:pt x="0" y="4054"/>
                    <a:pt x="0" y="4104"/>
                    <a:pt x="50" y="4129"/>
                  </a:cubicBezTo>
                  <a:lnTo>
                    <a:pt x="76" y="4129"/>
                  </a:lnTo>
                  <a:cubicBezTo>
                    <a:pt x="101" y="4129"/>
                    <a:pt x="126" y="4104"/>
                    <a:pt x="151" y="4079"/>
                  </a:cubicBezTo>
                  <a:cubicBezTo>
                    <a:pt x="552" y="3027"/>
                    <a:pt x="1178" y="2049"/>
                    <a:pt x="1955" y="1247"/>
                  </a:cubicBezTo>
                  <a:cubicBezTo>
                    <a:pt x="2331" y="846"/>
                    <a:pt x="2757" y="495"/>
                    <a:pt x="3158" y="144"/>
                  </a:cubicBezTo>
                  <a:cubicBezTo>
                    <a:pt x="3183" y="94"/>
                    <a:pt x="3183" y="69"/>
                    <a:pt x="3158" y="19"/>
                  </a:cubicBezTo>
                  <a:cubicBezTo>
                    <a:pt x="3146" y="7"/>
                    <a:pt x="3127"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4"/>
            <p:cNvSpPr/>
            <p:nvPr/>
          </p:nvSpPr>
          <p:spPr>
            <a:xfrm>
              <a:off x="1550275" y="1845650"/>
              <a:ext cx="34475" cy="57900"/>
            </a:xfrm>
            <a:custGeom>
              <a:avLst/>
              <a:gdLst/>
              <a:ahLst/>
              <a:cxnLst/>
              <a:rect l="l" t="t" r="r" b="b"/>
              <a:pathLst>
                <a:path w="1379" h="2316" extrusionOk="0">
                  <a:moveTo>
                    <a:pt x="1289" y="0"/>
                  </a:moveTo>
                  <a:cubicBezTo>
                    <a:pt x="1255" y="0"/>
                    <a:pt x="1228" y="24"/>
                    <a:pt x="1228" y="60"/>
                  </a:cubicBezTo>
                  <a:cubicBezTo>
                    <a:pt x="1078" y="612"/>
                    <a:pt x="727" y="1088"/>
                    <a:pt x="376" y="1539"/>
                  </a:cubicBezTo>
                  <a:cubicBezTo>
                    <a:pt x="326" y="1614"/>
                    <a:pt x="276" y="1689"/>
                    <a:pt x="201" y="1765"/>
                  </a:cubicBezTo>
                  <a:cubicBezTo>
                    <a:pt x="100" y="1915"/>
                    <a:pt x="0" y="2090"/>
                    <a:pt x="75" y="2266"/>
                  </a:cubicBezTo>
                  <a:cubicBezTo>
                    <a:pt x="75" y="2291"/>
                    <a:pt x="100" y="2316"/>
                    <a:pt x="125" y="2316"/>
                  </a:cubicBezTo>
                  <a:lnTo>
                    <a:pt x="150" y="2316"/>
                  </a:lnTo>
                  <a:cubicBezTo>
                    <a:pt x="201" y="2291"/>
                    <a:pt x="226" y="2266"/>
                    <a:pt x="201" y="2216"/>
                  </a:cubicBezTo>
                  <a:cubicBezTo>
                    <a:pt x="175" y="2090"/>
                    <a:pt x="251" y="1965"/>
                    <a:pt x="326" y="1865"/>
                  </a:cubicBezTo>
                  <a:cubicBezTo>
                    <a:pt x="401" y="1790"/>
                    <a:pt x="451" y="1714"/>
                    <a:pt x="501" y="1639"/>
                  </a:cubicBezTo>
                  <a:cubicBezTo>
                    <a:pt x="852" y="1163"/>
                    <a:pt x="1228" y="662"/>
                    <a:pt x="1378" y="85"/>
                  </a:cubicBezTo>
                  <a:cubicBezTo>
                    <a:pt x="1378" y="60"/>
                    <a:pt x="1353" y="10"/>
                    <a:pt x="1328" y="10"/>
                  </a:cubicBezTo>
                  <a:cubicBezTo>
                    <a:pt x="1315" y="3"/>
                    <a:pt x="1302"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4"/>
            <p:cNvSpPr/>
            <p:nvPr/>
          </p:nvSpPr>
          <p:spPr>
            <a:xfrm>
              <a:off x="1563425" y="1881350"/>
              <a:ext cx="78350" cy="116200"/>
            </a:xfrm>
            <a:custGeom>
              <a:avLst/>
              <a:gdLst/>
              <a:ahLst/>
              <a:cxnLst/>
              <a:rect l="l" t="t" r="r" b="b"/>
              <a:pathLst>
                <a:path w="3134" h="4648" extrusionOk="0">
                  <a:moveTo>
                    <a:pt x="3056" y="0"/>
                  </a:moveTo>
                  <a:cubicBezTo>
                    <a:pt x="3031" y="0"/>
                    <a:pt x="3001" y="18"/>
                    <a:pt x="2983" y="36"/>
                  </a:cubicBezTo>
                  <a:cubicBezTo>
                    <a:pt x="2732" y="412"/>
                    <a:pt x="2557" y="813"/>
                    <a:pt x="2381" y="1189"/>
                  </a:cubicBezTo>
                  <a:cubicBezTo>
                    <a:pt x="2281" y="1439"/>
                    <a:pt x="2156" y="1715"/>
                    <a:pt x="2030" y="1966"/>
                  </a:cubicBezTo>
                  <a:cubicBezTo>
                    <a:pt x="1529" y="2918"/>
                    <a:pt x="777" y="3720"/>
                    <a:pt x="25" y="4522"/>
                  </a:cubicBezTo>
                  <a:cubicBezTo>
                    <a:pt x="0" y="4547"/>
                    <a:pt x="0" y="4597"/>
                    <a:pt x="50" y="4622"/>
                  </a:cubicBezTo>
                  <a:cubicBezTo>
                    <a:pt x="50" y="4622"/>
                    <a:pt x="76" y="4647"/>
                    <a:pt x="101" y="4647"/>
                  </a:cubicBezTo>
                  <a:cubicBezTo>
                    <a:pt x="101" y="4647"/>
                    <a:pt x="126" y="4622"/>
                    <a:pt x="151" y="4622"/>
                  </a:cubicBezTo>
                  <a:cubicBezTo>
                    <a:pt x="878" y="3820"/>
                    <a:pt x="1655" y="3018"/>
                    <a:pt x="2156" y="2041"/>
                  </a:cubicBezTo>
                  <a:cubicBezTo>
                    <a:pt x="2306" y="1765"/>
                    <a:pt x="2406" y="1514"/>
                    <a:pt x="2532" y="1264"/>
                  </a:cubicBezTo>
                  <a:cubicBezTo>
                    <a:pt x="2707" y="863"/>
                    <a:pt x="2883" y="487"/>
                    <a:pt x="3108" y="111"/>
                  </a:cubicBezTo>
                  <a:cubicBezTo>
                    <a:pt x="3133" y="86"/>
                    <a:pt x="3108" y="36"/>
                    <a:pt x="3083" y="11"/>
                  </a:cubicBezTo>
                  <a:cubicBezTo>
                    <a:pt x="3076" y="3"/>
                    <a:pt x="3066"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4"/>
            <p:cNvSpPr/>
            <p:nvPr/>
          </p:nvSpPr>
          <p:spPr>
            <a:xfrm>
              <a:off x="1564675" y="1987850"/>
              <a:ext cx="85875" cy="108075"/>
            </a:xfrm>
            <a:custGeom>
              <a:avLst/>
              <a:gdLst/>
              <a:ahLst/>
              <a:cxnLst/>
              <a:rect l="l" t="t" r="r" b="b"/>
              <a:pathLst>
                <a:path w="3435" h="4323" extrusionOk="0">
                  <a:moveTo>
                    <a:pt x="3357" y="1"/>
                  </a:moveTo>
                  <a:cubicBezTo>
                    <a:pt x="3332" y="1"/>
                    <a:pt x="3301" y="19"/>
                    <a:pt x="3284" y="36"/>
                  </a:cubicBezTo>
                  <a:cubicBezTo>
                    <a:pt x="2707" y="964"/>
                    <a:pt x="2131" y="1916"/>
                    <a:pt x="1354" y="2743"/>
                  </a:cubicBezTo>
                  <a:cubicBezTo>
                    <a:pt x="1229" y="2894"/>
                    <a:pt x="1078" y="3019"/>
                    <a:pt x="953" y="3169"/>
                  </a:cubicBezTo>
                  <a:cubicBezTo>
                    <a:pt x="627" y="3495"/>
                    <a:pt x="301" y="3821"/>
                    <a:pt x="26" y="4197"/>
                  </a:cubicBezTo>
                  <a:cubicBezTo>
                    <a:pt x="0" y="4247"/>
                    <a:pt x="26" y="4297"/>
                    <a:pt x="51" y="4322"/>
                  </a:cubicBezTo>
                  <a:lnTo>
                    <a:pt x="101" y="4322"/>
                  </a:lnTo>
                  <a:cubicBezTo>
                    <a:pt x="126" y="4322"/>
                    <a:pt x="151" y="4322"/>
                    <a:pt x="151" y="4297"/>
                  </a:cubicBezTo>
                  <a:cubicBezTo>
                    <a:pt x="401" y="3921"/>
                    <a:pt x="727" y="3595"/>
                    <a:pt x="1053" y="3270"/>
                  </a:cubicBezTo>
                  <a:cubicBezTo>
                    <a:pt x="1204" y="3119"/>
                    <a:pt x="1329" y="2994"/>
                    <a:pt x="1479" y="2843"/>
                  </a:cubicBezTo>
                  <a:cubicBezTo>
                    <a:pt x="2231" y="2016"/>
                    <a:pt x="2833" y="1064"/>
                    <a:pt x="3409" y="112"/>
                  </a:cubicBezTo>
                  <a:cubicBezTo>
                    <a:pt x="3434" y="87"/>
                    <a:pt x="3434" y="36"/>
                    <a:pt x="3384" y="11"/>
                  </a:cubicBezTo>
                  <a:cubicBezTo>
                    <a:pt x="3377" y="4"/>
                    <a:pt x="3367" y="1"/>
                    <a:pt x="3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4"/>
            <p:cNvSpPr/>
            <p:nvPr/>
          </p:nvSpPr>
          <p:spPr>
            <a:xfrm>
              <a:off x="1458150" y="1885575"/>
              <a:ext cx="110300" cy="106950"/>
            </a:xfrm>
            <a:custGeom>
              <a:avLst/>
              <a:gdLst/>
              <a:ahLst/>
              <a:cxnLst/>
              <a:rect l="l" t="t" r="r" b="b"/>
              <a:pathLst>
                <a:path w="4412" h="4278" extrusionOk="0">
                  <a:moveTo>
                    <a:pt x="91" y="1"/>
                  </a:moveTo>
                  <a:cubicBezTo>
                    <a:pt x="76" y="1"/>
                    <a:pt x="61" y="7"/>
                    <a:pt x="51" y="17"/>
                  </a:cubicBezTo>
                  <a:cubicBezTo>
                    <a:pt x="1" y="42"/>
                    <a:pt x="1" y="92"/>
                    <a:pt x="26" y="142"/>
                  </a:cubicBezTo>
                  <a:cubicBezTo>
                    <a:pt x="427" y="619"/>
                    <a:pt x="928" y="1220"/>
                    <a:pt x="1429" y="1746"/>
                  </a:cubicBezTo>
                  <a:cubicBezTo>
                    <a:pt x="2282" y="2624"/>
                    <a:pt x="3459" y="3601"/>
                    <a:pt x="4261" y="4253"/>
                  </a:cubicBezTo>
                  <a:cubicBezTo>
                    <a:pt x="4287" y="4278"/>
                    <a:pt x="4312" y="4278"/>
                    <a:pt x="4312" y="4278"/>
                  </a:cubicBezTo>
                  <a:cubicBezTo>
                    <a:pt x="4337" y="4278"/>
                    <a:pt x="4362" y="4278"/>
                    <a:pt x="4387" y="4253"/>
                  </a:cubicBezTo>
                  <a:cubicBezTo>
                    <a:pt x="4412" y="4228"/>
                    <a:pt x="4387" y="4178"/>
                    <a:pt x="4362" y="4153"/>
                  </a:cubicBezTo>
                  <a:cubicBezTo>
                    <a:pt x="3560" y="3501"/>
                    <a:pt x="2382" y="2523"/>
                    <a:pt x="1555" y="1646"/>
                  </a:cubicBezTo>
                  <a:cubicBezTo>
                    <a:pt x="1079" y="1145"/>
                    <a:pt x="652" y="644"/>
                    <a:pt x="151" y="42"/>
                  </a:cubicBezTo>
                  <a:cubicBezTo>
                    <a:pt x="137"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4"/>
            <p:cNvSpPr/>
            <p:nvPr/>
          </p:nvSpPr>
          <p:spPr>
            <a:xfrm>
              <a:off x="1490125" y="1834150"/>
              <a:ext cx="64550" cy="66900"/>
            </a:xfrm>
            <a:custGeom>
              <a:avLst/>
              <a:gdLst/>
              <a:ahLst/>
              <a:cxnLst/>
              <a:rect l="l" t="t" r="r" b="b"/>
              <a:pathLst>
                <a:path w="2582" h="2676" extrusionOk="0">
                  <a:moveTo>
                    <a:pt x="100" y="0"/>
                  </a:moveTo>
                  <a:cubicBezTo>
                    <a:pt x="81" y="0"/>
                    <a:pt x="63" y="6"/>
                    <a:pt x="50" y="19"/>
                  </a:cubicBezTo>
                  <a:cubicBezTo>
                    <a:pt x="0" y="44"/>
                    <a:pt x="0" y="94"/>
                    <a:pt x="25" y="119"/>
                  </a:cubicBezTo>
                  <a:cubicBezTo>
                    <a:pt x="451" y="671"/>
                    <a:pt x="852" y="1172"/>
                    <a:pt x="1253" y="1623"/>
                  </a:cubicBezTo>
                  <a:cubicBezTo>
                    <a:pt x="1604" y="2049"/>
                    <a:pt x="1980" y="2450"/>
                    <a:pt x="2456" y="2651"/>
                  </a:cubicBezTo>
                  <a:cubicBezTo>
                    <a:pt x="2481" y="2676"/>
                    <a:pt x="2481" y="2676"/>
                    <a:pt x="2506" y="2676"/>
                  </a:cubicBezTo>
                  <a:cubicBezTo>
                    <a:pt x="2531" y="2676"/>
                    <a:pt x="2556" y="2651"/>
                    <a:pt x="2556" y="2626"/>
                  </a:cubicBezTo>
                  <a:cubicBezTo>
                    <a:pt x="2581" y="2575"/>
                    <a:pt x="2556" y="2550"/>
                    <a:pt x="2531" y="2525"/>
                  </a:cubicBezTo>
                  <a:cubicBezTo>
                    <a:pt x="2055" y="2325"/>
                    <a:pt x="1704" y="1949"/>
                    <a:pt x="1353" y="1523"/>
                  </a:cubicBezTo>
                  <a:cubicBezTo>
                    <a:pt x="977" y="1072"/>
                    <a:pt x="576" y="570"/>
                    <a:pt x="150" y="19"/>
                  </a:cubicBezTo>
                  <a:cubicBezTo>
                    <a:pt x="138" y="6"/>
                    <a:pt x="11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4"/>
            <p:cNvSpPr/>
            <p:nvPr/>
          </p:nvSpPr>
          <p:spPr>
            <a:xfrm>
              <a:off x="1507650" y="2022125"/>
              <a:ext cx="61425" cy="66900"/>
            </a:xfrm>
            <a:custGeom>
              <a:avLst/>
              <a:gdLst/>
              <a:ahLst/>
              <a:cxnLst/>
              <a:rect l="l" t="t" r="r" b="b"/>
              <a:pathLst>
                <a:path w="2457" h="2676" extrusionOk="0">
                  <a:moveTo>
                    <a:pt x="76" y="0"/>
                  </a:moveTo>
                  <a:cubicBezTo>
                    <a:pt x="57" y="0"/>
                    <a:pt x="38" y="6"/>
                    <a:pt x="26" y="19"/>
                  </a:cubicBezTo>
                  <a:cubicBezTo>
                    <a:pt x="1" y="69"/>
                    <a:pt x="1" y="94"/>
                    <a:pt x="26" y="144"/>
                  </a:cubicBezTo>
                  <a:cubicBezTo>
                    <a:pt x="402" y="445"/>
                    <a:pt x="803" y="771"/>
                    <a:pt x="1129" y="1147"/>
                  </a:cubicBezTo>
                  <a:cubicBezTo>
                    <a:pt x="1254" y="1297"/>
                    <a:pt x="1404" y="1472"/>
                    <a:pt x="1530" y="1623"/>
                  </a:cubicBezTo>
                  <a:lnTo>
                    <a:pt x="2332" y="2625"/>
                  </a:lnTo>
                  <a:cubicBezTo>
                    <a:pt x="2332" y="2650"/>
                    <a:pt x="2357" y="2675"/>
                    <a:pt x="2382" y="2675"/>
                  </a:cubicBezTo>
                  <a:cubicBezTo>
                    <a:pt x="2407" y="2675"/>
                    <a:pt x="2407" y="2650"/>
                    <a:pt x="2432" y="2650"/>
                  </a:cubicBezTo>
                  <a:cubicBezTo>
                    <a:pt x="2457" y="2625"/>
                    <a:pt x="2457" y="2575"/>
                    <a:pt x="2432" y="2550"/>
                  </a:cubicBezTo>
                  <a:lnTo>
                    <a:pt x="1655" y="1523"/>
                  </a:lnTo>
                  <a:cubicBezTo>
                    <a:pt x="1505" y="1372"/>
                    <a:pt x="1379" y="1197"/>
                    <a:pt x="1229" y="1046"/>
                  </a:cubicBezTo>
                  <a:cubicBezTo>
                    <a:pt x="903" y="670"/>
                    <a:pt x="502" y="345"/>
                    <a:pt x="126" y="19"/>
                  </a:cubicBezTo>
                  <a:cubicBezTo>
                    <a:pt x="114" y="6"/>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4"/>
            <p:cNvSpPr/>
            <p:nvPr/>
          </p:nvSpPr>
          <p:spPr>
            <a:xfrm>
              <a:off x="1488850" y="2084775"/>
              <a:ext cx="82750" cy="82575"/>
            </a:xfrm>
            <a:custGeom>
              <a:avLst/>
              <a:gdLst/>
              <a:ahLst/>
              <a:cxnLst/>
              <a:rect l="l" t="t" r="r" b="b"/>
              <a:pathLst>
                <a:path w="3310" h="3303" extrusionOk="0">
                  <a:moveTo>
                    <a:pt x="76" y="0"/>
                  </a:moveTo>
                  <a:cubicBezTo>
                    <a:pt x="57" y="0"/>
                    <a:pt x="38" y="7"/>
                    <a:pt x="26" y="19"/>
                  </a:cubicBezTo>
                  <a:cubicBezTo>
                    <a:pt x="1" y="44"/>
                    <a:pt x="1" y="94"/>
                    <a:pt x="26" y="144"/>
                  </a:cubicBezTo>
                  <a:lnTo>
                    <a:pt x="3184" y="3277"/>
                  </a:lnTo>
                  <a:cubicBezTo>
                    <a:pt x="3209" y="3277"/>
                    <a:pt x="3209" y="3302"/>
                    <a:pt x="3234" y="3302"/>
                  </a:cubicBezTo>
                  <a:cubicBezTo>
                    <a:pt x="3259" y="3302"/>
                    <a:pt x="3284" y="3277"/>
                    <a:pt x="3284" y="3277"/>
                  </a:cubicBezTo>
                  <a:cubicBezTo>
                    <a:pt x="3309" y="3252"/>
                    <a:pt x="3309" y="3202"/>
                    <a:pt x="3284" y="3152"/>
                  </a:cubicBezTo>
                  <a:lnTo>
                    <a:pt x="126" y="19"/>
                  </a:lnTo>
                  <a:cubicBezTo>
                    <a:pt x="114"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4"/>
            <p:cNvSpPr/>
            <p:nvPr/>
          </p:nvSpPr>
          <p:spPr>
            <a:xfrm>
              <a:off x="1535850" y="2215925"/>
              <a:ext cx="45775" cy="33500"/>
            </a:xfrm>
            <a:custGeom>
              <a:avLst/>
              <a:gdLst/>
              <a:ahLst/>
              <a:cxnLst/>
              <a:rect l="l" t="t" r="r" b="b"/>
              <a:pathLst>
                <a:path w="1831" h="1340" extrusionOk="0">
                  <a:moveTo>
                    <a:pt x="99" y="1"/>
                  </a:moveTo>
                  <a:cubicBezTo>
                    <a:pt x="74" y="1"/>
                    <a:pt x="43" y="19"/>
                    <a:pt x="26" y="36"/>
                  </a:cubicBezTo>
                  <a:cubicBezTo>
                    <a:pt x="1" y="61"/>
                    <a:pt x="1" y="111"/>
                    <a:pt x="26" y="137"/>
                  </a:cubicBezTo>
                  <a:cubicBezTo>
                    <a:pt x="552" y="588"/>
                    <a:pt x="1103" y="989"/>
                    <a:pt x="1705" y="1340"/>
                  </a:cubicBezTo>
                  <a:lnTo>
                    <a:pt x="1730" y="1340"/>
                  </a:lnTo>
                  <a:cubicBezTo>
                    <a:pt x="1755" y="1340"/>
                    <a:pt x="1780" y="1315"/>
                    <a:pt x="1805" y="1315"/>
                  </a:cubicBezTo>
                  <a:cubicBezTo>
                    <a:pt x="1830" y="1264"/>
                    <a:pt x="1805" y="1214"/>
                    <a:pt x="1780" y="1189"/>
                  </a:cubicBezTo>
                  <a:cubicBezTo>
                    <a:pt x="1179" y="863"/>
                    <a:pt x="627" y="462"/>
                    <a:pt x="126" y="11"/>
                  </a:cubicBezTo>
                  <a:cubicBezTo>
                    <a:pt x="119" y="4"/>
                    <a:pt x="109"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4"/>
            <p:cNvSpPr/>
            <p:nvPr/>
          </p:nvSpPr>
          <p:spPr>
            <a:xfrm>
              <a:off x="1510175" y="2264025"/>
              <a:ext cx="87100" cy="71875"/>
            </a:xfrm>
            <a:custGeom>
              <a:avLst/>
              <a:gdLst/>
              <a:ahLst/>
              <a:cxnLst/>
              <a:rect l="l" t="t" r="r" b="b"/>
              <a:pathLst>
                <a:path w="3484" h="2875" extrusionOk="0">
                  <a:moveTo>
                    <a:pt x="85" y="1"/>
                  </a:moveTo>
                  <a:cubicBezTo>
                    <a:pt x="63" y="1"/>
                    <a:pt x="40" y="13"/>
                    <a:pt x="25" y="42"/>
                  </a:cubicBezTo>
                  <a:cubicBezTo>
                    <a:pt x="0" y="67"/>
                    <a:pt x="25" y="117"/>
                    <a:pt x="50" y="142"/>
                  </a:cubicBezTo>
                  <a:lnTo>
                    <a:pt x="1579" y="1270"/>
                  </a:lnTo>
                  <a:cubicBezTo>
                    <a:pt x="2206" y="1746"/>
                    <a:pt x="2857" y="2223"/>
                    <a:pt x="3333" y="2849"/>
                  </a:cubicBezTo>
                  <a:cubicBezTo>
                    <a:pt x="3358" y="2874"/>
                    <a:pt x="3384" y="2874"/>
                    <a:pt x="3384" y="2874"/>
                  </a:cubicBezTo>
                  <a:lnTo>
                    <a:pt x="3434" y="2874"/>
                  </a:lnTo>
                  <a:cubicBezTo>
                    <a:pt x="3484" y="2849"/>
                    <a:pt x="3484" y="2799"/>
                    <a:pt x="3459" y="2774"/>
                  </a:cubicBezTo>
                  <a:cubicBezTo>
                    <a:pt x="2957" y="2122"/>
                    <a:pt x="2306" y="1621"/>
                    <a:pt x="1679" y="1145"/>
                  </a:cubicBezTo>
                  <a:lnTo>
                    <a:pt x="125" y="17"/>
                  </a:lnTo>
                  <a:cubicBezTo>
                    <a:pt x="115" y="7"/>
                    <a:pt x="100"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4"/>
            <p:cNvSpPr/>
            <p:nvPr/>
          </p:nvSpPr>
          <p:spPr>
            <a:xfrm>
              <a:off x="1494500" y="1782125"/>
              <a:ext cx="78350" cy="394000"/>
            </a:xfrm>
            <a:custGeom>
              <a:avLst/>
              <a:gdLst/>
              <a:ahLst/>
              <a:cxnLst/>
              <a:rect l="l" t="t" r="r" b="b"/>
              <a:pathLst>
                <a:path w="3134" h="15760" extrusionOk="0">
                  <a:moveTo>
                    <a:pt x="79" y="1"/>
                  </a:moveTo>
                  <a:cubicBezTo>
                    <a:pt x="57" y="1"/>
                    <a:pt x="38" y="7"/>
                    <a:pt x="26" y="20"/>
                  </a:cubicBezTo>
                  <a:cubicBezTo>
                    <a:pt x="0" y="70"/>
                    <a:pt x="0" y="120"/>
                    <a:pt x="26" y="145"/>
                  </a:cubicBezTo>
                  <a:cubicBezTo>
                    <a:pt x="777" y="822"/>
                    <a:pt x="1354" y="1749"/>
                    <a:pt x="1755" y="2927"/>
                  </a:cubicBezTo>
                  <a:cubicBezTo>
                    <a:pt x="2131" y="3980"/>
                    <a:pt x="2331" y="5108"/>
                    <a:pt x="2482" y="6160"/>
                  </a:cubicBezTo>
                  <a:cubicBezTo>
                    <a:pt x="2582" y="6762"/>
                    <a:pt x="2657" y="7438"/>
                    <a:pt x="2732" y="8090"/>
                  </a:cubicBezTo>
                  <a:cubicBezTo>
                    <a:pt x="2833" y="9293"/>
                    <a:pt x="2833" y="10521"/>
                    <a:pt x="2833" y="11724"/>
                  </a:cubicBezTo>
                  <a:cubicBezTo>
                    <a:pt x="2833" y="13027"/>
                    <a:pt x="2833" y="14381"/>
                    <a:pt x="2983" y="15709"/>
                  </a:cubicBezTo>
                  <a:cubicBezTo>
                    <a:pt x="2983" y="15734"/>
                    <a:pt x="3008" y="15759"/>
                    <a:pt x="3058" y="15759"/>
                  </a:cubicBezTo>
                  <a:cubicBezTo>
                    <a:pt x="3108" y="15759"/>
                    <a:pt x="3133" y="15734"/>
                    <a:pt x="3133" y="15684"/>
                  </a:cubicBezTo>
                  <a:cubicBezTo>
                    <a:pt x="2983" y="14381"/>
                    <a:pt x="2983" y="13027"/>
                    <a:pt x="2983" y="11724"/>
                  </a:cubicBezTo>
                  <a:cubicBezTo>
                    <a:pt x="2983" y="10521"/>
                    <a:pt x="2983" y="9293"/>
                    <a:pt x="2883" y="8090"/>
                  </a:cubicBezTo>
                  <a:cubicBezTo>
                    <a:pt x="2807" y="7413"/>
                    <a:pt x="2732" y="6762"/>
                    <a:pt x="2632" y="6135"/>
                  </a:cubicBezTo>
                  <a:cubicBezTo>
                    <a:pt x="2482" y="5082"/>
                    <a:pt x="2281" y="3930"/>
                    <a:pt x="1905" y="2877"/>
                  </a:cubicBezTo>
                  <a:cubicBezTo>
                    <a:pt x="1504" y="1674"/>
                    <a:pt x="903" y="722"/>
                    <a:pt x="151" y="20"/>
                  </a:cubicBezTo>
                  <a:cubicBezTo>
                    <a:pt x="126" y="7"/>
                    <a:pt x="10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24"/>
          <p:cNvGrpSpPr/>
          <p:nvPr/>
        </p:nvGrpSpPr>
        <p:grpSpPr>
          <a:xfrm flipH="1">
            <a:off x="1797322" y="9"/>
            <a:ext cx="1382720" cy="4937515"/>
            <a:chOff x="1408650" y="1776250"/>
            <a:chExt cx="552050" cy="1971300"/>
          </a:xfrm>
        </p:grpSpPr>
        <p:sp>
          <p:nvSpPr>
            <p:cNvPr id="11316" name="Google Shape;11316;p24"/>
            <p:cNvSpPr/>
            <p:nvPr/>
          </p:nvSpPr>
          <p:spPr>
            <a:xfrm>
              <a:off x="1443125" y="2752550"/>
              <a:ext cx="414800" cy="991875"/>
            </a:xfrm>
            <a:custGeom>
              <a:avLst/>
              <a:gdLst/>
              <a:ahLst/>
              <a:cxnLst/>
              <a:rect l="l" t="t" r="r" b="b"/>
              <a:pathLst>
                <a:path w="16592" h="39675" extrusionOk="0">
                  <a:moveTo>
                    <a:pt x="6406" y="1"/>
                  </a:moveTo>
                  <a:cubicBezTo>
                    <a:pt x="5195" y="1"/>
                    <a:pt x="3957" y="435"/>
                    <a:pt x="2983" y="1153"/>
                  </a:cubicBezTo>
                  <a:cubicBezTo>
                    <a:pt x="1103" y="2531"/>
                    <a:pt x="0" y="4887"/>
                    <a:pt x="75" y="7193"/>
                  </a:cubicBezTo>
                  <a:cubicBezTo>
                    <a:pt x="151" y="9524"/>
                    <a:pt x="1354" y="11779"/>
                    <a:pt x="3183" y="13183"/>
                  </a:cubicBezTo>
                  <a:cubicBezTo>
                    <a:pt x="4211" y="13935"/>
                    <a:pt x="5439" y="14536"/>
                    <a:pt x="6015" y="15664"/>
                  </a:cubicBezTo>
                  <a:cubicBezTo>
                    <a:pt x="6416" y="16416"/>
                    <a:pt x="6441" y="17343"/>
                    <a:pt x="6792" y="18120"/>
                  </a:cubicBezTo>
                  <a:cubicBezTo>
                    <a:pt x="7143" y="18847"/>
                    <a:pt x="7770" y="19449"/>
                    <a:pt x="8020" y="20226"/>
                  </a:cubicBezTo>
                  <a:cubicBezTo>
                    <a:pt x="8346" y="21153"/>
                    <a:pt x="8045" y="22181"/>
                    <a:pt x="7745" y="23133"/>
                  </a:cubicBezTo>
                  <a:cubicBezTo>
                    <a:pt x="7344" y="24436"/>
                    <a:pt x="6767" y="25739"/>
                    <a:pt x="6592" y="27118"/>
                  </a:cubicBezTo>
                  <a:cubicBezTo>
                    <a:pt x="6441" y="28496"/>
                    <a:pt x="6567" y="29925"/>
                    <a:pt x="7269" y="31128"/>
                  </a:cubicBezTo>
                  <a:cubicBezTo>
                    <a:pt x="7845" y="32181"/>
                    <a:pt x="8822" y="32958"/>
                    <a:pt x="9474" y="33960"/>
                  </a:cubicBezTo>
                  <a:cubicBezTo>
                    <a:pt x="10201" y="35063"/>
                    <a:pt x="10552" y="36391"/>
                    <a:pt x="10727" y="37719"/>
                  </a:cubicBezTo>
                  <a:cubicBezTo>
                    <a:pt x="10777" y="38146"/>
                    <a:pt x="10852" y="38647"/>
                    <a:pt x="11203" y="38897"/>
                  </a:cubicBezTo>
                  <a:cubicBezTo>
                    <a:pt x="11353" y="39010"/>
                    <a:pt x="11517" y="39052"/>
                    <a:pt x="11685" y="39108"/>
                  </a:cubicBezTo>
                  <a:lnTo>
                    <a:pt x="11685" y="39108"/>
                  </a:lnTo>
                  <a:cubicBezTo>
                    <a:pt x="11179" y="38804"/>
                    <a:pt x="10867" y="38201"/>
                    <a:pt x="10727" y="37619"/>
                  </a:cubicBezTo>
                  <a:cubicBezTo>
                    <a:pt x="10577" y="36968"/>
                    <a:pt x="10602" y="36115"/>
                    <a:pt x="10451" y="35464"/>
                  </a:cubicBezTo>
                  <a:cubicBezTo>
                    <a:pt x="10025" y="33785"/>
                    <a:pt x="8622" y="32707"/>
                    <a:pt x="7870" y="31128"/>
                  </a:cubicBezTo>
                  <a:cubicBezTo>
                    <a:pt x="7168" y="29649"/>
                    <a:pt x="7218" y="27770"/>
                    <a:pt x="7670" y="26191"/>
                  </a:cubicBezTo>
                  <a:cubicBezTo>
                    <a:pt x="8246" y="24085"/>
                    <a:pt x="9675" y="22306"/>
                    <a:pt x="9449" y="20125"/>
                  </a:cubicBezTo>
                  <a:cubicBezTo>
                    <a:pt x="9374" y="19323"/>
                    <a:pt x="9048" y="18597"/>
                    <a:pt x="8873" y="17820"/>
                  </a:cubicBezTo>
                  <a:cubicBezTo>
                    <a:pt x="8697" y="17068"/>
                    <a:pt x="8697" y="16191"/>
                    <a:pt x="9173" y="15564"/>
                  </a:cubicBezTo>
                  <a:cubicBezTo>
                    <a:pt x="9725" y="14862"/>
                    <a:pt x="10652" y="14687"/>
                    <a:pt x="11479" y="14386"/>
                  </a:cubicBezTo>
                  <a:cubicBezTo>
                    <a:pt x="12256" y="14110"/>
                    <a:pt x="13434" y="13434"/>
                    <a:pt x="14061" y="12882"/>
                  </a:cubicBezTo>
                  <a:cubicBezTo>
                    <a:pt x="15238" y="11880"/>
                    <a:pt x="16166" y="10301"/>
                    <a:pt x="16442" y="8772"/>
                  </a:cubicBezTo>
                  <a:cubicBezTo>
                    <a:pt x="16542" y="8246"/>
                    <a:pt x="16567" y="7694"/>
                    <a:pt x="16592" y="7143"/>
                  </a:cubicBezTo>
                  <a:cubicBezTo>
                    <a:pt x="16592" y="6667"/>
                    <a:pt x="16592" y="6190"/>
                    <a:pt x="16567" y="5714"/>
                  </a:cubicBezTo>
                  <a:cubicBezTo>
                    <a:pt x="16391" y="4060"/>
                    <a:pt x="15564" y="2456"/>
                    <a:pt x="14261" y="1454"/>
                  </a:cubicBezTo>
                  <a:cubicBezTo>
                    <a:pt x="13396" y="800"/>
                    <a:pt x="12248" y="466"/>
                    <a:pt x="11159" y="466"/>
                  </a:cubicBezTo>
                  <a:cubicBezTo>
                    <a:pt x="10954" y="466"/>
                    <a:pt x="10750" y="477"/>
                    <a:pt x="10552" y="501"/>
                  </a:cubicBezTo>
                  <a:cubicBezTo>
                    <a:pt x="10134" y="544"/>
                    <a:pt x="9700" y="621"/>
                    <a:pt x="9282" y="621"/>
                  </a:cubicBezTo>
                  <a:cubicBezTo>
                    <a:pt x="8973" y="621"/>
                    <a:pt x="8673" y="579"/>
                    <a:pt x="8396" y="451"/>
                  </a:cubicBezTo>
                  <a:cubicBezTo>
                    <a:pt x="7778" y="142"/>
                    <a:pt x="7096" y="1"/>
                    <a:pt x="6406" y="1"/>
                  </a:cubicBezTo>
                  <a:close/>
                  <a:moveTo>
                    <a:pt x="11685" y="39108"/>
                  </a:moveTo>
                  <a:cubicBezTo>
                    <a:pt x="11724" y="39132"/>
                    <a:pt x="11764" y="39153"/>
                    <a:pt x="11805" y="39173"/>
                  </a:cubicBezTo>
                  <a:cubicBezTo>
                    <a:pt x="11961" y="39251"/>
                    <a:pt x="12162" y="39389"/>
                    <a:pt x="12220" y="39541"/>
                  </a:cubicBezTo>
                  <a:lnTo>
                    <a:pt x="12220" y="39541"/>
                  </a:lnTo>
                  <a:cubicBezTo>
                    <a:pt x="12175" y="39373"/>
                    <a:pt x="12015" y="39233"/>
                    <a:pt x="11855" y="39173"/>
                  </a:cubicBezTo>
                  <a:cubicBezTo>
                    <a:pt x="11798" y="39148"/>
                    <a:pt x="11741" y="39127"/>
                    <a:pt x="11685" y="39108"/>
                  </a:cubicBezTo>
                  <a:close/>
                  <a:moveTo>
                    <a:pt x="12220" y="39541"/>
                  </a:moveTo>
                  <a:cubicBezTo>
                    <a:pt x="12232" y="39584"/>
                    <a:pt x="12236" y="39629"/>
                    <a:pt x="12231" y="39674"/>
                  </a:cubicBezTo>
                  <a:cubicBezTo>
                    <a:pt x="12242" y="39630"/>
                    <a:pt x="12237" y="39585"/>
                    <a:pt x="12220" y="395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4"/>
            <p:cNvSpPr/>
            <p:nvPr/>
          </p:nvSpPr>
          <p:spPr>
            <a:xfrm>
              <a:off x="1640500" y="1956225"/>
              <a:ext cx="153525" cy="438050"/>
            </a:xfrm>
            <a:custGeom>
              <a:avLst/>
              <a:gdLst/>
              <a:ahLst/>
              <a:cxnLst/>
              <a:rect l="l" t="t" r="r" b="b"/>
              <a:pathLst>
                <a:path w="6141" h="17522" extrusionOk="0">
                  <a:moveTo>
                    <a:pt x="2168" y="1"/>
                  </a:moveTo>
                  <a:cubicBezTo>
                    <a:pt x="1922" y="1"/>
                    <a:pt x="1702" y="212"/>
                    <a:pt x="1554" y="424"/>
                  </a:cubicBezTo>
                  <a:cubicBezTo>
                    <a:pt x="827" y="1427"/>
                    <a:pt x="501" y="2680"/>
                    <a:pt x="376" y="3908"/>
                  </a:cubicBezTo>
                  <a:cubicBezTo>
                    <a:pt x="251" y="5136"/>
                    <a:pt x="301" y="6364"/>
                    <a:pt x="276" y="7617"/>
                  </a:cubicBezTo>
                  <a:cubicBezTo>
                    <a:pt x="251" y="9723"/>
                    <a:pt x="0" y="11903"/>
                    <a:pt x="551" y="13958"/>
                  </a:cubicBezTo>
                  <a:cubicBezTo>
                    <a:pt x="652" y="14334"/>
                    <a:pt x="802" y="14735"/>
                    <a:pt x="1028" y="15061"/>
                  </a:cubicBezTo>
                  <a:cubicBezTo>
                    <a:pt x="1429" y="15687"/>
                    <a:pt x="2130" y="16139"/>
                    <a:pt x="2431" y="16840"/>
                  </a:cubicBezTo>
                  <a:cubicBezTo>
                    <a:pt x="2506" y="17016"/>
                    <a:pt x="2582" y="17367"/>
                    <a:pt x="2782" y="17467"/>
                  </a:cubicBezTo>
                  <a:cubicBezTo>
                    <a:pt x="2844" y="17505"/>
                    <a:pt x="2898" y="17521"/>
                    <a:pt x="2947" y="17521"/>
                  </a:cubicBezTo>
                  <a:cubicBezTo>
                    <a:pt x="3157" y="17521"/>
                    <a:pt x="3266" y="17219"/>
                    <a:pt x="3409" y="17016"/>
                  </a:cubicBezTo>
                  <a:cubicBezTo>
                    <a:pt x="3885" y="16364"/>
                    <a:pt x="4336" y="15713"/>
                    <a:pt x="4812" y="15086"/>
                  </a:cubicBezTo>
                  <a:cubicBezTo>
                    <a:pt x="5063" y="14735"/>
                    <a:pt x="5313" y="14359"/>
                    <a:pt x="5514" y="13983"/>
                  </a:cubicBezTo>
                  <a:cubicBezTo>
                    <a:pt x="5739" y="13482"/>
                    <a:pt x="5865" y="12931"/>
                    <a:pt x="5915" y="12404"/>
                  </a:cubicBezTo>
                  <a:cubicBezTo>
                    <a:pt x="6140" y="10575"/>
                    <a:pt x="5865" y="8720"/>
                    <a:pt x="5364" y="6941"/>
                  </a:cubicBezTo>
                  <a:cubicBezTo>
                    <a:pt x="4837" y="5161"/>
                    <a:pt x="4110" y="3482"/>
                    <a:pt x="3359" y="1803"/>
                  </a:cubicBezTo>
                  <a:cubicBezTo>
                    <a:pt x="3158" y="1352"/>
                    <a:pt x="2957" y="900"/>
                    <a:pt x="2732" y="474"/>
                  </a:cubicBezTo>
                  <a:cubicBezTo>
                    <a:pt x="2632" y="274"/>
                    <a:pt x="2506" y="73"/>
                    <a:pt x="2306" y="23"/>
                  </a:cubicBezTo>
                  <a:cubicBezTo>
                    <a:pt x="2259" y="8"/>
                    <a:pt x="2213" y="1"/>
                    <a:pt x="2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4"/>
            <p:cNvSpPr/>
            <p:nvPr/>
          </p:nvSpPr>
          <p:spPr>
            <a:xfrm>
              <a:off x="1621075" y="2233100"/>
              <a:ext cx="98375" cy="528050"/>
            </a:xfrm>
            <a:custGeom>
              <a:avLst/>
              <a:gdLst/>
              <a:ahLst/>
              <a:cxnLst/>
              <a:rect l="l" t="t" r="r" b="b"/>
              <a:pathLst>
                <a:path w="3935" h="21122" extrusionOk="0">
                  <a:moveTo>
                    <a:pt x="3634" y="1"/>
                  </a:moveTo>
                  <a:cubicBezTo>
                    <a:pt x="3484" y="101"/>
                    <a:pt x="3384" y="201"/>
                    <a:pt x="3484" y="377"/>
                  </a:cubicBezTo>
                  <a:cubicBezTo>
                    <a:pt x="3509" y="2031"/>
                    <a:pt x="3484" y="3685"/>
                    <a:pt x="3359" y="5339"/>
                  </a:cubicBezTo>
                  <a:cubicBezTo>
                    <a:pt x="3283" y="6317"/>
                    <a:pt x="3208" y="7294"/>
                    <a:pt x="2932" y="8247"/>
                  </a:cubicBezTo>
                  <a:cubicBezTo>
                    <a:pt x="2632" y="9399"/>
                    <a:pt x="2105" y="10477"/>
                    <a:pt x="1629" y="11580"/>
                  </a:cubicBezTo>
                  <a:cubicBezTo>
                    <a:pt x="978" y="13059"/>
                    <a:pt x="401" y="14587"/>
                    <a:pt x="201" y="16191"/>
                  </a:cubicBezTo>
                  <a:cubicBezTo>
                    <a:pt x="0" y="17796"/>
                    <a:pt x="226" y="19500"/>
                    <a:pt x="1053" y="20878"/>
                  </a:cubicBezTo>
                  <a:cubicBezTo>
                    <a:pt x="977" y="20993"/>
                    <a:pt x="1190" y="21122"/>
                    <a:pt x="1374" y="21122"/>
                  </a:cubicBezTo>
                  <a:cubicBezTo>
                    <a:pt x="1432" y="21122"/>
                    <a:pt x="1487" y="21109"/>
                    <a:pt x="1529" y="21079"/>
                  </a:cubicBezTo>
                  <a:cubicBezTo>
                    <a:pt x="1679" y="20978"/>
                    <a:pt x="1704" y="20753"/>
                    <a:pt x="1704" y="20577"/>
                  </a:cubicBezTo>
                  <a:cubicBezTo>
                    <a:pt x="1805" y="18422"/>
                    <a:pt x="1454" y="16217"/>
                    <a:pt x="1855" y="14111"/>
                  </a:cubicBezTo>
                  <a:cubicBezTo>
                    <a:pt x="2206" y="12156"/>
                    <a:pt x="3183" y="10377"/>
                    <a:pt x="3609" y="8447"/>
                  </a:cubicBezTo>
                  <a:cubicBezTo>
                    <a:pt x="3935" y="6993"/>
                    <a:pt x="3910" y="5465"/>
                    <a:pt x="3885" y="3961"/>
                  </a:cubicBezTo>
                  <a:cubicBezTo>
                    <a:pt x="3860" y="2633"/>
                    <a:pt x="3835" y="1304"/>
                    <a:pt x="3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4"/>
            <p:cNvSpPr/>
            <p:nvPr/>
          </p:nvSpPr>
          <p:spPr>
            <a:xfrm>
              <a:off x="1760800" y="2185850"/>
              <a:ext cx="162925" cy="301675"/>
            </a:xfrm>
            <a:custGeom>
              <a:avLst/>
              <a:gdLst/>
              <a:ahLst/>
              <a:cxnLst/>
              <a:rect l="l" t="t" r="r" b="b"/>
              <a:pathLst>
                <a:path w="6517" h="12067" extrusionOk="0">
                  <a:moveTo>
                    <a:pt x="5563" y="1"/>
                  </a:moveTo>
                  <a:cubicBezTo>
                    <a:pt x="5183" y="1"/>
                    <a:pt x="4806" y="118"/>
                    <a:pt x="4486" y="337"/>
                  </a:cubicBezTo>
                  <a:cubicBezTo>
                    <a:pt x="3985" y="688"/>
                    <a:pt x="3534" y="1114"/>
                    <a:pt x="3208" y="1640"/>
                  </a:cubicBezTo>
                  <a:cubicBezTo>
                    <a:pt x="2958" y="2066"/>
                    <a:pt x="2782" y="2518"/>
                    <a:pt x="2557" y="2969"/>
                  </a:cubicBezTo>
                  <a:cubicBezTo>
                    <a:pt x="2105" y="3871"/>
                    <a:pt x="1429" y="4648"/>
                    <a:pt x="902" y="5525"/>
                  </a:cubicBezTo>
                  <a:cubicBezTo>
                    <a:pt x="376" y="6377"/>
                    <a:pt x="0" y="7405"/>
                    <a:pt x="201" y="8407"/>
                  </a:cubicBezTo>
                  <a:cubicBezTo>
                    <a:pt x="276" y="8833"/>
                    <a:pt x="451" y="9209"/>
                    <a:pt x="602" y="9610"/>
                  </a:cubicBezTo>
                  <a:cubicBezTo>
                    <a:pt x="877" y="10412"/>
                    <a:pt x="1053" y="11214"/>
                    <a:pt x="1028" y="12066"/>
                  </a:cubicBezTo>
                  <a:cubicBezTo>
                    <a:pt x="1479" y="11390"/>
                    <a:pt x="2256" y="11039"/>
                    <a:pt x="2807" y="10462"/>
                  </a:cubicBezTo>
                  <a:cubicBezTo>
                    <a:pt x="3183" y="10061"/>
                    <a:pt x="3484" y="9585"/>
                    <a:pt x="3735" y="9109"/>
                  </a:cubicBezTo>
                  <a:cubicBezTo>
                    <a:pt x="3910" y="8833"/>
                    <a:pt x="4085" y="8533"/>
                    <a:pt x="4186" y="8232"/>
                  </a:cubicBezTo>
                  <a:cubicBezTo>
                    <a:pt x="4386" y="7630"/>
                    <a:pt x="4361" y="6979"/>
                    <a:pt x="4562" y="6377"/>
                  </a:cubicBezTo>
                  <a:cubicBezTo>
                    <a:pt x="4687" y="6026"/>
                    <a:pt x="4887" y="5726"/>
                    <a:pt x="5063" y="5400"/>
                  </a:cubicBezTo>
                  <a:cubicBezTo>
                    <a:pt x="5564" y="4598"/>
                    <a:pt x="6015" y="3746"/>
                    <a:pt x="6266" y="2843"/>
                  </a:cubicBezTo>
                  <a:cubicBezTo>
                    <a:pt x="6491" y="1941"/>
                    <a:pt x="6516" y="939"/>
                    <a:pt x="6115" y="86"/>
                  </a:cubicBezTo>
                  <a:cubicBezTo>
                    <a:pt x="5935" y="29"/>
                    <a:pt x="5748" y="1"/>
                    <a:pt x="5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4"/>
            <p:cNvSpPr/>
            <p:nvPr/>
          </p:nvSpPr>
          <p:spPr>
            <a:xfrm>
              <a:off x="1664925" y="2367050"/>
              <a:ext cx="164825" cy="397925"/>
            </a:xfrm>
            <a:custGeom>
              <a:avLst/>
              <a:gdLst/>
              <a:ahLst/>
              <a:cxnLst/>
              <a:rect l="l" t="t" r="r" b="b"/>
              <a:pathLst>
                <a:path w="6593" h="15917" extrusionOk="0">
                  <a:moveTo>
                    <a:pt x="6444" y="0"/>
                  </a:moveTo>
                  <a:cubicBezTo>
                    <a:pt x="6285" y="0"/>
                    <a:pt x="6388" y="252"/>
                    <a:pt x="6341" y="483"/>
                  </a:cubicBezTo>
                  <a:cubicBezTo>
                    <a:pt x="5865" y="2763"/>
                    <a:pt x="4336" y="4668"/>
                    <a:pt x="3384" y="6823"/>
                  </a:cubicBezTo>
                  <a:cubicBezTo>
                    <a:pt x="2407" y="8979"/>
                    <a:pt x="2031" y="11435"/>
                    <a:pt x="702" y="13390"/>
                  </a:cubicBezTo>
                  <a:cubicBezTo>
                    <a:pt x="502" y="13691"/>
                    <a:pt x="251" y="13991"/>
                    <a:pt x="151" y="14342"/>
                  </a:cubicBezTo>
                  <a:cubicBezTo>
                    <a:pt x="1" y="14743"/>
                    <a:pt x="76" y="15245"/>
                    <a:pt x="301" y="15620"/>
                  </a:cubicBezTo>
                  <a:cubicBezTo>
                    <a:pt x="376" y="15746"/>
                    <a:pt x="527" y="15871"/>
                    <a:pt x="702" y="15871"/>
                  </a:cubicBezTo>
                  <a:cubicBezTo>
                    <a:pt x="775" y="15902"/>
                    <a:pt x="849" y="15916"/>
                    <a:pt x="923" y="15916"/>
                  </a:cubicBezTo>
                  <a:cubicBezTo>
                    <a:pt x="1203" y="15916"/>
                    <a:pt x="1476" y="15714"/>
                    <a:pt x="1655" y="15495"/>
                  </a:cubicBezTo>
                  <a:cubicBezTo>
                    <a:pt x="2081" y="15019"/>
                    <a:pt x="2306" y="14417"/>
                    <a:pt x="2507" y="13816"/>
                  </a:cubicBezTo>
                  <a:cubicBezTo>
                    <a:pt x="3509" y="10733"/>
                    <a:pt x="3685" y="7425"/>
                    <a:pt x="5013" y="4468"/>
                  </a:cubicBezTo>
                  <a:cubicBezTo>
                    <a:pt x="5665" y="3014"/>
                    <a:pt x="6592" y="1585"/>
                    <a:pt x="6492" y="6"/>
                  </a:cubicBezTo>
                  <a:cubicBezTo>
                    <a:pt x="6474" y="2"/>
                    <a:pt x="6458" y="0"/>
                    <a:pt x="6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4"/>
            <p:cNvSpPr/>
            <p:nvPr/>
          </p:nvSpPr>
          <p:spPr>
            <a:xfrm>
              <a:off x="1674950" y="1837800"/>
              <a:ext cx="285750" cy="531300"/>
            </a:xfrm>
            <a:custGeom>
              <a:avLst/>
              <a:gdLst/>
              <a:ahLst/>
              <a:cxnLst/>
              <a:rect l="l" t="t" r="r" b="b"/>
              <a:pathLst>
                <a:path w="11430" h="21252" extrusionOk="0">
                  <a:moveTo>
                    <a:pt x="1158" y="0"/>
                  </a:moveTo>
                  <a:cubicBezTo>
                    <a:pt x="911" y="0"/>
                    <a:pt x="675" y="61"/>
                    <a:pt x="477" y="224"/>
                  </a:cubicBezTo>
                  <a:cubicBezTo>
                    <a:pt x="176" y="475"/>
                    <a:pt x="101" y="901"/>
                    <a:pt x="76" y="1302"/>
                  </a:cubicBezTo>
                  <a:cubicBezTo>
                    <a:pt x="1" y="2555"/>
                    <a:pt x="126" y="3833"/>
                    <a:pt x="477" y="5061"/>
                  </a:cubicBezTo>
                  <a:cubicBezTo>
                    <a:pt x="577" y="5462"/>
                    <a:pt x="727" y="5888"/>
                    <a:pt x="727" y="6314"/>
                  </a:cubicBezTo>
                  <a:cubicBezTo>
                    <a:pt x="752" y="6665"/>
                    <a:pt x="677" y="7016"/>
                    <a:pt x="677" y="7367"/>
                  </a:cubicBezTo>
                  <a:cubicBezTo>
                    <a:pt x="702" y="8419"/>
                    <a:pt x="1379" y="9297"/>
                    <a:pt x="2056" y="10099"/>
                  </a:cubicBezTo>
                  <a:cubicBezTo>
                    <a:pt x="2306" y="10424"/>
                    <a:pt x="2482" y="10750"/>
                    <a:pt x="2732" y="11076"/>
                  </a:cubicBezTo>
                  <a:cubicBezTo>
                    <a:pt x="2833" y="11226"/>
                    <a:pt x="2958" y="11377"/>
                    <a:pt x="3008" y="11577"/>
                  </a:cubicBezTo>
                  <a:cubicBezTo>
                    <a:pt x="3083" y="11853"/>
                    <a:pt x="2958" y="12179"/>
                    <a:pt x="3083" y="12429"/>
                  </a:cubicBezTo>
                  <a:cubicBezTo>
                    <a:pt x="3133" y="12555"/>
                    <a:pt x="3234" y="12630"/>
                    <a:pt x="3309" y="12730"/>
                  </a:cubicBezTo>
                  <a:cubicBezTo>
                    <a:pt x="3685" y="13231"/>
                    <a:pt x="3760" y="13883"/>
                    <a:pt x="3735" y="14510"/>
                  </a:cubicBezTo>
                  <a:cubicBezTo>
                    <a:pt x="3710" y="15136"/>
                    <a:pt x="3610" y="15763"/>
                    <a:pt x="3685" y="16364"/>
                  </a:cubicBezTo>
                  <a:cubicBezTo>
                    <a:pt x="3735" y="16615"/>
                    <a:pt x="3785" y="16866"/>
                    <a:pt x="3860" y="17141"/>
                  </a:cubicBezTo>
                  <a:cubicBezTo>
                    <a:pt x="4161" y="18219"/>
                    <a:pt x="4336" y="19347"/>
                    <a:pt x="4412" y="20450"/>
                  </a:cubicBezTo>
                  <a:cubicBezTo>
                    <a:pt x="4437" y="20725"/>
                    <a:pt x="4462" y="21051"/>
                    <a:pt x="4662" y="21252"/>
                  </a:cubicBezTo>
                  <a:cubicBezTo>
                    <a:pt x="5138" y="20550"/>
                    <a:pt x="5740" y="19923"/>
                    <a:pt x="6392" y="19397"/>
                  </a:cubicBezTo>
                  <a:cubicBezTo>
                    <a:pt x="6567" y="19247"/>
                    <a:pt x="6742" y="19121"/>
                    <a:pt x="6868" y="18946"/>
                  </a:cubicBezTo>
                  <a:cubicBezTo>
                    <a:pt x="7018" y="18770"/>
                    <a:pt x="7093" y="18545"/>
                    <a:pt x="7169" y="18344"/>
                  </a:cubicBezTo>
                  <a:cubicBezTo>
                    <a:pt x="7419" y="17517"/>
                    <a:pt x="7519" y="16615"/>
                    <a:pt x="8021" y="15938"/>
                  </a:cubicBezTo>
                  <a:cubicBezTo>
                    <a:pt x="8547" y="15236"/>
                    <a:pt x="9424" y="14886"/>
                    <a:pt x="10126" y="14359"/>
                  </a:cubicBezTo>
                  <a:cubicBezTo>
                    <a:pt x="10301" y="14209"/>
                    <a:pt x="10477" y="14059"/>
                    <a:pt x="10602" y="13858"/>
                  </a:cubicBezTo>
                  <a:cubicBezTo>
                    <a:pt x="10752" y="13582"/>
                    <a:pt x="10778" y="13257"/>
                    <a:pt x="10928" y="12956"/>
                  </a:cubicBezTo>
                  <a:cubicBezTo>
                    <a:pt x="11028" y="12730"/>
                    <a:pt x="11179" y="12530"/>
                    <a:pt x="11279" y="12304"/>
                  </a:cubicBezTo>
                  <a:cubicBezTo>
                    <a:pt x="11429" y="11878"/>
                    <a:pt x="11329" y="11427"/>
                    <a:pt x="11254" y="10976"/>
                  </a:cubicBezTo>
                  <a:cubicBezTo>
                    <a:pt x="11229" y="10850"/>
                    <a:pt x="11204" y="10725"/>
                    <a:pt x="11153" y="10625"/>
                  </a:cubicBezTo>
                  <a:cubicBezTo>
                    <a:pt x="10991" y="10369"/>
                    <a:pt x="10677" y="10221"/>
                    <a:pt x="10372" y="10221"/>
                  </a:cubicBezTo>
                  <a:cubicBezTo>
                    <a:pt x="10349" y="10221"/>
                    <a:pt x="10325" y="10222"/>
                    <a:pt x="10301" y="10224"/>
                  </a:cubicBezTo>
                  <a:cubicBezTo>
                    <a:pt x="9976" y="10249"/>
                    <a:pt x="9675" y="10399"/>
                    <a:pt x="9399" y="10550"/>
                  </a:cubicBezTo>
                  <a:cubicBezTo>
                    <a:pt x="9123" y="10700"/>
                    <a:pt x="8823" y="10876"/>
                    <a:pt x="8497" y="10926"/>
                  </a:cubicBezTo>
                  <a:cubicBezTo>
                    <a:pt x="8356" y="10954"/>
                    <a:pt x="8211" y="10957"/>
                    <a:pt x="8067" y="10957"/>
                  </a:cubicBezTo>
                  <a:cubicBezTo>
                    <a:pt x="8019" y="10957"/>
                    <a:pt x="7971" y="10957"/>
                    <a:pt x="7924" y="10957"/>
                  </a:cubicBezTo>
                  <a:cubicBezTo>
                    <a:pt x="7732" y="10957"/>
                    <a:pt x="7544" y="10963"/>
                    <a:pt x="7369" y="11026"/>
                  </a:cubicBezTo>
                  <a:cubicBezTo>
                    <a:pt x="7519" y="10650"/>
                    <a:pt x="7971" y="10374"/>
                    <a:pt x="8221" y="10048"/>
                  </a:cubicBezTo>
                  <a:cubicBezTo>
                    <a:pt x="8547" y="9673"/>
                    <a:pt x="8697" y="9171"/>
                    <a:pt x="8722" y="8670"/>
                  </a:cubicBezTo>
                  <a:cubicBezTo>
                    <a:pt x="8773" y="8194"/>
                    <a:pt x="8722" y="7693"/>
                    <a:pt x="8647" y="7191"/>
                  </a:cubicBezTo>
                  <a:cubicBezTo>
                    <a:pt x="8597" y="6740"/>
                    <a:pt x="8547" y="6289"/>
                    <a:pt x="8296" y="5913"/>
                  </a:cubicBezTo>
                  <a:cubicBezTo>
                    <a:pt x="8171" y="5713"/>
                    <a:pt x="7996" y="5537"/>
                    <a:pt x="7820" y="5362"/>
                  </a:cubicBezTo>
                  <a:cubicBezTo>
                    <a:pt x="6968" y="4384"/>
                    <a:pt x="6642" y="2956"/>
                    <a:pt x="5590" y="2229"/>
                  </a:cubicBezTo>
                  <a:cubicBezTo>
                    <a:pt x="5189" y="1953"/>
                    <a:pt x="4712" y="1803"/>
                    <a:pt x="4236" y="1627"/>
                  </a:cubicBezTo>
                  <a:cubicBezTo>
                    <a:pt x="3610" y="1402"/>
                    <a:pt x="2933" y="1101"/>
                    <a:pt x="2507" y="550"/>
                  </a:cubicBezTo>
                  <a:cubicBezTo>
                    <a:pt x="2457" y="449"/>
                    <a:pt x="2382" y="349"/>
                    <a:pt x="2281" y="274"/>
                  </a:cubicBezTo>
                  <a:cubicBezTo>
                    <a:pt x="2206" y="224"/>
                    <a:pt x="2106" y="199"/>
                    <a:pt x="2006" y="174"/>
                  </a:cubicBezTo>
                  <a:cubicBezTo>
                    <a:pt x="1738" y="80"/>
                    <a:pt x="1441"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4"/>
            <p:cNvSpPr/>
            <p:nvPr/>
          </p:nvSpPr>
          <p:spPr>
            <a:xfrm>
              <a:off x="1416175" y="1783575"/>
              <a:ext cx="334625" cy="630025"/>
            </a:xfrm>
            <a:custGeom>
              <a:avLst/>
              <a:gdLst/>
              <a:ahLst/>
              <a:cxnLst/>
              <a:rect l="l" t="t" r="r" b="b"/>
              <a:pathLst>
                <a:path w="13385" h="25201" extrusionOk="0">
                  <a:moveTo>
                    <a:pt x="4786" y="0"/>
                  </a:moveTo>
                  <a:cubicBezTo>
                    <a:pt x="4369" y="0"/>
                    <a:pt x="3954" y="63"/>
                    <a:pt x="3560" y="187"/>
                  </a:cubicBezTo>
                  <a:cubicBezTo>
                    <a:pt x="3485" y="150"/>
                    <a:pt x="3407" y="134"/>
                    <a:pt x="3327" y="134"/>
                  </a:cubicBezTo>
                  <a:cubicBezTo>
                    <a:pt x="2979" y="134"/>
                    <a:pt x="2601" y="449"/>
                    <a:pt x="2357" y="714"/>
                  </a:cubicBezTo>
                  <a:cubicBezTo>
                    <a:pt x="1880" y="1240"/>
                    <a:pt x="1404" y="1791"/>
                    <a:pt x="1078" y="2418"/>
                  </a:cubicBezTo>
                  <a:cubicBezTo>
                    <a:pt x="702" y="3195"/>
                    <a:pt x="552" y="4072"/>
                    <a:pt x="427" y="4924"/>
                  </a:cubicBezTo>
                  <a:cubicBezTo>
                    <a:pt x="201" y="6428"/>
                    <a:pt x="1" y="8057"/>
                    <a:pt x="803" y="9360"/>
                  </a:cubicBezTo>
                  <a:cubicBezTo>
                    <a:pt x="1003" y="9661"/>
                    <a:pt x="1254" y="9962"/>
                    <a:pt x="1404" y="10288"/>
                  </a:cubicBezTo>
                  <a:cubicBezTo>
                    <a:pt x="1780" y="11265"/>
                    <a:pt x="1179" y="12393"/>
                    <a:pt x="1504" y="13345"/>
                  </a:cubicBezTo>
                  <a:cubicBezTo>
                    <a:pt x="1655" y="13721"/>
                    <a:pt x="1905" y="14022"/>
                    <a:pt x="2181" y="14298"/>
                  </a:cubicBezTo>
                  <a:cubicBezTo>
                    <a:pt x="3108" y="15250"/>
                    <a:pt x="4362" y="15977"/>
                    <a:pt x="4863" y="17205"/>
                  </a:cubicBezTo>
                  <a:cubicBezTo>
                    <a:pt x="4963" y="17405"/>
                    <a:pt x="4813" y="17656"/>
                    <a:pt x="4562" y="17681"/>
                  </a:cubicBezTo>
                  <a:cubicBezTo>
                    <a:pt x="4462" y="17681"/>
                    <a:pt x="4387" y="17656"/>
                    <a:pt x="4286" y="17631"/>
                  </a:cubicBezTo>
                  <a:cubicBezTo>
                    <a:pt x="4036" y="17556"/>
                    <a:pt x="3835" y="17380"/>
                    <a:pt x="3635" y="17205"/>
                  </a:cubicBezTo>
                  <a:cubicBezTo>
                    <a:pt x="3334" y="16929"/>
                    <a:pt x="3008" y="16704"/>
                    <a:pt x="2682" y="16503"/>
                  </a:cubicBezTo>
                  <a:cubicBezTo>
                    <a:pt x="2457" y="16353"/>
                    <a:pt x="2206" y="16228"/>
                    <a:pt x="1930" y="16202"/>
                  </a:cubicBezTo>
                  <a:cubicBezTo>
                    <a:pt x="1890" y="16197"/>
                    <a:pt x="1849" y="16195"/>
                    <a:pt x="1809" y="16195"/>
                  </a:cubicBezTo>
                  <a:cubicBezTo>
                    <a:pt x="1275" y="16195"/>
                    <a:pt x="772" y="16642"/>
                    <a:pt x="702" y="17155"/>
                  </a:cubicBezTo>
                  <a:cubicBezTo>
                    <a:pt x="652" y="17405"/>
                    <a:pt x="727" y="17681"/>
                    <a:pt x="953" y="17756"/>
                  </a:cubicBezTo>
                  <a:cubicBezTo>
                    <a:pt x="2607" y="18533"/>
                    <a:pt x="2958" y="20914"/>
                    <a:pt x="4412" y="22017"/>
                  </a:cubicBezTo>
                  <a:cubicBezTo>
                    <a:pt x="5414" y="22769"/>
                    <a:pt x="6768" y="22969"/>
                    <a:pt x="7695" y="23822"/>
                  </a:cubicBezTo>
                  <a:cubicBezTo>
                    <a:pt x="8096" y="24172"/>
                    <a:pt x="8372" y="24674"/>
                    <a:pt x="8522" y="25200"/>
                  </a:cubicBezTo>
                  <a:cubicBezTo>
                    <a:pt x="8622" y="24448"/>
                    <a:pt x="8873" y="23696"/>
                    <a:pt x="9073" y="22969"/>
                  </a:cubicBezTo>
                  <a:cubicBezTo>
                    <a:pt x="9249" y="22443"/>
                    <a:pt x="9399" y="21892"/>
                    <a:pt x="9575" y="21365"/>
                  </a:cubicBezTo>
                  <a:cubicBezTo>
                    <a:pt x="9625" y="21190"/>
                    <a:pt x="9675" y="21040"/>
                    <a:pt x="9750" y="20889"/>
                  </a:cubicBezTo>
                  <a:cubicBezTo>
                    <a:pt x="9850" y="20639"/>
                    <a:pt x="10026" y="20413"/>
                    <a:pt x="10201" y="20187"/>
                  </a:cubicBezTo>
                  <a:cubicBezTo>
                    <a:pt x="10502" y="19812"/>
                    <a:pt x="10828" y="19436"/>
                    <a:pt x="11204" y="19135"/>
                  </a:cubicBezTo>
                  <a:cubicBezTo>
                    <a:pt x="11705" y="18784"/>
                    <a:pt x="12306" y="18583"/>
                    <a:pt x="12733" y="18132"/>
                  </a:cubicBezTo>
                  <a:cubicBezTo>
                    <a:pt x="13008" y="17857"/>
                    <a:pt x="13209" y="17456"/>
                    <a:pt x="13259" y="17055"/>
                  </a:cubicBezTo>
                  <a:cubicBezTo>
                    <a:pt x="13309" y="16629"/>
                    <a:pt x="13234" y="16202"/>
                    <a:pt x="13259" y="15776"/>
                  </a:cubicBezTo>
                  <a:cubicBezTo>
                    <a:pt x="13284" y="15375"/>
                    <a:pt x="13384" y="14949"/>
                    <a:pt x="13209" y="14624"/>
                  </a:cubicBezTo>
                  <a:cubicBezTo>
                    <a:pt x="13083" y="14348"/>
                    <a:pt x="12808" y="14197"/>
                    <a:pt x="12532" y="14097"/>
                  </a:cubicBezTo>
                  <a:cubicBezTo>
                    <a:pt x="12407" y="14072"/>
                    <a:pt x="12281" y="14047"/>
                    <a:pt x="12181" y="13997"/>
                  </a:cubicBezTo>
                  <a:cubicBezTo>
                    <a:pt x="12056" y="13922"/>
                    <a:pt x="11956" y="13822"/>
                    <a:pt x="11855" y="13746"/>
                  </a:cubicBezTo>
                  <a:cubicBezTo>
                    <a:pt x="11678" y="13624"/>
                    <a:pt x="11464" y="13560"/>
                    <a:pt x="11249" y="13560"/>
                  </a:cubicBezTo>
                  <a:cubicBezTo>
                    <a:pt x="11068" y="13560"/>
                    <a:pt x="10887" y="13605"/>
                    <a:pt x="10727" y="13696"/>
                  </a:cubicBezTo>
                  <a:cubicBezTo>
                    <a:pt x="10602" y="13746"/>
                    <a:pt x="10477" y="13847"/>
                    <a:pt x="10352" y="13922"/>
                  </a:cubicBezTo>
                  <a:cubicBezTo>
                    <a:pt x="10226" y="13947"/>
                    <a:pt x="10101" y="13972"/>
                    <a:pt x="9976" y="13997"/>
                  </a:cubicBezTo>
                  <a:cubicBezTo>
                    <a:pt x="9550" y="14147"/>
                    <a:pt x="9399" y="14924"/>
                    <a:pt x="9224" y="15325"/>
                  </a:cubicBezTo>
                  <a:cubicBezTo>
                    <a:pt x="9324" y="14122"/>
                    <a:pt x="10226" y="13195"/>
                    <a:pt x="10577" y="12017"/>
                  </a:cubicBezTo>
                  <a:cubicBezTo>
                    <a:pt x="10602" y="11917"/>
                    <a:pt x="10627" y="11816"/>
                    <a:pt x="10577" y="11741"/>
                  </a:cubicBezTo>
                  <a:cubicBezTo>
                    <a:pt x="10536" y="11658"/>
                    <a:pt x="10442" y="11610"/>
                    <a:pt x="10355" y="11610"/>
                  </a:cubicBezTo>
                  <a:cubicBezTo>
                    <a:pt x="10337" y="11610"/>
                    <a:pt x="10319" y="11612"/>
                    <a:pt x="10301" y="11616"/>
                  </a:cubicBezTo>
                  <a:cubicBezTo>
                    <a:pt x="10201" y="11616"/>
                    <a:pt x="10101" y="11666"/>
                    <a:pt x="10001" y="11741"/>
                  </a:cubicBezTo>
                  <a:cubicBezTo>
                    <a:pt x="10126" y="11491"/>
                    <a:pt x="10251" y="11265"/>
                    <a:pt x="10377" y="11014"/>
                  </a:cubicBezTo>
                  <a:cubicBezTo>
                    <a:pt x="10477" y="10814"/>
                    <a:pt x="10577" y="10613"/>
                    <a:pt x="10627" y="10388"/>
                  </a:cubicBezTo>
                  <a:cubicBezTo>
                    <a:pt x="10778" y="9761"/>
                    <a:pt x="10452" y="9135"/>
                    <a:pt x="10301" y="8483"/>
                  </a:cubicBezTo>
                  <a:cubicBezTo>
                    <a:pt x="10051" y="7355"/>
                    <a:pt x="10402" y="5601"/>
                    <a:pt x="9825" y="4573"/>
                  </a:cubicBezTo>
                  <a:cubicBezTo>
                    <a:pt x="9550" y="4072"/>
                    <a:pt x="9174" y="3496"/>
                    <a:pt x="8898" y="2994"/>
                  </a:cubicBezTo>
                  <a:cubicBezTo>
                    <a:pt x="8748" y="2669"/>
                    <a:pt x="8597" y="2343"/>
                    <a:pt x="8397" y="2042"/>
                  </a:cubicBezTo>
                  <a:cubicBezTo>
                    <a:pt x="7920" y="1240"/>
                    <a:pt x="7169" y="613"/>
                    <a:pt x="6291" y="288"/>
                  </a:cubicBezTo>
                  <a:cubicBezTo>
                    <a:pt x="5809" y="95"/>
                    <a:pt x="5296" y="0"/>
                    <a:pt x="4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4"/>
            <p:cNvSpPr/>
            <p:nvPr/>
          </p:nvSpPr>
          <p:spPr>
            <a:xfrm>
              <a:off x="1575950" y="2173575"/>
              <a:ext cx="78350" cy="588150"/>
            </a:xfrm>
            <a:custGeom>
              <a:avLst/>
              <a:gdLst/>
              <a:ahLst/>
              <a:cxnLst/>
              <a:rect l="l" t="t" r="r" b="b"/>
              <a:pathLst>
                <a:path w="3134" h="23526" extrusionOk="0">
                  <a:moveTo>
                    <a:pt x="1" y="1"/>
                  </a:moveTo>
                  <a:cubicBezTo>
                    <a:pt x="1" y="5"/>
                    <a:pt x="2" y="10"/>
                    <a:pt x="3" y="14"/>
                  </a:cubicBezTo>
                  <a:lnTo>
                    <a:pt x="3" y="14"/>
                  </a:lnTo>
                  <a:cubicBezTo>
                    <a:pt x="8" y="1"/>
                    <a:pt x="21" y="1"/>
                    <a:pt x="1" y="1"/>
                  </a:cubicBezTo>
                  <a:close/>
                  <a:moveTo>
                    <a:pt x="3" y="14"/>
                  </a:moveTo>
                  <a:lnTo>
                    <a:pt x="3" y="14"/>
                  </a:lnTo>
                  <a:cubicBezTo>
                    <a:pt x="2" y="17"/>
                    <a:pt x="1" y="21"/>
                    <a:pt x="1" y="26"/>
                  </a:cubicBezTo>
                  <a:cubicBezTo>
                    <a:pt x="4" y="36"/>
                    <a:pt x="7" y="46"/>
                    <a:pt x="10" y="57"/>
                  </a:cubicBezTo>
                  <a:lnTo>
                    <a:pt x="10" y="57"/>
                  </a:lnTo>
                  <a:cubicBezTo>
                    <a:pt x="7" y="43"/>
                    <a:pt x="5" y="28"/>
                    <a:pt x="3" y="14"/>
                  </a:cubicBezTo>
                  <a:close/>
                  <a:moveTo>
                    <a:pt x="10" y="57"/>
                  </a:moveTo>
                  <a:cubicBezTo>
                    <a:pt x="457" y="2820"/>
                    <a:pt x="881" y="5583"/>
                    <a:pt x="1304" y="8347"/>
                  </a:cubicBezTo>
                  <a:cubicBezTo>
                    <a:pt x="1630" y="10477"/>
                    <a:pt x="1956" y="12633"/>
                    <a:pt x="1630" y="14738"/>
                  </a:cubicBezTo>
                  <a:cubicBezTo>
                    <a:pt x="1404" y="16141"/>
                    <a:pt x="903" y="17495"/>
                    <a:pt x="627" y="18873"/>
                  </a:cubicBezTo>
                  <a:cubicBezTo>
                    <a:pt x="377" y="20277"/>
                    <a:pt x="753" y="21981"/>
                    <a:pt x="1504" y="23184"/>
                  </a:cubicBezTo>
                  <a:cubicBezTo>
                    <a:pt x="1698" y="23474"/>
                    <a:pt x="2067" y="23526"/>
                    <a:pt x="2453" y="23526"/>
                  </a:cubicBezTo>
                  <a:cubicBezTo>
                    <a:pt x="2667" y="23526"/>
                    <a:pt x="2886" y="23510"/>
                    <a:pt x="3083" y="23510"/>
                  </a:cubicBezTo>
                  <a:cubicBezTo>
                    <a:pt x="3133" y="23109"/>
                    <a:pt x="3083" y="22708"/>
                    <a:pt x="2933" y="22357"/>
                  </a:cubicBezTo>
                  <a:cubicBezTo>
                    <a:pt x="2833" y="22131"/>
                    <a:pt x="2682" y="21906"/>
                    <a:pt x="2557" y="21655"/>
                  </a:cubicBezTo>
                  <a:cubicBezTo>
                    <a:pt x="1956" y="20502"/>
                    <a:pt x="1930" y="19149"/>
                    <a:pt x="2081" y="17846"/>
                  </a:cubicBezTo>
                  <a:cubicBezTo>
                    <a:pt x="2231" y="16567"/>
                    <a:pt x="2557" y="15289"/>
                    <a:pt x="2632" y="13986"/>
                  </a:cubicBezTo>
                  <a:cubicBezTo>
                    <a:pt x="2707" y="12407"/>
                    <a:pt x="2407" y="10853"/>
                    <a:pt x="2106" y="9324"/>
                  </a:cubicBezTo>
                  <a:cubicBezTo>
                    <a:pt x="2031" y="8973"/>
                    <a:pt x="1905" y="8673"/>
                    <a:pt x="1805" y="8322"/>
                  </a:cubicBezTo>
                  <a:cubicBezTo>
                    <a:pt x="1680" y="7821"/>
                    <a:pt x="1529" y="7294"/>
                    <a:pt x="1404" y="6793"/>
                  </a:cubicBezTo>
                  <a:cubicBezTo>
                    <a:pt x="855" y="4548"/>
                    <a:pt x="654" y="2253"/>
                    <a:pt x="10" y="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4"/>
            <p:cNvSpPr/>
            <p:nvPr/>
          </p:nvSpPr>
          <p:spPr>
            <a:xfrm>
              <a:off x="1643625" y="2199275"/>
              <a:ext cx="153525" cy="570450"/>
            </a:xfrm>
            <a:custGeom>
              <a:avLst/>
              <a:gdLst/>
              <a:ahLst/>
              <a:cxnLst/>
              <a:rect l="l" t="t" r="r" b="b"/>
              <a:pathLst>
                <a:path w="6141" h="22818" extrusionOk="0">
                  <a:moveTo>
                    <a:pt x="6015" y="1"/>
                  </a:moveTo>
                  <a:cubicBezTo>
                    <a:pt x="5990" y="1379"/>
                    <a:pt x="5890" y="2783"/>
                    <a:pt x="5740" y="4161"/>
                  </a:cubicBezTo>
                  <a:cubicBezTo>
                    <a:pt x="5640" y="5088"/>
                    <a:pt x="5314" y="6467"/>
                    <a:pt x="5063" y="7219"/>
                  </a:cubicBezTo>
                  <a:cubicBezTo>
                    <a:pt x="4437" y="9199"/>
                    <a:pt x="3609" y="10778"/>
                    <a:pt x="2732" y="12682"/>
                  </a:cubicBezTo>
                  <a:cubicBezTo>
                    <a:pt x="1755" y="14788"/>
                    <a:pt x="627" y="16868"/>
                    <a:pt x="151" y="19149"/>
                  </a:cubicBezTo>
                  <a:cubicBezTo>
                    <a:pt x="51" y="19600"/>
                    <a:pt x="0" y="20051"/>
                    <a:pt x="25" y="20527"/>
                  </a:cubicBezTo>
                  <a:cubicBezTo>
                    <a:pt x="25" y="20803"/>
                    <a:pt x="101" y="21103"/>
                    <a:pt x="151" y="21379"/>
                  </a:cubicBezTo>
                  <a:lnTo>
                    <a:pt x="301" y="22281"/>
                  </a:lnTo>
                  <a:cubicBezTo>
                    <a:pt x="376" y="22632"/>
                    <a:pt x="777" y="22707"/>
                    <a:pt x="1128" y="22783"/>
                  </a:cubicBezTo>
                  <a:cubicBezTo>
                    <a:pt x="1196" y="22805"/>
                    <a:pt x="1268" y="22818"/>
                    <a:pt x="1339" y="22818"/>
                  </a:cubicBezTo>
                  <a:cubicBezTo>
                    <a:pt x="1426" y="22818"/>
                    <a:pt x="1510" y="22799"/>
                    <a:pt x="1579" y="22758"/>
                  </a:cubicBezTo>
                  <a:cubicBezTo>
                    <a:pt x="1680" y="22682"/>
                    <a:pt x="1705" y="22557"/>
                    <a:pt x="1755" y="22432"/>
                  </a:cubicBezTo>
                  <a:cubicBezTo>
                    <a:pt x="1930" y="21830"/>
                    <a:pt x="2106" y="21179"/>
                    <a:pt x="1955" y="20552"/>
                  </a:cubicBezTo>
                  <a:cubicBezTo>
                    <a:pt x="1880" y="20326"/>
                    <a:pt x="1780" y="20101"/>
                    <a:pt x="1705" y="19850"/>
                  </a:cubicBezTo>
                  <a:cubicBezTo>
                    <a:pt x="1479" y="19098"/>
                    <a:pt x="1504" y="18271"/>
                    <a:pt x="1780" y="17494"/>
                  </a:cubicBezTo>
                  <a:cubicBezTo>
                    <a:pt x="2757" y="14913"/>
                    <a:pt x="3760" y="12657"/>
                    <a:pt x="4863" y="10126"/>
                  </a:cubicBezTo>
                  <a:cubicBezTo>
                    <a:pt x="5113" y="9474"/>
                    <a:pt x="5439" y="8522"/>
                    <a:pt x="5640" y="7870"/>
                  </a:cubicBezTo>
                  <a:cubicBezTo>
                    <a:pt x="6091" y="6366"/>
                    <a:pt x="6141" y="4788"/>
                    <a:pt x="6091" y="3209"/>
                  </a:cubicBezTo>
                  <a:cubicBezTo>
                    <a:pt x="6066" y="2131"/>
                    <a:pt x="6141" y="1078"/>
                    <a:pt x="6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4"/>
            <p:cNvSpPr/>
            <p:nvPr/>
          </p:nvSpPr>
          <p:spPr>
            <a:xfrm>
              <a:off x="1436225" y="2745375"/>
              <a:ext cx="418575" cy="994025"/>
            </a:xfrm>
            <a:custGeom>
              <a:avLst/>
              <a:gdLst/>
              <a:ahLst/>
              <a:cxnLst/>
              <a:rect l="l" t="t" r="r" b="b"/>
              <a:pathLst>
                <a:path w="16743" h="39761" extrusionOk="0">
                  <a:moveTo>
                    <a:pt x="11830" y="39235"/>
                  </a:moveTo>
                  <a:lnTo>
                    <a:pt x="11830" y="39235"/>
                  </a:lnTo>
                  <a:cubicBezTo>
                    <a:pt x="11929" y="39296"/>
                    <a:pt x="12045" y="39364"/>
                    <a:pt x="12132" y="39446"/>
                  </a:cubicBezTo>
                  <a:lnTo>
                    <a:pt x="12132" y="39446"/>
                  </a:lnTo>
                  <a:cubicBezTo>
                    <a:pt x="12047" y="39356"/>
                    <a:pt x="11932" y="39286"/>
                    <a:pt x="11830" y="39235"/>
                  </a:cubicBezTo>
                  <a:close/>
                  <a:moveTo>
                    <a:pt x="6436" y="1"/>
                  </a:moveTo>
                  <a:cubicBezTo>
                    <a:pt x="6058" y="1"/>
                    <a:pt x="5679" y="40"/>
                    <a:pt x="5314" y="112"/>
                  </a:cubicBezTo>
                  <a:cubicBezTo>
                    <a:pt x="2156" y="763"/>
                    <a:pt x="1" y="3971"/>
                    <a:pt x="26" y="7104"/>
                  </a:cubicBezTo>
                  <a:cubicBezTo>
                    <a:pt x="51" y="9234"/>
                    <a:pt x="1003" y="11290"/>
                    <a:pt x="2507" y="12718"/>
                  </a:cubicBezTo>
                  <a:cubicBezTo>
                    <a:pt x="3259" y="13470"/>
                    <a:pt x="4211" y="13946"/>
                    <a:pt x="5013" y="14598"/>
                  </a:cubicBezTo>
                  <a:cubicBezTo>
                    <a:pt x="5414" y="14924"/>
                    <a:pt x="5765" y="15325"/>
                    <a:pt x="6016" y="15776"/>
                  </a:cubicBezTo>
                  <a:cubicBezTo>
                    <a:pt x="6467" y="16703"/>
                    <a:pt x="6442" y="17831"/>
                    <a:pt x="7043" y="18708"/>
                  </a:cubicBezTo>
                  <a:cubicBezTo>
                    <a:pt x="7344" y="19134"/>
                    <a:pt x="7670" y="19560"/>
                    <a:pt x="7895" y="20011"/>
                  </a:cubicBezTo>
                  <a:cubicBezTo>
                    <a:pt x="8121" y="20488"/>
                    <a:pt x="8171" y="21014"/>
                    <a:pt x="8121" y="21515"/>
                  </a:cubicBezTo>
                  <a:cubicBezTo>
                    <a:pt x="7920" y="23069"/>
                    <a:pt x="7194" y="24498"/>
                    <a:pt x="6818" y="26001"/>
                  </a:cubicBezTo>
                  <a:cubicBezTo>
                    <a:pt x="6266" y="28006"/>
                    <a:pt x="6417" y="30337"/>
                    <a:pt x="7770" y="31966"/>
                  </a:cubicBezTo>
                  <a:cubicBezTo>
                    <a:pt x="8422" y="32793"/>
                    <a:pt x="9199" y="33495"/>
                    <a:pt x="9725" y="34423"/>
                  </a:cubicBezTo>
                  <a:cubicBezTo>
                    <a:pt x="10377" y="35550"/>
                    <a:pt x="10602" y="36854"/>
                    <a:pt x="10778" y="38157"/>
                  </a:cubicBezTo>
                  <a:cubicBezTo>
                    <a:pt x="10828" y="38407"/>
                    <a:pt x="10903" y="38658"/>
                    <a:pt x="11078" y="38859"/>
                  </a:cubicBezTo>
                  <a:cubicBezTo>
                    <a:pt x="11363" y="39209"/>
                    <a:pt x="12051" y="39138"/>
                    <a:pt x="12219" y="39551"/>
                  </a:cubicBezTo>
                  <a:lnTo>
                    <a:pt x="12219" y="39551"/>
                  </a:lnTo>
                  <a:cubicBezTo>
                    <a:pt x="12196" y="39513"/>
                    <a:pt x="12167" y="39479"/>
                    <a:pt x="12132" y="39446"/>
                  </a:cubicBezTo>
                  <a:lnTo>
                    <a:pt x="12132" y="39446"/>
                  </a:lnTo>
                  <a:cubicBezTo>
                    <a:pt x="12181" y="39497"/>
                    <a:pt x="12219" y="39554"/>
                    <a:pt x="12240" y="39618"/>
                  </a:cubicBezTo>
                  <a:lnTo>
                    <a:pt x="12240" y="39618"/>
                  </a:lnTo>
                  <a:cubicBezTo>
                    <a:pt x="12251" y="39660"/>
                    <a:pt x="12256" y="39706"/>
                    <a:pt x="12256" y="39757"/>
                  </a:cubicBezTo>
                  <a:lnTo>
                    <a:pt x="12256" y="39757"/>
                  </a:lnTo>
                  <a:cubicBezTo>
                    <a:pt x="12256" y="39707"/>
                    <a:pt x="12251" y="39661"/>
                    <a:pt x="12241" y="39619"/>
                  </a:cubicBezTo>
                  <a:lnTo>
                    <a:pt x="12241" y="39619"/>
                  </a:lnTo>
                  <a:cubicBezTo>
                    <a:pt x="12255" y="39663"/>
                    <a:pt x="12261" y="39711"/>
                    <a:pt x="12256" y="39761"/>
                  </a:cubicBezTo>
                  <a:cubicBezTo>
                    <a:pt x="12272" y="39683"/>
                    <a:pt x="12256" y="39614"/>
                    <a:pt x="12220" y="39553"/>
                  </a:cubicBezTo>
                  <a:lnTo>
                    <a:pt x="12220" y="39553"/>
                  </a:lnTo>
                  <a:cubicBezTo>
                    <a:pt x="12055" y="39133"/>
                    <a:pt x="11367" y="39188"/>
                    <a:pt x="11103" y="38859"/>
                  </a:cubicBezTo>
                  <a:cubicBezTo>
                    <a:pt x="10928" y="38658"/>
                    <a:pt x="10853" y="38382"/>
                    <a:pt x="10803" y="38132"/>
                  </a:cubicBezTo>
                  <a:cubicBezTo>
                    <a:pt x="10627" y="36854"/>
                    <a:pt x="10402" y="35550"/>
                    <a:pt x="9750" y="34397"/>
                  </a:cubicBezTo>
                  <a:cubicBezTo>
                    <a:pt x="9249" y="33470"/>
                    <a:pt x="8472" y="32768"/>
                    <a:pt x="7820" y="31941"/>
                  </a:cubicBezTo>
                  <a:cubicBezTo>
                    <a:pt x="6492" y="30312"/>
                    <a:pt x="6367" y="28006"/>
                    <a:pt x="6893" y="26026"/>
                  </a:cubicBezTo>
                  <a:cubicBezTo>
                    <a:pt x="7269" y="24523"/>
                    <a:pt x="8021" y="23094"/>
                    <a:pt x="8221" y="21515"/>
                  </a:cubicBezTo>
                  <a:cubicBezTo>
                    <a:pt x="8271" y="21014"/>
                    <a:pt x="8196" y="20463"/>
                    <a:pt x="7971" y="19986"/>
                  </a:cubicBezTo>
                  <a:cubicBezTo>
                    <a:pt x="7745" y="19485"/>
                    <a:pt x="7419" y="19084"/>
                    <a:pt x="7144" y="18658"/>
                  </a:cubicBezTo>
                  <a:cubicBezTo>
                    <a:pt x="6517" y="17781"/>
                    <a:pt x="6567" y="16678"/>
                    <a:pt x="6091" y="15726"/>
                  </a:cubicBezTo>
                  <a:cubicBezTo>
                    <a:pt x="5865" y="15249"/>
                    <a:pt x="5489" y="14848"/>
                    <a:pt x="5088" y="14523"/>
                  </a:cubicBezTo>
                  <a:cubicBezTo>
                    <a:pt x="4286" y="13846"/>
                    <a:pt x="3334" y="13370"/>
                    <a:pt x="2607" y="12643"/>
                  </a:cubicBezTo>
                  <a:cubicBezTo>
                    <a:pt x="1103" y="11214"/>
                    <a:pt x="176" y="9184"/>
                    <a:pt x="151" y="7104"/>
                  </a:cubicBezTo>
                  <a:cubicBezTo>
                    <a:pt x="126" y="4021"/>
                    <a:pt x="2256" y="888"/>
                    <a:pt x="5364" y="262"/>
                  </a:cubicBezTo>
                  <a:cubicBezTo>
                    <a:pt x="5726" y="190"/>
                    <a:pt x="6098" y="150"/>
                    <a:pt x="6468" y="150"/>
                  </a:cubicBezTo>
                  <a:cubicBezTo>
                    <a:pt x="7125" y="150"/>
                    <a:pt x="7779" y="274"/>
                    <a:pt x="8372" y="563"/>
                  </a:cubicBezTo>
                  <a:cubicBezTo>
                    <a:pt x="8681" y="723"/>
                    <a:pt x="9009" y="774"/>
                    <a:pt x="9343" y="774"/>
                  </a:cubicBezTo>
                  <a:cubicBezTo>
                    <a:pt x="9794" y="774"/>
                    <a:pt x="10256" y="681"/>
                    <a:pt x="10702" y="638"/>
                  </a:cubicBezTo>
                  <a:cubicBezTo>
                    <a:pt x="10894" y="618"/>
                    <a:pt x="11083" y="608"/>
                    <a:pt x="11269" y="608"/>
                  </a:cubicBezTo>
                  <a:cubicBezTo>
                    <a:pt x="14068" y="608"/>
                    <a:pt x="16139" y="2852"/>
                    <a:pt x="16492" y="5625"/>
                  </a:cubicBezTo>
                  <a:cubicBezTo>
                    <a:pt x="16617" y="7154"/>
                    <a:pt x="16617" y="8783"/>
                    <a:pt x="15991" y="10212"/>
                  </a:cubicBezTo>
                  <a:cubicBezTo>
                    <a:pt x="15189" y="12192"/>
                    <a:pt x="13585" y="13570"/>
                    <a:pt x="11630" y="14372"/>
                  </a:cubicBezTo>
                  <a:cubicBezTo>
                    <a:pt x="9900" y="14924"/>
                    <a:pt x="8522" y="15300"/>
                    <a:pt x="8773" y="17480"/>
                  </a:cubicBezTo>
                  <a:cubicBezTo>
                    <a:pt x="8923" y="18508"/>
                    <a:pt x="9449" y="19460"/>
                    <a:pt x="9449" y="20513"/>
                  </a:cubicBezTo>
                  <a:cubicBezTo>
                    <a:pt x="9474" y="21039"/>
                    <a:pt x="9399" y="21540"/>
                    <a:pt x="9274" y="22041"/>
                  </a:cubicBezTo>
                  <a:cubicBezTo>
                    <a:pt x="8998" y="23044"/>
                    <a:pt x="8522" y="23971"/>
                    <a:pt x="8121" y="24949"/>
                  </a:cubicBezTo>
                  <a:cubicBezTo>
                    <a:pt x="7294" y="26828"/>
                    <a:pt x="6968" y="29084"/>
                    <a:pt x="7795" y="31039"/>
                  </a:cubicBezTo>
                  <a:cubicBezTo>
                    <a:pt x="8221" y="32016"/>
                    <a:pt x="8923" y="32818"/>
                    <a:pt x="9524" y="33646"/>
                  </a:cubicBezTo>
                  <a:cubicBezTo>
                    <a:pt x="10126" y="34498"/>
                    <a:pt x="10552" y="35475"/>
                    <a:pt x="10602" y="36528"/>
                  </a:cubicBezTo>
                  <a:cubicBezTo>
                    <a:pt x="10577" y="35475"/>
                    <a:pt x="10151" y="34473"/>
                    <a:pt x="9550" y="33646"/>
                  </a:cubicBezTo>
                  <a:cubicBezTo>
                    <a:pt x="8948" y="32768"/>
                    <a:pt x="8271" y="31991"/>
                    <a:pt x="7845" y="31014"/>
                  </a:cubicBezTo>
                  <a:cubicBezTo>
                    <a:pt x="7244" y="29585"/>
                    <a:pt x="7294" y="27931"/>
                    <a:pt x="7670" y="26453"/>
                  </a:cubicBezTo>
                  <a:cubicBezTo>
                    <a:pt x="8071" y="24924"/>
                    <a:pt x="8923" y="23595"/>
                    <a:pt x="9349" y="22067"/>
                  </a:cubicBezTo>
                  <a:cubicBezTo>
                    <a:pt x="9474" y="21565"/>
                    <a:pt x="9550" y="21039"/>
                    <a:pt x="9550" y="20513"/>
                  </a:cubicBezTo>
                  <a:cubicBezTo>
                    <a:pt x="9524" y="19460"/>
                    <a:pt x="8998" y="18483"/>
                    <a:pt x="8873" y="17455"/>
                  </a:cubicBezTo>
                  <a:cubicBezTo>
                    <a:pt x="8622" y="15325"/>
                    <a:pt x="9976" y="15024"/>
                    <a:pt x="11655" y="14473"/>
                  </a:cubicBezTo>
                  <a:cubicBezTo>
                    <a:pt x="13660" y="13671"/>
                    <a:pt x="15289" y="12267"/>
                    <a:pt x="16116" y="10262"/>
                  </a:cubicBezTo>
                  <a:cubicBezTo>
                    <a:pt x="16743" y="8783"/>
                    <a:pt x="16743" y="7154"/>
                    <a:pt x="16617" y="5600"/>
                  </a:cubicBezTo>
                  <a:cubicBezTo>
                    <a:pt x="16263" y="2742"/>
                    <a:pt x="14127" y="462"/>
                    <a:pt x="11238" y="462"/>
                  </a:cubicBezTo>
                  <a:cubicBezTo>
                    <a:pt x="11062" y="462"/>
                    <a:pt x="10883" y="470"/>
                    <a:pt x="10702" y="487"/>
                  </a:cubicBezTo>
                  <a:cubicBezTo>
                    <a:pt x="10259" y="532"/>
                    <a:pt x="9790" y="628"/>
                    <a:pt x="9336" y="628"/>
                  </a:cubicBezTo>
                  <a:cubicBezTo>
                    <a:pt x="9019" y="628"/>
                    <a:pt x="8710" y="581"/>
                    <a:pt x="8422" y="437"/>
                  </a:cubicBezTo>
                  <a:cubicBezTo>
                    <a:pt x="7808" y="131"/>
                    <a:pt x="7122" y="1"/>
                    <a:pt x="6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4"/>
            <p:cNvSpPr/>
            <p:nvPr/>
          </p:nvSpPr>
          <p:spPr>
            <a:xfrm>
              <a:off x="1537725" y="3447400"/>
              <a:ext cx="64575" cy="81475"/>
            </a:xfrm>
            <a:custGeom>
              <a:avLst/>
              <a:gdLst/>
              <a:ahLst/>
              <a:cxnLst/>
              <a:rect l="l" t="t" r="r" b="b"/>
              <a:pathLst>
                <a:path w="2583" h="3259" extrusionOk="0">
                  <a:moveTo>
                    <a:pt x="2532" y="1"/>
                  </a:moveTo>
                  <a:cubicBezTo>
                    <a:pt x="2507" y="1"/>
                    <a:pt x="2482" y="26"/>
                    <a:pt x="2482" y="51"/>
                  </a:cubicBezTo>
                  <a:cubicBezTo>
                    <a:pt x="2407" y="402"/>
                    <a:pt x="2181" y="753"/>
                    <a:pt x="1780" y="1103"/>
                  </a:cubicBezTo>
                  <a:cubicBezTo>
                    <a:pt x="1655" y="1204"/>
                    <a:pt x="1505" y="1304"/>
                    <a:pt x="1379" y="1404"/>
                  </a:cubicBezTo>
                  <a:cubicBezTo>
                    <a:pt x="1154" y="1580"/>
                    <a:pt x="953" y="1730"/>
                    <a:pt x="753" y="1930"/>
                  </a:cubicBezTo>
                  <a:cubicBezTo>
                    <a:pt x="402" y="2281"/>
                    <a:pt x="151" y="2707"/>
                    <a:pt x="26" y="3184"/>
                  </a:cubicBezTo>
                  <a:cubicBezTo>
                    <a:pt x="1" y="3234"/>
                    <a:pt x="26" y="3259"/>
                    <a:pt x="51" y="3259"/>
                  </a:cubicBezTo>
                  <a:lnTo>
                    <a:pt x="76" y="3259"/>
                  </a:lnTo>
                  <a:cubicBezTo>
                    <a:pt x="101" y="3259"/>
                    <a:pt x="101" y="3234"/>
                    <a:pt x="126" y="3234"/>
                  </a:cubicBezTo>
                  <a:cubicBezTo>
                    <a:pt x="251" y="2758"/>
                    <a:pt x="477" y="2331"/>
                    <a:pt x="828" y="2006"/>
                  </a:cubicBezTo>
                  <a:cubicBezTo>
                    <a:pt x="1003" y="1805"/>
                    <a:pt x="1229" y="1655"/>
                    <a:pt x="1429" y="1504"/>
                  </a:cubicBezTo>
                  <a:cubicBezTo>
                    <a:pt x="1555" y="1379"/>
                    <a:pt x="1705" y="1279"/>
                    <a:pt x="1830" y="1179"/>
                  </a:cubicBezTo>
                  <a:cubicBezTo>
                    <a:pt x="2256" y="803"/>
                    <a:pt x="2507" y="452"/>
                    <a:pt x="2557" y="51"/>
                  </a:cubicBezTo>
                  <a:cubicBezTo>
                    <a:pt x="2582" y="26"/>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4"/>
            <p:cNvSpPr/>
            <p:nvPr/>
          </p:nvSpPr>
          <p:spPr>
            <a:xfrm>
              <a:off x="1656150" y="3186750"/>
              <a:ext cx="37625" cy="38250"/>
            </a:xfrm>
            <a:custGeom>
              <a:avLst/>
              <a:gdLst/>
              <a:ahLst/>
              <a:cxnLst/>
              <a:rect l="l" t="t" r="r" b="b"/>
              <a:pathLst>
                <a:path w="1505" h="1530" extrusionOk="0">
                  <a:moveTo>
                    <a:pt x="76" y="1"/>
                  </a:moveTo>
                  <a:cubicBezTo>
                    <a:pt x="26" y="1"/>
                    <a:pt x="1" y="26"/>
                    <a:pt x="1" y="51"/>
                  </a:cubicBezTo>
                  <a:cubicBezTo>
                    <a:pt x="1" y="76"/>
                    <a:pt x="26" y="101"/>
                    <a:pt x="51" y="101"/>
                  </a:cubicBezTo>
                  <a:lnTo>
                    <a:pt x="76" y="101"/>
                  </a:lnTo>
                  <a:cubicBezTo>
                    <a:pt x="326" y="101"/>
                    <a:pt x="602" y="251"/>
                    <a:pt x="727" y="477"/>
                  </a:cubicBezTo>
                  <a:cubicBezTo>
                    <a:pt x="803" y="602"/>
                    <a:pt x="828" y="727"/>
                    <a:pt x="853" y="853"/>
                  </a:cubicBezTo>
                  <a:cubicBezTo>
                    <a:pt x="878" y="928"/>
                    <a:pt x="903" y="1003"/>
                    <a:pt x="953" y="1103"/>
                  </a:cubicBezTo>
                  <a:cubicBezTo>
                    <a:pt x="1028" y="1304"/>
                    <a:pt x="1204" y="1529"/>
                    <a:pt x="1454" y="1529"/>
                  </a:cubicBezTo>
                  <a:cubicBezTo>
                    <a:pt x="1479" y="1529"/>
                    <a:pt x="1504" y="1504"/>
                    <a:pt x="1504" y="1479"/>
                  </a:cubicBezTo>
                  <a:cubicBezTo>
                    <a:pt x="1504" y="1454"/>
                    <a:pt x="1479" y="1429"/>
                    <a:pt x="1454" y="1429"/>
                  </a:cubicBezTo>
                  <a:cubicBezTo>
                    <a:pt x="1254" y="1429"/>
                    <a:pt x="1103" y="1229"/>
                    <a:pt x="1028" y="1053"/>
                  </a:cubicBezTo>
                  <a:cubicBezTo>
                    <a:pt x="1003" y="978"/>
                    <a:pt x="978" y="903"/>
                    <a:pt x="953" y="828"/>
                  </a:cubicBezTo>
                  <a:cubicBezTo>
                    <a:pt x="928" y="702"/>
                    <a:pt x="878" y="552"/>
                    <a:pt x="828" y="427"/>
                  </a:cubicBezTo>
                  <a:cubicBezTo>
                    <a:pt x="652" y="176"/>
                    <a:pt x="37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4"/>
            <p:cNvSpPr/>
            <p:nvPr/>
          </p:nvSpPr>
          <p:spPr>
            <a:xfrm>
              <a:off x="1527700" y="3113450"/>
              <a:ext cx="43275" cy="52025"/>
            </a:xfrm>
            <a:custGeom>
              <a:avLst/>
              <a:gdLst/>
              <a:ahLst/>
              <a:cxnLst/>
              <a:rect l="l" t="t" r="r" b="b"/>
              <a:pathLst>
                <a:path w="1731" h="2081" extrusionOk="0">
                  <a:moveTo>
                    <a:pt x="1680" y="0"/>
                  </a:moveTo>
                  <a:cubicBezTo>
                    <a:pt x="1655" y="0"/>
                    <a:pt x="1630" y="25"/>
                    <a:pt x="1630" y="50"/>
                  </a:cubicBezTo>
                  <a:cubicBezTo>
                    <a:pt x="1580" y="326"/>
                    <a:pt x="1404" y="552"/>
                    <a:pt x="1279" y="727"/>
                  </a:cubicBezTo>
                  <a:cubicBezTo>
                    <a:pt x="1078" y="953"/>
                    <a:pt x="878" y="1178"/>
                    <a:pt x="627" y="1354"/>
                  </a:cubicBezTo>
                  <a:cubicBezTo>
                    <a:pt x="602" y="1379"/>
                    <a:pt x="577" y="1404"/>
                    <a:pt x="527" y="1429"/>
                  </a:cubicBezTo>
                  <a:cubicBezTo>
                    <a:pt x="327" y="1604"/>
                    <a:pt x="126" y="1780"/>
                    <a:pt x="26" y="2005"/>
                  </a:cubicBezTo>
                  <a:cubicBezTo>
                    <a:pt x="1" y="2030"/>
                    <a:pt x="26" y="2055"/>
                    <a:pt x="51" y="2080"/>
                  </a:cubicBezTo>
                  <a:lnTo>
                    <a:pt x="76" y="2080"/>
                  </a:lnTo>
                  <a:cubicBezTo>
                    <a:pt x="76" y="2080"/>
                    <a:pt x="101" y="2055"/>
                    <a:pt x="101" y="2055"/>
                  </a:cubicBezTo>
                  <a:cubicBezTo>
                    <a:pt x="201" y="1830"/>
                    <a:pt x="402" y="1679"/>
                    <a:pt x="602" y="1529"/>
                  </a:cubicBezTo>
                  <a:cubicBezTo>
                    <a:pt x="627" y="1504"/>
                    <a:pt x="677" y="1454"/>
                    <a:pt x="703" y="1429"/>
                  </a:cubicBezTo>
                  <a:cubicBezTo>
                    <a:pt x="928" y="1253"/>
                    <a:pt x="1154" y="1028"/>
                    <a:pt x="1354" y="777"/>
                  </a:cubicBezTo>
                  <a:cubicBezTo>
                    <a:pt x="1505" y="602"/>
                    <a:pt x="1680" y="351"/>
                    <a:pt x="1730" y="75"/>
                  </a:cubicBezTo>
                  <a:cubicBezTo>
                    <a:pt x="1730" y="50"/>
                    <a:pt x="1705" y="25"/>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4"/>
            <p:cNvSpPr/>
            <p:nvPr/>
          </p:nvSpPr>
          <p:spPr>
            <a:xfrm>
              <a:off x="1667425" y="3623475"/>
              <a:ext cx="25100" cy="41375"/>
            </a:xfrm>
            <a:custGeom>
              <a:avLst/>
              <a:gdLst/>
              <a:ahLst/>
              <a:cxnLst/>
              <a:rect l="l" t="t" r="r" b="b"/>
              <a:pathLst>
                <a:path w="1004" h="1655" extrusionOk="0">
                  <a:moveTo>
                    <a:pt x="828" y="0"/>
                  </a:moveTo>
                  <a:cubicBezTo>
                    <a:pt x="803" y="25"/>
                    <a:pt x="803" y="50"/>
                    <a:pt x="828" y="75"/>
                  </a:cubicBezTo>
                  <a:cubicBezTo>
                    <a:pt x="903" y="226"/>
                    <a:pt x="878" y="426"/>
                    <a:pt x="803" y="602"/>
                  </a:cubicBezTo>
                  <a:cubicBezTo>
                    <a:pt x="728" y="777"/>
                    <a:pt x="602" y="928"/>
                    <a:pt x="477" y="1078"/>
                  </a:cubicBezTo>
                  <a:lnTo>
                    <a:pt x="26" y="1554"/>
                  </a:lnTo>
                  <a:cubicBezTo>
                    <a:pt x="1" y="1579"/>
                    <a:pt x="1" y="1629"/>
                    <a:pt x="26" y="1629"/>
                  </a:cubicBezTo>
                  <a:cubicBezTo>
                    <a:pt x="51" y="1654"/>
                    <a:pt x="51" y="1654"/>
                    <a:pt x="76" y="1654"/>
                  </a:cubicBezTo>
                  <a:cubicBezTo>
                    <a:pt x="76" y="1654"/>
                    <a:pt x="101" y="1654"/>
                    <a:pt x="101" y="1629"/>
                  </a:cubicBezTo>
                  <a:lnTo>
                    <a:pt x="552" y="1128"/>
                  </a:lnTo>
                  <a:cubicBezTo>
                    <a:pt x="677" y="978"/>
                    <a:pt x="803" y="827"/>
                    <a:pt x="903" y="652"/>
                  </a:cubicBezTo>
                  <a:cubicBezTo>
                    <a:pt x="1003" y="426"/>
                    <a:pt x="1003" y="201"/>
                    <a:pt x="903" y="25"/>
                  </a:cubicBezTo>
                  <a:cubicBezTo>
                    <a:pt x="903"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4"/>
            <p:cNvSpPr/>
            <p:nvPr/>
          </p:nvSpPr>
          <p:spPr>
            <a:xfrm>
              <a:off x="1687475" y="3683975"/>
              <a:ext cx="16325" cy="26600"/>
            </a:xfrm>
            <a:custGeom>
              <a:avLst/>
              <a:gdLst/>
              <a:ahLst/>
              <a:cxnLst/>
              <a:rect l="l" t="t" r="r" b="b"/>
              <a:pathLst>
                <a:path w="653" h="1064" extrusionOk="0">
                  <a:moveTo>
                    <a:pt x="601" y="1"/>
                  </a:moveTo>
                  <a:cubicBezTo>
                    <a:pt x="577" y="1"/>
                    <a:pt x="552" y="19"/>
                    <a:pt x="552" y="36"/>
                  </a:cubicBezTo>
                  <a:cubicBezTo>
                    <a:pt x="502" y="137"/>
                    <a:pt x="427" y="212"/>
                    <a:pt x="352" y="312"/>
                  </a:cubicBezTo>
                  <a:cubicBezTo>
                    <a:pt x="302" y="362"/>
                    <a:pt x="251" y="412"/>
                    <a:pt x="201" y="462"/>
                  </a:cubicBezTo>
                  <a:cubicBezTo>
                    <a:pt x="76" y="613"/>
                    <a:pt x="1" y="813"/>
                    <a:pt x="1" y="1014"/>
                  </a:cubicBezTo>
                  <a:cubicBezTo>
                    <a:pt x="1" y="1039"/>
                    <a:pt x="1" y="1064"/>
                    <a:pt x="51" y="1064"/>
                  </a:cubicBezTo>
                  <a:cubicBezTo>
                    <a:pt x="76" y="1064"/>
                    <a:pt x="101" y="1039"/>
                    <a:pt x="101" y="1014"/>
                  </a:cubicBezTo>
                  <a:cubicBezTo>
                    <a:pt x="101" y="838"/>
                    <a:pt x="176" y="663"/>
                    <a:pt x="276" y="513"/>
                  </a:cubicBezTo>
                  <a:cubicBezTo>
                    <a:pt x="327" y="462"/>
                    <a:pt x="377" y="412"/>
                    <a:pt x="402" y="387"/>
                  </a:cubicBezTo>
                  <a:cubicBezTo>
                    <a:pt x="502" y="287"/>
                    <a:pt x="602" y="187"/>
                    <a:pt x="652" y="61"/>
                  </a:cubicBezTo>
                  <a:cubicBezTo>
                    <a:pt x="652" y="36"/>
                    <a:pt x="652" y="11"/>
                    <a:pt x="627" y="11"/>
                  </a:cubicBezTo>
                  <a:cubicBezTo>
                    <a:pt x="620" y="4"/>
                    <a:pt x="61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4"/>
            <p:cNvSpPr/>
            <p:nvPr/>
          </p:nvSpPr>
          <p:spPr>
            <a:xfrm>
              <a:off x="1701275" y="3660800"/>
              <a:ext cx="32600" cy="30375"/>
            </a:xfrm>
            <a:custGeom>
              <a:avLst/>
              <a:gdLst/>
              <a:ahLst/>
              <a:cxnLst/>
              <a:rect l="l" t="t" r="r" b="b"/>
              <a:pathLst>
                <a:path w="1304" h="1215" extrusionOk="0">
                  <a:moveTo>
                    <a:pt x="72" y="1"/>
                  </a:moveTo>
                  <a:cubicBezTo>
                    <a:pt x="65" y="1"/>
                    <a:pt x="58" y="4"/>
                    <a:pt x="50" y="11"/>
                  </a:cubicBezTo>
                  <a:cubicBezTo>
                    <a:pt x="25" y="11"/>
                    <a:pt x="0" y="36"/>
                    <a:pt x="0" y="61"/>
                  </a:cubicBezTo>
                  <a:cubicBezTo>
                    <a:pt x="0" y="161"/>
                    <a:pt x="100" y="287"/>
                    <a:pt x="301" y="387"/>
                  </a:cubicBezTo>
                  <a:cubicBezTo>
                    <a:pt x="351" y="437"/>
                    <a:pt x="426" y="462"/>
                    <a:pt x="501" y="487"/>
                  </a:cubicBezTo>
                  <a:cubicBezTo>
                    <a:pt x="552" y="512"/>
                    <a:pt x="602" y="537"/>
                    <a:pt x="627" y="562"/>
                  </a:cubicBezTo>
                  <a:cubicBezTo>
                    <a:pt x="902" y="688"/>
                    <a:pt x="1103" y="913"/>
                    <a:pt x="1203" y="1189"/>
                  </a:cubicBezTo>
                  <a:cubicBezTo>
                    <a:pt x="1228" y="1214"/>
                    <a:pt x="1228" y="1214"/>
                    <a:pt x="1253" y="1214"/>
                  </a:cubicBezTo>
                  <a:lnTo>
                    <a:pt x="1278" y="1214"/>
                  </a:lnTo>
                  <a:cubicBezTo>
                    <a:pt x="1303" y="1214"/>
                    <a:pt x="1303" y="1189"/>
                    <a:pt x="1303" y="1164"/>
                  </a:cubicBezTo>
                  <a:cubicBezTo>
                    <a:pt x="1203" y="863"/>
                    <a:pt x="978" y="587"/>
                    <a:pt x="677" y="462"/>
                  </a:cubicBezTo>
                  <a:cubicBezTo>
                    <a:pt x="627" y="437"/>
                    <a:pt x="602" y="412"/>
                    <a:pt x="552" y="412"/>
                  </a:cubicBezTo>
                  <a:cubicBezTo>
                    <a:pt x="476" y="362"/>
                    <a:pt x="401" y="337"/>
                    <a:pt x="351" y="312"/>
                  </a:cubicBezTo>
                  <a:cubicBezTo>
                    <a:pt x="201" y="212"/>
                    <a:pt x="100" y="111"/>
                    <a:pt x="100" y="36"/>
                  </a:cubicBezTo>
                  <a:cubicBezTo>
                    <a:pt x="100" y="18"/>
                    <a:pt x="8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4"/>
            <p:cNvSpPr/>
            <p:nvPr/>
          </p:nvSpPr>
          <p:spPr>
            <a:xfrm>
              <a:off x="1740750" y="3735625"/>
              <a:ext cx="10050" cy="11925"/>
            </a:xfrm>
            <a:custGeom>
              <a:avLst/>
              <a:gdLst/>
              <a:ahLst/>
              <a:cxnLst/>
              <a:rect l="l" t="t" r="r" b="b"/>
              <a:pathLst>
                <a:path w="402" h="477" extrusionOk="0">
                  <a:moveTo>
                    <a:pt x="100" y="1"/>
                  </a:moveTo>
                  <a:cubicBezTo>
                    <a:pt x="50" y="1"/>
                    <a:pt x="25" y="1"/>
                    <a:pt x="25" y="26"/>
                  </a:cubicBezTo>
                  <a:cubicBezTo>
                    <a:pt x="0" y="226"/>
                    <a:pt x="151" y="427"/>
                    <a:pt x="351" y="477"/>
                  </a:cubicBezTo>
                  <a:cubicBezTo>
                    <a:pt x="376" y="477"/>
                    <a:pt x="401" y="452"/>
                    <a:pt x="401" y="427"/>
                  </a:cubicBezTo>
                  <a:cubicBezTo>
                    <a:pt x="401" y="402"/>
                    <a:pt x="401" y="376"/>
                    <a:pt x="376" y="376"/>
                  </a:cubicBezTo>
                  <a:cubicBezTo>
                    <a:pt x="226" y="351"/>
                    <a:pt x="125" y="201"/>
                    <a:pt x="125" y="51"/>
                  </a:cubicBezTo>
                  <a:cubicBezTo>
                    <a:pt x="125" y="26"/>
                    <a:pt x="125"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4"/>
            <p:cNvSpPr/>
            <p:nvPr/>
          </p:nvSpPr>
          <p:spPr>
            <a:xfrm>
              <a:off x="1663050" y="3307675"/>
              <a:ext cx="46375" cy="111550"/>
            </a:xfrm>
            <a:custGeom>
              <a:avLst/>
              <a:gdLst/>
              <a:ahLst/>
              <a:cxnLst/>
              <a:rect l="l" t="t" r="r" b="b"/>
              <a:pathLst>
                <a:path w="1855" h="4462" extrusionOk="0">
                  <a:moveTo>
                    <a:pt x="50" y="1"/>
                  </a:moveTo>
                  <a:cubicBezTo>
                    <a:pt x="25" y="1"/>
                    <a:pt x="0" y="26"/>
                    <a:pt x="25" y="51"/>
                  </a:cubicBezTo>
                  <a:cubicBezTo>
                    <a:pt x="101" y="803"/>
                    <a:pt x="376" y="1504"/>
                    <a:pt x="827" y="2106"/>
                  </a:cubicBezTo>
                  <a:cubicBezTo>
                    <a:pt x="878" y="2181"/>
                    <a:pt x="953" y="2281"/>
                    <a:pt x="1003" y="2357"/>
                  </a:cubicBezTo>
                  <a:cubicBezTo>
                    <a:pt x="1103" y="2482"/>
                    <a:pt x="1203" y="2607"/>
                    <a:pt x="1304" y="2732"/>
                  </a:cubicBezTo>
                  <a:cubicBezTo>
                    <a:pt x="1604" y="3234"/>
                    <a:pt x="1755" y="3835"/>
                    <a:pt x="1705" y="4412"/>
                  </a:cubicBezTo>
                  <a:cubicBezTo>
                    <a:pt x="1705" y="4437"/>
                    <a:pt x="1705" y="4462"/>
                    <a:pt x="1730" y="4462"/>
                  </a:cubicBezTo>
                  <a:lnTo>
                    <a:pt x="1755" y="4462"/>
                  </a:lnTo>
                  <a:cubicBezTo>
                    <a:pt x="1780" y="4462"/>
                    <a:pt x="1805" y="4437"/>
                    <a:pt x="1805" y="4412"/>
                  </a:cubicBezTo>
                  <a:cubicBezTo>
                    <a:pt x="1855" y="3810"/>
                    <a:pt x="1705" y="3209"/>
                    <a:pt x="1379" y="2682"/>
                  </a:cubicBezTo>
                  <a:cubicBezTo>
                    <a:pt x="1279" y="2557"/>
                    <a:pt x="1178" y="2407"/>
                    <a:pt x="1078" y="2281"/>
                  </a:cubicBezTo>
                  <a:cubicBezTo>
                    <a:pt x="1028" y="2206"/>
                    <a:pt x="953" y="2131"/>
                    <a:pt x="903" y="2056"/>
                  </a:cubicBezTo>
                  <a:cubicBezTo>
                    <a:pt x="477" y="1454"/>
                    <a:pt x="201" y="753"/>
                    <a:pt x="126" y="51"/>
                  </a:cubicBezTo>
                  <a:cubicBezTo>
                    <a:pt x="101" y="1"/>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4"/>
            <p:cNvSpPr/>
            <p:nvPr/>
          </p:nvSpPr>
          <p:spPr>
            <a:xfrm>
              <a:off x="1635475" y="3240000"/>
              <a:ext cx="26975" cy="3175"/>
            </a:xfrm>
            <a:custGeom>
              <a:avLst/>
              <a:gdLst/>
              <a:ahLst/>
              <a:cxnLst/>
              <a:rect l="l" t="t" r="r" b="b"/>
              <a:pathLst>
                <a:path w="1079" h="127" extrusionOk="0">
                  <a:moveTo>
                    <a:pt x="76" y="1"/>
                  </a:moveTo>
                  <a:cubicBezTo>
                    <a:pt x="51" y="1"/>
                    <a:pt x="26" y="26"/>
                    <a:pt x="26" y="51"/>
                  </a:cubicBezTo>
                  <a:cubicBezTo>
                    <a:pt x="1" y="76"/>
                    <a:pt x="26" y="101"/>
                    <a:pt x="51" y="101"/>
                  </a:cubicBezTo>
                  <a:cubicBezTo>
                    <a:pt x="201" y="126"/>
                    <a:pt x="351" y="126"/>
                    <a:pt x="477" y="126"/>
                  </a:cubicBezTo>
                  <a:cubicBezTo>
                    <a:pt x="677" y="126"/>
                    <a:pt x="853" y="126"/>
                    <a:pt x="1028" y="101"/>
                  </a:cubicBezTo>
                  <a:cubicBezTo>
                    <a:pt x="1053" y="101"/>
                    <a:pt x="1078" y="76"/>
                    <a:pt x="1078" y="51"/>
                  </a:cubicBezTo>
                  <a:cubicBezTo>
                    <a:pt x="1078" y="26"/>
                    <a:pt x="1053" y="1"/>
                    <a:pt x="1028" y="1"/>
                  </a:cubicBezTo>
                  <a:cubicBezTo>
                    <a:pt x="865" y="13"/>
                    <a:pt x="702" y="20"/>
                    <a:pt x="543" y="20"/>
                  </a:cubicBezTo>
                  <a:cubicBezTo>
                    <a:pt x="383" y="20"/>
                    <a:pt x="22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4"/>
            <p:cNvSpPr/>
            <p:nvPr/>
          </p:nvSpPr>
          <p:spPr>
            <a:xfrm>
              <a:off x="1637350" y="3257300"/>
              <a:ext cx="18200" cy="3400"/>
            </a:xfrm>
            <a:custGeom>
              <a:avLst/>
              <a:gdLst/>
              <a:ahLst/>
              <a:cxnLst/>
              <a:rect l="l" t="t" r="r" b="b"/>
              <a:pathLst>
                <a:path w="728" h="136" extrusionOk="0">
                  <a:moveTo>
                    <a:pt x="41" y="1"/>
                  </a:moveTo>
                  <a:cubicBezTo>
                    <a:pt x="14" y="1"/>
                    <a:pt x="1" y="24"/>
                    <a:pt x="1" y="61"/>
                  </a:cubicBezTo>
                  <a:cubicBezTo>
                    <a:pt x="1" y="86"/>
                    <a:pt x="26" y="111"/>
                    <a:pt x="51" y="111"/>
                  </a:cubicBezTo>
                  <a:lnTo>
                    <a:pt x="677" y="136"/>
                  </a:lnTo>
                  <a:cubicBezTo>
                    <a:pt x="703" y="136"/>
                    <a:pt x="728" y="136"/>
                    <a:pt x="728" y="86"/>
                  </a:cubicBezTo>
                  <a:cubicBezTo>
                    <a:pt x="728" y="61"/>
                    <a:pt x="703" y="36"/>
                    <a:pt x="677" y="36"/>
                  </a:cubicBezTo>
                  <a:lnTo>
                    <a:pt x="76" y="11"/>
                  </a:lnTo>
                  <a:cubicBezTo>
                    <a:pt x="63" y="4"/>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4"/>
            <p:cNvSpPr/>
            <p:nvPr/>
          </p:nvSpPr>
          <p:spPr>
            <a:xfrm>
              <a:off x="1654900" y="3263825"/>
              <a:ext cx="11300" cy="3150"/>
            </a:xfrm>
            <a:custGeom>
              <a:avLst/>
              <a:gdLst/>
              <a:ahLst/>
              <a:cxnLst/>
              <a:rect l="l" t="t" r="r" b="b"/>
              <a:pathLst>
                <a:path w="452" h="126" extrusionOk="0">
                  <a:moveTo>
                    <a:pt x="76" y="0"/>
                  </a:moveTo>
                  <a:cubicBezTo>
                    <a:pt x="51" y="0"/>
                    <a:pt x="26" y="25"/>
                    <a:pt x="1" y="50"/>
                  </a:cubicBezTo>
                  <a:cubicBezTo>
                    <a:pt x="1" y="75"/>
                    <a:pt x="26" y="100"/>
                    <a:pt x="51" y="100"/>
                  </a:cubicBezTo>
                  <a:cubicBezTo>
                    <a:pt x="126" y="126"/>
                    <a:pt x="226" y="126"/>
                    <a:pt x="301" y="126"/>
                  </a:cubicBezTo>
                  <a:lnTo>
                    <a:pt x="402" y="126"/>
                  </a:lnTo>
                  <a:cubicBezTo>
                    <a:pt x="427" y="126"/>
                    <a:pt x="452" y="100"/>
                    <a:pt x="452" y="75"/>
                  </a:cubicBezTo>
                  <a:cubicBezTo>
                    <a:pt x="452" y="50"/>
                    <a:pt x="427" y="25"/>
                    <a:pt x="402" y="25"/>
                  </a:cubicBezTo>
                  <a:cubicBezTo>
                    <a:pt x="276" y="25"/>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4"/>
            <p:cNvSpPr/>
            <p:nvPr/>
          </p:nvSpPr>
          <p:spPr>
            <a:xfrm>
              <a:off x="1630475" y="3319575"/>
              <a:ext cx="28825" cy="5050"/>
            </a:xfrm>
            <a:custGeom>
              <a:avLst/>
              <a:gdLst/>
              <a:ahLst/>
              <a:cxnLst/>
              <a:rect l="l" t="t" r="r" b="b"/>
              <a:pathLst>
                <a:path w="1153" h="202" extrusionOk="0">
                  <a:moveTo>
                    <a:pt x="75" y="1"/>
                  </a:moveTo>
                  <a:cubicBezTo>
                    <a:pt x="50" y="1"/>
                    <a:pt x="25" y="1"/>
                    <a:pt x="25" y="26"/>
                  </a:cubicBezTo>
                  <a:cubicBezTo>
                    <a:pt x="0" y="51"/>
                    <a:pt x="0" y="76"/>
                    <a:pt x="25" y="101"/>
                  </a:cubicBezTo>
                  <a:cubicBezTo>
                    <a:pt x="150" y="151"/>
                    <a:pt x="301" y="176"/>
                    <a:pt x="401" y="176"/>
                  </a:cubicBezTo>
                  <a:cubicBezTo>
                    <a:pt x="501" y="176"/>
                    <a:pt x="602" y="201"/>
                    <a:pt x="702" y="201"/>
                  </a:cubicBezTo>
                  <a:cubicBezTo>
                    <a:pt x="802" y="201"/>
                    <a:pt x="877" y="176"/>
                    <a:pt x="978" y="176"/>
                  </a:cubicBezTo>
                  <a:cubicBezTo>
                    <a:pt x="1028" y="176"/>
                    <a:pt x="1078" y="176"/>
                    <a:pt x="1128" y="126"/>
                  </a:cubicBezTo>
                  <a:cubicBezTo>
                    <a:pt x="1153" y="101"/>
                    <a:pt x="1153" y="76"/>
                    <a:pt x="1128" y="51"/>
                  </a:cubicBezTo>
                  <a:cubicBezTo>
                    <a:pt x="1120" y="43"/>
                    <a:pt x="1111" y="40"/>
                    <a:pt x="1103" y="40"/>
                  </a:cubicBezTo>
                  <a:cubicBezTo>
                    <a:pt x="1086" y="40"/>
                    <a:pt x="1069" y="51"/>
                    <a:pt x="1053" y="51"/>
                  </a:cubicBezTo>
                  <a:cubicBezTo>
                    <a:pt x="1028" y="76"/>
                    <a:pt x="1003" y="76"/>
                    <a:pt x="978" y="76"/>
                  </a:cubicBezTo>
                  <a:cubicBezTo>
                    <a:pt x="890" y="89"/>
                    <a:pt x="796" y="95"/>
                    <a:pt x="702" y="95"/>
                  </a:cubicBezTo>
                  <a:cubicBezTo>
                    <a:pt x="608" y="95"/>
                    <a:pt x="514" y="89"/>
                    <a:pt x="426" y="76"/>
                  </a:cubicBezTo>
                  <a:cubicBezTo>
                    <a:pt x="301" y="76"/>
                    <a:pt x="176" y="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4"/>
            <p:cNvSpPr/>
            <p:nvPr/>
          </p:nvSpPr>
          <p:spPr>
            <a:xfrm>
              <a:off x="1629200" y="3336025"/>
              <a:ext cx="13200" cy="4250"/>
            </a:xfrm>
            <a:custGeom>
              <a:avLst/>
              <a:gdLst/>
              <a:ahLst/>
              <a:cxnLst/>
              <a:rect l="l" t="t" r="r" b="b"/>
              <a:pathLst>
                <a:path w="528" h="170" extrusionOk="0">
                  <a:moveTo>
                    <a:pt x="64" y="1"/>
                  </a:moveTo>
                  <a:cubicBezTo>
                    <a:pt x="51" y="1"/>
                    <a:pt x="39" y="7"/>
                    <a:pt x="26" y="20"/>
                  </a:cubicBezTo>
                  <a:cubicBezTo>
                    <a:pt x="1" y="45"/>
                    <a:pt x="26" y="95"/>
                    <a:pt x="51" y="95"/>
                  </a:cubicBezTo>
                  <a:cubicBezTo>
                    <a:pt x="126" y="145"/>
                    <a:pt x="201" y="170"/>
                    <a:pt x="302" y="170"/>
                  </a:cubicBezTo>
                  <a:cubicBezTo>
                    <a:pt x="377" y="170"/>
                    <a:pt x="427" y="170"/>
                    <a:pt x="502" y="145"/>
                  </a:cubicBezTo>
                  <a:cubicBezTo>
                    <a:pt x="527" y="120"/>
                    <a:pt x="527" y="95"/>
                    <a:pt x="527" y="70"/>
                  </a:cubicBezTo>
                  <a:cubicBezTo>
                    <a:pt x="502" y="45"/>
                    <a:pt x="477" y="45"/>
                    <a:pt x="452" y="45"/>
                  </a:cubicBezTo>
                  <a:cubicBezTo>
                    <a:pt x="414" y="64"/>
                    <a:pt x="368" y="72"/>
                    <a:pt x="321" y="72"/>
                  </a:cubicBezTo>
                  <a:cubicBezTo>
                    <a:pt x="244" y="72"/>
                    <a:pt x="163" y="50"/>
                    <a:pt x="101" y="20"/>
                  </a:cubicBezTo>
                  <a:cubicBezTo>
                    <a:pt x="89" y="7"/>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4"/>
            <p:cNvSpPr/>
            <p:nvPr/>
          </p:nvSpPr>
          <p:spPr>
            <a:xfrm>
              <a:off x="1606650" y="3432375"/>
              <a:ext cx="11300" cy="3775"/>
            </a:xfrm>
            <a:custGeom>
              <a:avLst/>
              <a:gdLst/>
              <a:ahLst/>
              <a:cxnLst/>
              <a:rect l="l" t="t" r="r" b="b"/>
              <a:pathLst>
                <a:path w="452" h="151" extrusionOk="0">
                  <a:moveTo>
                    <a:pt x="76" y="0"/>
                  </a:moveTo>
                  <a:cubicBezTo>
                    <a:pt x="26" y="0"/>
                    <a:pt x="1" y="25"/>
                    <a:pt x="1" y="50"/>
                  </a:cubicBezTo>
                  <a:cubicBezTo>
                    <a:pt x="1" y="75"/>
                    <a:pt x="26" y="100"/>
                    <a:pt x="51" y="100"/>
                  </a:cubicBezTo>
                  <a:cubicBezTo>
                    <a:pt x="151" y="125"/>
                    <a:pt x="276" y="150"/>
                    <a:pt x="402" y="150"/>
                  </a:cubicBezTo>
                  <a:cubicBezTo>
                    <a:pt x="427" y="150"/>
                    <a:pt x="452" y="125"/>
                    <a:pt x="452" y="100"/>
                  </a:cubicBezTo>
                  <a:cubicBezTo>
                    <a:pt x="452" y="75"/>
                    <a:pt x="427" y="50"/>
                    <a:pt x="402" y="50"/>
                  </a:cubicBezTo>
                  <a:cubicBezTo>
                    <a:pt x="301" y="50"/>
                    <a:pt x="176"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4"/>
            <p:cNvSpPr/>
            <p:nvPr/>
          </p:nvSpPr>
          <p:spPr>
            <a:xfrm>
              <a:off x="1610425" y="3464325"/>
              <a:ext cx="10050" cy="31975"/>
            </a:xfrm>
            <a:custGeom>
              <a:avLst/>
              <a:gdLst/>
              <a:ahLst/>
              <a:cxnLst/>
              <a:rect l="l" t="t" r="r" b="b"/>
              <a:pathLst>
                <a:path w="402" h="1279" extrusionOk="0">
                  <a:moveTo>
                    <a:pt x="50" y="0"/>
                  </a:moveTo>
                  <a:cubicBezTo>
                    <a:pt x="25" y="0"/>
                    <a:pt x="0" y="25"/>
                    <a:pt x="25" y="50"/>
                  </a:cubicBezTo>
                  <a:cubicBezTo>
                    <a:pt x="50" y="251"/>
                    <a:pt x="75" y="426"/>
                    <a:pt x="100" y="627"/>
                  </a:cubicBezTo>
                  <a:lnTo>
                    <a:pt x="100" y="677"/>
                  </a:lnTo>
                  <a:cubicBezTo>
                    <a:pt x="100" y="727"/>
                    <a:pt x="100" y="777"/>
                    <a:pt x="125" y="827"/>
                  </a:cubicBezTo>
                  <a:cubicBezTo>
                    <a:pt x="125" y="978"/>
                    <a:pt x="201" y="1128"/>
                    <a:pt x="301" y="1253"/>
                  </a:cubicBezTo>
                  <a:cubicBezTo>
                    <a:pt x="301" y="1279"/>
                    <a:pt x="326" y="1279"/>
                    <a:pt x="326" y="1279"/>
                  </a:cubicBezTo>
                  <a:lnTo>
                    <a:pt x="376" y="1279"/>
                  </a:lnTo>
                  <a:cubicBezTo>
                    <a:pt x="401" y="1253"/>
                    <a:pt x="401" y="1228"/>
                    <a:pt x="376" y="1203"/>
                  </a:cubicBezTo>
                  <a:cubicBezTo>
                    <a:pt x="276" y="1078"/>
                    <a:pt x="226" y="953"/>
                    <a:pt x="201" y="802"/>
                  </a:cubicBezTo>
                  <a:cubicBezTo>
                    <a:pt x="201" y="752"/>
                    <a:pt x="201" y="727"/>
                    <a:pt x="201" y="677"/>
                  </a:cubicBezTo>
                  <a:lnTo>
                    <a:pt x="201" y="602"/>
                  </a:lnTo>
                  <a:cubicBezTo>
                    <a:pt x="176" y="426"/>
                    <a:pt x="150" y="226"/>
                    <a:pt x="125" y="50"/>
                  </a:cubicBezTo>
                  <a:cubicBezTo>
                    <a:pt x="100"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4"/>
            <p:cNvSpPr/>
            <p:nvPr/>
          </p:nvSpPr>
          <p:spPr>
            <a:xfrm>
              <a:off x="1617300" y="3501300"/>
              <a:ext cx="3175" cy="7525"/>
            </a:xfrm>
            <a:custGeom>
              <a:avLst/>
              <a:gdLst/>
              <a:ahLst/>
              <a:cxnLst/>
              <a:rect l="l" t="t" r="r" b="b"/>
              <a:pathLst>
                <a:path w="127" h="301" extrusionOk="0">
                  <a:moveTo>
                    <a:pt x="76" y="0"/>
                  </a:moveTo>
                  <a:cubicBezTo>
                    <a:pt x="51" y="0"/>
                    <a:pt x="26" y="0"/>
                    <a:pt x="1" y="25"/>
                  </a:cubicBezTo>
                  <a:cubicBezTo>
                    <a:pt x="1" y="125"/>
                    <a:pt x="1" y="201"/>
                    <a:pt x="26" y="276"/>
                  </a:cubicBezTo>
                  <a:cubicBezTo>
                    <a:pt x="51" y="301"/>
                    <a:pt x="51" y="301"/>
                    <a:pt x="76" y="301"/>
                  </a:cubicBezTo>
                  <a:lnTo>
                    <a:pt x="101" y="301"/>
                  </a:lnTo>
                  <a:cubicBezTo>
                    <a:pt x="126" y="276"/>
                    <a:pt x="126" y="251"/>
                    <a:pt x="126" y="226"/>
                  </a:cubicBezTo>
                  <a:cubicBezTo>
                    <a:pt x="101" y="175"/>
                    <a:pt x="101" y="125"/>
                    <a:pt x="101"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4"/>
            <p:cNvSpPr/>
            <p:nvPr/>
          </p:nvSpPr>
          <p:spPr>
            <a:xfrm>
              <a:off x="1565925" y="3110300"/>
              <a:ext cx="41375" cy="10050"/>
            </a:xfrm>
            <a:custGeom>
              <a:avLst/>
              <a:gdLst/>
              <a:ahLst/>
              <a:cxnLst/>
              <a:rect l="l" t="t" r="r" b="b"/>
              <a:pathLst>
                <a:path w="1655" h="402" extrusionOk="0">
                  <a:moveTo>
                    <a:pt x="76" y="1"/>
                  </a:moveTo>
                  <a:cubicBezTo>
                    <a:pt x="51" y="1"/>
                    <a:pt x="26" y="1"/>
                    <a:pt x="26" y="26"/>
                  </a:cubicBezTo>
                  <a:cubicBezTo>
                    <a:pt x="1" y="51"/>
                    <a:pt x="26" y="76"/>
                    <a:pt x="51" y="101"/>
                  </a:cubicBezTo>
                  <a:cubicBezTo>
                    <a:pt x="552" y="277"/>
                    <a:pt x="1078" y="327"/>
                    <a:pt x="1605" y="402"/>
                  </a:cubicBezTo>
                  <a:cubicBezTo>
                    <a:pt x="1630" y="402"/>
                    <a:pt x="1655" y="377"/>
                    <a:pt x="1655" y="352"/>
                  </a:cubicBezTo>
                  <a:cubicBezTo>
                    <a:pt x="1655" y="327"/>
                    <a:pt x="1655" y="302"/>
                    <a:pt x="1605" y="302"/>
                  </a:cubicBezTo>
                  <a:cubicBezTo>
                    <a:pt x="1103" y="226"/>
                    <a:pt x="577"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4"/>
            <p:cNvSpPr/>
            <p:nvPr/>
          </p:nvSpPr>
          <p:spPr>
            <a:xfrm>
              <a:off x="1626700" y="3110925"/>
              <a:ext cx="68950" cy="5675"/>
            </a:xfrm>
            <a:custGeom>
              <a:avLst/>
              <a:gdLst/>
              <a:ahLst/>
              <a:cxnLst/>
              <a:rect l="l" t="t" r="r" b="b"/>
              <a:pathLst>
                <a:path w="2758" h="227" extrusionOk="0">
                  <a:moveTo>
                    <a:pt x="76" y="1"/>
                  </a:moveTo>
                  <a:cubicBezTo>
                    <a:pt x="51" y="1"/>
                    <a:pt x="26" y="1"/>
                    <a:pt x="26" y="51"/>
                  </a:cubicBezTo>
                  <a:cubicBezTo>
                    <a:pt x="1" y="76"/>
                    <a:pt x="26" y="101"/>
                    <a:pt x="51" y="101"/>
                  </a:cubicBezTo>
                  <a:cubicBezTo>
                    <a:pt x="527" y="201"/>
                    <a:pt x="1003" y="226"/>
                    <a:pt x="1454" y="226"/>
                  </a:cubicBezTo>
                  <a:cubicBezTo>
                    <a:pt x="1880" y="226"/>
                    <a:pt x="2306" y="201"/>
                    <a:pt x="2707" y="126"/>
                  </a:cubicBezTo>
                  <a:cubicBezTo>
                    <a:pt x="2733" y="126"/>
                    <a:pt x="2758" y="101"/>
                    <a:pt x="2758" y="76"/>
                  </a:cubicBezTo>
                  <a:cubicBezTo>
                    <a:pt x="2733" y="51"/>
                    <a:pt x="2707" y="26"/>
                    <a:pt x="2682" y="26"/>
                  </a:cubicBezTo>
                  <a:cubicBezTo>
                    <a:pt x="2273" y="98"/>
                    <a:pt x="1857" y="136"/>
                    <a:pt x="1439" y="136"/>
                  </a:cubicBezTo>
                  <a:cubicBezTo>
                    <a:pt x="987" y="136"/>
                    <a:pt x="531" y="9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4"/>
            <p:cNvSpPr/>
            <p:nvPr/>
          </p:nvSpPr>
          <p:spPr>
            <a:xfrm>
              <a:off x="1628575" y="3120950"/>
              <a:ext cx="38875" cy="6300"/>
            </a:xfrm>
            <a:custGeom>
              <a:avLst/>
              <a:gdLst/>
              <a:ahLst/>
              <a:cxnLst/>
              <a:rect l="l" t="t" r="r" b="b"/>
              <a:pathLst>
                <a:path w="1555" h="252" extrusionOk="0">
                  <a:moveTo>
                    <a:pt x="51" y="1"/>
                  </a:moveTo>
                  <a:cubicBezTo>
                    <a:pt x="26" y="1"/>
                    <a:pt x="1" y="26"/>
                    <a:pt x="1" y="51"/>
                  </a:cubicBezTo>
                  <a:cubicBezTo>
                    <a:pt x="1" y="76"/>
                    <a:pt x="1" y="101"/>
                    <a:pt x="51" y="101"/>
                  </a:cubicBezTo>
                  <a:lnTo>
                    <a:pt x="828" y="226"/>
                  </a:lnTo>
                  <a:cubicBezTo>
                    <a:pt x="953" y="226"/>
                    <a:pt x="1054" y="252"/>
                    <a:pt x="1154" y="252"/>
                  </a:cubicBezTo>
                  <a:cubicBezTo>
                    <a:pt x="1279" y="252"/>
                    <a:pt x="1404" y="226"/>
                    <a:pt x="1530" y="151"/>
                  </a:cubicBezTo>
                  <a:cubicBezTo>
                    <a:pt x="1555" y="151"/>
                    <a:pt x="1555" y="126"/>
                    <a:pt x="1555" y="101"/>
                  </a:cubicBezTo>
                  <a:cubicBezTo>
                    <a:pt x="1537" y="83"/>
                    <a:pt x="1519" y="66"/>
                    <a:pt x="1502" y="66"/>
                  </a:cubicBezTo>
                  <a:cubicBezTo>
                    <a:pt x="1494" y="66"/>
                    <a:pt x="1487" y="69"/>
                    <a:pt x="1480" y="76"/>
                  </a:cubicBezTo>
                  <a:cubicBezTo>
                    <a:pt x="1383" y="132"/>
                    <a:pt x="1270" y="149"/>
                    <a:pt x="1151" y="149"/>
                  </a:cubicBezTo>
                  <a:cubicBezTo>
                    <a:pt x="1055" y="149"/>
                    <a:pt x="954" y="137"/>
                    <a:pt x="85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4"/>
            <p:cNvSpPr/>
            <p:nvPr/>
          </p:nvSpPr>
          <p:spPr>
            <a:xfrm>
              <a:off x="1582225" y="3129100"/>
              <a:ext cx="28225" cy="6300"/>
            </a:xfrm>
            <a:custGeom>
              <a:avLst/>
              <a:gdLst/>
              <a:ahLst/>
              <a:cxnLst/>
              <a:rect l="l" t="t" r="r" b="b"/>
              <a:pathLst>
                <a:path w="1129" h="252" extrusionOk="0">
                  <a:moveTo>
                    <a:pt x="50" y="1"/>
                  </a:moveTo>
                  <a:cubicBezTo>
                    <a:pt x="25" y="1"/>
                    <a:pt x="0" y="1"/>
                    <a:pt x="0" y="51"/>
                  </a:cubicBezTo>
                  <a:cubicBezTo>
                    <a:pt x="0" y="76"/>
                    <a:pt x="0" y="101"/>
                    <a:pt x="25" y="101"/>
                  </a:cubicBezTo>
                  <a:cubicBezTo>
                    <a:pt x="351" y="201"/>
                    <a:pt x="702" y="251"/>
                    <a:pt x="1028" y="251"/>
                  </a:cubicBezTo>
                  <a:lnTo>
                    <a:pt x="1078" y="251"/>
                  </a:lnTo>
                  <a:cubicBezTo>
                    <a:pt x="1103" y="251"/>
                    <a:pt x="1128" y="226"/>
                    <a:pt x="1128" y="201"/>
                  </a:cubicBezTo>
                  <a:cubicBezTo>
                    <a:pt x="1128" y="176"/>
                    <a:pt x="1103" y="151"/>
                    <a:pt x="1078" y="151"/>
                  </a:cubicBezTo>
                  <a:cubicBezTo>
                    <a:pt x="727" y="151"/>
                    <a:pt x="40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4"/>
            <p:cNvSpPr/>
            <p:nvPr/>
          </p:nvSpPr>
          <p:spPr>
            <a:xfrm>
              <a:off x="1637975" y="3136000"/>
              <a:ext cx="7550" cy="3150"/>
            </a:xfrm>
            <a:custGeom>
              <a:avLst/>
              <a:gdLst/>
              <a:ahLst/>
              <a:cxnLst/>
              <a:rect l="l" t="t" r="r" b="b"/>
              <a:pathLst>
                <a:path w="302" h="126" extrusionOk="0">
                  <a:moveTo>
                    <a:pt x="76" y="0"/>
                  </a:moveTo>
                  <a:cubicBezTo>
                    <a:pt x="51" y="0"/>
                    <a:pt x="26" y="25"/>
                    <a:pt x="26" y="51"/>
                  </a:cubicBezTo>
                  <a:cubicBezTo>
                    <a:pt x="1" y="76"/>
                    <a:pt x="26" y="101"/>
                    <a:pt x="51" y="101"/>
                  </a:cubicBezTo>
                  <a:lnTo>
                    <a:pt x="251" y="126"/>
                  </a:lnTo>
                  <a:cubicBezTo>
                    <a:pt x="277" y="126"/>
                    <a:pt x="302" y="126"/>
                    <a:pt x="302" y="101"/>
                  </a:cubicBezTo>
                  <a:cubicBezTo>
                    <a:pt x="302" y="76"/>
                    <a:pt x="277" y="51"/>
                    <a:pt x="251" y="25"/>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4"/>
            <p:cNvSpPr/>
            <p:nvPr/>
          </p:nvSpPr>
          <p:spPr>
            <a:xfrm>
              <a:off x="1598500" y="3161675"/>
              <a:ext cx="21975" cy="4425"/>
            </a:xfrm>
            <a:custGeom>
              <a:avLst/>
              <a:gdLst/>
              <a:ahLst/>
              <a:cxnLst/>
              <a:rect l="l" t="t" r="r" b="b"/>
              <a:pathLst>
                <a:path w="879" h="177" extrusionOk="0">
                  <a:moveTo>
                    <a:pt x="51" y="1"/>
                  </a:moveTo>
                  <a:cubicBezTo>
                    <a:pt x="26" y="1"/>
                    <a:pt x="1" y="1"/>
                    <a:pt x="1" y="26"/>
                  </a:cubicBezTo>
                  <a:cubicBezTo>
                    <a:pt x="1" y="51"/>
                    <a:pt x="1" y="101"/>
                    <a:pt x="26" y="101"/>
                  </a:cubicBezTo>
                  <a:cubicBezTo>
                    <a:pt x="277" y="151"/>
                    <a:pt x="502" y="176"/>
                    <a:pt x="753" y="176"/>
                  </a:cubicBezTo>
                  <a:lnTo>
                    <a:pt x="828" y="176"/>
                  </a:lnTo>
                  <a:cubicBezTo>
                    <a:pt x="853" y="176"/>
                    <a:pt x="878" y="151"/>
                    <a:pt x="878" y="126"/>
                  </a:cubicBezTo>
                  <a:cubicBezTo>
                    <a:pt x="878" y="101"/>
                    <a:pt x="853" y="76"/>
                    <a:pt x="828" y="76"/>
                  </a:cubicBezTo>
                  <a:cubicBezTo>
                    <a:pt x="577" y="76"/>
                    <a:pt x="3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4"/>
            <p:cNvSpPr/>
            <p:nvPr/>
          </p:nvSpPr>
          <p:spPr>
            <a:xfrm>
              <a:off x="1627325" y="3188625"/>
              <a:ext cx="6925" cy="3150"/>
            </a:xfrm>
            <a:custGeom>
              <a:avLst/>
              <a:gdLst/>
              <a:ahLst/>
              <a:cxnLst/>
              <a:rect l="l" t="t" r="r" b="b"/>
              <a:pathLst>
                <a:path w="277" h="126" extrusionOk="0">
                  <a:moveTo>
                    <a:pt x="51" y="1"/>
                  </a:moveTo>
                  <a:cubicBezTo>
                    <a:pt x="26" y="1"/>
                    <a:pt x="1" y="26"/>
                    <a:pt x="1" y="51"/>
                  </a:cubicBezTo>
                  <a:cubicBezTo>
                    <a:pt x="1" y="76"/>
                    <a:pt x="26" y="101"/>
                    <a:pt x="51" y="101"/>
                  </a:cubicBezTo>
                  <a:lnTo>
                    <a:pt x="201" y="126"/>
                  </a:lnTo>
                  <a:cubicBezTo>
                    <a:pt x="226" y="126"/>
                    <a:pt x="251" y="101"/>
                    <a:pt x="251" y="76"/>
                  </a:cubicBezTo>
                  <a:cubicBezTo>
                    <a:pt x="276" y="51"/>
                    <a:pt x="251" y="26"/>
                    <a:pt x="22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4"/>
            <p:cNvSpPr/>
            <p:nvPr/>
          </p:nvSpPr>
          <p:spPr>
            <a:xfrm>
              <a:off x="1606650" y="3175850"/>
              <a:ext cx="13200" cy="27225"/>
            </a:xfrm>
            <a:custGeom>
              <a:avLst/>
              <a:gdLst/>
              <a:ahLst/>
              <a:cxnLst/>
              <a:rect l="l" t="t" r="r" b="b"/>
              <a:pathLst>
                <a:path w="528" h="1089" extrusionOk="0">
                  <a:moveTo>
                    <a:pt x="72" y="0"/>
                  </a:moveTo>
                  <a:cubicBezTo>
                    <a:pt x="66" y="0"/>
                    <a:pt x="58" y="3"/>
                    <a:pt x="51" y="10"/>
                  </a:cubicBezTo>
                  <a:cubicBezTo>
                    <a:pt x="26" y="10"/>
                    <a:pt x="1" y="35"/>
                    <a:pt x="26" y="61"/>
                  </a:cubicBezTo>
                  <a:cubicBezTo>
                    <a:pt x="76" y="386"/>
                    <a:pt x="176" y="787"/>
                    <a:pt x="427" y="1063"/>
                  </a:cubicBezTo>
                  <a:cubicBezTo>
                    <a:pt x="452" y="1088"/>
                    <a:pt x="452" y="1088"/>
                    <a:pt x="477" y="1088"/>
                  </a:cubicBezTo>
                  <a:cubicBezTo>
                    <a:pt x="477" y="1088"/>
                    <a:pt x="502" y="1088"/>
                    <a:pt x="502" y="1063"/>
                  </a:cubicBezTo>
                  <a:cubicBezTo>
                    <a:pt x="527" y="1063"/>
                    <a:pt x="527" y="1013"/>
                    <a:pt x="502" y="1013"/>
                  </a:cubicBezTo>
                  <a:cubicBezTo>
                    <a:pt x="276" y="737"/>
                    <a:pt x="176" y="361"/>
                    <a:pt x="101" y="35"/>
                  </a:cubicBezTo>
                  <a:cubicBezTo>
                    <a:pt x="101" y="18"/>
                    <a:pt x="88"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4"/>
            <p:cNvSpPr/>
            <p:nvPr/>
          </p:nvSpPr>
          <p:spPr>
            <a:xfrm>
              <a:off x="1495750" y="2998775"/>
              <a:ext cx="118450" cy="24475"/>
            </a:xfrm>
            <a:custGeom>
              <a:avLst/>
              <a:gdLst/>
              <a:ahLst/>
              <a:cxnLst/>
              <a:rect l="l" t="t" r="r" b="b"/>
              <a:pathLst>
                <a:path w="4738" h="979" extrusionOk="0">
                  <a:moveTo>
                    <a:pt x="76" y="1"/>
                  </a:moveTo>
                  <a:cubicBezTo>
                    <a:pt x="51" y="1"/>
                    <a:pt x="1" y="1"/>
                    <a:pt x="1" y="26"/>
                  </a:cubicBezTo>
                  <a:cubicBezTo>
                    <a:pt x="1" y="51"/>
                    <a:pt x="1" y="101"/>
                    <a:pt x="51" y="101"/>
                  </a:cubicBezTo>
                  <a:cubicBezTo>
                    <a:pt x="1554" y="552"/>
                    <a:pt x="3108" y="853"/>
                    <a:pt x="4687" y="978"/>
                  </a:cubicBezTo>
                  <a:cubicBezTo>
                    <a:pt x="4712" y="978"/>
                    <a:pt x="4737" y="953"/>
                    <a:pt x="4737" y="928"/>
                  </a:cubicBezTo>
                  <a:cubicBezTo>
                    <a:pt x="4737" y="903"/>
                    <a:pt x="4737" y="878"/>
                    <a:pt x="4687" y="878"/>
                  </a:cubicBezTo>
                  <a:cubicBezTo>
                    <a:pt x="3133" y="753"/>
                    <a:pt x="1580"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4"/>
            <p:cNvSpPr/>
            <p:nvPr/>
          </p:nvSpPr>
          <p:spPr>
            <a:xfrm>
              <a:off x="1606025" y="2990625"/>
              <a:ext cx="20075" cy="5050"/>
            </a:xfrm>
            <a:custGeom>
              <a:avLst/>
              <a:gdLst/>
              <a:ahLst/>
              <a:cxnLst/>
              <a:rect l="l" t="t" r="r" b="b"/>
              <a:pathLst>
                <a:path w="803" h="202" extrusionOk="0">
                  <a:moveTo>
                    <a:pt x="76" y="1"/>
                  </a:moveTo>
                  <a:cubicBezTo>
                    <a:pt x="51" y="1"/>
                    <a:pt x="26" y="1"/>
                    <a:pt x="1" y="26"/>
                  </a:cubicBezTo>
                  <a:cubicBezTo>
                    <a:pt x="1" y="51"/>
                    <a:pt x="26" y="101"/>
                    <a:pt x="51" y="101"/>
                  </a:cubicBezTo>
                  <a:cubicBezTo>
                    <a:pt x="276" y="151"/>
                    <a:pt x="527" y="176"/>
                    <a:pt x="753" y="201"/>
                  </a:cubicBezTo>
                  <a:cubicBezTo>
                    <a:pt x="778" y="201"/>
                    <a:pt x="803" y="176"/>
                    <a:pt x="803" y="151"/>
                  </a:cubicBezTo>
                  <a:cubicBezTo>
                    <a:pt x="803" y="126"/>
                    <a:pt x="803" y="101"/>
                    <a:pt x="753" y="101"/>
                  </a:cubicBezTo>
                  <a:cubicBezTo>
                    <a:pt x="527" y="76"/>
                    <a:pt x="301" y="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4"/>
            <p:cNvSpPr/>
            <p:nvPr/>
          </p:nvSpPr>
          <p:spPr>
            <a:xfrm>
              <a:off x="1703775" y="3002550"/>
              <a:ext cx="97775" cy="8150"/>
            </a:xfrm>
            <a:custGeom>
              <a:avLst/>
              <a:gdLst/>
              <a:ahLst/>
              <a:cxnLst/>
              <a:rect l="l" t="t" r="r" b="b"/>
              <a:pathLst>
                <a:path w="3911" h="326" extrusionOk="0">
                  <a:moveTo>
                    <a:pt x="76" y="0"/>
                  </a:moveTo>
                  <a:cubicBezTo>
                    <a:pt x="51" y="0"/>
                    <a:pt x="25" y="25"/>
                    <a:pt x="0" y="50"/>
                  </a:cubicBezTo>
                  <a:cubicBezTo>
                    <a:pt x="0" y="75"/>
                    <a:pt x="25" y="100"/>
                    <a:pt x="51" y="100"/>
                  </a:cubicBezTo>
                  <a:cubicBezTo>
                    <a:pt x="928" y="251"/>
                    <a:pt x="1805" y="326"/>
                    <a:pt x="2682" y="326"/>
                  </a:cubicBezTo>
                  <a:cubicBezTo>
                    <a:pt x="3058" y="326"/>
                    <a:pt x="3459" y="301"/>
                    <a:pt x="3860" y="276"/>
                  </a:cubicBezTo>
                  <a:cubicBezTo>
                    <a:pt x="3885" y="276"/>
                    <a:pt x="3910" y="251"/>
                    <a:pt x="3885" y="226"/>
                  </a:cubicBezTo>
                  <a:cubicBezTo>
                    <a:pt x="3885" y="201"/>
                    <a:pt x="3860" y="175"/>
                    <a:pt x="3835" y="175"/>
                  </a:cubicBezTo>
                  <a:cubicBezTo>
                    <a:pt x="3428" y="208"/>
                    <a:pt x="3019" y="225"/>
                    <a:pt x="2610" y="225"/>
                  </a:cubicBezTo>
                  <a:cubicBezTo>
                    <a:pt x="1757" y="225"/>
                    <a:pt x="905" y="15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4"/>
            <p:cNvSpPr/>
            <p:nvPr/>
          </p:nvSpPr>
          <p:spPr>
            <a:xfrm>
              <a:off x="1721325" y="2845275"/>
              <a:ext cx="25075" cy="3775"/>
            </a:xfrm>
            <a:custGeom>
              <a:avLst/>
              <a:gdLst/>
              <a:ahLst/>
              <a:cxnLst/>
              <a:rect l="l" t="t" r="r" b="b"/>
              <a:pathLst>
                <a:path w="1003" h="151" extrusionOk="0">
                  <a:moveTo>
                    <a:pt x="50" y="0"/>
                  </a:moveTo>
                  <a:cubicBezTo>
                    <a:pt x="25" y="0"/>
                    <a:pt x="0" y="25"/>
                    <a:pt x="0" y="50"/>
                  </a:cubicBezTo>
                  <a:cubicBezTo>
                    <a:pt x="0" y="75"/>
                    <a:pt x="25" y="101"/>
                    <a:pt x="50" y="101"/>
                  </a:cubicBezTo>
                  <a:cubicBezTo>
                    <a:pt x="351" y="101"/>
                    <a:pt x="652" y="126"/>
                    <a:pt x="953" y="151"/>
                  </a:cubicBezTo>
                  <a:cubicBezTo>
                    <a:pt x="978" y="151"/>
                    <a:pt x="1003" y="151"/>
                    <a:pt x="1003" y="101"/>
                  </a:cubicBezTo>
                  <a:cubicBezTo>
                    <a:pt x="1003" y="75"/>
                    <a:pt x="978" y="50"/>
                    <a:pt x="953" y="50"/>
                  </a:cubicBezTo>
                  <a:cubicBezTo>
                    <a:pt x="652" y="25"/>
                    <a:pt x="351"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4"/>
            <p:cNvSpPr/>
            <p:nvPr/>
          </p:nvSpPr>
          <p:spPr>
            <a:xfrm>
              <a:off x="1742000" y="2854675"/>
              <a:ext cx="13175" cy="2525"/>
            </a:xfrm>
            <a:custGeom>
              <a:avLst/>
              <a:gdLst/>
              <a:ahLst/>
              <a:cxnLst/>
              <a:rect l="l" t="t" r="r" b="b"/>
              <a:pathLst>
                <a:path w="527" h="101" extrusionOk="0">
                  <a:moveTo>
                    <a:pt x="75" y="0"/>
                  </a:moveTo>
                  <a:cubicBezTo>
                    <a:pt x="25" y="0"/>
                    <a:pt x="25" y="25"/>
                    <a:pt x="25" y="50"/>
                  </a:cubicBezTo>
                  <a:cubicBezTo>
                    <a:pt x="0" y="75"/>
                    <a:pt x="25" y="100"/>
                    <a:pt x="50" y="100"/>
                  </a:cubicBezTo>
                  <a:lnTo>
                    <a:pt x="476" y="100"/>
                  </a:lnTo>
                  <a:cubicBezTo>
                    <a:pt x="502" y="100"/>
                    <a:pt x="527" y="100"/>
                    <a:pt x="527" y="75"/>
                  </a:cubicBezTo>
                  <a:cubicBezTo>
                    <a:pt x="527" y="25"/>
                    <a:pt x="502"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4"/>
            <p:cNvSpPr/>
            <p:nvPr/>
          </p:nvSpPr>
          <p:spPr>
            <a:xfrm>
              <a:off x="1514550" y="2829600"/>
              <a:ext cx="16950" cy="3175"/>
            </a:xfrm>
            <a:custGeom>
              <a:avLst/>
              <a:gdLst/>
              <a:ahLst/>
              <a:cxnLst/>
              <a:rect l="l" t="t" r="r" b="b"/>
              <a:pathLst>
                <a:path w="678" h="127" extrusionOk="0">
                  <a:moveTo>
                    <a:pt x="51" y="1"/>
                  </a:moveTo>
                  <a:cubicBezTo>
                    <a:pt x="26" y="1"/>
                    <a:pt x="0" y="26"/>
                    <a:pt x="0" y="51"/>
                  </a:cubicBezTo>
                  <a:cubicBezTo>
                    <a:pt x="0" y="76"/>
                    <a:pt x="26" y="101"/>
                    <a:pt x="51" y="101"/>
                  </a:cubicBezTo>
                  <a:lnTo>
                    <a:pt x="627" y="126"/>
                  </a:lnTo>
                  <a:cubicBezTo>
                    <a:pt x="652" y="126"/>
                    <a:pt x="677" y="101"/>
                    <a:pt x="677" y="76"/>
                  </a:cubicBezTo>
                  <a:cubicBezTo>
                    <a:pt x="677" y="51"/>
                    <a:pt x="652" y="26"/>
                    <a:pt x="627"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4"/>
            <p:cNvSpPr/>
            <p:nvPr/>
          </p:nvSpPr>
          <p:spPr>
            <a:xfrm>
              <a:off x="1614175" y="3098150"/>
              <a:ext cx="27600" cy="5300"/>
            </a:xfrm>
            <a:custGeom>
              <a:avLst/>
              <a:gdLst/>
              <a:ahLst/>
              <a:cxnLst/>
              <a:rect l="l" t="t" r="r" b="b"/>
              <a:pathLst>
                <a:path w="1104" h="212" extrusionOk="0">
                  <a:moveTo>
                    <a:pt x="54" y="0"/>
                  </a:moveTo>
                  <a:cubicBezTo>
                    <a:pt x="38" y="0"/>
                    <a:pt x="26" y="18"/>
                    <a:pt x="26" y="36"/>
                  </a:cubicBezTo>
                  <a:cubicBezTo>
                    <a:pt x="0" y="61"/>
                    <a:pt x="26" y="86"/>
                    <a:pt x="51" y="111"/>
                  </a:cubicBezTo>
                  <a:cubicBezTo>
                    <a:pt x="376" y="161"/>
                    <a:pt x="727" y="211"/>
                    <a:pt x="1053" y="211"/>
                  </a:cubicBezTo>
                  <a:cubicBezTo>
                    <a:pt x="1078" y="211"/>
                    <a:pt x="1103" y="186"/>
                    <a:pt x="1103" y="161"/>
                  </a:cubicBezTo>
                  <a:cubicBezTo>
                    <a:pt x="1103" y="136"/>
                    <a:pt x="1103" y="111"/>
                    <a:pt x="1053" y="111"/>
                  </a:cubicBezTo>
                  <a:cubicBezTo>
                    <a:pt x="727" y="111"/>
                    <a:pt x="401" y="61"/>
                    <a:pt x="76" y="11"/>
                  </a:cubicBezTo>
                  <a:cubicBezTo>
                    <a:pt x="68"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4"/>
            <p:cNvSpPr/>
            <p:nvPr/>
          </p:nvSpPr>
          <p:spPr>
            <a:xfrm>
              <a:off x="1693125" y="3096525"/>
              <a:ext cx="5650" cy="3150"/>
            </a:xfrm>
            <a:custGeom>
              <a:avLst/>
              <a:gdLst/>
              <a:ahLst/>
              <a:cxnLst/>
              <a:rect l="l" t="t" r="r" b="b"/>
              <a:pathLst>
                <a:path w="226" h="126" extrusionOk="0">
                  <a:moveTo>
                    <a:pt x="151" y="0"/>
                  </a:moveTo>
                  <a:lnTo>
                    <a:pt x="50" y="26"/>
                  </a:lnTo>
                  <a:cubicBezTo>
                    <a:pt x="25" y="26"/>
                    <a:pt x="0" y="51"/>
                    <a:pt x="25" y="76"/>
                  </a:cubicBezTo>
                  <a:cubicBezTo>
                    <a:pt x="25" y="101"/>
                    <a:pt x="50" y="126"/>
                    <a:pt x="76" y="126"/>
                  </a:cubicBezTo>
                  <a:lnTo>
                    <a:pt x="176" y="101"/>
                  </a:lnTo>
                  <a:cubicBezTo>
                    <a:pt x="201" y="101"/>
                    <a:pt x="226" y="76"/>
                    <a:pt x="226" y="51"/>
                  </a:cubicBezTo>
                  <a:cubicBezTo>
                    <a:pt x="201" y="26"/>
                    <a:pt x="201"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4"/>
            <p:cNvSpPr/>
            <p:nvPr/>
          </p:nvSpPr>
          <p:spPr>
            <a:xfrm>
              <a:off x="1748250" y="2961175"/>
              <a:ext cx="28850" cy="4425"/>
            </a:xfrm>
            <a:custGeom>
              <a:avLst/>
              <a:gdLst/>
              <a:ahLst/>
              <a:cxnLst/>
              <a:rect l="l" t="t" r="r" b="b"/>
              <a:pathLst>
                <a:path w="1154" h="177" extrusionOk="0">
                  <a:moveTo>
                    <a:pt x="51" y="1"/>
                  </a:moveTo>
                  <a:cubicBezTo>
                    <a:pt x="26" y="1"/>
                    <a:pt x="1" y="26"/>
                    <a:pt x="1" y="51"/>
                  </a:cubicBezTo>
                  <a:cubicBezTo>
                    <a:pt x="1" y="76"/>
                    <a:pt x="26" y="101"/>
                    <a:pt x="51" y="101"/>
                  </a:cubicBezTo>
                  <a:lnTo>
                    <a:pt x="1079" y="176"/>
                  </a:lnTo>
                  <a:lnTo>
                    <a:pt x="1104" y="176"/>
                  </a:lnTo>
                  <a:cubicBezTo>
                    <a:pt x="1129" y="176"/>
                    <a:pt x="1154" y="151"/>
                    <a:pt x="1154" y="126"/>
                  </a:cubicBezTo>
                  <a:cubicBezTo>
                    <a:pt x="1154" y="101"/>
                    <a:pt x="1129" y="76"/>
                    <a:pt x="1104"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4"/>
            <p:cNvSpPr/>
            <p:nvPr/>
          </p:nvSpPr>
          <p:spPr>
            <a:xfrm>
              <a:off x="1761425" y="2969325"/>
              <a:ext cx="15050" cy="3175"/>
            </a:xfrm>
            <a:custGeom>
              <a:avLst/>
              <a:gdLst/>
              <a:ahLst/>
              <a:cxnLst/>
              <a:rect l="l" t="t" r="r" b="b"/>
              <a:pathLst>
                <a:path w="602" h="127" extrusionOk="0">
                  <a:moveTo>
                    <a:pt x="75" y="1"/>
                  </a:moveTo>
                  <a:cubicBezTo>
                    <a:pt x="25" y="1"/>
                    <a:pt x="0" y="26"/>
                    <a:pt x="0" y="51"/>
                  </a:cubicBezTo>
                  <a:cubicBezTo>
                    <a:pt x="0" y="76"/>
                    <a:pt x="25" y="101"/>
                    <a:pt x="50" y="101"/>
                  </a:cubicBezTo>
                  <a:cubicBezTo>
                    <a:pt x="151" y="126"/>
                    <a:pt x="276" y="126"/>
                    <a:pt x="376" y="126"/>
                  </a:cubicBezTo>
                  <a:lnTo>
                    <a:pt x="552" y="126"/>
                  </a:lnTo>
                  <a:cubicBezTo>
                    <a:pt x="577" y="126"/>
                    <a:pt x="602" y="101"/>
                    <a:pt x="602" y="76"/>
                  </a:cubicBezTo>
                  <a:cubicBezTo>
                    <a:pt x="602" y="51"/>
                    <a:pt x="577" y="26"/>
                    <a:pt x="552" y="26"/>
                  </a:cubicBezTo>
                  <a:cubicBezTo>
                    <a:pt x="500" y="33"/>
                    <a:pt x="451" y="36"/>
                    <a:pt x="403" y="36"/>
                  </a:cubicBezTo>
                  <a:cubicBezTo>
                    <a:pt x="288" y="36"/>
                    <a:pt x="182" y="18"/>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4"/>
            <p:cNvSpPr/>
            <p:nvPr/>
          </p:nvSpPr>
          <p:spPr>
            <a:xfrm>
              <a:off x="1617300" y="3170450"/>
              <a:ext cx="15700" cy="3175"/>
            </a:xfrm>
            <a:custGeom>
              <a:avLst/>
              <a:gdLst/>
              <a:ahLst/>
              <a:cxnLst/>
              <a:rect l="l" t="t" r="r" b="b"/>
              <a:pathLst>
                <a:path w="628" h="127" extrusionOk="0">
                  <a:moveTo>
                    <a:pt x="51" y="1"/>
                  </a:moveTo>
                  <a:cubicBezTo>
                    <a:pt x="26" y="1"/>
                    <a:pt x="1" y="1"/>
                    <a:pt x="1" y="26"/>
                  </a:cubicBezTo>
                  <a:cubicBezTo>
                    <a:pt x="1" y="51"/>
                    <a:pt x="1" y="76"/>
                    <a:pt x="26" y="101"/>
                  </a:cubicBezTo>
                  <a:cubicBezTo>
                    <a:pt x="176" y="101"/>
                    <a:pt x="327" y="126"/>
                    <a:pt x="477" y="126"/>
                  </a:cubicBezTo>
                  <a:lnTo>
                    <a:pt x="577" y="126"/>
                  </a:lnTo>
                  <a:cubicBezTo>
                    <a:pt x="602" y="126"/>
                    <a:pt x="627" y="101"/>
                    <a:pt x="627" y="76"/>
                  </a:cubicBezTo>
                  <a:cubicBezTo>
                    <a:pt x="627" y="26"/>
                    <a:pt x="602" y="26"/>
                    <a:pt x="577" y="26"/>
                  </a:cubicBezTo>
                  <a:cubicBezTo>
                    <a:pt x="402" y="26"/>
                    <a:pt x="22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4"/>
            <p:cNvSpPr/>
            <p:nvPr/>
          </p:nvSpPr>
          <p:spPr>
            <a:xfrm>
              <a:off x="1636725" y="3154175"/>
              <a:ext cx="9425" cy="3150"/>
            </a:xfrm>
            <a:custGeom>
              <a:avLst/>
              <a:gdLst/>
              <a:ahLst/>
              <a:cxnLst/>
              <a:rect l="l" t="t" r="r" b="b"/>
              <a:pathLst>
                <a:path w="377" h="126" extrusionOk="0">
                  <a:moveTo>
                    <a:pt x="76" y="0"/>
                  </a:moveTo>
                  <a:cubicBezTo>
                    <a:pt x="51" y="0"/>
                    <a:pt x="26" y="0"/>
                    <a:pt x="26" y="25"/>
                  </a:cubicBezTo>
                  <a:cubicBezTo>
                    <a:pt x="1" y="75"/>
                    <a:pt x="26" y="100"/>
                    <a:pt x="51" y="100"/>
                  </a:cubicBezTo>
                  <a:cubicBezTo>
                    <a:pt x="101" y="126"/>
                    <a:pt x="176" y="126"/>
                    <a:pt x="226" y="126"/>
                  </a:cubicBezTo>
                  <a:lnTo>
                    <a:pt x="352" y="126"/>
                  </a:lnTo>
                  <a:cubicBezTo>
                    <a:pt x="377" y="100"/>
                    <a:pt x="377" y="75"/>
                    <a:pt x="377" y="50"/>
                  </a:cubicBezTo>
                  <a:cubicBezTo>
                    <a:pt x="377" y="33"/>
                    <a:pt x="364" y="15"/>
                    <a:pt x="348" y="15"/>
                  </a:cubicBezTo>
                  <a:cubicBezTo>
                    <a:pt x="341" y="15"/>
                    <a:pt x="334" y="18"/>
                    <a:pt x="327" y="25"/>
                  </a:cubicBezTo>
                  <a:cubicBezTo>
                    <a:pt x="251" y="25"/>
                    <a:pt x="151"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4"/>
            <p:cNvSpPr/>
            <p:nvPr/>
          </p:nvSpPr>
          <p:spPr>
            <a:xfrm>
              <a:off x="1643000" y="3195525"/>
              <a:ext cx="13800" cy="3150"/>
            </a:xfrm>
            <a:custGeom>
              <a:avLst/>
              <a:gdLst/>
              <a:ahLst/>
              <a:cxnLst/>
              <a:rect l="l" t="t" r="r" b="b"/>
              <a:pathLst>
                <a:path w="552" h="126" extrusionOk="0">
                  <a:moveTo>
                    <a:pt x="50" y="0"/>
                  </a:moveTo>
                  <a:cubicBezTo>
                    <a:pt x="25" y="0"/>
                    <a:pt x="0" y="0"/>
                    <a:pt x="0" y="51"/>
                  </a:cubicBezTo>
                  <a:cubicBezTo>
                    <a:pt x="0" y="76"/>
                    <a:pt x="25" y="101"/>
                    <a:pt x="50" y="101"/>
                  </a:cubicBezTo>
                  <a:lnTo>
                    <a:pt x="502" y="126"/>
                  </a:lnTo>
                  <a:cubicBezTo>
                    <a:pt x="527" y="126"/>
                    <a:pt x="552" y="101"/>
                    <a:pt x="552" y="76"/>
                  </a:cubicBezTo>
                  <a:cubicBezTo>
                    <a:pt x="552" y="51"/>
                    <a:pt x="527" y="25"/>
                    <a:pt x="502" y="25"/>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4"/>
            <p:cNvSpPr/>
            <p:nvPr/>
          </p:nvSpPr>
          <p:spPr>
            <a:xfrm>
              <a:off x="1701275" y="3072100"/>
              <a:ext cx="15675" cy="3775"/>
            </a:xfrm>
            <a:custGeom>
              <a:avLst/>
              <a:gdLst/>
              <a:ahLst/>
              <a:cxnLst/>
              <a:rect l="l" t="t" r="r" b="b"/>
              <a:pathLst>
                <a:path w="627" h="151" extrusionOk="0">
                  <a:moveTo>
                    <a:pt x="75" y="0"/>
                  </a:moveTo>
                  <a:cubicBezTo>
                    <a:pt x="50" y="0"/>
                    <a:pt x="25" y="0"/>
                    <a:pt x="0" y="25"/>
                  </a:cubicBezTo>
                  <a:cubicBezTo>
                    <a:pt x="0" y="50"/>
                    <a:pt x="25" y="100"/>
                    <a:pt x="50" y="100"/>
                  </a:cubicBezTo>
                  <a:cubicBezTo>
                    <a:pt x="176" y="125"/>
                    <a:pt x="326" y="150"/>
                    <a:pt x="476" y="150"/>
                  </a:cubicBezTo>
                  <a:lnTo>
                    <a:pt x="577" y="150"/>
                  </a:lnTo>
                  <a:cubicBezTo>
                    <a:pt x="602" y="150"/>
                    <a:pt x="627" y="125"/>
                    <a:pt x="627" y="100"/>
                  </a:cubicBezTo>
                  <a:cubicBezTo>
                    <a:pt x="627" y="75"/>
                    <a:pt x="602" y="50"/>
                    <a:pt x="577" y="50"/>
                  </a:cubicBezTo>
                  <a:cubicBezTo>
                    <a:pt x="530" y="57"/>
                    <a:pt x="483" y="60"/>
                    <a:pt x="436" y="60"/>
                  </a:cubicBezTo>
                  <a:cubicBezTo>
                    <a:pt x="309" y="60"/>
                    <a:pt x="185" y="37"/>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4"/>
            <p:cNvSpPr/>
            <p:nvPr/>
          </p:nvSpPr>
          <p:spPr>
            <a:xfrm>
              <a:off x="1646125" y="3209300"/>
              <a:ext cx="19450" cy="3800"/>
            </a:xfrm>
            <a:custGeom>
              <a:avLst/>
              <a:gdLst/>
              <a:ahLst/>
              <a:cxnLst/>
              <a:rect l="l" t="t" r="r" b="b"/>
              <a:pathLst>
                <a:path w="778" h="152" extrusionOk="0">
                  <a:moveTo>
                    <a:pt x="51" y="1"/>
                  </a:moveTo>
                  <a:cubicBezTo>
                    <a:pt x="26" y="1"/>
                    <a:pt x="1" y="1"/>
                    <a:pt x="1" y="26"/>
                  </a:cubicBezTo>
                  <a:cubicBezTo>
                    <a:pt x="1" y="51"/>
                    <a:pt x="1" y="76"/>
                    <a:pt x="26" y="76"/>
                  </a:cubicBezTo>
                  <a:cubicBezTo>
                    <a:pt x="226" y="126"/>
                    <a:pt x="427" y="151"/>
                    <a:pt x="627" y="151"/>
                  </a:cubicBezTo>
                  <a:lnTo>
                    <a:pt x="753" y="151"/>
                  </a:lnTo>
                  <a:cubicBezTo>
                    <a:pt x="753" y="151"/>
                    <a:pt x="778" y="151"/>
                    <a:pt x="778" y="126"/>
                  </a:cubicBezTo>
                  <a:cubicBezTo>
                    <a:pt x="778" y="101"/>
                    <a:pt x="753" y="101"/>
                    <a:pt x="727" y="101"/>
                  </a:cubicBezTo>
                  <a:cubicBezTo>
                    <a:pt x="502" y="101"/>
                    <a:pt x="27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4"/>
            <p:cNvSpPr/>
            <p:nvPr/>
          </p:nvSpPr>
          <p:spPr>
            <a:xfrm>
              <a:off x="1641750" y="3218700"/>
              <a:ext cx="21325" cy="2525"/>
            </a:xfrm>
            <a:custGeom>
              <a:avLst/>
              <a:gdLst/>
              <a:ahLst/>
              <a:cxnLst/>
              <a:rect l="l" t="t" r="r" b="b"/>
              <a:pathLst>
                <a:path w="853" h="101" extrusionOk="0">
                  <a:moveTo>
                    <a:pt x="50" y="1"/>
                  </a:moveTo>
                  <a:cubicBezTo>
                    <a:pt x="25" y="1"/>
                    <a:pt x="0" y="1"/>
                    <a:pt x="0" y="26"/>
                  </a:cubicBezTo>
                  <a:cubicBezTo>
                    <a:pt x="0" y="51"/>
                    <a:pt x="25" y="51"/>
                    <a:pt x="25" y="76"/>
                  </a:cubicBezTo>
                  <a:cubicBezTo>
                    <a:pt x="301" y="76"/>
                    <a:pt x="552" y="76"/>
                    <a:pt x="827" y="101"/>
                  </a:cubicBezTo>
                  <a:cubicBezTo>
                    <a:pt x="852" y="101"/>
                    <a:pt x="852" y="76"/>
                    <a:pt x="852" y="51"/>
                  </a:cubicBezTo>
                  <a:cubicBezTo>
                    <a:pt x="852" y="26"/>
                    <a:pt x="852" y="26"/>
                    <a:pt x="827" y="26"/>
                  </a:cubicBezTo>
                  <a:cubicBezTo>
                    <a:pt x="577" y="26"/>
                    <a:pt x="30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4"/>
            <p:cNvSpPr/>
            <p:nvPr/>
          </p:nvSpPr>
          <p:spPr>
            <a:xfrm>
              <a:off x="1647375" y="3224975"/>
              <a:ext cx="20700" cy="1900"/>
            </a:xfrm>
            <a:custGeom>
              <a:avLst/>
              <a:gdLst/>
              <a:ahLst/>
              <a:cxnLst/>
              <a:rect l="l" t="t" r="r" b="b"/>
              <a:pathLst>
                <a:path w="828" h="76" extrusionOk="0">
                  <a:moveTo>
                    <a:pt x="26" y="0"/>
                  </a:moveTo>
                  <a:cubicBezTo>
                    <a:pt x="26" y="0"/>
                    <a:pt x="1" y="0"/>
                    <a:pt x="1" y="25"/>
                  </a:cubicBezTo>
                  <a:cubicBezTo>
                    <a:pt x="1" y="50"/>
                    <a:pt x="1" y="76"/>
                    <a:pt x="26" y="76"/>
                  </a:cubicBezTo>
                  <a:lnTo>
                    <a:pt x="803" y="76"/>
                  </a:lnTo>
                  <a:cubicBezTo>
                    <a:pt x="803" y="76"/>
                    <a:pt x="828"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4"/>
            <p:cNvSpPr/>
            <p:nvPr/>
          </p:nvSpPr>
          <p:spPr>
            <a:xfrm>
              <a:off x="1651775" y="3231875"/>
              <a:ext cx="15675" cy="2525"/>
            </a:xfrm>
            <a:custGeom>
              <a:avLst/>
              <a:gdLst/>
              <a:ahLst/>
              <a:cxnLst/>
              <a:rect l="l" t="t" r="r" b="b"/>
              <a:pathLst>
                <a:path w="627" h="101" extrusionOk="0">
                  <a:moveTo>
                    <a:pt x="577" y="0"/>
                  </a:moveTo>
                  <a:lnTo>
                    <a:pt x="50" y="25"/>
                  </a:lnTo>
                  <a:cubicBezTo>
                    <a:pt x="25" y="25"/>
                    <a:pt x="0" y="25"/>
                    <a:pt x="0" y="50"/>
                  </a:cubicBezTo>
                  <a:cubicBezTo>
                    <a:pt x="0" y="75"/>
                    <a:pt x="25" y="100"/>
                    <a:pt x="50" y="100"/>
                  </a:cubicBezTo>
                  <a:lnTo>
                    <a:pt x="577" y="75"/>
                  </a:lnTo>
                  <a:cubicBezTo>
                    <a:pt x="602" y="75"/>
                    <a:pt x="627" y="50"/>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4"/>
            <p:cNvSpPr/>
            <p:nvPr/>
          </p:nvSpPr>
          <p:spPr>
            <a:xfrm>
              <a:off x="1658025" y="3281350"/>
              <a:ext cx="12575" cy="2550"/>
            </a:xfrm>
            <a:custGeom>
              <a:avLst/>
              <a:gdLst/>
              <a:ahLst/>
              <a:cxnLst/>
              <a:rect l="l" t="t" r="r" b="b"/>
              <a:pathLst>
                <a:path w="503" h="102" extrusionOk="0">
                  <a:moveTo>
                    <a:pt x="51" y="1"/>
                  </a:moveTo>
                  <a:cubicBezTo>
                    <a:pt x="26" y="1"/>
                    <a:pt x="26" y="26"/>
                    <a:pt x="1" y="51"/>
                  </a:cubicBezTo>
                  <a:cubicBezTo>
                    <a:pt x="1" y="51"/>
                    <a:pt x="26" y="76"/>
                    <a:pt x="51" y="76"/>
                  </a:cubicBezTo>
                  <a:cubicBezTo>
                    <a:pt x="101" y="76"/>
                    <a:pt x="151" y="101"/>
                    <a:pt x="226" y="101"/>
                  </a:cubicBezTo>
                  <a:cubicBezTo>
                    <a:pt x="302" y="101"/>
                    <a:pt x="377" y="76"/>
                    <a:pt x="477" y="51"/>
                  </a:cubicBezTo>
                  <a:cubicBezTo>
                    <a:pt x="502" y="51"/>
                    <a:pt x="502" y="51"/>
                    <a:pt x="502" y="26"/>
                  </a:cubicBezTo>
                  <a:cubicBezTo>
                    <a:pt x="502" y="1"/>
                    <a:pt x="477" y="1"/>
                    <a:pt x="452" y="1"/>
                  </a:cubicBezTo>
                  <a:cubicBezTo>
                    <a:pt x="389" y="14"/>
                    <a:pt x="320" y="20"/>
                    <a:pt x="251" y="20"/>
                  </a:cubicBezTo>
                  <a:cubicBezTo>
                    <a:pt x="183" y="20"/>
                    <a:pt x="114"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4"/>
            <p:cNvSpPr/>
            <p:nvPr/>
          </p:nvSpPr>
          <p:spPr>
            <a:xfrm>
              <a:off x="1658025" y="3288250"/>
              <a:ext cx="12575" cy="2525"/>
            </a:xfrm>
            <a:custGeom>
              <a:avLst/>
              <a:gdLst/>
              <a:ahLst/>
              <a:cxnLst/>
              <a:rect l="l" t="t" r="r" b="b"/>
              <a:pathLst>
                <a:path w="503" h="101" extrusionOk="0">
                  <a:moveTo>
                    <a:pt x="26" y="1"/>
                  </a:moveTo>
                  <a:cubicBezTo>
                    <a:pt x="26" y="1"/>
                    <a:pt x="1" y="1"/>
                    <a:pt x="1" y="26"/>
                  </a:cubicBezTo>
                  <a:cubicBezTo>
                    <a:pt x="1" y="51"/>
                    <a:pt x="1" y="51"/>
                    <a:pt x="26" y="76"/>
                  </a:cubicBezTo>
                  <a:cubicBezTo>
                    <a:pt x="126" y="76"/>
                    <a:pt x="226" y="101"/>
                    <a:pt x="327" y="101"/>
                  </a:cubicBezTo>
                  <a:lnTo>
                    <a:pt x="452" y="101"/>
                  </a:lnTo>
                  <a:cubicBezTo>
                    <a:pt x="477" y="76"/>
                    <a:pt x="502" y="76"/>
                    <a:pt x="502" y="51"/>
                  </a:cubicBezTo>
                  <a:cubicBezTo>
                    <a:pt x="502" y="26"/>
                    <a:pt x="477" y="26"/>
                    <a:pt x="452" y="26"/>
                  </a:cubicBezTo>
                  <a:cubicBezTo>
                    <a:pt x="327" y="26"/>
                    <a:pt x="176" y="2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4"/>
            <p:cNvSpPr/>
            <p:nvPr/>
          </p:nvSpPr>
          <p:spPr>
            <a:xfrm>
              <a:off x="1654275" y="3297650"/>
              <a:ext cx="12550" cy="3150"/>
            </a:xfrm>
            <a:custGeom>
              <a:avLst/>
              <a:gdLst/>
              <a:ahLst/>
              <a:cxnLst/>
              <a:rect l="l" t="t" r="r" b="b"/>
              <a:pathLst>
                <a:path w="502" h="126" extrusionOk="0">
                  <a:moveTo>
                    <a:pt x="76" y="1"/>
                  </a:moveTo>
                  <a:cubicBezTo>
                    <a:pt x="51" y="1"/>
                    <a:pt x="26" y="26"/>
                    <a:pt x="26" y="26"/>
                  </a:cubicBezTo>
                  <a:cubicBezTo>
                    <a:pt x="0" y="51"/>
                    <a:pt x="26" y="76"/>
                    <a:pt x="26" y="76"/>
                  </a:cubicBezTo>
                  <a:cubicBezTo>
                    <a:pt x="126" y="101"/>
                    <a:pt x="201" y="126"/>
                    <a:pt x="301" y="126"/>
                  </a:cubicBezTo>
                  <a:cubicBezTo>
                    <a:pt x="351" y="126"/>
                    <a:pt x="427" y="126"/>
                    <a:pt x="477" y="101"/>
                  </a:cubicBezTo>
                  <a:cubicBezTo>
                    <a:pt x="502" y="101"/>
                    <a:pt x="502" y="76"/>
                    <a:pt x="502" y="76"/>
                  </a:cubicBezTo>
                  <a:cubicBezTo>
                    <a:pt x="502" y="58"/>
                    <a:pt x="489" y="40"/>
                    <a:pt x="473" y="40"/>
                  </a:cubicBezTo>
                  <a:cubicBezTo>
                    <a:pt x="466" y="40"/>
                    <a:pt x="459" y="43"/>
                    <a:pt x="452" y="51"/>
                  </a:cubicBezTo>
                  <a:cubicBezTo>
                    <a:pt x="406" y="60"/>
                    <a:pt x="357" y="66"/>
                    <a:pt x="308" y="66"/>
                  </a:cubicBezTo>
                  <a:cubicBezTo>
                    <a:pt x="223" y="66"/>
                    <a:pt x="139" y="48"/>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4"/>
            <p:cNvSpPr/>
            <p:nvPr/>
          </p:nvSpPr>
          <p:spPr>
            <a:xfrm>
              <a:off x="1611050" y="3417950"/>
              <a:ext cx="13800" cy="3150"/>
            </a:xfrm>
            <a:custGeom>
              <a:avLst/>
              <a:gdLst/>
              <a:ahLst/>
              <a:cxnLst/>
              <a:rect l="l" t="t" r="r" b="b"/>
              <a:pathLst>
                <a:path w="552" h="126" extrusionOk="0">
                  <a:moveTo>
                    <a:pt x="75" y="1"/>
                  </a:moveTo>
                  <a:cubicBezTo>
                    <a:pt x="50" y="1"/>
                    <a:pt x="25" y="1"/>
                    <a:pt x="25" y="26"/>
                  </a:cubicBezTo>
                  <a:cubicBezTo>
                    <a:pt x="0" y="51"/>
                    <a:pt x="25" y="51"/>
                    <a:pt x="25" y="76"/>
                  </a:cubicBezTo>
                  <a:cubicBezTo>
                    <a:pt x="125" y="101"/>
                    <a:pt x="226" y="126"/>
                    <a:pt x="326" y="126"/>
                  </a:cubicBezTo>
                  <a:cubicBezTo>
                    <a:pt x="401" y="126"/>
                    <a:pt x="451" y="126"/>
                    <a:pt x="526" y="101"/>
                  </a:cubicBezTo>
                  <a:cubicBezTo>
                    <a:pt x="526" y="101"/>
                    <a:pt x="552" y="76"/>
                    <a:pt x="552" y="51"/>
                  </a:cubicBezTo>
                  <a:cubicBezTo>
                    <a:pt x="526" y="51"/>
                    <a:pt x="526" y="26"/>
                    <a:pt x="501" y="26"/>
                  </a:cubicBezTo>
                  <a:cubicBezTo>
                    <a:pt x="444" y="45"/>
                    <a:pt x="387" y="53"/>
                    <a:pt x="330" y="53"/>
                  </a:cubicBezTo>
                  <a:cubicBezTo>
                    <a:pt x="240" y="53"/>
                    <a:pt x="153" y="3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4"/>
            <p:cNvSpPr/>
            <p:nvPr/>
          </p:nvSpPr>
          <p:spPr>
            <a:xfrm>
              <a:off x="1610425" y="3423950"/>
              <a:ext cx="11925" cy="2800"/>
            </a:xfrm>
            <a:custGeom>
              <a:avLst/>
              <a:gdLst/>
              <a:ahLst/>
              <a:cxnLst/>
              <a:rect l="l" t="t" r="r" b="b"/>
              <a:pathLst>
                <a:path w="477" h="112" extrusionOk="0">
                  <a:moveTo>
                    <a:pt x="33" y="1"/>
                  </a:moveTo>
                  <a:cubicBezTo>
                    <a:pt x="23" y="1"/>
                    <a:pt x="18" y="19"/>
                    <a:pt x="0" y="36"/>
                  </a:cubicBezTo>
                  <a:cubicBezTo>
                    <a:pt x="0" y="36"/>
                    <a:pt x="0" y="61"/>
                    <a:pt x="25" y="61"/>
                  </a:cubicBezTo>
                  <a:cubicBezTo>
                    <a:pt x="125" y="112"/>
                    <a:pt x="201" y="112"/>
                    <a:pt x="301" y="112"/>
                  </a:cubicBezTo>
                  <a:lnTo>
                    <a:pt x="451" y="112"/>
                  </a:lnTo>
                  <a:cubicBezTo>
                    <a:pt x="451" y="86"/>
                    <a:pt x="476" y="86"/>
                    <a:pt x="476" y="61"/>
                  </a:cubicBezTo>
                  <a:cubicBezTo>
                    <a:pt x="476" y="36"/>
                    <a:pt x="451" y="36"/>
                    <a:pt x="426" y="36"/>
                  </a:cubicBezTo>
                  <a:cubicBezTo>
                    <a:pt x="389" y="44"/>
                    <a:pt x="353" y="47"/>
                    <a:pt x="316" y="47"/>
                  </a:cubicBezTo>
                  <a:cubicBezTo>
                    <a:pt x="227" y="47"/>
                    <a:pt x="139" y="29"/>
                    <a:pt x="50" y="11"/>
                  </a:cubicBezTo>
                  <a:cubicBezTo>
                    <a:pt x="43" y="4"/>
                    <a:pt x="3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4"/>
            <p:cNvSpPr/>
            <p:nvPr/>
          </p:nvSpPr>
          <p:spPr>
            <a:xfrm>
              <a:off x="1623575" y="3380350"/>
              <a:ext cx="10675" cy="2550"/>
            </a:xfrm>
            <a:custGeom>
              <a:avLst/>
              <a:gdLst/>
              <a:ahLst/>
              <a:cxnLst/>
              <a:rect l="l" t="t" r="r" b="b"/>
              <a:pathLst>
                <a:path w="427" h="102" extrusionOk="0">
                  <a:moveTo>
                    <a:pt x="51" y="1"/>
                  </a:moveTo>
                  <a:cubicBezTo>
                    <a:pt x="25" y="1"/>
                    <a:pt x="0" y="26"/>
                    <a:pt x="0" y="51"/>
                  </a:cubicBezTo>
                  <a:cubicBezTo>
                    <a:pt x="0" y="76"/>
                    <a:pt x="25" y="76"/>
                    <a:pt x="51" y="76"/>
                  </a:cubicBezTo>
                  <a:lnTo>
                    <a:pt x="376" y="101"/>
                  </a:lnTo>
                  <a:cubicBezTo>
                    <a:pt x="401" y="101"/>
                    <a:pt x="426" y="101"/>
                    <a:pt x="426" y="76"/>
                  </a:cubicBezTo>
                  <a:cubicBezTo>
                    <a:pt x="426" y="51"/>
                    <a:pt x="401" y="26"/>
                    <a:pt x="376" y="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4"/>
            <p:cNvSpPr/>
            <p:nvPr/>
          </p:nvSpPr>
          <p:spPr>
            <a:xfrm>
              <a:off x="1626075" y="3373200"/>
              <a:ext cx="10675" cy="2800"/>
            </a:xfrm>
            <a:custGeom>
              <a:avLst/>
              <a:gdLst/>
              <a:ahLst/>
              <a:cxnLst/>
              <a:rect l="l" t="t" r="r" b="b"/>
              <a:pathLst>
                <a:path w="427" h="112" extrusionOk="0">
                  <a:moveTo>
                    <a:pt x="27" y="0"/>
                  </a:moveTo>
                  <a:cubicBezTo>
                    <a:pt x="12" y="0"/>
                    <a:pt x="1" y="11"/>
                    <a:pt x="1" y="11"/>
                  </a:cubicBezTo>
                  <a:cubicBezTo>
                    <a:pt x="1" y="36"/>
                    <a:pt x="1" y="61"/>
                    <a:pt x="26" y="61"/>
                  </a:cubicBezTo>
                  <a:cubicBezTo>
                    <a:pt x="76" y="86"/>
                    <a:pt x="151" y="111"/>
                    <a:pt x="226" y="111"/>
                  </a:cubicBezTo>
                  <a:cubicBezTo>
                    <a:pt x="276" y="111"/>
                    <a:pt x="352" y="86"/>
                    <a:pt x="402" y="86"/>
                  </a:cubicBezTo>
                  <a:cubicBezTo>
                    <a:pt x="427" y="61"/>
                    <a:pt x="427" y="61"/>
                    <a:pt x="427" y="36"/>
                  </a:cubicBezTo>
                  <a:cubicBezTo>
                    <a:pt x="427" y="11"/>
                    <a:pt x="402" y="11"/>
                    <a:pt x="377" y="11"/>
                  </a:cubicBezTo>
                  <a:cubicBezTo>
                    <a:pt x="326" y="24"/>
                    <a:pt x="270" y="30"/>
                    <a:pt x="214" y="30"/>
                  </a:cubicBezTo>
                  <a:cubicBezTo>
                    <a:pt x="157" y="30"/>
                    <a:pt x="101" y="24"/>
                    <a:pt x="51" y="11"/>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4"/>
            <p:cNvSpPr/>
            <p:nvPr/>
          </p:nvSpPr>
          <p:spPr>
            <a:xfrm>
              <a:off x="1628575" y="3365700"/>
              <a:ext cx="11325" cy="2150"/>
            </a:xfrm>
            <a:custGeom>
              <a:avLst/>
              <a:gdLst/>
              <a:ahLst/>
              <a:cxnLst/>
              <a:rect l="l" t="t" r="r" b="b"/>
              <a:pathLst>
                <a:path w="453" h="86" extrusionOk="0">
                  <a:moveTo>
                    <a:pt x="30" y="0"/>
                  </a:moveTo>
                  <a:cubicBezTo>
                    <a:pt x="13" y="0"/>
                    <a:pt x="1" y="18"/>
                    <a:pt x="1" y="36"/>
                  </a:cubicBezTo>
                  <a:cubicBezTo>
                    <a:pt x="1" y="61"/>
                    <a:pt x="1" y="61"/>
                    <a:pt x="26" y="61"/>
                  </a:cubicBezTo>
                  <a:cubicBezTo>
                    <a:pt x="126" y="86"/>
                    <a:pt x="226" y="86"/>
                    <a:pt x="327" y="86"/>
                  </a:cubicBezTo>
                  <a:lnTo>
                    <a:pt x="402" y="86"/>
                  </a:lnTo>
                  <a:cubicBezTo>
                    <a:pt x="427" y="86"/>
                    <a:pt x="452" y="61"/>
                    <a:pt x="452" y="61"/>
                  </a:cubicBezTo>
                  <a:cubicBezTo>
                    <a:pt x="452" y="36"/>
                    <a:pt x="427" y="10"/>
                    <a:pt x="402" y="10"/>
                  </a:cubicBezTo>
                  <a:lnTo>
                    <a:pt x="51" y="10"/>
                  </a:ln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4"/>
            <p:cNvSpPr/>
            <p:nvPr/>
          </p:nvSpPr>
          <p:spPr>
            <a:xfrm>
              <a:off x="1632975" y="3358425"/>
              <a:ext cx="8800" cy="2525"/>
            </a:xfrm>
            <a:custGeom>
              <a:avLst/>
              <a:gdLst/>
              <a:ahLst/>
              <a:cxnLst/>
              <a:rect l="l" t="t" r="r" b="b"/>
              <a:pathLst>
                <a:path w="352" h="101" extrusionOk="0">
                  <a:moveTo>
                    <a:pt x="301" y="1"/>
                  </a:moveTo>
                  <a:cubicBezTo>
                    <a:pt x="226" y="26"/>
                    <a:pt x="126" y="26"/>
                    <a:pt x="25" y="26"/>
                  </a:cubicBezTo>
                  <a:cubicBezTo>
                    <a:pt x="25" y="18"/>
                    <a:pt x="23" y="15"/>
                    <a:pt x="20" y="15"/>
                  </a:cubicBezTo>
                  <a:cubicBezTo>
                    <a:pt x="13" y="15"/>
                    <a:pt x="0" y="33"/>
                    <a:pt x="0" y="51"/>
                  </a:cubicBezTo>
                  <a:cubicBezTo>
                    <a:pt x="0" y="76"/>
                    <a:pt x="0" y="76"/>
                    <a:pt x="25" y="76"/>
                  </a:cubicBezTo>
                  <a:cubicBezTo>
                    <a:pt x="50" y="101"/>
                    <a:pt x="101" y="101"/>
                    <a:pt x="126" y="101"/>
                  </a:cubicBezTo>
                  <a:cubicBezTo>
                    <a:pt x="201" y="101"/>
                    <a:pt x="276" y="76"/>
                    <a:pt x="326" y="76"/>
                  </a:cubicBezTo>
                  <a:cubicBezTo>
                    <a:pt x="351" y="76"/>
                    <a:pt x="351" y="51"/>
                    <a:pt x="351"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4"/>
            <p:cNvSpPr/>
            <p:nvPr/>
          </p:nvSpPr>
          <p:spPr>
            <a:xfrm>
              <a:off x="1634225" y="3159800"/>
              <a:ext cx="21950" cy="3175"/>
            </a:xfrm>
            <a:custGeom>
              <a:avLst/>
              <a:gdLst/>
              <a:ahLst/>
              <a:cxnLst/>
              <a:rect l="l" t="t" r="r" b="b"/>
              <a:pathLst>
                <a:path w="878" h="127" extrusionOk="0">
                  <a:moveTo>
                    <a:pt x="828" y="1"/>
                  </a:moveTo>
                  <a:cubicBezTo>
                    <a:pt x="690" y="42"/>
                    <a:pt x="544" y="61"/>
                    <a:pt x="395" y="61"/>
                  </a:cubicBezTo>
                  <a:cubicBezTo>
                    <a:pt x="273" y="61"/>
                    <a:pt x="149" y="48"/>
                    <a:pt x="26" y="26"/>
                  </a:cubicBezTo>
                  <a:cubicBezTo>
                    <a:pt x="26" y="26"/>
                    <a:pt x="0" y="51"/>
                    <a:pt x="0" y="51"/>
                  </a:cubicBezTo>
                  <a:cubicBezTo>
                    <a:pt x="0" y="76"/>
                    <a:pt x="0" y="101"/>
                    <a:pt x="26" y="101"/>
                  </a:cubicBezTo>
                  <a:cubicBezTo>
                    <a:pt x="126" y="126"/>
                    <a:pt x="226" y="126"/>
                    <a:pt x="351" y="126"/>
                  </a:cubicBezTo>
                  <a:cubicBezTo>
                    <a:pt x="502" y="126"/>
                    <a:pt x="677" y="101"/>
                    <a:pt x="853" y="51"/>
                  </a:cubicBezTo>
                  <a:cubicBezTo>
                    <a:pt x="853" y="51"/>
                    <a:pt x="878" y="26"/>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4"/>
            <p:cNvSpPr/>
            <p:nvPr/>
          </p:nvSpPr>
          <p:spPr>
            <a:xfrm>
              <a:off x="1638600" y="3166700"/>
              <a:ext cx="16950" cy="2525"/>
            </a:xfrm>
            <a:custGeom>
              <a:avLst/>
              <a:gdLst/>
              <a:ahLst/>
              <a:cxnLst/>
              <a:rect l="l" t="t" r="r" b="b"/>
              <a:pathLst>
                <a:path w="678" h="101" extrusionOk="0">
                  <a:moveTo>
                    <a:pt x="51" y="0"/>
                  </a:moveTo>
                  <a:cubicBezTo>
                    <a:pt x="26" y="0"/>
                    <a:pt x="26" y="0"/>
                    <a:pt x="1" y="26"/>
                  </a:cubicBezTo>
                  <a:cubicBezTo>
                    <a:pt x="1" y="51"/>
                    <a:pt x="26" y="51"/>
                    <a:pt x="26" y="76"/>
                  </a:cubicBezTo>
                  <a:cubicBezTo>
                    <a:pt x="151" y="101"/>
                    <a:pt x="277" y="101"/>
                    <a:pt x="402" y="101"/>
                  </a:cubicBezTo>
                  <a:cubicBezTo>
                    <a:pt x="477" y="101"/>
                    <a:pt x="577" y="101"/>
                    <a:pt x="653" y="76"/>
                  </a:cubicBezTo>
                  <a:cubicBezTo>
                    <a:pt x="678" y="76"/>
                    <a:pt x="678" y="76"/>
                    <a:pt x="678" y="51"/>
                  </a:cubicBezTo>
                  <a:cubicBezTo>
                    <a:pt x="678" y="33"/>
                    <a:pt x="678" y="15"/>
                    <a:pt x="669" y="15"/>
                  </a:cubicBezTo>
                  <a:cubicBezTo>
                    <a:pt x="665" y="15"/>
                    <a:pt x="660" y="18"/>
                    <a:pt x="653" y="26"/>
                  </a:cubicBezTo>
                  <a:cubicBezTo>
                    <a:pt x="569" y="36"/>
                    <a:pt x="486" y="42"/>
                    <a:pt x="403" y="42"/>
                  </a:cubicBezTo>
                  <a:cubicBezTo>
                    <a:pt x="286" y="42"/>
                    <a:pt x="168"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4"/>
            <p:cNvSpPr/>
            <p:nvPr/>
          </p:nvSpPr>
          <p:spPr>
            <a:xfrm>
              <a:off x="1641125" y="3172700"/>
              <a:ext cx="14425" cy="2800"/>
            </a:xfrm>
            <a:custGeom>
              <a:avLst/>
              <a:gdLst/>
              <a:ahLst/>
              <a:cxnLst/>
              <a:rect l="l" t="t" r="r" b="b"/>
              <a:pathLst>
                <a:path w="577" h="112" extrusionOk="0">
                  <a:moveTo>
                    <a:pt x="20" y="1"/>
                  </a:moveTo>
                  <a:cubicBezTo>
                    <a:pt x="13" y="1"/>
                    <a:pt x="0" y="18"/>
                    <a:pt x="0" y="36"/>
                  </a:cubicBezTo>
                  <a:cubicBezTo>
                    <a:pt x="0" y="36"/>
                    <a:pt x="0" y="61"/>
                    <a:pt x="25" y="61"/>
                  </a:cubicBezTo>
                  <a:cubicBezTo>
                    <a:pt x="201" y="111"/>
                    <a:pt x="376" y="111"/>
                    <a:pt x="552" y="111"/>
                  </a:cubicBezTo>
                  <a:cubicBezTo>
                    <a:pt x="577" y="111"/>
                    <a:pt x="577" y="111"/>
                    <a:pt x="577" y="86"/>
                  </a:cubicBezTo>
                  <a:cubicBezTo>
                    <a:pt x="577" y="61"/>
                    <a:pt x="577" y="61"/>
                    <a:pt x="552" y="61"/>
                  </a:cubicBezTo>
                  <a:cubicBezTo>
                    <a:pt x="376" y="36"/>
                    <a:pt x="201" y="36"/>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4"/>
            <p:cNvSpPr/>
            <p:nvPr/>
          </p:nvSpPr>
          <p:spPr>
            <a:xfrm>
              <a:off x="1642375" y="3179850"/>
              <a:ext cx="12550" cy="1900"/>
            </a:xfrm>
            <a:custGeom>
              <a:avLst/>
              <a:gdLst/>
              <a:ahLst/>
              <a:cxnLst/>
              <a:rect l="l" t="t" r="r" b="b"/>
              <a:pathLst>
                <a:path w="502" h="76" extrusionOk="0">
                  <a:moveTo>
                    <a:pt x="25" y="1"/>
                  </a:moveTo>
                  <a:cubicBezTo>
                    <a:pt x="0" y="1"/>
                    <a:pt x="0" y="26"/>
                    <a:pt x="0" y="26"/>
                  </a:cubicBezTo>
                  <a:cubicBezTo>
                    <a:pt x="0" y="51"/>
                    <a:pt x="0" y="76"/>
                    <a:pt x="25" y="76"/>
                  </a:cubicBezTo>
                  <a:lnTo>
                    <a:pt x="476" y="76"/>
                  </a:lnTo>
                  <a:cubicBezTo>
                    <a:pt x="502" y="76"/>
                    <a:pt x="502" y="51"/>
                    <a:pt x="502" y="26"/>
                  </a:cubicBezTo>
                  <a:cubicBezTo>
                    <a:pt x="502" y="1"/>
                    <a:pt x="476" y="1"/>
                    <a:pt x="451" y="1"/>
                  </a:cubicBezTo>
                  <a:cubicBezTo>
                    <a:pt x="389" y="13"/>
                    <a:pt x="320" y="20"/>
                    <a:pt x="248" y="20"/>
                  </a:cubicBezTo>
                  <a:cubicBezTo>
                    <a:pt x="176" y="20"/>
                    <a:pt x="101"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4"/>
            <p:cNvSpPr/>
            <p:nvPr/>
          </p:nvSpPr>
          <p:spPr>
            <a:xfrm>
              <a:off x="1622950" y="3128475"/>
              <a:ext cx="36350" cy="3800"/>
            </a:xfrm>
            <a:custGeom>
              <a:avLst/>
              <a:gdLst/>
              <a:ahLst/>
              <a:cxnLst/>
              <a:rect l="l" t="t" r="r" b="b"/>
              <a:pathLst>
                <a:path w="1454" h="152" extrusionOk="0">
                  <a:moveTo>
                    <a:pt x="25" y="1"/>
                  </a:moveTo>
                  <a:cubicBezTo>
                    <a:pt x="0" y="1"/>
                    <a:pt x="0" y="26"/>
                    <a:pt x="0" y="51"/>
                  </a:cubicBezTo>
                  <a:cubicBezTo>
                    <a:pt x="0" y="51"/>
                    <a:pt x="0" y="76"/>
                    <a:pt x="25" y="76"/>
                  </a:cubicBezTo>
                  <a:cubicBezTo>
                    <a:pt x="477" y="126"/>
                    <a:pt x="953" y="151"/>
                    <a:pt x="1404" y="151"/>
                  </a:cubicBezTo>
                  <a:cubicBezTo>
                    <a:pt x="1429" y="151"/>
                    <a:pt x="1454" y="151"/>
                    <a:pt x="1454" y="126"/>
                  </a:cubicBezTo>
                  <a:cubicBezTo>
                    <a:pt x="1454" y="101"/>
                    <a:pt x="1429" y="101"/>
                    <a:pt x="1404" y="101"/>
                  </a:cubicBezTo>
                  <a:cubicBezTo>
                    <a:pt x="953" y="76"/>
                    <a:pt x="477" y="5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4"/>
            <p:cNvSpPr/>
            <p:nvPr/>
          </p:nvSpPr>
          <p:spPr>
            <a:xfrm>
              <a:off x="1598500" y="3151025"/>
              <a:ext cx="14450" cy="2550"/>
            </a:xfrm>
            <a:custGeom>
              <a:avLst/>
              <a:gdLst/>
              <a:ahLst/>
              <a:cxnLst/>
              <a:rect l="l" t="t" r="r" b="b"/>
              <a:pathLst>
                <a:path w="578" h="102" extrusionOk="0">
                  <a:moveTo>
                    <a:pt x="51" y="1"/>
                  </a:moveTo>
                  <a:cubicBezTo>
                    <a:pt x="26" y="1"/>
                    <a:pt x="26" y="1"/>
                    <a:pt x="1" y="26"/>
                  </a:cubicBezTo>
                  <a:cubicBezTo>
                    <a:pt x="1" y="51"/>
                    <a:pt x="26" y="76"/>
                    <a:pt x="26" y="76"/>
                  </a:cubicBezTo>
                  <a:cubicBezTo>
                    <a:pt x="151" y="101"/>
                    <a:pt x="302" y="101"/>
                    <a:pt x="427" y="101"/>
                  </a:cubicBezTo>
                  <a:lnTo>
                    <a:pt x="552" y="101"/>
                  </a:lnTo>
                  <a:cubicBezTo>
                    <a:pt x="577" y="101"/>
                    <a:pt x="577" y="101"/>
                    <a:pt x="577" y="76"/>
                  </a:cubicBezTo>
                  <a:cubicBezTo>
                    <a:pt x="577" y="51"/>
                    <a:pt x="577" y="26"/>
                    <a:pt x="552" y="26"/>
                  </a:cubicBezTo>
                  <a:cubicBezTo>
                    <a:pt x="501" y="33"/>
                    <a:pt x="452" y="36"/>
                    <a:pt x="403" y="36"/>
                  </a:cubicBezTo>
                  <a:cubicBezTo>
                    <a:pt x="287" y="36"/>
                    <a:pt x="175" y="1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4"/>
            <p:cNvSpPr/>
            <p:nvPr/>
          </p:nvSpPr>
          <p:spPr>
            <a:xfrm>
              <a:off x="1668675" y="3103425"/>
              <a:ext cx="54550" cy="4400"/>
            </a:xfrm>
            <a:custGeom>
              <a:avLst/>
              <a:gdLst/>
              <a:ahLst/>
              <a:cxnLst/>
              <a:rect l="l" t="t" r="r" b="b"/>
              <a:pathLst>
                <a:path w="2182" h="176" extrusionOk="0">
                  <a:moveTo>
                    <a:pt x="2156" y="0"/>
                  </a:moveTo>
                  <a:cubicBezTo>
                    <a:pt x="1761" y="71"/>
                    <a:pt x="1365" y="102"/>
                    <a:pt x="970" y="102"/>
                  </a:cubicBezTo>
                  <a:cubicBezTo>
                    <a:pt x="664" y="102"/>
                    <a:pt x="357" y="83"/>
                    <a:pt x="51" y="50"/>
                  </a:cubicBezTo>
                  <a:cubicBezTo>
                    <a:pt x="44" y="43"/>
                    <a:pt x="39" y="40"/>
                    <a:pt x="34" y="40"/>
                  </a:cubicBezTo>
                  <a:cubicBezTo>
                    <a:pt x="24" y="40"/>
                    <a:pt x="19" y="58"/>
                    <a:pt x="1" y="75"/>
                  </a:cubicBezTo>
                  <a:cubicBezTo>
                    <a:pt x="1" y="100"/>
                    <a:pt x="26" y="100"/>
                    <a:pt x="51" y="100"/>
                  </a:cubicBezTo>
                  <a:cubicBezTo>
                    <a:pt x="352" y="151"/>
                    <a:pt x="678" y="176"/>
                    <a:pt x="978" y="176"/>
                  </a:cubicBezTo>
                  <a:cubicBezTo>
                    <a:pt x="1379" y="176"/>
                    <a:pt x="1780" y="151"/>
                    <a:pt x="2156" y="75"/>
                  </a:cubicBezTo>
                  <a:cubicBezTo>
                    <a:pt x="2181" y="75"/>
                    <a:pt x="2181" y="50"/>
                    <a:pt x="2181" y="25"/>
                  </a:cubicBezTo>
                  <a:cubicBezTo>
                    <a:pt x="2181" y="25"/>
                    <a:pt x="2156"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4"/>
            <p:cNvSpPr/>
            <p:nvPr/>
          </p:nvSpPr>
          <p:spPr>
            <a:xfrm>
              <a:off x="1754525" y="3035750"/>
              <a:ext cx="54525" cy="4400"/>
            </a:xfrm>
            <a:custGeom>
              <a:avLst/>
              <a:gdLst/>
              <a:ahLst/>
              <a:cxnLst/>
              <a:rect l="l" t="t" r="r" b="b"/>
              <a:pathLst>
                <a:path w="2181" h="176" extrusionOk="0">
                  <a:moveTo>
                    <a:pt x="51" y="0"/>
                  </a:moveTo>
                  <a:cubicBezTo>
                    <a:pt x="26" y="0"/>
                    <a:pt x="1" y="0"/>
                    <a:pt x="1" y="25"/>
                  </a:cubicBezTo>
                  <a:cubicBezTo>
                    <a:pt x="1" y="50"/>
                    <a:pt x="26" y="50"/>
                    <a:pt x="26" y="50"/>
                  </a:cubicBezTo>
                  <a:cubicBezTo>
                    <a:pt x="702" y="126"/>
                    <a:pt x="1404" y="176"/>
                    <a:pt x="2081" y="176"/>
                  </a:cubicBezTo>
                  <a:lnTo>
                    <a:pt x="2156" y="176"/>
                  </a:lnTo>
                  <a:cubicBezTo>
                    <a:pt x="2181" y="176"/>
                    <a:pt x="2181" y="151"/>
                    <a:pt x="2181" y="126"/>
                  </a:cubicBezTo>
                  <a:cubicBezTo>
                    <a:pt x="2181" y="126"/>
                    <a:pt x="2181" y="101"/>
                    <a:pt x="2156" y="101"/>
                  </a:cubicBezTo>
                  <a:cubicBezTo>
                    <a:pt x="1454" y="101"/>
                    <a:pt x="752"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4"/>
            <p:cNvSpPr/>
            <p:nvPr/>
          </p:nvSpPr>
          <p:spPr>
            <a:xfrm>
              <a:off x="1755775" y="3042650"/>
              <a:ext cx="52025" cy="4400"/>
            </a:xfrm>
            <a:custGeom>
              <a:avLst/>
              <a:gdLst/>
              <a:ahLst/>
              <a:cxnLst/>
              <a:rect l="l" t="t" r="r" b="b"/>
              <a:pathLst>
                <a:path w="2081" h="176" extrusionOk="0">
                  <a:moveTo>
                    <a:pt x="51" y="0"/>
                  </a:moveTo>
                  <a:cubicBezTo>
                    <a:pt x="26" y="0"/>
                    <a:pt x="1" y="25"/>
                    <a:pt x="1" y="50"/>
                  </a:cubicBezTo>
                  <a:cubicBezTo>
                    <a:pt x="1" y="50"/>
                    <a:pt x="26" y="75"/>
                    <a:pt x="26" y="75"/>
                  </a:cubicBezTo>
                  <a:cubicBezTo>
                    <a:pt x="502" y="150"/>
                    <a:pt x="953" y="175"/>
                    <a:pt x="1404" y="175"/>
                  </a:cubicBezTo>
                  <a:cubicBezTo>
                    <a:pt x="1630" y="175"/>
                    <a:pt x="1830" y="150"/>
                    <a:pt x="2031" y="150"/>
                  </a:cubicBezTo>
                  <a:cubicBezTo>
                    <a:pt x="2056" y="150"/>
                    <a:pt x="2081" y="125"/>
                    <a:pt x="2081" y="100"/>
                  </a:cubicBezTo>
                  <a:cubicBezTo>
                    <a:pt x="2081" y="100"/>
                    <a:pt x="2056" y="75"/>
                    <a:pt x="2031" y="75"/>
                  </a:cubicBezTo>
                  <a:cubicBezTo>
                    <a:pt x="1814" y="92"/>
                    <a:pt x="1594" y="100"/>
                    <a:pt x="1373" y="100"/>
                  </a:cubicBezTo>
                  <a:cubicBezTo>
                    <a:pt x="931" y="100"/>
                    <a:pt x="485" y="6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4"/>
            <p:cNvSpPr/>
            <p:nvPr/>
          </p:nvSpPr>
          <p:spPr>
            <a:xfrm>
              <a:off x="1750775" y="3048275"/>
              <a:ext cx="52025" cy="3775"/>
            </a:xfrm>
            <a:custGeom>
              <a:avLst/>
              <a:gdLst/>
              <a:ahLst/>
              <a:cxnLst/>
              <a:rect l="l" t="t" r="r" b="b"/>
              <a:pathLst>
                <a:path w="2081" h="151" extrusionOk="0">
                  <a:moveTo>
                    <a:pt x="50" y="1"/>
                  </a:moveTo>
                  <a:cubicBezTo>
                    <a:pt x="25" y="1"/>
                    <a:pt x="0" y="26"/>
                    <a:pt x="0" y="51"/>
                  </a:cubicBezTo>
                  <a:cubicBezTo>
                    <a:pt x="0" y="51"/>
                    <a:pt x="25" y="76"/>
                    <a:pt x="25" y="76"/>
                  </a:cubicBezTo>
                  <a:cubicBezTo>
                    <a:pt x="401" y="126"/>
                    <a:pt x="777" y="151"/>
                    <a:pt x="1178" y="151"/>
                  </a:cubicBezTo>
                  <a:cubicBezTo>
                    <a:pt x="1454" y="151"/>
                    <a:pt x="1755" y="126"/>
                    <a:pt x="2030" y="101"/>
                  </a:cubicBezTo>
                  <a:cubicBezTo>
                    <a:pt x="2055" y="101"/>
                    <a:pt x="2080" y="76"/>
                    <a:pt x="2080" y="76"/>
                  </a:cubicBezTo>
                  <a:cubicBezTo>
                    <a:pt x="2080" y="51"/>
                    <a:pt x="2055" y="26"/>
                    <a:pt x="2030" y="26"/>
                  </a:cubicBezTo>
                  <a:cubicBezTo>
                    <a:pt x="1728" y="61"/>
                    <a:pt x="1420" y="79"/>
                    <a:pt x="1112" y="79"/>
                  </a:cubicBezTo>
                  <a:cubicBezTo>
                    <a:pt x="756" y="79"/>
                    <a:pt x="399" y="5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4"/>
            <p:cNvSpPr/>
            <p:nvPr/>
          </p:nvSpPr>
          <p:spPr>
            <a:xfrm>
              <a:off x="1745125" y="3053925"/>
              <a:ext cx="48275" cy="5025"/>
            </a:xfrm>
            <a:custGeom>
              <a:avLst/>
              <a:gdLst/>
              <a:ahLst/>
              <a:cxnLst/>
              <a:rect l="l" t="t" r="r" b="b"/>
              <a:pathLst>
                <a:path w="1931" h="201" extrusionOk="0">
                  <a:moveTo>
                    <a:pt x="26" y="0"/>
                  </a:moveTo>
                  <a:cubicBezTo>
                    <a:pt x="26" y="0"/>
                    <a:pt x="1" y="0"/>
                    <a:pt x="1" y="25"/>
                  </a:cubicBezTo>
                  <a:cubicBezTo>
                    <a:pt x="1" y="50"/>
                    <a:pt x="1" y="50"/>
                    <a:pt x="26" y="75"/>
                  </a:cubicBezTo>
                  <a:cubicBezTo>
                    <a:pt x="477" y="151"/>
                    <a:pt x="928" y="201"/>
                    <a:pt x="1379" y="201"/>
                  </a:cubicBezTo>
                  <a:cubicBezTo>
                    <a:pt x="1554" y="201"/>
                    <a:pt x="1730" y="176"/>
                    <a:pt x="1880" y="176"/>
                  </a:cubicBezTo>
                  <a:cubicBezTo>
                    <a:pt x="1905" y="176"/>
                    <a:pt x="1930" y="151"/>
                    <a:pt x="1930" y="126"/>
                  </a:cubicBezTo>
                  <a:cubicBezTo>
                    <a:pt x="1930" y="126"/>
                    <a:pt x="1905" y="100"/>
                    <a:pt x="1880" y="100"/>
                  </a:cubicBezTo>
                  <a:cubicBezTo>
                    <a:pt x="1719" y="114"/>
                    <a:pt x="1556" y="120"/>
                    <a:pt x="1392" y="120"/>
                  </a:cubicBezTo>
                  <a:cubicBezTo>
                    <a:pt x="943" y="120"/>
                    <a:pt x="484" y="7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4"/>
            <p:cNvSpPr/>
            <p:nvPr/>
          </p:nvSpPr>
          <p:spPr>
            <a:xfrm>
              <a:off x="1734475" y="3060175"/>
              <a:ext cx="50150" cy="4425"/>
            </a:xfrm>
            <a:custGeom>
              <a:avLst/>
              <a:gdLst/>
              <a:ahLst/>
              <a:cxnLst/>
              <a:rect l="l" t="t" r="r" b="b"/>
              <a:pathLst>
                <a:path w="2006" h="177" extrusionOk="0">
                  <a:moveTo>
                    <a:pt x="26" y="1"/>
                  </a:moveTo>
                  <a:cubicBezTo>
                    <a:pt x="1" y="1"/>
                    <a:pt x="1" y="26"/>
                    <a:pt x="1" y="51"/>
                  </a:cubicBezTo>
                  <a:cubicBezTo>
                    <a:pt x="1" y="51"/>
                    <a:pt x="1" y="76"/>
                    <a:pt x="26" y="76"/>
                  </a:cubicBezTo>
                  <a:cubicBezTo>
                    <a:pt x="376" y="101"/>
                    <a:pt x="727" y="151"/>
                    <a:pt x="1078" y="176"/>
                  </a:cubicBezTo>
                  <a:lnTo>
                    <a:pt x="1479" y="176"/>
                  </a:lnTo>
                  <a:cubicBezTo>
                    <a:pt x="1655" y="176"/>
                    <a:pt x="1830" y="176"/>
                    <a:pt x="1980" y="126"/>
                  </a:cubicBezTo>
                  <a:cubicBezTo>
                    <a:pt x="2006" y="126"/>
                    <a:pt x="2006" y="101"/>
                    <a:pt x="2006" y="76"/>
                  </a:cubicBezTo>
                  <a:cubicBezTo>
                    <a:pt x="2006" y="51"/>
                    <a:pt x="1980" y="51"/>
                    <a:pt x="1980" y="51"/>
                  </a:cubicBezTo>
                  <a:cubicBezTo>
                    <a:pt x="1814" y="106"/>
                    <a:pt x="1640" y="123"/>
                    <a:pt x="1471" y="123"/>
                  </a:cubicBezTo>
                  <a:cubicBezTo>
                    <a:pt x="1335" y="123"/>
                    <a:pt x="1201" y="112"/>
                    <a:pt x="1078" y="101"/>
                  </a:cubicBezTo>
                  <a:cubicBezTo>
                    <a:pt x="727" y="76"/>
                    <a:pt x="376"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4"/>
            <p:cNvSpPr/>
            <p:nvPr/>
          </p:nvSpPr>
          <p:spPr>
            <a:xfrm>
              <a:off x="1730100" y="3067700"/>
              <a:ext cx="46375" cy="4425"/>
            </a:xfrm>
            <a:custGeom>
              <a:avLst/>
              <a:gdLst/>
              <a:ahLst/>
              <a:cxnLst/>
              <a:rect l="l" t="t" r="r" b="b"/>
              <a:pathLst>
                <a:path w="1855" h="177" extrusionOk="0">
                  <a:moveTo>
                    <a:pt x="50" y="1"/>
                  </a:moveTo>
                  <a:cubicBezTo>
                    <a:pt x="25" y="1"/>
                    <a:pt x="0" y="26"/>
                    <a:pt x="0" y="26"/>
                  </a:cubicBezTo>
                  <a:cubicBezTo>
                    <a:pt x="0" y="51"/>
                    <a:pt x="0" y="76"/>
                    <a:pt x="25" y="76"/>
                  </a:cubicBezTo>
                  <a:cubicBezTo>
                    <a:pt x="376" y="126"/>
                    <a:pt x="752" y="176"/>
                    <a:pt x="1103" y="176"/>
                  </a:cubicBezTo>
                  <a:cubicBezTo>
                    <a:pt x="1353" y="176"/>
                    <a:pt x="1579" y="151"/>
                    <a:pt x="1830" y="126"/>
                  </a:cubicBezTo>
                  <a:cubicBezTo>
                    <a:pt x="1855" y="126"/>
                    <a:pt x="1855" y="101"/>
                    <a:pt x="1855" y="76"/>
                  </a:cubicBezTo>
                  <a:cubicBezTo>
                    <a:pt x="1855" y="76"/>
                    <a:pt x="1855" y="51"/>
                    <a:pt x="1830" y="51"/>
                  </a:cubicBezTo>
                  <a:cubicBezTo>
                    <a:pt x="1592" y="80"/>
                    <a:pt x="1355" y="94"/>
                    <a:pt x="1119" y="94"/>
                  </a:cubicBezTo>
                  <a:cubicBezTo>
                    <a:pt x="758" y="94"/>
                    <a:pt x="399" y="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4"/>
            <p:cNvSpPr/>
            <p:nvPr/>
          </p:nvSpPr>
          <p:spPr>
            <a:xfrm>
              <a:off x="1731350" y="3075225"/>
              <a:ext cx="35100" cy="4400"/>
            </a:xfrm>
            <a:custGeom>
              <a:avLst/>
              <a:gdLst/>
              <a:ahLst/>
              <a:cxnLst/>
              <a:rect l="l" t="t" r="r" b="b"/>
              <a:pathLst>
                <a:path w="1404" h="176" extrusionOk="0">
                  <a:moveTo>
                    <a:pt x="50" y="0"/>
                  </a:moveTo>
                  <a:cubicBezTo>
                    <a:pt x="25" y="0"/>
                    <a:pt x="25" y="0"/>
                    <a:pt x="0" y="25"/>
                  </a:cubicBezTo>
                  <a:cubicBezTo>
                    <a:pt x="0" y="50"/>
                    <a:pt x="25" y="76"/>
                    <a:pt x="25" y="76"/>
                  </a:cubicBezTo>
                  <a:cubicBezTo>
                    <a:pt x="376" y="126"/>
                    <a:pt x="702" y="176"/>
                    <a:pt x="1028" y="176"/>
                  </a:cubicBezTo>
                  <a:cubicBezTo>
                    <a:pt x="1153" y="176"/>
                    <a:pt x="1253" y="176"/>
                    <a:pt x="1354" y="151"/>
                  </a:cubicBezTo>
                  <a:cubicBezTo>
                    <a:pt x="1379" y="151"/>
                    <a:pt x="1404" y="151"/>
                    <a:pt x="1404" y="126"/>
                  </a:cubicBezTo>
                  <a:cubicBezTo>
                    <a:pt x="1404" y="101"/>
                    <a:pt x="1379" y="76"/>
                    <a:pt x="1354" y="76"/>
                  </a:cubicBezTo>
                  <a:cubicBezTo>
                    <a:pt x="1235" y="90"/>
                    <a:pt x="1114" y="96"/>
                    <a:pt x="992" y="96"/>
                  </a:cubicBezTo>
                  <a:cubicBezTo>
                    <a:pt x="678" y="96"/>
                    <a:pt x="357" y="5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4"/>
            <p:cNvSpPr/>
            <p:nvPr/>
          </p:nvSpPr>
          <p:spPr>
            <a:xfrm>
              <a:off x="1728200" y="3080575"/>
              <a:ext cx="30725" cy="4700"/>
            </a:xfrm>
            <a:custGeom>
              <a:avLst/>
              <a:gdLst/>
              <a:ahLst/>
              <a:cxnLst/>
              <a:rect l="l" t="t" r="r" b="b"/>
              <a:pathLst>
                <a:path w="1229" h="188" extrusionOk="0">
                  <a:moveTo>
                    <a:pt x="27" y="1"/>
                  </a:moveTo>
                  <a:cubicBezTo>
                    <a:pt x="12" y="1"/>
                    <a:pt x="1" y="12"/>
                    <a:pt x="1" y="12"/>
                  </a:cubicBezTo>
                  <a:cubicBezTo>
                    <a:pt x="1" y="37"/>
                    <a:pt x="1" y="62"/>
                    <a:pt x="26" y="62"/>
                  </a:cubicBezTo>
                  <a:cubicBezTo>
                    <a:pt x="252" y="162"/>
                    <a:pt x="502" y="187"/>
                    <a:pt x="753" y="187"/>
                  </a:cubicBezTo>
                  <a:lnTo>
                    <a:pt x="1204" y="187"/>
                  </a:lnTo>
                  <a:cubicBezTo>
                    <a:pt x="1229" y="187"/>
                    <a:pt x="1229" y="162"/>
                    <a:pt x="1229" y="137"/>
                  </a:cubicBezTo>
                  <a:cubicBezTo>
                    <a:pt x="1229" y="112"/>
                    <a:pt x="1229" y="112"/>
                    <a:pt x="1204" y="112"/>
                  </a:cubicBezTo>
                  <a:cubicBezTo>
                    <a:pt x="1062" y="122"/>
                    <a:pt x="913" y="131"/>
                    <a:pt x="763" y="131"/>
                  </a:cubicBezTo>
                  <a:cubicBezTo>
                    <a:pt x="517" y="131"/>
                    <a:pt x="269" y="105"/>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4"/>
            <p:cNvSpPr/>
            <p:nvPr/>
          </p:nvSpPr>
          <p:spPr>
            <a:xfrm>
              <a:off x="1719425" y="3087125"/>
              <a:ext cx="32000" cy="4400"/>
            </a:xfrm>
            <a:custGeom>
              <a:avLst/>
              <a:gdLst/>
              <a:ahLst/>
              <a:cxnLst/>
              <a:rect l="l" t="t" r="r" b="b"/>
              <a:pathLst>
                <a:path w="1280" h="176" extrusionOk="0">
                  <a:moveTo>
                    <a:pt x="51" y="1"/>
                  </a:moveTo>
                  <a:cubicBezTo>
                    <a:pt x="26" y="1"/>
                    <a:pt x="26" y="1"/>
                    <a:pt x="26" y="26"/>
                  </a:cubicBezTo>
                  <a:cubicBezTo>
                    <a:pt x="1" y="51"/>
                    <a:pt x="26" y="76"/>
                    <a:pt x="51" y="76"/>
                  </a:cubicBezTo>
                  <a:lnTo>
                    <a:pt x="1254" y="176"/>
                  </a:lnTo>
                  <a:cubicBezTo>
                    <a:pt x="1254" y="176"/>
                    <a:pt x="1279" y="151"/>
                    <a:pt x="1279" y="151"/>
                  </a:cubicBezTo>
                  <a:cubicBezTo>
                    <a:pt x="1279" y="126"/>
                    <a:pt x="1279" y="101"/>
                    <a:pt x="1254"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4"/>
            <p:cNvSpPr/>
            <p:nvPr/>
          </p:nvSpPr>
          <p:spPr>
            <a:xfrm>
              <a:off x="1709400" y="3094025"/>
              <a:ext cx="26350" cy="3775"/>
            </a:xfrm>
            <a:custGeom>
              <a:avLst/>
              <a:gdLst/>
              <a:ahLst/>
              <a:cxnLst/>
              <a:rect l="l" t="t" r="r" b="b"/>
              <a:pathLst>
                <a:path w="1054" h="151" extrusionOk="0">
                  <a:moveTo>
                    <a:pt x="51" y="0"/>
                  </a:moveTo>
                  <a:cubicBezTo>
                    <a:pt x="26" y="0"/>
                    <a:pt x="1" y="25"/>
                    <a:pt x="1" y="25"/>
                  </a:cubicBezTo>
                  <a:cubicBezTo>
                    <a:pt x="1" y="50"/>
                    <a:pt x="26" y="75"/>
                    <a:pt x="26" y="75"/>
                  </a:cubicBezTo>
                  <a:cubicBezTo>
                    <a:pt x="327" y="126"/>
                    <a:pt x="603" y="151"/>
                    <a:pt x="903" y="151"/>
                  </a:cubicBezTo>
                  <a:lnTo>
                    <a:pt x="1029" y="151"/>
                  </a:lnTo>
                  <a:cubicBezTo>
                    <a:pt x="1029" y="151"/>
                    <a:pt x="1054" y="151"/>
                    <a:pt x="1054" y="126"/>
                  </a:cubicBezTo>
                  <a:cubicBezTo>
                    <a:pt x="1054" y="100"/>
                    <a:pt x="1029" y="100"/>
                    <a:pt x="1029" y="100"/>
                  </a:cubicBezTo>
                  <a:cubicBezTo>
                    <a:pt x="703" y="100"/>
                    <a:pt x="377"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4"/>
            <p:cNvSpPr/>
            <p:nvPr/>
          </p:nvSpPr>
          <p:spPr>
            <a:xfrm>
              <a:off x="1796500" y="2877850"/>
              <a:ext cx="50150" cy="4400"/>
            </a:xfrm>
            <a:custGeom>
              <a:avLst/>
              <a:gdLst/>
              <a:ahLst/>
              <a:cxnLst/>
              <a:rect l="l" t="t" r="r" b="b"/>
              <a:pathLst>
                <a:path w="2006" h="176" extrusionOk="0">
                  <a:moveTo>
                    <a:pt x="26" y="1"/>
                  </a:moveTo>
                  <a:cubicBezTo>
                    <a:pt x="26" y="1"/>
                    <a:pt x="1" y="26"/>
                    <a:pt x="1" y="26"/>
                  </a:cubicBezTo>
                  <a:cubicBezTo>
                    <a:pt x="1" y="51"/>
                    <a:pt x="1" y="76"/>
                    <a:pt x="26" y="76"/>
                  </a:cubicBezTo>
                  <a:cubicBezTo>
                    <a:pt x="552" y="151"/>
                    <a:pt x="1053" y="176"/>
                    <a:pt x="1580" y="176"/>
                  </a:cubicBezTo>
                  <a:lnTo>
                    <a:pt x="1981" y="176"/>
                  </a:lnTo>
                  <a:cubicBezTo>
                    <a:pt x="2006" y="176"/>
                    <a:pt x="2006" y="151"/>
                    <a:pt x="2006" y="126"/>
                  </a:cubicBezTo>
                  <a:cubicBezTo>
                    <a:pt x="2006" y="101"/>
                    <a:pt x="2006" y="101"/>
                    <a:pt x="1981" y="101"/>
                  </a:cubicBezTo>
                  <a:cubicBezTo>
                    <a:pt x="1865" y="105"/>
                    <a:pt x="1750" y="107"/>
                    <a:pt x="1634" y="107"/>
                  </a:cubicBezTo>
                  <a:cubicBezTo>
                    <a:pt x="1098" y="107"/>
                    <a:pt x="562" y="6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4"/>
            <p:cNvSpPr/>
            <p:nvPr/>
          </p:nvSpPr>
          <p:spPr>
            <a:xfrm>
              <a:off x="1796500" y="2884750"/>
              <a:ext cx="48275" cy="4400"/>
            </a:xfrm>
            <a:custGeom>
              <a:avLst/>
              <a:gdLst/>
              <a:ahLst/>
              <a:cxnLst/>
              <a:rect l="l" t="t" r="r" b="b"/>
              <a:pathLst>
                <a:path w="1931" h="176" extrusionOk="0">
                  <a:moveTo>
                    <a:pt x="51" y="0"/>
                  </a:moveTo>
                  <a:cubicBezTo>
                    <a:pt x="26" y="0"/>
                    <a:pt x="26" y="0"/>
                    <a:pt x="26" y="25"/>
                  </a:cubicBezTo>
                  <a:cubicBezTo>
                    <a:pt x="1" y="50"/>
                    <a:pt x="26" y="50"/>
                    <a:pt x="51" y="50"/>
                  </a:cubicBezTo>
                  <a:cubicBezTo>
                    <a:pt x="652" y="126"/>
                    <a:pt x="1279" y="151"/>
                    <a:pt x="1880" y="176"/>
                  </a:cubicBezTo>
                  <a:cubicBezTo>
                    <a:pt x="1905" y="176"/>
                    <a:pt x="1931" y="151"/>
                    <a:pt x="1931" y="151"/>
                  </a:cubicBezTo>
                  <a:cubicBezTo>
                    <a:pt x="1931" y="126"/>
                    <a:pt x="1905" y="100"/>
                    <a:pt x="1880" y="100"/>
                  </a:cubicBezTo>
                  <a:cubicBezTo>
                    <a:pt x="1279" y="75"/>
                    <a:pt x="652"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4"/>
            <p:cNvSpPr/>
            <p:nvPr/>
          </p:nvSpPr>
          <p:spPr>
            <a:xfrm>
              <a:off x="1803400" y="2893525"/>
              <a:ext cx="47025" cy="2525"/>
            </a:xfrm>
            <a:custGeom>
              <a:avLst/>
              <a:gdLst/>
              <a:ahLst/>
              <a:cxnLst/>
              <a:rect l="l" t="t" r="r" b="b"/>
              <a:pathLst>
                <a:path w="1881" h="101" extrusionOk="0">
                  <a:moveTo>
                    <a:pt x="51" y="0"/>
                  </a:moveTo>
                  <a:cubicBezTo>
                    <a:pt x="25" y="0"/>
                    <a:pt x="0" y="25"/>
                    <a:pt x="0" y="25"/>
                  </a:cubicBezTo>
                  <a:cubicBezTo>
                    <a:pt x="0" y="50"/>
                    <a:pt x="25" y="75"/>
                    <a:pt x="25" y="75"/>
                  </a:cubicBezTo>
                  <a:cubicBezTo>
                    <a:pt x="351" y="100"/>
                    <a:pt x="652" y="100"/>
                    <a:pt x="953" y="100"/>
                  </a:cubicBezTo>
                  <a:cubicBezTo>
                    <a:pt x="1254" y="100"/>
                    <a:pt x="1554" y="100"/>
                    <a:pt x="1830" y="75"/>
                  </a:cubicBezTo>
                  <a:cubicBezTo>
                    <a:pt x="1855" y="75"/>
                    <a:pt x="1880" y="50"/>
                    <a:pt x="1880" y="50"/>
                  </a:cubicBezTo>
                  <a:cubicBezTo>
                    <a:pt x="1880" y="25"/>
                    <a:pt x="1855" y="0"/>
                    <a:pt x="1830" y="0"/>
                  </a:cubicBezTo>
                  <a:cubicBezTo>
                    <a:pt x="1529" y="25"/>
                    <a:pt x="1228" y="38"/>
                    <a:pt x="931" y="38"/>
                  </a:cubicBezTo>
                  <a:cubicBezTo>
                    <a:pt x="633" y="38"/>
                    <a:pt x="33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4"/>
            <p:cNvSpPr/>
            <p:nvPr/>
          </p:nvSpPr>
          <p:spPr>
            <a:xfrm>
              <a:off x="1800900" y="2898900"/>
              <a:ext cx="47000" cy="4675"/>
            </a:xfrm>
            <a:custGeom>
              <a:avLst/>
              <a:gdLst/>
              <a:ahLst/>
              <a:cxnLst/>
              <a:rect l="l" t="t" r="r" b="b"/>
              <a:pathLst>
                <a:path w="1880" h="187" extrusionOk="0">
                  <a:moveTo>
                    <a:pt x="29" y="0"/>
                  </a:moveTo>
                  <a:cubicBezTo>
                    <a:pt x="13" y="0"/>
                    <a:pt x="0" y="18"/>
                    <a:pt x="0" y="36"/>
                  </a:cubicBezTo>
                  <a:cubicBezTo>
                    <a:pt x="0" y="36"/>
                    <a:pt x="0" y="61"/>
                    <a:pt x="25" y="61"/>
                  </a:cubicBezTo>
                  <a:cubicBezTo>
                    <a:pt x="401" y="136"/>
                    <a:pt x="777" y="186"/>
                    <a:pt x="1128" y="186"/>
                  </a:cubicBezTo>
                  <a:cubicBezTo>
                    <a:pt x="1379" y="186"/>
                    <a:pt x="1604" y="161"/>
                    <a:pt x="1830" y="136"/>
                  </a:cubicBezTo>
                  <a:cubicBezTo>
                    <a:pt x="1855" y="136"/>
                    <a:pt x="1880" y="111"/>
                    <a:pt x="1855" y="111"/>
                  </a:cubicBezTo>
                  <a:cubicBezTo>
                    <a:pt x="1855" y="86"/>
                    <a:pt x="1855" y="61"/>
                    <a:pt x="1830" y="61"/>
                  </a:cubicBezTo>
                  <a:cubicBezTo>
                    <a:pt x="1579" y="103"/>
                    <a:pt x="1328" y="123"/>
                    <a:pt x="1078" y="123"/>
                  </a:cubicBezTo>
                  <a:cubicBezTo>
                    <a:pt x="730" y="123"/>
                    <a:pt x="386" y="84"/>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4"/>
            <p:cNvSpPr/>
            <p:nvPr/>
          </p:nvSpPr>
          <p:spPr>
            <a:xfrm>
              <a:off x="1799000" y="2905425"/>
              <a:ext cx="47025" cy="4400"/>
            </a:xfrm>
            <a:custGeom>
              <a:avLst/>
              <a:gdLst/>
              <a:ahLst/>
              <a:cxnLst/>
              <a:rect l="l" t="t" r="r" b="b"/>
              <a:pathLst>
                <a:path w="1881" h="176" extrusionOk="0">
                  <a:moveTo>
                    <a:pt x="26" y="0"/>
                  </a:moveTo>
                  <a:cubicBezTo>
                    <a:pt x="1" y="0"/>
                    <a:pt x="1" y="0"/>
                    <a:pt x="1" y="25"/>
                  </a:cubicBezTo>
                  <a:cubicBezTo>
                    <a:pt x="1" y="50"/>
                    <a:pt x="1" y="75"/>
                    <a:pt x="26" y="75"/>
                  </a:cubicBezTo>
                  <a:cubicBezTo>
                    <a:pt x="552" y="126"/>
                    <a:pt x="1104" y="176"/>
                    <a:pt x="1655" y="176"/>
                  </a:cubicBezTo>
                  <a:lnTo>
                    <a:pt x="1831" y="176"/>
                  </a:lnTo>
                  <a:cubicBezTo>
                    <a:pt x="1856" y="176"/>
                    <a:pt x="1881" y="151"/>
                    <a:pt x="1881" y="126"/>
                  </a:cubicBezTo>
                  <a:cubicBezTo>
                    <a:pt x="1881" y="126"/>
                    <a:pt x="1856" y="101"/>
                    <a:pt x="1831" y="101"/>
                  </a:cubicBezTo>
                  <a:cubicBezTo>
                    <a:pt x="1229" y="101"/>
                    <a:pt x="628" y="7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4"/>
            <p:cNvSpPr/>
            <p:nvPr/>
          </p:nvSpPr>
          <p:spPr>
            <a:xfrm>
              <a:off x="1799650" y="2912300"/>
              <a:ext cx="49500" cy="4425"/>
            </a:xfrm>
            <a:custGeom>
              <a:avLst/>
              <a:gdLst/>
              <a:ahLst/>
              <a:cxnLst/>
              <a:rect l="l" t="t" r="r" b="b"/>
              <a:pathLst>
                <a:path w="1980" h="177" extrusionOk="0">
                  <a:moveTo>
                    <a:pt x="25" y="1"/>
                  </a:moveTo>
                  <a:cubicBezTo>
                    <a:pt x="0" y="1"/>
                    <a:pt x="0" y="26"/>
                    <a:pt x="0" y="26"/>
                  </a:cubicBezTo>
                  <a:cubicBezTo>
                    <a:pt x="0" y="51"/>
                    <a:pt x="25" y="76"/>
                    <a:pt x="25" y="76"/>
                  </a:cubicBezTo>
                  <a:cubicBezTo>
                    <a:pt x="78" y="71"/>
                    <a:pt x="130" y="69"/>
                    <a:pt x="183" y="69"/>
                  </a:cubicBezTo>
                  <a:cubicBezTo>
                    <a:pt x="405" y="69"/>
                    <a:pt x="624" y="106"/>
                    <a:pt x="827" y="126"/>
                  </a:cubicBezTo>
                  <a:cubicBezTo>
                    <a:pt x="1053" y="151"/>
                    <a:pt x="1303" y="176"/>
                    <a:pt x="1529" y="176"/>
                  </a:cubicBezTo>
                  <a:cubicBezTo>
                    <a:pt x="1679" y="176"/>
                    <a:pt x="1805" y="151"/>
                    <a:pt x="1930" y="151"/>
                  </a:cubicBezTo>
                  <a:cubicBezTo>
                    <a:pt x="1955" y="126"/>
                    <a:pt x="1980" y="126"/>
                    <a:pt x="1955" y="101"/>
                  </a:cubicBezTo>
                  <a:cubicBezTo>
                    <a:pt x="1955" y="76"/>
                    <a:pt x="1955" y="76"/>
                    <a:pt x="1930" y="76"/>
                  </a:cubicBezTo>
                  <a:cubicBezTo>
                    <a:pt x="1796" y="95"/>
                    <a:pt x="1658" y="104"/>
                    <a:pt x="1520" y="104"/>
                  </a:cubicBezTo>
                  <a:cubicBezTo>
                    <a:pt x="1295" y="104"/>
                    <a:pt x="1069" y="82"/>
                    <a:pt x="852" y="51"/>
                  </a:cubicBezTo>
                  <a:cubicBezTo>
                    <a:pt x="576" y="26"/>
                    <a:pt x="30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4"/>
            <p:cNvSpPr/>
            <p:nvPr/>
          </p:nvSpPr>
          <p:spPr>
            <a:xfrm>
              <a:off x="1797750" y="2919575"/>
              <a:ext cx="46400" cy="5300"/>
            </a:xfrm>
            <a:custGeom>
              <a:avLst/>
              <a:gdLst/>
              <a:ahLst/>
              <a:cxnLst/>
              <a:rect l="l" t="t" r="r" b="b"/>
              <a:pathLst>
                <a:path w="1856" h="212" extrusionOk="0">
                  <a:moveTo>
                    <a:pt x="30" y="0"/>
                  </a:moveTo>
                  <a:cubicBezTo>
                    <a:pt x="13" y="0"/>
                    <a:pt x="1" y="18"/>
                    <a:pt x="1" y="36"/>
                  </a:cubicBezTo>
                  <a:cubicBezTo>
                    <a:pt x="1" y="61"/>
                    <a:pt x="1" y="61"/>
                    <a:pt x="26" y="61"/>
                  </a:cubicBezTo>
                  <a:cubicBezTo>
                    <a:pt x="527" y="161"/>
                    <a:pt x="1053" y="211"/>
                    <a:pt x="1555" y="211"/>
                  </a:cubicBezTo>
                  <a:lnTo>
                    <a:pt x="1805" y="211"/>
                  </a:lnTo>
                  <a:cubicBezTo>
                    <a:pt x="1830" y="211"/>
                    <a:pt x="1855" y="186"/>
                    <a:pt x="1855" y="161"/>
                  </a:cubicBezTo>
                  <a:cubicBezTo>
                    <a:pt x="1855" y="136"/>
                    <a:pt x="1830" y="136"/>
                    <a:pt x="1805" y="136"/>
                  </a:cubicBezTo>
                  <a:cubicBezTo>
                    <a:pt x="1706" y="140"/>
                    <a:pt x="1607" y="142"/>
                    <a:pt x="1507" y="142"/>
                  </a:cubicBezTo>
                  <a:cubicBezTo>
                    <a:pt x="1023" y="142"/>
                    <a:pt x="529" y="94"/>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4"/>
            <p:cNvSpPr/>
            <p:nvPr/>
          </p:nvSpPr>
          <p:spPr>
            <a:xfrm>
              <a:off x="1797750" y="2924575"/>
              <a:ext cx="47025" cy="6550"/>
            </a:xfrm>
            <a:custGeom>
              <a:avLst/>
              <a:gdLst/>
              <a:ahLst/>
              <a:cxnLst/>
              <a:rect l="l" t="t" r="r" b="b"/>
              <a:pathLst>
                <a:path w="1881" h="262" extrusionOk="0">
                  <a:moveTo>
                    <a:pt x="21" y="1"/>
                  </a:moveTo>
                  <a:cubicBezTo>
                    <a:pt x="13" y="1"/>
                    <a:pt x="1" y="19"/>
                    <a:pt x="1" y="36"/>
                  </a:cubicBezTo>
                  <a:cubicBezTo>
                    <a:pt x="1" y="36"/>
                    <a:pt x="1" y="61"/>
                    <a:pt x="26" y="61"/>
                  </a:cubicBezTo>
                  <a:cubicBezTo>
                    <a:pt x="502" y="187"/>
                    <a:pt x="978" y="262"/>
                    <a:pt x="1454" y="262"/>
                  </a:cubicBezTo>
                  <a:cubicBezTo>
                    <a:pt x="1580" y="262"/>
                    <a:pt x="1730" y="262"/>
                    <a:pt x="1855" y="237"/>
                  </a:cubicBezTo>
                  <a:cubicBezTo>
                    <a:pt x="1881" y="237"/>
                    <a:pt x="1881" y="237"/>
                    <a:pt x="1881" y="212"/>
                  </a:cubicBezTo>
                  <a:cubicBezTo>
                    <a:pt x="1881" y="187"/>
                    <a:pt x="1855" y="187"/>
                    <a:pt x="1855" y="187"/>
                  </a:cubicBezTo>
                  <a:cubicBezTo>
                    <a:pt x="1754" y="191"/>
                    <a:pt x="1653" y="193"/>
                    <a:pt x="1552" y="193"/>
                  </a:cubicBezTo>
                  <a:cubicBezTo>
                    <a:pt x="1034" y="193"/>
                    <a:pt x="530" y="137"/>
                    <a:pt x="26" y="11"/>
                  </a:cubicBez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4"/>
            <p:cNvSpPr/>
            <p:nvPr/>
          </p:nvSpPr>
          <p:spPr>
            <a:xfrm>
              <a:off x="1799650" y="2932725"/>
              <a:ext cx="50775" cy="3425"/>
            </a:xfrm>
            <a:custGeom>
              <a:avLst/>
              <a:gdLst/>
              <a:ahLst/>
              <a:cxnLst/>
              <a:rect l="l" t="t" r="r" b="b"/>
              <a:pathLst>
                <a:path w="2031" h="137" extrusionOk="0">
                  <a:moveTo>
                    <a:pt x="9" y="1"/>
                  </a:moveTo>
                  <a:cubicBezTo>
                    <a:pt x="0" y="1"/>
                    <a:pt x="0" y="18"/>
                    <a:pt x="0" y="36"/>
                  </a:cubicBezTo>
                  <a:cubicBezTo>
                    <a:pt x="0" y="61"/>
                    <a:pt x="0" y="61"/>
                    <a:pt x="25" y="61"/>
                  </a:cubicBezTo>
                  <a:cubicBezTo>
                    <a:pt x="476" y="111"/>
                    <a:pt x="927" y="136"/>
                    <a:pt x="1378" y="136"/>
                  </a:cubicBezTo>
                  <a:lnTo>
                    <a:pt x="2005" y="136"/>
                  </a:lnTo>
                  <a:cubicBezTo>
                    <a:pt x="2005" y="136"/>
                    <a:pt x="2030" y="111"/>
                    <a:pt x="2030" y="86"/>
                  </a:cubicBezTo>
                  <a:cubicBezTo>
                    <a:pt x="2030" y="61"/>
                    <a:pt x="2005" y="61"/>
                    <a:pt x="1980" y="61"/>
                  </a:cubicBezTo>
                  <a:cubicBezTo>
                    <a:pt x="1812" y="68"/>
                    <a:pt x="1641" y="71"/>
                    <a:pt x="1467" y="71"/>
                  </a:cubicBezTo>
                  <a:cubicBezTo>
                    <a:pt x="993" y="71"/>
                    <a:pt x="502" y="48"/>
                    <a:pt x="25" y="11"/>
                  </a:cubicBezTo>
                  <a:cubicBezTo>
                    <a:pt x="18" y="4"/>
                    <a:pt x="1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4"/>
            <p:cNvSpPr/>
            <p:nvPr/>
          </p:nvSpPr>
          <p:spPr>
            <a:xfrm>
              <a:off x="1799650" y="2938350"/>
              <a:ext cx="49500" cy="6575"/>
            </a:xfrm>
            <a:custGeom>
              <a:avLst/>
              <a:gdLst/>
              <a:ahLst/>
              <a:cxnLst/>
              <a:rect l="l" t="t" r="r" b="b"/>
              <a:pathLst>
                <a:path w="1980" h="263" extrusionOk="0">
                  <a:moveTo>
                    <a:pt x="26" y="0"/>
                  </a:moveTo>
                  <a:cubicBezTo>
                    <a:pt x="11" y="0"/>
                    <a:pt x="0" y="12"/>
                    <a:pt x="0" y="12"/>
                  </a:cubicBezTo>
                  <a:cubicBezTo>
                    <a:pt x="0" y="37"/>
                    <a:pt x="0" y="62"/>
                    <a:pt x="25" y="62"/>
                  </a:cubicBezTo>
                  <a:cubicBezTo>
                    <a:pt x="401" y="187"/>
                    <a:pt x="777" y="262"/>
                    <a:pt x="1153" y="262"/>
                  </a:cubicBezTo>
                  <a:cubicBezTo>
                    <a:pt x="1429" y="262"/>
                    <a:pt x="1679" y="212"/>
                    <a:pt x="1955" y="162"/>
                  </a:cubicBezTo>
                  <a:cubicBezTo>
                    <a:pt x="1980" y="162"/>
                    <a:pt x="1980" y="137"/>
                    <a:pt x="1980" y="112"/>
                  </a:cubicBezTo>
                  <a:cubicBezTo>
                    <a:pt x="1980" y="112"/>
                    <a:pt x="1955" y="87"/>
                    <a:pt x="1930" y="87"/>
                  </a:cubicBezTo>
                  <a:cubicBezTo>
                    <a:pt x="1661" y="151"/>
                    <a:pt x="1388" y="183"/>
                    <a:pt x="1116" y="183"/>
                  </a:cubicBezTo>
                  <a:cubicBezTo>
                    <a:pt x="754" y="183"/>
                    <a:pt x="394" y="126"/>
                    <a:pt x="50" y="12"/>
                  </a:cubicBezTo>
                  <a:cubicBezTo>
                    <a:pt x="42" y="3"/>
                    <a:pt x="3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4"/>
            <p:cNvSpPr/>
            <p:nvPr/>
          </p:nvSpPr>
          <p:spPr>
            <a:xfrm>
              <a:off x="1799650" y="2945525"/>
              <a:ext cx="49500" cy="5650"/>
            </a:xfrm>
            <a:custGeom>
              <a:avLst/>
              <a:gdLst/>
              <a:ahLst/>
              <a:cxnLst/>
              <a:rect l="l" t="t" r="r" b="b"/>
              <a:pathLst>
                <a:path w="1980" h="226" extrusionOk="0">
                  <a:moveTo>
                    <a:pt x="50" y="0"/>
                  </a:moveTo>
                  <a:cubicBezTo>
                    <a:pt x="25" y="0"/>
                    <a:pt x="0" y="0"/>
                    <a:pt x="0" y="25"/>
                  </a:cubicBezTo>
                  <a:cubicBezTo>
                    <a:pt x="0" y="50"/>
                    <a:pt x="25" y="76"/>
                    <a:pt x="50" y="76"/>
                  </a:cubicBezTo>
                  <a:cubicBezTo>
                    <a:pt x="677" y="151"/>
                    <a:pt x="1303" y="201"/>
                    <a:pt x="1930" y="226"/>
                  </a:cubicBezTo>
                  <a:cubicBezTo>
                    <a:pt x="1955" y="226"/>
                    <a:pt x="1980" y="201"/>
                    <a:pt x="1980" y="176"/>
                  </a:cubicBezTo>
                  <a:cubicBezTo>
                    <a:pt x="1980" y="176"/>
                    <a:pt x="1955" y="151"/>
                    <a:pt x="1930" y="151"/>
                  </a:cubicBezTo>
                  <a:cubicBezTo>
                    <a:pt x="1303" y="126"/>
                    <a:pt x="677"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4"/>
            <p:cNvSpPr/>
            <p:nvPr/>
          </p:nvSpPr>
          <p:spPr>
            <a:xfrm>
              <a:off x="1800900" y="2953675"/>
              <a:ext cx="45750" cy="5025"/>
            </a:xfrm>
            <a:custGeom>
              <a:avLst/>
              <a:gdLst/>
              <a:ahLst/>
              <a:cxnLst/>
              <a:rect l="l" t="t" r="r" b="b"/>
              <a:pathLst>
                <a:path w="1830" h="201" extrusionOk="0">
                  <a:moveTo>
                    <a:pt x="50" y="0"/>
                  </a:moveTo>
                  <a:cubicBezTo>
                    <a:pt x="25" y="0"/>
                    <a:pt x="0" y="0"/>
                    <a:pt x="0" y="25"/>
                  </a:cubicBezTo>
                  <a:cubicBezTo>
                    <a:pt x="0" y="50"/>
                    <a:pt x="25" y="75"/>
                    <a:pt x="25" y="75"/>
                  </a:cubicBezTo>
                  <a:cubicBezTo>
                    <a:pt x="426" y="151"/>
                    <a:pt x="827" y="201"/>
                    <a:pt x="1228" y="201"/>
                  </a:cubicBezTo>
                  <a:cubicBezTo>
                    <a:pt x="1429" y="201"/>
                    <a:pt x="1604" y="201"/>
                    <a:pt x="1805" y="176"/>
                  </a:cubicBezTo>
                  <a:cubicBezTo>
                    <a:pt x="1830" y="176"/>
                    <a:pt x="1830" y="151"/>
                    <a:pt x="1830" y="125"/>
                  </a:cubicBezTo>
                  <a:cubicBezTo>
                    <a:pt x="1830" y="125"/>
                    <a:pt x="1805" y="100"/>
                    <a:pt x="1805" y="100"/>
                  </a:cubicBezTo>
                  <a:cubicBezTo>
                    <a:pt x="1612" y="124"/>
                    <a:pt x="1422" y="136"/>
                    <a:pt x="1233" y="136"/>
                  </a:cubicBezTo>
                  <a:cubicBezTo>
                    <a:pt x="834" y="136"/>
                    <a:pt x="442" y="8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4"/>
            <p:cNvSpPr/>
            <p:nvPr/>
          </p:nvSpPr>
          <p:spPr>
            <a:xfrm>
              <a:off x="1795250" y="2961800"/>
              <a:ext cx="51400" cy="5050"/>
            </a:xfrm>
            <a:custGeom>
              <a:avLst/>
              <a:gdLst/>
              <a:ahLst/>
              <a:cxnLst/>
              <a:rect l="l" t="t" r="r" b="b"/>
              <a:pathLst>
                <a:path w="2056" h="202" extrusionOk="0">
                  <a:moveTo>
                    <a:pt x="51" y="1"/>
                  </a:moveTo>
                  <a:cubicBezTo>
                    <a:pt x="26" y="1"/>
                    <a:pt x="1" y="1"/>
                    <a:pt x="1" y="26"/>
                  </a:cubicBezTo>
                  <a:cubicBezTo>
                    <a:pt x="1" y="51"/>
                    <a:pt x="1" y="51"/>
                    <a:pt x="26" y="76"/>
                  </a:cubicBezTo>
                  <a:cubicBezTo>
                    <a:pt x="402" y="151"/>
                    <a:pt x="803" y="201"/>
                    <a:pt x="1204" y="201"/>
                  </a:cubicBezTo>
                  <a:cubicBezTo>
                    <a:pt x="1479" y="201"/>
                    <a:pt x="1755" y="176"/>
                    <a:pt x="2006" y="151"/>
                  </a:cubicBezTo>
                  <a:cubicBezTo>
                    <a:pt x="2031" y="126"/>
                    <a:pt x="2056" y="126"/>
                    <a:pt x="2031" y="101"/>
                  </a:cubicBezTo>
                  <a:cubicBezTo>
                    <a:pt x="2031" y="76"/>
                    <a:pt x="2031" y="76"/>
                    <a:pt x="2006" y="76"/>
                  </a:cubicBezTo>
                  <a:cubicBezTo>
                    <a:pt x="1745" y="116"/>
                    <a:pt x="1480" y="136"/>
                    <a:pt x="1216" y="136"/>
                  </a:cubicBezTo>
                  <a:cubicBezTo>
                    <a:pt x="821" y="136"/>
                    <a:pt x="427" y="9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4"/>
            <p:cNvSpPr/>
            <p:nvPr/>
          </p:nvSpPr>
          <p:spPr>
            <a:xfrm>
              <a:off x="1796500" y="2967450"/>
              <a:ext cx="50775" cy="5675"/>
            </a:xfrm>
            <a:custGeom>
              <a:avLst/>
              <a:gdLst/>
              <a:ahLst/>
              <a:cxnLst/>
              <a:rect l="l" t="t" r="r" b="b"/>
              <a:pathLst>
                <a:path w="2031" h="227" extrusionOk="0">
                  <a:moveTo>
                    <a:pt x="26" y="1"/>
                  </a:moveTo>
                  <a:cubicBezTo>
                    <a:pt x="26" y="1"/>
                    <a:pt x="1" y="1"/>
                    <a:pt x="1" y="26"/>
                  </a:cubicBezTo>
                  <a:cubicBezTo>
                    <a:pt x="1" y="51"/>
                    <a:pt x="1" y="51"/>
                    <a:pt x="26" y="51"/>
                  </a:cubicBezTo>
                  <a:cubicBezTo>
                    <a:pt x="427" y="151"/>
                    <a:pt x="878" y="226"/>
                    <a:pt x="1304" y="226"/>
                  </a:cubicBezTo>
                  <a:cubicBezTo>
                    <a:pt x="1530" y="226"/>
                    <a:pt x="1755" y="201"/>
                    <a:pt x="1981" y="151"/>
                  </a:cubicBezTo>
                  <a:cubicBezTo>
                    <a:pt x="2006" y="151"/>
                    <a:pt x="2031" y="126"/>
                    <a:pt x="2006" y="101"/>
                  </a:cubicBezTo>
                  <a:cubicBezTo>
                    <a:pt x="2006" y="76"/>
                    <a:pt x="1981" y="76"/>
                    <a:pt x="1981" y="76"/>
                  </a:cubicBezTo>
                  <a:cubicBezTo>
                    <a:pt x="1763" y="134"/>
                    <a:pt x="1543" y="156"/>
                    <a:pt x="1323" y="156"/>
                  </a:cubicBezTo>
                  <a:cubicBezTo>
                    <a:pt x="883" y="156"/>
                    <a:pt x="443" y="67"/>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4"/>
            <p:cNvSpPr/>
            <p:nvPr/>
          </p:nvSpPr>
          <p:spPr>
            <a:xfrm>
              <a:off x="1793375" y="2972825"/>
              <a:ext cx="49525" cy="5925"/>
            </a:xfrm>
            <a:custGeom>
              <a:avLst/>
              <a:gdLst/>
              <a:ahLst/>
              <a:cxnLst/>
              <a:rect l="l" t="t" r="r" b="b"/>
              <a:pathLst>
                <a:path w="1981" h="237" extrusionOk="0">
                  <a:moveTo>
                    <a:pt x="45" y="1"/>
                  </a:moveTo>
                  <a:cubicBezTo>
                    <a:pt x="38" y="1"/>
                    <a:pt x="25" y="18"/>
                    <a:pt x="25" y="36"/>
                  </a:cubicBezTo>
                  <a:cubicBezTo>
                    <a:pt x="0" y="36"/>
                    <a:pt x="25" y="61"/>
                    <a:pt x="51" y="61"/>
                  </a:cubicBezTo>
                  <a:cubicBezTo>
                    <a:pt x="426" y="187"/>
                    <a:pt x="827" y="237"/>
                    <a:pt x="1203" y="237"/>
                  </a:cubicBezTo>
                  <a:cubicBezTo>
                    <a:pt x="1454" y="237"/>
                    <a:pt x="1705" y="212"/>
                    <a:pt x="1955" y="161"/>
                  </a:cubicBezTo>
                  <a:cubicBezTo>
                    <a:pt x="1980" y="161"/>
                    <a:pt x="1980" y="136"/>
                    <a:pt x="1980" y="136"/>
                  </a:cubicBezTo>
                  <a:cubicBezTo>
                    <a:pt x="1980" y="119"/>
                    <a:pt x="1968" y="101"/>
                    <a:pt x="1952" y="101"/>
                  </a:cubicBezTo>
                  <a:cubicBezTo>
                    <a:pt x="1945" y="101"/>
                    <a:pt x="1938" y="104"/>
                    <a:pt x="1930" y="111"/>
                  </a:cubicBezTo>
                  <a:cubicBezTo>
                    <a:pt x="1689" y="150"/>
                    <a:pt x="1448" y="170"/>
                    <a:pt x="1206" y="170"/>
                  </a:cubicBezTo>
                  <a:cubicBezTo>
                    <a:pt x="821" y="170"/>
                    <a:pt x="436" y="119"/>
                    <a:pt x="51" y="11"/>
                  </a:cubicBez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4"/>
            <p:cNvSpPr/>
            <p:nvPr/>
          </p:nvSpPr>
          <p:spPr>
            <a:xfrm>
              <a:off x="1788975" y="2980975"/>
              <a:ext cx="50150" cy="4675"/>
            </a:xfrm>
            <a:custGeom>
              <a:avLst/>
              <a:gdLst/>
              <a:ahLst/>
              <a:cxnLst/>
              <a:rect l="l" t="t" r="r" b="b"/>
              <a:pathLst>
                <a:path w="2006" h="187" extrusionOk="0">
                  <a:moveTo>
                    <a:pt x="30" y="1"/>
                  </a:moveTo>
                  <a:cubicBezTo>
                    <a:pt x="14" y="1"/>
                    <a:pt x="1" y="18"/>
                    <a:pt x="1" y="36"/>
                  </a:cubicBezTo>
                  <a:cubicBezTo>
                    <a:pt x="1" y="61"/>
                    <a:pt x="1" y="61"/>
                    <a:pt x="26" y="61"/>
                  </a:cubicBezTo>
                  <a:cubicBezTo>
                    <a:pt x="552" y="136"/>
                    <a:pt x="1079" y="186"/>
                    <a:pt x="1605" y="186"/>
                  </a:cubicBezTo>
                  <a:lnTo>
                    <a:pt x="1956" y="186"/>
                  </a:lnTo>
                  <a:cubicBezTo>
                    <a:pt x="1981" y="186"/>
                    <a:pt x="2006" y="161"/>
                    <a:pt x="2006" y="136"/>
                  </a:cubicBezTo>
                  <a:cubicBezTo>
                    <a:pt x="2006" y="136"/>
                    <a:pt x="1981" y="111"/>
                    <a:pt x="1956" y="111"/>
                  </a:cubicBezTo>
                  <a:cubicBezTo>
                    <a:pt x="1845" y="116"/>
                    <a:pt x="1733" y="118"/>
                    <a:pt x="1621" y="118"/>
                  </a:cubicBezTo>
                  <a:cubicBezTo>
                    <a:pt x="1099" y="118"/>
                    <a:pt x="567" y="73"/>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4"/>
            <p:cNvSpPr/>
            <p:nvPr/>
          </p:nvSpPr>
          <p:spPr>
            <a:xfrm>
              <a:off x="1786475" y="2990000"/>
              <a:ext cx="48900" cy="5050"/>
            </a:xfrm>
            <a:custGeom>
              <a:avLst/>
              <a:gdLst/>
              <a:ahLst/>
              <a:cxnLst/>
              <a:rect l="l" t="t" r="r" b="b"/>
              <a:pathLst>
                <a:path w="1956" h="202" extrusionOk="0">
                  <a:moveTo>
                    <a:pt x="51" y="1"/>
                  </a:moveTo>
                  <a:cubicBezTo>
                    <a:pt x="26" y="1"/>
                    <a:pt x="1" y="1"/>
                    <a:pt x="1" y="26"/>
                  </a:cubicBezTo>
                  <a:cubicBezTo>
                    <a:pt x="1" y="51"/>
                    <a:pt x="26" y="51"/>
                    <a:pt x="26" y="51"/>
                  </a:cubicBezTo>
                  <a:cubicBezTo>
                    <a:pt x="502" y="151"/>
                    <a:pt x="978" y="201"/>
                    <a:pt x="1454" y="201"/>
                  </a:cubicBezTo>
                  <a:cubicBezTo>
                    <a:pt x="1605" y="201"/>
                    <a:pt x="1755" y="201"/>
                    <a:pt x="1931" y="176"/>
                  </a:cubicBezTo>
                  <a:cubicBezTo>
                    <a:pt x="1931" y="176"/>
                    <a:pt x="1956" y="151"/>
                    <a:pt x="1956" y="151"/>
                  </a:cubicBezTo>
                  <a:cubicBezTo>
                    <a:pt x="1956" y="126"/>
                    <a:pt x="1931" y="101"/>
                    <a:pt x="1905" y="101"/>
                  </a:cubicBezTo>
                  <a:cubicBezTo>
                    <a:pt x="1744" y="114"/>
                    <a:pt x="1581" y="121"/>
                    <a:pt x="1417" y="121"/>
                  </a:cubicBezTo>
                  <a:cubicBezTo>
                    <a:pt x="968" y="121"/>
                    <a:pt x="510" y="7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4"/>
            <p:cNvSpPr/>
            <p:nvPr/>
          </p:nvSpPr>
          <p:spPr>
            <a:xfrm>
              <a:off x="1785850" y="2998150"/>
              <a:ext cx="40750" cy="4425"/>
            </a:xfrm>
            <a:custGeom>
              <a:avLst/>
              <a:gdLst/>
              <a:ahLst/>
              <a:cxnLst/>
              <a:rect l="l" t="t" r="r" b="b"/>
              <a:pathLst>
                <a:path w="1630" h="177" extrusionOk="0">
                  <a:moveTo>
                    <a:pt x="51" y="1"/>
                  </a:moveTo>
                  <a:cubicBezTo>
                    <a:pt x="26" y="1"/>
                    <a:pt x="26" y="1"/>
                    <a:pt x="1" y="26"/>
                  </a:cubicBezTo>
                  <a:cubicBezTo>
                    <a:pt x="1" y="51"/>
                    <a:pt x="26" y="51"/>
                    <a:pt x="26" y="76"/>
                  </a:cubicBezTo>
                  <a:cubicBezTo>
                    <a:pt x="427" y="151"/>
                    <a:pt x="803" y="176"/>
                    <a:pt x="1204" y="176"/>
                  </a:cubicBezTo>
                  <a:lnTo>
                    <a:pt x="1605" y="176"/>
                  </a:lnTo>
                  <a:cubicBezTo>
                    <a:pt x="1630" y="176"/>
                    <a:pt x="1630" y="151"/>
                    <a:pt x="1630" y="126"/>
                  </a:cubicBezTo>
                  <a:cubicBezTo>
                    <a:pt x="1630" y="101"/>
                    <a:pt x="1605" y="101"/>
                    <a:pt x="1605" y="101"/>
                  </a:cubicBezTo>
                  <a:cubicBezTo>
                    <a:pt x="1480" y="107"/>
                    <a:pt x="1356" y="110"/>
                    <a:pt x="1232" y="110"/>
                  </a:cubicBezTo>
                  <a:cubicBezTo>
                    <a:pt x="831" y="110"/>
                    <a:pt x="434"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4"/>
            <p:cNvSpPr/>
            <p:nvPr/>
          </p:nvSpPr>
          <p:spPr>
            <a:xfrm>
              <a:off x="1768925" y="3028225"/>
              <a:ext cx="49525" cy="5050"/>
            </a:xfrm>
            <a:custGeom>
              <a:avLst/>
              <a:gdLst/>
              <a:ahLst/>
              <a:cxnLst/>
              <a:rect l="l" t="t" r="r" b="b"/>
              <a:pathLst>
                <a:path w="1981" h="202" extrusionOk="0">
                  <a:moveTo>
                    <a:pt x="51" y="1"/>
                  </a:moveTo>
                  <a:cubicBezTo>
                    <a:pt x="26" y="1"/>
                    <a:pt x="26" y="1"/>
                    <a:pt x="1" y="26"/>
                  </a:cubicBezTo>
                  <a:cubicBezTo>
                    <a:pt x="1" y="51"/>
                    <a:pt x="26" y="51"/>
                    <a:pt x="51" y="76"/>
                  </a:cubicBezTo>
                  <a:cubicBezTo>
                    <a:pt x="427" y="151"/>
                    <a:pt x="803" y="201"/>
                    <a:pt x="1204" y="201"/>
                  </a:cubicBezTo>
                  <a:cubicBezTo>
                    <a:pt x="1455" y="201"/>
                    <a:pt x="1705" y="176"/>
                    <a:pt x="1956" y="151"/>
                  </a:cubicBezTo>
                  <a:cubicBezTo>
                    <a:pt x="1956" y="151"/>
                    <a:pt x="1981" y="126"/>
                    <a:pt x="1981" y="101"/>
                  </a:cubicBezTo>
                  <a:cubicBezTo>
                    <a:pt x="1981" y="76"/>
                    <a:pt x="1956" y="76"/>
                    <a:pt x="1931" y="76"/>
                  </a:cubicBezTo>
                  <a:cubicBezTo>
                    <a:pt x="1696" y="104"/>
                    <a:pt x="1461" y="118"/>
                    <a:pt x="1226" y="118"/>
                  </a:cubicBezTo>
                  <a:cubicBezTo>
                    <a:pt x="834" y="118"/>
                    <a:pt x="443" y="79"/>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4"/>
            <p:cNvSpPr/>
            <p:nvPr/>
          </p:nvSpPr>
          <p:spPr>
            <a:xfrm>
              <a:off x="1780225" y="3023225"/>
              <a:ext cx="42625" cy="2525"/>
            </a:xfrm>
            <a:custGeom>
              <a:avLst/>
              <a:gdLst/>
              <a:ahLst/>
              <a:cxnLst/>
              <a:rect l="l" t="t" r="r" b="b"/>
              <a:pathLst>
                <a:path w="1705" h="101" extrusionOk="0">
                  <a:moveTo>
                    <a:pt x="1654" y="0"/>
                  </a:moveTo>
                  <a:cubicBezTo>
                    <a:pt x="1282" y="18"/>
                    <a:pt x="897" y="36"/>
                    <a:pt x="518" y="36"/>
                  </a:cubicBezTo>
                  <a:cubicBezTo>
                    <a:pt x="361" y="36"/>
                    <a:pt x="204" y="33"/>
                    <a:pt x="50" y="25"/>
                  </a:cubicBezTo>
                  <a:cubicBezTo>
                    <a:pt x="25" y="25"/>
                    <a:pt x="25" y="50"/>
                    <a:pt x="0" y="50"/>
                  </a:cubicBezTo>
                  <a:cubicBezTo>
                    <a:pt x="0" y="75"/>
                    <a:pt x="25" y="100"/>
                    <a:pt x="50" y="100"/>
                  </a:cubicBezTo>
                  <a:lnTo>
                    <a:pt x="577" y="100"/>
                  </a:lnTo>
                  <a:cubicBezTo>
                    <a:pt x="952" y="100"/>
                    <a:pt x="1303" y="100"/>
                    <a:pt x="1654" y="75"/>
                  </a:cubicBezTo>
                  <a:cubicBezTo>
                    <a:pt x="1679" y="75"/>
                    <a:pt x="1704" y="50"/>
                    <a:pt x="1704" y="25"/>
                  </a:cubicBezTo>
                  <a:cubicBezTo>
                    <a:pt x="1704" y="0"/>
                    <a:pt x="167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4"/>
            <p:cNvSpPr/>
            <p:nvPr/>
          </p:nvSpPr>
          <p:spPr>
            <a:xfrm>
              <a:off x="1788975" y="3015075"/>
              <a:ext cx="37625" cy="3775"/>
            </a:xfrm>
            <a:custGeom>
              <a:avLst/>
              <a:gdLst/>
              <a:ahLst/>
              <a:cxnLst/>
              <a:rect l="l" t="t" r="r" b="b"/>
              <a:pathLst>
                <a:path w="1505" h="151" extrusionOk="0">
                  <a:moveTo>
                    <a:pt x="1455" y="0"/>
                  </a:moveTo>
                  <a:cubicBezTo>
                    <a:pt x="1116" y="57"/>
                    <a:pt x="764" y="85"/>
                    <a:pt x="408" y="85"/>
                  </a:cubicBezTo>
                  <a:cubicBezTo>
                    <a:pt x="289" y="85"/>
                    <a:pt x="170" y="82"/>
                    <a:pt x="51" y="75"/>
                  </a:cubicBezTo>
                  <a:cubicBezTo>
                    <a:pt x="44" y="68"/>
                    <a:pt x="36" y="65"/>
                    <a:pt x="30" y="65"/>
                  </a:cubicBezTo>
                  <a:cubicBezTo>
                    <a:pt x="14" y="65"/>
                    <a:pt x="1" y="83"/>
                    <a:pt x="1" y="101"/>
                  </a:cubicBezTo>
                  <a:cubicBezTo>
                    <a:pt x="1" y="126"/>
                    <a:pt x="26" y="126"/>
                    <a:pt x="26" y="126"/>
                  </a:cubicBezTo>
                  <a:cubicBezTo>
                    <a:pt x="201" y="151"/>
                    <a:pt x="352" y="151"/>
                    <a:pt x="527" y="151"/>
                  </a:cubicBezTo>
                  <a:cubicBezTo>
                    <a:pt x="828" y="151"/>
                    <a:pt x="1154" y="126"/>
                    <a:pt x="1480" y="75"/>
                  </a:cubicBezTo>
                  <a:cubicBezTo>
                    <a:pt x="1505" y="75"/>
                    <a:pt x="1505" y="50"/>
                    <a:pt x="1505" y="25"/>
                  </a:cubicBezTo>
                  <a:cubicBezTo>
                    <a:pt x="1505" y="25"/>
                    <a:pt x="1480"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4"/>
            <p:cNvSpPr/>
            <p:nvPr/>
          </p:nvSpPr>
          <p:spPr>
            <a:xfrm>
              <a:off x="1807775" y="3006925"/>
              <a:ext cx="20700" cy="3775"/>
            </a:xfrm>
            <a:custGeom>
              <a:avLst/>
              <a:gdLst/>
              <a:ahLst/>
              <a:cxnLst/>
              <a:rect l="l" t="t" r="r" b="b"/>
              <a:pathLst>
                <a:path w="828" h="151" extrusionOk="0">
                  <a:moveTo>
                    <a:pt x="778" y="0"/>
                  </a:moveTo>
                  <a:lnTo>
                    <a:pt x="26" y="76"/>
                  </a:lnTo>
                  <a:cubicBezTo>
                    <a:pt x="26" y="76"/>
                    <a:pt x="1" y="101"/>
                    <a:pt x="1" y="126"/>
                  </a:cubicBezTo>
                  <a:cubicBezTo>
                    <a:pt x="1" y="126"/>
                    <a:pt x="26" y="151"/>
                    <a:pt x="51" y="151"/>
                  </a:cubicBezTo>
                  <a:lnTo>
                    <a:pt x="803" y="76"/>
                  </a:lnTo>
                  <a:cubicBezTo>
                    <a:pt x="803" y="76"/>
                    <a:pt x="828" y="51"/>
                    <a:pt x="828" y="51"/>
                  </a:cubicBezTo>
                  <a:cubicBezTo>
                    <a:pt x="828" y="26"/>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4"/>
            <p:cNvSpPr/>
            <p:nvPr/>
          </p:nvSpPr>
          <p:spPr>
            <a:xfrm>
              <a:off x="1730725" y="2809925"/>
              <a:ext cx="80225" cy="3425"/>
            </a:xfrm>
            <a:custGeom>
              <a:avLst/>
              <a:gdLst/>
              <a:ahLst/>
              <a:cxnLst/>
              <a:rect l="l" t="t" r="r" b="b"/>
              <a:pathLst>
                <a:path w="3209" h="137" extrusionOk="0">
                  <a:moveTo>
                    <a:pt x="20" y="0"/>
                  </a:moveTo>
                  <a:cubicBezTo>
                    <a:pt x="13" y="0"/>
                    <a:pt x="0" y="18"/>
                    <a:pt x="0" y="36"/>
                  </a:cubicBezTo>
                  <a:cubicBezTo>
                    <a:pt x="0" y="61"/>
                    <a:pt x="0" y="61"/>
                    <a:pt x="25" y="61"/>
                  </a:cubicBezTo>
                  <a:cubicBezTo>
                    <a:pt x="577" y="111"/>
                    <a:pt x="1103" y="136"/>
                    <a:pt x="1654" y="136"/>
                  </a:cubicBezTo>
                  <a:cubicBezTo>
                    <a:pt x="2156" y="136"/>
                    <a:pt x="2657" y="111"/>
                    <a:pt x="3183" y="86"/>
                  </a:cubicBezTo>
                  <a:cubicBezTo>
                    <a:pt x="3183" y="86"/>
                    <a:pt x="3208" y="61"/>
                    <a:pt x="3208" y="36"/>
                  </a:cubicBezTo>
                  <a:cubicBezTo>
                    <a:pt x="3208" y="11"/>
                    <a:pt x="3183" y="11"/>
                    <a:pt x="3158" y="11"/>
                  </a:cubicBezTo>
                  <a:cubicBezTo>
                    <a:pt x="2644" y="48"/>
                    <a:pt x="2124" y="67"/>
                    <a:pt x="1601" y="67"/>
                  </a:cubicBezTo>
                  <a:cubicBezTo>
                    <a:pt x="1078" y="67"/>
                    <a:pt x="552" y="48"/>
                    <a:pt x="25" y="11"/>
                  </a:cubicBezTo>
                  <a:cubicBezTo>
                    <a:pt x="25" y="3"/>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4"/>
            <p:cNvSpPr/>
            <p:nvPr/>
          </p:nvSpPr>
          <p:spPr>
            <a:xfrm>
              <a:off x="1745750" y="2818325"/>
              <a:ext cx="72075" cy="3150"/>
            </a:xfrm>
            <a:custGeom>
              <a:avLst/>
              <a:gdLst/>
              <a:ahLst/>
              <a:cxnLst/>
              <a:rect l="l" t="t" r="r" b="b"/>
              <a:pathLst>
                <a:path w="2883" h="126" extrusionOk="0">
                  <a:moveTo>
                    <a:pt x="26" y="1"/>
                  </a:moveTo>
                  <a:cubicBezTo>
                    <a:pt x="26" y="1"/>
                    <a:pt x="1" y="26"/>
                    <a:pt x="1" y="51"/>
                  </a:cubicBezTo>
                  <a:cubicBezTo>
                    <a:pt x="1" y="51"/>
                    <a:pt x="26" y="76"/>
                    <a:pt x="26" y="76"/>
                  </a:cubicBezTo>
                  <a:cubicBezTo>
                    <a:pt x="502" y="101"/>
                    <a:pt x="1003" y="126"/>
                    <a:pt x="1479" y="126"/>
                  </a:cubicBezTo>
                  <a:cubicBezTo>
                    <a:pt x="1930" y="126"/>
                    <a:pt x="2382" y="101"/>
                    <a:pt x="2833" y="76"/>
                  </a:cubicBezTo>
                  <a:cubicBezTo>
                    <a:pt x="2858" y="76"/>
                    <a:pt x="2883" y="51"/>
                    <a:pt x="2858" y="51"/>
                  </a:cubicBezTo>
                  <a:cubicBezTo>
                    <a:pt x="2858" y="26"/>
                    <a:pt x="2858" y="1"/>
                    <a:pt x="2833" y="1"/>
                  </a:cubicBezTo>
                  <a:cubicBezTo>
                    <a:pt x="2414" y="35"/>
                    <a:pt x="1990" y="48"/>
                    <a:pt x="1566" y="48"/>
                  </a:cubicBezTo>
                  <a:cubicBezTo>
                    <a:pt x="1051" y="48"/>
                    <a:pt x="534" y="28"/>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4"/>
            <p:cNvSpPr/>
            <p:nvPr/>
          </p:nvSpPr>
          <p:spPr>
            <a:xfrm>
              <a:off x="1768300" y="2824600"/>
              <a:ext cx="55800" cy="4400"/>
            </a:xfrm>
            <a:custGeom>
              <a:avLst/>
              <a:gdLst/>
              <a:ahLst/>
              <a:cxnLst/>
              <a:rect l="l" t="t" r="r" b="b"/>
              <a:pathLst>
                <a:path w="2232" h="176" extrusionOk="0">
                  <a:moveTo>
                    <a:pt x="51" y="0"/>
                  </a:moveTo>
                  <a:cubicBezTo>
                    <a:pt x="26" y="0"/>
                    <a:pt x="26" y="25"/>
                    <a:pt x="26" y="25"/>
                  </a:cubicBezTo>
                  <a:cubicBezTo>
                    <a:pt x="1" y="50"/>
                    <a:pt x="26" y="75"/>
                    <a:pt x="51" y="75"/>
                  </a:cubicBezTo>
                  <a:cubicBezTo>
                    <a:pt x="402" y="151"/>
                    <a:pt x="753" y="176"/>
                    <a:pt x="1129" y="176"/>
                  </a:cubicBezTo>
                  <a:cubicBezTo>
                    <a:pt x="1480" y="176"/>
                    <a:pt x="1830" y="151"/>
                    <a:pt x="2206" y="75"/>
                  </a:cubicBezTo>
                  <a:cubicBezTo>
                    <a:pt x="2206" y="75"/>
                    <a:pt x="2231" y="50"/>
                    <a:pt x="2231" y="25"/>
                  </a:cubicBezTo>
                  <a:cubicBezTo>
                    <a:pt x="2231" y="25"/>
                    <a:pt x="2206" y="0"/>
                    <a:pt x="2181" y="0"/>
                  </a:cubicBezTo>
                  <a:cubicBezTo>
                    <a:pt x="1830" y="63"/>
                    <a:pt x="1473" y="94"/>
                    <a:pt x="1116" y="94"/>
                  </a:cubicBezTo>
                  <a:cubicBezTo>
                    <a:pt x="759" y="94"/>
                    <a:pt x="402"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4"/>
            <p:cNvSpPr/>
            <p:nvPr/>
          </p:nvSpPr>
          <p:spPr>
            <a:xfrm>
              <a:off x="1778950" y="2832100"/>
              <a:ext cx="49525" cy="3800"/>
            </a:xfrm>
            <a:custGeom>
              <a:avLst/>
              <a:gdLst/>
              <a:ahLst/>
              <a:cxnLst/>
              <a:rect l="l" t="t" r="r" b="b"/>
              <a:pathLst>
                <a:path w="1981" h="152" extrusionOk="0">
                  <a:moveTo>
                    <a:pt x="1931" y="1"/>
                  </a:moveTo>
                  <a:cubicBezTo>
                    <a:pt x="1304" y="51"/>
                    <a:pt x="678" y="76"/>
                    <a:pt x="51" y="76"/>
                  </a:cubicBezTo>
                  <a:cubicBezTo>
                    <a:pt x="26" y="76"/>
                    <a:pt x="1" y="76"/>
                    <a:pt x="1" y="101"/>
                  </a:cubicBezTo>
                  <a:cubicBezTo>
                    <a:pt x="1" y="126"/>
                    <a:pt x="26" y="151"/>
                    <a:pt x="51" y="151"/>
                  </a:cubicBezTo>
                  <a:cubicBezTo>
                    <a:pt x="678" y="151"/>
                    <a:pt x="1304" y="126"/>
                    <a:pt x="1956" y="76"/>
                  </a:cubicBezTo>
                  <a:cubicBezTo>
                    <a:pt x="1956" y="76"/>
                    <a:pt x="1981" y="51"/>
                    <a:pt x="1981" y="26"/>
                  </a:cubicBezTo>
                  <a:cubicBezTo>
                    <a:pt x="1981" y="1"/>
                    <a:pt x="195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4"/>
            <p:cNvSpPr/>
            <p:nvPr/>
          </p:nvSpPr>
          <p:spPr>
            <a:xfrm>
              <a:off x="1791500" y="2838375"/>
              <a:ext cx="40125" cy="3775"/>
            </a:xfrm>
            <a:custGeom>
              <a:avLst/>
              <a:gdLst/>
              <a:ahLst/>
              <a:cxnLst/>
              <a:rect l="l" t="t" r="r" b="b"/>
              <a:pathLst>
                <a:path w="1605" h="151" extrusionOk="0">
                  <a:moveTo>
                    <a:pt x="1554" y="1"/>
                  </a:moveTo>
                  <a:cubicBezTo>
                    <a:pt x="1053" y="51"/>
                    <a:pt x="552" y="76"/>
                    <a:pt x="25" y="76"/>
                  </a:cubicBezTo>
                  <a:cubicBezTo>
                    <a:pt x="0" y="76"/>
                    <a:pt x="0" y="101"/>
                    <a:pt x="0" y="126"/>
                  </a:cubicBezTo>
                  <a:cubicBezTo>
                    <a:pt x="0" y="151"/>
                    <a:pt x="0" y="151"/>
                    <a:pt x="25" y="151"/>
                  </a:cubicBezTo>
                  <a:cubicBezTo>
                    <a:pt x="552" y="151"/>
                    <a:pt x="1053" y="126"/>
                    <a:pt x="1579" y="51"/>
                  </a:cubicBezTo>
                  <a:cubicBezTo>
                    <a:pt x="1579" y="51"/>
                    <a:pt x="1604"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4"/>
            <p:cNvSpPr/>
            <p:nvPr/>
          </p:nvSpPr>
          <p:spPr>
            <a:xfrm>
              <a:off x="1797125" y="2844375"/>
              <a:ext cx="37625" cy="4050"/>
            </a:xfrm>
            <a:custGeom>
              <a:avLst/>
              <a:gdLst/>
              <a:ahLst/>
              <a:cxnLst/>
              <a:rect l="l" t="t" r="r" b="b"/>
              <a:pathLst>
                <a:path w="1505" h="162" extrusionOk="0">
                  <a:moveTo>
                    <a:pt x="1471" y="1"/>
                  </a:moveTo>
                  <a:cubicBezTo>
                    <a:pt x="1467" y="1"/>
                    <a:pt x="1462" y="4"/>
                    <a:pt x="1454" y="11"/>
                  </a:cubicBezTo>
                  <a:cubicBezTo>
                    <a:pt x="1066" y="52"/>
                    <a:pt x="677" y="93"/>
                    <a:pt x="302" y="93"/>
                  </a:cubicBezTo>
                  <a:cubicBezTo>
                    <a:pt x="217" y="93"/>
                    <a:pt x="134" y="91"/>
                    <a:pt x="51" y="86"/>
                  </a:cubicBezTo>
                  <a:cubicBezTo>
                    <a:pt x="26" y="86"/>
                    <a:pt x="1" y="111"/>
                    <a:pt x="1" y="137"/>
                  </a:cubicBezTo>
                  <a:cubicBezTo>
                    <a:pt x="1" y="162"/>
                    <a:pt x="26" y="162"/>
                    <a:pt x="51" y="162"/>
                  </a:cubicBezTo>
                  <a:lnTo>
                    <a:pt x="151" y="162"/>
                  </a:lnTo>
                  <a:cubicBezTo>
                    <a:pt x="577" y="162"/>
                    <a:pt x="1028" y="137"/>
                    <a:pt x="1454" y="61"/>
                  </a:cubicBezTo>
                  <a:cubicBezTo>
                    <a:pt x="1479" y="61"/>
                    <a:pt x="1505" y="61"/>
                    <a:pt x="1505" y="36"/>
                  </a:cubicBezTo>
                  <a:cubicBezTo>
                    <a:pt x="1487" y="19"/>
                    <a:pt x="1482" y="1"/>
                    <a:pt x="1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4"/>
            <p:cNvSpPr/>
            <p:nvPr/>
          </p:nvSpPr>
          <p:spPr>
            <a:xfrm>
              <a:off x="1803400" y="2852800"/>
              <a:ext cx="33225" cy="3150"/>
            </a:xfrm>
            <a:custGeom>
              <a:avLst/>
              <a:gdLst/>
              <a:ahLst/>
              <a:cxnLst/>
              <a:rect l="l" t="t" r="r" b="b"/>
              <a:pathLst>
                <a:path w="1329" h="126" extrusionOk="0">
                  <a:moveTo>
                    <a:pt x="25" y="0"/>
                  </a:moveTo>
                  <a:cubicBezTo>
                    <a:pt x="0" y="0"/>
                    <a:pt x="0" y="25"/>
                    <a:pt x="0" y="50"/>
                  </a:cubicBezTo>
                  <a:cubicBezTo>
                    <a:pt x="0" y="50"/>
                    <a:pt x="0" y="75"/>
                    <a:pt x="25" y="75"/>
                  </a:cubicBezTo>
                  <a:lnTo>
                    <a:pt x="752" y="125"/>
                  </a:lnTo>
                  <a:lnTo>
                    <a:pt x="978" y="125"/>
                  </a:lnTo>
                  <a:cubicBezTo>
                    <a:pt x="1103" y="125"/>
                    <a:pt x="1203" y="125"/>
                    <a:pt x="1304" y="100"/>
                  </a:cubicBezTo>
                  <a:cubicBezTo>
                    <a:pt x="1329" y="75"/>
                    <a:pt x="1329" y="50"/>
                    <a:pt x="1329" y="50"/>
                  </a:cubicBezTo>
                  <a:cubicBezTo>
                    <a:pt x="1329" y="25"/>
                    <a:pt x="1304" y="25"/>
                    <a:pt x="1279" y="25"/>
                  </a:cubicBezTo>
                  <a:cubicBezTo>
                    <a:pt x="1203" y="50"/>
                    <a:pt x="1116" y="56"/>
                    <a:pt x="1025" y="56"/>
                  </a:cubicBezTo>
                  <a:cubicBezTo>
                    <a:pt x="934" y="56"/>
                    <a:pt x="840" y="50"/>
                    <a:pt x="752" y="50"/>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4"/>
            <p:cNvSpPr/>
            <p:nvPr/>
          </p:nvSpPr>
          <p:spPr>
            <a:xfrm>
              <a:off x="1805900" y="2860675"/>
              <a:ext cx="34500" cy="2800"/>
            </a:xfrm>
            <a:custGeom>
              <a:avLst/>
              <a:gdLst/>
              <a:ahLst/>
              <a:cxnLst/>
              <a:rect l="l" t="t" r="r" b="b"/>
              <a:pathLst>
                <a:path w="1380" h="112" extrusionOk="0">
                  <a:moveTo>
                    <a:pt x="29" y="0"/>
                  </a:moveTo>
                  <a:cubicBezTo>
                    <a:pt x="13" y="0"/>
                    <a:pt x="1" y="18"/>
                    <a:pt x="1" y="36"/>
                  </a:cubicBezTo>
                  <a:cubicBezTo>
                    <a:pt x="1" y="61"/>
                    <a:pt x="26" y="61"/>
                    <a:pt x="51" y="61"/>
                  </a:cubicBezTo>
                  <a:cubicBezTo>
                    <a:pt x="276" y="86"/>
                    <a:pt x="502" y="111"/>
                    <a:pt x="727" y="111"/>
                  </a:cubicBezTo>
                  <a:cubicBezTo>
                    <a:pt x="928" y="111"/>
                    <a:pt x="1128" y="86"/>
                    <a:pt x="1329" y="86"/>
                  </a:cubicBezTo>
                  <a:cubicBezTo>
                    <a:pt x="1354" y="86"/>
                    <a:pt x="1379" y="61"/>
                    <a:pt x="1354" y="36"/>
                  </a:cubicBezTo>
                  <a:cubicBezTo>
                    <a:pt x="1354" y="11"/>
                    <a:pt x="1354" y="11"/>
                    <a:pt x="1329" y="11"/>
                  </a:cubicBezTo>
                  <a:cubicBezTo>
                    <a:pt x="1116" y="23"/>
                    <a:pt x="903" y="30"/>
                    <a:pt x="690" y="30"/>
                  </a:cubicBezTo>
                  <a:cubicBezTo>
                    <a:pt x="477" y="30"/>
                    <a:pt x="264" y="23"/>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4"/>
            <p:cNvSpPr/>
            <p:nvPr/>
          </p:nvSpPr>
          <p:spPr>
            <a:xfrm>
              <a:off x="1803400" y="2867825"/>
              <a:ext cx="38250" cy="3150"/>
            </a:xfrm>
            <a:custGeom>
              <a:avLst/>
              <a:gdLst/>
              <a:ahLst/>
              <a:cxnLst/>
              <a:rect l="l" t="t" r="r" b="b"/>
              <a:pathLst>
                <a:path w="1530" h="126" extrusionOk="0">
                  <a:moveTo>
                    <a:pt x="25" y="1"/>
                  </a:moveTo>
                  <a:cubicBezTo>
                    <a:pt x="25" y="1"/>
                    <a:pt x="0" y="26"/>
                    <a:pt x="0" y="26"/>
                  </a:cubicBezTo>
                  <a:cubicBezTo>
                    <a:pt x="0" y="51"/>
                    <a:pt x="25" y="76"/>
                    <a:pt x="51" y="76"/>
                  </a:cubicBezTo>
                  <a:cubicBezTo>
                    <a:pt x="226" y="76"/>
                    <a:pt x="426" y="76"/>
                    <a:pt x="602" y="101"/>
                  </a:cubicBezTo>
                  <a:cubicBezTo>
                    <a:pt x="752" y="126"/>
                    <a:pt x="928" y="126"/>
                    <a:pt x="1103" y="126"/>
                  </a:cubicBezTo>
                  <a:cubicBezTo>
                    <a:pt x="1228" y="126"/>
                    <a:pt x="1354" y="126"/>
                    <a:pt x="1479" y="101"/>
                  </a:cubicBezTo>
                  <a:cubicBezTo>
                    <a:pt x="1504" y="101"/>
                    <a:pt x="1529" y="76"/>
                    <a:pt x="1504" y="51"/>
                  </a:cubicBezTo>
                  <a:cubicBezTo>
                    <a:pt x="1504" y="26"/>
                    <a:pt x="1504" y="26"/>
                    <a:pt x="1479" y="26"/>
                  </a:cubicBezTo>
                  <a:cubicBezTo>
                    <a:pt x="1352" y="47"/>
                    <a:pt x="1229" y="55"/>
                    <a:pt x="1107" y="55"/>
                  </a:cubicBezTo>
                  <a:cubicBezTo>
                    <a:pt x="941" y="55"/>
                    <a:pt x="776" y="40"/>
                    <a:pt x="602" y="26"/>
                  </a:cubicBezTo>
                  <a:cubicBezTo>
                    <a:pt x="426" y="26"/>
                    <a:pt x="22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4"/>
            <p:cNvSpPr/>
            <p:nvPr/>
          </p:nvSpPr>
          <p:spPr>
            <a:xfrm>
              <a:off x="1807150" y="2872575"/>
              <a:ext cx="36375" cy="4675"/>
            </a:xfrm>
            <a:custGeom>
              <a:avLst/>
              <a:gdLst/>
              <a:ahLst/>
              <a:cxnLst/>
              <a:rect l="l" t="t" r="r" b="b"/>
              <a:pathLst>
                <a:path w="1455" h="187" extrusionOk="0">
                  <a:moveTo>
                    <a:pt x="34" y="1"/>
                  </a:moveTo>
                  <a:cubicBezTo>
                    <a:pt x="24" y="1"/>
                    <a:pt x="19" y="18"/>
                    <a:pt x="1" y="36"/>
                  </a:cubicBezTo>
                  <a:cubicBezTo>
                    <a:pt x="1" y="36"/>
                    <a:pt x="26" y="61"/>
                    <a:pt x="26" y="61"/>
                  </a:cubicBezTo>
                  <a:cubicBezTo>
                    <a:pt x="302" y="161"/>
                    <a:pt x="602" y="186"/>
                    <a:pt x="878" y="186"/>
                  </a:cubicBezTo>
                  <a:cubicBezTo>
                    <a:pt x="1053" y="186"/>
                    <a:pt x="1229" y="161"/>
                    <a:pt x="1429" y="136"/>
                  </a:cubicBezTo>
                  <a:cubicBezTo>
                    <a:pt x="1429" y="136"/>
                    <a:pt x="1454" y="111"/>
                    <a:pt x="1454" y="111"/>
                  </a:cubicBezTo>
                  <a:cubicBezTo>
                    <a:pt x="1454" y="86"/>
                    <a:pt x="1429" y="61"/>
                    <a:pt x="1404" y="61"/>
                  </a:cubicBezTo>
                  <a:cubicBezTo>
                    <a:pt x="1216" y="103"/>
                    <a:pt x="1028" y="123"/>
                    <a:pt x="839" y="123"/>
                  </a:cubicBezTo>
                  <a:cubicBezTo>
                    <a:pt x="577" y="123"/>
                    <a:pt x="314" y="84"/>
                    <a:pt x="51" y="11"/>
                  </a:cubicBezTo>
                  <a:cubicBezTo>
                    <a:pt x="44"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4"/>
            <p:cNvSpPr/>
            <p:nvPr/>
          </p:nvSpPr>
          <p:spPr>
            <a:xfrm>
              <a:off x="1489475" y="2809275"/>
              <a:ext cx="18825" cy="5325"/>
            </a:xfrm>
            <a:custGeom>
              <a:avLst/>
              <a:gdLst/>
              <a:ahLst/>
              <a:cxnLst/>
              <a:rect l="l" t="t" r="r" b="b"/>
              <a:pathLst>
                <a:path w="753" h="213" extrusionOk="0">
                  <a:moveTo>
                    <a:pt x="44" y="1"/>
                  </a:moveTo>
                  <a:cubicBezTo>
                    <a:pt x="34" y="1"/>
                    <a:pt x="18" y="12"/>
                    <a:pt x="1" y="12"/>
                  </a:cubicBezTo>
                  <a:cubicBezTo>
                    <a:pt x="1" y="37"/>
                    <a:pt x="1" y="62"/>
                    <a:pt x="26" y="62"/>
                  </a:cubicBezTo>
                  <a:cubicBezTo>
                    <a:pt x="227" y="162"/>
                    <a:pt x="427" y="212"/>
                    <a:pt x="653" y="212"/>
                  </a:cubicBezTo>
                  <a:cubicBezTo>
                    <a:pt x="678" y="212"/>
                    <a:pt x="703" y="212"/>
                    <a:pt x="728" y="187"/>
                  </a:cubicBezTo>
                  <a:cubicBezTo>
                    <a:pt x="728" y="187"/>
                    <a:pt x="753" y="187"/>
                    <a:pt x="753" y="162"/>
                  </a:cubicBezTo>
                  <a:cubicBezTo>
                    <a:pt x="753" y="137"/>
                    <a:pt x="728" y="137"/>
                    <a:pt x="703" y="137"/>
                  </a:cubicBezTo>
                  <a:cubicBezTo>
                    <a:pt x="477" y="137"/>
                    <a:pt x="252" y="87"/>
                    <a:pt x="51" y="12"/>
                  </a:cubicBezTo>
                  <a:cubicBezTo>
                    <a:pt x="51" y="3"/>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4"/>
            <p:cNvSpPr/>
            <p:nvPr/>
          </p:nvSpPr>
          <p:spPr>
            <a:xfrm>
              <a:off x="1490750" y="2801750"/>
              <a:ext cx="25700" cy="6575"/>
            </a:xfrm>
            <a:custGeom>
              <a:avLst/>
              <a:gdLst/>
              <a:ahLst/>
              <a:cxnLst/>
              <a:rect l="l" t="t" r="r" b="b"/>
              <a:pathLst>
                <a:path w="1028" h="263" extrusionOk="0">
                  <a:moveTo>
                    <a:pt x="26" y="1"/>
                  </a:moveTo>
                  <a:cubicBezTo>
                    <a:pt x="11" y="1"/>
                    <a:pt x="0" y="12"/>
                    <a:pt x="0" y="12"/>
                  </a:cubicBezTo>
                  <a:cubicBezTo>
                    <a:pt x="0" y="37"/>
                    <a:pt x="0" y="62"/>
                    <a:pt x="25" y="62"/>
                  </a:cubicBezTo>
                  <a:cubicBezTo>
                    <a:pt x="326" y="187"/>
                    <a:pt x="652" y="263"/>
                    <a:pt x="1003" y="263"/>
                  </a:cubicBezTo>
                  <a:cubicBezTo>
                    <a:pt x="1028" y="263"/>
                    <a:pt x="1028" y="263"/>
                    <a:pt x="1028" y="238"/>
                  </a:cubicBezTo>
                  <a:cubicBezTo>
                    <a:pt x="1028" y="212"/>
                    <a:pt x="1028" y="212"/>
                    <a:pt x="1003" y="212"/>
                  </a:cubicBezTo>
                  <a:cubicBezTo>
                    <a:pt x="677" y="187"/>
                    <a:pt x="351" y="112"/>
                    <a:pt x="50" y="12"/>
                  </a:cubicBez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4"/>
            <p:cNvSpPr/>
            <p:nvPr/>
          </p:nvSpPr>
          <p:spPr>
            <a:xfrm>
              <a:off x="1496375" y="2796125"/>
              <a:ext cx="21325" cy="7825"/>
            </a:xfrm>
            <a:custGeom>
              <a:avLst/>
              <a:gdLst/>
              <a:ahLst/>
              <a:cxnLst/>
              <a:rect l="l" t="t" r="r" b="b"/>
              <a:pathLst>
                <a:path w="853" h="313" extrusionOk="0">
                  <a:moveTo>
                    <a:pt x="43" y="0"/>
                  </a:moveTo>
                  <a:cubicBezTo>
                    <a:pt x="34" y="0"/>
                    <a:pt x="17" y="11"/>
                    <a:pt x="1" y="11"/>
                  </a:cubicBezTo>
                  <a:cubicBezTo>
                    <a:pt x="1" y="36"/>
                    <a:pt x="1" y="62"/>
                    <a:pt x="26" y="62"/>
                  </a:cubicBezTo>
                  <a:cubicBezTo>
                    <a:pt x="276" y="187"/>
                    <a:pt x="552" y="262"/>
                    <a:pt x="828" y="312"/>
                  </a:cubicBezTo>
                  <a:cubicBezTo>
                    <a:pt x="853" y="312"/>
                    <a:pt x="853" y="287"/>
                    <a:pt x="853" y="262"/>
                  </a:cubicBezTo>
                  <a:cubicBezTo>
                    <a:pt x="853" y="237"/>
                    <a:pt x="853" y="237"/>
                    <a:pt x="828" y="237"/>
                  </a:cubicBezTo>
                  <a:cubicBezTo>
                    <a:pt x="552" y="212"/>
                    <a:pt x="301" y="137"/>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4"/>
            <p:cNvSpPr/>
            <p:nvPr/>
          </p:nvSpPr>
          <p:spPr>
            <a:xfrm>
              <a:off x="1503900" y="2792350"/>
              <a:ext cx="18825" cy="6575"/>
            </a:xfrm>
            <a:custGeom>
              <a:avLst/>
              <a:gdLst/>
              <a:ahLst/>
              <a:cxnLst/>
              <a:rect l="l" t="t" r="r" b="b"/>
              <a:pathLst>
                <a:path w="753" h="263" extrusionOk="0">
                  <a:moveTo>
                    <a:pt x="32" y="1"/>
                  </a:moveTo>
                  <a:cubicBezTo>
                    <a:pt x="23" y="1"/>
                    <a:pt x="17" y="12"/>
                    <a:pt x="0" y="12"/>
                  </a:cubicBezTo>
                  <a:cubicBezTo>
                    <a:pt x="0" y="37"/>
                    <a:pt x="0" y="62"/>
                    <a:pt x="25" y="62"/>
                  </a:cubicBezTo>
                  <a:cubicBezTo>
                    <a:pt x="251" y="162"/>
                    <a:pt x="477" y="238"/>
                    <a:pt x="727" y="263"/>
                  </a:cubicBezTo>
                  <a:cubicBezTo>
                    <a:pt x="727" y="263"/>
                    <a:pt x="752" y="263"/>
                    <a:pt x="752" y="238"/>
                  </a:cubicBezTo>
                  <a:cubicBezTo>
                    <a:pt x="752" y="213"/>
                    <a:pt x="752" y="213"/>
                    <a:pt x="727" y="213"/>
                  </a:cubicBezTo>
                  <a:cubicBezTo>
                    <a:pt x="502" y="162"/>
                    <a:pt x="276" y="112"/>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4"/>
            <p:cNvSpPr/>
            <p:nvPr/>
          </p:nvSpPr>
          <p:spPr>
            <a:xfrm>
              <a:off x="1510800" y="2787625"/>
              <a:ext cx="16925" cy="6300"/>
            </a:xfrm>
            <a:custGeom>
              <a:avLst/>
              <a:gdLst/>
              <a:ahLst/>
              <a:cxnLst/>
              <a:rect l="l" t="t" r="r" b="b"/>
              <a:pathLst>
                <a:path w="677" h="252" extrusionOk="0">
                  <a:moveTo>
                    <a:pt x="50" y="1"/>
                  </a:moveTo>
                  <a:cubicBezTo>
                    <a:pt x="25" y="1"/>
                    <a:pt x="0" y="1"/>
                    <a:pt x="0" y="26"/>
                  </a:cubicBezTo>
                  <a:cubicBezTo>
                    <a:pt x="0" y="26"/>
                    <a:pt x="0" y="51"/>
                    <a:pt x="25" y="51"/>
                  </a:cubicBezTo>
                  <a:lnTo>
                    <a:pt x="627" y="251"/>
                  </a:lnTo>
                  <a:cubicBezTo>
                    <a:pt x="652" y="251"/>
                    <a:pt x="652" y="226"/>
                    <a:pt x="652" y="226"/>
                  </a:cubicBezTo>
                  <a:cubicBezTo>
                    <a:pt x="677" y="201"/>
                    <a:pt x="652" y="176"/>
                    <a:pt x="627" y="17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4"/>
            <p:cNvSpPr/>
            <p:nvPr/>
          </p:nvSpPr>
          <p:spPr>
            <a:xfrm>
              <a:off x="1517675" y="2782325"/>
              <a:ext cx="13825" cy="5950"/>
            </a:xfrm>
            <a:custGeom>
              <a:avLst/>
              <a:gdLst/>
              <a:ahLst/>
              <a:cxnLst/>
              <a:rect l="l" t="t" r="r" b="b"/>
              <a:pathLst>
                <a:path w="553" h="238" extrusionOk="0">
                  <a:moveTo>
                    <a:pt x="43" y="1"/>
                  </a:moveTo>
                  <a:cubicBezTo>
                    <a:pt x="34" y="1"/>
                    <a:pt x="17" y="12"/>
                    <a:pt x="1" y="12"/>
                  </a:cubicBezTo>
                  <a:cubicBezTo>
                    <a:pt x="1" y="37"/>
                    <a:pt x="1" y="62"/>
                    <a:pt x="26" y="62"/>
                  </a:cubicBezTo>
                  <a:cubicBezTo>
                    <a:pt x="176" y="137"/>
                    <a:pt x="327" y="213"/>
                    <a:pt x="502" y="238"/>
                  </a:cubicBezTo>
                  <a:cubicBezTo>
                    <a:pt x="527" y="238"/>
                    <a:pt x="527" y="238"/>
                    <a:pt x="552" y="213"/>
                  </a:cubicBezTo>
                  <a:cubicBezTo>
                    <a:pt x="552" y="187"/>
                    <a:pt x="527" y="162"/>
                    <a:pt x="502" y="162"/>
                  </a:cubicBezTo>
                  <a:cubicBezTo>
                    <a:pt x="352" y="137"/>
                    <a:pt x="201" y="87"/>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4"/>
            <p:cNvSpPr/>
            <p:nvPr/>
          </p:nvSpPr>
          <p:spPr>
            <a:xfrm>
              <a:off x="1526450" y="2777750"/>
              <a:ext cx="11300" cy="5525"/>
            </a:xfrm>
            <a:custGeom>
              <a:avLst/>
              <a:gdLst/>
              <a:ahLst/>
              <a:cxnLst/>
              <a:rect l="l" t="t" r="r" b="b"/>
              <a:pathLst>
                <a:path w="452" h="221" extrusionOk="0">
                  <a:moveTo>
                    <a:pt x="35" y="1"/>
                  </a:moveTo>
                  <a:cubicBezTo>
                    <a:pt x="26" y="1"/>
                    <a:pt x="13" y="7"/>
                    <a:pt x="1" y="20"/>
                  </a:cubicBezTo>
                  <a:cubicBezTo>
                    <a:pt x="1" y="45"/>
                    <a:pt x="1" y="70"/>
                    <a:pt x="26" y="70"/>
                  </a:cubicBezTo>
                  <a:cubicBezTo>
                    <a:pt x="151" y="145"/>
                    <a:pt x="276" y="195"/>
                    <a:pt x="402" y="220"/>
                  </a:cubicBezTo>
                  <a:lnTo>
                    <a:pt x="427" y="220"/>
                  </a:lnTo>
                  <a:cubicBezTo>
                    <a:pt x="427" y="220"/>
                    <a:pt x="452" y="220"/>
                    <a:pt x="452" y="195"/>
                  </a:cubicBezTo>
                  <a:cubicBezTo>
                    <a:pt x="452" y="170"/>
                    <a:pt x="452" y="170"/>
                    <a:pt x="427" y="145"/>
                  </a:cubicBezTo>
                  <a:cubicBezTo>
                    <a:pt x="301" y="120"/>
                    <a:pt x="176" y="70"/>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4"/>
            <p:cNvSpPr/>
            <p:nvPr/>
          </p:nvSpPr>
          <p:spPr>
            <a:xfrm>
              <a:off x="1447500" y="2907025"/>
              <a:ext cx="12550" cy="4050"/>
            </a:xfrm>
            <a:custGeom>
              <a:avLst/>
              <a:gdLst/>
              <a:ahLst/>
              <a:cxnLst/>
              <a:rect l="l" t="t" r="r" b="b"/>
              <a:pathLst>
                <a:path w="502" h="162" extrusionOk="0">
                  <a:moveTo>
                    <a:pt x="44" y="0"/>
                  </a:moveTo>
                  <a:cubicBezTo>
                    <a:pt x="37" y="0"/>
                    <a:pt x="26" y="11"/>
                    <a:pt x="26" y="11"/>
                  </a:cubicBezTo>
                  <a:cubicBezTo>
                    <a:pt x="1" y="37"/>
                    <a:pt x="1" y="62"/>
                    <a:pt x="26" y="62"/>
                  </a:cubicBezTo>
                  <a:cubicBezTo>
                    <a:pt x="151" y="137"/>
                    <a:pt x="301" y="162"/>
                    <a:pt x="427" y="162"/>
                  </a:cubicBezTo>
                  <a:lnTo>
                    <a:pt x="477" y="162"/>
                  </a:lnTo>
                  <a:cubicBezTo>
                    <a:pt x="477" y="162"/>
                    <a:pt x="502" y="137"/>
                    <a:pt x="502" y="137"/>
                  </a:cubicBezTo>
                  <a:cubicBezTo>
                    <a:pt x="502" y="112"/>
                    <a:pt x="477" y="87"/>
                    <a:pt x="452" y="87"/>
                  </a:cubicBezTo>
                  <a:cubicBezTo>
                    <a:pt x="327" y="87"/>
                    <a:pt x="176" y="62"/>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4"/>
            <p:cNvSpPr/>
            <p:nvPr/>
          </p:nvSpPr>
          <p:spPr>
            <a:xfrm>
              <a:off x="1446250" y="2913275"/>
              <a:ext cx="15700" cy="4075"/>
            </a:xfrm>
            <a:custGeom>
              <a:avLst/>
              <a:gdLst/>
              <a:ahLst/>
              <a:cxnLst/>
              <a:rect l="l" t="t" r="r" b="b"/>
              <a:pathLst>
                <a:path w="628" h="163" extrusionOk="0">
                  <a:moveTo>
                    <a:pt x="43" y="1"/>
                  </a:moveTo>
                  <a:cubicBezTo>
                    <a:pt x="34" y="1"/>
                    <a:pt x="17" y="12"/>
                    <a:pt x="1" y="12"/>
                  </a:cubicBezTo>
                  <a:cubicBezTo>
                    <a:pt x="1" y="37"/>
                    <a:pt x="26" y="62"/>
                    <a:pt x="26" y="62"/>
                  </a:cubicBezTo>
                  <a:cubicBezTo>
                    <a:pt x="201" y="137"/>
                    <a:pt x="402" y="163"/>
                    <a:pt x="577" y="163"/>
                  </a:cubicBezTo>
                  <a:cubicBezTo>
                    <a:pt x="602" y="163"/>
                    <a:pt x="627" y="163"/>
                    <a:pt x="627" y="137"/>
                  </a:cubicBezTo>
                  <a:cubicBezTo>
                    <a:pt x="627" y="112"/>
                    <a:pt x="602" y="112"/>
                    <a:pt x="577" y="112"/>
                  </a:cubicBezTo>
                  <a:cubicBezTo>
                    <a:pt x="402" y="112"/>
                    <a:pt x="226" y="62"/>
                    <a:pt x="51" y="12"/>
                  </a:cubicBez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4"/>
            <p:cNvSpPr/>
            <p:nvPr/>
          </p:nvSpPr>
          <p:spPr>
            <a:xfrm>
              <a:off x="1445000" y="2920825"/>
              <a:ext cx="16950" cy="3425"/>
            </a:xfrm>
            <a:custGeom>
              <a:avLst/>
              <a:gdLst/>
              <a:ahLst/>
              <a:cxnLst/>
              <a:rect l="l" t="t" r="r" b="b"/>
              <a:pathLst>
                <a:path w="678" h="137" extrusionOk="0">
                  <a:moveTo>
                    <a:pt x="29" y="0"/>
                  </a:moveTo>
                  <a:cubicBezTo>
                    <a:pt x="13" y="0"/>
                    <a:pt x="0" y="18"/>
                    <a:pt x="0" y="36"/>
                  </a:cubicBezTo>
                  <a:cubicBezTo>
                    <a:pt x="0" y="36"/>
                    <a:pt x="26" y="61"/>
                    <a:pt x="26" y="61"/>
                  </a:cubicBezTo>
                  <a:cubicBezTo>
                    <a:pt x="226" y="111"/>
                    <a:pt x="452" y="136"/>
                    <a:pt x="652" y="136"/>
                  </a:cubicBezTo>
                  <a:cubicBezTo>
                    <a:pt x="677" y="136"/>
                    <a:pt x="677" y="136"/>
                    <a:pt x="677" y="111"/>
                  </a:cubicBezTo>
                  <a:cubicBezTo>
                    <a:pt x="677" y="86"/>
                    <a:pt x="677" y="86"/>
                    <a:pt x="652" y="86"/>
                  </a:cubicBezTo>
                  <a:cubicBezTo>
                    <a:pt x="452" y="61"/>
                    <a:pt x="251" y="36"/>
                    <a:pt x="51" y="11"/>
                  </a:cubicBezTo>
                  <a:cubicBezTo>
                    <a:pt x="43" y="4"/>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4"/>
            <p:cNvSpPr/>
            <p:nvPr/>
          </p:nvSpPr>
          <p:spPr>
            <a:xfrm>
              <a:off x="1446250" y="2927975"/>
              <a:ext cx="17575" cy="4400"/>
            </a:xfrm>
            <a:custGeom>
              <a:avLst/>
              <a:gdLst/>
              <a:ahLst/>
              <a:cxnLst/>
              <a:rect l="l" t="t" r="r" b="b"/>
              <a:pathLst>
                <a:path w="703" h="176" extrusionOk="0">
                  <a:moveTo>
                    <a:pt x="51" y="1"/>
                  </a:moveTo>
                  <a:cubicBezTo>
                    <a:pt x="26" y="1"/>
                    <a:pt x="1" y="26"/>
                    <a:pt x="1" y="26"/>
                  </a:cubicBezTo>
                  <a:cubicBezTo>
                    <a:pt x="1" y="51"/>
                    <a:pt x="1" y="76"/>
                    <a:pt x="26" y="76"/>
                  </a:cubicBezTo>
                  <a:cubicBezTo>
                    <a:pt x="226" y="151"/>
                    <a:pt x="427" y="176"/>
                    <a:pt x="627" y="176"/>
                  </a:cubicBezTo>
                  <a:lnTo>
                    <a:pt x="652" y="176"/>
                  </a:lnTo>
                  <a:cubicBezTo>
                    <a:pt x="677" y="176"/>
                    <a:pt x="702" y="176"/>
                    <a:pt x="702" y="151"/>
                  </a:cubicBezTo>
                  <a:cubicBezTo>
                    <a:pt x="702" y="133"/>
                    <a:pt x="690" y="116"/>
                    <a:pt x="674" y="116"/>
                  </a:cubicBezTo>
                  <a:cubicBezTo>
                    <a:pt x="667" y="116"/>
                    <a:pt x="660" y="119"/>
                    <a:pt x="652" y="126"/>
                  </a:cubicBezTo>
                  <a:cubicBezTo>
                    <a:pt x="452"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4"/>
            <p:cNvSpPr/>
            <p:nvPr/>
          </p:nvSpPr>
          <p:spPr>
            <a:xfrm>
              <a:off x="1446875" y="2935500"/>
              <a:ext cx="16325" cy="3775"/>
            </a:xfrm>
            <a:custGeom>
              <a:avLst/>
              <a:gdLst/>
              <a:ahLst/>
              <a:cxnLst/>
              <a:rect l="l" t="t" r="r" b="b"/>
              <a:pathLst>
                <a:path w="653" h="151" extrusionOk="0">
                  <a:moveTo>
                    <a:pt x="51" y="0"/>
                  </a:moveTo>
                  <a:cubicBezTo>
                    <a:pt x="26" y="0"/>
                    <a:pt x="1" y="0"/>
                    <a:pt x="1" y="25"/>
                  </a:cubicBezTo>
                  <a:cubicBezTo>
                    <a:pt x="1" y="25"/>
                    <a:pt x="1" y="50"/>
                    <a:pt x="26" y="50"/>
                  </a:cubicBezTo>
                  <a:cubicBezTo>
                    <a:pt x="201" y="126"/>
                    <a:pt x="402" y="151"/>
                    <a:pt x="627" y="151"/>
                  </a:cubicBezTo>
                  <a:cubicBezTo>
                    <a:pt x="627" y="151"/>
                    <a:pt x="652" y="151"/>
                    <a:pt x="652" y="126"/>
                  </a:cubicBezTo>
                  <a:cubicBezTo>
                    <a:pt x="652" y="101"/>
                    <a:pt x="627" y="76"/>
                    <a:pt x="627" y="76"/>
                  </a:cubicBezTo>
                  <a:cubicBezTo>
                    <a:pt x="427" y="76"/>
                    <a:pt x="22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4"/>
            <p:cNvSpPr/>
            <p:nvPr/>
          </p:nvSpPr>
          <p:spPr>
            <a:xfrm>
              <a:off x="1446875" y="2942125"/>
              <a:ext cx="16950" cy="4050"/>
            </a:xfrm>
            <a:custGeom>
              <a:avLst/>
              <a:gdLst/>
              <a:ahLst/>
              <a:cxnLst/>
              <a:rect l="l" t="t" r="r" b="b"/>
              <a:pathLst>
                <a:path w="678" h="162" extrusionOk="0">
                  <a:moveTo>
                    <a:pt x="34" y="1"/>
                  </a:moveTo>
                  <a:cubicBezTo>
                    <a:pt x="24" y="1"/>
                    <a:pt x="18" y="18"/>
                    <a:pt x="1" y="36"/>
                  </a:cubicBezTo>
                  <a:cubicBezTo>
                    <a:pt x="1" y="36"/>
                    <a:pt x="26" y="61"/>
                    <a:pt x="26" y="61"/>
                  </a:cubicBezTo>
                  <a:cubicBezTo>
                    <a:pt x="226" y="136"/>
                    <a:pt x="427" y="161"/>
                    <a:pt x="627" y="161"/>
                  </a:cubicBezTo>
                  <a:cubicBezTo>
                    <a:pt x="652" y="161"/>
                    <a:pt x="677" y="136"/>
                    <a:pt x="677" y="136"/>
                  </a:cubicBezTo>
                  <a:cubicBezTo>
                    <a:pt x="677" y="111"/>
                    <a:pt x="652" y="86"/>
                    <a:pt x="627" y="86"/>
                  </a:cubicBezTo>
                  <a:cubicBezTo>
                    <a:pt x="427" y="86"/>
                    <a:pt x="251" y="61"/>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4"/>
            <p:cNvSpPr/>
            <p:nvPr/>
          </p:nvSpPr>
          <p:spPr>
            <a:xfrm>
              <a:off x="1448125" y="2949900"/>
              <a:ext cx="17575" cy="3800"/>
            </a:xfrm>
            <a:custGeom>
              <a:avLst/>
              <a:gdLst/>
              <a:ahLst/>
              <a:cxnLst/>
              <a:rect l="l" t="t" r="r" b="b"/>
              <a:pathLst>
                <a:path w="703" h="152" extrusionOk="0">
                  <a:moveTo>
                    <a:pt x="51" y="1"/>
                  </a:moveTo>
                  <a:cubicBezTo>
                    <a:pt x="26" y="1"/>
                    <a:pt x="1" y="1"/>
                    <a:pt x="1" y="26"/>
                  </a:cubicBezTo>
                  <a:cubicBezTo>
                    <a:pt x="1" y="51"/>
                    <a:pt x="1" y="51"/>
                    <a:pt x="26" y="76"/>
                  </a:cubicBezTo>
                  <a:cubicBezTo>
                    <a:pt x="226" y="126"/>
                    <a:pt x="452" y="151"/>
                    <a:pt x="652" y="151"/>
                  </a:cubicBezTo>
                  <a:lnTo>
                    <a:pt x="678" y="151"/>
                  </a:lnTo>
                  <a:cubicBezTo>
                    <a:pt x="703" y="151"/>
                    <a:pt x="703" y="151"/>
                    <a:pt x="703" y="126"/>
                  </a:cubicBezTo>
                  <a:cubicBezTo>
                    <a:pt x="703" y="101"/>
                    <a:pt x="703" y="101"/>
                    <a:pt x="678" y="101"/>
                  </a:cubicBezTo>
                  <a:lnTo>
                    <a:pt x="652" y="101"/>
                  </a:lnTo>
                  <a:cubicBezTo>
                    <a:pt x="452" y="101"/>
                    <a:pt x="25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4"/>
            <p:cNvSpPr/>
            <p:nvPr/>
          </p:nvSpPr>
          <p:spPr>
            <a:xfrm>
              <a:off x="1448750" y="2957425"/>
              <a:ext cx="18825" cy="5050"/>
            </a:xfrm>
            <a:custGeom>
              <a:avLst/>
              <a:gdLst/>
              <a:ahLst/>
              <a:cxnLst/>
              <a:rect l="l" t="t" r="r" b="b"/>
              <a:pathLst>
                <a:path w="753" h="202" extrusionOk="0">
                  <a:moveTo>
                    <a:pt x="51" y="1"/>
                  </a:moveTo>
                  <a:cubicBezTo>
                    <a:pt x="26" y="1"/>
                    <a:pt x="1" y="1"/>
                    <a:pt x="1" y="26"/>
                  </a:cubicBezTo>
                  <a:cubicBezTo>
                    <a:pt x="1" y="51"/>
                    <a:pt x="1" y="76"/>
                    <a:pt x="26" y="76"/>
                  </a:cubicBezTo>
                  <a:cubicBezTo>
                    <a:pt x="251" y="151"/>
                    <a:pt x="477" y="201"/>
                    <a:pt x="703" y="201"/>
                  </a:cubicBezTo>
                  <a:cubicBezTo>
                    <a:pt x="728" y="201"/>
                    <a:pt x="753" y="176"/>
                    <a:pt x="753" y="151"/>
                  </a:cubicBezTo>
                  <a:cubicBezTo>
                    <a:pt x="753" y="126"/>
                    <a:pt x="728" y="126"/>
                    <a:pt x="728" y="126"/>
                  </a:cubicBezTo>
                  <a:lnTo>
                    <a:pt x="703" y="126"/>
                  </a:lnTo>
                  <a:cubicBezTo>
                    <a:pt x="477" y="126"/>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4"/>
            <p:cNvSpPr/>
            <p:nvPr/>
          </p:nvSpPr>
          <p:spPr>
            <a:xfrm>
              <a:off x="1450000" y="2964050"/>
              <a:ext cx="17575" cy="4675"/>
            </a:xfrm>
            <a:custGeom>
              <a:avLst/>
              <a:gdLst/>
              <a:ahLst/>
              <a:cxnLst/>
              <a:rect l="l" t="t" r="r" b="b"/>
              <a:pathLst>
                <a:path w="703" h="187" extrusionOk="0">
                  <a:moveTo>
                    <a:pt x="44" y="0"/>
                  </a:moveTo>
                  <a:cubicBezTo>
                    <a:pt x="34" y="0"/>
                    <a:pt x="18" y="11"/>
                    <a:pt x="1" y="11"/>
                  </a:cubicBezTo>
                  <a:cubicBezTo>
                    <a:pt x="1" y="36"/>
                    <a:pt x="26" y="61"/>
                    <a:pt x="26" y="61"/>
                  </a:cubicBezTo>
                  <a:cubicBezTo>
                    <a:pt x="227" y="137"/>
                    <a:pt x="402" y="187"/>
                    <a:pt x="603" y="187"/>
                  </a:cubicBezTo>
                  <a:lnTo>
                    <a:pt x="678" y="187"/>
                  </a:lnTo>
                  <a:cubicBezTo>
                    <a:pt x="678" y="187"/>
                    <a:pt x="703" y="162"/>
                    <a:pt x="703" y="137"/>
                  </a:cubicBezTo>
                  <a:cubicBezTo>
                    <a:pt x="703" y="111"/>
                    <a:pt x="678" y="111"/>
                    <a:pt x="653" y="111"/>
                  </a:cubicBezTo>
                  <a:cubicBezTo>
                    <a:pt x="452" y="111"/>
                    <a:pt x="252" y="86"/>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4"/>
            <p:cNvSpPr/>
            <p:nvPr/>
          </p:nvSpPr>
          <p:spPr>
            <a:xfrm>
              <a:off x="1451900" y="2971200"/>
              <a:ext cx="20075" cy="4425"/>
            </a:xfrm>
            <a:custGeom>
              <a:avLst/>
              <a:gdLst/>
              <a:ahLst/>
              <a:cxnLst/>
              <a:rect l="l" t="t" r="r" b="b"/>
              <a:pathLst>
                <a:path w="803" h="177" extrusionOk="0">
                  <a:moveTo>
                    <a:pt x="50" y="1"/>
                  </a:moveTo>
                  <a:cubicBezTo>
                    <a:pt x="50" y="1"/>
                    <a:pt x="25" y="1"/>
                    <a:pt x="25" y="26"/>
                  </a:cubicBezTo>
                  <a:cubicBezTo>
                    <a:pt x="0" y="51"/>
                    <a:pt x="25" y="51"/>
                    <a:pt x="50" y="76"/>
                  </a:cubicBezTo>
                  <a:cubicBezTo>
                    <a:pt x="276" y="126"/>
                    <a:pt x="501" y="176"/>
                    <a:pt x="752" y="176"/>
                  </a:cubicBezTo>
                  <a:cubicBezTo>
                    <a:pt x="777" y="176"/>
                    <a:pt x="802" y="176"/>
                    <a:pt x="802" y="151"/>
                  </a:cubicBezTo>
                  <a:cubicBezTo>
                    <a:pt x="802" y="126"/>
                    <a:pt x="777" y="126"/>
                    <a:pt x="752" y="126"/>
                  </a:cubicBezTo>
                  <a:cubicBezTo>
                    <a:pt x="527" y="101"/>
                    <a:pt x="2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4"/>
            <p:cNvSpPr/>
            <p:nvPr/>
          </p:nvSpPr>
          <p:spPr>
            <a:xfrm>
              <a:off x="1451900" y="2978725"/>
              <a:ext cx="22575" cy="4425"/>
            </a:xfrm>
            <a:custGeom>
              <a:avLst/>
              <a:gdLst/>
              <a:ahLst/>
              <a:cxnLst/>
              <a:rect l="l" t="t" r="r" b="b"/>
              <a:pathLst>
                <a:path w="903" h="177" extrusionOk="0">
                  <a:moveTo>
                    <a:pt x="50" y="1"/>
                  </a:moveTo>
                  <a:cubicBezTo>
                    <a:pt x="25" y="1"/>
                    <a:pt x="0" y="1"/>
                    <a:pt x="0" y="26"/>
                  </a:cubicBezTo>
                  <a:cubicBezTo>
                    <a:pt x="0" y="51"/>
                    <a:pt x="0" y="51"/>
                    <a:pt x="25" y="76"/>
                  </a:cubicBezTo>
                  <a:cubicBezTo>
                    <a:pt x="276" y="151"/>
                    <a:pt x="527" y="176"/>
                    <a:pt x="777" y="176"/>
                  </a:cubicBezTo>
                  <a:lnTo>
                    <a:pt x="852" y="176"/>
                  </a:lnTo>
                  <a:cubicBezTo>
                    <a:pt x="877" y="176"/>
                    <a:pt x="902" y="176"/>
                    <a:pt x="902" y="151"/>
                  </a:cubicBezTo>
                  <a:cubicBezTo>
                    <a:pt x="885" y="133"/>
                    <a:pt x="880" y="116"/>
                    <a:pt x="869" y="116"/>
                  </a:cubicBezTo>
                  <a:cubicBezTo>
                    <a:pt x="865" y="116"/>
                    <a:pt x="860" y="119"/>
                    <a:pt x="852" y="126"/>
                  </a:cubicBezTo>
                  <a:cubicBezTo>
                    <a:pt x="577" y="126"/>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4"/>
            <p:cNvSpPr/>
            <p:nvPr/>
          </p:nvSpPr>
          <p:spPr>
            <a:xfrm>
              <a:off x="1463800" y="2991600"/>
              <a:ext cx="14425" cy="5325"/>
            </a:xfrm>
            <a:custGeom>
              <a:avLst/>
              <a:gdLst/>
              <a:ahLst/>
              <a:cxnLst/>
              <a:rect l="l" t="t" r="r" b="b"/>
              <a:pathLst>
                <a:path w="577" h="213" extrusionOk="0">
                  <a:moveTo>
                    <a:pt x="44" y="1"/>
                  </a:moveTo>
                  <a:cubicBezTo>
                    <a:pt x="37" y="1"/>
                    <a:pt x="25" y="12"/>
                    <a:pt x="25" y="12"/>
                  </a:cubicBezTo>
                  <a:cubicBezTo>
                    <a:pt x="0" y="37"/>
                    <a:pt x="25" y="62"/>
                    <a:pt x="25" y="62"/>
                  </a:cubicBezTo>
                  <a:cubicBezTo>
                    <a:pt x="201" y="137"/>
                    <a:pt x="376" y="187"/>
                    <a:pt x="552" y="212"/>
                  </a:cubicBezTo>
                  <a:cubicBezTo>
                    <a:pt x="577" y="212"/>
                    <a:pt x="577" y="187"/>
                    <a:pt x="577" y="187"/>
                  </a:cubicBezTo>
                  <a:cubicBezTo>
                    <a:pt x="577" y="162"/>
                    <a:pt x="577" y="137"/>
                    <a:pt x="552" y="137"/>
                  </a:cubicBezTo>
                  <a:cubicBezTo>
                    <a:pt x="376" y="137"/>
                    <a:pt x="201" y="87"/>
                    <a:pt x="51" y="12"/>
                  </a:cubicBezTo>
                  <a:cubicBezTo>
                    <a:pt x="51" y="4"/>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4"/>
            <p:cNvSpPr/>
            <p:nvPr/>
          </p:nvSpPr>
          <p:spPr>
            <a:xfrm>
              <a:off x="1465675" y="3000025"/>
              <a:ext cx="14450" cy="4425"/>
            </a:xfrm>
            <a:custGeom>
              <a:avLst/>
              <a:gdLst/>
              <a:ahLst/>
              <a:cxnLst/>
              <a:rect l="l" t="t" r="r" b="b"/>
              <a:pathLst>
                <a:path w="578" h="177" extrusionOk="0">
                  <a:moveTo>
                    <a:pt x="76" y="1"/>
                  </a:moveTo>
                  <a:cubicBezTo>
                    <a:pt x="51" y="1"/>
                    <a:pt x="26" y="1"/>
                    <a:pt x="26" y="26"/>
                  </a:cubicBezTo>
                  <a:cubicBezTo>
                    <a:pt x="1" y="26"/>
                    <a:pt x="26" y="51"/>
                    <a:pt x="26" y="51"/>
                  </a:cubicBezTo>
                  <a:cubicBezTo>
                    <a:pt x="201" y="126"/>
                    <a:pt x="351" y="176"/>
                    <a:pt x="527" y="176"/>
                  </a:cubicBezTo>
                  <a:cubicBezTo>
                    <a:pt x="552" y="176"/>
                    <a:pt x="577" y="176"/>
                    <a:pt x="577" y="151"/>
                  </a:cubicBezTo>
                  <a:cubicBezTo>
                    <a:pt x="577" y="126"/>
                    <a:pt x="552" y="101"/>
                    <a:pt x="527" y="101"/>
                  </a:cubicBezTo>
                  <a:cubicBezTo>
                    <a:pt x="377" y="101"/>
                    <a:pt x="22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4"/>
            <p:cNvSpPr/>
            <p:nvPr/>
          </p:nvSpPr>
          <p:spPr>
            <a:xfrm>
              <a:off x="1478200" y="3021950"/>
              <a:ext cx="27600" cy="4425"/>
            </a:xfrm>
            <a:custGeom>
              <a:avLst/>
              <a:gdLst/>
              <a:ahLst/>
              <a:cxnLst/>
              <a:rect l="l" t="t" r="r" b="b"/>
              <a:pathLst>
                <a:path w="1104" h="177" extrusionOk="0">
                  <a:moveTo>
                    <a:pt x="51" y="1"/>
                  </a:moveTo>
                  <a:cubicBezTo>
                    <a:pt x="26" y="1"/>
                    <a:pt x="26" y="1"/>
                    <a:pt x="26" y="26"/>
                  </a:cubicBezTo>
                  <a:cubicBezTo>
                    <a:pt x="1" y="51"/>
                    <a:pt x="26" y="76"/>
                    <a:pt x="51" y="76"/>
                  </a:cubicBezTo>
                  <a:cubicBezTo>
                    <a:pt x="277" y="126"/>
                    <a:pt x="527" y="176"/>
                    <a:pt x="778" y="176"/>
                  </a:cubicBezTo>
                  <a:cubicBezTo>
                    <a:pt x="878" y="176"/>
                    <a:pt x="978" y="151"/>
                    <a:pt x="1053" y="151"/>
                  </a:cubicBezTo>
                  <a:cubicBezTo>
                    <a:pt x="1079" y="151"/>
                    <a:pt x="1104" y="126"/>
                    <a:pt x="1104" y="126"/>
                  </a:cubicBezTo>
                  <a:cubicBezTo>
                    <a:pt x="1104" y="101"/>
                    <a:pt x="1079" y="76"/>
                    <a:pt x="1053" y="76"/>
                  </a:cubicBezTo>
                  <a:cubicBezTo>
                    <a:pt x="972" y="82"/>
                    <a:pt x="889" y="86"/>
                    <a:pt x="805" y="86"/>
                  </a:cubicBezTo>
                  <a:cubicBezTo>
                    <a:pt x="554" y="86"/>
                    <a:pt x="295"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4"/>
            <p:cNvSpPr/>
            <p:nvPr/>
          </p:nvSpPr>
          <p:spPr>
            <a:xfrm>
              <a:off x="1486975" y="3029475"/>
              <a:ext cx="20075" cy="3800"/>
            </a:xfrm>
            <a:custGeom>
              <a:avLst/>
              <a:gdLst/>
              <a:ahLst/>
              <a:cxnLst/>
              <a:rect l="l" t="t" r="r" b="b"/>
              <a:pathLst>
                <a:path w="803" h="152" extrusionOk="0">
                  <a:moveTo>
                    <a:pt x="51" y="1"/>
                  </a:moveTo>
                  <a:cubicBezTo>
                    <a:pt x="26" y="1"/>
                    <a:pt x="26" y="26"/>
                    <a:pt x="26" y="51"/>
                  </a:cubicBezTo>
                  <a:cubicBezTo>
                    <a:pt x="1" y="51"/>
                    <a:pt x="26" y="76"/>
                    <a:pt x="51" y="76"/>
                  </a:cubicBezTo>
                  <a:cubicBezTo>
                    <a:pt x="276" y="126"/>
                    <a:pt x="527" y="151"/>
                    <a:pt x="753" y="151"/>
                  </a:cubicBezTo>
                  <a:cubicBezTo>
                    <a:pt x="778" y="151"/>
                    <a:pt x="803" y="151"/>
                    <a:pt x="803" y="126"/>
                  </a:cubicBezTo>
                  <a:cubicBezTo>
                    <a:pt x="803" y="101"/>
                    <a:pt x="778" y="101"/>
                    <a:pt x="753" y="101"/>
                  </a:cubicBezTo>
                  <a:cubicBezTo>
                    <a:pt x="527" y="76"/>
                    <a:pt x="2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4"/>
            <p:cNvSpPr/>
            <p:nvPr/>
          </p:nvSpPr>
          <p:spPr>
            <a:xfrm>
              <a:off x="1494500" y="3035125"/>
              <a:ext cx="20700" cy="5025"/>
            </a:xfrm>
            <a:custGeom>
              <a:avLst/>
              <a:gdLst/>
              <a:ahLst/>
              <a:cxnLst/>
              <a:rect l="l" t="t" r="r" b="b"/>
              <a:pathLst>
                <a:path w="828" h="201" extrusionOk="0">
                  <a:moveTo>
                    <a:pt x="51" y="0"/>
                  </a:moveTo>
                  <a:cubicBezTo>
                    <a:pt x="26" y="0"/>
                    <a:pt x="0" y="25"/>
                    <a:pt x="0" y="25"/>
                  </a:cubicBezTo>
                  <a:cubicBezTo>
                    <a:pt x="0" y="50"/>
                    <a:pt x="26" y="75"/>
                    <a:pt x="26" y="75"/>
                  </a:cubicBezTo>
                  <a:cubicBezTo>
                    <a:pt x="276" y="126"/>
                    <a:pt x="527" y="176"/>
                    <a:pt x="777" y="201"/>
                  </a:cubicBezTo>
                  <a:cubicBezTo>
                    <a:pt x="802" y="201"/>
                    <a:pt x="802" y="176"/>
                    <a:pt x="802" y="176"/>
                  </a:cubicBezTo>
                  <a:cubicBezTo>
                    <a:pt x="828" y="151"/>
                    <a:pt x="802" y="126"/>
                    <a:pt x="777" y="126"/>
                  </a:cubicBezTo>
                  <a:cubicBezTo>
                    <a:pt x="527" y="101"/>
                    <a:pt x="276" y="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4"/>
            <p:cNvSpPr/>
            <p:nvPr/>
          </p:nvSpPr>
          <p:spPr>
            <a:xfrm>
              <a:off x="1500150" y="3043000"/>
              <a:ext cx="20075" cy="4050"/>
            </a:xfrm>
            <a:custGeom>
              <a:avLst/>
              <a:gdLst/>
              <a:ahLst/>
              <a:cxnLst/>
              <a:rect l="l" t="t" r="r" b="b"/>
              <a:pathLst>
                <a:path w="803" h="162" extrusionOk="0">
                  <a:moveTo>
                    <a:pt x="45" y="1"/>
                  </a:moveTo>
                  <a:cubicBezTo>
                    <a:pt x="38" y="1"/>
                    <a:pt x="25" y="18"/>
                    <a:pt x="25" y="36"/>
                  </a:cubicBezTo>
                  <a:cubicBezTo>
                    <a:pt x="0" y="36"/>
                    <a:pt x="25" y="61"/>
                    <a:pt x="25" y="61"/>
                  </a:cubicBezTo>
                  <a:cubicBezTo>
                    <a:pt x="201" y="136"/>
                    <a:pt x="376" y="161"/>
                    <a:pt x="551" y="161"/>
                  </a:cubicBezTo>
                  <a:cubicBezTo>
                    <a:pt x="627" y="161"/>
                    <a:pt x="702" y="161"/>
                    <a:pt x="777" y="136"/>
                  </a:cubicBezTo>
                  <a:cubicBezTo>
                    <a:pt x="802" y="136"/>
                    <a:pt x="802" y="111"/>
                    <a:pt x="802" y="111"/>
                  </a:cubicBezTo>
                  <a:cubicBezTo>
                    <a:pt x="802" y="86"/>
                    <a:pt x="777" y="61"/>
                    <a:pt x="777" y="61"/>
                  </a:cubicBezTo>
                  <a:cubicBezTo>
                    <a:pt x="688" y="79"/>
                    <a:pt x="599" y="87"/>
                    <a:pt x="512" y="87"/>
                  </a:cubicBezTo>
                  <a:cubicBezTo>
                    <a:pt x="352" y="87"/>
                    <a:pt x="196" y="60"/>
                    <a:pt x="50" y="11"/>
                  </a:cubicBezTo>
                  <a:cubicBezTo>
                    <a:pt x="50"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4"/>
            <p:cNvSpPr/>
            <p:nvPr/>
          </p:nvSpPr>
          <p:spPr>
            <a:xfrm>
              <a:off x="1505150" y="3050150"/>
              <a:ext cx="23825" cy="3800"/>
            </a:xfrm>
            <a:custGeom>
              <a:avLst/>
              <a:gdLst/>
              <a:ahLst/>
              <a:cxnLst/>
              <a:rect l="l" t="t" r="r" b="b"/>
              <a:pathLst>
                <a:path w="953" h="152" extrusionOk="0">
                  <a:moveTo>
                    <a:pt x="51" y="1"/>
                  </a:moveTo>
                  <a:cubicBezTo>
                    <a:pt x="26" y="1"/>
                    <a:pt x="26" y="26"/>
                    <a:pt x="1" y="26"/>
                  </a:cubicBezTo>
                  <a:cubicBezTo>
                    <a:pt x="1" y="51"/>
                    <a:pt x="26" y="76"/>
                    <a:pt x="51" y="76"/>
                  </a:cubicBezTo>
                  <a:cubicBezTo>
                    <a:pt x="276" y="126"/>
                    <a:pt x="502" y="151"/>
                    <a:pt x="727" y="151"/>
                  </a:cubicBezTo>
                  <a:lnTo>
                    <a:pt x="903" y="151"/>
                  </a:lnTo>
                  <a:cubicBezTo>
                    <a:pt x="928" y="151"/>
                    <a:pt x="953" y="126"/>
                    <a:pt x="953" y="101"/>
                  </a:cubicBezTo>
                  <a:cubicBezTo>
                    <a:pt x="953" y="76"/>
                    <a:pt x="928" y="76"/>
                    <a:pt x="903" y="76"/>
                  </a:cubicBezTo>
                  <a:cubicBezTo>
                    <a:pt x="627" y="76"/>
                    <a:pt x="326"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4"/>
            <p:cNvSpPr/>
            <p:nvPr/>
          </p:nvSpPr>
          <p:spPr>
            <a:xfrm>
              <a:off x="1512050" y="3058300"/>
              <a:ext cx="24450" cy="2525"/>
            </a:xfrm>
            <a:custGeom>
              <a:avLst/>
              <a:gdLst/>
              <a:ahLst/>
              <a:cxnLst/>
              <a:rect l="l" t="t" r="r" b="b"/>
              <a:pathLst>
                <a:path w="978" h="101" extrusionOk="0">
                  <a:moveTo>
                    <a:pt x="50" y="1"/>
                  </a:moveTo>
                  <a:cubicBezTo>
                    <a:pt x="25" y="1"/>
                    <a:pt x="0" y="26"/>
                    <a:pt x="0" y="51"/>
                  </a:cubicBezTo>
                  <a:cubicBezTo>
                    <a:pt x="0" y="76"/>
                    <a:pt x="25" y="76"/>
                    <a:pt x="25" y="76"/>
                  </a:cubicBezTo>
                  <a:lnTo>
                    <a:pt x="953" y="101"/>
                  </a:lnTo>
                  <a:cubicBezTo>
                    <a:pt x="978" y="101"/>
                    <a:pt x="978" y="76"/>
                    <a:pt x="978" y="51"/>
                  </a:cubicBezTo>
                  <a:cubicBezTo>
                    <a:pt x="978" y="51"/>
                    <a:pt x="978" y="26"/>
                    <a:pt x="953" y="26"/>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4"/>
            <p:cNvSpPr/>
            <p:nvPr/>
          </p:nvSpPr>
          <p:spPr>
            <a:xfrm>
              <a:off x="1517675" y="3065825"/>
              <a:ext cx="23225" cy="4400"/>
            </a:xfrm>
            <a:custGeom>
              <a:avLst/>
              <a:gdLst/>
              <a:ahLst/>
              <a:cxnLst/>
              <a:rect l="l" t="t" r="r" b="b"/>
              <a:pathLst>
                <a:path w="929" h="176" extrusionOk="0">
                  <a:moveTo>
                    <a:pt x="51" y="0"/>
                  </a:moveTo>
                  <a:cubicBezTo>
                    <a:pt x="26" y="0"/>
                    <a:pt x="1" y="0"/>
                    <a:pt x="1" y="25"/>
                  </a:cubicBezTo>
                  <a:cubicBezTo>
                    <a:pt x="1" y="51"/>
                    <a:pt x="1" y="76"/>
                    <a:pt x="26" y="76"/>
                  </a:cubicBezTo>
                  <a:cubicBezTo>
                    <a:pt x="251" y="126"/>
                    <a:pt x="477" y="176"/>
                    <a:pt x="728" y="176"/>
                  </a:cubicBezTo>
                  <a:cubicBezTo>
                    <a:pt x="778" y="176"/>
                    <a:pt x="828" y="151"/>
                    <a:pt x="903" y="151"/>
                  </a:cubicBezTo>
                  <a:cubicBezTo>
                    <a:pt x="903" y="151"/>
                    <a:pt x="928" y="151"/>
                    <a:pt x="928" y="126"/>
                  </a:cubicBezTo>
                  <a:cubicBezTo>
                    <a:pt x="928" y="101"/>
                    <a:pt x="903" y="101"/>
                    <a:pt x="878" y="101"/>
                  </a:cubicBezTo>
                  <a:cubicBezTo>
                    <a:pt x="602" y="101"/>
                    <a:pt x="327"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4"/>
            <p:cNvSpPr/>
            <p:nvPr/>
          </p:nvSpPr>
          <p:spPr>
            <a:xfrm>
              <a:off x="1526450" y="3074600"/>
              <a:ext cx="27600" cy="3775"/>
            </a:xfrm>
            <a:custGeom>
              <a:avLst/>
              <a:gdLst/>
              <a:ahLst/>
              <a:cxnLst/>
              <a:rect l="l" t="t" r="r" b="b"/>
              <a:pathLst>
                <a:path w="1104" h="151" extrusionOk="0">
                  <a:moveTo>
                    <a:pt x="26" y="0"/>
                  </a:moveTo>
                  <a:cubicBezTo>
                    <a:pt x="1" y="0"/>
                    <a:pt x="1" y="25"/>
                    <a:pt x="1" y="50"/>
                  </a:cubicBezTo>
                  <a:cubicBezTo>
                    <a:pt x="1" y="50"/>
                    <a:pt x="1" y="75"/>
                    <a:pt x="26" y="75"/>
                  </a:cubicBezTo>
                  <a:cubicBezTo>
                    <a:pt x="377" y="101"/>
                    <a:pt x="727" y="126"/>
                    <a:pt x="1078" y="151"/>
                  </a:cubicBezTo>
                  <a:cubicBezTo>
                    <a:pt x="1103" y="151"/>
                    <a:pt x="1103" y="126"/>
                    <a:pt x="1103" y="101"/>
                  </a:cubicBezTo>
                  <a:cubicBezTo>
                    <a:pt x="1103" y="75"/>
                    <a:pt x="1103" y="75"/>
                    <a:pt x="1078" y="75"/>
                  </a:cubicBezTo>
                  <a:cubicBezTo>
                    <a:pt x="727" y="50"/>
                    <a:pt x="377" y="5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4"/>
            <p:cNvSpPr/>
            <p:nvPr/>
          </p:nvSpPr>
          <p:spPr>
            <a:xfrm>
              <a:off x="1544000" y="3082750"/>
              <a:ext cx="26975" cy="3775"/>
            </a:xfrm>
            <a:custGeom>
              <a:avLst/>
              <a:gdLst/>
              <a:ahLst/>
              <a:cxnLst/>
              <a:rect l="l" t="t" r="r" b="b"/>
              <a:pathLst>
                <a:path w="1079" h="151" extrusionOk="0">
                  <a:moveTo>
                    <a:pt x="51" y="0"/>
                  </a:moveTo>
                  <a:cubicBezTo>
                    <a:pt x="25" y="0"/>
                    <a:pt x="0" y="25"/>
                    <a:pt x="0" y="25"/>
                  </a:cubicBezTo>
                  <a:cubicBezTo>
                    <a:pt x="0" y="50"/>
                    <a:pt x="0" y="75"/>
                    <a:pt x="25" y="75"/>
                  </a:cubicBezTo>
                  <a:cubicBezTo>
                    <a:pt x="276" y="125"/>
                    <a:pt x="527" y="150"/>
                    <a:pt x="777" y="150"/>
                  </a:cubicBezTo>
                  <a:lnTo>
                    <a:pt x="1028" y="150"/>
                  </a:lnTo>
                  <a:cubicBezTo>
                    <a:pt x="1053" y="150"/>
                    <a:pt x="1078" y="125"/>
                    <a:pt x="1078" y="100"/>
                  </a:cubicBezTo>
                  <a:cubicBezTo>
                    <a:pt x="1053" y="100"/>
                    <a:pt x="1053" y="75"/>
                    <a:pt x="1028" y="75"/>
                  </a:cubicBezTo>
                  <a:cubicBezTo>
                    <a:pt x="947" y="82"/>
                    <a:pt x="865" y="85"/>
                    <a:pt x="784" y="85"/>
                  </a:cubicBezTo>
                  <a:cubicBezTo>
                    <a:pt x="539" y="85"/>
                    <a:pt x="295" y="5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4"/>
            <p:cNvSpPr/>
            <p:nvPr/>
          </p:nvSpPr>
          <p:spPr>
            <a:xfrm>
              <a:off x="1549625" y="3090250"/>
              <a:ext cx="27600" cy="3800"/>
            </a:xfrm>
            <a:custGeom>
              <a:avLst/>
              <a:gdLst/>
              <a:ahLst/>
              <a:cxnLst/>
              <a:rect l="l" t="t" r="r" b="b"/>
              <a:pathLst>
                <a:path w="1104" h="152" extrusionOk="0">
                  <a:moveTo>
                    <a:pt x="51" y="1"/>
                  </a:moveTo>
                  <a:cubicBezTo>
                    <a:pt x="26" y="1"/>
                    <a:pt x="1" y="26"/>
                    <a:pt x="1" y="51"/>
                  </a:cubicBezTo>
                  <a:cubicBezTo>
                    <a:pt x="1" y="51"/>
                    <a:pt x="26" y="76"/>
                    <a:pt x="51" y="76"/>
                  </a:cubicBezTo>
                  <a:lnTo>
                    <a:pt x="1079" y="151"/>
                  </a:lnTo>
                  <a:cubicBezTo>
                    <a:pt x="1104" y="151"/>
                    <a:pt x="1104" y="126"/>
                    <a:pt x="1104" y="126"/>
                  </a:cubicBezTo>
                  <a:cubicBezTo>
                    <a:pt x="1104" y="101"/>
                    <a:pt x="1104" y="76"/>
                    <a:pt x="1079"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4"/>
            <p:cNvSpPr/>
            <p:nvPr/>
          </p:nvSpPr>
          <p:spPr>
            <a:xfrm>
              <a:off x="1559025" y="3097150"/>
              <a:ext cx="25725" cy="4400"/>
            </a:xfrm>
            <a:custGeom>
              <a:avLst/>
              <a:gdLst/>
              <a:ahLst/>
              <a:cxnLst/>
              <a:rect l="l" t="t" r="r" b="b"/>
              <a:pathLst>
                <a:path w="1029" h="176" extrusionOk="0">
                  <a:moveTo>
                    <a:pt x="51" y="1"/>
                  </a:moveTo>
                  <a:cubicBezTo>
                    <a:pt x="26" y="1"/>
                    <a:pt x="1" y="26"/>
                    <a:pt x="1" y="51"/>
                  </a:cubicBezTo>
                  <a:cubicBezTo>
                    <a:pt x="1" y="51"/>
                    <a:pt x="26" y="76"/>
                    <a:pt x="26" y="76"/>
                  </a:cubicBezTo>
                  <a:lnTo>
                    <a:pt x="1003" y="176"/>
                  </a:lnTo>
                  <a:cubicBezTo>
                    <a:pt x="1028" y="176"/>
                    <a:pt x="1028" y="176"/>
                    <a:pt x="1028" y="151"/>
                  </a:cubicBezTo>
                  <a:cubicBezTo>
                    <a:pt x="1028" y="126"/>
                    <a:pt x="1028" y="126"/>
                    <a:pt x="1003"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4"/>
            <p:cNvSpPr/>
            <p:nvPr/>
          </p:nvSpPr>
          <p:spPr>
            <a:xfrm>
              <a:off x="1569675" y="3105300"/>
              <a:ext cx="25100" cy="3775"/>
            </a:xfrm>
            <a:custGeom>
              <a:avLst/>
              <a:gdLst/>
              <a:ahLst/>
              <a:cxnLst/>
              <a:rect l="l" t="t" r="r" b="b"/>
              <a:pathLst>
                <a:path w="1004" h="151" extrusionOk="0">
                  <a:moveTo>
                    <a:pt x="26" y="0"/>
                  </a:moveTo>
                  <a:cubicBezTo>
                    <a:pt x="26" y="0"/>
                    <a:pt x="1" y="25"/>
                    <a:pt x="1" y="25"/>
                  </a:cubicBezTo>
                  <a:cubicBezTo>
                    <a:pt x="1" y="50"/>
                    <a:pt x="1" y="76"/>
                    <a:pt x="26" y="76"/>
                  </a:cubicBezTo>
                  <a:lnTo>
                    <a:pt x="978" y="151"/>
                  </a:lnTo>
                  <a:cubicBezTo>
                    <a:pt x="1004" y="151"/>
                    <a:pt x="1004" y="151"/>
                    <a:pt x="1004" y="126"/>
                  </a:cubicBezTo>
                  <a:cubicBezTo>
                    <a:pt x="1004" y="101"/>
                    <a:pt x="1004" y="101"/>
                    <a:pt x="978" y="101"/>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4"/>
            <p:cNvSpPr/>
            <p:nvPr/>
          </p:nvSpPr>
          <p:spPr>
            <a:xfrm>
              <a:off x="1607275" y="3082125"/>
              <a:ext cx="100275" cy="11925"/>
            </a:xfrm>
            <a:custGeom>
              <a:avLst/>
              <a:gdLst/>
              <a:ahLst/>
              <a:cxnLst/>
              <a:rect l="l" t="t" r="r" b="b"/>
              <a:pathLst>
                <a:path w="4011" h="477" extrusionOk="0">
                  <a:moveTo>
                    <a:pt x="26" y="0"/>
                  </a:moveTo>
                  <a:cubicBezTo>
                    <a:pt x="26" y="0"/>
                    <a:pt x="1" y="0"/>
                    <a:pt x="1" y="25"/>
                  </a:cubicBezTo>
                  <a:cubicBezTo>
                    <a:pt x="1" y="50"/>
                    <a:pt x="1" y="75"/>
                    <a:pt x="26" y="75"/>
                  </a:cubicBezTo>
                  <a:cubicBezTo>
                    <a:pt x="1129" y="276"/>
                    <a:pt x="2256" y="476"/>
                    <a:pt x="3409" y="476"/>
                  </a:cubicBezTo>
                  <a:cubicBezTo>
                    <a:pt x="3585" y="476"/>
                    <a:pt x="3785" y="451"/>
                    <a:pt x="3961" y="451"/>
                  </a:cubicBezTo>
                  <a:cubicBezTo>
                    <a:pt x="3986" y="451"/>
                    <a:pt x="4011" y="426"/>
                    <a:pt x="4011" y="401"/>
                  </a:cubicBezTo>
                  <a:cubicBezTo>
                    <a:pt x="4011" y="401"/>
                    <a:pt x="3986" y="376"/>
                    <a:pt x="3961" y="376"/>
                  </a:cubicBezTo>
                  <a:cubicBezTo>
                    <a:pt x="3754" y="392"/>
                    <a:pt x="3547" y="399"/>
                    <a:pt x="3340" y="399"/>
                  </a:cubicBezTo>
                  <a:cubicBezTo>
                    <a:pt x="2219" y="399"/>
                    <a:pt x="1105" y="19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4"/>
            <p:cNvSpPr/>
            <p:nvPr/>
          </p:nvSpPr>
          <p:spPr>
            <a:xfrm>
              <a:off x="1636725" y="3078975"/>
              <a:ext cx="75850" cy="7550"/>
            </a:xfrm>
            <a:custGeom>
              <a:avLst/>
              <a:gdLst/>
              <a:ahLst/>
              <a:cxnLst/>
              <a:rect l="l" t="t" r="r" b="b"/>
              <a:pathLst>
                <a:path w="3034" h="302" extrusionOk="0">
                  <a:moveTo>
                    <a:pt x="51" y="1"/>
                  </a:moveTo>
                  <a:cubicBezTo>
                    <a:pt x="26" y="1"/>
                    <a:pt x="1" y="1"/>
                    <a:pt x="1" y="26"/>
                  </a:cubicBezTo>
                  <a:cubicBezTo>
                    <a:pt x="1" y="51"/>
                    <a:pt x="1" y="76"/>
                    <a:pt x="26" y="76"/>
                  </a:cubicBezTo>
                  <a:cubicBezTo>
                    <a:pt x="928" y="226"/>
                    <a:pt x="1780" y="301"/>
                    <a:pt x="2557" y="301"/>
                  </a:cubicBezTo>
                  <a:lnTo>
                    <a:pt x="3008" y="301"/>
                  </a:lnTo>
                  <a:cubicBezTo>
                    <a:pt x="3033" y="301"/>
                    <a:pt x="3033" y="276"/>
                    <a:pt x="3033" y="276"/>
                  </a:cubicBezTo>
                  <a:cubicBezTo>
                    <a:pt x="3033" y="251"/>
                    <a:pt x="3033" y="226"/>
                    <a:pt x="3008" y="226"/>
                  </a:cubicBezTo>
                  <a:cubicBezTo>
                    <a:pt x="2828" y="236"/>
                    <a:pt x="2643" y="241"/>
                    <a:pt x="2455" y="241"/>
                  </a:cubicBezTo>
                  <a:cubicBezTo>
                    <a:pt x="1703" y="241"/>
                    <a:pt x="893" y="16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4"/>
            <p:cNvSpPr/>
            <p:nvPr/>
          </p:nvSpPr>
          <p:spPr>
            <a:xfrm>
              <a:off x="1532100" y="2773850"/>
              <a:ext cx="10050" cy="4400"/>
            </a:xfrm>
            <a:custGeom>
              <a:avLst/>
              <a:gdLst/>
              <a:ahLst/>
              <a:cxnLst/>
              <a:rect l="l" t="t" r="r" b="b"/>
              <a:pathLst>
                <a:path w="402" h="176" extrusionOk="0">
                  <a:moveTo>
                    <a:pt x="75" y="0"/>
                  </a:moveTo>
                  <a:cubicBezTo>
                    <a:pt x="50" y="0"/>
                    <a:pt x="25" y="0"/>
                    <a:pt x="25" y="25"/>
                  </a:cubicBezTo>
                  <a:cubicBezTo>
                    <a:pt x="0" y="50"/>
                    <a:pt x="25" y="75"/>
                    <a:pt x="25" y="75"/>
                  </a:cubicBezTo>
                  <a:cubicBezTo>
                    <a:pt x="126" y="125"/>
                    <a:pt x="251" y="150"/>
                    <a:pt x="351" y="176"/>
                  </a:cubicBezTo>
                  <a:lnTo>
                    <a:pt x="376" y="176"/>
                  </a:lnTo>
                  <a:cubicBezTo>
                    <a:pt x="376" y="176"/>
                    <a:pt x="401" y="150"/>
                    <a:pt x="401" y="125"/>
                  </a:cubicBezTo>
                  <a:cubicBezTo>
                    <a:pt x="401" y="125"/>
                    <a:pt x="376" y="100"/>
                    <a:pt x="376" y="100"/>
                  </a:cubicBezTo>
                  <a:cubicBezTo>
                    <a:pt x="251" y="100"/>
                    <a:pt x="151" y="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4"/>
            <p:cNvSpPr/>
            <p:nvPr/>
          </p:nvSpPr>
          <p:spPr>
            <a:xfrm>
              <a:off x="1537725" y="2769600"/>
              <a:ext cx="13200" cy="5525"/>
            </a:xfrm>
            <a:custGeom>
              <a:avLst/>
              <a:gdLst/>
              <a:ahLst/>
              <a:cxnLst/>
              <a:rect l="l" t="t" r="r" b="b"/>
              <a:pathLst>
                <a:path w="528" h="221" extrusionOk="0">
                  <a:moveTo>
                    <a:pt x="35" y="1"/>
                  </a:moveTo>
                  <a:cubicBezTo>
                    <a:pt x="26" y="1"/>
                    <a:pt x="13" y="7"/>
                    <a:pt x="1" y="20"/>
                  </a:cubicBezTo>
                  <a:cubicBezTo>
                    <a:pt x="1" y="45"/>
                    <a:pt x="1" y="70"/>
                    <a:pt x="26" y="70"/>
                  </a:cubicBezTo>
                  <a:cubicBezTo>
                    <a:pt x="151" y="170"/>
                    <a:pt x="327" y="220"/>
                    <a:pt x="477" y="220"/>
                  </a:cubicBezTo>
                  <a:cubicBezTo>
                    <a:pt x="502" y="220"/>
                    <a:pt x="527" y="195"/>
                    <a:pt x="527" y="170"/>
                  </a:cubicBezTo>
                  <a:cubicBezTo>
                    <a:pt x="527" y="145"/>
                    <a:pt x="502" y="145"/>
                    <a:pt x="477" y="145"/>
                  </a:cubicBezTo>
                  <a:cubicBezTo>
                    <a:pt x="327" y="145"/>
                    <a:pt x="176" y="95"/>
                    <a:pt x="51" y="20"/>
                  </a:cubicBez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4"/>
            <p:cNvSpPr/>
            <p:nvPr/>
          </p:nvSpPr>
          <p:spPr>
            <a:xfrm>
              <a:off x="1740125" y="2989375"/>
              <a:ext cx="36350" cy="4425"/>
            </a:xfrm>
            <a:custGeom>
              <a:avLst/>
              <a:gdLst/>
              <a:ahLst/>
              <a:cxnLst/>
              <a:rect l="l" t="t" r="r" b="b"/>
              <a:pathLst>
                <a:path w="1454" h="177" extrusionOk="0">
                  <a:moveTo>
                    <a:pt x="50" y="1"/>
                  </a:moveTo>
                  <a:cubicBezTo>
                    <a:pt x="25" y="1"/>
                    <a:pt x="25" y="26"/>
                    <a:pt x="25" y="26"/>
                  </a:cubicBezTo>
                  <a:cubicBezTo>
                    <a:pt x="0" y="51"/>
                    <a:pt x="25" y="76"/>
                    <a:pt x="50" y="76"/>
                  </a:cubicBezTo>
                  <a:cubicBezTo>
                    <a:pt x="401" y="126"/>
                    <a:pt x="777" y="176"/>
                    <a:pt x="1153" y="176"/>
                  </a:cubicBezTo>
                  <a:cubicBezTo>
                    <a:pt x="1253" y="176"/>
                    <a:pt x="1328" y="176"/>
                    <a:pt x="1429" y="151"/>
                  </a:cubicBezTo>
                  <a:cubicBezTo>
                    <a:pt x="1429" y="151"/>
                    <a:pt x="1454" y="151"/>
                    <a:pt x="1454" y="126"/>
                  </a:cubicBezTo>
                  <a:cubicBezTo>
                    <a:pt x="1454" y="101"/>
                    <a:pt x="1429" y="101"/>
                    <a:pt x="1429" y="101"/>
                  </a:cubicBezTo>
                  <a:lnTo>
                    <a:pt x="1404" y="101"/>
                  </a:lnTo>
                  <a:cubicBezTo>
                    <a:pt x="952" y="101"/>
                    <a:pt x="5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4"/>
            <p:cNvSpPr/>
            <p:nvPr/>
          </p:nvSpPr>
          <p:spPr>
            <a:xfrm>
              <a:off x="1744500" y="2997525"/>
              <a:ext cx="26975" cy="3150"/>
            </a:xfrm>
            <a:custGeom>
              <a:avLst/>
              <a:gdLst/>
              <a:ahLst/>
              <a:cxnLst/>
              <a:rect l="l" t="t" r="r" b="b"/>
              <a:pathLst>
                <a:path w="1079" h="126" extrusionOk="0">
                  <a:moveTo>
                    <a:pt x="51" y="1"/>
                  </a:moveTo>
                  <a:cubicBezTo>
                    <a:pt x="26" y="1"/>
                    <a:pt x="1" y="26"/>
                    <a:pt x="1" y="51"/>
                  </a:cubicBezTo>
                  <a:cubicBezTo>
                    <a:pt x="1" y="51"/>
                    <a:pt x="1" y="76"/>
                    <a:pt x="26" y="76"/>
                  </a:cubicBezTo>
                  <a:cubicBezTo>
                    <a:pt x="176" y="101"/>
                    <a:pt x="351" y="126"/>
                    <a:pt x="502" y="126"/>
                  </a:cubicBezTo>
                  <a:cubicBezTo>
                    <a:pt x="677" y="126"/>
                    <a:pt x="853" y="101"/>
                    <a:pt x="1053" y="76"/>
                  </a:cubicBezTo>
                  <a:cubicBezTo>
                    <a:pt x="1053" y="76"/>
                    <a:pt x="1078" y="51"/>
                    <a:pt x="1078" y="26"/>
                  </a:cubicBezTo>
                  <a:cubicBezTo>
                    <a:pt x="1078" y="1"/>
                    <a:pt x="1053" y="1"/>
                    <a:pt x="1028" y="1"/>
                  </a:cubicBezTo>
                  <a:cubicBezTo>
                    <a:pt x="865" y="26"/>
                    <a:pt x="702" y="38"/>
                    <a:pt x="539" y="38"/>
                  </a:cubicBezTo>
                  <a:cubicBezTo>
                    <a:pt x="376" y="38"/>
                    <a:pt x="21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4"/>
            <p:cNvSpPr/>
            <p:nvPr/>
          </p:nvSpPr>
          <p:spPr>
            <a:xfrm>
              <a:off x="1531475" y="2976225"/>
              <a:ext cx="46375" cy="9425"/>
            </a:xfrm>
            <a:custGeom>
              <a:avLst/>
              <a:gdLst/>
              <a:ahLst/>
              <a:cxnLst/>
              <a:rect l="l" t="t" r="r" b="b"/>
              <a:pathLst>
                <a:path w="1855" h="377" extrusionOk="0">
                  <a:moveTo>
                    <a:pt x="50" y="0"/>
                  </a:moveTo>
                  <a:cubicBezTo>
                    <a:pt x="25" y="0"/>
                    <a:pt x="0" y="0"/>
                    <a:pt x="0" y="25"/>
                  </a:cubicBezTo>
                  <a:cubicBezTo>
                    <a:pt x="0" y="51"/>
                    <a:pt x="0" y="76"/>
                    <a:pt x="25" y="76"/>
                  </a:cubicBezTo>
                  <a:cubicBezTo>
                    <a:pt x="602" y="251"/>
                    <a:pt x="1203" y="351"/>
                    <a:pt x="1805" y="376"/>
                  </a:cubicBezTo>
                  <a:cubicBezTo>
                    <a:pt x="1830" y="376"/>
                    <a:pt x="1830" y="376"/>
                    <a:pt x="1830" y="351"/>
                  </a:cubicBezTo>
                  <a:cubicBezTo>
                    <a:pt x="1855" y="326"/>
                    <a:pt x="1830" y="301"/>
                    <a:pt x="1805" y="301"/>
                  </a:cubicBezTo>
                  <a:cubicBezTo>
                    <a:pt x="1203" y="301"/>
                    <a:pt x="602"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4"/>
            <p:cNvSpPr/>
            <p:nvPr/>
          </p:nvSpPr>
          <p:spPr>
            <a:xfrm>
              <a:off x="1461925" y="2865950"/>
              <a:ext cx="20700" cy="4400"/>
            </a:xfrm>
            <a:custGeom>
              <a:avLst/>
              <a:gdLst/>
              <a:ahLst/>
              <a:cxnLst/>
              <a:rect l="l" t="t" r="r" b="b"/>
              <a:pathLst>
                <a:path w="828" h="176" extrusionOk="0">
                  <a:moveTo>
                    <a:pt x="50" y="0"/>
                  </a:moveTo>
                  <a:cubicBezTo>
                    <a:pt x="25" y="0"/>
                    <a:pt x="0" y="25"/>
                    <a:pt x="0" y="25"/>
                  </a:cubicBezTo>
                  <a:cubicBezTo>
                    <a:pt x="0" y="50"/>
                    <a:pt x="0" y="76"/>
                    <a:pt x="25" y="76"/>
                  </a:cubicBezTo>
                  <a:cubicBezTo>
                    <a:pt x="226" y="151"/>
                    <a:pt x="451" y="176"/>
                    <a:pt x="652" y="176"/>
                  </a:cubicBezTo>
                  <a:lnTo>
                    <a:pt x="777" y="176"/>
                  </a:lnTo>
                  <a:cubicBezTo>
                    <a:pt x="802" y="176"/>
                    <a:pt x="827" y="176"/>
                    <a:pt x="802" y="151"/>
                  </a:cubicBezTo>
                  <a:cubicBezTo>
                    <a:pt x="802" y="133"/>
                    <a:pt x="802" y="115"/>
                    <a:pt x="793" y="115"/>
                  </a:cubicBezTo>
                  <a:cubicBezTo>
                    <a:pt x="790" y="115"/>
                    <a:pt x="784" y="118"/>
                    <a:pt x="777" y="126"/>
                  </a:cubicBezTo>
                  <a:cubicBezTo>
                    <a:pt x="527" y="126"/>
                    <a:pt x="276" y="1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4"/>
            <p:cNvSpPr/>
            <p:nvPr/>
          </p:nvSpPr>
          <p:spPr>
            <a:xfrm>
              <a:off x="1744500" y="2803025"/>
              <a:ext cx="68325" cy="3425"/>
            </a:xfrm>
            <a:custGeom>
              <a:avLst/>
              <a:gdLst/>
              <a:ahLst/>
              <a:cxnLst/>
              <a:rect l="l" t="t" r="r" b="b"/>
              <a:pathLst>
                <a:path w="2733" h="137" extrusionOk="0">
                  <a:moveTo>
                    <a:pt x="29" y="1"/>
                  </a:moveTo>
                  <a:cubicBezTo>
                    <a:pt x="13" y="1"/>
                    <a:pt x="1" y="18"/>
                    <a:pt x="1" y="36"/>
                  </a:cubicBezTo>
                  <a:cubicBezTo>
                    <a:pt x="1" y="61"/>
                    <a:pt x="26" y="61"/>
                    <a:pt x="51" y="61"/>
                  </a:cubicBezTo>
                  <a:cubicBezTo>
                    <a:pt x="502" y="111"/>
                    <a:pt x="953" y="136"/>
                    <a:pt x="1429" y="136"/>
                  </a:cubicBezTo>
                  <a:cubicBezTo>
                    <a:pt x="1855" y="136"/>
                    <a:pt x="2281" y="111"/>
                    <a:pt x="2682" y="86"/>
                  </a:cubicBezTo>
                  <a:cubicBezTo>
                    <a:pt x="2707" y="86"/>
                    <a:pt x="2732" y="61"/>
                    <a:pt x="2732" y="36"/>
                  </a:cubicBezTo>
                  <a:cubicBezTo>
                    <a:pt x="2732" y="11"/>
                    <a:pt x="2707" y="11"/>
                    <a:pt x="2682" y="11"/>
                  </a:cubicBezTo>
                  <a:cubicBezTo>
                    <a:pt x="2286" y="45"/>
                    <a:pt x="1890" y="59"/>
                    <a:pt x="1494" y="59"/>
                  </a:cubicBezTo>
                  <a:cubicBezTo>
                    <a:pt x="1013" y="59"/>
                    <a:pt x="532" y="39"/>
                    <a:pt x="51"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4"/>
            <p:cNvSpPr/>
            <p:nvPr/>
          </p:nvSpPr>
          <p:spPr>
            <a:xfrm>
              <a:off x="1670575" y="2772575"/>
              <a:ext cx="100900" cy="8175"/>
            </a:xfrm>
            <a:custGeom>
              <a:avLst/>
              <a:gdLst/>
              <a:ahLst/>
              <a:cxnLst/>
              <a:rect l="l" t="t" r="r" b="b"/>
              <a:pathLst>
                <a:path w="4036" h="327" extrusionOk="0">
                  <a:moveTo>
                    <a:pt x="50" y="1"/>
                  </a:moveTo>
                  <a:cubicBezTo>
                    <a:pt x="25" y="1"/>
                    <a:pt x="25" y="1"/>
                    <a:pt x="0" y="26"/>
                  </a:cubicBezTo>
                  <a:cubicBezTo>
                    <a:pt x="0" y="51"/>
                    <a:pt x="25" y="76"/>
                    <a:pt x="25" y="76"/>
                  </a:cubicBezTo>
                  <a:cubicBezTo>
                    <a:pt x="902" y="227"/>
                    <a:pt x="1780" y="327"/>
                    <a:pt x="2682" y="327"/>
                  </a:cubicBezTo>
                  <a:cubicBezTo>
                    <a:pt x="3108" y="327"/>
                    <a:pt x="3559" y="302"/>
                    <a:pt x="3985" y="252"/>
                  </a:cubicBezTo>
                  <a:cubicBezTo>
                    <a:pt x="4010" y="252"/>
                    <a:pt x="4035" y="227"/>
                    <a:pt x="4035" y="227"/>
                  </a:cubicBezTo>
                  <a:cubicBezTo>
                    <a:pt x="4035" y="201"/>
                    <a:pt x="4010" y="176"/>
                    <a:pt x="3985" y="176"/>
                  </a:cubicBezTo>
                  <a:cubicBezTo>
                    <a:pt x="3531" y="220"/>
                    <a:pt x="3074" y="242"/>
                    <a:pt x="2616" y="242"/>
                  </a:cubicBezTo>
                  <a:cubicBezTo>
                    <a:pt x="1759" y="242"/>
                    <a:pt x="899" y="1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4"/>
            <p:cNvSpPr/>
            <p:nvPr/>
          </p:nvSpPr>
          <p:spPr>
            <a:xfrm>
              <a:off x="1704400" y="2781975"/>
              <a:ext cx="80225" cy="4425"/>
            </a:xfrm>
            <a:custGeom>
              <a:avLst/>
              <a:gdLst/>
              <a:ahLst/>
              <a:cxnLst/>
              <a:rect l="l" t="t" r="r" b="b"/>
              <a:pathLst>
                <a:path w="3209" h="177" extrusionOk="0">
                  <a:moveTo>
                    <a:pt x="3183" y="1"/>
                  </a:moveTo>
                  <a:cubicBezTo>
                    <a:pt x="2605" y="70"/>
                    <a:pt x="2027" y="108"/>
                    <a:pt x="1448" y="108"/>
                  </a:cubicBezTo>
                  <a:cubicBezTo>
                    <a:pt x="974" y="108"/>
                    <a:pt x="500" y="82"/>
                    <a:pt x="26" y="26"/>
                  </a:cubicBezTo>
                  <a:cubicBezTo>
                    <a:pt x="26" y="26"/>
                    <a:pt x="0" y="26"/>
                    <a:pt x="0" y="51"/>
                  </a:cubicBezTo>
                  <a:cubicBezTo>
                    <a:pt x="0" y="76"/>
                    <a:pt x="0" y="76"/>
                    <a:pt x="26" y="101"/>
                  </a:cubicBezTo>
                  <a:cubicBezTo>
                    <a:pt x="527" y="151"/>
                    <a:pt x="1003" y="176"/>
                    <a:pt x="1504" y="176"/>
                  </a:cubicBezTo>
                  <a:cubicBezTo>
                    <a:pt x="2056" y="176"/>
                    <a:pt x="2632" y="151"/>
                    <a:pt x="3183" y="51"/>
                  </a:cubicBezTo>
                  <a:cubicBezTo>
                    <a:pt x="3209" y="51"/>
                    <a:pt x="3209" y="51"/>
                    <a:pt x="3209" y="26"/>
                  </a:cubicBezTo>
                  <a:cubicBezTo>
                    <a:pt x="3209" y="1"/>
                    <a:pt x="3209" y="1"/>
                    <a:pt x="3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4"/>
            <p:cNvSpPr/>
            <p:nvPr/>
          </p:nvSpPr>
          <p:spPr>
            <a:xfrm>
              <a:off x="1733225" y="2788625"/>
              <a:ext cx="63925" cy="4025"/>
            </a:xfrm>
            <a:custGeom>
              <a:avLst/>
              <a:gdLst/>
              <a:ahLst/>
              <a:cxnLst/>
              <a:rect l="l" t="t" r="r" b="b"/>
              <a:pathLst>
                <a:path w="2557" h="161" extrusionOk="0">
                  <a:moveTo>
                    <a:pt x="2528" y="0"/>
                  </a:moveTo>
                  <a:cubicBezTo>
                    <a:pt x="2521" y="0"/>
                    <a:pt x="2514" y="3"/>
                    <a:pt x="2507" y="11"/>
                  </a:cubicBezTo>
                  <a:cubicBezTo>
                    <a:pt x="2093" y="73"/>
                    <a:pt x="1680" y="105"/>
                    <a:pt x="1266" y="105"/>
                  </a:cubicBezTo>
                  <a:cubicBezTo>
                    <a:pt x="853" y="105"/>
                    <a:pt x="439" y="73"/>
                    <a:pt x="25" y="11"/>
                  </a:cubicBezTo>
                  <a:cubicBezTo>
                    <a:pt x="0" y="11"/>
                    <a:pt x="0" y="36"/>
                    <a:pt x="0" y="36"/>
                  </a:cubicBezTo>
                  <a:cubicBezTo>
                    <a:pt x="0" y="61"/>
                    <a:pt x="0" y="86"/>
                    <a:pt x="25" y="86"/>
                  </a:cubicBezTo>
                  <a:cubicBezTo>
                    <a:pt x="426" y="136"/>
                    <a:pt x="827" y="161"/>
                    <a:pt x="1228" y="161"/>
                  </a:cubicBezTo>
                  <a:cubicBezTo>
                    <a:pt x="1655" y="161"/>
                    <a:pt x="2081" y="136"/>
                    <a:pt x="2532" y="61"/>
                  </a:cubicBezTo>
                  <a:cubicBezTo>
                    <a:pt x="2532" y="61"/>
                    <a:pt x="2557" y="36"/>
                    <a:pt x="2557" y="36"/>
                  </a:cubicBezTo>
                  <a:cubicBezTo>
                    <a:pt x="2557" y="18"/>
                    <a:pt x="2544" y="0"/>
                    <a:pt x="2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4"/>
            <p:cNvSpPr/>
            <p:nvPr/>
          </p:nvSpPr>
          <p:spPr>
            <a:xfrm>
              <a:off x="1750150" y="2795775"/>
              <a:ext cx="48250" cy="4400"/>
            </a:xfrm>
            <a:custGeom>
              <a:avLst/>
              <a:gdLst/>
              <a:ahLst/>
              <a:cxnLst/>
              <a:rect l="l" t="t" r="r" b="b"/>
              <a:pathLst>
                <a:path w="1930" h="176" extrusionOk="0">
                  <a:moveTo>
                    <a:pt x="1880" y="0"/>
                  </a:moveTo>
                  <a:cubicBezTo>
                    <a:pt x="1504" y="79"/>
                    <a:pt x="1118" y="118"/>
                    <a:pt x="729" y="118"/>
                  </a:cubicBezTo>
                  <a:cubicBezTo>
                    <a:pt x="495" y="118"/>
                    <a:pt x="260" y="104"/>
                    <a:pt x="25" y="76"/>
                  </a:cubicBezTo>
                  <a:cubicBezTo>
                    <a:pt x="25" y="68"/>
                    <a:pt x="23" y="65"/>
                    <a:pt x="20" y="65"/>
                  </a:cubicBezTo>
                  <a:cubicBezTo>
                    <a:pt x="13" y="65"/>
                    <a:pt x="0" y="83"/>
                    <a:pt x="0" y="101"/>
                  </a:cubicBezTo>
                  <a:cubicBezTo>
                    <a:pt x="0" y="126"/>
                    <a:pt x="0" y="126"/>
                    <a:pt x="25" y="126"/>
                  </a:cubicBezTo>
                  <a:cubicBezTo>
                    <a:pt x="276" y="176"/>
                    <a:pt x="526" y="176"/>
                    <a:pt x="777" y="176"/>
                  </a:cubicBezTo>
                  <a:cubicBezTo>
                    <a:pt x="1153" y="176"/>
                    <a:pt x="1529" y="151"/>
                    <a:pt x="1880" y="76"/>
                  </a:cubicBezTo>
                  <a:cubicBezTo>
                    <a:pt x="1905" y="76"/>
                    <a:pt x="1930" y="50"/>
                    <a:pt x="1930" y="25"/>
                  </a:cubicBezTo>
                  <a:cubicBezTo>
                    <a:pt x="1905" y="25"/>
                    <a:pt x="1905"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4"/>
            <p:cNvSpPr/>
            <p:nvPr/>
          </p:nvSpPr>
          <p:spPr>
            <a:xfrm>
              <a:off x="1708150" y="2770075"/>
              <a:ext cx="37625" cy="3800"/>
            </a:xfrm>
            <a:custGeom>
              <a:avLst/>
              <a:gdLst/>
              <a:ahLst/>
              <a:cxnLst/>
              <a:rect l="l" t="t" r="r" b="b"/>
              <a:pathLst>
                <a:path w="1505" h="152" extrusionOk="0">
                  <a:moveTo>
                    <a:pt x="1480" y="1"/>
                  </a:moveTo>
                  <a:cubicBezTo>
                    <a:pt x="1224" y="54"/>
                    <a:pt x="969" y="79"/>
                    <a:pt x="714" y="79"/>
                  </a:cubicBezTo>
                  <a:cubicBezTo>
                    <a:pt x="493" y="79"/>
                    <a:pt x="272" y="61"/>
                    <a:pt x="51" y="26"/>
                  </a:cubicBezTo>
                  <a:cubicBezTo>
                    <a:pt x="44" y="18"/>
                    <a:pt x="38" y="15"/>
                    <a:pt x="34" y="15"/>
                  </a:cubicBezTo>
                  <a:cubicBezTo>
                    <a:pt x="24" y="15"/>
                    <a:pt x="19" y="33"/>
                    <a:pt x="1" y="51"/>
                  </a:cubicBezTo>
                  <a:cubicBezTo>
                    <a:pt x="1" y="51"/>
                    <a:pt x="26" y="76"/>
                    <a:pt x="26" y="76"/>
                  </a:cubicBezTo>
                  <a:cubicBezTo>
                    <a:pt x="277" y="126"/>
                    <a:pt x="502" y="151"/>
                    <a:pt x="728" y="151"/>
                  </a:cubicBezTo>
                  <a:cubicBezTo>
                    <a:pt x="978" y="151"/>
                    <a:pt x="1229" y="126"/>
                    <a:pt x="1480" y="76"/>
                  </a:cubicBezTo>
                  <a:cubicBezTo>
                    <a:pt x="1505" y="76"/>
                    <a:pt x="1505" y="51"/>
                    <a:pt x="1505" y="26"/>
                  </a:cubicBezTo>
                  <a:cubicBezTo>
                    <a:pt x="1505" y="1"/>
                    <a:pt x="148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4"/>
            <p:cNvSpPr/>
            <p:nvPr/>
          </p:nvSpPr>
          <p:spPr>
            <a:xfrm>
              <a:off x="1547750" y="2764450"/>
              <a:ext cx="14450" cy="3775"/>
            </a:xfrm>
            <a:custGeom>
              <a:avLst/>
              <a:gdLst/>
              <a:ahLst/>
              <a:cxnLst/>
              <a:rect l="l" t="t" r="r" b="b"/>
              <a:pathLst>
                <a:path w="578" h="151" extrusionOk="0">
                  <a:moveTo>
                    <a:pt x="51" y="0"/>
                  </a:moveTo>
                  <a:cubicBezTo>
                    <a:pt x="26" y="0"/>
                    <a:pt x="1" y="0"/>
                    <a:pt x="1" y="25"/>
                  </a:cubicBezTo>
                  <a:cubicBezTo>
                    <a:pt x="1" y="25"/>
                    <a:pt x="1" y="50"/>
                    <a:pt x="26" y="50"/>
                  </a:cubicBezTo>
                  <a:cubicBezTo>
                    <a:pt x="151" y="125"/>
                    <a:pt x="327" y="151"/>
                    <a:pt x="477" y="151"/>
                  </a:cubicBezTo>
                  <a:lnTo>
                    <a:pt x="552" y="151"/>
                  </a:lnTo>
                  <a:cubicBezTo>
                    <a:pt x="577" y="151"/>
                    <a:pt x="577" y="151"/>
                    <a:pt x="577" y="125"/>
                  </a:cubicBezTo>
                  <a:cubicBezTo>
                    <a:pt x="577" y="100"/>
                    <a:pt x="552" y="100"/>
                    <a:pt x="552" y="100"/>
                  </a:cubicBezTo>
                  <a:cubicBezTo>
                    <a:pt x="377" y="10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4"/>
            <p:cNvSpPr/>
            <p:nvPr/>
          </p:nvSpPr>
          <p:spPr>
            <a:xfrm>
              <a:off x="1559650" y="2760050"/>
              <a:ext cx="8800" cy="3175"/>
            </a:xfrm>
            <a:custGeom>
              <a:avLst/>
              <a:gdLst/>
              <a:ahLst/>
              <a:cxnLst/>
              <a:rect l="l" t="t" r="r" b="b"/>
              <a:pathLst>
                <a:path w="352" h="127" extrusionOk="0">
                  <a:moveTo>
                    <a:pt x="51" y="1"/>
                  </a:moveTo>
                  <a:cubicBezTo>
                    <a:pt x="26" y="1"/>
                    <a:pt x="1" y="1"/>
                    <a:pt x="1" y="26"/>
                  </a:cubicBezTo>
                  <a:cubicBezTo>
                    <a:pt x="1" y="51"/>
                    <a:pt x="26" y="51"/>
                    <a:pt x="26" y="76"/>
                  </a:cubicBezTo>
                  <a:lnTo>
                    <a:pt x="302" y="126"/>
                  </a:lnTo>
                  <a:cubicBezTo>
                    <a:pt x="327" y="126"/>
                    <a:pt x="327" y="126"/>
                    <a:pt x="352" y="101"/>
                  </a:cubicBezTo>
                  <a:cubicBezTo>
                    <a:pt x="352" y="76"/>
                    <a:pt x="327" y="76"/>
                    <a:pt x="327"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4"/>
            <p:cNvSpPr/>
            <p:nvPr/>
          </p:nvSpPr>
          <p:spPr>
            <a:xfrm>
              <a:off x="1728200" y="2872850"/>
              <a:ext cx="55175" cy="6275"/>
            </a:xfrm>
            <a:custGeom>
              <a:avLst/>
              <a:gdLst/>
              <a:ahLst/>
              <a:cxnLst/>
              <a:rect l="l" t="t" r="r" b="b"/>
              <a:pathLst>
                <a:path w="2207" h="251" extrusionOk="0">
                  <a:moveTo>
                    <a:pt x="51" y="0"/>
                  </a:moveTo>
                  <a:cubicBezTo>
                    <a:pt x="26" y="0"/>
                    <a:pt x="26" y="25"/>
                    <a:pt x="26" y="50"/>
                  </a:cubicBezTo>
                  <a:cubicBezTo>
                    <a:pt x="1" y="50"/>
                    <a:pt x="26" y="75"/>
                    <a:pt x="51" y="75"/>
                  </a:cubicBezTo>
                  <a:cubicBezTo>
                    <a:pt x="753" y="175"/>
                    <a:pt x="1455" y="226"/>
                    <a:pt x="2156" y="251"/>
                  </a:cubicBezTo>
                  <a:cubicBezTo>
                    <a:pt x="2181" y="251"/>
                    <a:pt x="2206" y="226"/>
                    <a:pt x="2206" y="226"/>
                  </a:cubicBezTo>
                  <a:cubicBezTo>
                    <a:pt x="2206" y="201"/>
                    <a:pt x="2181" y="175"/>
                    <a:pt x="2156" y="175"/>
                  </a:cubicBezTo>
                  <a:cubicBezTo>
                    <a:pt x="1455" y="150"/>
                    <a:pt x="753"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4"/>
            <p:cNvSpPr/>
            <p:nvPr/>
          </p:nvSpPr>
          <p:spPr>
            <a:xfrm>
              <a:off x="1634850" y="3069325"/>
              <a:ext cx="55800" cy="10300"/>
            </a:xfrm>
            <a:custGeom>
              <a:avLst/>
              <a:gdLst/>
              <a:ahLst/>
              <a:cxnLst/>
              <a:rect l="l" t="t" r="r" b="b"/>
              <a:pathLst>
                <a:path w="2232" h="412" extrusionOk="0">
                  <a:moveTo>
                    <a:pt x="29" y="0"/>
                  </a:moveTo>
                  <a:cubicBezTo>
                    <a:pt x="13" y="0"/>
                    <a:pt x="1" y="18"/>
                    <a:pt x="1" y="36"/>
                  </a:cubicBezTo>
                  <a:cubicBezTo>
                    <a:pt x="1" y="36"/>
                    <a:pt x="1" y="61"/>
                    <a:pt x="26" y="61"/>
                  </a:cubicBezTo>
                  <a:cubicBezTo>
                    <a:pt x="727" y="261"/>
                    <a:pt x="1454" y="362"/>
                    <a:pt x="2181" y="412"/>
                  </a:cubicBezTo>
                  <a:cubicBezTo>
                    <a:pt x="2206" y="412"/>
                    <a:pt x="2231" y="387"/>
                    <a:pt x="2231" y="362"/>
                  </a:cubicBezTo>
                  <a:cubicBezTo>
                    <a:pt x="2231" y="362"/>
                    <a:pt x="2206" y="337"/>
                    <a:pt x="2181" y="337"/>
                  </a:cubicBezTo>
                  <a:cubicBezTo>
                    <a:pt x="1454" y="312"/>
                    <a:pt x="752" y="1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4"/>
            <p:cNvSpPr/>
            <p:nvPr/>
          </p:nvSpPr>
          <p:spPr>
            <a:xfrm>
              <a:off x="1696250" y="3042000"/>
              <a:ext cx="35750" cy="6925"/>
            </a:xfrm>
            <a:custGeom>
              <a:avLst/>
              <a:gdLst/>
              <a:ahLst/>
              <a:cxnLst/>
              <a:rect l="l" t="t" r="r" b="b"/>
              <a:pathLst>
                <a:path w="1430" h="277" extrusionOk="0">
                  <a:moveTo>
                    <a:pt x="51" y="1"/>
                  </a:moveTo>
                  <a:cubicBezTo>
                    <a:pt x="51" y="1"/>
                    <a:pt x="26" y="1"/>
                    <a:pt x="26" y="26"/>
                  </a:cubicBezTo>
                  <a:cubicBezTo>
                    <a:pt x="1" y="51"/>
                    <a:pt x="26" y="76"/>
                    <a:pt x="51" y="76"/>
                  </a:cubicBezTo>
                  <a:cubicBezTo>
                    <a:pt x="477" y="201"/>
                    <a:pt x="928" y="277"/>
                    <a:pt x="1404" y="277"/>
                  </a:cubicBezTo>
                  <a:cubicBezTo>
                    <a:pt x="1404" y="277"/>
                    <a:pt x="1429" y="252"/>
                    <a:pt x="1429" y="227"/>
                  </a:cubicBezTo>
                  <a:cubicBezTo>
                    <a:pt x="1429" y="227"/>
                    <a:pt x="1404" y="201"/>
                    <a:pt x="1404" y="201"/>
                  </a:cubicBezTo>
                  <a:cubicBezTo>
                    <a:pt x="953" y="201"/>
                    <a:pt x="50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4"/>
            <p:cNvSpPr/>
            <p:nvPr/>
          </p:nvSpPr>
          <p:spPr>
            <a:xfrm>
              <a:off x="1662425" y="1952575"/>
              <a:ext cx="19450" cy="24300"/>
            </a:xfrm>
            <a:custGeom>
              <a:avLst/>
              <a:gdLst/>
              <a:ahLst/>
              <a:cxnLst/>
              <a:rect l="l" t="t" r="r" b="b"/>
              <a:pathLst>
                <a:path w="778" h="972" extrusionOk="0">
                  <a:moveTo>
                    <a:pt x="702" y="0"/>
                  </a:moveTo>
                  <a:cubicBezTo>
                    <a:pt x="683" y="0"/>
                    <a:pt x="664" y="6"/>
                    <a:pt x="652" y="19"/>
                  </a:cubicBezTo>
                  <a:cubicBezTo>
                    <a:pt x="552" y="94"/>
                    <a:pt x="451" y="194"/>
                    <a:pt x="351" y="320"/>
                  </a:cubicBezTo>
                  <a:cubicBezTo>
                    <a:pt x="226" y="495"/>
                    <a:pt x="126" y="670"/>
                    <a:pt x="25" y="871"/>
                  </a:cubicBezTo>
                  <a:cubicBezTo>
                    <a:pt x="0" y="896"/>
                    <a:pt x="0" y="946"/>
                    <a:pt x="50" y="971"/>
                  </a:cubicBezTo>
                  <a:lnTo>
                    <a:pt x="75" y="971"/>
                  </a:lnTo>
                  <a:cubicBezTo>
                    <a:pt x="101" y="971"/>
                    <a:pt x="126" y="971"/>
                    <a:pt x="151" y="946"/>
                  </a:cubicBezTo>
                  <a:cubicBezTo>
                    <a:pt x="251" y="746"/>
                    <a:pt x="351" y="570"/>
                    <a:pt x="476" y="420"/>
                  </a:cubicBezTo>
                  <a:cubicBezTo>
                    <a:pt x="577" y="295"/>
                    <a:pt x="652" y="194"/>
                    <a:pt x="752" y="119"/>
                  </a:cubicBezTo>
                  <a:cubicBezTo>
                    <a:pt x="777" y="94"/>
                    <a:pt x="777" y="44"/>
                    <a:pt x="752" y="19"/>
                  </a:cubicBezTo>
                  <a:cubicBezTo>
                    <a:pt x="740" y="6"/>
                    <a:pt x="721"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4"/>
            <p:cNvSpPr/>
            <p:nvPr/>
          </p:nvSpPr>
          <p:spPr>
            <a:xfrm>
              <a:off x="1709400" y="2295775"/>
              <a:ext cx="65825" cy="94000"/>
            </a:xfrm>
            <a:custGeom>
              <a:avLst/>
              <a:gdLst/>
              <a:ahLst/>
              <a:cxnLst/>
              <a:rect l="l" t="t" r="r" b="b"/>
              <a:pathLst>
                <a:path w="2633" h="3760" extrusionOk="0">
                  <a:moveTo>
                    <a:pt x="2582" y="0"/>
                  </a:moveTo>
                  <a:cubicBezTo>
                    <a:pt x="2532" y="0"/>
                    <a:pt x="2507" y="0"/>
                    <a:pt x="2482" y="50"/>
                  </a:cubicBezTo>
                  <a:cubicBezTo>
                    <a:pt x="2457" y="75"/>
                    <a:pt x="2457" y="100"/>
                    <a:pt x="2432" y="151"/>
                  </a:cubicBezTo>
                  <a:cubicBezTo>
                    <a:pt x="2257" y="527"/>
                    <a:pt x="1981" y="902"/>
                    <a:pt x="1730" y="1253"/>
                  </a:cubicBezTo>
                  <a:lnTo>
                    <a:pt x="352" y="3158"/>
                  </a:lnTo>
                  <a:cubicBezTo>
                    <a:pt x="302" y="3233"/>
                    <a:pt x="277" y="3283"/>
                    <a:pt x="227" y="3359"/>
                  </a:cubicBezTo>
                  <a:cubicBezTo>
                    <a:pt x="176" y="3459"/>
                    <a:pt x="101" y="3559"/>
                    <a:pt x="26" y="3609"/>
                  </a:cubicBezTo>
                  <a:cubicBezTo>
                    <a:pt x="1" y="3634"/>
                    <a:pt x="1" y="3684"/>
                    <a:pt x="26" y="3710"/>
                  </a:cubicBezTo>
                  <a:cubicBezTo>
                    <a:pt x="51" y="3735"/>
                    <a:pt x="51" y="3760"/>
                    <a:pt x="76" y="3760"/>
                  </a:cubicBezTo>
                  <a:cubicBezTo>
                    <a:pt x="101" y="3760"/>
                    <a:pt x="126" y="3735"/>
                    <a:pt x="126" y="3735"/>
                  </a:cubicBezTo>
                  <a:cubicBezTo>
                    <a:pt x="227" y="3659"/>
                    <a:pt x="277" y="3559"/>
                    <a:pt x="352" y="3434"/>
                  </a:cubicBezTo>
                  <a:cubicBezTo>
                    <a:pt x="402" y="3384"/>
                    <a:pt x="427" y="3308"/>
                    <a:pt x="477" y="3258"/>
                  </a:cubicBezTo>
                  <a:lnTo>
                    <a:pt x="1856" y="1329"/>
                  </a:lnTo>
                  <a:cubicBezTo>
                    <a:pt x="2131" y="978"/>
                    <a:pt x="2382" y="627"/>
                    <a:pt x="2582" y="201"/>
                  </a:cubicBezTo>
                  <a:cubicBezTo>
                    <a:pt x="2582" y="176"/>
                    <a:pt x="2608" y="151"/>
                    <a:pt x="2608" y="100"/>
                  </a:cubicBezTo>
                  <a:cubicBezTo>
                    <a:pt x="2633" y="75"/>
                    <a:pt x="2608"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4"/>
            <p:cNvSpPr/>
            <p:nvPr/>
          </p:nvSpPr>
          <p:spPr>
            <a:xfrm>
              <a:off x="1648625" y="2306175"/>
              <a:ext cx="50775" cy="74200"/>
            </a:xfrm>
            <a:custGeom>
              <a:avLst/>
              <a:gdLst/>
              <a:ahLst/>
              <a:cxnLst/>
              <a:rect l="l" t="t" r="r" b="b"/>
              <a:pathLst>
                <a:path w="2031" h="2968" extrusionOk="0">
                  <a:moveTo>
                    <a:pt x="90" y="0"/>
                  </a:moveTo>
                  <a:cubicBezTo>
                    <a:pt x="78" y="0"/>
                    <a:pt x="64" y="4"/>
                    <a:pt x="51" y="10"/>
                  </a:cubicBezTo>
                  <a:cubicBezTo>
                    <a:pt x="26" y="35"/>
                    <a:pt x="1" y="60"/>
                    <a:pt x="1" y="111"/>
                  </a:cubicBezTo>
                  <a:cubicBezTo>
                    <a:pt x="126" y="411"/>
                    <a:pt x="226" y="687"/>
                    <a:pt x="377" y="887"/>
                  </a:cubicBezTo>
                  <a:cubicBezTo>
                    <a:pt x="552" y="1163"/>
                    <a:pt x="778" y="1414"/>
                    <a:pt x="1003" y="1639"/>
                  </a:cubicBezTo>
                  <a:cubicBezTo>
                    <a:pt x="1329" y="1965"/>
                    <a:pt x="1605" y="2266"/>
                    <a:pt x="1780" y="2642"/>
                  </a:cubicBezTo>
                  <a:cubicBezTo>
                    <a:pt x="1805" y="2692"/>
                    <a:pt x="1830" y="2742"/>
                    <a:pt x="1830" y="2792"/>
                  </a:cubicBezTo>
                  <a:cubicBezTo>
                    <a:pt x="1856" y="2817"/>
                    <a:pt x="1881" y="2867"/>
                    <a:pt x="1881" y="2918"/>
                  </a:cubicBezTo>
                  <a:cubicBezTo>
                    <a:pt x="1906" y="2943"/>
                    <a:pt x="1931" y="2968"/>
                    <a:pt x="1956" y="2968"/>
                  </a:cubicBezTo>
                  <a:lnTo>
                    <a:pt x="1981" y="2968"/>
                  </a:lnTo>
                  <a:cubicBezTo>
                    <a:pt x="2031" y="2943"/>
                    <a:pt x="2031" y="2892"/>
                    <a:pt x="2031" y="2867"/>
                  </a:cubicBezTo>
                  <a:cubicBezTo>
                    <a:pt x="2006" y="2817"/>
                    <a:pt x="2006" y="2767"/>
                    <a:pt x="1981" y="2742"/>
                  </a:cubicBezTo>
                  <a:cubicBezTo>
                    <a:pt x="1956" y="2692"/>
                    <a:pt x="1931" y="2642"/>
                    <a:pt x="1931" y="2592"/>
                  </a:cubicBezTo>
                  <a:cubicBezTo>
                    <a:pt x="1755" y="2166"/>
                    <a:pt x="1429" y="1840"/>
                    <a:pt x="1129" y="1539"/>
                  </a:cubicBezTo>
                  <a:cubicBezTo>
                    <a:pt x="903" y="1314"/>
                    <a:pt x="678" y="1063"/>
                    <a:pt x="502" y="812"/>
                  </a:cubicBezTo>
                  <a:cubicBezTo>
                    <a:pt x="377" y="612"/>
                    <a:pt x="252" y="361"/>
                    <a:pt x="151" y="60"/>
                  </a:cubicBezTo>
                  <a:cubicBezTo>
                    <a:pt x="151" y="24"/>
                    <a:pt x="124"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4"/>
            <p:cNvSpPr/>
            <p:nvPr/>
          </p:nvSpPr>
          <p:spPr>
            <a:xfrm>
              <a:off x="1710050" y="2253325"/>
              <a:ext cx="55775" cy="49350"/>
            </a:xfrm>
            <a:custGeom>
              <a:avLst/>
              <a:gdLst/>
              <a:ahLst/>
              <a:cxnLst/>
              <a:rect l="l" t="t" r="r" b="b"/>
              <a:pathLst>
                <a:path w="2231" h="1974" extrusionOk="0">
                  <a:moveTo>
                    <a:pt x="2155" y="0"/>
                  </a:moveTo>
                  <a:cubicBezTo>
                    <a:pt x="2137" y="0"/>
                    <a:pt x="2118" y="6"/>
                    <a:pt x="2105" y="19"/>
                  </a:cubicBezTo>
                  <a:cubicBezTo>
                    <a:pt x="1328" y="520"/>
                    <a:pt x="627" y="1147"/>
                    <a:pt x="25" y="1849"/>
                  </a:cubicBezTo>
                  <a:cubicBezTo>
                    <a:pt x="0" y="1874"/>
                    <a:pt x="0" y="1924"/>
                    <a:pt x="25" y="1949"/>
                  </a:cubicBezTo>
                  <a:cubicBezTo>
                    <a:pt x="50" y="1949"/>
                    <a:pt x="75" y="1974"/>
                    <a:pt x="75" y="1974"/>
                  </a:cubicBezTo>
                  <a:cubicBezTo>
                    <a:pt x="100" y="1974"/>
                    <a:pt x="125" y="1949"/>
                    <a:pt x="150" y="1949"/>
                  </a:cubicBezTo>
                  <a:cubicBezTo>
                    <a:pt x="752" y="1247"/>
                    <a:pt x="1429" y="646"/>
                    <a:pt x="2181" y="144"/>
                  </a:cubicBezTo>
                  <a:cubicBezTo>
                    <a:pt x="2231" y="119"/>
                    <a:pt x="2231" y="69"/>
                    <a:pt x="2206" y="19"/>
                  </a:cubicBezTo>
                  <a:cubicBezTo>
                    <a:pt x="2193" y="6"/>
                    <a:pt x="2174"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4"/>
            <p:cNvSpPr/>
            <p:nvPr/>
          </p:nvSpPr>
          <p:spPr>
            <a:xfrm>
              <a:off x="1673700" y="2269050"/>
              <a:ext cx="28850" cy="36775"/>
            </a:xfrm>
            <a:custGeom>
              <a:avLst/>
              <a:gdLst/>
              <a:ahLst/>
              <a:cxnLst/>
              <a:rect l="l" t="t" r="r" b="b"/>
              <a:pathLst>
                <a:path w="1154" h="1471" extrusionOk="0">
                  <a:moveTo>
                    <a:pt x="66" y="0"/>
                  </a:moveTo>
                  <a:cubicBezTo>
                    <a:pt x="51" y="0"/>
                    <a:pt x="36" y="6"/>
                    <a:pt x="25" y="17"/>
                  </a:cubicBezTo>
                  <a:cubicBezTo>
                    <a:pt x="0" y="42"/>
                    <a:pt x="0" y="92"/>
                    <a:pt x="25" y="142"/>
                  </a:cubicBezTo>
                  <a:cubicBezTo>
                    <a:pt x="376" y="543"/>
                    <a:pt x="702" y="994"/>
                    <a:pt x="1003" y="1445"/>
                  </a:cubicBezTo>
                  <a:cubicBezTo>
                    <a:pt x="1028" y="1445"/>
                    <a:pt x="1053" y="1470"/>
                    <a:pt x="1078" y="1470"/>
                  </a:cubicBezTo>
                  <a:cubicBezTo>
                    <a:pt x="1078" y="1470"/>
                    <a:pt x="1103" y="1470"/>
                    <a:pt x="1128" y="1445"/>
                  </a:cubicBezTo>
                  <a:cubicBezTo>
                    <a:pt x="1153" y="1420"/>
                    <a:pt x="1153" y="1370"/>
                    <a:pt x="1128" y="1345"/>
                  </a:cubicBezTo>
                  <a:cubicBezTo>
                    <a:pt x="827" y="919"/>
                    <a:pt x="502" y="468"/>
                    <a:pt x="126" y="42"/>
                  </a:cubicBezTo>
                  <a:cubicBezTo>
                    <a:pt x="111" y="12"/>
                    <a:pt x="88"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4"/>
            <p:cNvSpPr/>
            <p:nvPr/>
          </p:nvSpPr>
          <p:spPr>
            <a:xfrm>
              <a:off x="1740125" y="2177350"/>
              <a:ext cx="22575" cy="16950"/>
            </a:xfrm>
            <a:custGeom>
              <a:avLst/>
              <a:gdLst/>
              <a:ahLst/>
              <a:cxnLst/>
              <a:rect l="l" t="t" r="r" b="b"/>
              <a:pathLst>
                <a:path w="903" h="678" extrusionOk="0">
                  <a:moveTo>
                    <a:pt x="777" y="0"/>
                  </a:moveTo>
                  <a:cubicBezTo>
                    <a:pt x="501" y="201"/>
                    <a:pt x="301" y="351"/>
                    <a:pt x="50" y="552"/>
                  </a:cubicBezTo>
                  <a:cubicBezTo>
                    <a:pt x="25" y="577"/>
                    <a:pt x="0" y="627"/>
                    <a:pt x="25" y="652"/>
                  </a:cubicBezTo>
                  <a:cubicBezTo>
                    <a:pt x="50" y="677"/>
                    <a:pt x="75" y="677"/>
                    <a:pt x="100" y="677"/>
                  </a:cubicBezTo>
                  <a:lnTo>
                    <a:pt x="150" y="677"/>
                  </a:lnTo>
                  <a:cubicBezTo>
                    <a:pt x="376" y="477"/>
                    <a:pt x="602" y="326"/>
                    <a:pt x="852" y="126"/>
                  </a:cubicBezTo>
                  <a:cubicBezTo>
                    <a:pt x="902" y="126"/>
                    <a:pt x="902" y="76"/>
                    <a:pt x="877" y="25"/>
                  </a:cubicBezTo>
                  <a:cubicBezTo>
                    <a:pt x="852"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4"/>
            <p:cNvSpPr/>
            <p:nvPr/>
          </p:nvSpPr>
          <p:spPr>
            <a:xfrm>
              <a:off x="1718800" y="2111925"/>
              <a:ext cx="23850" cy="19700"/>
            </a:xfrm>
            <a:custGeom>
              <a:avLst/>
              <a:gdLst/>
              <a:ahLst/>
              <a:cxnLst/>
              <a:rect l="l" t="t" r="r" b="b"/>
              <a:pathLst>
                <a:path w="954" h="788" extrusionOk="0">
                  <a:moveTo>
                    <a:pt x="855" y="0"/>
                  </a:moveTo>
                  <a:cubicBezTo>
                    <a:pt x="845" y="0"/>
                    <a:pt x="835" y="3"/>
                    <a:pt x="828" y="11"/>
                  </a:cubicBezTo>
                  <a:cubicBezTo>
                    <a:pt x="577" y="211"/>
                    <a:pt x="302" y="437"/>
                    <a:pt x="51" y="662"/>
                  </a:cubicBezTo>
                  <a:cubicBezTo>
                    <a:pt x="1" y="688"/>
                    <a:pt x="1" y="738"/>
                    <a:pt x="26" y="763"/>
                  </a:cubicBezTo>
                  <a:cubicBezTo>
                    <a:pt x="51" y="788"/>
                    <a:pt x="76" y="788"/>
                    <a:pt x="101" y="788"/>
                  </a:cubicBezTo>
                  <a:lnTo>
                    <a:pt x="151" y="788"/>
                  </a:lnTo>
                  <a:cubicBezTo>
                    <a:pt x="402" y="562"/>
                    <a:pt x="678" y="312"/>
                    <a:pt x="903" y="136"/>
                  </a:cubicBezTo>
                  <a:cubicBezTo>
                    <a:pt x="953" y="111"/>
                    <a:pt x="953" y="61"/>
                    <a:pt x="928" y="36"/>
                  </a:cubicBezTo>
                  <a:cubicBezTo>
                    <a:pt x="911" y="18"/>
                    <a:pt x="880"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4"/>
            <p:cNvSpPr/>
            <p:nvPr/>
          </p:nvSpPr>
          <p:spPr>
            <a:xfrm>
              <a:off x="1673075" y="2074750"/>
              <a:ext cx="25700" cy="31825"/>
            </a:xfrm>
            <a:custGeom>
              <a:avLst/>
              <a:gdLst/>
              <a:ahLst/>
              <a:cxnLst/>
              <a:rect l="l" t="t" r="r" b="b"/>
              <a:pathLst>
                <a:path w="1028" h="1273" extrusionOk="0">
                  <a:moveTo>
                    <a:pt x="76" y="0"/>
                  </a:moveTo>
                  <a:cubicBezTo>
                    <a:pt x="57" y="0"/>
                    <a:pt x="38" y="7"/>
                    <a:pt x="25" y="19"/>
                  </a:cubicBezTo>
                  <a:cubicBezTo>
                    <a:pt x="0" y="69"/>
                    <a:pt x="0" y="119"/>
                    <a:pt x="25" y="144"/>
                  </a:cubicBezTo>
                  <a:cubicBezTo>
                    <a:pt x="251" y="320"/>
                    <a:pt x="426" y="545"/>
                    <a:pt x="602" y="796"/>
                  </a:cubicBezTo>
                  <a:cubicBezTo>
                    <a:pt x="702" y="921"/>
                    <a:pt x="802" y="1097"/>
                    <a:pt x="878" y="1247"/>
                  </a:cubicBezTo>
                  <a:cubicBezTo>
                    <a:pt x="903" y="1247"/>
                    <a:pt x="928" y="1272"/>
                    <a:pt x="953" y="1272"/>
                  </a:cubicBezTo>
                  <a:lnTo>
                    <a:pt x="978" y="1272"/>
                  </a:lnTo>
                  <a:cubicBezTo>
                    <a:pt x="1028" y="1247"/>
                    <a:pt x="1028" y="1197"/>
                    <a:pt x="1003" y="1147"/>
                  </a:cubicBezTo>
                  <a:cubicBezTo>
                    <a:pt x="928" y="997"/>
                    <a:pt x="827" y="846"/>
                    <a:pt x="727" y="696"/>
                  </a:cubicBezTo>
                  <a:cubicBezTo>
                    <a:pt x="552" y="445"/>
                    <a:pt x="351" y="220"/>
                    <a:pt x="126" y="19"/>
                  </a:cubicBezTo>
                  <a:cubicBezTo>
                    <a:pt x="113" y="7"/>
                    <a:pt x="9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4"/>
            <p:cNvSpPr/>
            <p:nvPr/>
          </p:nvSpPr>
          <p:spPr>
            <a:xfrm>
              <a:off x="1694375" y="2050150"/>
              <a:ext cx="5675" cy="68950"/>
            </a:xfrm>
            <a:custGeom>
              <a:avLst/>
              <a:gdLst/>
              <a:ahLst/>
              <a:cxnLst/>
              <a:rect l="l" t="t" r="r" b="b"/>
              <a:pathLst>
                <a:path w="227" h="2758" extrusionOk="0">
                  <a:moveTo>
                    <a:pt x="76" y="1"/>
                  </a:moveTo>
                  <a:cubicBezTo>
                    <a:pt x="26" y="1"/>
                    <a:pt x="0" y="26"/>
                    <a:pt x="0" y="76"/>
                  </a:cubicBezTo>
                  <a:cubicBezTo>
                    <a:pt x="26" y="652"/>
                    <a:pt x="26" y="1254"/>
                    <a:pt x="51" y="1855"/>
                  </a:cubicBezTo>
                  <a:cubicBezTo>
                    <a:pt x="51" y="2131"/>
                    <a:pt x="51" y="2407"/>
                    <a:pt x="76" y="2682"/>
                  </a:cubicBezTo>
                  <a:cubicBezTo>
                    <a:pt x="76" y="2732"/>
                    <a:pt x="101" y="2758"/>
                    <a:pt x="151" y="2758"/>
                  </a:cubicBezTo>
                  <a:cubicBezTo>
                    <a:pt x="201" y="2758"/>
                    <a:pt x="226" y="2732"/>
                    <a:pt x="226" y="2682"/>
                  </a:cubicBezTo>
                  <a:cubicBezTo>
                    <a:pt x="226" y="2407"/>
                    <a:pt x="201" y="2131"/>
                    <a:pt x="201" y="1830"/>
                  </a:cubicBezTo>
                  <a:cubicBezTo>
                    <a:pt x="176" y="1254"/>
                    <a:pt x="176" y="652"/>
                    <a:pt x="151" y="76"/>
                  </a:cubicBezTo>
                  <a:cubicBezTo>
                    <a:pt x="15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4"/>
            <p:cNvSpPr/>
            <p:nvPr/>
          </p:nvSpPr>
          <p:spPr>
            <a:xfrm>
              <a:off x="1654900" y="2244400"/>
              <a:ext cx="59550" cy="377825"/>
            </a:xfrm>
            <a:custGeom>
              <a:avLst/>
              <a:gdLst/>
              <a:ahLst/>
              <a:cxnLst/>
              <a:rect l="l" t="t" r="r" b="b"/>
              <a:pathLst>
                <a:path w="2382" h="15113" extrusionOk="0">
                  <a:moveTo>
                    <a:pt x="2131" y="0"/>
                  </a:moveTo>
                  <a:cubicBezTo>
                    <a:pt x="2081" y="0"/>
                    <a:pt x="2056" y="25"/>
                    <a:pt x="2081" y="75"/>
                  </a:cubicBezTo>
                  <a:cubicBezTo>
                    <a:pt x="2181" y="1128"/>
                    <a:pt x="2206" y="2231"/>
                    <a:pt x="2206" y="3283"/>
                  </a:cubicBezTo>
                  <a:cubicBezTo>
                    <a:pt x="2231" y="4787"/>
                    <a:pt x="2256" y="6316"/>
                    <a:pt x="1955" y="7770"/>
                  </a:cubicBezTo>
                  <a:cubicBezTo>
                    <a:pt x="1755" y="8697"/>
                    <a:pt x="1404" y="9599"/>
                    <a:pt x="1078" y="10476"/>
                  </a:cubicBezTo>
                  <a:cubicBezTo>
                    <a:pt x="727" y="11429"/>
                    <a:pt x="376" y="12406"/>
                    <a:pt x="176" y="13434"/>
                  </a:cubicBezTo>
                  <a:cubicBezTo>
                    <a:pt x="76" y="13910"/>
                    <a:pt x="26" y="14461"/>
                    <a:pt x="1" y="15038"/>
                  </a:cubicBezTo>
                  <a:cubicBezTo>
                    <a:pt x="1" y="15063"/>
                    <a:pt x="26" y="15088"/>
                    <a:pt x="51" y="15113"/>
                  </a:cubicBezTo>
                  <a:lnTo>
                    <a:pt x="76" y="15113"/>
                  </a:lnTo>
                  <a:cubicBezTo>
                    <a:pt x="101" y="15113"/>
                    <a:pt x="126" y="15088"/>
                    <a:pt x="126" y="15038"/>
                  </a:cubicBezTo>
                  <a:cubicBezTo>
                    <a:pt x="151" y="14461"/>
                    <a:pt x="201" y="13935"/>
                    <a:pt x="301" y="13459"/>
                  </a:cubicBezTo>
                  <a:cubicBezTo>
                    <a:pt x="477" y="12456"/>
                    <a:pt x="853" y="11454"/>
                    <a:pt x="1204" y="10526"/>
                  </a:cubicBezTo>
                  <a:cubicBezTo>
                    <a:pt x="1529" y="9649"/>
                    <a:pt x="1855" y="8722"/>
                    <a:pt x="2056" y="7795"/>
                  </a:cubicBezTo>
                  <a:cubicBezTo>
                    <a:pt x="2381" y="6316"/>
                    <a:pt x="2356" y="4787"/>
                    <a:pt x="2331" y="3283"/>
                  </a:cubicBezTo>
                  <a:cubicBezTo>
                    <a:pt x="2331" y="2231"/>
                    <a:pt x="2306" y="1128"/>
                    <a:pt x="2181" y="50"/>
                  </a:cubicBezTo>
                  <a:cubicBezTo>
                    <a:pt x="2181" y="25"/>
                    <a:pt x="2156" y="0"/>
                    <a:pt x="2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4"/>
            <p:cNvSpPr/>
            <p:nvPr/>
          </p:nvSpPr>
          <p:spPr>
            <a:xfrm>
              <a:off x="1618550" y="2247525"/>
              <a:ext cx="85250" cy="386625"/>
            </a:xfrm>
            <a:custGeom>
              <a:avLst/>
              <a:gdLst/>
              <a:ahLst/>
              <a:cxnLst/>
              <a:rect l="l" t="t" r="r" b="b"/>
              <a:pathLst>
                <a:path w="3410" h="15465" extrusionOk="0">
                  <a:moveTo>
                    <a:pt x="3334" y="0"/>
                  </a:moveTo>
                  <a:cubicBezTo>
                    <a:pt x="3309" y="0"/>
                    <a:pt x="3284" y="25"/>
                    <a:pt x="3284" y="76"/>
                  </a:cubicBezTo>
                  <a:cubicBezTo>
                    <a:pt x="3309" y="1554"/>
                    <a:pt x="3259" y="3058"/>
                    <a:pt x="3159" y="4537"/>
                  </a:cubicBezTo>
                  <a:cubicBezTo>
                    <a:pt x="3084" y="5489"/>
                    <a:pt x="2983" y="6492"/>
                    <a:pt x="2733" y="7444"/>
                  </a:cubicBezTo>
                  <a:cubicBezTo>
                    <a:pt x="2482" y="8396"/>
                    <a:pt x="2081" y="9324"/>
                    <a:pt x="1680" y="10226"/>
                  </a:cubicBezTo>
                  <a:cubicBezTo>
                    <a:pt x="1580" y="10401"/>
                    <a:pt x="1505" y="10577"/>
                    <a:pt x="1429" y="10752"/>
                  </a:cubicBezTo>
                  <a:cubicBezTo>
                    <a:pt x="828" y="12106"/>
                    <a:pt x="201" y="13710"/>
                    <a:pt x="1" y="15389"/>
                  </a:cubicBezTo>
                  <a:cubicBezTo>
                    <a:pt x="1" y="15439"/>
                    <a:pt x="26" y="15464"/>
                    <a:pt x="51" y="15464"/>
                  </a:cubicBezTo>
                  <a:cubicBezTo>
                    <a:pt x="76" y="15464"/>
                    <a:pt x="101" y="15439"/>
                    <a:pt x="126" y="15414"/>
                  </a:cubicBezTo>
                  <a:cubicBezTo>
                    <a:pt x="327" y="13735"/>
                    <a:pt x="953" y="12156"/>
                    <a:pt x="1530" y="10802"/>
                  </a:cubicBezTo>
                  <a:cubicBezTo>
                    <a:pt x="1630" y="10627"/>
                    <a:pt x="1705" y="10452"/>
                    <a:pt x="1780" y="10276"/>
                  </a:cubicBezTo>
                  <a:cubicBezTo>
                    <a:pt x="2181" y="9374"/>
                    <a:pt x="2607" y="8447"/>
                    <a:pt x="2858" y="7469"/>
                  </a:cubicBezTo>
                  <a:cubicBezTo>
                    <a:pt x="3109" y="6517"/>
                    <a:pt x="3209" y="5489"/>
                    <a:pt x="3284" y="4537"/>
                  </a:cubicBezTo>
                  <a:cubicBezTo>
                    <a:pt x="3384" y="3058"/>
                    <a:pt x="3409" y="1554"/>
                    <a:pt x="3409" y="51"/>
                  </a:cubicBezTo>
                  <a:cubicBezTo>
                    <a:pt x="3409" y="25"/>
                    <a:pt x="3384" y="0"/>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4"/>
            <p:cNvSpPr/>
            <p:nvPr/>
          </p:nvSpPr>
          <p:spPr>
            <a:xfrm>
              <a:off x="1753275" y="2316650"/>
              <a:ext cx="26350" cy="75000"/>
            </a:xfrm>
            <a:custGeom>
              <a:avLst/>
              <a:gdLst/>
              <a:ahLst/>
              <a:cxnLst/>
              <a:rect l="l" t="t" r="r" b="b"/>
              <a:pathLst>
                <a:path w="1054" h="3000" extrusionOk="0">
                  <a:moveTo>
                    <a:pt x="944" y="1"/>
                  </a:moveTo>
                  <a:cubicBezTo>
                    <a:pt x="920" y="1"/>
                    <a:pt x="903" y="13"/>
                    <a:pt x="903" y="42"/>
                  </a:cubicBezTo>
                  <a:cubicBezTo>
                    <a:pt x="251" y="1095"/>
                    <a:pt x="0" y="2072"/>
                    <a:pt x="151" y="2925"/>
                  </a:cubicBezTo>
                  <a:cubicBezTo>
                    <a:pt x="176" y="2975"/>
                    <a:pt x="201" y="3000"/>
                    <a:pt x="226" y="3000"/>
                  </a:cubicBezTo>
                  <a:lnTo>
                    <a:pt x="251" y="3000"/>
                  </a:lnTo>
                  <a:cubicBezTo>
                    <a:pt x="276" y="2975"/>
                    <a:pt x="326" y="2950"/>
                    <a:pt x="301" y="2900"/>
                  </a:cubicBezTo>
                  <a:cubicBezTo>
                    <a:pt x="151" y="2072"/>
                    <a:pt x="401" y="1145"/>
                    <a:pt x="1028" y="118"/>
                  </a:cubicBezTo>
                  <a:cubicBezTo>
                    <a:pt x="1053" y="67"/>
                    <a:pt x="1028" y="17"/>
                    <a:pt x="1003" y="17"/>
                  </a:cubicBezTo>
                  <a:cubicBezTo>
                    <a:pt x="982" y="7"/>
                    <a:pt x="961"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4"/>
            <p:cNvSpPr/>
            <p:nvPr/>
          </p:nvSpPr>
          <p:spPr>
            <a:xfrm>
              <a:off x="1767050" y="2418575"/>
              <a:ext cx="14450" cy="45775"/>
            </a:xfrm>
            <a:custGeom>
              <a:avLst/>
              <a:gdLst/>
              <a:ahLst/>
              <a:cxnLst/>
              <a:rect l="l" t="t" r="r" b="b"/>
              <a:pathLst>
                <a:path w="578" h="1831" extrusionOk="0">
                  <a:moveTo>
                    <a:pt x="76" y="1"/>
                  </a:moveTo>
                  <a:cubicBezTo>
                    <a:pt x="26" y="26"/>
                    <a:pt x="1" y="76"/>
                    <a:pt x="26" y="101"/>
                  </a:cubicBezTo>
                  <a:cubicBezTo>
                    <a:pt x="251" y="727"/>
                    <a:pt x="377" y="1254"/>
                    <a:pt x="427" y="1780"/>
                  </a:cubicBezTo>
                  <a:cubicBezTo>
                    <a:pt x="427" y="1805"/>
                    <a:pt x="452" y="1830"/>
                    <a:pt x="502" y="1830"/>
                  </a:cubicBezTo>
                  <a:cubicBezTo>
                    <a:pt x="552" y="1830"/>
                    <a:pt x="577" y="1805"/>
                    <a:pt x="577" y="1755"/>
                  </a:cubicBezTo>
                  <a:cubicBezTo>
                    <a:pt x="527" y="1229"/>
                    <a:pt x="402" y="702"/>
                    <a:pt x="176" y="51"/>
                  </a:cubicBezTo>
                  <a:cubicBezTo>
                    <a:pt x="151" y="1"/>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4"/>
            <p:cNvSpPr/>
            <p:nvPr/>
          </p:nvSpPr>
          <p:spPr>
            <a:xfrm>
              <a:off x="1778325" y="2196150"/>
              <a:ext cx="140375" cy="287625"/>
            </a:xfrm>
            <a:custGeom>
              <a:avLst/>
              <a:gdLst/>
              <a:ahLst/>
              <a:cxnLst/>
              <a:rect l="l" t="t" r="r" b="b"/>
              <a:pathLst>
                <a:path w="5615" h="11505" extrusionOk="0">
                  <a:moveTo>
                    <a:pt x="5364" y="0"/>
                  </a:moveTo>
                  <a:cubicBezTo>
                    <a:pt x="5314" y="25"/>
                    <a:pt x="5289" y="50"/>
                    <a:pt x="5314" y="100"/>
                  </a:cubicBezTo>
                  <a:cubicBezTo>
                    <a:pt x="5465" y="727"/>
                    <a:pt x="5440" y="1454"/>
                    <a:pt x="5239" y="2206"/>
                  </a:cubicBezTo>
                  <a:cubicBezTo>
                    <a:pt x="4988" y="3108"/>
                    <a:pt x="4537" y="3960"/>
                    <a:pt x="4061" y="4737"/>
                  </a:cubicBezTo>
                  <a:lnTo>
                    <a:pt x="4011" y="4787"/>
                  </a:lnTo>
                  <a:cubicBezTo>
                    <a:pt x="3836" y="5088"/>
                    <a:pt x="3660" y="5389"/>
                    <a:pt x="3535" y="5740"/>
                  </a:cubicBezTo>
                  <a:cubicBezTo>
                    <a:pt x="3435" y="6040"/>
                    <a:pt x="3384" y="6366"/>
                    <a:pt x="3334" y="6667"/>
                  </a:cubicBezTo>
                  <a:cubicBezTo>
                    <a:pt x="3309" y="6968"/>
                    <a:pt x="3259" y="7293"/>
                    <a:pt x="3159" y="7569"/>
                  </a:cubicBezTo>
                  <a:cubicBezTo>
                    <a:pt x="3059" y="7895"/>
                    <a:pt x="2883" y="8171"/>
                    <a:pt x="2733" y="8446"/>
                  </a:cubicBezTo>
                  <a:cubicBezTo>
                    <a:pt x="2457" y="8923"/>
                    <a:pt x="2181" y="9399"/>
                    <a:pt x="1805" y="9775"/>
                  </a:cubicBezTo>
                  <a:cubicBezTo>
                    <a:pt x="1580" y="10025"/>
                    <a:pt x="1304" y="10226"/>
                    <a:pt x="1054" y="10401"/>
                  </a:cubicBezTo>
                  <a:cubicBezTo>
                    <a:pt x="678" y="10702"/>
                    <a:pt x="302" y="10978"/>
                    <a:pt x="26" y="11379"/>
                  </a:cubicBezTo>
                  <a:cubicBezTo>
                    <a:pt x="1" y="11429"/>
                    <a:pt x="1" y="11454"/>
                    <a:pt x="26" y="11479"/>
                  </a:cubicBezTo>
                  <a:cubicBezTo>
                    <a:pt x="51" y="11504"/>
                    <a:pt x="76" y="11504"/>
                    <a:pt x="76" y="11504"/>
                  </a:cubicBezTo>
                  <a:cubicBezTo>
                    <a:pt x="101" y="11504"/>
                    <a:pt x="126" y="11504"/>
                    <a:pt x="151" y="11479"/>
                  </a:cubicBezTo>
                  <a:cubicBezTo>
                    <a:pt x="402" y="11103"/>
                    <a:pt x="778" y="10827"/>
                    <a:pt x="1154" y="10527"/>
                  </a:cubicBezTo>
                  <a:cubicBezTo>
                    <a:pt x="1404" y="10326"/>
                    <a:pt x="1680" y="10126"/>
                    <a:pt x="1906" y="9900"/>
                  </a:cubicBezTo>
                  <a:cubicBezTo>
                    <a:pt x="2307" y="9499"/>
                    <a:pt x="2582" y="8998"/>
                    <a:pt x="2858" y="8522"/>
                  </a:cubicBezTo>
                  <a:cubicBezTo>
                    <a:pt x="3034" y="8246"/>
                    <a:pt x="3184" y="7945"/>
                    <a:pt x="3309" y="7619"/>
                  </a:cubicBezTo>
                  <a:cubicBezTo>
                    <a:pt x="3409" y="7319"/>
                    <a:pt x="3460" y="7018"/>
                    <a:pt x="3485" y="6692"/>
                  </a:cubicBezTo>
                  <a:cubicBezTo>
                    <a:pt x="3535" y="6391"/>
                    <a:pt x="3585" y="6065"/>
                    <a:pt x="3685" y="5790"/>
                  </a:cubicBezTo>
                  <a:cubicBezTo>
                    <a:pt x="3810" y="5464"/>
                    <a:pt x="3986" y="5163"/>
                    <a:pt x="4161" y="4887"/>
                  </a:cubicBezTo>
                  <a:lnTo>
                    <a:pt x="4186" y="4812"/>
                  </a:lnTo>
                  <a:cubicBezTo>
                    <a:pt x="4663" y="4035"/>
                    <a:pt x="5139" y="3158"/>
                    <a:pt x="5389" y="2231"/>
                  </a:cubicBezTo>
                  <a:cubicBezTo>
                    <a:pt x="5590" y="1479"/>
                    <a:pt x="5615" y="727"/>
                    <a:pt x="5465" y="50"/>
                  </a:cubicBezTo>
                  <a:cubicBezTo>
                    <a:pt x="5440" y="25"/>
                    <a:pt x="5414"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4"/>
            <p:cNvSpPr/>
            <p:nvPr/>
          </p:nvSpPr>
          <p:spPr>
            <a:xfrm>
              <a:off x="1678075" y="2360050"/>
              <a:ext cx="144775" cy="331725"/>
            </a:xfrm>
            <a:custGeom>
              <a:avLst/>
              <a:gdLst/>
              <a:ahLst/>
              <a:cxnLst/>
              <a:rect l="l" t="t" r="r" b="b"/>
              <a:pathLst>
                <a:path w="5791" h="13269" extrusionOk="0">
                  <a:moveTo>
                    <a:pt x="5680" y="0"/>
                  </a:moveTo>
                  <a:cubicBezTo>
                    <a:pt x="5636" y="0"/>
                    <a:pt x="5600" y="18"/>
                    <a:pt x="5565" y="36"/>
                  </a:cubicBezTo>
                  <a:cubicBezTo>
                    <a:pt x="5490" y="86"/>
                    <a:pt x="5515" y="186"/>
                    <a:pt x="5515" y="311"/>
                  </a:cubicBezTo>
                  <a:cubicBezTo>
                    <a:pt x="5515" y="362"/>
                    <a:pt x="5515" y="462"/>
                    <a:pt x="5515" y="537"/>
                  </a:cubicBezTo>
                  <a:cubicBezTo>
                    <a:pt x="5214" y="1991"/>
                    <a:pt x="4437" y="3319"/>
                    <a:pt x="3710" y="4622"/>
                  </a:cubicBezTo>
                  <a:cubicBezTo>
                    <a:pt x="3309" y="5349"/>
                    <a:pt x="2883" y="6101"/>
                    <a:pt x="2557" y="6853"/>
                  </a:cubicBezTo>
                  <a:cubicBezTo>
                    <a:pt x="2181" y="7680"/>
                    <a:pt x="1906" y="8557"/>
                    <a:pt x="1630" y="9384"/>
                  </a:cubicBezTo>
                  <a:cubicBezTo>
                    <a:pt x="1204" y="10687"/>
                    <a:pt x="753" y="12016"/>
                    <a:pt x="26" y="13194"/>
                  </a:cubicBezTo>
                  <a:cubicBezTo>
                    <a:pt x="1" y="13219"/>
                    <a:pt x="26" y="13244"/>
                    <a:pt x="51" y="13269"/>
                  </a:cubicBezTo>
                  <a:lnTo>
                    <a:pt x="76" y="13269"/>
                  </a:lnTo>
                  <a:cubicBezTo>
                    <a:pt x="101" y="13269"/>
                    <a:pt x="126" y="13269"/>
                    <a:pt x="126" y="13244"/>
                  </a:cubicBezTo>
                  <a:cubicBezTo>
                    <a:pt x="878" y="12066"/>
                    <a:pt x="1304" y="10738"/>
                    <a:pt x="1730" y="9434"/>
                  </a:cubicBezTo>
                  <a:cubicBezTo>
                    <a:pt x="2006" y="8582"/>
                    <a:pt x="2282" y="7730"/>
                    <a:pt x="2658" y="6903"/>
                  </a:cubicBezTo>
                  <a:cubicBezTo>
                    <a:pt x="2983" y="6151"/>
                    <a:pt x="3409" y="5399"/>
                    <a:pt x="3835" y="4672"/>
                  </a:cubicBezTo>
                  <a:cubicBezTo>
                    <a:pt x="4562" y="3369"/>
                    <a:pt x="5314" y="2041"/>
                    <a:pt x="5615" y="537"/>
                  </a:cubicBezTo>
                  <a:cubicBezTo>
                    <a:pt x="5640" y="462"/>
                    <a:pt x="5640" y="362"/>
                    <a:pt x="5640" y="286"/>
                  </a:cubicBezTo>
                  <a:cubicBezTo>
                    <a:pt x="5640" y="236"/>
                    <a:pt x="5615" y="136"/>
                    <a:pt x="5640" y="136"/>
                  </a:cubicBezTo>
                  <a:cubicBezTo>
                    <a:pt x="5640" y="136"/>
                    <a:pt x="5651" y="125"/>
                    <a:pt x="5673" y="125"/>
                  </a:cubicBezTo>
                  <a:cubicBezTo>
                    <a:pt x="5685" y="125"/>
                    <a:pt x="5698" y="128"/>
                    <a:pt x="5715" y="136"/>
                  </a:cubicBezTo>
                  <a:cubicBezTo>
                    <a:pt x="5740" y="136"/>
                    <a:pt x="5765" y="111"/>
                    <a:pt x="5790" y="86"/>
                  </a:cubicBezTo>
                  <a:cubicBezTo>
                    <a:pt x="5790" y="61"/>
                    <a:pt x="5765" y="11"/>
                    <a:pt x="5740" y="11"/>
                  </a:cubicBezTo>
                  <a:cubicBezTo>
                    <a:pt x="5718" y="3"/>
                    <a:pt x="5698"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4"/>
            <p:cNvSpPr/>
            <p:nvPr/>
          </p:nvSpPr>
          <p:spPr>
            <a:xfrm>
              <a:off x="1809025" y="2386350"/>
              <a:ext cx="40775" cy="34750"/>
            </a:xfrm>
            <a:custGeom>
              <a:avLst/>
              <a:gdLst/>
              <a:ahLst/>
              <a:cxnLst/>
              <a:rect l="l" t="t" r="r" b="b"/>
              <a:pathLst>
                <a:path w="1631" h="1390" extrusionOk="0">
                  <a:moveTo>
                    <a:pt x="1532" y="1"/>
                  </a:moveTo>
                  <a:cubicBezTo>
                    <a:pt x="1522" y="1"/>
                    <a:pt x="1512" y="4"/>
                    <a:pt x="1505" y="11"/>
                  </a:cubicBezTo>
                  <a:cubicBezTo>
                    <a:pt x="953" y="337"/>
                    <a:pt x="452" y="763"/>
                    <a:pt x="26" y="1264"/>
                  </a:cubicBezTo>
                  <a:cubicBezTo>
                    <a:pt x="1" y="1290"/>
                    <a:pt x="26" y="1340"/>
                    <a:pt x="51" y="1365"/>
                  </a:cubicBezTo>
                  <a:cubicBezTo>
                    <a:pt x="51" y="1365"/>
                    <a:pt x="76" y="1390"/>
                    <a:pt x="101" y="1390"/>
                  </a:cubicBezTo>
                  <a:cubicBezTo>
                    <a:pt x="126" y="1390"/>
                    <a:pt x="126" y="1365"/>
                    <a:pt x="151" y="1365"/>
                  </a:cubicBezTo>
                  <a:cubicBezTo>
                    <a:pt x="552" y="863"/>
                    <a:pt x="1029" y="462"/>
                    <a:pt x="1580" y="137"/>
                  </a:cubicBezTo>
                  <a:cubicBezTo>
                    <a:pt x="1605" y="137"/>
                    <a:pt x="1630" y="87"/>
                    <a:pt x="1605" y="36"/>
                  </a:cubicBezTo>
                  <a:cubicBezTo>
                    <a:pt x="1587" y="19"/>
                    <a:pt x="1557"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4"/>
            <p:cNvSpPr/>
            <p:nvPr/>
          </p:nvSpPr>
          <p:spPr>
            <a:xfrm>
              <a:off x="1821575" y="2285325"/>
              <a:ext cx="73325" cy="58075"/>
            </a:xfrm>
            <a:custGeom>
              <a:avLst/>
              <a:gdLst/>
              <a:ahLst/>
              <a:cxnLst/>
              <a:rect l="l" t="t" r="r" b="b"/>
              <a:pathLst>
                <a:path w="2933" h="2323" extrusionOk="0">
                  <a:moveTo>
                    <a:pt x="2848" y="1"/>
                  </a:moveTo>
                  <a:cubicBezTo>
                    <a:pt x="2832" y="1"/>
                    <a:pt x="2818" y="7"/>
                    <a:pt x="2807" y="17"/>
                  </a:cubicBezTo>
                  <a:cubicBezTo>
                    <a:pt x="1805" y="644"/>
                    <a:pt x="877" y="1371"/>
                    <a:pt x="25" y="2198"/>
                  </a:cubicBezTo>
                  <a:cubicBezTo>
                    <a:pt x="0" y="2223"/>
                    <a:pt x="0" y="2273"/>
                    <a:pt x="25" y="2298"/>
                  </a:cubicBezTo>
                  <a:cubicBezTo>
                    <a:pt x="50" y="2323"/>
                    <a:pt x="50" y="2323"/>
                    <a:pt x="75" y="2323"/>
                  </a:cubicBezTo>
                  <a:cubicBezTo>
                    <a:pt x="100" y="2323"/>
                    <a:pt x="126" y="2323"/>
                    <a:pt x="126" y="2298"/>
                  </a:cubicBezTo>
                  <a:cubicBezTo>
                    <a:pt x="978" y="1471"/>
                    <a:pt x="1880" y="744"/>
                    <a:pt x="2882" y="143"/>
                  </a:cubicBezTo>
                  <a:cubicBezTo>
                    <a:pt x="2908" y="117"/>
                    <a:pt x="2933" y="67"/>
                    <a:pt x="2908" y="42"/>
                  </a:cubicBezTo>
                  <a:cubicBezTo>
                    <a:pt x="2893" y="13"/>
                    <a:pt x="2870" y="1"/>
                    <a:pt x="2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4"/>
            <p:cNvSpPr/>
            <p:nvPr/>
          </p:nvSpPr>
          <p:spPr>
            <a:xfrm>
              <a:off x="1856650" y="2228100"/>
              <a:ext cx="45775" cy="25075"/>
            </a:xfrm>
            <a:custGeom>
              <a:avLst/>
              <a:gdLst/>
              <a:ahLst/>
              <a:cxnLst/>
              <a:rect l="l" t="t" r="r" b="b"/>
              <a:pathLst>
                <a:path w="1831" h="1003" extrusionOk="0">
                  <a:moveTo>
                    <a:pt x="1705" y="0"/>
                  </a:moveTo>
                  <a:cubicBezTo>
                    <a:pt x="1179" y="226"/>
                    <a:pt x="552" y="477"/>
                    <a:pt x="51" y="878"/>
                  </a:cubicBezTo>
                  <a:cubicBezTo>
                    <a:pt x="1" y="903"/>
                    <a:pt x="1" y="928"/>
                    <a:pt x="26" y="978"/>
                  </a:cubicBezTo>
                  <a:cubicBezTo>
                    <a:pt x="51" y="1003"/>
                    <a:pt x="76" y="1003"/>
                    <a:pt x="101" y="1003"/>
                  </a:cubicBezTo>
                  <a:cubicBezTo>
                    <a:pt x="101" y="1003"/>
                    <a:pt x="126" y="1003"/>
                    <a:pt x="126" y="978"/>
                  </a:cubicBezTo>
                  <a:cubicBezTo>
                    <a:pt x="627" y="602"/>
                    <a:pt x="1229" y="376"/>
                    <a:pt x="1780" y="151"/>
                  </a:cubicBezTo>
                  <a:cubicBezTo>
                    <a:pt x="1805" y="126"/>
                    <a:pt x="1830" y="101"/>
                    <a:pt x="1805" y="51"/>
                  </a:cubicBezTo>
                  <a:cubicBezTo>
                    <a:pt x="1805" y="25"/>
                    <a:pt x="1755"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4"/>
            <p:cNvSpPr/>
            <p:nvPr/>
          </p:nvSpPr>
          <p:spPr>
            <a:xfrm>
              <a:off x="1781475" y="2370950"/>
              <a:ext cx="23200" cy="46400"/>
            </a:xfrm>
            <a:custGeom>
              <a:avLst/>
              <a:gdLst/>
              <a:ahLst/>
              <a:cxnLst/>
              <a:rect l="l" t="t" r="r" b="b"/>
              <a:pathLst>
                <a:path w="928" h="1856" extrusionOk="0">
                  <a:moveTo>
                    <a:pt x="50" y="1"/>
                  </a:moveTo>
                  <a:cubicBezTo>
                    <a:pt x="25" y="26"/>
                    <a:pt x="0" y="76"/>
                    <a:pt x="25" y="101"/>
                  </a:cubicBezTo>
                  <a:cubicBezTo>
                    <a:pt x="276" y="677"/>
                    <a:pt x="527" y="1229"/>
                    <a:pt x="777" y="1805"/>
                  </a:cubicBezTo>
                  <a:cubicBezTo>
                    <a:pt x="777" y="1830"/>
                    <a:pt x="802" y="1855"/>
                    <a:pt x="827" y="1855"/>
                  </a:cubicBezTo>
                  <a:lnTo>
                    <a:pt x="852" y="1855"/>
                  </a:lnTo>
                  <a:cubicBezTo>
                    <a:pt x="902" y="1830"/>
                    <a:pt x="928" y="1780"/>
                    <a:pt x="902" y="1755"/>
                  </a:cubicBezTo>
                  <a:cubicBezTo>
                    <a:pt x="677" y="1179"/>
                    <a:pt x="426" y="602"/>
                    <a:pt x="151" y="51"/>
                  </a:cubicBezTo>
                  <a:cubicBezTo>
                    <a:pt x="151" y="1"/>
                    <a:pt x="10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4"/>
            <p:cNvSpPr/>
            <p:nvPr/>
          </p:nvSpPr>
          <p:spPr>
            <a:xfrm>
              <a:off x="1815300" y="2323725"/>
              <a:ext cx="8175" cy="21575"/>
            </a:xfrm>
            <a:custGeom>
              <a:avLst/>
              <a:gdLst/>
              <a:ahLst/>
              <a:cxnLst/>
              <a:rect l="l" t="t" r="r" b="b"/>
              <a:pathLst>
                <a:path w="327" h="863" extrusionOk="0">
                  <a:moveTo>
                    <a:pt x="100" y="0"/>
                  </a:moveTo>
                  <a:cubicBezTo>
                    <a:pt x="91" y="0"/>
                    <a:pt x="83" y="3"/>
                    <a:pt x="76" y="10"/>
                  </a:cubicBezTo>
                  <a:cubicBezTo>
                    <a:pt x="26" y="35"/>
                    <a:pt x="1" y="60"/>
                    <a:pt x="26" y="110"/>
                  </a:cubicBezTo>
                  <a:cubicBezTo>
                    <a:pt x="101" y="311"/>
                    <a:pt x="176" y="561"/>
                    <a:pt x="176" y="787"/>
                  </a:cubicBezTo>
                  <a:cubicBezTo>
                    <a:pt x="176" y="837"/>
                    <a:pt x="201" y="862"/>
                    <a:pt x="251" y="862"/>
                  </a:cubicBezTo>
                  <a:cubicBezTo>
                    <a:pt x="301" y="862"/>
                    <a:pt x="326" y="837"/>
                    <a:pt x="326" y="787"/>
                  </a:cubicBezTo>
                  <a:cubicBezTo>
                    <a:pt x="326" y="536"/>
                    <a:pt x="251" y="261"/>
                    <a:pt x="176" y="60"/>
                  </a:cubicBezTo>
                  <a:cubicBezTo>
                    <a:pt x="158" y="23"/>
                    <a:pt x="126"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4"/>
            <p:cNvSpPr/>
            <p:nvPr/>
          </p:nvSpPr>
          <p:spPr>
            <a:xfrm>
              <a:off x="1817800" y="2314950"/>
              <a:ext cx="11300" cy="49775"/>
            </a:xfrm>
            <a:custGeom>
              <a:avLst/>
              <a:gdLst/>
              <a:ahLst/>
              <a:cxnLst/>
              <a:rect l="l" t="t" r="r" b="b"/>
              <a:pathLst>
                <a:path w="452" h="1991" extrusionOk="0">
                  <a:moveTo>
                    <a:pt x="363" y="0"/>
                  </a:moveTo>
                  <a:cubicBezTo>
                    <a:pt x="328" y="0"/>
                    <a:pt x="302" y="24"/>
                    <a:pt x="302" y="60"/>
                  </a:cubicBezTo>
                  <a:cubicBezTo>
                    <a:pt x="151" y="662"/>
                    <a:pt x="76" y="1288"/>
                    <a:pt x="1" y="1890"/>
                  </a:cubicBezTo>
                  <a:cubicBezTo>
                    <a:pt x="1" y="1940"/>
                    <a:pt x="26" y="1965"/>
                    <a:pt x="76" y="1965"/>
                  </a:cubicBezTo>
                  <a:cubicBezTo>
                    <a:pt x="76" y="1990"/>
                    <a:pt x="76" y="1990"/>
                    <a:pt x="76" y="1990"/>
                  </a:cubicBezTo>
                  <a:cubicBezTo>
                    <a:pt x="126" y="1990"/>
                    <a:pt x="151" y="1940"/>
                    <a:pt x="151" y="1915"/>
                  </a:cubicBezTo>
                  <a:cubicBezTo>
                    <a:pt x="226" y="1313"/>
                    <a:pt x="302" y="687"/>
                    <a:pt x="452" y="85"/>
                  </a:cubicBezTo>
                  <a:cubicBezTo>
                    <a:pt x="452" y="60"/>
                    <a:pt x="427" y="10"/>
                    <a:pt x="402" y="10"/>
                  </a:cubicBezTo>
                  <a:cubicBezTo>
                    <a:pt x="388" y="3"/>
                    <a:pt x="375"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4"/>
            <p:cNvSpPr/>
            <p:nvPr/>
          </p:nvSpPr>
          <p:spPr>
            <a:xfrm>
              <a:off x="1678700" y="2360300"/>
              <a:ext cx="146025" cy="401025"/>
            </a:xfrm>
            <a:custGeom>
              <a:avLst/>
              <a:gdLst/>
              <a:ahLst/>
              <a:cxnLst/>
              <a:rect l="l" t="t" r="r" b="b"/>
              <a:pathLst>
                <a:path w="5841" h="16041" extrusionOk="0">
                  <a:moveTo>
                    <a:pt x="5690" y="1"/>
                  </a:moveTo>
                  <a:cubicBezTo>
                    <a:pt x="5665" y="1"/>
                    <a:pt x="5640" y="26"/>
                    <a:pt x="5640" y="76"/>
                  </a:cubicBezTo>
                  <a:cubicBezTo>
                    <a:pt x="5715" y="1304"/>
                    <a:pt x="5139" y="2457"/>
                    <a:pt x="4587" y="3585"/>
                  </a:cubicBezTo>
                  <a:cubicBezTo>
                    <a:pt x="4437" y="3885"/>
                    <a:pt x="4287" y="4211"/>
                    <a:pt x="4136" y="4512"/>
                  </a:cubicBezTo>
                  <a:cubicBezTo>
                    <a:pt x="3384" y="6241"/>
                    <a:pt x="2983" y="8121"/>
                    <a:pt x="2607" y="9951"/>
                  </a:cubicBezTo>
                  <a:cubicBezTo>
                    <a:pt x="2332" y="11229"/>
                    <a:pt x="2056" y="12582"/>
                    <a:pt x="1655" y="13860"/>
                  </a:cubicBezTo>
                  <a:cubicBezTo>
                    <a:pt x="1455" y="14437"/>
                    <a:pt x="1229" y="15038"/>
                    <a:pt x="803" y="15515"/>
                  </a:cubicBezTo>
                  <a:cubicBezTo>
                    <a:pt x="577" y="15790"/>
                    <a:pt x="302" y="15916"/>
                    <a:pt x="76" y="15916"/>
                  </a:cubicBezTo>
                  <a:cubicBezTo>
                    <a:pt x="26" y="15916"/>
                    <a:pt x="1" y="15941"/>
                    <a:pt x="1" y="15966"/>
                  </a:cubicBezTo>
                  <a:cubicBezTo>
                    <a:pt x="1" y="15991"/>
                    <a:pt x="26" y="16016"/>
                    <a:pt x="51" y="16041"/>
                  </a:cubicBezTo>
                  <a:lnTo>
                    <a:pt x="101" y="16041"/>
                  </a:lnTo>
                  <a:cubicBezTo>
                    <a:pt x="352" y="16041"/>
                    <a:pt x="653" y="15865"/>
                    <a:pt x="903" y="15590"/>
                  </a:cubicBezTo>
                  <a:cubicBezTo>
                    <a:pt x="1329" y="15114"/>
                    <a:pt x="1580" y="14487"/>
                    <a:pt x="1755" y="13885"/>
                  </a:cubicBezTo>
                  <a:cubicBezTo>
                    <a:pt x="2181" y="12607"/>
                    <a:pt x="2457" y="11254"/>
                    <a:pt x="2733" y="9951"/>
                  </a:cubicBezTo>
                  <a:cubicBezTo>
                    <a:pt x="3109" y="8146"/>
                    <a:pt x="3485" y="6266"/>
                    <a:pt x="4262" y="4562"/>
                  </a:cubicBezTo>
                  <a:cubicBezTo>
                    <a:pt x="4387" y="4261"/>
                    <a:pt x="4537" y="3936"/>
                    <a:pt x="4688" y="3635"/>
                  </a:cubicBezTo>
                  <a:cubicBezTo>
                    <a:pt x="5264" y="2507"/>
                    <a:pt x="5841" y="1329"/>
                    <a:pt x="5765" y="51"/>
                  </a:cubicBezTo>
                  <a:cubicBezTo>
                    <a:pt x="5765" y="26"/>
                    <a:pt x="5715" y="1"/>
                    <a:pt x="5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4"/>
            <p:cNvSpPr/>
            <p:nvPr/>
          </p:nvSpPr>
          <p:spPr>
            <a:xfrm>
              <a:off x="1666800" y="1830850"/>
              <a:ext cx="289500" cy="533875"/>
            </a:xfrm>
            <a:custGeom>
              <a:avLst/>
              <a:gdLst/>
              <a:ahLst/>
              <a:cxnLst/>
              <a:rect l="l" t="t" r="r" b="b"/>
              <a:pathLst>
                <a:path w="11580" h="21355" extrusionOk="0">
                  <a:moveTo>
                    <a:pt x="1216" y="0"/>
                  </a:moveTo>
                  <a:cubicBezTo>
                    <a:pt x="953" y="0"/>
                    <a:pt x="705" y="59"/>
                    <a:pt x="502" y="226"/>
                  </a:cubicBezTo>
                  <a:cubicBezTo>
                    <a:pt x="176" y="502"/>
                    <a:pt x="101" y="953"/>
                    <a:pt x="76" y="1379"/>
                  </a:cubicBezTo>
                  <a:cubicBezTo>
                    <a:pt x="1" y="2632"/>
                    <a:pt x="126" y="3910"/>
                    <a:pt x="477" y="5138"/>
                  </a:cubicBezTo>
                  <a:lnTo>
                    <a:pt x="527" y="5339"/>
                  </a:lnTo>
                  <a:cubicBezTo>
                    <a:pt x="627" y="5665"/>
                    <a:pt x="728" y="6041"/>
                    <a:pt x="728" y="6392"/>
                  </a:cubicBezTo>
                  <a:cubicBezTo>
                    <a:pt x="728" y="6567"/>
                    <a:pt x="728" y="6743"/>
                    <a:pt x="702" y="6918"/>
                  </a:cubicBezTo>
                  <a:cubicBezTo>
                    <a:pt x="702" y="7093"/>
                    <a:pt x="677" y="7269"/>
                    <a:pt x="677" y="7444"/>
                  </a:cubicBezTo>
                  <a:cubicBezTo>
                    <a:pt x="702" y="8472"/>
                    <a:pt x="1354" y="9324"/>
                    <a:pt x="2056" y="10201"/>
                  </a:cubicBezTo>
                  <a:cubicBezTo>
                    <a:pt x="2206" y="10402"/>
                    <a:pt x="2332" y="10577"/>
                    <a:pt x="2457" y="10753"/>
                  </a:cubicBezTo>
                  <a:cubicBezTo>
                    <a:pt x="2557" y="10903"/>
                    <a:pt x="2632" y="11028"/>
                    <a:pt x="2758" y="11179"/>
                  </a:cubicBezTo>
                  <a:cubicBezTo>
                    <a:pt x="2858" y="11329"/>
                    <a:pt x="2958" y="11479"/>
                    <a:pt x="3008" y="11655"/>
                  </a:cubicBezTo>
                  <a:cubicBezTo>
                    <a:pt x="3033" y="11755"/>
                    <a:pt x="3033" y="11880"/>
                    <a:pt x="3033" y="12006"/>
                  </a:cubicBezTo>
                  <a:cubicBezTo>
                    <a:pt x="3008" y="12181"/>
                    <a:pt x="3008" y="12357"/>
                    <a:pt x="3083" y="12532"/>
                  </a:cubicBezTo>
                  <a:cubicBezTo>
                    <a:pt x="3134" y="12632"/>
                    <a:pt x="3209" y="12707"/>
                    <a:pt x="3259" y="12783"/>
                  </a:cubicBezTo>
                  <a:cubicBezTo>
                    <a:pt x="3284" y="12808"/>
                    <a:pt x="3284" y="12808"/>
                    <a:pt x="3309" y="12833"/>
                  </a:cubicBezTo>
                  <a:cubicBezTo>
                    <a:pt x="3635" y="13234"/>
                    <a:pt x="3760" y="13810"/>
                    <a:pt x="3735" y="14562"/>
                  </a:cubicBezTo>
                  <a:cubicBezTo>
                    <a:pt x="3710" y="14738"/>
                    <a:pt x="3710" y="14938"/>
                    <a:pt x="3685" y="15113"/>
                  </a:cubicBezTo>
                  <a:cubicBezTo>
                    <a:pt x="3660" y="15540"/>
                    <a:pt x="3635" y="15991"/>
                    <a:pt x="3685" y="16442"/>
                  </a:cubicBezTo>
                  <a:cubicBezTo>
                    <a:pt x="3710" y="16667"/>
                    <a:pt x="3785" y="16893"/>
                    <a:pt x="3835" y="17119"/>
                  </a:cubicBezTo>
                  <a:lnTo>
                    <a:pt x="3860" y="17219"/>
                  </a:lnTo>
                  <a:cubicBezTo>
                    <a:pt x="4086" y="18021"/>
                    <a:pt x="4236" y="18848"/>
                    <a:pt x="4337" y="19650"/>
                  </a:cubicBezTo>
                  <a:lnTo>
                    <a:pt x="4487" y="19625"/>
                  </a:lnTo>
                  <a:cubicBezTo>
                    <a:pt x="4387" y="18823"/>
                    <a:pt x="4236" y="17996"/>
                    <a:pt x="4011" y="17169"/>
                  </a:cubicBezTo>
                  <a:lnTo>
                    <a:pt x="3986" y="17093"/>
                  </a:lnTo>
                  <a:cubicBezTo>
                    <a:pt x="3936" y="16868"/>
                    <a:pt x="3860" y="16642"/>
                    <a:pt x="3835" y="16417"/>
                  </a:cubicBezTo>
                  <a:cubicBezTo>
                    <a:pt x="3785" y="15991"/>
                    <a:pt x="3810" y="15540"/>
                    <a:pt x="3835" y="15113"/>
                  </a:cubicBezTo>
                  <a:cubicBezTo>
                    <a:pt x="3860" y="14938"/>
                    <a:pt x="3885" y="14763"/>
                    <a:pt x="3885" y="14562"/>
                  </a:cubicBezTo>
                  <a:cubicBezTo>
                    <a:pt x="3911" y="13760"/>
                    <a:pt x="3760" y="13184"/>
                    <a:pt x="3434" y="12758"/>
                  </a:cubicBezTo>
                  <a:cubicBezTo>
                    <a:pt x="3409" y="12733"/>
                    <a:pt x="3384" y="12707"/>
                    <a:pt x="3384" y="12682"/>
                  </a:cubicBezTo>
                  <a:cubicBezTo>
                    <a:pt x="3309" y="12607"/>
                    <a:pt x="3259" y="12532"/>
                    <a:pt x="3234" y="12457"/>
                  </a:cubicBezTo>
                  <a:cubicBezTo>
                    <a:pt x="3159" y="12332"/>
                    <a:pt x="3184" y="12181"/>
                    <a:pt x="3184" y="12006"/>
                  </a:cubicBezTo>
                  <a:cubicBezTo>
                    <a:pt x="3184" y="11880"/>
                    <a:pt x="3184" y="11755"/>
                    <a:pt x="3159" y="11605"/>
                  </a:cubicBezTo>
                  <a:cubicBezTo>
                    <a:pt x="3109" y="11404"/>
                    <a:pt x="2983" y="11254"/>
                    <a:pt x="2858" y="11078"/>
                  </a:cubicBezTo>
                  <a:cubicBezTo>
                    <a:pt x="2758" y="10953"/>
                    <a:pt x="2657" y="10803"/>
                    <a:pt x="2582" y="10677"/>
                  </a:cubicBezTo>
                  <a:cubicBezTo>
                    <a:pt x="2457" y="10502"/>
                    <a:pt x="2332" y="10301"/>
                    <a:pt x="2181" y="10126"/>
                  </a:cubicBezTo>
                  <a:cubicBezTo>
                    <a:pt x="1479" y="9249"/>
                    <a:pt x="853" y="8422"/>
                    <a:pt x="828" y="7444"/>
                  </a:cubicBezTo>
                  <a:cubicBezTo>
                    <a:pt x="828" y="7269"/>
                    <a:pt x="853" y="7093"/>
                    <a:pt x="853" y="6918"/>
                  </a:cubicBezTo>
                  <a:cubicBezTo>
                    <a:pt x="878" y="6743"/>
                    <a:pt x="878" y="6567"/>
                    <a:pt x="878" y="6367"/>
                  </a:cubicBezTo>
                  <a:cubicBezTo>
                    <a:pt x="878" y="6016"/>
                    <a:pt x="778" y="5640"/>
                    <a:pt x="677" y="5289"/>
                  </a:cubicBezTo>
                  <a:lnTo>
                    <a:pt x="602" y="5088"/>
                  </a:lnTo>
                  <a:cubicBezTo>
                    <a:pt x="276" y="3885"/>
                    <a:pt x="151" y="2632"/>
                    <a:pt x="226" y="1379"/>
                  </a:cubicBezTo>
                  <a:cubicBezTo>
                    <a:pt x="251" y="1003"/>
                    <a:pt x="327" y="577"/>
                    <a:pt x="602" y="326"/>
                  </a:cubicBezTo>
                  <a:cubicBezTo>
                    <a:pt x="770" y="192"/>
                    <a:pt x="978" y="143"/>
                    <a:pt x="1202" y="143"/>
                  </a:cubicBezTo>
                  <a:cubicBezTo>
                    <a:pt x="1478" y="143"/>
                    <a:pt x="1779" y="218"/>
                    <a:pt x="2056" y="301"/>
                  </a:cubicBezTo>
                  <a:cubicBezTo>
                    <a:pt x="2156" y="326"/>
                    <a:pt x="2231" y="351"/>
                    <a:pt x="2307" y="402"/>
                  </a:cubicBezTo>
                  <a:cubicBezTo>
                    <a:pt x="2382" y="452"/>
                    <a:pt x="2432" y="527"/>
                    <a:pt x="2482" y="602"/>
                  </a:cubicBezTo>
                  <a:lnTo>
                    <a:pt x="2532" y="652"/>
                  </a:lnTo>
                  <a:cubicBezTo>
                    <a:pt x="2983" y="1229"/>
                    <a:pt x="3685" y="1529"/>
                    <a:pt x="4286" y="1755"/>
                  </a:cubicBezTo>
                  <a:lnTo>
                    <a:pt x="4487" y="1830"/>
                  </a:lnTo>
                  <a:cubicBezTo>
                    <a:pt x="4888" y="1981"/>
                    <a:pt x="5264" y="2106"/>
                    <a:pt x="5615" y="2357"/>
                  </a:cubicBezTo>
                  <a:cubicBezTo>
                    <a:pt x="6241" y="2783"/>
                    <a:pt x="6592" y="3434"/>
                    <a:pt x="6968" y="4111"/>
                  </a:cubicBezTo>
                  <a:cubicBezTo>
                    <a:pt x="7219" y="4587"/>
                    <a:pt x="7495" y="5063"/>
                    <a:pt x="7845" y="5464"/>
                  </a:cubicBezTo>
                  <a:cubicBezTo>
                    <a:pt x="7896" y="5514"/>
                    <a:pt x="7946" y="5565"/>
                    <a:pt x="7996" y="5615"/>
                  </a:cubicBezTo>
                  <a:cubicBezTo>
                    <a:pt x="8121" y="5740"/>
                    <a:pt x="8221" y="5865"/>
                    <a:pt x="8322" y="6016"/>
                  </a:cubicBezTo>
                  <a:cubicBezTo>
                    <a:pt x="8547" y="6392"/>
                    <a:pt x="8597" y="6843"/>
                    <a:pt x="8647" y="7269"/>
                  </a:cubicBezTo>
                  <a:cubicBezTo>
                    <a:pt x="8723" y="7745"/>
                    <a:pt x="8773" y="8246"/>
                    <a:pt x="8723" y="8748"/>
                  </a:cubicBezTo>
                  <a:cubicBezTo>
                    <a:pt x="8698" y="9274"/>
                    <a:pt x="8522" y="9750"/>
                    <a:pt x="8246" y="10076"/>
                  </a:cubicBezTo>
                  <a:cubicBezTo>
                    <a:pt x="8146" y="10176"/>
                    <a:pt x="8046" y="10301"/>
                    <a:pt x="7921" y="10402"/>
                  </a:cubicBezTo>
                  <a:cubicBezTo>
                    <a:pt x="7695" y="10602"/>
                    <a:pt x="7469" y="10803"/>
                    <a:pt x="7369" y="11053"/>
                  </a:cubicBezTo>
                  <a:lnTo>
                    <a:pt x="7319" y="11229"/>
                  </a:lnTo>
                  <a:lnTo>
                    <a:pt x="7469" y="11154"/>
                  </a:lnTo>
                  <a:cubicBezTo>
                    <a:pt x="7670" y="11103"/>
                    <a:pt x="7870" y="11103"/>
                    <a:pt x="8096" y="11103"/>
                  </a:cubicBezTo>
                  <a:cubicBezTo>
                    <a:pt x="8271" y="11103"/>
                    <a:pt x="8422" y="11078"/>
                    <a:pt x="8597" y="11053"/>
                  </a:cubicBezTo>
                  <a:cubicBezTo>
                    <a:pt x="8898" y="11003"/>
                    <a:pt x="9199" y="10853"/>
                    <a:pt x="9449" y="10702"/>
                  </a:cubicBezTo>
                  <a:lnTo>
                    <a:pt x="9500" y="10677"/>
                  </a:lnTo>
                  <a:cubicBezTo>
                    <a:pt x="9800" y="10527"/>
                    <a:pt x="10076" y="10402"/>
                    <a:pt x="10402" y="10377"/>
                  </a:cubicBezTo>
                  <a:cubicBezTo>
                    <a:pt x="10429" y="10374"/>
                    <a:pt x="10456" y="10373"/>
                    <a:pt x="10484" y="10373"/>
                  </a:cubicBezTo>
                  <a:cubicBezTo>
                    <a:pt x="10740" y="10373"/>
                    <a:pt x="11018" y="10479"/>
                    <a:pt x="11154" y="10727"/>
                  </a:cubicBezTo>
                  <a:cubicBezTo>
                    <a:pt x="11204" y="10828"/>
                    <a:pt x="11229" y="10953"/>
                    <a:pt x="11254" y="11053"/>
                  </a:cubicBezTo>
                  <a:cubicBezTo>
                    <a:pt x="11329" y="11454"/>
                    <a:pt x="11429" y="11931"/>
                    <a:pt x="11279" y="12357"/>
                  </a:cubicBezTo>
                  <a:cubicBezTo>
                    <a:pt x="11229" y="12457"/>
                    <a:pt x="11154" y="12582"/>
                    <a:pt x="11078" y="12682"/>
                  </a:cubicBezTo>
                  <a:cubicBezTo>
                    <a:pt x="11028" y="12783"/>
                    <a:pt x="10978" y="12883"/>
                    <a:pt x="10928" y="13008"/>
                  </a:cubicBezTo>
                  <a:cubicBezTo>
                    <a:pt x="10878" y="13134"/>
                    <a:pt x="10828" y="13259"/>
                    <a:pt x="10778" y="13409"/>
                  </a:cubicBezTo>
                  <a:cubicBezTo>
                    <a:pt x="10728" y="13585"/>
                    <a:pt x="10703" y="13735"/>
                    <a:pt x="10602" y="13885"/>
                  </a:cubicBezTo>
                  <a:cubicBezTo>
                    <a:pt x="10477" y="14086"/>
                    <a:pt x="10302" y="14236"/>
                    <a:pt x="10151" y="14362"/>
                  </a:cubicBezTo>
                  <a:cubicBezTo>
                    <a:pt x="9926" y="14537"/>
                    <a:pt x="9650" y="14687"/>
                    <a:pt x="9399" y="14863"/>
                  </a:cubicBezTo>
                  <a:cubicBezTo>
                    <a:pt x="8898" y="15164"/>
                    <a:pt x="8397" y="15489"/>
                    <a:pt x="8046" y="15966"/>
                  </a:cubicBezTo>
                  <a:cubicBezTo>
                    <a:pt x="7670" y="16442"/>
                    <a:pt x="7520" y="17068"/>
                    <a:pt x="7369" y="17670"/>
                  </a:cubicBezTo>
                  <a:cubicBezTo>
                    <a:pt x="7294" y="17895"/>
                    <a:pt x="7244" y="18146"/>
                    <a:pt x="7169" y="18397"/>
                  </a:cubicBezTo>
                  <a:cubicBezTo>
                    <a:pt x="7093" y="18572"/>
                    <a:pt x="7018" y="18773"/>
                    <a:pt x="6893" y="18948"/>
                  </a:cubicBezTo>
                  <a:cubicBezTo>
                    <a:pt x="6768" y="19098"/>
                    <a:pt x="6617" y="19224"/>
                    <a:pt x="6467" y="19349"/>
                  </a:cubicBezTo>
                  <a:lnTo>
                    <a:pt x="6417" y="19399"/>
                  </a:lnTo>
                  <a:cubicBezTo>
                    <a:pt x="5740" y="19926"/>
                    <a:pt x="5164" y="20552"/>
                    <a:pt x="4662" y="21279"/>
                  </a:cubicBezTo>
                  <a:lnTo>
                    <a:pt x="4788" y="21354"/>
                  </a:lnTo>
                  <a:cubicBezTo>
                    <a:pt x="5289" y="20652"/>
                    <a:pt x="5865" y="20051"/>
                    <a:pt x="6517" y="19499"/>
                  </a:cubicBezTo>
                  <a:lnTo>
                    <a:pt x="6567" y="19474"/>
                  </a:lnTo>
                  <a:cubicBezTo>
                    <a:pt x="6718" y="19349"/>
                    <a:pt x="6893" y="19224"/>
                    <a:pt x="7018" y="19048"/>
                  </a:cubicBezTo>
                  <a:cubicBezTo>
                    <a:pt x="7169" y="18848"/>
                    <a:pt x="7244" y="18622"/>
                    <a:pt x="7319" y="18422"/>
                  </a:cubicBezTo>
                  <a:cubicBezTo>
                    <a:pt x="7394" y="18196"/>
                    <a:pt x="7444" y="17946"/>
                    <a:pt x="7520" y="17695"/>
                  </a:cubicBezTo>
                  <a:cubicBezTo>
                    <a:pt x="7645" y="17119"/>
                    <a:pt x="7795" y="16517"/>
                    <a:pt x="8171" y="16041"/>
                  </a:cubicBezTo>
                  <a:cubicBezTo>
                    <a:pt x="8497" y="15590"/>
                    <a:pt x="8973" y="15289"/>
                    <a:pt x="9474" y="14988"/>
                  </a:cubicBezTo>
                  <a:cubicBezTo>
                    <a:pt x="9750" y="14813"/>
                    <a:pt x="10001" y="14662"/>
                    <a:pt x="10251" y="14487"/>
                  </a:cubicBezTo>
                  <a:cubicBezTo>
                    <a:pt x="10402" y="14362"/>
                    <a:pt x="10602" y="14186"/>
                    <a:pt x="10728" y="13961"/>
                  </a:cubicBezTo>
                  <a:cubicBezTo>
                    <a:pt x="10828" y="13785"/>
                    <a:pt x="10878" y="13610"/>
                    <a:pt x="10928" y="13434"/>
                  </a:cubicBezTo>
                  <a:cubicBezTo>
                    <a:pt x="10978" y="13309"/>
                    <a:pt x="11003" y="13184"/>
                    <a:pt x="11053" y="13058"/>
                  </a:cubicBezTo>
                  <a:cubicBezTo>
                    <a:pt x="11104" y="12958"/>
                    <a:pt x="11154" y="12858"/>
                    <a:pt x="11229" y="12783"/>
                  </a:cubicBezTo>
                  <a:cubicBezTo>
                    <a:pt x="11279" y="12657"/>
                    <a:pt x="11354" y="12532"/>
                    <a:pt x="11404" y="12407"/>
                  </a:cubicBezTo>
                  <a:cubicBezTo>
                    <a:pt x="11580" y="11956"/>
                    <a:pt x="11479" y="11429"/>
                    <a:pt x="11404" y="11028"/>
                  </a:cubicBezTo>
                  <a:cubicBezTo>
                    <a:pt x="11379" y="10903"/>
                    <a:pt x="11354" y="10778"/>
                    <a:pt x="11279" y="10652"/>
                  </a:cubicBezTo>
                  <a:cubicBezTo>
                    <a:pt x="11118" y="10353"/>
                    <a:pt x="10767" y="10223"/>
                    <a:pt x="10458" y="10223"/>
                  </a:cubicBezTo>
                  <a:cubicBezTo>
                    <a:pt x="10431" y="10223"/>
                    <a:pt x="10404" y="10224"/>
                    <a:pt x="10377" y="10226"/>
                  </a:cubicBezTo>
                  <a:cubicBezTo>
                    <a:pt x="10051" y="10251"/>
                    <a:pt x="9725" y="10402"/>
                    <a:pt x="9449" y="10552"/>
                  </a:cubicBezTo>
                  <a:lnTo>
                    <a:pt x="9399" y="10577"/>
                  </a:lnTo>
                  <a:cubicBezTo>
                    <a:pt x="9124" y="10727"/>
                    <a:pt x="8848" y="10853"/>
                    <a:pt x="8572" y="10903"/>
                  </a:cubicBezTo>
                  <a:cubicBezTo>
                    <a:pt x="8422" y="10928"/>
                    <a:pt x="8246" y="10953"/>
                    <a:pt x="8096" y="10953"/>
                  </a:cubicBezTo>
                  <a:cubicBezTo>
                    <a:pt x="7921" y="10953"/>
                    <a:pt x="7745" y="10953"/>
                    <a:pt x="7595" y="10978"/>
                  </a:cubicBezTo>
                  <a:cubicBezTo>
                    <a:pt x="7695" y="10803"/>
                    <a:pt x="7870" y="10652"/>
                    <a:pt x="8021" y="10502"/>
                  </a:cubicBezTo>
                  <a:cubicBezTo>
                    <a:pt x="8146" y="10402"/>
                    <a:pt x="8246" y="10301"/>
                    <a:pt x="8347" y="10176"/>
                  </a:cubicBezTo>
                  <a:cubicBezTo>
                    <a:pt x="8647" y="9825"/>
                    <a:pt x="8848" y="9324"/>
                    <a:pt x="8873" y="8748"/>
                  </a:cubicBezTo>
                  <a:cubicBezTo>
                    <a:pt x="8923" y="8246"/>
                    <a:pt x="8873" y="7745"/>
                    <a:pt x="8798" y="7244"/>
                  </a:cubicBezTo>
                  <a:cubicBezTo>
                    <a:pt x="8748" y="6818"/>
                    <a:pt x="8698" y="6316"/>
                    <a:pt x="8447" y="5941"/>
                  </a:cubicBezTo>
                  <a:cubicBezTo>
                    <a:pt x="8347" y="5790"/>
                    <a:pt x="8221" y="5640"/>
                    <a:pt x="8096" y="5514"/>
                  </a:cubicBezTo>
                  <a:cubicBezTo>
                    <a:pt x="8046" y="5464"/>
                    <a:pt x="7996" y="5414"/>
                    <a:pt x="7971" y="5364"/>
                  </a:cubicBezTo>
                  <a:cubicBezTo>
                    <a:pt x="7620" y="4963"/>
                    <a:pt x="7369" y="4512"/>
                    <a:pt x="7093" y="4036"/>
                  </a:cubicBezTo>
                  <a:cubicBezTo>
                    <a:pt x="6743" y="3359"/>
                    <a:pt x="6342" y="2657"/>
                    <a:pt x="5690" y="2231"/>
                  </a:cubicBezTo>
                  <a:cubicBezTo>
                    <a:pt x="5339" y="1981"/>
                    <a:pt x="4938" y="1830"/>
                    <a:pt x="4537" y="1705"/>
                  </a:cubicBezTo>
                  <a:lnTo>
                    <a:pt x="4337" y="1630"/>
                  </a:lnTo>
                  <a:cubicBezTo>
                    <a:pt x="3735" y="1404"/>
                    <a:pt x="3083" y="1103"/>
                    <a:pt x="2657" y="577"/>
                  </a:cubicBezTo>
                  <a:lnTo>
                    <a:pt x="2607" y="527"/>
                  </a:lnTo>
                  <a:cubicBezTo>
                    <a:pt x="2557" y="427"/>
                    <a:pt x="2482" y="351"/>
                    <a:pt x="2407" y="276"/>
                  </a:cubicBezTo>
                  <a:cubicBezTo>
                    <a:pt x="2307" y="226"/>
                    <a:pt x="2206" y="176"/>
                    <a:pt x="2106" y="151"/>
                  </a:cubicBezTo>
                  <a:cubicBezTo>
                    <a:pt x="1817" y="72"/>
                    <a:pt x="150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4"/>
            <p:cNvSpPr/>
            <p:nvPr/>
          </p:nvSpPr>
          <p:spPr>
            <a:xfrm>
              <a:off x="1635475" y="2192375"/>
              <a:ext cx="154175" cy="529475"/>
            </a:xfrm>
            <a:custGeom>
              <a:avLst/>
              <a:gdLst/>
              <a:ahLst/>
              <a:cxnLst/>
              <a:rect l="l" t="t" r="r" b="b"/>
              <a:pathLst>
                <a:path w="6167" h="21179" extrusionOk="0">
                  <a:moveTo>
                    <a:pt x="6091" y="1"/>
                  </a:moveTo>
                  <a:cubicBezTo>
                    <a:pt x="6066" y="1"/>
                    <a:pt x="6041" y="26"/>
                    <a:pt x="6041" y="51"/>
                  </a:cubicBezTo>
                  <a:cubicBezTo>
                    <a:pt x="5991" y="1480"/>
                    <a:pt x="5890" y="2883"/>
                    <a:pt x="5740" y="4211"/>
                  </a:cubicBezTo>
                  <a:cubicBezTo>
                    <a:pt x="5640" y="5114"/>
                    <a:pt x="5339" y="6492"/>
                    <a:pt x="5088" y="7244"/>
                  </a:cubicBezTo>
                  <a:cubicBezTo>
                    <a:pt x="4587" y="8823"/>
                    <a:pt x="3961" y="10126"/>
                    <a:pt x="3309" y="11530"/>
                  </a:cubicBezTo>
                  <a:cubicBezTo>
                    <a:pt x="3133" y="11906"/>
                    <a:pt x="2933" y="12307"/>
                    <a:pt x="2757" y="12708"/>
                  </a:cubicBezTo>
                  <a:cubicBezTo>
                    <a:pt x="2582" y="13109"/>
                    <a:pt x="2382" y="13510"/>
                    <a:pt x="2181" y="13911"/>
                  </a:cubicBezTo>
                  <a:cubicBezTo>
                    <a:pt x="1379" y="15590"/>
                    <a:pt x="552" y="17344"/>
                    <a:pt x="176" y="19199"/>
                  </a:cubicBezTo>
                  <a:cubicBezTo>
                    <a:pt x="101" y="19575"/>
                    <a:pt x="1" y="20076"/>
                    <a:pt x="26" y="20602"/>
                  </a:cubicBezTo>
                  <a:cubicBezTo>
                    <a:pt x="51" y="20753"/>
                    <a:pt x="76" y="20928"/>
                    <a:pt x="101" y="21129"/>
                  </a:cubicBezTo>
                  <a:cubicBezTo>
                    <a:pt x="101" y="21154"/>
                    <a:pt x="126" y="21179"/>
                    <a:pt x="151" y="21179"/>
                  </a:cubicBezTo>
                  <a:lnTo>
                    <a:pt x="176" y="21179"/>
                  </a:lnTo>
                  <a:cubicBezTo>
                    <a:pt x="201" y="21179"/>
                    <a:pt x="226" y="21154"/>
                    <a:pt x="226" y="21104"/>
                  </a:cubicBezTo>
                  <a:cubicBezTo>
                    <a:pt x="176" y="20903"/>
                    <a:pt x="151" y="20728"/>
                    <a:pt x="151" y="20577"/>
                  </a:cubicBezTo>
                  <a:cubicBezTo>
                    <a:pt x="126" y="20076"/>
                    <a:pt x="201" y="19600"/>
                    <a:pt x="276" y="19224"/>
                  </a:cubicBezTo>
                  <a:cubicBezTo>
                    <a:pt x="677" y="17369"/>
                    <a:pt x="1504" y="15640"/>
                    <a:pt x="2306" y="13961"/>
                  </a:cubicBezTo>
                  <a:cubicBezTo>
                    <a:pt x="2482" y="13560"/>
                    <a:pt x="2682" y="13159"/>
                    <a:pt x="2858" y="12758"/>
                  </a:cubicBezTo>
                  <a:cubicBezTo>
                    <a:pt x="3058" y="12357"/>
                    <a:pt x="3234" y="11956"/>
                    <a:pt x="3409" y="11580"/>
                  </a:cubicBezTo>
                  <a:cubicBezTo>
                    <a:pt x="4086" y="10176"/>
                    <a:pt x="4712" y="8873"/>
                    <a:pt x="5214" y="7294"/>
                  </a:cubicBezTo>
                  <a:cubicBezTo>
                    <a:pt x="5439" y="6542"/>
                    <a:pt x="5765" y="5139"/>
                    <a:pt x="5865" y="4211"/>
                  </a:cubicBezTo>
                  <a:cubicBezTo>
                    <a:pt x="6016" y="2883"/>
                    <a:pt x="6116" y="1505"/>
                    <a:pt x="6166" y="76"/>
                  </a:cubicBezTo>
                  <a:cubicBezTo>
                    <a:pt x="6166" y="26"/>
                    <a:pt x="61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4"/>
            <p:cNvSpPr/>
            <p:nvPr/>
          </p:nvSpPr>
          <p:spPr>
            <a:xfrm>
              <a:off x="1646125" y="2192375"/>
              <a:ext cx="146025" cy="573350"/>
            </a:xfrm>
            <a:custGeom>
              <a:avLst/>
              <a:gdLst/>
              <a:ahLst/>
              <a:cxnLst/>
              <a:rect l="l" t="t" r="r" b="b"/>
              <a:pathLst>
                <a:path w="5841" h="22934" extrusionOk="0">
                  <a:moveTo>
                    <a:pt x="5665" y="1"/>
                  </a:moveTo>
                  <a:cubicBezTo>
                    <a:pt x="5640" y="1"/>
                    <a:pt x="5615" y="26"/>
                    <a:pt x="5615" y="76"/>
                  </a:cubicBezTo>
                  <a:cubicBezTo>
                    <a:pt x="5690" y="778"/>
                    <a:pt x="5690" y="1480"/>
                    <a:pt x="5690" y="2181"/>
                  </a:cubicBezTo>
                  <a:cubicBezTo>
                    <a:pt x="5690" y="2532"/>
                    <a:pt x="5690" y="2908"/>
                    <a:pt x="5690" y="3284"/>
                  </a:cubicBezTo>
                  <a:cubicBezTo>
                    <a:pt x="5740" y="4688"/>
                    <a:pt x="5715" y="6367"/>
                    <a:pt x="5239" y="7921"/>
                  </a:cubicBezTo>
                  <a:cubicBezTo>
                    <a:pt x="5088" y="8347"/>
                    <a:pt x="4763" y="9450"/>
                    <a:pt x="4437" y="10151"/>
                  </a:cubicBezTo>
                  <a:cubicBezTo>
                    <a:pt x="4286" y="10527"/>
                    <a:pt x="4111" y="10903"/>
                    <a:pt x="3961" y="11279"/>
                  </a:cubicBezTo>
                  <a:cubicBezTo>
                    <a:pt x="3058" y="13359"/>
                    <a:pt x="2206" y="15339"/>
                    <a:pt x="1379" y="17545"/>
                  </a:cubicBezTo>
                  <a:cubicBezTo>
                    <a:pt x="1078" y="18322"/>
                    <a:pt x="1053" y="19149"/>
                    <a:pt x="1304" y="19951"/>
                  </a:cubicBezTo>
                  <a:cubicBezTo>
                    <a:pt x="1329" y="20051"/>
                    <a:pt x="1379" y="20151"/>
                    <a:pt x="1404" y="20227"/>
                  </a:cubicBezTo>
                  <a:cubicBezTo>
                    <a:pt x="1454" y="20377"/>
                    <a:pt x="1504" y="20502"/>
                    <a:pt x="1529" y="20628"/>
                  </a:cubicBezTo>
                  <a:cubicBezTo>
                    <a:pt x="1705" y="21254"/>
                    <a:pt x="1504" y="21906"/>
                    <a:pt x="1329" y="22482"/>
                  </a:cubicBezTo>
                  <a:cubicBezTo>
                    <a:pt x="1304" y="22607"/>
                    <a:pt x="1279" y="22708"/>
                    <a:pt x="1204" y="22758"/>
                  </a:cubicBezTo>
                  <a:cubicBezTo>
                    <a:pt x="1148" y="22799"/>
                    <a:pt x="1078" y="22818"/>
                    <a:pt x="1001" y="22818"/>
                  </a:cubicBezTo>
                  <a:cubicBezTo>
                    <a:pt x="938" y="22818"/>
                    <a:pt x="870" y="22805"/>
                    <a:pt x="803" y="22783"/>
                  </a:cubicBezTo>
                  <a:cubicBezTo>
                    <a:pt x="527" y="22733"/>
                    <a:pt x="251" y="22683"/>
                    <a:pt x="126" y="22507"/>
                  </a:cubicBezTo>
                  <a:cubicBezTo>
                    <a:pt x="113" y="22495"/>
                    <a:pt x="95" y="22488"/>
                    <a:pt x="76" y="22488"/>
                  </a:cubicBezTo>
                  <a:cubicBezTo>
                    <a:pt x="57" y="22488"/>
                    <a:pt x="38" y="22495"/>
                    <a:pt x="26" y="22507"/>
                  </a:cubicBezTo>
                  <a:cubicBezTo>
                    <a:pt x="1" y="22532"/>
                    <a:pt x="1" y="22582"/>
                    <a:pt x="26" y="22607"/>
                  </a:cubicBezTo>
                  <a:cubicBezTo>
                    <a:pt x="201" y="22783"/>
                    <a:pt x="477" y="22858"/>
                    <a:pt x="778" y="22908"/>
                  </a:cubicBezTo>
                  <a:cubicBezTo>
                    <a:pt x="853" y="22933"/>
                    <a:pt x="928" y="22933"/>
                    <a:pt x="1003" y="22933"/>
                  </a:cubicBezTo>
                  <a:cubicBezTo>
                    <a:pt x="1103" y="22933"/>
                    <a:pt x="1204" y="22908"/>
                    <a:pt x="1279" y="22858"/>
                  </a:cubicBezTo>
                  <a:cubicBezTo>
                    <a:pt x="1379" y="22783"/>
                    <a:pt x="1429" y="22633"/>
                    <a:pt x="1454" y="22532"/>
                  </a:cubicBezTo>
                  <a:cubicBezTo>
                    <a:pt x="1605" y="21956"/>
                    <a:pt x="1830" y="21254"/>
                    <a:pt x="1655" y="20602"/>
                  </a:cubicBezTo>
                  <a:cubicBezTo>
                    <a:pt x="1630" y="20452"/>
                    <a:pt x="1580" y="20327"/>
                    <a:pt x="1529" y="20201"/>
                  </a:cubicBezTo>
                  <a:cubicBezTo>
                    <a:pt x="1479" y="20101"/>
                    <a:pt x="1454" y="20001"/>
                    <a:pt x="1429" y="19901"/>
                  </a:cubicBezTo>
                  <a:cubicBezTo>
                    <a:pt x="1179" y="19124"/>
                    <a:pt x="1204" y="18322"/>
                    <a:pt x="1479" y="17595"/>
                  </a:cubicBezTo>
                  <a:cubicBezTo>
                    <a:pt x="2306" y="15389"/>
                    <a:pt x="3159" y="13409"/>
                    <a:pt x="4061" y="11329"/>
                  </a:cubicBezTo>
                  <a:cubicBezTo>
                    <a:pt x="4236" y="10953"/>
                    <a:pt x="4387" y="10577"/>
                    <a:pt x="4562" y="10201"/>
                  </a:cubicBezTo>
                  <a:cubicBezTo>
                    <a:pt x="4863" y="9475"/>
                    <a:pt x="5214" y="8397"/>
                    <a:pt x="5339" y="7946"/>
                  </a:cubicBezTo>
                  <a:cubicBezTo>
                    <a:pt x="5815" y="6367"/>
                    <a:pt x="5840" y="4713"/>
                    <a:pt x="5815" y="3284"/>
                  </a:cubicBezTo>
                  <a:cubicBezTo>
                    <a:pt x="5790" y="2908"/>
                    <a:pt x="5790" y="2532"/>
                    <a:pt x="5790" y="2181"/>
                  </a:cubicBezTo>
                  <a:cubicBezTo>
                    <a:pt x="5815" y="1480"/>
                    <a:pt x="5815" y="753"/>
                    <a:pt x="5740" y="51"/>
                  </a:cubicBezTo>
                  <a:cubicBezTo>
                    <a:pt x="5715" y="26"/>
                    <a:pt x="5690" y="1"/>
                    <a:pt x="5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4"/>
            <p:cNvSpPr/>
            <p:nvPr/>
          </p:nvSpPr>
          <p:spPr>
            <a:xfrm>
              <a:off x="1691250" y="1834600"/>
              <a:ext cx="102775" cy="367200"/>
            </a:xfrm>
            <a:custGeom>
              <a:avLst/>
              <a:gdLst/>
              <a:ahLst/>
              <a:cxnLst/>
              <a:rect l="l" t="t" r="r" b="b"/>
              <a:pathLst>
                <a:path w="4111" h="14688" extrusionOk="0">
                  <a:moveTo>
                    <a:pt x="75" y="1"/>
                  </a:moveTo>
                  <a:cubicBezTo>
                    <a:pt x="25" y="1"/>
                    <a:pt x="0" y="26"/>
                    <a:pt x="0" y="76"/>
                  </a:cubicBezTo>
                  <a:cubicBezTo>
                    <a:pt x="0" y="1329"/>
                    <a:pt x="276" y="2608"/>
                    <a:pt x="752" y="3785"/>
                  </a:cubicBezTo>
                  <a:cubicBezTo>
                    <a:pt x="1003" y="4412"/>
                    <a:pt x="1354" y="5039"/>
                    <a:pt x="1654" y="5615"/>
                  </a:cubicBezTo>
                  <a:cubicBezTo>
                    <a:pt x="1880" y="6016"/>
                    <a:pt x="2080" y="6417"/>
                    <a:pt x="2281" y="6818"/>
                  </a:cubicBezTo>
                  <a:cubicBezTo>
                    <a:pt x="3434" y="9174"/>
                    <a:pt x="3960" y="11956"/>
                    <a:pt x="3785" y="14613"/>
                  </a:cubicBezTo>
                  <a:cubicBezTo>
                    <a:pt x="3785" y="14638"/>
                    <a:pt x="3810" y="14688"/>
                    <a:pt x="3860" y="14688"/>
                  </a:cubicBezTo>
                  <a:cubicBezTo>
                    <a:pt x="3885" y="14688"/>
                    <a:pt x="3935" y="14663"/>
                    <a:pt x="3935" y="14613"/>
                  </a:cubicBezTo>
                  <a:cubicBezTo>
                    <a:pt x="4110" y="11931"/>
                    <a:pt x="3584" y="9149"/>
                    <a:pt x="2431" y="6743"/>
                  </a:cubicBezTo>
                  <a:cubicBezTo>
                    <a:pt x="2231" y="6342"/>
                    <a:pt x="2005" y="5941"/>
                    <a:pt x="1805" y="5540"/>
                  </a:cubicBezTo>
                  <a:cubicBezTo>
                    <a:pt x="1479" y="4963"/>
                    <a:pt x="1153" y="4362"/>
                    <a:pt x="877" y="3735"/>
                  </a:cubicBezTo>
                  <a:cubicBezTo>
                    <a:pt x="401" y="2582"/>
                    <a:pt x="151" y="1304"/>
                    <a:pt x="151" y="76"/>
                  </a:cubicBezTo>
                  <a:cubicBezTo>
                    <a:pt x="151" y="26"/>
                    <a:pt x="125"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4"/>
            <p:cNvSpPr/>
            <p:nvPr/>
          </p:nvSpPr>
          <p:spPr>
            <a:xfrm>
              <a:off x="1782100" y="1988575"/>
              <a:ext cx="81475" cy="119875"/>
            </a:xfrm>
            <a:custGeom>
              <a:avLst/>
              <a:gdLst/>
              <a:ahLst/>
              <a:cxnLst/>
              <a:rect l="l" t="t" r="r" b="b"/>
              <a:pathLst>
                <a:path w="3259" h="4795" extrusionOk="0">
                  <a:moveTo>
                    <a:pt x="3167" y="1"/>
                  </a:moveTo>
                  <a:cubicBezTo>
                    <a:pt x="3141" y="1"/>
                    <a:pt x="3108" y="37"/>
                    <a:pt x="3108" y="58"/>
                  </a:cubicBezTo>
                  <a:cubicBezTo>
                    <a:pt x="2958" y="1060"/>
                    <a:pt x="2306" y="1937"/>
                    <a:pt x="1830" y="2489"/>
                  </a:cubicBezTo>
                  <a:cubicBezTo>
                    <a:pt x="1654" y="2714"/>
                    <a:pt x="1454" y="2915"/>
                    <a:pt x="1253" y="3140"/>
                  </a:cubicBezTo>
                  <a:cubicBezTo>
                    <a:pt x="827" y="3616"/>
                    <a:pt x="376" y="4118"/>
                    <a:pt x="0" y="4669"/>
                  </a:cubicBezTo>
                  <a:cubicBezTo>
                    <a:pt x="0" y="4719"/>
                    <a:pt x="0" y="4769"/>
                    <a:pt x="25" y="4769"/>
                  </a:cubicBezTo>
                  <a:cubicBezTo>
                    <a:pt x="50" y="4794"/>
                    <a:pt x="50" y="4794"/>
                    <a:pt x="75" y="4794"/>
                  </a:cubicBezTo>
                  <a:cubicBezTo>
                    <a:pt x="101" y="4794"/>
                    <a:pt x="126" y="4769"/>
                    <a:pt x="151" y="4769"/>
                  </a:cubicBezTo>
                  <a:cubicBezTo>
                    <a:pt x="476" y="4218"/>
                    <a:pt x="928" y="3717"/>
                    <a:pt x="1379" y="3241"/>
                  </a:cubicBezTo>
                  <a:cubicBezTo>
                    <a:pt x="1554" y="3015"/>
                    <a:pt x="1755" y="2814"/>
                    <a:pt x="1930" y="2589"/>
                  </a:cubicBezTo>
                  <a:cubicBezTo>
                    <a:pt x="2431" y="2012"/>
                    <a:pt x="3108" y="1135"/>
                    <a:pt x="3258" y="83"/>
                  </a:cubicBezTo>
                  <a:cubicBezTo>
                    <a:pt x="3258" y="33"/>
                    <a:pt x="3233" y="7"/>
                    <a:pt x="3183" y="7"/>
                  </a:cubicBezTo>
                  <a:cubicBezTo>
                    <a:pt x="3178" y="3"/>
                    <a:pt x="3173"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4"/>
            <p:cNvSpPr/>
            <p:nvPr/>
          </p:nvSpPr>
          <p:spPr>
            <a:xfrm>
              <a:off x="1760800" y="1900400"/>
              <a:ext cx="40125" cy="134125"/>
            </a:xfrm>
            <a:custGeom>
              <a:avLst/>
              <a:gdLst/>
              <a:ahLst/>
              <a:cxnLst/>
              <a:rect l="l" t="t" r="r" b="b"/>
              <a:pathLst>
                <a:path w="1605" h="5365" extrusionOk="0">
                  <a:moveTo>
                    <a:pt x="1529" y="1"/>
                  </a:moveTo>
                  <a:cubicBezTo>
                    <a:pt x="1504" y="1"/>
                    <a:pt x="1454" y="26"/>
                    <a:pt x="1454" y="76"/>
                  </a:cubicBezTo>
                  <a:cubicBezTo>
                    <a:pt x="1429" y="853"/>
                    <a:pt x="1328" y="1880"/>
                    <a:pt x="877" y="2783"/>
                  </a:cubicBezTo>
                  <a:cubicBezTo>
                    <a:pt x="802" y="2933"/>
                    <a:pt x="727" y="3083"/>
                    <a:pt x="627" y="3234"/>
                  </a:cubicBezTo>
                  <a:cubicBezTo>
                    <a:pt x="526" y="3409"/>
                    <a:pt x="426" y="3585"/>
                    <a:pt x="351" y="3785"/>
                  </a:cubicBezTo>
                  <a:cubicBezTo>
                    <a:pt x="125" y="4261"/>
                    <a:pt x="0" y="4788"/>
                    <a:pt x="0" y="5289"/>
                  </a:cubicBezTo>
                  <a:cubicBezTo>
                    <a:pt x="0" y="5339"/>
                    <a:pt x="25" y="5364"/>
                    <a:pt x="75" y="5364"/>
                  </a:cubicBezTo>
                  <a:cubicBezTo>
                    <a:pt x="125" y="5364"/>
                    <a:pt x="151" y="5339"/>
                    <a:pt x="151" y="5314"/>
                  </a:cubicBezTo>
                  <a:cubicBezTo>
                    <a:pt x="151" y="4813"/>
                    <a:pt x="276" y="4286"/>
                    <a:pt x="476" y="3835"/>
                  </a:cubicBezTo>
                  <a:cubicBezTo>
                    <a:pt x="577" y="3660"/>
                    <a:pt x="677" y="3484"/>
                    <a:pt x="777" y="3309"/>
                  </a:cubicBezTo>
                  <a:cubicBezTo>
                    <a:pt x="852" y="3159"/>
                    <a:pt x="953" y="3008"/>
                    <a:pt x="1028" y="2833"/>
                  </a:cubicBezTo>
                  <a:cubicBezTo>
                    <a:pt x="1479" y="1905"/>
                    <a:pt x="1579" y="878"/>
                    <a:pt x="1604" y="76"/>
                  </a:cubicBezTo>
                  <a:cubicBezTo>
                    <a:pt x="1604" y="51"/>
                    <a:pt x="157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4"/>
            <p:cNvSpPr/>
            <p:nvPr/>
          </p:nvSpPr>
          <p:spPr>
            <a:xfrm>
              <a:off x="1716300" y="1867825"/>
              <a:ext cx="28850" cy="77725"/>
            </a:xfrm>
            <a:custGeom>
              <a:avLst/>
              <a:gdLst/>
              <a:ahLst/>
              <a:cxnLst/>
              <a:rect l="l" t="t" r="r" b="b"/>
              <a:pathLst>
                <a:path w="1154" h="3109" extrusionOk="0">
                  <a:moveTo>
                    <a:pt x="1078" y="0"/>
                  </a:moveTo>
                  <a:cubicBezTo>
                    <a:pt x="1028" y="0"/>
                    <a:pt x="1003" y="25"/>
                    <a:pt x="1003" y="76"/>
                  </a:cubicBezTo>
                  <a:cubicBezTo>
                    <a:pt x="1003" y="627"/>
                    <a:pt x="853" y="1178"/>
                    <a:pt x="602" y="1680"/>
                  </a:cubicBezTo>
                  <a:cubicBezTo>
                    <a:pt x="527" y="1780"/>
                    <a:pt x="477" y="1880"/>
                    <a:pt x="427" y="1980"/>
                  </a:cubicBezTo>
                  <a:cubicBezTo>
                    <a:pt x="226" y="2306"/>
                    <a:pt x="26" y="2657"/>
                    <a:pt x="1" y="3033"/>
                  </a:cubicBezTo>
                  <a:cubicBezTo>
                    <a:pt x="1" y="3083"/>
                    <a:pt x="26" y="3108"/>
                    <a:pt x="76" y="3108"/>
                  </a:cubicBezTo>
                  <a:cubicBezTo>
                    <a:pt x="126" y="3108"/>
                    <a:pt x="151" y="3083"/>
                    <a:pt x="151" y="3058"/>
                  </a:cubicBezTo>
                  <a:cubicBezTo>
                    <a:pt x="176" y="2707"/>
                    <a:pt x="352" y="2381"/>
                    <a:pt x="552" y="2055"/>
                  </a:cubicBezTo>
                  <a:cubicBezTo>
                    <a:pt x="602" y="1955"/>
                    <a:pt x="677" y="1855"/>
                    <a:pt x="728" y="1755"/>
                  </a:cubicBezTo>
                  <a:cubicBezTo>
                    <a:pt x="1003" y="1228"/>
                    <a:pt x="1154" y="652"/>
                    <a:pt x="1154" y="76"/>
                  </a:cubicBezTo>
                  <a:cubicBezTo>
                    <a:pt x="1154" y="50"/>
                    <a:pt x="1129"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4"/>
            <p:cNvSpPr/>
            <p:nvPr/>
          </p:nvSpPr>
          <p:spPr>
            <a:xfrm>
              <a:off x="1691875" y="1985350"/>
              <a:ext cx="75200" cy="57925"/>
            </a:xfrm>
            <a:custGeom>
              <a:avLst/>
              <a:gdLst/>
              <a:ahLst/>
              <a:cxnLst/>
              <a:rect l="l" t="t" r="r" b="b"/>
              <a:pathLst>
                <a:path w="3008" h="2317" extrusionOk="0">
                  <a:moveTo>
                    <a:pt x="78" y="1"/>
                  </a:moveTo>
                  <a:cubicBezTo>
                    <a:pt x="67" y="1"/>
                    <a:pt x="58" y="4"/>
                    <a:pt x="50" y="11"/>
                  </a:cubicBezTo>
                  <a:cubicBezTo>
                    <a:pt x="0" y="36"/>
                    <a:pt x="0" y="86"/>
                    <a:pt x="0" y="111"/>
                  </a:cubicBezTo>
                  <a:cubicBezTo>
                    <a:pt x="126" y="312"/>
                    <a:pt x="276" y="512"/>
                    <a:pt x="451" y="688"/>
                  </a:cubicBezTo>
                  <a:cubicBezTo>
                    <a:pt x="677" y="888"/>
                    <a:pt x="928" y="1039"/>
                    <a:pt x="1153" y="1189"/>
                  </a:cubicBezTo>
                  <a:lnTo>
                    <a:pt x="2882" y="2292"/>
                  </a:lnTo>
                  <a:cubicBezTo>
                    <a:pt x="2908" y="2292"/>
                    <a:pt x="2908" y="2317"/>
                    <a:pt x="2933" y="2317"/>
                  </a:cubicBezTo>
                  <a:cubicBezTo>
                    <a:pt x="2958" y="2317"/>
                    <a:pt x="2983" y="2292"/>
                    <a:pt x="2983" y="2267"/>
                  </a:cubicBezTo>
                  <a:cubicBezTo>
                    <a:pt x="3008" y="2242"/>
                    <a:pt x="3008" y="2192"/>
                    <a:pt x="2958" y="2167"/>
                  </a:cubicBezTo>
                  <a:lnTo>
                    <a:pt x="1253" y="1064"/>
                  </a:lnTo>
                  <a:cubicBezTo>
                    <a:pt x="1003" y="913"/>
                    <a:pt x="752" y="763"/>
                    <a:pt x="552" y="563"/>
                  </a:cubicBezTo>
                  <a:cubicBezTo>
                    <a:pt x="401" y="412"/>
                    <a:pt x="251" y="237"/>
                    <a:pt x="151" y="36"/>
                  </a:cubicBezTo>
                  <a:cubicBezTo>
                    <a:pt x="133" y="18"/>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4"/>
            <p:cNvSpPr/>
            <p:nvPr/>
          </p:nvSpPr>
          <p:spPr>
            <a:xfrm>
              <a:off x="1674950" y="1912050"/>
              <a:ext cx="42625" cy="30975"/>
            </a:xfrm>
            <a:custGeom>
              <a:avLst/>
              <a:gdLst/>
              <a:ahLst/>
              <a:cxnLst/>
              <a:rect l="l" t="t" r="r" b="b"/>
              <a:pathLst>
                <a:path w="1705" h="1239" extrusionOk="0">
                  <a:moveTo>
                    <a:pt x="108" y="0"/>
                  </a:moveTo>
                  <a:cubicBezTo>
                    <a:pt x="74" y="0"/>
                    <a:pt x="43" y="18"/>
                    <a:pt x="26" y="36"/>
                  </a:cubicBezTo>
                  <a:cubicBezTo>
                    <a:pt x="1" y="61"/>
                    <a:pt x="26" y="111"/>
                    <a:pt x="51" y="136"/>
                  </a:cubicBezTo>
                  <a:lnTo>
                    <a:pt x="1579" y="1239"/>
                  </a:lnTo>
                  <a:lnTo>
                    <a:pt x="1630" y="1239"/>
                  </a:lnTo>
                  <a:cubicBezTo>
                    <a:pt x="1655" y="1239"/>
                    <a:pt x="1680" y="1239"/>
                    <a:pt x="1680" y="1214"/>
                  </a:cubicBezTo>
                  <a:cubicBezTo>
                    <a:pt x="1705" y="1164"/>
                    <a:pt x="1705" y="1139"/>
                    <a:pt x="1680" y="1114"/>
                  </a:cubicBezTo>
                  <a:lnTo>
                    <a:pt x="151" y="11"/>
                  </a:lnTo>
                  <a:cubicBezTo>
                    <a:pt x="136" y="3"/>
                    <a:pt x="122"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4"/>
            <p:cNvSpPr/>
            <p:nvPr/>
          </p:nvSpPr>
          <p:spPr>
            <a:xfrm>
              <a:off x="1715050" y="2071600"/>
              <a:ext cx="73325" cy="58775"/>
            </a:xfrm>
            <a:custGeom>
              <a:avLst/>
              <a:gdLst/>
              <a:ahLst/>
              <a:cxnLst/>
              <a:rect l="l" t="t" r="r" b="b"/>
              <a:pathLst>
                <a:path w="2933" h="2351" extrusionOk="0">
                  <a:moveTo>
                    <a:pt x="101" y="1"/>
                  </a:moveTo>
                  <a:cubicBezTo>
                    <a:pt x="82" y="1"/>
                    <a:pt x="63" y="7"/>
                    <a:pt x="51" y="20"/>
                  </a:cubicBezTo>
                  <a:cubicBezTo>
                    <a:pt x="1" y="45"/>
                    <a:pt x="1" y="95"/>
                    <a:pt x="26" y="120"/>
                  </a:cubicBezTo>
                  <a:cubicBezTo>
                    <a:pt x="226" y="346"/>
                    <a:pt x="477" y="496"/>
                    <a:pt x="727" y="621"/>
                  </a:cubicBezTo>
                  <a:cubicBezTo>
                    <a:pt x="828" y="671"/>
                    <a:pt x="953" y="747"/>
                    <a:pt x="1053" y="822"/>
                  </a:cubicBezTo>
                  <a:cubicBezTo>
                    <a:pt x="1279" y="947"/>
                    <a:pt x="1479" y="1123"/>
                    <a:pt x="1655" y="1298"/>
                  </a:cubicBezTo>
                  <a:lnTo>
                    <a:pt x="2808" y="2351"/>
                  </a:lnTo>
                  <a:lnTo>
                    <a:pt x="2858" y="2351"/>
                  </a:lnTo>
                  <a:cubicBezTo>
                    <a:pt x="2883" y="2351"/>
                    <a:pt x="2883" y="2351"/>
                    <a:pt x="2908" y="2326"/>
                  </a:cubicBezTo>
                  <a:cubicBezTo>
                    <a:pt x="2933" y="2301"/>
                    <a:pt x="2933" y="2250"/>
                    <a:pt x="2908" y="2225"/>
                  </a:cubicBezTo>
                  <a:lnTo>
                    <a:pt x="1755" y="1173"/>
                  </a:lnTo>
                  <a:cubicBezTo>
                    <a:pt x="1554" y="997"/>
                    <a:pt x="1354" y="822"/>
                    <a:pt x="1128" y="671"/>
                  </a:cubicBezTo>
                  <a:cubicBezTo>
                    <a:pt x="1028" y="621"/>
                    <a:pt x="903" y="546"/>
                    <a:pt x="803" y="496"/>
                  </a:cubicBezTo>
                  <a:cubicBezTo>
                    <a:pt x="552" y="346"/>
                    <a:pt x="301" y="245"/>
                    <a:pt x="151" y="20"/>
                  </a:cubicBezTo>
                  <a:cubicBezTo>
                    <a:pt x="138" y="7"/>
                    <a:pt x="120"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4"/>
            <p:cNvSpPr/>
            <p:nvPr/>
          </p:nvSpPr>
          <p:spPr>
            <a:xfrm>
              <a:off x="1787100" y="2106275"/>
              <a:ext cx="65200" cy="58575"/>
            </a:xfrm>
            <a:custGeom>
              <a:avLst/>
              <a:gdLst/>
              <a:ahLst/>
              <a:cxnLst/>
              <a:rect l="l" t="t" r="r" b="b"/>
              <a:pathLst>
                <a:path w="2608" h="2343" extrusionOk="0">
                  <a:moveTo>
                    <a:pt x="2534" y="1"/>
                  </a:moveTo>
                  <a:cubicBezTo>
                    <a:pt x="2524" y="1"/>
                    <a:pt x="2514" y="4"/>
                    <a:pt x="2507" y="11"/>
                  </a:cubicBezTo>
                  <a:cubicBezTo>
                    <a:pt x="2156" y="187"/>
                    <a:pt x="1830" y="412"/>
                    <a:pt x="1555" y="713"/>
                  </a:cubicBezTo>
                  <a:cubicBezTo>
                    <a:pt x="1505" y="738"/>
                    <a:pt x="1479" y="788"/>
                    <a:pt x="1429" y="838"/>
                  </a:cubicBezTo>
                  <a:cubicBezTo>
                    <a:pt x="1379" y="914"/>
                    <a:pt x="1304" y="989"/>
                    <a:pt x="1229" y="1064"/>
                  </a:cubicBezTo>
                  <a:cubicBezTo>
                    <a:pt x="1129" y="1139"/>
                    <a:pt x="1028" y="1214"/>
                    <a:pt x="928" y="1289"/>
                  </a:cubicBezTo>
                  <a:cubicBezTo>
                    <a:pt x="853" y="1365"/>
                    <a:pt x="778" y="1415"/>
                    <a:pt x="703" y="1465"/>
                  </a:cubicBezTo>
                  <a:cubicBezTo>
                    <a:pt x="452" y="1690"/>
                    <a:pt x="226" y="1966"/>
                    <a:pt x="26" y="2217"/>
                  </a:cubicBezTo>
                  <a:cubicBezTo>
                    <a:pt x="1" y="2242"/>
                    <a:pt x="1" y="2292"/>
                    <a:pt x="51" y="2317"/>
                  </a:cubicBezTo>
                  <a:cubicBezTo>
                    <a:pt x="51" y="2342"/>
                    <a:pt x="76" y="2342"/>
                    <a:pt x="76" y="2342"/>
                  </a:cubicBezTo>
                  <a:cubicBezTo>
                    <a:pt x="101" y="2342"/>
                    <a:pt x="126" y="2317"/>
                    <a:pt x="151" y="2317"/>
                  </a:cubicBezTo>
                  <a:cubicBezTo>
                    <a:pt x="352" y="2066"/>
                    <a:pt x="552" y="1791"/>
                    <a:pt x="803" y="1590"/>
                  </a:cubicBezTo>
                  <a:cubicBezTo>
                    <a:pt x="878" y="1540"/>
                    <a:pt x="953" y="1465"/>
                    <a:pt x="1028" y="1415"/>
                  </a:cubicBezTo>
                  <a:cubicBezTo>
                    <a:pt x="1129" y="1340"/>
                    <a:pt x="1229" y="1264"/>
                    <a:pt x="1329" y="1164"/>
                  </a:cubicBezTo>
                  <a:cubicBezTo>
                    <a:pt x="1404" y="1089"/>
                    <a:pt x="1479" y="1014"/>
                    <a:pt x="1555" y="939"/>
                  </a:cubicBezTo>
                  <a:cubicBezTo>
                    <a:pt x="1580" y="888"/>
                    <a:pt x="1630" y="838"/>
                    <a:pt x="1655" y="813"/>
                  </a:cubicBezTo>
                  <a:cubicBezTo>
                    <a:pt x="1931" y="538"/>
                    <a:pt x="2231" y="312"/>
                    <a:pt x="2557" y="137"/>
                  </a:cubicBezTo>
                  <a:cubicBezTo>
                    <a:pt x="2607" y="137"/>
                    <a:pt x="2607" y="86"/>
                    <a:pt x="2607" y="36"/>
                  </a:cubicBezTo>
                  <a:cubicBezTo>
                    <a:pt x="2590" y="19"/>
                    <a:pt x="2559"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4"/>
            <p:cNvSpPr/>
            <p:nvPr/>
          </p:nvSpPr>
          <p:spPr>
            <a:xfrm>
              <a:off x="1789625" y="2132400"/>
              <a:ext cx="120950" cy="93850"/>
            </a:xfrm>
            <a:custGeom>
              <a:avLst/>
              <a:gdLst/>
              <a:ahLst/>
              <a:cxnLst/>
              <a:rect l="l" t="t" r="r" b="b"/>
              <a:pathLst>
                <a:path w="4838" h="3754" extrusionOk="0">
                  <a:moveTo>
                    <a:pt x="4762" y="0"/>
                  </a:moveTo>
                  <a:cubicBezTo>
                    <a:pt x="4743" y="0"/>
                    <a:pt x="4724" y="6"/>
                    <a:pt x="4712" y="19"/>
                  </a:cubicBezTo>
                  <a:cubicBezTo>
                    <a:pt x="4386" y="395"/>
                    <a:pt x="3935" y="645"/>
                    <a:pt x="3484" y="871"/>
                  </a:cubicBezTo>
                  <a:cubicBezTo>
                    <a:pt x="3358" y="946"/>
                    <a:pt x="3233" y="996"/>
                    <a:pt x="3108" y="1072"/>
                  </a:cubicBezTo>
                  <a:cubicBezTo>
                    <a:pt x="1930" y="1723"/>
                    <a:pt x="977" y="2701"/>
                    <a:pt x="50" y="3628"/>
                  </a:cubicBezTo>
                  <a:cubicBezTo>
                    <a:pt x="0" y="3653"/>
                    <a:pt x="0" y="3703"/>
                    <a:pt x="50" y="3728"/>
                  </a:cubicBezTo>
                  <a:cubicBezTo>
                    <a:pt x="50" y="3753"/>
                    <a:pt x="75" y="3753"/>
                    <a:pt x="100" y="3753"/>
                  </a:cubicBezTo>
                  <a:cubicBezTo>
                    <a:pt x="100" y="3753"/>
                    <a:pt x="125" y="3753"/>
                    <a:pt x="150" y="3728"/>
                  </a:cubicBezTo>
                  <a:cubicBezTo>
                    <a:pt x="1078" y="2801"/>
                    <a:pt x="2030" y="1848"/>
                    <a:pt x="3183" y="1197"/>
                  </a:cubicBezTo>
                  <a:cubicBezTo>
                    <a:pt x="3308" y="1122"/>
                    <a:pt x="3434" y="1072"/>
                    <a:pt x="3559" y="996"/>
                  </a:cubicBezTo>
                  <a:cubicBezTo>
                    <a:pt x="4010" y="771"/>
                    <a:pt x="4486" y="520"/>
                    <a:pt x="4812" y="119"/>
                  </a:cubicBezTo>
                  <a:cubicBezTo>
                    <a:pt x="4837" y="94"/>
                    <a:pt x="4837" y="44"/>
                    <a:pt x="4812" y="19"/>
                  </a:cubicBezTo>
                  <a:cubicBezTo>
                    <a:pt x="4800" y="6"/>
                    <a:pt x="4781" y="0"/>
                    <a:pt x="4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4"/>
            <p:cNvSpPr/>
            <p:nvPr/>
          </p:nvSpPr>
          <p:spPr>
            <a:xfrm>
              <a:off x="1789625" y="2241425"/>
              <a:ext cx="71450" cy="50600"/>
            </a:xfrm>
            <a:custGeom>
              <a:avLst/>
              <a:gdLst/>
              <a:ahLst/>
              <a:cxnLst/>
              <a:rect l="l" t="t" r="r" b="b"/>
              <a:pathLst>
                <a:path w="2858" h="2024" extrusionOk="0">
                  <a:moveTo>
                    <a:pt x="2760" y="0"/>
                  </a:moveTo>
                  <a:cubicBezTo>
                    <a:pt x="2738" y="0"/>
                    <a:pt x="2719" y="6"/>
                    <a:pt x="2707" y="19"/>
                  </a:cubicBezTo>
                  <a:cubicBezTo>
                    <a:pt x="2607" y="144"/>
                    <a:pt x="2481" y="219"/>
                    <a:pt x="2356" y="295"/>
                  </a:cubicBezTo>
                  <a:cubicBezTo>
                    <a:pt x="2231" y="370"/>
                    <a:pt x="2080" y="445"/>
                    <a:pt x="1955" y="520"/>
                  </a:cubicBezTo>
                  <a:cubicBezTo>
                    <a:pt x="1278" y="921"/>
                    <a:pt x="602" y="1347"/>
                    <a:pt x="25" y="1899"/>
                  </a:cubicBezTo>
                  <a:cubicBezTo>
                    <a:pt x="0" y="1924"/>
                    <a:pt x="0" y="1974"/>
                    <a:pt x="25" y="1999"/>
                  </a:cubicBezTo>
                  <a:cubicBezTo>
                    <a:pt x="50" y="2024"/>
                    <a:pt x="75" y="2024"/>
                    <a:pt x="75" y="2024"/>
                  </a:cubicBezTo>
                  <a:cubicBezTo>
                    <a:pt x="100" y="2024"/>
                    <a:pt x="125" y="2024"/>
                    <a:pt x="125" y="1999"/>
                  </a:cubicBezTo>
                  <a:cubicBezTo>
                    <a:pt x="677" y="1447"/>
                    <a:pt x="1378" y="1046"/>
                    <a:pt x="2030" y="670"/>
                  </a:cubicBezTo>
                  <a:cubicBezTo>
                    <a:pt x="2180" y="595"/>
                    <a:pt x="2306" y="520"/>
                    <a:pt x="2431" y="420"/>
                  </a:cubicBezTo>
                  <a:cubicBezTo>
                    <a:pt x="2582" y="345"/>
                    <a:pt x="2707" y="244"/>
                    <a:pt x="2832" y="119"/>
                  </a:cubicBezTo>
                  <a:cubicBezTo>
                    <a:pt x="2857" y="94"/>
                    <a:pt x="2857" y="44"/>
                    <a:pt x="2832" y="19"/>
                  </a:cubicBezTo>
                  <a:cubicBezTo>
                    <a:pt x="2807" y="6"/>
                    <a:pt x="2782" y="0"/>
                    <a:pt x="2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4"/>
            <p:cNvSpPr/>
            <p:nvPr/>
          </p:nvSpPr>
          <p:spPr>
            <a:xfrm>
              <a:off x="1762050" y="2207175"/>
              <a:ext cx="25075" cy="22825"/>
            </a:xfrm>
            <a:custGeom>
              <a:avLst/>
              <a:gdLst/>
              <a:ahLst/>
              <a:cxnLst/>
              <a:rect l="l" t="t" r="r" b="b"/>
              <a:pathLst>
                <a:path w="1003" h="913" extrusionOk="0">
                  <a:moveTo>
                    <a:pt x="76" y="1"/>
                  </a:moveTo>
                  <a:cubicBezTo>
                    <a:pt x="50" y="1"/>
                    <a:pt x="19" y="24"/>
                    <a:pt x="0" y="60"/>
                  </a:cubicBezTo>
                  <a:cubicBezTo>
                    <a:pt x="0" y="86"/>
                    <a:pt x="25" y="136"/>
                    <a:pt x="75" y="136"/>
                  </a:cubicBezTo>
                  <a:cubicBezTo>
                    <a:pt x="201" y="186"/>
                    <a:pt x="276" y="311"/>
                    <a:pt x="376" y="436"/>
                  </a:cubicBezTo>
                  <a:lnTo>
                    <a:pt x="426" y="487"/>
                  </a:lnTo>
                  <a:cubicBezTo>
                    <a:pt x="552" y="637"/>
                    <a:pt x="702" y="787"/>
                    <a:pt x="877" y="888"/>
                  </a:cubicBezTo>
                  <a:cubicBezTo>
                    <a:pt x="877" y="913"/>
                    <a:pt x="903" y="913"/>
                    <a:pt x="903" y="913"/>
                  </a:cubicBezTo>
                  <a:cubicBezTo>
                    <a:pt x="928" y="913"/>
                    <a:pt x="953" y="888"/>
                    <a:pt x="978" y="888"/>
                  </a:cubicBezTo>
                  <a:cubicBezTo>
                    <a:pt x="1003" y="837"/>
                    <a:pt x="1003" y="787"/>
                    <a:pt x="953" y="762"/>
                  </a:cubicBezTo>
                  <a:cubicBezTo>
                    <a:pt x="802" y="662"/>
                    <a:pt x="677" y="537"/>
                    <a:pt x="552" y="386"/>
                  </a:cubicBezTo>
                  <a:lnTo>
                    <a:pt x="502" y="336"/>
                  </a:lnTo>
                  <a:cubicBezTo>
                    <a:pt x="401" y="211"/>
                    <a:pt x="276" y="60"/>
                    <a:pt x="101" y="10"/>
                  </a:cubicBezTo>
                  <a:cubicBezTo>
                    <a:pt x="94" y="4"/>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4"/>
            <p:cNvSpPr/>
            <p:nvPr/>
          </p:nvSpPr>
          <p:spPr>
            <a:xfrm>
              <a:off x="1758275" y="2157025"/>
              <a:ext cx="31375" cy="20975"/>
            </a:xfrm>
            <a:custGeom>
              <a:avLst/>
              <a:gdLst/>
              <a:ahLst/>
              <a:cxnLst/>
              <a:rect l="l" t="t" r="r" b="b"/>
              <a:pathLst>
                <a:path w="1255" h="839" extrusionOk="0">
                  <a:moveTo>
                    <a:pt x="78" y="1"/>
                  </a:moveTo>
                  <a:cubicBezTo>
                    <a:pt x="68" y="1"/>
                    <a:pt x="58" y="4"/>
                    <a:pt x="51" y="11"/>
                  </a:cubicBezTo>
                  <a:cubicBezTo>
                    <a:pt x="1" y="11"/>
                    <a:pt x="1" y="61"/>
                    <a:pt x="1" y="112"/>
                  </a:cubicBezTo>
                  <a:cubicBezTo>
                    <a:pt x="76" y="262"/>
                    <a:pt x="226" y="337"/>
                    <a:pt x="327" y="412"/>
                  </a:cubicBezTo>
                  <a:lnTo>
                    <a:pt x="1129" y="838"/>
                  </a:lnTo>
                  <a:lnTo>
                    <a:pt x="1154" y="838"/>
                  </a:lnTo>
                  <a:cubicBezTo>
                    <a:pt x="1179" y="838"/>
                    <a:pt x="1204" y="838"/>
                    <a:pt x="1229" y="813"/>
                  </a:cubicBezTo>
                  <a:cubicBezTo>
                    <a:pt x="1254" y="763"/>
                    <a:pt x="1229" y="738"/>
                    <a:pt x="1204" y="713"/>
                  </a:cubicBezTo>
                  <a:lnTo>
                    <a:pt x="402" y="262"/>
                  </a:lnTo>
                  <a:cubicBezTo>
                    <a:pt x="277" y="212"/>
                    <a:pt x="176" y="137"/>
                    <a:pt x="151" y="36"/>
                  </a:cubicBezTo>
                  <a:cubicBezTo>
                    <a:pt x="134" y="19"/>
                    <a:pt x="10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4"/>
            <p:cNvSpPr/>
            <p:nvPr/>
          </p:nvSpPr>
          <p:spPr>
            <a:xfrm>
              <a:off x="1710050" y="2291375"/>
              <a:ext cx="24450" cy="20075"/>
            </a:xfrm>
            <a:custGeom>
              <a:avLst/>
              <a:gdLst/>
              <a:ahLst/>
              <a:cxnLst/>
              <a:rect l="l" t="t" r="r" b="b"/>
              <a:pathLst>
                <a:path w="978" h="803" extrusionOk="0">
                  <a:moveTo>
                    <a:pt x="927" y="1"/>
                  </a:moveTo>
                  <a:cubicBezTo>
                    <a:pt x="602" y="226"/>
                    <a:pt x="301" y="452"/>
                    <a:pt x="25" y="728"/>
                  </a:cubicBezTo>
                  <a:cubicBezTo>
                    <a:pt x="0" y="753"/>
                    <a:pt x="0" y="778"/>
                    <a:pt x="25" y="778"/>
                  </a:cubicBezTo>
                  <a:cubicBezTo>
                    <a:pt x="25" y="803"/>
                    <a:pt x="50" y="803"/>
                    <a:pt x="50" y="803"/>
                  </a:cubicBezTo>
                  <a:cubicBezTo>
                    <a:pt x="50" y="803"/>
                    <a:pt x="75" y="803"/>
                    <a:pt x="75" y="778"/>
                  </a:cubicBezTo>
                  <a:cubicBezTo>
                    <a:pt x="351" y="502"/>
                    <a:pt x="652" y="276"/>
                    <a:pt x="952" y="76"/>
                  </a:cubicBezTo>
                  <a:cubicBezTo>
                    <a:pt x="978" y="51"/>
                    <a:pt x="978" y="51"/>
                    <a:pt x="978" y="26"/>
                  </a:cubicBezTo>
                  <a:cubicBezTo>
                    <a:pt x="952" y="1"/>
                    <a:pt x="952"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4"/>
            <p:cNvSpPr/>
            <p:nvPr/>
          </p:nvSpPr>
          <p:spPr>
            <a:xfrm>
              <a:off x="1712550" y="2301400"/>
              <a:ext cx="23200" cy="18200"/>
            </a:xfrm>
            <a:custGeom>
              <a:avLst/>
              <a:gdLst/>
              <a:ahLst/>
              <a:cxnLst/>
              <a:rect l="l" t="t" r="r" b="b"/>
              <a:pathLst>
                <a:path w="928" h="728" extrusionOk="0">
                  <a:moveTo>
                    <a:pt x="852" y="1"/>
                  </a:moveTo>
                  <a:cubicBezTo>
                    <a:pt x="552" y="201"/>
                    <a:pt x="276" y="427"/>
                    <a:pt x="25" y="652"/>
                  </a:cubicBezTo>
                  <a:cubicBezTo>
                    <a:pt x="0" y="677"/>
                    <a:pt x="0" y="703"/>
                    <a:pt x="25" y="703"/>
                  </a:cubicBezTo>
                  <a:cubicBezTo>
                    <a:pt x="25" y="728"/>
                    <a:pt x="25" y="728"/>
                    <a:pt x="50" y="728"/>
                  </a:cubicBezTo>
                  <a:cubicBezTo>
                    <a:pt x="50" y="728"/>
                    <a:pt x="50" y="728"/>
                    <a:pt x="75" y="703"/>
                  </a:cubicBezTo>
                  <a:cubicBezTo>
                    <a:pt x="326" y="477"/>
                    <a:pt x="602" y="251"/>
                    <a:pt x="903" y="76"/>
                  </a:cubicBezTo>
                  <a:cubicBezTo>
                    <a:pt x="903" y="51"/>
                    <a:pt x="928" y="51"/>
                    <a:pt x="903" y="26"/>
                  </a:cubicBezTo>
                  <a:cubicBezTo>
                    <a:pt x="903" y="1"/>
                    <a:pt x="878"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4"/>
            <p:cNvSpPr/>
            <p:nvPr/>
          </p:nvSpPr>
          <p:spPr>
            <a:xfrm>
              <a:off x="1712550" y="2312050"/>
              <a:ext cx="21325" cy="18825"/>
            </a:xfrm>
            <a:custGeom>
              <a:avLst/>
              <a:gdLst/>
              <a:ahLst/>
              <a:cxnLst/>
              <a:rect l="l" t="t" r="r" b="b"/>
              <a:pathLst>
                <a:path w="853" h="753" extrusionOk="0">
                  <a:moveTo>
                    <a:pt x="802" y="1"/>
                  </a:moveTo>
                  <a:cubicBezTo>
                    <a:pt x="502" y="201"/>
                    <a:pt x="251" y="427"/>
                    <a:pt x="0" y="678"/>
                  </a:cubicBezTo>
                  <a:cubicBezTo>
                    <a:pt x="0" y="703"/>
                    <a:pt x="0" y="728"/>
                    <a:pt x="25" y="728"/>
                  </a:cubicBezTo>
                  <a:cubicBezTo>
                    <a:pt x="25" y="753"/>
                    <a:pt x="25" y="753"/>
                    <a:pt x="25" y="753"/>
                  </a:cubicBezTo>
                  <a:cubicBezTo>
                    <a:pt x="50" y="753"/>
                    <a:pt x="50" y="753"/>
                    <a:pt x="75" y="728"/>
                  </a:cubicBezTo>
                  <a:cubicBezTo>
                    <a:pt x="301" y="477"/>
                    <a:pt x="552" y="251"/>
                    <a:pt x="827" y="76"/>
                  </a:cubicBezTo>
                  <a:cubicBezTo>
                    <a:pt x="852" y="51"/>
                    <a:pt x="852" y="26"/>
                    <a:pt x="852" y="26"/>
                  </a:cubicBezTo>
                  <a:cubicBezTo>
                    <a:pt x="827" y="1"/>
                    <a:pt x="802"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4"/>
            <p:cNvSpPr/>
            <p:nvPr/>
          </p:nvSpPr>
          <p:spPr>
            <a:xfrm>
              <a:off x="1713175" y="2330850"/>
              <a:ext cx="13175" cy="11925"/>
            </a:xfrm>
            <a:custGeom>
              <a:avLst/>
              <a:gdLst/>
              <a:ahLst/>
              <a:cxnLst/>
              <a:rect l="l" t="t" r="r" b="b"/>
              <a:pathLst>
                <a:path w="527" h="477" extrusionOk="0">
                  <a:moveTo>
                    <a:pt x="452" y="1"/>
                  </a:moveTo>
                  <a:cubicBezTo>
                    <a:pt x="301" y="126"/>
                    <a:pt x="151" y="251"/>
                    <a:pt x="25" y="427"/>
                  </a:cubicBezTo>
                  <a:cubicBezTo>
                    <a:pt x="0" y="427"/>
                    <a:pt x="0" y="452"/>
                    <a:pt x="25" y="477"/>
                  </a:cubicBezTo>
                  <a:lnTo>
                    <a:pt x="50" y="477"/>
                  </a:lnTo>
                  <a:cubicBezTo>
                    <a:pt x="50" y="477"/>
                    <a:pt x="76" y="477"/>
                    <a:pt x="76" y="452"/>
                  </a:cubicBezTo>
                  <a:cubicBezTo>
                    <a:pt x="201" y="301"/>
                    <a:pt x="351" y="176"/>
                    <a:pt x="502" y="76"/>
                  </a:cubicBezTo>
                  <a:cubicBezTo>
                    <a:pt x="527" y="51"/>
                    <a:pt x="527" y="26"/>
                    <a:pt x="502" y="26"/>
                  </a:cubicBezTo>
                  <a:cubicBezTo>
                    <a:pt x="502" y="1"/>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4"/>
            <p:cNvSpPr/>
            <p:nvPr/>
          </p:nvSpPr>
          <p:spPr>
            <a:xfrm>
              <a:off x="1713175" y="2339000"/>
              <a:ext cx="20700" cy="25100"/>
            </a:xfrm>
            <a:custGeom>
              <a:avLst/>
              <a:gdLst/>
              <a:ahLst/>
              <a:cxnLst/>
              <a:rect l="l" t="t" r="r" b="b"/>
              <a:pathLst>
                <a:path w="828" h="1004" extrusionOk="0">
                  <a:moveTo>
                    <a:pt x="827" y="1"/>
                  </a:moveTo>
                  <a:cubicBezTo>
                    <a:pt x="802" y="1"/>
                    <a:pt x="777" y="1"/>
                    <a:pt x="777" y="26"/>
                  </a:cubicBezTo>
                  <a:cubicBezTo>
                    <a:pt x="577" y="376"/>
                    <a:pt x="326" y="702"/>
                    <a:pt x="0" y="928"/>
                  </a:cubicBezTo>
                  <a:cubicBezTo>
                    <a:pt x="0" y="953"/>
                    <a:pt x="0" y="978"/>
                    <a:pt x="0" y="978"/>
                  </a:cubicBezTo>
                  <a:cubicBezTo>
                    <a:pt x="0" y="1003"/>
                    <a:pt x="25" y="1003"/>
                    <a:pt x="25" y="1003"/>
                  </a:cubicBezTo>
                  <a:lnTo>
                    <a:pt x="50" y="1003"/>
                  </a:lnTo>
                  <a:cubicBezTo>
                    <a:pt x="376" y="727"/>
                    <a:pt x="627" y="427"/>
                    <a:pt x="827" y="51"/>
                  </a:cubicBezTo>
                  <a:cubicBezTo>
                    <a:pt x="827" y="51"/>
                    <a:pt x="827" y="26"/>
                    <a:pt x="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4"/>
            <p:cNvSpPr/>
            <p:nvPr/>
          </p:nvSpPr>
          <p:spPr>
            <a:xfrm>
              <a:off x="1711925" y="2362975"/>
              <a:ext cx="11925" cy="12400"/>
            </a:xfrm>
            <a:custGeom>
              <a:avLst/>
              <a:gdLst/>
              <a:ahLst/>
              <a:cxnLst/>
              <a:rect l="l" t="t" r="r" b="b"/>
              <a:pathLst>
                <a:path w="477" h="496" extrusionOk="0">
                  <a:moveTo>
                    <a:pt x="442" y="0"/>
                  </a:moveTo>
                  <a:cubicBezTo>
                    <a:pt x="433" y="0"/>
                    <a:pt x="426" y="6"/>
                    <a:pt x="426" y="19"/>
                  </a:cubicBezTo>
                  <a:cubicBezTo>
                    <a:pt x="301" y="169"/>
                    <a:pt x="176" y="320"/>
                    <a:pt x="25" y="420"/>
                  </a:cubicBezTo>
                  <a:cubicBezTo>
                    <a:pt x="0" y="445"/>
                    <a:pt x="0" y="470"/>
                    <a:pt x="25" y="470"/>
                  </a:cubicBezTo>
                  <a:cubicBezTo>
                    <a:pt x="25" y="495"/>
                    <a:pt x="25" y="495"/>
                    <a:pt x="50" y="495"/>
                  </a:cubicBezTo>
                  <a:cubicBezTo>
                    <a:pt x="50" y="495"/>
                    <a:pt x="50" y="495"/>
                    <a:pt x="75" y="470"/>
                  </a:cubicBezTo>
                  <a:cubicBezTo>
                    <a:pt x="226" y="370"/>
                    <a:pt x="351" y="219"/>
                    <a:pt x="476" y="69"/>
                  </a:cubicBezTo>
                  <a:cubicBezTo>
                    <a:pt x="476" y="44"/>
                    <a:pt x="476" y="19"/>
                    <a:pt x="476" y="19"/>
                  </a:cubicBezTo>
                  <a:cubicBezTo>
                    <a:pt x="464" y="6"/>
                    <a:pt x="451"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4"/>
            <p:cNvSpPr/>
            <p:nvPr/>
          </p:nvSpPr>
          <p:spPr>
            <a:xfrm>
              <a:off x="1741375" y="2261925"/>
              <a:ext cx="25075" cy="21325"/>
            </a:xfrm>
            <a:custGeom>
              <a:avLst/>
              <a:gdLst/>
              <a:ahLst/>
              <a:cxnLst/>
              <a:rect l="l" t="t" r="r" b="b"/>
              <a:pathLst>
                <a:path w="1003" h="853" extrusionOk="0">
                  <a:moveTo>
                    <a:pt x="953" y="1"/>
                  </a:moveTo>
                  <a:cubicBezTo>
                    <a:pt x="627" y="251"/>
                    <a:pt x="326" y="502"/>
                    <a:pt x="25" y="778"/>
                  </a:cubicBezTo>
                  <a:cubicBezTo>
                    <a:pt x="0" y="803"/>
                    <a:pt x="0" y="828"/>
                    <a:pt x="25" y="828"/>
                  </a:cubicBezTo>
                  <a:cubicBezTo>
                    <a:pt x="25" y="828"/>
                    <a:pt x="50" y="853"/>
                    <a:pt x="50" y="853"/>
                  </a:cubicBezTo>
                  <a:cubicBezTo>
                    <a:pt x="50" y="853"/>
                    <a:pt x="75" y="828"/>
                    <a:pt x="75" y="828"/>
                  </a:cubicBezTo>
                  <a:cubicBezTo>
                    <a:pt x="351" y="552"/>
                    <a:pt x="677" y="302"/>
                    <a:pt x="978" y="51"/>
                  </a:cubicBezTo>
                  <a:cubicBezTo>
                    <a:pt x="1003" y="51"/>
                    <a:pt x="1003" y="26"/>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4"/>
            <p:cNvSpPr/>
            <p:nvPr/>
          </p:nvSpPr>
          <p:spPr>
            <a:xfrm>
              <a:off x="1747625" y="2270075"/>
              <a:ext cx="21325" cy="17575"/>
            </a:xfrm>
            <a:custGeom>
              <a:avLst/>
              <a:gdLst/>
              <a:ahLst/>
              <a:cxnLst/>
              <a:rect l="l" t="t" r="r" b="b"/>
              <a:pathLst>
                <a:path w="853" h="703" extrusionOk="0">
                  <a:moveTo>
                    <a:pt x="778" y="1"/>
                  </a:moveTo>
                  <a:cubicBezTo>
                    <a:pt x="527" y="201"/>
                    <a:pt x="251" y="427"/>
                    <a:pt x="1" y="627"/>
                  </a:cubicBezTo>
                  <a:cubicBezTo>
                    <a:pt x="1" y="652"/>
                    <a:pt x="1" y="652"/>
                    <a:pt x="1" y="677"/>
                  </a:cubicBezTo>
                  <a:cubicBezTo>
                    <a:pt x="1" y="677"/>
                    <a:pt x="26" y="702"/>
                    <a:pt x="26" y="702"/>
                  </a:cubicBezTo>
                  <a:cubicBezTo>
                    <a:pt x="26" y="702"/>
                    <a:pt x="51" y="677"/>
                    <a:pt x="51" y="677"/>
                  </a:cubicBezTo>
                  <a:cubicBezTo>
                    <a:pt x="302" y="477"/>
                    <a:pt x="552" y="251"/>
                    <a:pt x="828" y="76"/>
                  </a:cubicBezTo>
                  <a:cubicBezTo>
                    <a:pt x="853"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4"/>
            <p:cNvSpPr/>
            <p:nvPr/>
          </p:nvSpPr>
          <p:spPr>
            <a:xfrm>
              <a:off x="1746375" y="2277600"/>
              <a:ext cx="25100" cy="19450"/>
            </a:xfrm>
            <a:custGeom>
              <a:avLst/>
              <a:gdLst/>
              <a:ahLst/>
              <a:cxnLst/>
              <a:rect l="l" t="t" r="r" b="b"/>
              <a:pathLst>
                <a:path w="1004" h="778" extrusionOk="0">
                  <a:moveTo>
                    <a:pt x="928" y="0"/>
                  </a:moveTo>
                  <a:cubicBezTo>
                    <a:pt x="627" y="251"/>
                    <a:pt x="327" y="502"/>
                    <a:pt x="1" y="727"/>
                  </a:cubicBezTo>
                  <a:cubicBezTo>
                    <a:pt x="1" y="727"/>
                    <a:pt x="1" y="752"/>
                    <a:pt x="1" y="777"/>
                  </a:cubicBezTo>
                  <a:lnTo>
                    <a:pt x="51" y="777"/>
                  </a:lnTo>
                  <a:cubicBezTo>
                    <a:pt x="352" y="552"/>
                    <a:pt x="677" y="301"/>
                    <a:pt x="978" y="51"/>
                  </a:cubicBezTo>
                  <a:cubicBezTo>
                    <a:pt x="1003" y="51"/>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4"/>
            <p:cNvSpPr/>
            <p:nvPr/>
          </p:nvSpPr>
          <p:spPr>
            <a:xfrm>
              <a:off x="1748250" y="2287000"/>
              <a:ext cx="22600" cy="18825"/>
            </a:xfrm>
            <a:custGeom>
              <a:avLst/>
              <a:gdLst/>
              <a:ahLst/>
              <a:cxnLst/>
              <a:rect l="l" t="t" r="r" b="b"/>
              <a:pathLst>
                <a:path w="904" h="753" extrusionOk="0">
                  <a:moveTo>
                    <a:pt x="828" y="0"/>
                  </a:moveTo>
                  <a:cubicBezTo>
                    <a:pt x="602" y="276"/>
                    <a:pt x="327" y="502"/>
                    <a:pt x="26" y="677"/>
                  </a:cubicBezTo>
                  <a:cubicBezTo>
                    <a:pt x="1" y="702"/>
                    <a:pt x="1" y="702"/>
                    <a:pt x="1" y="727"/>
                  </a:cubicBezTo>
                  <a:cubicBezTo>
                    <a:pt x="26" y="727"/>
                    <a:pt x="26" y="752"/>
                    <a:pt x="26" y="752"/>
                  </a:cubicBezTo>
                  <a:cubicBezTo>
                    <a:pt x="51" y="752"/>
                    <a:pt x="51" y="752"/>
                    <a:pt x="51" y="727"/>
                  </a:cubicBezTo>
                  <a:cubicBezTo>
                    <a:pt x="352" y="552"/>
                    <a:pt x="653" y="326"/>
                    <a:pt x="878" y="50"/>
                  </a:cubicBezTo>
                  <a:cubicBezTo>
                    <a:pt x="903" y="50"/>
                    <a:pt x="903" y="25"/>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4"/>
            <p:cNvSpPr/>
            <p:nvPr/>
          </p:nvSpPr>
          <p:spPr>
            <a:xfrm>
              <a:off x="1752650" y="2301750"/>
              <a:ext cx="11925" cy="10325"/>
            </a:xfrm>
            <a:custGeom>
              <a:avLst/>
              <a:gdLst/>
              <a:ahLst/>
              <a:cxnLst/>
              <a:rect l="l" t="t" r="r" b="b"/>
              <a:pathLst>
                <a:path w="477" h="413" extrusionOk="0">
                  <a:moveTo>
                    <a:pt x="427" y="1"/>
                  </a:moveTo>
                  <a:cubicBezTo>
                    <a:pt x="412" y="1"/>
                    <a:pt x="401" y="12"/>
                    <a:pt x="401" y="12"/>
                  </a:cubicBezTo>
                  <a:cubicBezTo>
                    <a:pt x="301" y="137"/>
                    <a:pt x="176" y="262"/>
                    <a:pt x="25" y="338"/>
                  </a:cubicBezTo>
                  <a:cubicBezTo>
                    <a:pt x="0" y="338"/>
                    <a:pt x="0" y="363"/>
                    <a:pt x="25" y="388"/>
                  </a:cubicBezTo>
                  <a:cubicBezTo>
                    <a:pt x="25" y="388"/>
                    <a:pt x="25" y="413"/>
                    <a:pt x="50" y="413"/>
                  </a:cubicBezTo>
                  <a:cubicBezTo>
                    <a:pt x="50" y="413"/>
                    <a:pt x="50" y="413"/>
                    <a:pt x="76" y="388"/>
                  </a:cubicBezTo>
                  <a:cubicBezTo>
                    <a:pt x="226" y="313"/>
                    <a:pt x="351" y="187"/>
                    <a:pt x="451" y="62"/>
                  </a:cubicBezTo>
                  <a:cubicBezTo>
                    <a:pt x="477" y="37"/>
                    <a:pt x="451" y="12"/>
                    <a:pt x="451" y="12"/>
                  </a:cubicBezTo>
                  <a:cubicBezTo>
                    <a:pt x="443" y="3"/>
                    <a:pt x="435"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4"/>
            <p:cNvSpPr/>
            <p:nvPr/>
          </p:nvSpPr>
          <p:spPr>
            <a:xfrm>
              <a:off x="1668675" y="2276975"/>
              <a:ext cx="26975" cy="30725"/>
            </a:xfrm>
            <a:custGeom>
              <a:avLst/>
              <a:gdLst/>
              <a:ahLst/>
              <a:cxnLst/>
              <a:rect l="l" t="t" r="r" b="b"/>
              <a:pathLst>
                <a:path w="1079" h="1229" extrusionOk="0">
                  <a:moveTo>
                    <a:pt x="1" y="0"/>
                  </a:moveTo>
                  <a:cubicBezTo>
                    <a:pt x="1" y="25"/>
                    <a:pt x="1" y="50"/>
                    <a:pt x="1" y="50"/>
                  </a:cubicBezTo>
                  <a:cubicBezTo>
                    <a:pt x="352" y="426"/>
                    <a:pt x="703" y="827"/>
                    <a:pt x="1003" y="1228"/>
                  </a:cubicBezTo>
                  <a:lnTo>
                    <a:pt x="1054" y="1228"/>
                  </a:lnTo>
                  <a:cubicBezTo>
                    <a:pt x="1079" y="1203"/>
                    <a:pt x="1079" y="1178"/>
                    <a:pt x="1079" y="1178"/>
                  </a:cubicBezTo>
                  <a:cubicBezTo>
                    <a:pt x="753" y="777"/>
                    <a:pt x="402" y="3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4"/>
            <p:cNvSpPr/>
            <p:nvPr/>
          </p:nvSpPr>
          <p:spPr>
            <a:xfrm>
              <a:off x="1671200" y="2292975"/>
              <a:ext cx="26325" cy="28500"/>
            </a:xfrm>
            <a:custGeom>
              <a:avLst/>
              <a:gdLst/>
              <a:ahLst/>
              <a:cxnLst/>
              <a:rect l="l" t="t" r="r" b="b"/>
              <a:pathLst>
                <a:path w="1053" h="1140" extrusionOk="0">
                  <a:moveTo>
                    <a:pt x="51" y="1"/>
                  </a:moveTo>
                  <a:cubicBezTo>
                    <a:pt x="36" y="1"/>
                    <a:pt x="25" y="12"/>
                    <a:pt x="25" y="12"/>
                  </a:cubicBezTo>
                  <a:cubicBezTo>
                    <a:pt x="0" y="37"/>
                    <a:pt x="0" y="62"/>
                    <a:pt x="25" y="62"/>
                  </a:cubicBezTo>
                  <a:cubicBezTo>
                    <a:pt x="401" y="363"/>
                    <a:pt x="727" y="714"/>
                    <a:pt x="1003" y="1115"/>
                  </a:cubicBezTo>
                  <a:cubicBezTo>
                    <a:pt x="1003" y="1140"/>
                    <a:pt x="1003" y="1140"/>
                    <a:pt x="1028" y="1140"/>
                  </a:cubicBezTo>
                  <a:lnTo>
                    <a:pt x="1053" y="1140"/>
                  </a:lnTo>
                  <a:cubicBezTo>
                    <a:pt x="1053" y="1115"/>
                    <a:pt x="1053" y="1090"/>
                    <a:pt x="1053" y="1090"/>
                  </a:cubicBezTo>
                  <a:cubicBezTo>
                    <a:pt x="777" y="689"/>
                    <a:pt x="451" y="313"/>
                    <a:pt x="75" y="12"/>
                  </a:cubicBezTo>
                  <a:cubicBezTo>
                    <a:pt x="67" y="4"/>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4"/>
            <p:cNvSpPr/>
            <p:nvPr/>
          </p:nvSpPr>
          <p:spPr>
            <a:xfrm>
              <a:off x="1681850" y="2315350"/>
              <a:ext cx="15050" cy="16775"/>
            </a:xfrm>
            <a:custGeom>
              <a:avLst/>
              <a:gdLst/>
              <a:ahLst/>
              <a:cxnLst/>
              <a:rect l="l" t="t" r="r" b="b"/>
              <a:pathLst>
                <a:path w="602" h="671" extrusionOk="0">
                  <a:moveTo>
                    <a:pt x="35" y="0"/>
                  </a:moveTo>
                  <a:cubicBezTo>
                    <a:pt x="25" y="0"/>
                    <a:pt x="13" y="7"/>
                    <a:pt x="0" y="19"/>
                  </a:cubicBezTo>
                  <a:cubicBezTo>
                    <a:pt x="0" y="19"/>
                    <a:pt x="0" y="44"/>
                    <a:pt x="0" y="69"/>
                  </a:cubicBezTo>
                  <a:cubicBezTo>
                    <a:pt x="176" y="245"/>
                    <a:pt x="351" y="470"/>
                    <a:pt x="527" y="671"/>
                  </a:cubicBezTo>
                  <a:lnTo>
                    <a:pt x="577" y="671"/>
                  </a:lnTo>
                  <a:cubicBezTo>
                    <a:pt x="602" y="671"/>
                    <a:pt x="602" y="646"/>
                    <a:pt x="577" y="621"/>
                  </a:cubicBezTo>
                  <a:cubicBezTo>
                    <a:pt x="401" y="420"/>
                    <a:pt x="226" y="2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4"/>
            <p:cNvSpPr/>
            <p:nvPr/>
          </p:nvSpPr>
          <p:spPr>
            <a:xfrm>
              <a:off x="1678075" y="2339625"/>
              <a:ext cx="16950" cy="21325"/>
            </a:xfrm>
            <a:custGeom>
              <a:avLst/>
              <a:gdLst/>
              <a:ahLst/>
              <a:cxnLst/>
              <a:rect l="l" t="t" r="r" b="b"/>
              <a:pathLst>
                <a:path w="678" h="853" extrusionOk="0">
                  <a:moveTo>
                    <a:pt x="26" y="1"/>
                  </a:moveTo>
                  <a:cubicBezTo>
                    <a:pt x="1" y="26"/>
                    <a:pt x="1" y="51"/>
                    <a:pt x="1" y="51"/>
                  </a:cubicBezTo>
                  <a:cubicBezTo>
                    <a:pt x="226" y="301"/>
                    <a:pt x="477" y="552"/>
                    <a:pt x="627" y="828"/>
                  </a:cubicBezTo>
                  <a:cubicBezTo>
                    <a:pt x="627" y="853"/>
                    <a:pt x="627" y="853"/>
                    <a:pt x="652" y="853"/>
                  </a:cubicBezTo>
                  <a:cubicBezTo>
                    <a:pt x="678" y="853"/>
                    <a:pt x="678" y="828"/>
                    <a:pt x="678" y="803"/>
                  </a:cubicBezTo>
                  <a:cubicBezTo>
                    <a:pt x="527" y="502"/>
                    <a:pt x="302"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4"/>
            <p:cNvSpPr/>
            <p:nvPr/>
          </p:nvSpPr>
          <p:spPr>
            <a:xfrm>
              <a:off x="1680600" y="2333350"/>
              <a:ext cx="16300" cy="20075"/>
            </a:xfrm>
            <a:custGeom>
              <a:avLst/>
              <a:gdLst/>
              <a:ahLst/>
              <a:cxnLst/>
              <a:rect l="l" t="t" r="r" b="b"/>
              <a:pathLst>
                <a:path w="652" h="803" extrusionOk="0">
                  <a:moveTo>
                    <a:pt x="25" y="1"/>
                  </a:moveTo>
                  <a:cubicBezTo>
                    <a:pt x="0" y="26"/>
                    <a:pt x="0" y="51"/>
                    <a:pt x="25" y="51"/>
                  </a:cubicBezTo>
                  <a:cubicBezTo>
                    <a:pt x="251" y="277"/>
                    <a:pt x="451" y="502"/>
                    <a:pt x="577" y="778"/>
                  </a:cubicBezTo>
                  <a:cubicBezTo>
                    <a:pt x="602" y="803"/>
                    <a:pt x="602" y="803"/>
                    <a:pt x="627" y="803"/>
                  </a:cubicBezTo>
                  <a:cubicBezTo>
                    <a:pt x="652" y="803"/>
                    <a:pt x="652" y="778"/>
                    <a:pt x="652" y="753"/>
                  </a:cubicBezTo>
                  <a:cubicBezTo>
                    <a:pt x="501" y="477"/>
                    <a:pt x="301" y="22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4"/>
            <p:cNvSpPr/>
            <p:nvPr/>
          </p:nvSpPr>
          <p:spPr>
            <a:xfrm>
              <a:off x="1713800" y="2268825"/>
              <a:ext cx="22575" cy="18825"/>
            </a:xfrm>
            <a:custGeom>
              <a:avLst/>
              <a:gdLst/>
              <a:ahLst/>
              <a:cxnLst/>
              <a:rect l="l" t="t" r="r" b="b"/>
              <a:pathLst>
                <a:path w="903" h="753" extrusionOk="0">
                  <a:moveTo>
                    <a:pt x="853" y="1"/>
                  </a:moveTo>
                  <a:cubicBezTo>
                    <a:pt x="527" y="201"/>
                    <a:pt x="251" y="427"/>
                    <a:pt x="0" y="702"/>
                  </a:cubicBezTo>
                  <a:cubicBezTo>
                    <a:pt x="0" y="727"/>
                    <a:pt x="0" y="752"/>
                    <a:pt x="0" y="752"/>
                  </a:cubicBezTo>
                  <a:lnTo>
                    <a:pt x="51" y="752"/>
                  </a:lnTo>
                  <a:cubicBezTo>
                    <a:pt x="301" y="477"/>
                    <a:pt x="577" y="251"/>
                    <a:pt x="878" y="76"/>
                  </a:cubicBezTo>
                  <a:cubicBezTo>
                    <a:pt x="903" y="51"/>
                    <a:pt x="903" y="26"/>
                    <a:pt x="903" y="26"/>
                  </a:cubicBezTo>
                  <a:cubicBezTo>
                    <a:pt x="878" y="1"/>
                    <a:pt x="85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4"/>
            <p:cNvSpPr/>
            <p:nvPr/>
          </p:nvSpPr>
          <p:spPr>
            <a:xfrm>
              <a:off x="1709400" y="2228725"/>
              <a:ext cx="28225" cy="22575"/>
            </a:xfrm>
            <a:custGeom>
              <a:avLst/>
              <a:gdLst/>
              <a:ahLst/>
              <a:cxnLst/>
              <a:rect l="l" t="t" r="r" b="b"/>
              <a:pathLst>
                <a:path w="1129" h="903" extrusionOk="0">
                  <a:moveTo>
                    <a:pt x="1054" y="0"/>
                  </a:moveTo>
                  <a:lnTo>
                    <a:pt x="26" y="853"/>
                  </a:lnTo>
                  <a:cubicBezTo>
                    <a:pt x="26" y="853"/>
                    <a:pt x="1" y="878"/>
                    <a:pt x="26" y="903"/>
                  </a:cubicBezTo>
                  <a:lnTo>
                    <a:pt x="76" y="903"/>
                  </a:lnTo>
                  <a:lnTo>
                    <a:pt x="1104" y="51"/>
                  </a:lnTo>
                  <a:cubicBezTo>
                    <a:pt x="1129" y="51"/>
                    <a:pt x="1129" y="26"/>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4"/>
            <p:cNvSpPr/>
            <p:nvPr/>
          </p:nvSpPr>
          <p:spPr>
            <a:xfrm>
              <a:off x="1708775" y="2244400"/>
              <a:ext cx="21975" cy="16300"/>
            </a:xfrm>
            <a:custGeom>
              <a:avLst/>
              <a:gdLst/>
              <a:ahLst/>
              <a:cxnLst/>
              <a:rect l="l" t="t" r="r" b="b"/>
              <a:pathLst>
                <a:path w="879" h="652" extrusionOk="0">
                  <a:moveTo>
                    <a:pt x="828" y="0"/>
                  </a:moveTo>
                  <a:cubicBezTo>
                    <a:pt x="527" y="150"/>
                    <a:pt x="252" y="351"/>
                    <a:pt x="1" y="602"/>
                  </a:cubicBezTo>
                  <a:cubicBezTo>
                    <a:pt x="1" y="602"/>
                    <a:pt x="1" y="627"/>
                    <a:pt x="26" y="652"/>
                  </a:cubicBezTo>
                  <a:lnTo>
                    <a:pt x="76" y="652"/>
                  </a:lnTo>
                  <a:cubicBezTo>
                    <a:pt x="277" y="401"/>
                    <a:pt x="552" y="201"/>
                    <a:pt x="853" y="75"/>
                  </a:cubicBezTo>
                  <a:cubicBezTo>
                    <a:pt x="878" y="50"/>
                    <a:pt x="878" y="25"/>
                    <a:pt x="878" y="25"/>
                  </a:cubicBezTo>
                  <a:cubicBezTo>
                    <a:pt x="878" y="0"/>
                    <a:pt x="853"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4"/>
            <p:cNvSpPr/>
            <p:nvPr/>
          </p:nvSpPr>
          <p:spPr>
            <a:xfrm>
              <a:off x="1710050" y="2256300"/>
              <a:ext cx="14425" cy="11925"/>
            </a:xfrm>
            <a:custGeom>
              <a:avLst/>
              <a:gdLst/>
              <a:ahLst/>
              <a:cxnLst/>
              <a:rect l="l" t="t" r="r" b="b"/>
              <a:pathLst>
                <a:path w="577" h="477" extrusionOk="0">
                  <a:moveTo>
                    <a:pt x="501" y="0"/>
                  </a:moveTo>
                  <a:cubicBezTo>
                    <a:pt x="326" y="101"/>
                    <a:pt x="150" y="251"/>
                    <a:pt x="0" y="426"/>
                  </a:cubicBezTo>
                  <a:cubicBezTo>
                    <a:pt x="0" y="426"/>
                    <a:pt x="0" y="451"/>
                    <a:pt x="25" y="476"/>
                  </a:cubicBezTo>
                  <a:cubicBezTo>
                    <a:pt x="50" y="476"/>
                    <a:pt x="50" y="476"/>
                    <a:pt x="50" y="451"/>
                  </a:cubicBezTo>
                  <a:cubicBezTo>
                    <a:pt x="201" y="301"/>
                    <a:pt x="351" y="176"/>
                    <a:pt x="551" y="75"/>
                  </a:cubicBezTo>
                  <a:cubicBezTo>
                    <a:pt x="551" y="50"/>
                    <a:pt x="577" y="25"/>
                    <a:pt x="551" y="25"/>
                  </a:cubicBezTo>
                  <a:cubicBezTo>
                    <a:pt x="551" y="0"/>
                    <a:pt x="526"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4"/>
            <p:cNvSpPr/>
            <p:nvPr/>
          </p:nvSpPr>
          <p:spPr>
            <a:xfrm>
              <a:off x="1739500" y="2189875"/>
              <a:ext cx="23200" cy="18200"/>
            </a:xfrm>
            <a:custGeom>
              <a:avLst/>
              <a:gdLst/>
              <a:ahLst/>
              <a:cxnLst/>
              <a:rect l="l" t="t" r="r" b="b"/>
              <a:pathLst>
                <a:path w="928" h="728" extrusionOk="0">
                  <a:moveTo>
                    <a:pt x="877" y="1"/>
                  </a:moveTo>
                  <a:cubicBezTo>
                    <a:pt x="526" y="226"/>
                    <a:pt x="276" y="377"/>
                    <a:pt x="25" y="677"/>
                  </a:cubicBezTo>
                  <a:cubicBezTo>
                    <a:pt x="0" y="677"/>
                    <a:pt x="0" y="702"/>
                    <a:pt x="25" y="727"/>
                  </a:cubicBezTo>
                  <a:lnTo>
                    <a:pt x="75" y="727"/>
                  </a:lnTo>
                  <a:cubicBezTo>
                    <a:pt x="326" y="427"/>
                    <a:pt x="551" y="276"/>
                    <a:pt x="927" y="76"/>
                  </a:cubicBezTo>
                  <a:cubicBezTo>
                    <a:pt x="927" y="51"/>
                    <a:pt x="927" y="51"/>
                    <a:pt x="927"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4"/>
            <p:cNvSpPr/>
            <p:nvPr/>
          </p:nvSpPr>
          <p:spPr>
            <a:xfrm>
              <a:off x="1742625" y="2198650"/>
              <a:ext cx="20075" cy="14425"/>
            </a:xfrm>
            <a:custGeom>
              <a:avLst/>
              <a:gdLst/>
              <a:ahLst/>
              <a:cxnLst/>
              <a:rect l="l" t="t" r="r" b="b"/>
              <a:pathLst>
                <a:path w="803" h="577" extrusionOk="0">
                  <a:moveTo>
                    <a:pt x="752" y="0"/>
                  </a:moveTo>
                  <a:cubicBezTo>
                    <a:pt x="502" y="151"/>
                    <a:pt x="251" y="326"/>
                    <a:pt x="25" y="502"/>
                  </a:cubicBezTo>
                  <a:cubicBezTo>
                    <a:pt x="0" y="527"/>
                    <a:pt x="0" y="552"/>
                    <a:pt x="0" y="552"/>
                  </a:cubicBezTo>
                  <a:cubicBezTo>
                    <a:pt x="25" y="577"/>
                    <a:pt x="25" y="577"/>
                    <a:pt x="25" y="577"/>
                  </a:cubicBezTo>
                  <a:lnTo>
                    <a:pt x="50" y="577"/>
                  </a:lnTo>
                  <a:cubicBezTo>
                    <a:pt x="301" y="376"/>
                    <a:pt x="527" y="226"/>
                    <a:pt x="802" y="76"/>
                  </a:cubicBezTo>
                  <a:cubicBezTo>
                    <a:pt x="802" y="51"/>
                    <a:pt x="802" y="26"/>
                    <a:pt x="802" y="26"/>
                  </a:cubicBezTo>
                  <a:cubicBezTo>
                    <a:pt x="802" y="0"/>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4"/>
            <p:cNvSpPr/>
            <p:nvPr/>
          </p:nvSpPr>
          <p:spPr>
            <a:xfrm>
              <a:off x="1743250" y="2208050"/>
              <a:ext cx="22575" cy="15050"/>
            </a:xfrm>
            <a:custGeom>
              <a:avLst/>
              <a:gdLst/>
              <a:ahLst/>
              <a:cxnLst/>
              <a:rect l="l" t="t" r="r" b="b"/>
              <a:pathLst>
                <a:path w="903" h="602" extrusionOk="0">
                  <a:moveTo>
                    <a:pt x="827" y="0"/>
                  </a:moveTo>
                  <a:lnTo>
                    <a:pt x="25" y="527"/>
                  </a:lnTo>
                  <a:cubicBezTo>
                    <a:pt x="0" y="527"/>
                    <a:pt x="0" y="552"/>
                    <a:pt x="0" y="577"/>
                  </a:cubicBezTo>
                  <a:cubicBezTo>
                    <a:pt x="25" y="577"/>
                    <a:pt x="25" y="602"/>
                    <a:pt x="25" y="602"/>
                  </a:cubicBezTo>
                  <a:cubicBezTo>
                    <a:pt x="51" y="602"/>
                    <a:pt x="51" y="602"/>
                    <a:pt x="51" y="577"/>
                  </a:cubicBezTo>
                  <a:lnTo>
                    <a:pt x="878" y="76"/>
                  </a:lnTo>
                  <a:cubicBezTo>
                    <a:pt x="878" y="51"/>
                    <a:pt x="903" y="25"/>
                    <a:pt x="878" y="25"/>
                  </a:cubicBezTo>
                  <a:cubicBezTo>
                    <a:pt x="878" y="0"/>
                    <a:pt x="85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4"/>
            <p:cNvSpPr/>
            <p:nvPr/>
          </p:nvSpPr>
          <p:spPr>
            <a:xfrm>
              <a:off x="1745125" y="2220575"/>
              <a:ext cx="16325" cy="10675"/>
            </a:xfrm>
            <a:custGeom>
              <a:avLst/>
              <a:gdLst/>
              <a:ahLst/>
              <a:cxnLst/>
              <a:rect l="l" t="t" r="r" b="b"/>
              <a:pathLst>
                <a:path w="653" h="427" extrusionOk="0">
                  <a:moveTo>
                    <a:pt x="577" y="1"/>
                  </a:moveTo>
                  <a:cubicBezTo>
                    <a:pt x="377" y="101"/>
                    <a:pt x="201" y="226"/>
                    <a:pt x="26" y="352"/>
                  </a:cubicBezTo>
                  <a:cubicBezTo>
                    <a:pt x="1" y="377"/>
                    <a:pt x="1" y="402"/>
                    <a:pt x="26" y="402"/>
                  </a:cubicBezTo>
                  <a:cubicBezTo>
                    <a:pt x="26" y="427"/>
                    <a:pt x="26" y="427"/>
                    <a:pt x="51" y="427"/>
                  </a:cubicBezTo>
                  <a:cubicBezTo>
                    <a:pt x="51" y="427"/>
                    <a:pt x="51" y="427"/>
                    <a:pt x="76" y="402"/>
                  </a:cubicBezTo>
                  <a:cubicBezTo>
                    <a:pt x="226" y="276"/>
                    <a:pt x="427" y="151"/>
                    <a:pt x="627" y="76"/>
                  </a:cubicBezTo>
                  <a:cubicBezTo>
                    <a:pt x="627" y="51"/>
                    <a:pt x="652" y="51"/>
                    <a:pt x="627" y="26"/>
                  </a:cubicBezTo>
                  <a:cubicBezTo>
                    <a:pt x="627"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4"/>
            <p:cNvSpPr/>
            <p:nvPr/>
          </p:nvSpPr>
          <p:spPr>
            <a:xfrm>
              <a:off x="1748250" y="2229700"/>
              <a:ext cx="13200" cy="9700"/>
            </a:xfrm>
            <a:custGeom>
              <a:avLst/>
              <a:gdLst/>
              <a:ahLst/>
              <a:cxnLst/>
              <a:rect l="l" t="t" r="r" b="b"/>
              <a:pathLst>
                <a:path w="528" h="388" extrusionOk="0">
                  <a:moveTo>
                    <a:pt x="476" y="0"/>
                  </a:moveTo>
                  <a:cubicBezTo>
                    <a:pt x="469" y="0"/>
                    <a:pt x="460" y="3"/>
                    <a:pt x="452" y="12"/>
                  </a:cubicBezTo>
                  <a:cubicBezTo>
                    <a:pt x="302" y="87"/>
                    <a:pt x="151" y="212"/>
                    <a:pt x="26" y="337"/>
                  </a:cubicBezTo>
                  <a:cubicBezTo>
                    <a:pt x="1" y="337"/>
                    <a:pt x="1" y="362"/>
                    <a:pt x="26" y="388"/>
                  </a:cubicBezTo>
                  <a:lnTo>
                    <a:pt x="76" y="388"/>
                  </a:lnTo>
                  <a:cubicBezTo>
                    <a:pt x="201" y="262"/>
                    <a:pt x="352" y="162"/>
                    <a:pt x="502" y="62"/>
                  </a:cubicBezTo>
                  <a:cubicBezTo>
                    <a:pt x="527" y="62"/>
                    <a:pt x="527" y="37"/>
                    <a:pt x="502" y="12"/>
                  </a:cubicBezTo>
                  <a:cubicBezTo>
                    <a:pt x="502" y="12"/>
                    <a:pt x="491"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4"/>
            <p:cNvSpPr/>
            <p:nvPr/>
          </p:nvSpPr>
          <p:spPr>
            <a:xfrm>
              <a:off x="1708150" y="2087275"/>
              <a:ext cx="15075" cy="13650"/>
            </a:xfrm>
            <a:custGeom>
              <a:avLst/>
              <a:gdLst/>
              <a:ahLst/>
              <a:cxnLst/>
              <a:rect l="l" t="t" r="r" b="b"/>
              <a:pathLst>
                <a:path w="603" h="546" extrusionOk="0">
                  <a:moveTo>
                    <a:pt x="587" y="1"/>
                  </a:moveTo>
                  <a:cubicBezTo>
                    <a:pt x="577" y="1"/>
                    <a:pt x="565" y="7"/>
                    <a:pt x="552" y="19"/>
                  </a:cubicBezTo>
                  <a:cubicBezTo>
                    <a:pt x="352" y="145"/>
                    <a:pt x="176" y="320"/>
                    <a:pt x="1" y="496"/>
                  </a:cubicBezTo>
                  <a:cubicBezTo>
                    <a:pt x="1" y="496"/>
                    <a:pt x="1" y="521"/>
                    <a:pt x="1" y="546"/>
                  </a:cubicBezTo>
                  <a:lnTo>
                    <a:pt x="51" y="546"/>
                  </a:lnTo>
                  <a:cubicBezTo>
                    <a:pt x="226" y="370"/>
                    <a:pt x="402" y="220"/>
                    <a:pt x="602" y="69"/>
                  </a:cubicBezTo>
                  <a:cubicBezTo>
                    <a:pt x="602" y="69"/>
                    <a:pt x="602" y="44"/>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4"/>
            <p:cNvSpPr/>
            <p:nvPr/>
          </p:nvSpPr>
          <p:spPr>
            <a:xfrm>
              <a:off x="1708775" y="2094000"/>
              <a:ext cx="18825" cy="16325"/>
            </a:xfrm>
            <a:custGeom>
              <a:avLst/>
              <a:gdLst/>
              <a:ahLst/>
              <a:cxnLst/>
              <a:rect l="l" t="t" r="r" b="b"/>
              <a:pathLst>
                <a:path w="753" h="653" extrusionOk="0">
                  <a:moveTo>
                    <a:pt x="678" y="1"/>
                  </a:moveTo>
                  <a:cubicBezTo>
                    <a:pt x="427" y="176"/>
                    <a:pt x="201" y="377"/>
                    <a:pt x="1" y="577"/>
                  </a:cubicBezTo>
                  <a:cubicBezTo>
                    <a:pt x="1" y="602"/>
                    <a:pt x="1" y="628"/>
                    <a:pt x="1" y="628"/>
                  </a:cubicBezTo>
                  <a:cubicBezTo>
                    <a:pt x="1" y="653"/>
                    <a:pt x="26" y="653"/>
                    <a:pt x="26" y="653"/>
                  </a:cubicBezTo>
                  <a:cubicBezTo>
                    <a:pt x="26" y="653"/>
                    <a:pt x="51" y="653"/>
                    <a:pt x="51" y="628"/>
                  </a:cubicBezTo>
                  <a:cubicBezTo>
                    <a:pt x="252" y="427"/>
                    <a:pt x="477" y="227"/>
                    <a:pt x="728" y="51"/>
                  </a:cubicBezTo>
                  <a:cubicBezTo>
                    <a:pt x="753" y="51"/>
                    <a:pt x="753" y="26"/>
                    <a:pt x="728" y="26"/>
                  </a:cubicBezTo>
                  <a:cubicBezTo>
                    <a:pt x="728" y="1"/>
                    <a:pt x="703"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4"/>
            <p:cNvSpPr/>
            <p:nvPr/>
          </p:nvSpPr>
          <p:spPr>
            <a:xfrm>
              <a:off x="1708150" y="2100425"/>
              <a:ext cx="24475" cy="19300"/>
            </a:xfrm>
            <a:custGeom>
              <a:avLst/>
              <a:gdLst/>
              <a:ahLst/>
              <a:cxnLst/>
              <a:rect l="l" t="t" r="r" b="b"/>
              <a:pathLst>
                <a:path w="979" h="772" extrusionOk="0">
                  <a:moveTo>
                    <a:pt x="944" y="1"/>
                  </a:moveTo>
                  <a:cubicBezTo>
                    <a:pt x="934" y="1"/>
                    <a:pt x="928" y="7"/>
                    <a:pt x="928" y="20"/>
                  </a:cubicBezTo>
                  <a:cubicBezTo>
                    <a:pt x="602" y="220"/>
                    <a:pt x="302" y="471"/>
                    <a:pt x="26" y="721"/>
                  </a:cubicBezTo>
                  <a:cubicBezTo>
                    <a:pt x="1" y="721"/>
                    <a:pt x="1" y="747"/>
                    <a:pt x="26" y="772"/>
                  </a:cubicBezTo>
                  <a:lnTo>
                    <a:pt x="76" y="772"/>
                  </a:lnTo>
                  <a:cubicBezTo>
                    <a:pt x="352" y="521"/>
                    <a:pt x="653" y="270"/>
                    <a:pt x="953" y="70"/>
                  </a:cubicBezTo>
                  <a:cubicBezTo>
                    <a:pt x="978" y="45"/>
                    <a:pt x="978" y="45"/>
                    <a:pt x="978" y="20"/>
                  </a:cubicBezTo>
                  <a:cubicBezTo>
                    <a:pt x="966" y="7"/>
                    <a:pt x="953"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4"/>
            <p:cNvSpPr/>
            <p:nvPr/>
          </p:nvSpPr>
          <p:spPr>
            <a:xfrm>
              <a:off x="1736350" y="2131325"/>
              <a:ext cx="8800" cy="7200"/>
            </a:xfrm>
            <a:custGeom>
              <a:avLst/>
              <a:gdLst/>
              <a:ahLst/>
              <a:cxnLst/>
              <a:rect l="l" t="t" r="r" b="b"/>
              <a:pathLst>
                <a:path w="352" h="288" extrusionOk="0">
                  <a:moveTo>
                    <a:pt x="320" y="1"/>
                  </a:moveTo>
                  <a:cubicBezTo>
                    <a:pt x="315" y="1"/>
                    <a:pt x="310" y="3"/>
                    <a:pt x="301" y="12"/>
                  </a:cubicBezTo>
                  <a:cubicBezTo>
                    <a:pt x="201" y="62"/>
                    <a:pt x="126" y="137"/>
                    <a:pt x="1" y="237"/>
                  </a:cubicBezTo>
                  <a:cubicBezTo>
                    <a:pt x="1" y="237"/>
                    <a:pt x="1" y="262"/>
                    <a:pt x="1" y="287"/>
                  </a:cubicBezTo>
                  <a:lnTo>
                    <a:pt x="51" y="287"/>
                  </a:lnTo>
                  <a:cubicBezTo>
                    <a:pt x="176" y="187"/>
                    <a:pt x="251" y="112"/>
                    <a:pt x="327" y="62"/>
                  </a:cubicBezTo>
                  <a:cubicBezTo>
                    <a:pt x="352" y="62"/>
                    <a:pt x="352" y="37"/>
                    <a:pt x="352" y="12"/>
                  </a:cubicBezTo>
                  <a:cubicBezTo>
                    <a:pt x="335" y="12"/>
                    <a:pt x="329"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4"/>
            <p:cNvSpPr/>
            <p:nvPr/>
          </p:nvSpPr>
          <p:spPr>
            <a:xfrm>
              <a:off x="1740750" y="2142250"/>
              <a:ext cx="6900" cy="5050"/>
            </a:xfrm>
            <a:custGeom>
              <a:avLst/>
              <a:gdLst/>
              <a:ahLst/>
              <a:cxnLst/>
              <a:rect l="l" t="t" r="r" b="b"/>
              <a:pathLst>
                <a:path w="276" h="202" extrusionOk="0">
                  <a:moveTo>
                    <a:pt x="226" y="1"/>
                  </a:moveTo>
                  <a:cubicBezTo>
                    <a:pt x="151" y="51"/>
                    <a:pt x="75" y="101"/>
                    <a:pt x="25" y="151"/>
                  </a:cubicBezTo>
                  <a:cubicBezTo>
                    <a:pt x="0" y="151"/>
                    <a:pt x="0" y="176"/>
                    <a:pt x="0" y="201"/>
                  </a:cubicBezTo>
                  <a:lnTo>
                    <a:pt x="50" y="201"/>
                  </a:lnTo>
                  <a:cubicBezTo>
                    <a:pt x="125" y="151"/>
                    <a:pt x="176" y="101"/>
                    <a:pt x="251" y="76"/>
                  </a:cubicBezTo>
                  <a:cubicBezTo>
                    <a:pt x="276" y="51"/>
                    <a:pt x="276" y="51"/>
                    <a:pt x="276" y="26"/>
                  </a:cubicBezTo>
                  <a:cubicBezTo>
                    <a:pt x="251" y="1"/>
                    <a:pt x="226"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4"/>
            <p:cNvSpPr/>
            <p:nvPr/>
          </p:nvSpPr>
          <p:spPr>
            <a:xfrm>
              <a:off x="1742000" y="2148875"/>
              <a:ext cx="9425" cy="7200"/>
            </a:xfrm>
            <a:custGeom>
              <a:avLst/>
              <a:gdLst/>
              <a:ahLst/>
              <a:cxnLst/>
              <a:rect l="l" t="t" r="r" b="b"/>
              <a:pathLst>
                <a:path w="377" h="288" extrusionOk="0">
                  <a:moveTo>
                    <a:pt x="334" y="0"/>
                  </a:moveTo>
                  <a:cubicBezTo>
                    <a:pt x="329" y="0"/>
                    <a:pt x="326" y="3"/>
                    <a:pt x="326" y="12"/>
                  </a:cubicBezTo>
                  <a:cubicBezTo>
                    <a:pt x="226" y="62"/>
                    <a:pt x="151" y="112"/>
                    <a:pt x="25" y="212"/>
                  </a:cubicBezTo>
                  <a:cubicBezTo>
                    <a:pt x="0" y="237"/>
                    <a:pt x="0" y="237"/>
                    <a:pt x="0" y="262"/>
                  </a:cubicBezTo>
                  <a:cubicBezTo>
                    <a:pt x="25" y="262"/>
                    <a:pt x="25" y="287"/>
                    <a:pt x="25" y="287"/>
                  </a:cubicBezTo>
                  <a:cubicBezTo>
                    <a:pt x="50" y="287"/>
                    <a:pt x="50" y="287"/>
                    <a:pt x="50" y="262"/>
                  </a:cubicBezTo>
                  <a:cubicBezTo>
                    <a:pt x="176" y="187"/>
                    <a:pt x="276" y="112"/>
                    <a:pt x="351" y="62"/>
                  </a:cubicBezTo>
                  <a:cubicBezTo>
                    <a:pt x="376" y="62"/>
                    <a:pt x="376" y="37"/>
                    <a:pt x="376" y="12"/>
                  </a:cubicBezTo>
                  <a:cubicBezTo>
                    <a:pt x="359" y="12"/>
                    <a:pt x="343"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4"/>
            <p:cNvSpPr/>
            <p:nvPr/>
          </p:nvSpPr>
          <p:spPr>
            <a:xfrm>
              <a:off x="1740125" y="2155150"/>
              <a:ext cx="15675" cy="9700"/>
            </a:xfrm>
            <a:custGeom>
              <a:avLst/>
              <a:gdLst/>
              <a:ahLst/>
              <a:cxnLst/>
              <a:rect l="l" t="t" r="r" b="b"/>
              <a:pathLst>
                <a:path w="627" h="388" extrusionOk="0">
                  <a:moveTo>
                    <a:pt x="582" y="1"/>
                  </a:moveTo>
                  <a:cubicBezTo>
                    <a:pt x="579" y="1"/>
                    <a:pt x="577" y="4"/>
                    <a:pt x="577" y="11"/>
                  </a:cubicBezTo>
                  <a:lnTo>
                    <a:pt x="526" y="36"/>
                  </a:lnTo>
                  <a:cubicBezTo>
                    <a:pt x="351" y="111"/>
                    <a:pt x="201" y="162"/>
                    <a:pt x="0" y="337"/>
                  </a:cubicBezTo>
                  <a:cubicBezTo>
                    <a:pt x="0" y="337"/>
                    <a:pt x="0" y="362"/>
                    <a:pt x="0" y="387"/>
                  </a:cubicBezTo>
                  <a:lnTo>
                    <a:pt x="50" y="387"/>
                  </a:lnTo>
                  <a:cubicBezTo>
                    <a:pt x="251" y="237"/>
                    <a:pt x="376" y="162"/>
                    <a:pt x="551" y="86"/>
                  </a:cubicBezTo>
                  <a:lnTo>
                    <a:pt x="602" y="61"/>
                  </a:lnTo>
                  <a:cubicBezTo>
                    <a:pt x="627" y="61"/>
                    <a:pt x="627" y="36"/>
                    <a:pt x="627" y="36"/>
                  </a:cubicBezTo>
                  <a:cubicBezTo>
                    <a:pt x="609" y="18"/>
                    <a:pt x="59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4"/>
            <p:cNvSpPr/>
            <p:nvPr/>
          </p:nvSpPr>
          <p:spPr>
            <a:xfrm>
              <a:off x="1738850" y="2159800"/>
              <a:ext cx="23225" cy="15700"/>
            </a:xfrm>
            <a:custGeom>
              <a:avLst/>
              <a:gdLst/>
              <a:ahLst/>
              <a:cxnLst/>
              <a:rect l="l" t="t" r="r" b="b"/>
              <a:pathLst>
                <a:path w="929" h="628" extrusionOk="0">
                  <a:moveTo>
                    <a:pt x="878" y="1"/>
                  </a:moveTo>
                  <a:lnTo>
                    <a:pt x="26" y="552"/>
                  </a:lnTo>
                  <a:cubicBezTo>
                    <a:pt x="26" y="577"/>
                    <a:pt x="1" y="602"/>
                    <a:pt x="26" y="602"/>
                  </a:cubicBezTo>
                  <a:cubicBezTo>
                    <a:pt x="26" y="627"/>
                    <a:pt x="51" y="627"/>
                    <a:pt x="51" y="627"/>
                  </a:cubicBezTo>
                  <a:lnTo>
                    <a:pt x="76" y="627"/>
                  </a:lnTo>
                  <a:lnTo>
                    <a:pt x="903" y="76"/>
                  </a:lnTo>
                  <a:cubicBezTo>
                    <a:pt x="928" y="51"/>
                    <a:pt x="928" y="26"/>
                    <a:pt x="928"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4"/>
            <p:cNvSpPr/>
            <p:nvPr/>
          </p:nvSpPr>
          <p:spPr>
            <a:xfrm>
              <a:off x="1657400" y="2114225"/>
              <a:ext cx="16325" cy="10525"/>
            </a:xfrm>
            <a:custGeom>
              <a:avLst/>
              <a:gdLst/>
              <a:ahLst/>
              <a:cxnLst/>
              <a:rect l="l" t="t" r="r" b="b"/>
              <a:pathLst>
                <a:path w="653" h="421" extrusionOk="0">
                  <a:moveTo>
                    <a:pt x="42" y="0"/>
                  </a:moveTo>
                  <a:cubicBezTo>
                    <a:pt x="32" y="0"/>
                    <a:pt x="26" y="7"/>
                    <a:pt x="26" y="19"/>
                  </a:cubicBezTo>
                  <a:cubicBezTo>
                    <a:pt x="1" y="44"/>
                    <a:pt x="26" y="69"/>
                    <a:pt x="26" y="69"/>
                  </a:cubicBezTo>
                  <a:cubicBezTo>
                    <a:pt x="226" y="169"/>
                    <a:pt x="427" y="270"/>
                    <a:pt x="602" y="420"/>
                  </a:cubicBezTo>
                  <a:lnTo>
                    <a:pt x="627" y="420"/>
                  </a:lnTo>
                  <a:cubicBezTo>
                    <a:pt x="627" y="420"/>
                    <a:pt x="627" y="420"/>
                    <a:pt x="652" y="395"/>
                  </a:cubicBezTo>
                  <a:cubicBezTo>
                    <a:pt x="652" y="395"/>
                    <a:pt x="652" y="370"/>
                    <a:pt x="627" y="345"/>
                  </a:cubicBezTo>
                  <a:cubicBezTo>
                    <a:pt x="452" y="220"/>
                    <a:pt x="276" y="94"/>
                    <a:pt x="76" y="19"/>
                  </a:cubicBezTo>
                  <a:cubicBezTo>
                    <a:pt x="63"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4"/>
            <p:cNvSpPr/>
            <p:nvPr/>
          </p:nvSpPr>
          <p:spPr>
            <a:xfrm>
              <a:off x="1659925" y="2107800"/>
              <a:ext cx="20075" cy="13800"/>
            </a:xfrm>
            <a:custGeom>
              <a:avLst/>
              <a:gdLst/>
              <a:ahLst/>
              <a:cxnLst/>
              <a:rect l="l" t="t" r="r" b="b"/>
              <a:pathLst>
                <a:path w="803" h="552" extrusionOk="0">
                  <a:moveTo>
                    <a:pt x="50" y="0"/>
                  </a:moveTo>
                  <a:cubicBezTo>
                    <a:pt x="25" y="0"/>
                    <a:pt x="0" y="0"/>
                    <a:pt x="0" y="25"/>
                  </a:cubicBezTo>
                  <a:cubicBezTo>
                    <a:pt x="0" y="50"/>
                    <a:pt x="0" y="76"/>
                    <a:pt x="25" y="76"/>
                  </a:cubicBezTo>
                  <a:cubicBezTo>
                    <a:pt x="301" y="176"/>
                    <a:pt x="526" y="351"/>
                    <a:pt x="752" y="552"/>
                  </a:cubicBezTo>
                  <a:lnTo>
                    <a:pt x="802" y="552"/>
                  </a:lnTo>
                  <a:cubicBezTo>
                    <a:pt x="802" y="527"/>
                    <a:pt x="802" y="502"/>
                    <a:pt x="802" y="502"/>
                  </a:cubicBezTo>
                  <a:cubicBezTo>
                    <a:pt x="576" y="301"/>
                    <a:pt x="326"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4"/>
            <p:cNvSpPr/>
            <p:nvPr/>
          </p:nvSpPr>
          <p:spPr>
            <a:xfrm>
              <a:off x="1664925" y="2099800"/>
              <a:ext cx="18825" cy="13650"/>
            </a:xfrm>
            <a:custGeom>
              <a:avLst/>
              <a:gdLst/>
              <a:ahLst/>
              <a:cxnLst/>
              <a:rect l="l" t="t" r="r" b="b"/>
              <a:pathLst>
                <a:path w="753" h="546" extrusionOk="0">
                  <a:moveTo>
                    <a:pt x="35" y="1"/>
                  </a:moveTo>
                  <a:cubicBezTo>
                    <a:pt x="26" y="1"/>
                    <a:pt x="13" y="7"/>
                    <a:pt x="1" y="20"/>
                  </a:cubicBezTo>
                  <a:cubicBezTo>
                    <a:pt x="1" y="45"/>
                    <a:pt x="1" y="70"/>
                    <a:pt x="26" y="70"/>
                  </a:cubicBezTo>
                  <a:cubicBezTo>
                    <a:pt x="276" y="195"/>
                    <a:pt x="502" y="345"/>
                    <a:pt x="702" y="546"/>
                  </a:cubicBezTo>
                  <a:lnTo>
                    <a:pt x="727" y="546"/>
                  </a:lnTo>
                  <a:cubicBezTo>
                    <a:pt x="727" y="546"/>
                    <a:pt x="752" y="546"/>
                    <a:pt x="752" y="521"/>
                  </a:cubicBezTo>
                  <a:cubicBezTo>
                    <a:pt x="752" y="521"/>
                    <a:pt x="752" y="496"/>
                    <a:pt x="752" y="471"/>
                  </a:cubicBezTo>
                  <a:cubicBezTo>
                    <a:pt x="527" y="295"/>
                    <a:pt x="301" y="145"/>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4"/>
            <p:cNvSpPr/>
            <p:nvPr/>
          </p:nvSpPr>
          <p:spPr>
            <a:xfrm>
              <a:off x="1673075" y="2094000"/>
              <a:ext cx="10675" cy="7550"/>
            </a:xfrm>
            <a:custGeom>
              <a:avLst/>
              <a:gdLst/>
              <a:ahLst/>
              <a:cxnLst/>
              <a:rect l="l" t="t" r="r" b="b"/>
              <a:pathLst>
                <a:path w="427" h="302" extrusionOk="0">
                  <a:moveTo>
                    <a:pt x="50" y="1"/>
                  </a:moveTo>
                  <a:cubicBezTo>
                    <a:pt x="25" y="1"/>
                    <a:pt x="0" y="1"/>
                    <a:pt x="0" y="26"/>
                  </a:cubicBezTo>
                  <a:cubicBezTo>
                    <a:pt x="0" y="51"/>
                    <a:pt x="0" y="76"/>
                    <a:pt x="25" y="76"/>
                  </a:cubicBezTo>
                  <a:cubicBezTo>
                    <a:pt x="151" y="126"/>
                    <a:pt x="276" y="201"/>
                    <a:pt x="376" y="302"/>
                  </a:cubicBezTo>
                  <a:lnTo>
                    <a:pt x="426" y="302"/>
                  </a:lnTo>
                  <a:cubicBezTo>
                    <a:pt x="426" y="277"/>
                    <a:pt x="426" y="252"/>
                    <a:pt x="426" y="252"/>
                  </a:cubicBezTo>
                  <a:cubicBezTo>
                    <a:pt x="301" y="151"/>
                    <a:pt x="1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4"/>
            <p:cNvSpPr/>
            <p:nvPr/>
          </p:nvSpPr>
          <p:spPr>
            <a:xfrm>
              <a:off x="1671825" y="2051550"/>
              <a:ext cx="26325" cy="28700"/>
            </a:xfrm>
            <a:custGeom>
              <a:avLst/>
              <a:gdLst/>
              <a:ahLst/>
              <a:cxnLst/>
              <a:rect l="l" t="t" r="r" b="b"/>
              <a:pathLst>
                <a:path w="1053" h="1148" extrusionOk="0">
                  <a:moveTo>
                    <a:pt x="35" y="1"/>
                  </a:moveTo>
                  <a:cubicBezTo>
                    <a:pt x="25" y="1"/>
                    <a:pt x="13" y="7"/>
                    <a:pt x="0" y="20"/>
                  </a:cubicBezTo>
                  <a:cubicBezTo>
                    <a:pt x="0" y="20"/>
                    <a:pt x="0" y="45"/>
                    <a:pt x="0" y="70"/>
                  </a:cubicBezTo>
                  <a:cubicBezTo>
                    <a:pt x="351" y="396"/>
                    <a:pt x="677" y="747"/>
                    <a:pt x="978" y="1148"/>
                  </a:cubicBezTo>
                  <a:lnTo>
                    <a:pt x="1028" y="1148"/>
                  </a:lnTo>
                  <a:cubicBezTo>
                    <a:pt x="1028" y="1123"/>
                    <a:pt x="1053" y="1097"/>
                    <a:pt x="1028" y="1097"/>
                  </a:cubicBezTo>
                  <a:cubicBezTo>
                    <a:pt x="752" y="696"/>
                    <a:pt x="401" y="3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4"/>
            <p:cNvSpPr/>
            <p:nvPr/>
          </p:nvSpPr>
          <p:spPr>
            <a:xfrm>
              <a:off x="1678075" y="2047025"/>
              <a:ext cx="18200" cy="16925"/>
            </a:xfrm>
            <a:custGeom>
              <a:avLst/>
              <a:gdLst/>
              <a:ahLst/>
              <a:cxnLst/>
              <a:rect l="l" t="t" r="r" b="b"/>
              <a:pathLst>
                <a:path w="728" h="677" extrusionOk="0">
                  <a:moveTo>
                    <a:pt x="76" y="0"/>
                  </a:moveTo>
                  <a:cubicBezTo>
                    <a:pt x="51" y="0"/>
                    <a:pt x="26" y="0"/>
                    <a:pt x="26" y="25"/>
                  </a:cubicBezTo>
                  <a:cubicBezTo>
                    <a:pt x="1" y="25"/>
                    <a:pt x="1" y="50"/>
                    <a:pt x="26" y="75"/>
                  </a:cubicBezTo>
                  <a:cubicBezTo>
                    <a:pt x="251" y="251"/>
                    <a:pt x="477" y="451"/>
                    <a:pt x="678" y="677"/>
                  </a:cubicBezTo>
                  <a:lnTo>
                    <a:pt x="728" y="677"/>
                  </a:lnTo>
                  <a:cubicBezTo>
                    <a:pt x="728" y="652"/>
                    <a:pt x="728" y="652"/>
                    <a:pt x="728" y="627"/>
                  </a:cubicBezTo>
                  <a:cubicBezTo>
                    <a:pt x="527" y="40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4"/>
            <p:cNvSpPr/>
            <p:nvPr/>
          </p:nvSpPr>
          <p:spPr>
            <a:xfrm>
              <a:off x="1673075" y="1988275"/>
              <a:ext cx="21950" cy="21175"/>
            </a:xfrm>
            <a:custGeom>
              <a:avLst/>
              <a:gdLst/>
              <a:ahLst/>
              <a:cxnLst/>
              <a:rect l="l" t="t" r="r" b="b"/>
              <a:pathLst>
                <a:path w="878" h="847" extrusionOk="0">
                  <a:moveTo>
                    <a:pt x="41" y="1"/>
                  </a:moveTo>
                  <a:cubicBezTo>
                    <a:pt x="32" y="1"/>
                    <a:pt x="25" y="7"/>
                    <a:pt x="25" y="19"/>
                  </a:cubicBezTo>
                  <a:cubicBezTo>
                    <a:pt x="0" y="19"/>
                    <a:pt x="0" y="45"/>
                    <a:pt x="25" y="70"/>
                  </a:cubicBezTo>
                  <a:cubicBezTo>
                    <a:pt x="126" y="170"/>
                    <a:pt x="226" y="270"/>
                    <a:pt x="351" y="370"/>
                  </a:cubicBezTo>
                  <a:cubicBezTo>
                    <a:pt x="527" y="521"/>
                    <a:pt x="702" y="646"/>
                    <a:pt x="802" y="821"/>
                  </a:cubicBezTo>
                  <a:cubicBezTo>
                    <a:pt x="827" y="847"/>
                    <a:pt x="827" y="847"/>
                    <a:pt x="852" y="847"/>
                  </a:cubicBezTo>
                  <a:cubicBezTo>
                    <a:pt x="878" y="821"/>
                    <a:pt x="878" y="796"/>
                    <a:pt x="878" y="796"/>
                  </a:cubicBezTo>
                  <a:cubicBezTo>
                    <a:pt x="752" y="596"/>
                    <a:pt x="577" y="446"/>
                    <a:pt x="401" y="320"/>
                  </a:cubicBezTo>
                  <a:cubicBezTo>
                    <a:pt x="276" y="220"/>
                    <a:pt x="176" y="120"/>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4"/>
            <p:cNvSpPr/>
            <p:nvPr/>
          </p:nvSpPr>
          <p:spPr>
            <a:xfrm>
              <a:off x="1671825" y="1977825"/>
              <a:ext cx="21950" cy="19100"/>
            </a:xfrm>
            <a:custGeom>
              <a:avLst/>
              <a:gdLst/>
              <a:ahLst/>
              <a:cxnLst/>
              <a:rect l="l" t="t" r="r" b="b"/>
              <a:pathLst>
                <a:path w="878" h="764" extrusionOk="0">
                  <a:moveTo>
                    <a:pt x="51" y="0"/>
                  </a:moveTo>
                  <a:cubicBezTo>
                    <a:pt x="36" y="0"/>
                    <a:pt x="25" y="11"/>
                    <a:pt x="25" y="11"/>
                  </a:cubicBezTo>
                  <a:cubicBezTo>
                    <a:pt x="0" y="36"/>
                    <a:pt x="0" y="62"/>
                    <a:pt x="25" y="62"/>
                  </a:cubicBezTo>
                  <a:cubicBezTo>
                    <a:pt x="326" y="262"/>
                    <a:pt x="577" y="488"/>
                    <a:pt x="802" y="763"/>
                  </a:cubicBezTo>
                  <a:lnTo>
                    <a:pt x="852" y="763"/>
                  </a:lnTo>
                  <a:cubicBezTo>
                    <a:pt x="877" y="738"/>
                    <a:pt x="877" y="713"/>
                    <a:pt x="852" y="713"/>
                  </a:cubicBezTo>
                  <a:cubicBezTo>
                    <a:pt x="627" y="437"/>
                    <a:pt x="351" y="212"/>
                    <a:pt x="75" y="11"/>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4"/>
            <p:cNvSpPr/>
            <p:nvPr/>
          </p:nvSpPr>
          <p:spPr>
            <a:xfrm>
              <a:off x="1673700" y="1971550"/>
              <a:ext cx="15675" cy="13475"/>
            </a:xfrm>
            <a:custGeom>
              <a:avLst/>
              <a:gdLst/>
              <a:ahLst/>
              <a:cxnLst/>
              <a:rect l="l" t="t" r="r" b="b"/>
              <a:pathLst>
                <a:path w="627" h="539" extrusionOk="0">
                  <a:moveTo>
                    <a:pt x="51" y="1"/>
                  </a:moveTo>
                  <a:cubicBezTo>
                    <a:pt x="37" y="1"/>
                    <a:pt x="25" y="12"/>
                    <a:pt x="25" y="12"/>
                  </a:cubicBezTo>
                  <a:cubicBezTo>
                    <a:pt x="0" y="37"/>
                    <a:pt x="0" y="62"/>
                    <a:pt x="25" y="62"/>
                  </a:cubicBezTo>
                  <a:cubicBezTo>
                    <a:pt x="201" y="237"/>
                    <a:pt x="376" y="388"/>
                    <a:pt x="552" y="538"/>
                  </a:cubicBezTo>
                  <a:lnTo>
                    <a:pt x="602" y="538"/>
                  </a:lnTo>
                  <a:cubicBezTo>
                    <a:pt x="627" y="513"/>
                    <a:pt x="627" y="488"/>
                    <a:pt x="602" y="488"/>
                  </a:cubicBezTo>
                  <a:cubicBezTo>
                    <a:pt x="426" y="338"/>
                    <a:pt x="226" y="187"/>
                    <a:pt x="76"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4"/>
            <p:cNvSpPr/>
            <p:nvPr/>
          </p:nvSpPr>
          <p:spPr>
            <a:xfrm>
              <a:off x="1820325" y="2327725"/>
              <a:ext cx="30100" cy="23825"/>
            </a:xfrm>
            <a:custGeom>
              <a:avLst/>
              <a:gdLst/>
              <a:ahLst/>
              <a:cxnLst/>
              <a:rect l="l" t="t" r="r" b="b"/>
              <a:pathLst>
                <a:path w="1204" h="953" extrusionOk="0">
                  <a:moveTo>
                    <a:pt x="1153" y="0"/>
                  </a:moveTo>
                  <a:cubicBezTo>
                    <a:pt x="752" y="276"/>
                    <a:pt x="376" y="577"/>
                    <a:pt x="25" y="878"/>
                  </a:cubicBezTo>
                  <a:cubicBezTo>
                    <a:pt x="25" y="903"/>
                    <a:pt x="0" y="928"/>
                    <a:pt x="25" y="928"/>
                  </a:cubicBezTo>
                  <a:cubicBezTo>
                    <a:pt x="25" y="928"/>
                    <a:pt x="50" y="953"/>
                    <a:pt x="50" y="953"/>
                  </a:cubicBezTo>
                  <a:cubicBezTo>
                    <a:pt x="50" y="953"/>
                    <a:pt x="75" y="928"/>
                    <a:pt x="75" y="928"/>
                  </a:cubicBezTo>
                  <a:cubicBezTo>
                    <a:pt x="426" y="627"/>
                    <a:pt x="802" y="326"/>
                    <a:pt x="1178" y="51"/>
                  </a:cubicBezTo>
                  <a:cubicBezTo>
                    <a:pt x="1203" y="51"/>
                    <a:pt x="1203" y="25"/>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4"/>
            <p:cNvSpPr/>
            <p:nvPr/>
          </p:nvSpPr>
          <p:spPr>
            <a:xfrm>
              <a:off x="1819700" y="2344025"/>
              <a:ext cx="21950" cy="16925"/>
            </a:xfrm>
            <a:custGeom>
              <a:avLst/>
              <a:gdLst/>
              <a:ahLst/>
              <a:cxnLst/>
              <a:rect l="l" t="t" r="r" b="b"/>
              <a:pathLst>
                <a:path w="878" h="677" extrusionOk="0">
                  <a:moveTo>
                    <a:pt x="827" y="0"/>
                  </a:moveTo>
                  <a:cubicBezTo>
                    <a:pt x="526" y="150"/>
                    <a:pt x="226" y="351"/>
                    <a:pt x="0" y="602"/>
                  </a:cubicBezTo>
                  <a:cubicBezTo>
                    <a:pt x="0" y="627"/>
                    <a:pt x="0" y="652"/>
                    <a:pt x="25" y="652"/>
                  </a:cubicBezTo>
                  <a:cubicBezTo>
                    <a:pt x="25" y="677"/>
                    <a:pt x="25" y="677"/>
                    <a:pt x="50" y="677"/>
                  </a:cubicBezTo>
                  <a:cubicBezTo>
                    <a:pt x="50" y="677"/>
                    <a:pt x="50" y="677"/>
                    <a:pt x="75" y="652"/>
                  </a:cubicBezTo>
                  <a:cubicBezTo>
                    <a:pt x="276" y="401"/>
                    <a:pt x="551" y="201"/>
                    <a:pt x="852" y="75"/>
                  </a:cubicBezTo>
                  <a:cubicBezTo>
                    <a:pt x="877" y="75"/>
                    <a:pt x="877" y="50"/>
                    <a:pt x="877" y="25"/>
                  </a:cubicBezTo>
                  <a:cubicBezTo>
                    <a:pt x="852"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4"/>
            <p:cNvSpPr/>
            <p:nvPr/>
          </p:nvSpPr>
          <p:spPr>
            <a:xfrm>
              <a:off x="1819700" y="2353400"/>
              <a:ext cx="21950" cy="16325"/>
            </a:xfrm>
            <a:custGeom>
              <a:avLst/>
              <a:gdLst/>
              <a:ahLst/>
              <a:cxnLst/>
              <a:rect l="l" t="t" r="r" b="b"/>
              <a:pathLst>
                <a:path w="878" h="653" extrusionOk="0">
                  <a:moveTo>
                    <a:pt x="802" y="1"/>
                  </a:moveTo>
                  <a:cubicBezTo>
                    <a:pt x="501" y="151"/>
                    <a:pt x="251" y="352"/>
                    <a:pt x="25" y="602"/>
                  </a:cubicBezTo>
                  <a:cubicBezTo>
                    <a:pt x="0" y="602"/>
                    <a:pt x="0" y="628"/>
                    <a:pt x="25" y="653"/>
                  </a:cubicBezTo>
                  <a:lnTo>
                    <a:pt x="75" y="653"/>
                  </a:lnTo>
                  <a:cubicBezTo>
                    <a:pt x="301" y="402"/>
                    <a:pt x="551" y="201"/>
                    <a:pt x="852" y="51"/>
                  </a:cubicBezTo>
                  <a:cubicBezTo>
                    <a:pt x="852" y="51"/>
                    <a:pt x="877" y="26"/>
                    <a:pt x="852" y="26"/>
                  </a:cubicBezTo>
                  <a:cubicBezTo>
                    <a:pt x="852" y="1"/>
                    <a:pt x="827"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4"/>
            <p:cNvSpPr/>
            <p:nvPr/>
          </p:nvSpPr>
          <p:spPr>
            <a:xfrm>
              <a:off x="1819050" y="2363425"/>
              <a:ext cx="20075" cy="15075"/>
            </a:xfrm>
            <a:custGeom>
              <a:avLst/>
              <a:gdLst/>
              <a:ahLst/>
              <a:cxnLst/>
              <a:rect l="l" t="t" r="r" b="b"/>
              <a:pathLst>
                <a:path w="803" h="603" extrusionOk="0">
                  <a:moveTo>
                    <a:pt x="753" y="1"/>
                  </a:moveTo>
                  <a:cubicBezTo>
                    <a:pt x="502" y="176"/>
                    <a:pt x="252" y="352"/>
                    <a:pt x="26" y="552"/>
                  </a:cubicBezTo>
                  <a:cubicBezTo>
                    <a:pt x="1" y="552"/>
                    <a:pt x="1" y="577"/>
                    <a:pt x="26" y="602"/>
                  </a:cubicBezTo>
                  <a:lnTo>
                    <a:pt x="76" y="602"/>
                  </a:lnTo>
                  <a:cubicBezTo>
                    <a:pt x="302" y="402"/>
                    <a:pt x="552" y="227"/>
                    <a:pt x="803" y="51"/>
                  </a:cubicBezTo>
                  <a:cubicBezTo>
                    <a:pt x="803" y="51"/>
                    <a:pt x="803" y="26"/>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4"/>
            <p:cNvSpPr/>
            <p:nvPr/>
          </p:nvSpPr>
          <p:spPr>
            <a:xfrm>
              <a:off x="1817175" y="2375350"/>
              <a:ext cx="20075" cy="15050"/>
            </a:xfrm>
            <a:custGeom>
              <a:avLst/>
              <a:gdLst/>
              <a:ahLst/>
              <a:cxnLst/>
              <a:rect l="l" t="t" r="r" b="b"/>
              <a:pathLst>
                <a:path w="803" h="602" extrusionOk="0">
                  <a:moveTo>
                    <a:pt x="753" y="0"/>
                  </a:moveTo>
                  <a:cubicBezTo>
                    <a:pt x="477" y="151"/>
                    <a:pt x="226" y="326"/>
                    <a:pt x="1" y="552"/>
                  </a:cubicBezTo>
                  <a:cubicBezTo>
                    <a:pt x="1" y="552"/>
                    <a:pt x="1" y="577"/>
                    <a:pt x="1" y="602"/>
                  </a:cubicBezTo>
                  <a:lnTo>
                    <a:pt x="51" y="602"/>
                  </a:lnTo>
                  <a:cubicBezTo>
                    <a:pt x="276" y="401"/>
                    <a:pt x="527" y="226"/>
                    <a:pt x="778" y="75"/>
                  </a:cubicBezTo>
                  <a:cubicBezTo>
                    <a:pt x="803" y="75"/>
                    <a:pt x="803" y="50"/>
                    <a:pt x="803" y="25"/>
                  </a:cubicBezTo>
                  <a:cubicBezTo>
                    <a:pt x="778"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4"/>
            <p:cNvSpPr/>
            <p:nvPr/>
          </p:nvSpPr>
          <p:spPr>
            <a:xfrm>
              <a:off x="1815300" y="2382850"/>
              <a:ext cx="22575" cy="16325"/>
            </a:xfrm>
            <a:custGeom>
              <a:avLst/>
              <a:gdLst/>
              <a:ahLst/>
              <a:cxnLst/>
              <a:rect l="l" t="t" r="r" b="b"/>
              <a:pathLst>
                <a:path w="903" h="653" extrusionOk="0">
                  <a:moveTo>
                    <a:pt x="853" y="1"/>
                  </a:moveTo>
                  <a:cubicBezTo>
                    <a:pt x="552" y="176"/>
                    <a:pt x="276" y="377"/>
                    <a:pt x="26" y="602"/>
                  </a:cubicBezTo>
                  <a:cubicBezTo>
                    <a:pt x="26" y="602"/>
                    <a:pt x="1" y="628"/>
                    <a:pt x="26" y="653"/>
                  </a:cubicBezTo>
                  <a:lnTo>
                    <a:pt x="76" y="653"/>
                  </a:lnTo>
                  <a:cubicBezTo>
                    <a:pt x="326" y="427"/>
                    <a:pt x="602" y="227"/>
                    <a:pt x="878" y="51"/>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4"/>
            <p:cNvSpPr/>
            <p:nvPr/>
          </p:nvSpPr>
          <p:spPr>
            <a:xfrm>
              <a:off x="1805275" y="2418300"/>
              <a:ext cx="18825" cy="15350"/>
            </a:xfrm>
            <a:custGeom>
              <a:avLst/>
              <a:gdLst/>
              <a:ahLst/>
              <a:cxnLst/>
              <a:rect l="l" t="t" r="r" b="b"/>
              <a:pathLst>
                <a:path w="753" h="614" extrusionOk="0">
                  <a:moveTo>
                    <a:pt x="701" y="0"/>
                  </a:moveTo>
                  <a:cubicBezTo>
                    <a:pt x="694" y="0"/>
                    <a:pt x="686" y="3"/>
                    <a:pt x="677" y="12"/>
                  </a:cubicBezTo>
                  <a:cubicBezTo>
                    <a:pt x="427" y="162"/>
                    <a:pt x="201" y="337"/>
                    <a:pt x="1" y="538"/>
                  </a:cubicBezTo>
                  <a:cubicBezTo>
                    <a:pt x="1" y="563"/>
                    <a:pt x="1" y="588"/>
                    <a:pt x="1" y="588"/>
                  </a:cubicBezTo>
                  <a:cubicBezTo>
                    <a:pt x="26" y="588"/>
                    <a:pt x="26" y="613"/>
                    <a:pt x="26" y="613"/>
                  </a:cubicBezTo>
                  <a:cubicBezTo>
                    <a:pt x="51" y="613"/>
                    <a:pt x="51" y="588"/>
                    <a:pt x="51" y="588"/>
                  </a:cubicBezTo>
                  <a:cubicBezTo>
                    <a:pt x="251" y="387"/>
                    <a:pt x="477" y="212"/>
                    <a:pt x="727" y="62"/>
                  </a:cubicBezTo>
                  <a:cubicBezTo>
                    <a:pt x="727" y="62"/>
                    <a:pt x="752" y="37"/>
                    <a:pt x="727" y="12"/>
                  </a:cubicBezTo>
                  <a:cubicBezTo>
                    <a:pt x="727" y="12"/>
                    <a:pt x="71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4"/>
            <p:cNvSpPr/>
            <p:nvPr/>
          </p:nvSpPr>
          <p:spPr>
            <a:xfrm>
              <a:off x="1800275" y="2431100"/>
              <a:ext cx="16925" cy="13200"/>
            </a:xfrm>
            <a:custGeom>
              <a:avLst/>
              <a:gdLst/>
              <a:ahLst/>
              <a:cxnLst/>
              <a:rect l="l" t="t" r="r" b="b"/>
              <a:pathLst>
                <a:path w="677" h="528" extrusionOk="0">
                  <a:moveTo>
                    <a:pt x="627" y="1"/>
                  </a:moveTo>
                  <a:cubicBezTo>
                    <a:pt x="401" y="151"/>
                    <a:pt x="201" y="302"/>
                    <a:pt x="25" y="477"/>
                  </a:cubicBezTo>
                  <a:cubicBezTo>
                    <a:pt x="0" y="477"/>
                    <a:pt x="0" y="502"/>
                    <a:pt x="0" y="527"/>
                  </a:cubicBezTo>
                  <a:lnTo>
                    <a:pt x="50" y="527"/>
                  </a:lnTo>
                  <a:cubicBezTo>
                    <a:pt x="251" y="352"/>
                    <a:pt x="451" y="201"/>
                    <a:pt x="652" y="51"/>
                  </a:cubicBezTo>
                  <a:cubicBezTo>
                    <a:pt x="677" y="51"/>
                    <a:pt x="677" y="26"/>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4"/>
            <p:cNvSpPr/>
            <p:nvPr/>
          </p:nvSpPr>
          <p:spPr>
            <a:xfrm>
              <a:off x="1794625" y="2445250"/>
              <a:ext cx="14425" cy="10950"/>
            </a:xfrm>
            <a:custGeom>
              <a:avLst/>
              <a:gdLst/>
              <a:ahLst/>
              <a:cxnLst/>
              <a:rect l="l" t="t" r="r" b="b"/>
              <a:pathLst>
                <a:path w="577" h="438" extrusionOk="0">
                  <a:moveTo>
                    <a:pt x="526" y="0"/>
                  </a:moveTo>
                  <a:cubicBezTo>
                    <a:pt x="518" y="0"/>
                    <a:pt x="510" y="3"/>
                    <a:pt x="502" y="11"/>
                  </a:cubicBezTo>
                  <a:cubicBezTo>
                    <a:pt x="326" y="111"/>
                    <a:pt x="176" y="237"/>
                    <a:pt x="26" y="362"/>
                  </a:cubicBezTo>
                  <a:cubicBezTo>
                    <a:pt x="1" y="387"/>
                    <a:pt x="1" y="412"/>
                    <a:pt x="26" y="412"/>
                  </a:cubicBezTo>
                  <a:cubicBezTo>
                    <a:pt x="26" y="437"/>
                    <a:pt x="26" y="437"/>
                    <a:pt x="51" y="437"/>
                  </a:cubicBezTo>
                  <a:cubicBezTo>
                    <a:pt x="51" y="437"/>
                    <a:pt x="51" y="437"/>
                    <a:pt x="76" y="412"/>
                  </a:cubicBezTo>
                  <a:cubicBezTo>
                    <a:pt x="201" y="287"/>
                    <a:pt x="376" y="162"/>
                    <a:pt x="552" y="61"/>
                  </a:cubicBezTo>
                  <a:cubicBezTo>
                    <a:pt x="552" y="61"/>
                    <a:pt x="577" y="36"/>
                    <a:pt x="552" y="11"/>
                  </a:cubicBezTo>
                  <a:cubicBezTo>
                    <a:pt x="552" y="11"/>
                    <a:pt x="541"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4"/>
            <p:cNvSpPr/>
            <p:nvPr/>
          </p:nvSpPr>
          <p:spPr>
            <a:xfrm>
              <a:off x="1777075" y="2428600"/>
              <a:ext cx="8800" cy="21325"/>
            </a:xfrm>
            <a:custGeom>
              <a:avLst/>
              <a:gdLst/>
              <a:ahLst/>
              <a:cxnLst/>
              <a:rect l="l" t="t" r="r" b="b"/>
              <a:pathLst>
                <a:path w="352" h="853" extrusionOk="0">
                  <a:moveTo>
                    <a:pt x="26" y="1"/>
                  </a:moveTo>
                  <a:cubicBezTo>
                    <a:pt x="1" y="1"/>
                    <a:pt x="1" y="26"/>
                    <a:pt x="1" y="51"/>
                  </a:cubicBezTo>
                  <a:cubicBezTo>
                    <a:pt x="126" y="301"/>
                    <a:pt x="226" y="552"/>
                    <a:pt x="276" y="828"/>
                  </a:cubicBezTo>
                  <a:cubicBezTo>
                    <a:pt x="276" y="853"/>
                    <a:pt x="302" y="853"/>
                    <a:pt x="302" y="853"/>
                  </a:cubicBezTo>
                  <a:lnTo>
                    <a:pt x="327" y="853"/>
                  </a:lnTo>
                  <a:cubicBezTo>
                    <a:pt x="327" y="853"/>
                    <a:pt x="352" y="828"/>
                    <a:pt x="352" y="828"/>
                  </a:cubicBezTo>
                  <a:cubicBezTo>
                    <a:pt x="302" y="527"/>
                    <a:pt x="201"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4"/>
            <p:cNvSpPr/>
            <p:nvPr/>
          </p:nvSpPr>
          <p:spPr>
            <a:xfrm>
              <a:off x="1778325" y="2421075"/>
              <a:ext cx="11325" cy="21325"/>
            </a:xfrm>
            <a:custGeom>
              <a:avLst/>
              <a:gdLst/>
              <a:ahLst/>
              <a:cxnLst/>
              <a:rect l="l" t="t" r="r" b="b"/>
              <a:pathLst>
                <a:path w="453" h="853" extrusionOk="0">
                  <a:moveTo>
                    <a:pt x="1" y="1"/>
                  </a:moveTo>
                  <a:cubicBezTo>
                    <a:pt x="1" y="26"/>
                    <a:pt x="1" y="51"/>
                    <a:pt x="1" y="51"/>
                  </a:cubicBezTo>
                  <a:cubicBezTo>
                    <a:pt x="201" y="276"/>
                    <a:pt x="327" y="527"/>
                    <a:pt x="377" y="828"/>
                  </a:cubicBezTo>
                  <a:cubicBezTo>
                    <a:pt x="377" y="828"/>
                    <a:pt x="402" y="853"/>
                    <a:pt x="402" y="853"/>
                  </a:cubicBezTo>
                  <a:cubicBezTo>
                    <a:pt x="427" y="853"/>
                    <a:pt x="452" y="828"/>
                    <a:pt x="452" y="803"/>
                  </a:cubicBezTo>
                  <a:cubicBezTo>
                    <a:pt x="377" y="502"/>
                    <a:pt x="252"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4"/>
            <p:cNvSpPr/>
            <p:nvPr/>
          </p:nvSpPr>
          <p:spPr>
            <a:xfrm>
              <a:off x="1782100" y="2412475"/>
              <a:ext cx="11300" cy="23050"/>
            </a:xfrm>
            <a:custGeom>
              <a:avLst/>
              <a:gdLst/>
              <a:ahLst/>
              <a:cxnLst/>
              <a:rect l="l" t="t" r="r" b="b"/>
              <a:pathLst>
                <a:path w="452" h="922" extrusionOk="0">
                  <a:moveTo>
                    <a:pt x="35" y="0"/>
                  </a:moveTo>
                  <a:cubicBezTo>
                    <a:pt x="25" y="0"/>
                    <a:pt x="13" y="6"/>
                    <a:pt x="0" y="19"/>
                  </a:cubicBezTo>
                  <a:cubicBezTo>
                    <a:pt x="0" y="19"/>
                    <a:pt x="0" y="44"/>
                    <a:pt x="0" y="69"/>
                  </a:cubicBezTo>
                  <a:cubicBezTo>
                    <a:pt x="176" y="320"/>
                    <a:pt x="301" y="595"/>
                    <a:pt x="376" y="896"/>
                  </a:cubicBezTo>
                  <a:cubicBezTo>
                    <a:pt x="376" y="921"/>
                    <a:pt x="401" y="921"/>
                    <a:pt x="426" y="921"/>
                  </a:cubicBezTo>
                  <a:cubicBezTo>
                    <a:pt x="451" y="921"/>
                    <a:pt x="451" y="921"/>
                    <a:pt x="451" y="896"/>
                  </a:cubicBezTo>
                  <a:cubicBezTo>
                    <a:pt x="376" y="570"/>
                    <a:pt x="251" y="27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4"/>
            <p:cNvSpPr/>
            <p:nvPr/>
          </p:nvSpPr>
          <p:spPr>
            <a:xfrm>
              <a:off x="1783975" y="2402450"/>
              <a:ext cx="13175" cy="27425"/>
            </a:xfrm>
            <a:custGeom>
              <a:avLst/>
              <a:gdLst/>
              <a:ahLst/>
              <a:cxnLst/>
              <a:rect l="l" t="t" r="r" b="b"/>
              <a:pathLst>
                <a:path w="527" h="1097" extrusionOk="0">
                  <a:moveTo>
                    <a:pt x="41" y="0"/>
                  </a:moveTo>
                  <a:cubicBezTo>
                    <a:pt x="32" y="0"/>
                    <a:pt x="26" y="6"/>
                    <a:pt x="26" y="19"/>
                  </a:cubicBezTo>
                  <a:cubicBezTo>
                    <a:pt x="0" y="19"/>
                    <a:pt x="0" y="44"/>
                    <a:pt x="0" y="69"/>
                  </a:cubicBezTo>
                  <a:cubicBezTo>
                    <a:pt x="251" y="395"/>
                    <a:pt x="452" y="721"/>
                    <a:pt x="452" y="1072"/>
                  </a:cubicBezTo>
                  <a:cubicBezTo>
                    <a:pt x="452" y="1097"/>
                    <a:pt x="452" y="1097"/>
                    <a:pt x="477" y="1097"/>
                  </a:cubicBezTo>
                  <a:cubicBezTo>
                    <a:pt x="502" y="1097"/>
                    <a:pt x="502" y="1097"/>
                    <a:pt x="527" y="1072"/>
                  </a:cubicBezTo>
                  <a:cubicBezTo>
                    <a:pt x="527" y="696"/>
                    <a:pt x="301" y="345"/>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4"/>
            <p:cNvSpPr/>
            <p:nvPr/>
          </p:nvSpPr>
          <p:spPr>
            <a:xfrm>
              <a:off x="1797125" y="2382850"/>
              <a:ext cx="10050" cy="19450"/>
            </a:xfrm>
            <a:custGeom>
              <a:avLst/>
              <a:gdLst/>
              <a:ahLst/>
              <a:cxnLst/>
              <a:rect l="l" t="t" r="r" b="b"/>
              <a:pathLst>
                <a:path w="402" h="778" extrusionOk="0">
                  <a:moveTo>
                    <a:pt x="26" y="1"/>
                  </a:moveTo>
                  <a:cubicBezTo>
                    <a:pt x="26" y="26"/>
                    <a:pt x="1" y="26"/>
                    <a:pt x="26" y="51"/>
                  </a:cubicBezTo>
                  <a:cubicBezTo>
                    <a:pt x="176" y="252"/>
                    <a:pt x="302" y="502"/>
                    <a:pt x="327" y="753"/>
                  </a:cubicBezTo>
                  <a:cubicBezTo>
                    <a:pt x="327" y="778"/>
                    <a:pt x="352" y="778"/>
                    <a:pt x="377" y="778"/>
                  </a:cubicBezTo>
                  <a:cubicBezTo>
                    <a:pt x="402" y="778"/>
                    <a:pt x="402" y="753"/>
                    <a:pt x="402" y="728"/>
                  </a:cubicBezTo>
                  <a:cubicBezTo>
                    <a:pt x="352" y="477"/>
                    <a:pt x="251"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4"/>
            <p:cNvSpPr/>
            <p:nvPr/>
          </p:nvSpPr>
          <p:spPr>
            <a:xfrm>
              <a:off x="1797750" y="2370325"/>
              <a:ext cx="10675" cy="21325"/>
            </a:xfrm>
            <a:custGeom>
              <a:avLst/>
              <a:gdLst/>
              <a:ahLst/>
              <a:cxnLst/>
              <a:rect l="l" t="t" r="r" b="b"/>
              <a:pathLst>
                <a:path w="427" h="853" extrusionOk="0">
                  <a:moveTo>
                    <a:pt x="26" y="1"/>
                  </a:moveTo>
                  <a:cubicBezTo>
                    <a:pt x="1" y="26"/>
                    <a:pt x="1" y="51"/>
                    <a:pt x="26" y="51"/>
                  </a:cubicBezTo>
                  <a:cubicBezTo>
                    <a:pt x="201" y="276"/>
                    <a:pt x="327" y="552"/>
                    <a:pt x="352" y="828"/>
                  </a:cubicBezTo>
                  <a:cubicBezTo>
                    <a:pt x="352" y="853"/>
                    <a:pt x="377" y="853"/>
                    <a:pt x="377" y="853"/>
                  </a:cubicBezTo>
                  <a:cubicBezTo>
                    <a:pt x="402" y="853"/>
                    <a:pt x="427" y="853"/>
                    <a:pt x="427" y="828"/>
                  </a:cubicBezTo>
                  <a:cubicBezTo>
                    <a:pt x="402" y="527"/>
                    <a:pt x="277" y="226"/>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4"/>
            <p:cNvSpPr/>
            <p:nvPr/>
          </p:nvSpPr>
          <p:spPr>
            <a:xfrm>
              <a:off x="1801525" y="2359675"/>
              <a:ext cx="10050" cy="21950"/>
            </a:xfrm>
            <a:custGeom>
              <a:avLst/>
              <a:gdLst/>
              <a:ahLst/>
              <a:cxnLst/>
              <a:rect l="l" t="t" r="r" b="b"/>
              <a:pathLst>
                <a:path w="402" h="878" extrusionOk="0">
                  <a:moveTo>
                    <a:pt x="25" y="1"/>
                  </a:moveTo>
                  <a:cubicBezTo>
                    <a:pt x="0" y="26"/>
                    <a:pt x="0" y="26"/>
                    <a:pt x="25" y="51"/>
                  </a:cubicBezTo>
                  <a:cubicBezTo>
                    <a:pt x="176" y="301"/>
                    <a:pt x="276" y="577"/>
                    <a:pt x="326" y="853"/>
                  </a:cubicBezTo>
                  <a:cubicBezTo>
                    <a:pt x="326" y="853"/>
                    <a:pt x="351" y="878"/>
                    <a:pt x="351" y="878"/>
                  </a:cubicBezTo>
                  <a:lnTo>
                    <a:pt x="376" y="878"/>
                  </a:lnTo>
                  <a:cubicBezTo>
                    <a:pt x="401" y="878"/>
                    <a:pt x="401" y="853"/>
                    <a:pt x="401" y="828"/>
                  </a:cubicBezTo>
                  <a:cubicBezTo>
                    <a:pt x="351" y="552"/>
                    <a:pt x="226" y="251"/>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4"/>
            <p:cNvSpPr/>
            <p:nvPr/>
          </p:nvSpPr>
          <p:spPr>
            <a:xfrm>
              <a:off x="1801525" y="2351075"/>
              <a:ext cx="12550" cy="23050"/>
            </a:xfrm>
            <a:custGeom>
              <a:avLst/>
              <a:gdLst/>
              <a:ahLst/>
              <a:cxnLst/>
              <a:rect l="l" t="t" r="r" b="b"/>
              <a:pathLst>
                <a:path w="502" h="922" extrusionOk="0">
                  <a:moveTo>
                    <a:pt x="50" y="0"/>
                  </a:moveTo>
                  <a:cubicBezTo>
                    <a:pt x="44" y="0"/>
                    <a:pt x="38" y="6"/>
                    <a:pt x="25" y="19"/>
                  </a:cubicBezTo>
                  <a:cubicBezTo>
                    <a:pt x="0" y="19"/>
                    <a:pt x="0" y="44"/>
                    <a:pt x="25" y="69"/>
                  </a:cubicBezTo>
                  <a:cubicBezTo>
                    <a:pt x="251" y="294"/>
                    <a:pt x="401" y="570"/>
                    <a:pt x="426" y="896"/>
                  </a:cubicBezTo>
                  <a:cubicBezTo>
                    <a:pt x="451" y="896"/>
                    <a:pt x="451" y="921"/>
                    <a:pt x="476" y="921"/>
                  </a:cubicBezTo>
                  <a:cubicBezTo>
                    <a:pt x="501" y="921"/>
                    <a:pt x="501" y="896"/>
                    <a:pt x="501" y="871"/>
                  </a:cubicBezTo>
                  <a:cubicBezTo>
                    <a:pt x="451" y="545"/>
                    <a:pt x="301" y="244"/>
                    <a:pt x="75" y="19"/>
                  </a:cubicBezTo>
                  <a:cubicBezTo>
                    <a:pt x="63" y="6"/>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4"/>
            <p:cNvSpPr/>
            <p:nvPr/>
          </p:nvSpPr>
          <p:spPr>
            <a:xfrm>
              <a:off x="1804025" y="2341025"/>
              <a:ext cx="12550" cy="22425"/>
            </a:xfrm>
            <a:custGeom>
              <a:avLst/>
              <a:gdLst/>
              <a:ahLst/>
              <a:cxnLst/>
              <a:rect l="l" t="t" r="r" b="b"/>
              <a:pathLst>
                <a:path w="502" h="897" extrusionOk="0">
                  <a:moveTo>
                    <a:pt x="41" y="1"/>
                  </a:moveTo>
                  <a:cubicBezTo>
                    <a:pt x="32" y="1"/>
                    <a:pt x="26" y="7"/>
                    <a:pt x="26" y="20"/>
                  </a:cubicBezTo>
                  <a:cubicBezTo>
                    <a:pt x="0" y="20"/>
                    <a:pt x="0" y="45"/>
                    <a:pt x="26" y="70"/>
                  </a:cubicBezTo>
                  <a:cubicBezTo>
                    <a:pt x="201" y="295"/>
                    <a:pt x="351" y="571"/>
                    <a:pt x="427" y="847"/>
                  </a:cubicBezTo>
                  <a:cubicBezTo>
                    <a:pt x="427" y="872"/>
                    <a:pt x="452" y="897"/>
                    <a:pt x="477" y="897"/>
                  </a:cubicBezTo>
                  <a:cubicBezTo>
                    <a:pt x="477" y="897"/>
                    <a:pt x="477" y="872"/>
                    <a:pt x="477" y="872"/>
                  </a:cubicBezTo>
                  <a:cubicBezTo>
                    <a:pt x="502" y="872"/>
                    <a:pt x="502" y="847"/>
                    <a:pt x="502" y="847"/>
                  </a:cubicBezTo>
                  <a:cubicBezTo>
                    <a:pt x="427" y="546"/>
                    <a:pt x="276" y="24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4"/>
            <p:cNvSpPr/>
            <p:nvPr/>
          </p:nvSpPr>
          <p:spPr>
            <a:xfrm>
              <a:off x="1830350" y="2292000"/>
              <a:ext cx="43875" cy="33250"/>
            </a:xfrm>
            <a:custGeom>
              <a:avLst/>
              <a:gdLst/>
              <a:ahLst/>
              <a:cxnLst/>
              <a:rect l="l" t="t" r="r" b="b"/>
              <a:pathLst>
                <a:path w="1755" h="1330" extrusionOk="0">
                  <a:moveTo>
                    <a:pt x="1679" y="1"/>
                  </a:moveTo>
                  <a:cubicBezTo>
                    <a:pt x="1078" y="377"/>
                    <a:pt x="526" y="803"/>
                    <a:pt x="25" y="1279"/>
                  </a:cubicBezTo>
                  <a:cubicBezTo>
                    <a:pt x="0" y="1279"/>
                    <a:pt x="0" y="1304"/>
                    <a:pt x="25" y="1304"/>
                  </a:cubicBezTo>
                  <a:cubicBezTo>
                    <a:pt x="25" y="1329"/>
                    <a:pt x="25" y="1329"/>
                    <a:pt x="50" y="1329"/>
                  </a:cubicBezTo>
                  <a:lnTo>
                    <a:pt x="75" y="1329"/>
                  </a:lnTo>
                  <a:cubicBezTo>
                    <a:pt x="577" y="853"/>
                    <a:pt x="1128" y="427"/>
                    <a:pt x="1729" y="76"/>
                  </a:cubicBezTo>
                  <a:cubicBezTo>
                    <a:pt x="1729" y="51"/>
                    <a:pt x="1755" y="51"/>
                    <a:pt x="1729" y="26"/>
                  </a:cubicBezTo>
                  <a:cubicBezTo>
                    <a:pt x="1729" y="1"/>
                    <a:pt x="1704" y="1"/>
                    <a:pt x="1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4"/>
            <p:cNvSpPr/>
            <p:nvPr/>
          </p:nvSpPr>
          <p:spPr>
            <a:xfrm>
              <a:off x="1843500" y="2276975"/>
              <a:ext cx="39500" cy="28850"/>
            </a:xfrm>
            <a:custGeom>
              <a:avLst/>
              <a:gdLst/>
              <a:ahLst/>
              <a:cxnLst/>
              <a:rect l="l" t="t" r="r" b="b"/>
              <a:pathLst>
                <a:path w="1580" h="1154" extrusionOk="0">
                  <a:moveTo>
                    <a:pt x="1504" y="0"/>
                  </a:moveTo>
                  <a:cubicBezTo>
                    <a:pt x="978" y="301"/>
                    <a:pt x="477" y="677"/>
                    <a:pt x="25" y="1103"/>
                  </a:cubicBezTo>
                  <a:cubicBezTo>
                    <a:pt x="0" y="1103"/>
                    <a:pt x="0" y="1128"/>
                    <a:pt x="25" y="1153"/>
                  </a:cubicBezTo>
                  <a:lnTo>
                    <a:pt x="76" y="1153"/>
                  </a:lnTo>
                  <a:cubicBezTo>
                    <a:pt x="527" y="727"/>
                    <a:pt x="1028" y="376"/>
                    <a:pt x="1554" y="76"/>
                  </a:cubicBezTo>
                  <a:cubicBezTo>
                    <a:pt x="1554" y="50"/>
                    <a:pt x="1579" y="25"/>
                    <a:pt x="1554" y="25"/>
                  </a:cubicBezTo>
                  <a:cubicBezTo>
                    <a:pt x="1554" y="0"/>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4"/>
            <p:cNvSpPr/>
            <p:nvPr/>
          </p:nvSpPr>
          <p:spPr>
            <a:xfrm>
              <a:off x="1846625" y="2271950"/>
              <a:ext cx="31350" cy="20075"/>
            </a:xfrm>
            <a:custGeom>
              <a:avLst/>
              <a:gdLst/>
              <a:ahLst/>
              <a:cxnLst/>
              <a:rect l="l" t="t" r="r" b="b"/>
              <a:pathLst>
                <a:path w="1254" h="803" extrusionOk="0">
                  <a:moveTo>
                    <a:pt x="1204" y="1"/>
                  </a:moveTo>
                  <a:cubicBezTo>
                    <a:pt x="778" y="201"/>
                    <a:pt x="377" y="452"/>
                    <a:pt x="26" y="753"/>
                  </a:cubicBezTo>
                  <a:cubicBezTo>
                    <a:pt x="1" y="753"/>
                    <a:pt x="1" y="778"/>
                    <a:pt x="1" y="803"/>
                  </a:cubicBezTo>
                  <a:lnTo>
                    <a:pt x="51" y="803"/>
                  </a:lnTo>
                  <a:cubicBezTo>
                    <a:pt x="427" y="527"/>
                    <a:pt x="803" y="277"/>
                    <a:pt x="1229" y="76"/>
                  </a:cubicBezTo>
                  <a:cubicBezTo>
                    <a:pt x="1254" y="51"/>
                    <a:pt x="1254" y="26"/>
                    <a:pt x="1254" y="26"/>
                  </a:cubicBezTo>
                  <a:cubicBezTo>
                    <a:pt x="1229" y="1"/>
                    <a:pt x="122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4"/>
            <p:cNvSpPr/>
            <p:nvPr/>
          </p:nvSpPr>
          <p:spPr>
            <a:xfrm>
              <a:off x="1852900" y="2262300"/>
              <a:ext cx="27600" cy="15950"/>
            </a:xfrm>
            <a:custGeom>
              <a:avLst/>
              <a:gdLst/>
              <a:ahLst/>
              <a:cxnLst/>
              <a:rect l="l" t="t" r="r" b="b"/>
              <a:pathLst>
                <a:path w="1104" h="638" extrusionOk="0">
                  <a:moveTo>
                    <a:pt x="1059" y="1"/>
                  </a:moveTo>
                  <a:cubicBezTo>
                    <a:pt x="1055" y="1"/>
                    <a:pt x="1053" y="4"/>
                    <a:pt x="1053" y="11"/>
                  </a:cubicBezTo>
                  <a:cubicBezTo>
                    <a:pt x="677" y="161"/>
                    <a:pt x="301" y="312"/>
                    <a:pt x="0" y="587"/>
                  </a:cubicBezTo>
                  <a:cubicBezTo>
                    <a:pt x="0" y="587"/>
                    <a:pt x="0" y="612"/>
                    <a:pt x="0" y="637"/>
                  </a:cubicBezTo>
                  <a:lnTo>
                    <a:pt x="51" y="637"/>
                  </a:lnTo>
                  <a:cubicBezTo>
                    <a:pt x="351" y="387"/>
                    <a:pt x="727" y="211"/>
                    <a:pt x="1078" y="61"/>
                  </a:cubicBezTo>
                  <a:cubicBezTo>
                    <a:pt x="1078" y="61"/>
                    <a:pt x="1103" y="36"/>
                    <a:pt x="1103" y="36"/>
                  </a:cubicBezTo>
                  <a:cubicBezTo>
                    <a:pt x="1085" y="18"/>
                    <a:pt x="1068"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4"/>
            <p:cNvSpPr/>
            <p:nvPr/>
          </p:nvSpPr>
          <p:spPr>
            <a:xfrm>
              <a:off x="1852900" y="2251625"/>
              <a:ext cx="28225" cy="17850"/>
            </a:xfrm>
            <a:custGeom>
              <a:avLst/>
              <a:gdLst/>
              <a:ahLst/>
              <a:cxnLst/>
              <a:rect l="l" t="t" r="r" b="b"/>
              <a:pathLst>
                <a:path w="1129" h="714" extrusionOk="0">
                  <a:moveTo>
                    <a:pt x="1102" y="1"/>
                  </a:moveTo>
                  <a:cubicBezTo>
                    <a:pt x="1095" y="1"/>
                    <a:pt x="1086" y="3"/>
                    <a:pt x="1078" y="12"/>
                  </a:cubicBezTo>
                  <a:cubicBezTo>
                    <a:pt x="702" y="162"/>
                    <a:pt x="326" y="363"/>
                    <a:pt x="0" y="638"/>
                  </a:cubicBezTo>
                  <a:cubicBezTo>
                    <a:pt x="0" y="663"/>
                    <a:pt x="0" y="689"/>
                    <a:pt x="0" y="689"/>
                  </a:cubicBezTo>
                  <a:cubicBezTo>
                    <a:pt x="0" y="689"/>
                    <a:pt x="25" y="714"/>
                    <a:pt x="25" y="714"/>
                  </a:cubicBezTo>
                  <a:cubicBezTo>
                    <a:pt x="51" y="714"/>
                    <a:pt x="51" y="714"/>
                    <a:pt x="51" y="689"/>
                  </a:cubicBezTo>
                  <a:cubicBezTo>
                    <a:pt x="376" y="438"/>
                    <a:pt x="727" y="212"/>
                    <a:pt x="1103" y="62"/>
                  </a:cubicBezTo>
                  <a:cubicBezTo>
                    <a:pt x="1128" y="62"/>
                    <a:pt x="1128" y="37"/>
                    <a:pt x="1128" y="12"/>
                  </a:cubicBezTo>
                  <a:cubicBezTo>
                    <a:pt x="1128" y="12"/>
                    <a:pt x="1117" y="1"/>
                    <a:pt x="1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4"/>
            <p:cNvSpPr/>
            <p:nvPr/>
          </p:nvSpPr>
          <p:spPr>
            <a:xfrm>
              <a:off x="1854775" y="2242500"/>
              <a:ext cx="28850" cy="16950"/>
            </a:xfrm>
            <a:custGeom>
              <a:avLst/>
              <a:gdLst/>
              <a:ahLst/>
              <a:cxnLst/>
              <a:rect l="l" t="t" r="r" b="b"/>
              <a:pathLst>
                <a:path w="1154" h="678" extrusionOk="0">
                  <a:moveTo>
                    <a:pt x="1103" y="1"/>
                  </a:moveTo>
                  <a:cubicBezTo>
                    <a:pt x="727" y="176"/>
                    <a:pt x="326" y="327"/>
                    <a:pt x="26" y="602"/>
                  </a:cubicBezTo>
                  <a:cubicBezTo>
                    <a:pt x="1" y="627"/>
                    <a:pt x="1" y="653"/>
                    <a:pt x="26" y="653"/>
                  </a:cubicBezTo>
                  <a:cubicBezTo>
                    <a:pt x="26" y="678"/>
                    <a:pt x="26" y="678"/>
                    <a:pt x="51" y="678"/>
                  </a:cubicBezTo>
                  <a:cubicBezTo>
                    <a:pt x="51" y="678"/>
                    <a:pt x="51" y="678"/>
                    <a:pt x="76" y="653"/>
                  </a:cubicBezTo>
                  <a:cubicBezTo>
                    <a:pt x="377" y="402"/>
                    <a:pt x="752" y="226"/>
                    <a:pt x="1128" y="76"/>
                  </a:cubicBezTo>
                  <a:cubicBezTo>
                    <a:pt x="1128" y="76"/>
                    <a:pt x="1153" y="51"/>
                    <a:pt x="1128" y="26"/>
                  </a:cubicBezTo>
                  <a:cubicBezTo>
                    <a:pt x="1128" y="1"/>
                    <a:pt x="110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4"/>
            <p:cNvSpPr/>
            <p:nvPr/>
          </p:nvSpPr>
          <p:spPr>
            <a:xfrm>
              <a:off x="1866675" y="2220300"/>
              <a:ext cx="31975" cy="15975"/>
            </a:xfrm>
            <a:custGeom>
              <a:avLst/>
              <a:gdLst/>
              <a:ahLst/>
              <a:cxnLst/>
              <a:rect l="l" t="t" r="r" b="b"/>
              <a:pathLst>
                <a:path w="1279" h="639" extrusionOk="0">
                  <a:moveTo>
                    <a:pt x="1253" y="1"/>
                  </a:moveTo>
                  <a:cubicBezTo>
                    <a:pt x="1246" y="1"/>
                    <a:pt x="1237" y="3"/>
                    <a:pt x="1229" y="12"/>
                  </a:cubicBezTo>
                  <a:cubicBezTo>
                    <a:pt x="803" y="137"/>
                    <a:pt x="402" y="337"/>
                    <a:pt x="1" y="563"/>
                  </a:cubicBezTo>
                  <a:cubicBezTo>
                    <a:pt x="1" y="588"/>
                    <a:pt x="1" y="588"/>
                    <a:pt x="1" y="613"/>
                  </a:cubicBezTo>
                  <a:cubicBezTo>
                    <a:pt x="1" y="613"/>
                    <a:pt x="26" y="638"/>
                    <a:pt x="26" y="638"/>
                  </a:cubicBezTo>
                  <a:lnTo>
                    <a:pt x="51" y="638"/>
                  </a:lnTo>
                  <a:cubicBezTo>
                    <a:pt x="427" y="413"/>
                    <a:pt x="828" y="212"/>
                    <a:pt x="1254" y="62"/>
                  </a:cubicBezTo>
                  <a:cubicBezTo>
                    <a:pt x="1279" y="62"/>
                    <a:pt x="1279" y="37"/>
                    <a:pt x="1279" y="12"/>
                  </a:cubicBezTo>
                  <a:cubicBezTo>
                    <a:pt x="1279" y="12"/>
                    <a:pt x="126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4"/>
            <p:cNvSpPr/>
            <p:nvPr/>
          </p:nvSpPr>
          <p:spPr>
            <a:xfrm>
              <a:off x="1877950" y="2213675"/>
              <a:ext cx="23225" cy="9425"/>
            </a:xfrm>
            <a:custGeom>
              <a:avLst/>
              <a:gdLst/>
              <a:ahLst/>
              <a:cxnLst/>
              <a:rect l="l" t="t" r="r" b="b"/>
              <a:pathLst>
                <a:path w="929" h="377" extrusionOk="0">
                  <a:moveTo>
                    <a:pt x="878" y="1"/>
                  </a:moveTo>
                  <a:cubicBezTo>
                    <a:pt x="577" y="26"/>
                    <a:pt x="277" y="126"/>
                    <a:pt x="26" y="302"/>
                  </a:cubicBezTo>
                  <a:cubicBezTo>
                    <a:pt x="1" y="302"/>
                    <a:pt x="1" y="327"/>
                    <a:pt x="26" y="352"/>
                  </a:cubicBezTo>
                  <a:cubicBezTo>
                    <a:pt x="26" y="352"/>
                    <a:pt x="26" y="377"/>
                    <a:pt x="51" y="377"/>
                  </a:cubicBezTo>
                  <a:cubicBezTo>
                    <a:pt x="51" y="377"/>
                    <a:pt x="51" y="352"/>
                    <a:pt x="76" y="352"/>
                  </a:cubicBezTo>
                  <a:cubicBezTo>
                    <a:pt x="302" y="201"/>
                    <a:pt x="602" y="101"/>
                    <a:pt x="878" y="76"/>
                  </a:cubicBezTo>
                  <a:cubicBezTo>
                    <a:pt x="903" y="76"/>
                    <a:pt x="928" y="76"/>
                    <a:pt x="928" y="51"/>
                  </a:cubicBezTo>
                  <a:cubicBezTo>
                    <a:pt x="903" y="26"/>
                    <a:pt x="903"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4"/>
            <p:cNvSpPr/>
            <p:nvPr/>
          </p:nvSpPr>
          <p:spPr>
            <a:xfrm>
              <a:off x="1892375" y="2249250"/>
              <a:ext cx="11925" cy="4550"/>
            </a:xfrm>
            <a:custGeom>
              <a:avLst/>
              <a:gdLst/>
              <a:ahLst/>
              <a:cxnLst/>
              <a:rect l="l" t="t" r="r" b="b"/>
              <a:pathLst>
                <a:path w="477" h="182" extrusionOk="0">
                  <a:moveTo>
                    <a:pt x="372" y="0"/>
                  </a:moveTo>
                  <a:cubicBezTo>
                    <a:pt x="249" y="0"/>
                    <a:pt x="129" y="45"/>
                    <a:pt x="25" y="107"/>
                  </a:cubicBezTo>
                  <a:cubicBezTo>
                    <a:pt x="0" y="107"/>
                    <a:pt x="0" y="132"/>
                    <a:pt x="0" y="157"/>
                  </a:cubicBezTo>
                  <a:cubicBezTo>
                    <a:pt x="0" y="157"/>
                    <a:pt x="25" y="182"/>
                    <a:pt x="25" y="182"/>
                  </a:cubicBezTo>
                  <a:cubicBezTo>
                    <a:pt x="50" y="182"/>
                    <a:pt x="50" y="182"/>
                    <a:pt x="50" y="157"/>
                  </a:cubicBezTo>
                  <a:cubicBezTo>
                    <a:pt x="144" y="101"/>
                    <a:pt x="238" y="72"/>
                    <a:pt x="343" y="72"/>
                  </a:cubicBezTo>
                  <a:cubicBezTo>
                    <a:pt x="378" y="72"/>
                    <a:pt x="414" y="75"/>
                    <a:pt x="451" y="82"/>
                  </a:cubicBezTo>
                  <a:cubicBezTo>
                    <a:pt x="451" y="82"/>
                    <a:pt x="477" y="57"/>
                    <a:pt x="477" y="32"/>
                  </a:cubicBezTo>
                  <a:cubicBezTo>
                    <a:pt x="477" y="32"/>
                    <a:pt x="477" y="7"/>
                    <a:pt x="451" y="7"/>
                  </a:cubicBezTo>
                  <a:cubicBezTo>
                    <a:pt x="425" y="2"/>
                    <a:pt x="398"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4"/>
            <p:cNvSpPr/>
            <p:nvPr/>
          </p:nvSpPr>
          <p:spPr>
            <a:xfrm>
              <a:off x="1890500" y="2255675"/>
              <a:ext cx="11925" cy="3775"/>
            </a:xfrm>
            <a:custGeom>
              <a:avLst/>
              <a:gdLst/>
              <a:ahLst/>
              <a:cxnLst/>
              <a:rect l="l" t="t" r="r" b="b"/>
              <a:pathLst>
                <a:path w="477" h="151" extrusionOk="0">
                  <a:moveTo>
                    <a:pt x="451" y="0"/>
                  </a:moveTo>
                  <a:cubicBezTo>
                    <a:pt x="301" y="0"/>
                    <a:pt x="151" y="25"/>
                    <a:pt x="25" y="100"/>
                  </a:cubicBezTo>
                  <a:cubicBezTo>
                    <a:pt x="0" y="100"/>
                    <a:pt x="0" y="126"/>
                    <a:pt x="0" y="151"/>
                  </a:cubicBezTo>
                  <a:lnTo>
                    <a:pt x="50" y="151"/>
                  </a:lnTo>
                  <a:cubicBezTo>
                    <a:pt x="176" y="100"/>
                    <a:pt x="326" y="75"/>
                    <a:pt x="451" y="75"/>
                  </a:cubicBezTo>
                  <a:cubicBezTo>
                    <a:pt x="476" y="75"/>
                    <a:pt x="476" y="50"/>
                    <a:pt x="476" y="25"/>
                  </a:cubicBezTo>
                  <a:cubicBezTo>
                    <a:pt x="476" y="25"/>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4"/>
            <p:cNvSpPr/>
            <p:nvPr/>
          </p:nvSpPr>
          <p:spPr>
            <a:xfrm>
              <a:off x="1891125" y="2262550"/>
              <a:ext cx="10050" cy="3800"/>
            </a:xfrm>
            <a:custGeom>
              <a:avLst/>
              <a:gdLst/>
              <a:ahLst/>
              <a:cxnLst/>
              <a:rect l="l" t="t" r="r" b="b"/>
              <a:pathLst>
                <a:path w="402" h="152" extrusionOk="0">
                  <a:moveTo>
                    <a:pt x="376" y="1"/>
                  </a:moveTo>
                  <a:cubicBezTo>
                    <a:pt x="251" y="1"/>
                    <a:pt x="126" y="26"/>
                    <a:pt x="25" y="76"/>
                  </a:cubicBezTo>
                  <a:cubicBezTo>
                    <a:pt x="0" y="76"/>
                    <a:pt x="0" y="101"/>
                    <a:pt x="0" y="126"/>
                  </a:cubicBezTo>
                  <a:cubicBezTo>
                    <a:pt x="0" y="126"/>
                    <a:pt x="25" y="151"/>
                    <a:pt x="25" y="151"/>
                  </a:cubicBezTo>
                  <a:lnTo>
                    <a:pt x="50" y="151"/>
                  </a:lnTo>
                  <a:cubicBezTo>
                    <a:pt x="151" y="101"/>
                    <a:pt x="251" y="76"/>
                    <a:pt x="376" y="51"/>
                  </a:cubicBezTo>
                  <a:cubicBezTo>
                    <a:pt x="401" y="51"/>
                    <a:pt x="401" y="51"/>
                    <a:pt x="401" y="26"/>
                  </a:cubicBezTo>
                  <a:cubicBezTo>
                    <a:pt x="401" y="1"/>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4"/>
            <p:cNvSpPr/>
            <p:nvPr/>
          </p:nvSpPr>
          <p:spPr>
            <a:xfrm>
              <a:off x="1890500" y="2269450"/>
              <a:ext cx="9425" cy="3150"/>
            </a:xfrm>
            <a:custGeom>
              <a:avLst/>
              <a:gdLst/>
              <a:ahLst/>
              <a:cxnLst/>
              <a:rect l="l" t="t" r="r" b="b"/>
              <a:pathLst>
                <a:path w="377" h="126" extrusionOk="0">
                  <a:moveTo>
                    <a:pt x="326" y="1"/>
                  </a:moveTo>
                  <a:lnTo>
                    <a:pt x="25" y="76"/>
                  </a:lnTo>
                  <a:cubicBezTo>
                    <a:pt x="0" y="76"/>
                    <a:pt x="0" y="101"/>
                    <a:pt x="0" y="101"/>
                  </a:cubicBezTo>
                  <a:cubicBezTo>
                    <a:pt x="0" y="126"/>
                    <a:pt x="25" y="126"/>
                    <a:pt x="25" y="126"/>
                  </a:cubicBezTo>
                  <a:lnTo>
                    <a:pt x="50" y="126"/>
                  </a:lnTo>
                  <a:lnTo>
                    <a:pt x="326" y="76"/>
                  </a:lnTo>
                  <a:cubicBezTo>
                    <a:pt x="351" y="76"/>
                    <a:pt x="376" y="51"/>
                    <a:pt x="376" y="26"/>
                  </a:cubicBezTo>
                  <a:cubicBezTo>
                    <a:pt x="351" y="1"/>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4"/>
            <p:cNvSpPr/>
            <p:nvPr/>
          </p:nvSpPr>
          <p:spPr>
            <a:xfrm>
              <a:off x="1849125" y="2369700"/>
              <a:ext cx="8800" cy="6925"/>
            </a:xfrm>
            <a:custGeom>
              <a:avLst/>
              <a:gdLst/>
              <a:ahLst/>
              <a:cxnLst/>
              <a:rect l="l" t="t" r="r" b="b"/>
              <a:pathLst>
                <a:path w="352" h="277" extrusionOk="0">
                  <a:moveTo>
                    <a:pt x="277" y="1"/>
                  </a:moveTo>
                  <a:lnTo>
                    <a:pt x="1" y="201"/>
                  </a:lnTo>
                  <a:cubicBezTo>
                    <a:pt x="1" y="226"/>
                    <a:pt x="1" y="251"/>
                    <a:pt x="1" y="251"/>
                  </a:cubicBezTo>
                  <a:cubicBezTo>
                    <a:pt x="1" y="276"/>
                    <a:pt x="26" y="276"/>
                    <a:pt x="26" y="276"/>
                  </a:cubicBezTo>
                  <a:lnTo>
                    <a:pt x="51" y="276"/>
                  </a:lnTo>
                  <a:lnTo>
                    <a:pt x="327" y="76"/>
                  </a:lnTo>
                  <a:cubicBezTo>
                    <a:pt x="327" y="51"/>
                    <a:pt x="352" y="26"/>
                    <a:pt x="327" y="26"/>
                  </a:cubicBezTo>
                  <a:cubicBezTo>
                    <a:pt x="327" y="1"/>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4"/>
            <p:cNvSpPr/>
            <p:nvPr/>
          </p:nvSpPr>
          <p:spPr>
            <a:xfrm>
              <a:off x="1559650" y="1811425"/>
              <a:ext cx="15075" cy="25100"/>
            </a:xfrm>
            <a:custGeom>
              <a:avLst/>
              <a:gdLst/>
              <a:ahLst/>
              <a:cxnLst/>
              <a:rect l="l" t="t" r="r" b="b"/>
              <a:pathLst>
                <a:path w="603" h="1004" extrusionOk="0">
                  <a:moveTo>
                    <a:pt x="577" y="1"/>
                  </a:moveTo>
                  <a:cubicBezTo>
                    <a:pt x="552" y="1"/>
                    <a:pt x="527" y="1"/>
                    <a:pt x="527" y="26"/>
                  </a:cubicBezTo>
                  <a:cubicBezTo>
                    <a:pt x="402" y="352"/>
                    <a:pt x="252" y="677"/>
                    <a:pt x="1" y="953"/>
                  </a:cubicBezTo>
                  <a:cubicBezTo>
                    <a:pt x="1" y="978"/>
                    <a:pt x="1" y="978"/>
                    <a:pt x="1" y="1003"/>
                  </a:cubicBezTo>
                  <a:lnTo>
                    <a:pt x="51" y="1003"/>
                  </a:lnTo>
                  <a:cubicBezTo>
                    <a:pt x="302" y="727"/>
                    <a:pt x="452" y="377"/>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4"/>
            <p:cNvSpPr/>
            <p:nvPr/>
          </p:nvSpPr>
          <p:spPr>
            <a:xfrm>
              <a:off x="1594750" y="1902275"/>
              <a:ext cx="19450" cy="25725"/>
            </a:xfrm>
            <a:custGeom>
              <a:avLst/>
              <a:gdLst/>
              <a:ahLst/>
              <a:cxnLst/>
              <a:rect l="l" t="t" r="r" b="b"/>
              <a:pathLst>
                <a:path w="778" h="1029" extrusionOk="0">
                  <a:moveTo>
                    <a:pt x="752" y="1"/>
                  </a:moveTo>
                  <a:cubicBezTo>
                    <a:pt x="727" y="1"/>
                    <a:pt x="727" y="1"/>
                    <a:pt x="702" y="26"/>
                  </a:cubicBezTo>
                  <a:cubicBezTo>
                    <a:pt x="502" y="377"/>
                    <a:pt x="276" y="677"/>
                    <a:pt x="26" y="978"/>
                  </a:cubicBezTo>
                  <a:cubicBezTo>
                    <a:pt x="1" y="1003"/>
                    <a:pt x="1" y="1028"/>
                    <a:pt x="26" y="1028"/>
                  </a:cubicBezTo>
                  <a:lnTo>
                    <a:pt x="76" y="1028"/>
                  </a:lnTo>
                  <a:cubicBezTo>
                    <a:pt x="326" y="728"/>
                    <a:pt x="577" y="402"/>
                    <a:pt x="777" y="51"/>
                  </a:cubicBezTo>
                  <a:cubicBezTo>
                    <a:pt x="777" y="51"/>
                    <a:pt x="777"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4"/>
            <p:cNvSpPr/>
            <p:nvPr/>
          </p:nvSpPr>
          <p:spPr>
            <a:xfrm>
              <a:off x="1594125" y="1904500"/>
              <a:ext cx="24450" cy="33525"/>
            </a:xfrm>
            <a:custGeom>
              <a:avLst/>
              <a:gdLst/>
              <a:ahLst/>
              <a:cxnLst/>
              <a:rect l="l" t="t" r="r" b="b"/>
              <a:pathLst>
                <a:path w="978" h="1341" extrusionOk="0">
                  <a:moveTo>
                    <a:pt x="946" y="1"/>
                  </a:moveTo>
                  <a:cubicBezTo>
                    <a:pt x="939" y="1"/>
                    <a:pt x="928" y="12"/>
                    <a:pt x="928" y="12"/>
                  </a:cubicBezTo>
                  <a:cubicBezTo>
                    <a:pt x="677" y="488"/>
                    <a:pt x="376" y="914"/>
                    <a:pt x="26" y="1265"/>
                  </a:cubicBezTo>
                  <a:cubicBezTo>
                    <a:pt x="0" y="1290"/>
                    <a:pt x="0" y="1315"/>
                    <a:pt x="26" y="1315"/>
                  </a:cubicBezTo>
                  <a:cubicBezTo>
                    <a:pt x="26" y="1340"/>
                    <a:pt x="51" y="1340"/>
                    <a:pt x="51" y="1340"/>
                  </a:cubicBezTo>
                  <a:cubicBezTo>
                    <a:pt x="51" y="1340"/>
                    <a:pt x="76" y="1340"/>
                    <a:pt x="76" y="1315"/>
                  </a:cubicBezTo>
                  <a:cubicBezTo>
                    <a:pt x="427" y="939"/>
                    <a:pt x="752" y="513"/>
                    <a:pt x="978" y="62"/>
                  </a:cubicBezTo>
                  <a:cubicBezTo>
                    <a:pt x="978" y="37"/>
                    <a:pt x="978" y="12"/>
                    <a:pt x="953" y="12"/>
                  </a:cubicBezTo>
                  <a:cubicBezTo>
                    <a:pt x="953" y="4"/>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4"/>
            <p:cNvSpPr/>
            <p:nvPr/>
          </p:nvSpPr>
          <p:spPr>
            <a:xfrm>
              <a:off x="1601650" y="1849650"/>
              <a:ext cx="15050" cy="26350"/>
            </a:xfrm>
            <a:custGeom>
              <a:avLst/>
              <a:gdLst/>
              <a:ahLst/>
              <a:cxnLst/>
              <a:rect l="l" t="t" r="r" b="b"/>
              <a:pathLst>
                <a:path w="602" h="1054" extrusionOk="0">
                  <a:moveTo>
                    <a:pt x="577" y="1"/>
                  </a:moveTo>
                  <a:cubicBezTo>
                    <a:pt x="577" y="1"/>
                    <a:pt x="552" y="1"/>
                    <a:pt x="552" y="26"/>
                  </a:cubicBezTo>
                  <a:cubicBezTo>
                    <a:pt x="426" y="376"/>
                    <a:pt x="251" y="702"/>
                    <a:pt x="0" y="978"/>
                  </a:cubicBezTo>
                  <a:cubicBezTo>
                    <a:pt x="0" y="1003"/>
                    <a:pt x="0" y="1028"/>
                    <a:pt x="0" y="1028"/>
                  </a:cubicBezTo>
                  <a:cubicBezTo>
                    <a:pt x="25" y="1053"/>
                    <a:pt x="25" y="1053"/>
                    <a:pt x="25" y="1053"/>
                  </a:cubicBezTo>
                  <a:cubicBezTo>
                    <a:pt x="50" y="1053"/>
                    <a:pt x="50" y="1053"/>
                    <a:pt x="50" y="1028"/>
                  </a:cubicBezTo>
                  <a:cubicBezTo>
                    <a:pt x="301" y="752"/>
                    <a:pt x="476" y="402"/>
                    <a:pt x="602" y="51"/>
                  </a:cubicBezTo>
                  <a:cubicBezTo>
                    <a:pt x="602" y="26"/>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4"/>
            <p:cNvSpPr/>
            <p:nvPr/>
          </p:nvSpPr>
          <p:spPr>
            <a:xfrm>
              <a:off x="1562175" y="1836500"/>
              <a:ext cx="38875" cy="60175"/>
            </a:xfrm>
            <a:custGeom>
              <a:avLst/>
              <a:gdLst/>
              <a:ahLst/>
              <a:cxnLst/>
              <a:rect l="l" t="t" r="r" b="b"/>
              <a:pathLst>
                <a:path w="1555" h="2407" extrusionOk="0">
                  <a:moveTo>
                    <a:pt x="1529" y="0"/>
                  </a:moveTo>
                  <a:cubicBezTo>
                    <a:pt x="1529" y="0"/>
                    <a:pt x="1504" y="0"/>
                    <a:pt x="1504" y="25"/>
                  </a:cubicBezTo>
                  <a:cubicBezTo>
                    <a:pt x="1153" y="877"/>
                    <a:pt x="652" y="1679"/>
                    <a:pt x="0" y="2356"/>
                  </a:cubicBezTo>
                  <a:cubicBezTo>
                    <a:pt x="0" y="2356"/>
                    <a:pt x="0" y="2381"/>
                    <a:pt x="0" y="2406"/>
                  </a:cubicBezTo>
                  <a:lnTo>
                    <a:pt x="50" y="2406"/>
                  </a:lnTo>
                  <a:cubicBezTo>
                    <a:pt x="702" y="1730"/>
                    <a:pt x="1228" y="928"/>
                    <a:pt x="1554" y="50"/>
                  </a:cubicBezTo>
                  <a:cubicBezTo>
                    <a:pt x="1554" y="25"/>
                    <a:pt x="1554" y="25"/>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4"/>
            <p:cNvSpPr/>
            <p:nvPr/>
          </p:nvSpPr>
          <p:spPr>
            <a:xfrm>
              <a:off x="1565925" y="1809550"/>
              <a:ext cx="18825" cy="29475"/>
            </a:xfrm>
            <a:custGeom>
              <a:avLst/>
              <a:gdLst/>
              <a:ahLst/>
              <a:cxnLst/>
              <a:rect l="l" t="t" r="r" b="b"/>
              <a:pathLst>
                <a:path w="753" h="1179" extrusionOk="0">
                  <a:moveTo>
                    <a:pt x="727" y="0"/>
                  </a:moveTo>
                  <a:cubicBezTo>
                    <a:pt x="702" y="0"/>
                    <a:pt x="677" y="0"/>
                    <a:pt x="677" y="26"/>
                  </a:cubicBezTo>
                  <a:cubicBezTo>
                    <a:pt x="527" y="427"/>
                    <a:pt x="301" y="802"/>
                    <a:pt x="26" y="1128"/>
                  </a:cubicBezTo>
                  <a:cubicBezTo>
                    <a:pt x="1" y="1128"/>
                    <a:pt x="26" y="1153"/>
                    <a:pt x="26" y="1178"/>
                  </a:cubicBezTo>
                  <a:lnTo>
                    <a:pt x="76" y="1178"/>
                  </a:lnTo>
                  <a:cubicBezTo>
                    <a:pt x="377" y="853"/>
                    <a:pt x="602" y="452"/>
                    <a:pt x="752" y="51"/>
                  </a:cubicBezTo>
                  <a:cubicBezTo>
                    <a:pt x="752" y="26"/>
                    <a:pt x="727" y="26"/>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4"/>
            <p:cNvSpPr/>
            <p:nvPr/>
          </p:nvSpPr>
          <p:spPr>
            <a:xfrm>
              <a:off x="1567800" y="1819950"/>
              <a:ext cx="18825" cy="29100"/>
            </a:xfrm>
            <a:custGeom>
              <a:avLst/>
              <a:gdLst/>
              <a:ahLst/>
              <a:cxnLst/>
              <a:rect l="l" t="t" r="r" b="b"/>
              <a:pathLst>
                <a:path w="753" h="1164" extrusionOk="0">
                  <a:moveTo>
                    <a:pt x="711" y="0"/>
                  </a:moveTo>
                  <a:cubicBezTo>
                    <a:pt x="700" y="0"/>
                    <a:pt x="695" y="18"/>
                    <a:pt x="677" y="36"/>
                  </a:cubicBezTo>
                  <a:cubicBezTo>
                    <a:pt x="527" y="412"/>
                    <a:pt x="302" y="787"/>
                    <a:pt x="1" y="1113"/>
                  </a:cubicBezTo>
                  <a:cubicBezTo>
                    <a:pt x="1" y="1113"/>
                    <a:pt x="1" y="1138"/>
                    <a:pt x="1" y="1163"/>
                  </a:cubicBezTo>
                  <a:lnTo>
                    <a:pt x="51" y="1163"/>
                  </a:lnTo>
                  <a:cubicBezTo>
                    <a:pt x="352" y="838"/>
                    <a:pt x="602" y="462"/>
                    <a:pt x="753" y="61"/>
                  </a:cubicBezTo>
                  <a:cubicBezTo>
                    <a:pt x="753" y="36"/>
                    <a:pt x="753" y="11"/>
                    <a:pt x="728" y="11"/>
                  </a:cubicBezTo>
                  <a:cubicBezTo>
                    <a:pt x="720" y="3"/>
                    <a:pt x="71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4"/>
            <p:cNvSpPr/>
            <p:nvPr/>
          </p:nvSpPr>
          <p:spPr>
            <a:xfrm>
              <a:off x="1552150" y="1858575"/>
              <a:ext cx="14425" cy="15525"/>
            </a:xfrm>
            <a:custGeom>
              <a:avLst/>
              <a:gdLst/>
              <a:ahLst/>
              <a:cxnLst/>
              <a:rect l="l" t="t" r="r" b="b"/>
              <a:pathLst>
                <a:path w="577" h="621" extrusionOk="0">
                  <a:moveTo>
                    <a:pt x="542" y="1"/>
                  </a:moveTo>
                  <a:cubicBezTo>
                    <a:pt x="533" y="1"/>
                    <a:pt x="527" y="7"/>
                    <a:pt x="527" y="19"/>
                  </a:cubicBezTo>
                  <a:lnTo>
                    <a:pt x="25" y="571"/>
                  </a:lnTo>
                  <a:cubicBezTo>
                    <a:pt x="0" y="596"/>
                    <a:pt x="0" y="596"/>
                    <a:pt x="25" y="621"/>
                  </a:cubicBezTo>
                  <a:lnTo>
                    <a:pt x="75" y="621"/>
                  </a:lnTo>
                  <a:lnTo>
                    <a:pt x="577" y="70"/>
                  </a:lnTo>
                  <a:cubicBezTo>
                    <a:pt x="577" y="45"/>
                    <a:pt x="577" y="19"/>
                    <a:pt x="577" y="19"/>
                  </a:cubicBezTo>
                  <a:cubicBezTo>
                    <a:pt x="564" y="7"/>
                    <a:pt x="552"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4"/>
            <p:cNvSpPr/>
            <p:nvPr/>
          </p:nvSpPr>
          <p:spPr>
            <a:xfrm>
              <a:off x="1560925" y="1906675"/>
              <a:ext cx="14425" cy="16925"/>
            </a:xfrm>
            <a:custGeom>
              <a:avLst/>
              <a:gdLst/>
              <a:ahLst/>
              <a:cxnLst/>
              <a:rect l="l" t="t" r="r" b="b"/>
              <a:pathLst>
                <a:path w="577" h="677" extrusionOk="0">
                  <a:moveTo>
                    <a:pt x="501" y="0"/>
                  </a:moveTo>
                  <a:cubicBezTo>
                    <a:pt x="351" y="226"/>
                    <a:pt x="176" y="426"/>
                    <a:pt x="0" y="627"/>
                  </a:cubicBezTo>
                  <a:cubicBezTo>
                    <a:pt x="0" y="627"/>
                    <a:pt x="0" y="652"/>
                    <a:pt x="25" y="677"/>
                  </a:cubicBezTo>
                  <a:lnTo>
                    <a:pt x="75" y="677"/>
                  </a:lnTo>
                  <a:cubicBezTo>
                    <a:pt x="251" y="476"/>
                    <a:pt x="401" y="276"/>
                    <a:pt x="577" y="50"/>
                  </a:cubicBezTo>
                  <a:cubicBezTo>
                    <a:pt x="577" y="25"/>
                    <a:pt x="577" y="25"/>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4"/>
            <p:cNvSpPr/>
            <p:nvPr/>
          </p:nvSpPr>
          <p:spPr>
            <a:xfrm>
              <a:off x="1563425" y="1914825"/>
              <a:ext cx="15050" cy="18175"/>
            </a:xfrm>
            <a:custGeom>
              <a:avLst/>
              <a:gdLst/>
              <a:ahLst/>
              <a:cxnLst/>
              <a:rect l="l" t="t" r="r" b="b"/>
              <a:pathLst>
                <a:path w="602" h="727" extrusionOk="0">
                  <a:moveTo>
                    <a:pt x="577" y="0"/>
                  </a:moveTo>
                  <a:cubicBezTo>
                    <a:pt x="577" y="0"/>
                    <a:pt x="552" y="0"/>
                    <a:pt x="527" y="25"/>
                  </a:cubicBezTo>
                  <a:cubicBezTo>
                    <a:pt x="401" y="251"/>
                    <a:pt x="226" y="476"/>
                    <a:pt x="0" y="652"/>
                  </a:cubicBezTo>
                  <a:cubicBezTo>
                    <a:pt x="0" y="677"/>
                    <a:pt x="0" y="677"/>
                    <a:pt x="0" y="702"/>
                  </a:cubicBezTo>
                  <a:cubicBezTo>
                    <a:pt x="0" y="702"/>
                    <a:pt x="25" y="727"/>
                    <a:pt x="25" y="727"/>
                  </a:cubicBezTo>
                  <a:cubicBezTo>
                    <a:pt x="50" y="727"/>
                    <a:pt x="50" y="702"/>
                    <a:pt x="50" y="702"/>
                  </a:cubicBezTo>
                  <a:cubicBezTo>
                    <a:pt x="276" y="526"/>
                    <a:pt x="451" y="301"/>
                    <a:pt x="602" y="50"/>
                  </a:cubicBezTo>
                  <a:cubicBezTo>
                    <a:pt x="602" y="25"/>
                    <a:pt x="602" y="25"/>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4"/>
            <p:cNvSpPr/>
            <p:nvPr/>
          </p:nvSpPr>
          <p:spPr>
            <a:xfrm>
              <a:off x="1564675" y="1925000"/>
              <a:ext cx="15050" cy="16775"/>
            </a:xfrm>
            <a:custGeom>
              <a:avLst/>
              <a:gdLst/>
              <a:ahLst/>
              <a:cxnLst/>
              <a:rect l="l" t="t" r="r" b="b"/>
              <a:pathLst>
                <a:path w="602" h="671" extrusionOk="0">
                  <a:moveTo>
                    <a:pt x="542" y="0"/>
                  </a:moveTo>
                  <a:cubicBezTo>
                    <a:pt x="533" y="0"/>
                    <a:pt x="527" y="7"/>
                    <a:pt x="527" y="19"/>
                  </a:cubicBezTo>
                  <a:cubicBezTo>
                    <a:pt x="376" y="245"/>
                    <a:pt x="201" y="420"/>
                    <a:pt x="26" y="596"/>
                  </a:cubicBezTo>
                  <a:cubicBezTo>
                    <a:pt x="0" y="621"/>
                    <a:pt x="0" y="646"/>
                    <a:pt x="26" y="646"/>
                  </a:cubicBezTo>
                  <a:cubicBezTo>
                    <a:pt x="26" y="671"/>
                    <a:pt x="26" y="671"/>
                    <a:pt x="51" y="671"/>
                  </a:cubicBezTo>
                  <a:lnTo>
                    <a:pt x="76" y="671"/>
                  </a:lnTo>
                  <a:cubicBezTo>
                    <a:pt x="251" y="470"/>
                    <a:pt x="427" y="270"/>
                    <a:pt x="577" y="69"/>
                  </a:cubicBezTo>
                  <a:cubicBezTo>
                    <a:pt x="602" y="44"/>
                    <a:pt x="602"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4"/>
            <p:cNvSpPr/>
            <p:nvPr/>
          </p:nvSpPr>
          <p:spPr>
            <a:xfrm>
              <a:off x="1567800" y="1932975"/>
              <a:ext cx="14450" cy="16325"/>
            </a:xfrm>
            <a:custGeom>
              <a:avLst/>
              <a:gdLst/>
              <a:ahLst/>
              <a:cxnLst/>
              <a:rect l="l" t="t" r="r" b="b"/>
              <a:pathLst>
                <a:path w="578" h="653" extrusionOk="0">
                  <a:moveTo>
                    <a:pt x="502" y="1"/>
                  </a:moveTo>
                  <a:cubicBezTo>
                    <a:pt x="352" y="201"/>
                    <a:pt x="176" y="402"/>
                    <a:pt x="1" y="577"/>
                  </a:cubicBezTo>
                  <a:cubicBezTo>
                    <a:pt x="1" y="602"/>
                    <a:pt x="1" y="627"/>
                    <a:pt x="1" y="627"/>
                  </a:cubicBezTo>
                  <a:cubicBezTo>
                    <a:pt x="26" y="652"/>
                    <a:pt x="26" y="652"/>
                    <a:pt x="26" y="652"/>
                  </a:cubicBezTo>
                  <a:cubicBezTo>
                    <a:pt x="51" y="652"/>
                    <a:pt x="51" y="652"/>
                    <a:pt x="51" y="627"/>
                  </a:cubicBezTo>
                  <a:cubicBezTo>
                    <a:pt x="226" y="452"/>
                    <a:pt x="402"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4"/>
            <p:cNvSpPr/>
            <p:nvPr/>
          </p:nvSpPr>
          <p:spPr>
            <a:xfrm>
              <a:off x="1568425" y="1943000"/>
              <a:ext cx="16950" cy="16325"/>
            </a:xfrm>
            <a:custGeom>
              <a:avLst/>
              <a:gdLst/>
              <a:ahLst/>
              <a:cxnLst/>
              <a:rect l="l" t="t" r="r" b="b"/>
              <a:pathLst>
                <a:path w="678" h="653" extrusionOk="0">
                  <a:moveTo>
                    <a:pt x="627" y="1"/>
                  </a:moveTo>
                  <a:cubicBezTo>
                    <a:pt x="452" y="226"/>
                    <a:pt x="251" y="427"/>
                    <a:pt x="26" y="602"/>
                  </a:cubicBezTo>
                  <a:cubicBezTo>
                    <a:pt x="1" y="602"/>
                    <a:pt x="1" y="627"/>
                    <a:pt x="26" y="652"/>
                  </a:cubicBezTo>
                  <a:lnTo>
                    <a:pt x="76" y="652"/>
                  </a:lnTo>
                  <a:cubicBezTo>
                    <a:pt x="277" y="477"/>
                    <a:pt x="502" y="277"/>
                    <a:pt x="678" y="51"/>
                  </a:cubicBezTo>
                  <a:cubicBezTo>
                    <a:pt x="678" y="51"/>
                    <a:pt x="678" y="26"/>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4"/>
            <p:cNvSpPr/>
            <p:nvPr/>
          </p:nvSpPr>
          <p:spPr>
            <a:xfrm>
              <a:off x="1567800" y="1951950"/>
              <a:ext cx="18825" cy="18650"/>
            </a:xfrm>
            <a:custGeom>
              <a:avLst/>
              <a:gdLst/>
              <a:ahLst/>
              <a:cxnLst/>
              <a:rect l="l" t="t" r="r" b="b"/>
              <a:pathLst>
                <a:path w="753" h="746" extrusionOk="0">
                  <a:moveTo>
                    <a:pt x="712" y="0"/>
                  </a:moveTo>
                  <a:cubicBezTo>
                    <a:pt x="703" y="0"/>
                    <a:pt x="690" y="6"/>
                    <a:pt x="677" y="19"/>
                  </a:cubicBezTo>
                  <a:cubicBezTo>
                    <a:pt x="502" y="269"/>
                    <a:pt x="276" y="495"/>
                    <a:pt x="26" y="670"/>
                  </a:cubicBezTo>
                  <a:cubicBezTo>
                    <a:pt x="1" y="695"/>
                    <a:pt x="1" y="695"/>
                    <a:pt x="1" y="721"/>
                  </a:cubicBezTo>
                  <a:cubicBezTo>
                    <a:pt x="26" y="721"/>
                    <a:pt x="26" y="746"/>
                    <a:pt x="51" y="746"/>
                  </a:cubicBezTo>
                  <a:cubicBezTo>
                    <a:pt x="51" y="746"/>
                    <a:pt x="51" y="746"/>
                    <a:pt x="51" y="721"/>
                  </a:cubicBezTo>
                  <a:cubicBezTo>
                    <a:pt x="327" y="545"/>
                    <a:pt x="552" y="320"/>
                    <a:pt x="753" y="69"/>
                  </a:cubicBezTo>
                  <a:cubicBezTo>
                    <a:pt x="753" y="44"/>
                    <a:pt x="753" y="19"/>
                    <a:pt x="728" y="19"/>
                  </a:cubicBezTo>
                  <a:cubicBezTo>
                    <a:pt x="728" y="6"/>
                    <a:pt x="721" y="0"/>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4"/>
            <p:cNvSpPr/>
            <p:nvPr/>
          </p:nvSpPr>
          <p:spPr>
            <a:xfrm>
              <a:off x="1637350" y="1896650"/>
              <a:ext cx="16950" cy="24450"/>
            </a:xfrm>
            <a:custGeom>
              <a:avLst/>
              <a:gdLst/>
              <a:ahLst/>
              <a:cxnLst/>
              <a:rect l="l" t="t" r="r" b="b"/>
              <a:pathLst>
                <a:path w="678" h="978" extrusionOk="0">
                  <a:moveTo>
                    <a:pt x="652" y="0"/>
                  </a:moveTo>
                  <a:cubicBezTo>
                    <a:pt x="652" y="0"/>
                    <a:pt x="627" y="0"/>
                    <a:pt x="602" y="25"/>
                  </a:cubicBezTo>
                  <a:cubicBezTo>
                    <a:pt x="452" y="351"/>
                    <a:pt x="251" y="652"/>
                    <a:pt x="1" y="902"/>
                  </a:cubicBezTo>
                  <a:cubicBezTo>
                    <a:pt x="1" y="928"/>
                    <a:pt x="1" y="953"/>
                    <a:pt x="1" y="953"/>
                  </a:cubicBezTo>
                  <a:cubicBezTo>
                    <a:pt x="1" y="953"/>
                    <a:pt x="26" y="978"/>
                    <a:pt x="26" y="978"/>
                  </a:cubicBezTo>
                  <a:cubicBezTo>
                    <a:pt x="26" y="978"/>
                    <a:pt x="51" y="953"/>
                    <a:pt x="51" y="953"/>
                  </a:cubicBezTo>
                  <a:cubicBezTo>
                    <a:pt x="302" y="677"/>
                    <a:pt x="502" y="376"/>
                    <a:pt x="677" y="50"/>
                  </a:cubicBezTo>
                  <a:cubicBezTo>
                    <a:pt x="677" y="25"/>
                    <a:pt x="677"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4"/>
            <p:cNvSpPr/>
            <p:nvPr/>
          </p:nvSpPr>
          <p:spPr>
            <a:xfrm>
              <a:off x="1639225" y="1909525"/>
              <a:ext cx="16325" cy="19100"/>
            </a:xfrm>
            <a:custGeom>
              <a:avLst/>
              <a:gdLst/>
              <a:ahLst/>
              <a:cxnLst/>
              <a:rect l="l" t="t" r="r" b="b"/>
              <a:pathLst>
                <a:path w="653" h="764" extrusionOk="0">
                  <a:moveTo>
                    <a:pt x="628" y="0"/>
                  </a:moveTo>
                  <a:cubicBezTo>
                    <a:pt x="614" y="0"/>
                    <a:pt x="602" y="12"/>
                    <a:pt x="602" y="12"/>
                  </a:cubicBezTo>
                  <a:cubicBezTo>
                    <a:pt x="427" y="262"/>
                    <a:pt x="227" y="488"/>
                    <a:pt x="1" y="688"/>
                  </a:cubicBezTo>
                  <a:cubicBezTo>
                    <a:pt x="1" y="713"/>
                    <a:pt x="1" y="738"/>
                    <a:pt x="1" y="738"/>
                  </a:cubicBezTo>
                  <a:cubicBezTo>
                    <a:pt x="1" y="763"/>
                    <a:pt x="26" y="763"/>
                    <a:pt x="26" y="763"/>
                  </a:cubicBezTo>
                  <a:cubicBezTo>
                    <a:pt x="26" y="763"/>
                    <a:pt x="51" y="763"/>
                    <a:pt x="51" y="738"/>
                  </a:cubicBezTo>
                  <a:cubicBezTo>
                    <a:pt x="277" y="538"/>
                    <a:pt x="477" y="312"/>
                    <a:pt x="653" y="62"/>
                  </a:cubicBezTo>
                  <a:cubicBezTo>
                    <a:pt x="653" y="37"/>
                    <a:pt x="653" y="12"/>
                    <a:pt x="653" y="12"/>
                  </a:cubicBezTo>
                  <a:cubicBezTo>
                    <a:pt x="644" y="3"/>
                    <a:pt x="63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4"/>
            <p:cNvSpPr/>
            <p:nvPr/>
          </p:nvSpPr>
          <p:spPr>
            <a:xfrm>
              <a:off x="1641750" y="1917950"/>
              <a:ext cx="17550" cy="18200"/>
            </a:xfrm>
            <a:custGeom>
              <a:avLst/>
              <a:gdLst/>
              <a:ahLst/>
              <a:cxnLst/>
              <a:rect l="l" t="t" r="r" b="b"/>
              <a:pathLst>
                <a:path w="702" h="728" extrusionOk="0">
                  <a:moveTo>
                    <a:pt x="627" y="0"/>
                  </a:moveTo>
                  <a:cubicBezTo>
                    <a:pt x="451" y="251"/>
                    <a:pt x="251" y="477"/>
                    <a:pt x="25" y="677"/>
                  </a:cubicBezTo>
                  <a:cubicBezTo>
                    <a:pt x="0" y="677"/>
                    <a:pt x="0" y="702"/>
                    <a:pt x="25" y="727"/>
                  </a:cubicBezTo>
                  <a:lnTo>
                    <a:pt x="75" y="727"/>
                  </a:lnTo>
                  <a:cubicBezTo>
                    <a:pt x="301" y="527"/>
                    <a:pt x="501" y="301"/>
                    <a:pt x="677" y="50"/>
                  </a:cubicBezTo>
                  <a:cubicBezTo>
                    <a:pt x="702" y="25"/>
                    <a:pt x="677" y="25"/>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4"/>
            <p:cNvSpPr/>
            <p:nvPr/>
          </p:nvSpPr>
          <p:spPr>
            <a:xfrm>
              <a:off x="1641125" y="1930625"/>
              <a:ext cx="16925" cy="16800"/>
            </a:xfrm>
            <a:custGeom>
              <a:avLst/>
              <a:gdLst/>
              <a:ahLst/>
              <a:cxnLst/>
              <a:rect l="l" t="t" r="r" b="b"/>
              <a:pathLst>
                <a:path w="677" h="672" extrusionOk="0">
                  <a:moveTo>
                    <a:pt x="642" y="1"/>
                  </a:moveTo>
                  <a:cubicBezTo>
                    <a:pt x="633" y="1"/>
                    <a:pt x="627" y="7"/>
                    <a:pt x="627" y="20"/>
                  </a:cubicBezTo>
                  <a:lnTo>
                    <a:pt x="25" y="621"/>
                  </a:lnTo>
                  <a:cubicBezTo>
                    <a:pt x="0" y="621"/>
                    <a:pt x="0" y="646"/>
                    <a:pt x="25" y="671"/>
                  </a:cubicBezTo>
                  <a:lnTo>
                    <a:pt x="75" y="671"/>
                  </a:lnTo>
                  <a:lnTo>
                    <a:pt x="677" y="70"/>
                  </a:lnTo>
                  <a:cubicBezTo>
                    <a:pt x="677" y="45"/>
                    <a:pt x="677" y="20"/>
                    <a:pt x="677" y="20"/>
                  </a:cubicBezTo>
                  <a:cubicBezTo>
                    <a:pt x="664" y="7"/>
                    <a:pt x="652"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4"/>
            <p:cNvSpPr/>
            <p:nvPr/>
          </p:nvSpPr>
          <p:spPr>
            <a:xfrm>
              <a:off x="1641750" y="1943000"/>
              <a:ext cx="14425" cy="15075"/>
            </a:xfrm>
            <a:custGeom>
              <a:avLst/>
              <a:gdLst/>
              <a:ahLst/>
              <a:cxnLst/>
              <a:rect l="l" t="t" r="r" b="b"/>
              <a:pathLst>
                <a:path w="577" h="603" extrusionOk="0">
                  <a:moveTo>
                    <a:pt x="552" y="1"/>
                  </a:moveTo>
                  <a:cubicBezTo>
                    <a:pt x="527" y="1"/>
                    <a:pt x="527" y="1"/>
                    <a:pt x="501" y="26"/>
                  </a:cubicBezTo>
                  <a:cubicBezTo>
                    <a:pt x="376" y="201"/>
                    <a:pt x="201" y="377"/>
                    <a:pt x="25" y="527"/>
                  </a:cubicBezTo>
                  <a:cubicBezTo>
                    <a:pt x="25" y="552"/>
                    <a:pt x="0" y="577"/>
                    <a:pt x="25" y="577"/>
                  </a:cubicBezTo>
                  <a:cubicBezTo>
                    <a:pt x="25" y="602"/>
                    <a:pt x="50" y="602"/>
                    <a:pt x="50" y="602"/>
                  </a:cubicBezTo>
                  <a:lnTo>
                    <a:pt x="75" y="602"/>
                  </a:lnTo>
                  <a:cubicBezTo>
                    <a:pt x="251" y="427"/>
                    <a:pt x="426" y="251"/>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4"/>
            <p:cNvSpPr/>
            <p:nvPr/>
          </p:nvSpPr>
          <p:spPr>
            <a:xfrm>
              <a:off x="1643625" y="1953200"/>
              <a:ext cx="11925" cy="11125"/>
            </a:xfrm>
            <a:custGeom>
              <a:avLst/>
              <a:gdLst/>
              <a:ahLst/>
              <a:cxnLst/>
              <a:rect l="l" t="t" r="r" b="b"/>
              <a:pathLst>
                <a:path w="477" h="445" extrusionOk="0">
                  <a:moveTo>
                    <a:pt x="442" y="0"/>
                  </a:moveTo>
                  <a:cubicBezTo>
                    <a:pt x="433" y="0"/>
                    <a:pt x="426" y="6"/>
                    <a:pt x="426" y="19"/>
                  </a:cubicBezTo>
                  <a:cubicBezTo>
                    <a:pt x="301" y="144"/>
                    <a:pt x="176" y="270"/>
                    <a:pt x="25" y="370"/>
                  </a:cubicBezTo>
                  <a:cubicBezTo>
                    <a:pt x="0" y="395"/>
                    <a:pt x="0" y="420"/>
                    <a:pt x="25" y="420"/>
                  </a:cubicBezTo>
                  <a:cubicBezTo>
                    <a:pt x="25" y="420"/>
                    <a:pt x="25" y="445"/>
                    <a:pt x="51" y="445"/>
                  </a:cubicBezTo>
                  <a:cubicBezTo>
                    <a:pt x="51" y="445"/>
                    <a:pt x="51" y="445"/>
                    <a:pt x="76" y="420"/>
                  </a:cubicBezTo>
                  <a:cubicBezTo>
                    <a:pt x="226" y="320"/>
                    <a:pt x="351" y="194"/>
                    <a:pt x="477" y="69"/>
                  </a:cubicBezTo>
                  <a:cubicBezTo>
                    <a:pt x="477" y="44"/>
                    <a:pt x="477" y="19"/>
                    <a:pt x="477" y="19"/>
                  </a:cubicBezTo>
                  <a:cubicBezTo>
                    <a:pt x="464" y="6"/>
                    <a:pt x="452"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4"/>
            <p:cNvSpPr/>
            <p:nvPr/>
          </p:nvSpPr>
          <p:spPr>
            <a:xfrm>
              <a:off x="1648000" y="1960550"/>
              <a:ext cx="8175" cy="8800"/>
            </a:xfrm>
            <a:custGeom>
              <a:avLst/>
              <a:gdLst/>
              <a:ahLst/>
              <a:cxnLst/>
              <a:rect l="l" t="t" r="r" b="b"/>
              <a:pathLst>
                <a:path w="327" h="352" extrusionOk="0">
                  <a:moveTo>
                    <a:pt x="251" y="1"/>
                  </a:moveTo>
                  <a:lnTo>
                    <a:pt x="26" y="276"/>
                  </a:lnTo>
                  <a:cubicBezTo>
                    <a:pt x="1" y="301"/>
                    <a:pt x="1" y="326"/>
                    <a:pt x="26" y="326"/>
                  </a:cubicBezTo>
                  <a:cubicBezTo>
                    <a:pt x="26" y="326"/>
                    <a:pt x="26" y="351"/>
                    <a:pt x="51" y="351"/>
                  </a:cubicBezTo>
                  <a:cubicBezTo>
                    <a:pt x="51" y="351"/>
                    <a:pt x="76" y="326"/>
                    <a:pt x="76" y="326"/>
                  </a:cubicBezTo>
                  <a:lnTo>
                    <a:pt x="302" y="51"/>
                  </a:lnTo>
                  <a:cubicBezTo>
                    <a:pt x="327" y="51"/>
                    <a:pt x="327" y="26"/>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4"/>
            <p:cNvSpPr/>
            <p:nvPr/>
          </p:nvSpPr>
          <p:spPr>
            <a:xfrm>
              <a:off x="1598500" y="1958825"/>
              <a:ext cx="15700" cy="17425"/>
            </a:xfrm>
            <a:custGeom>
              <a:avLst/>
              <a:gdLst/>
              <a:ahLst/>
              <a:cxnLst/>
              <a:rect l="l" t="t" r="r" b="b"/>
              <a:pathLst>
                <a:path w="628" h="697" extrusionOk="0">
                  <a:moveTo>
                    <a:pt x="587" y="1"/>
                  </a:moveTo>
                  <a:cubicBezTo>
                    <a:pt x="577" y="1"/>
                    <a:pt x="565" y="7"/>
                    <a:pt x="552" y="19"/>
                  </a:cubicBezTo>
                  <a:cubicBezTo>
                    <a:pt x="402" y="220"/>
                    <a:pt x="201" y="446"/>
                    <a:pt x="26" y="621"/>
                  </a:cubicBezTo>
                  <a:cubicBezTo>
                    <a:pt x="1" y="646"/>
                    <a:pt x="1" y="671"/>
                    <a:pt x="26" y="671"/>
                  </a:cubicBezTo>
                  <a:cubicBezTo>
                    <a:pt x="26" y="671"/>
                    <a:pt x="26" y="696"/>
                    <a:pt x="51" y="696"/>
                  </a:cubicBezTo>
                  <a:cubicBezTo>
                    <a:pt x="51" y="696"/>
                    <a:pt x="51" y="671"/>
                    <a:pt x="76" y="671"/>
                  </a:cubicBezTo>
                  <a:cubicBezTo>
                    <a:pt x="277" y="496"/>
                    <a:pt x="452" y="270"/>
                    <a:pt x="602" y="70"/>
                  </a:cubicBezTo>
                  <a:cubicBezTo>
                    <a:pt x="627" y="45"/>
                    <a:pt x="627" y="19"/>
                    <a:pt x="602" y="19"/>
                  </a:cubicBezTo>
                  <a:cubicBezTo>
                    <a:pt x="602" y="7"/>
                    <a:pt x="596"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4"/>
            <p:cNvSpPr/>
            <p:nvPr/>
          </p:nvSpPr>
          <p:spPr>
            <a:xfrm>
              <a:off x="1565925" y="1984525"/>
              <a:ext cx="20075" cy="21175"/>
            </a:xfrm>
            <a:custGeom>
              <a:avLst/>
              <a:gdLst/>
              <a:ahLst/>
              <a:cxnLst/>
              <a:rect l="l" t="t" r="r" b="b"/>
              <a:pathLst>
                <a:path w="803" h="847" extrusionOk="0">
                  <a:moveTo>
                    <a:pt x="762" y="0"/>
                  </a:moveTo>
                  <a:cubicBezTo>
                    <a:pt x="752" y="0"/>
                    <a:pt x="740" y="7"/>
                    <a:pt x="727" y="19"/>
                  </a:cubicBezTo>
                  <a:cubicBezTo>
                    <a:pt x="552" y="320"/>
                    <a:pt x="301" y="570"/>
                    <a:pt x="26" y="796"/>
                  </a:cubicBezTo>
                  <a:cubicBezTo>
                    <a:pt x="26" y="796"/>
                    <a:pt x="1" y="821"/>
                    <a:pt x="26" y="846"/>
                  </a:cubicBezTo>
                  <a:lnTo>
                    <a:pt x="76" y="846"/>
                  </a:lnTo>
                  <a:cubicBezTo>
                    <a:pt x="351" y="621"/>
                    <a:pt x="602" y="370"/>
                    <a:pt x="803" y="44"/>
                  </a:cubicBezTo>
                  <a:cubicBezTo>
                    <a:pt x="803" y="44"/>
                    <a:pt x="803" y="19"/>
                    <a:pt x="778" y="19"/>
                  </a:cubicBezTo>
                  <a:cubicBezTo>
                    <a:pt x="778" y="7"/>
                    <a:pt x="771"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4"/>
            <p:cNvSpPr/>
            <p:nvPr/>
          </p:nvSpPr>
          <p:spPr>
            <a:xfrm>
              <a:off x="1569675" y="2008950"/>
              <a:ext cx="14450" cy="14275"/>
            </a:xfrm>
            <a:custGeom>
              <a:avLst/>
              <a:gdLst/>
              <a:ahLst/>
              <a:cxnLst/>
              <a:rect l="l" t="t" r="r" b="b"/>
              <a:pathLst>
                <a:path w="578" h="571" extrusionOk="0">
                  <a:moveTo>
                    <a:pt x="537" y="1"/>
                  </a:moveTo>
                  <a:cubicBezTo>
                    <a:pt x="527" y="1"/>
                    <a:pt x="515" y="7"/>
                    <a:pt x="502" y="20"/>
                  </a:cubicBezTo>
                  <a:cubicBezTo>
                    <a:pt x="377" y="195"/>
                    <a:pt x="201" y="370"/>
                    <a:pt x="26" y="496"/>
                  </a:cubicBezTo>
                  <a:cubicBezTo>
                    <a:pt x="1" y="521"/>
                    <a:pt x="1" y="546"/>
                    <a:pt x="26" y="546"/>
                  </a:cubicBezTo>
                  <a:cubicBezTo>
                    <a:pt x="26" y="571"/>
                    <a:pt x="26" y="571"/>
                    <a:pt x="51" y="571"/>
                  </a:cubicBezTo>
                  <a:cubicBezTo>
                    <a:pt x="51" y="571"/>
                    <a:pt x="51" y="571"/>
                    <a:pt x="76" y="546"/>
                  </a:cubicBezTo>
                  <a:cubicBezTo>
                    <a:pt x="252" y="421"/>
                    <a:pt x="427" y="245"/>
                    <a:pt x="552" y="70"/>
                  </a:cubicBezTo>
                  <a:cubicBezTo>
                    <a:pt x="577" y="45"/>
                    <a:pt x="577" y="20"/>
                    <a:pt x="552" y="20"/>
                  </a:cubicBezTo>
                  <a:cubicBezTo>
                    <a:pt x="552" y="7"/>
                    <a:pt x="546"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4"/>
            <p:cNvSpPr/>
            <p:nvPr/>
          </p:nvSpPr>
          <p:spPr>
            <a:xfrm>
              <a:off x="1570325" y="2033850"/>
              <a:ext cx="18175" cy="15075"/>
            </a:xfrm>
            <a:custGeom>
              <a:avLst/>
              <a:gdLst/>
              <a:ahLst/>
              <a:cxnLst/>
              <a:rect l="l" t="t" r="r" b="b"/>
              <a:pathLst>
                <a:path w="727" h="603" extrusionOk="0">
                  <a:moveTo>
                    <a:pt x="702" y="1"/>
                  </a:moveTo>
                  <a:cubicBezTo>
                    <a:pt x="677" y="1"/>
                    <a:pt x="652" y="1"/>
                    <a:pt x="652" y="26"/>
                  </a:cubicBezTo>
                  <a:cubicBezTo>
                    <a:pt x="476" y="227"/>
                    <a:pt x="251" y="402"/>
                    <a:pt x="25" y="527"/>
                  </a:cubicBezTo>
                  <a:cubicBezTo>
                    <a:pt x="0" y="527"/>
                    <a:pt x="0" y="552"/>
                    <a:pt x="0" y="577"/>
                  </a:cubicBezTo>
                  <a:cubicBezTo>
                    <a:pt x="0" y="577"/>
                    <a:pt x="25" y="602"/>
                    <a:pt x="25" y="602"/>
                  </a:cubicBezTo>
                  <a:cubicBezTo>
                    <a:pt x="50" y="602"/>
                    <a:pt x="50" y="577"/>
                    <a:pt x="50" y="577"/>
                  </a:cubicBezTo>
                  <a:cubicBezTo>
                    <a:pt x="301" y="452"/>
                    <a:pt x="526" y="277"/>
                    <a:pt x="702" y="51"/>
                  </a:cubicBezTo>
                  <a:cubicBezTo>
                    <a:pt x="727" y="51"/>
                    <a:pt x="727" y="26"/>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4"/>
            <p:cNvSpPr/>
            <p:nvPr/>
          </p:nvSpPr>
          <p:spPr>
            <a:xfrm>
              <a:off x="1568425" y="2042175"/>
              <a:ext cx="19450" cy="15525"/>
            </a:xfrm>
            <a:custGeom>
              <a:avLst/>
              <a:gdLst/>
              <a:ahLst/>
              <a:cxnLst/>
              <a:rect l="l" t="t" r="r" b="b"/>
              <a:pathLst>
                <a:path w="778" h="621" extrusionOk="0">
                  <a:moveTo>
                    <a:pt x="737" y="0"/>
                  </a:moveTo>
                  <a:cubicBezTo>
                    <a:pt x="728" y="0"/>
                    <a:pt x="715" y="6"/>
                    <a:pt x="703" y="19"/>
                  </a:cubicBezTo>
                  <a:cubicBezTo>
                    <a:pt x="502" y="219"/>
                    <a:pt x="277" y="395"/>
                    <a:pt x="26" y="545"/>
                  </a:cubicBezTo>
                  <a:cubicBezTo>
                    <a:pt x="26" y="545"/>
                    <a:pt x="1" y="570"/>
                    <a:pt x="26" y="595"/>
                  </a:cubicBezTo>
                  <a:cubicBezTo>
                    <a:pt x="26" y="595"/>
                    <a:pt x="26" y="620"/>
                    <a:pt x="51" y="620"/>
                  </a:cubicBezTo>
                  <a:cubicBezTo>
                    <a:pt x="51" y="620"/>
                    <a:pt x="51" y="595"/>
                    <a:pt x="76" y="595"/>
                  </a:cubicBezTo>
                  <a:cubicBezTo>
                    <a:pt x="327" y="445"/>
                    <a:pt x="552" y="269"/>
                    <a:pt x="753" y="69"/>
                  </a:cubicBezTo>
                  <a:cubicBezTo>
                    <a:pt x="778" y="44"/>
                    <a:pt x="778" y="44"/>
                    <a:pt x="753" y="19"/>
                  </a:cubicBezTo>
                  <a:cubicBezTo>
                    <a:pt x="753"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4"/>
            <p:cNvSpPr/>
            <p:nvPr/>
          </p:nvSpPr>
          <p:spPr>
            <a:xfrm>
              <a:off x="1568425" y="2051400"/>
              <a:ext cx="20075" cy="15075"/>
            </a:xfrm>
            <a:custGeom>
              <a:avLst/>
              <a:gdLst/>
              <a:ahLst/>
              <a:cxnLst/>
              <a:rect l="l" t="t" r="r" b="b"/>
              <a:pathLst>
                <a:path w="803" h="603" extrusionOk="0">
                  <a:moveTo>
                    <a:pt x="728" y="1"/>
                  </a:moveTo>
                  <a:cubicBezTo>
                    <a:pt x="502" y="201"/>
                    <a:pt x="277" y="377"/>
                    <a:pt x="26" y="552"/>
                  </a:cubicBezTo>
                  <a:cubicBezTo>
                    <a:pt x="1" y="552"/>
                    <a:pt x="1" y="577"/>
                    <a:pt x="1" y="602"/>
                  </a:cubicBezTo>
                  <a:lnTo>
                    <a:pt x="51" y="602"/>
                  </a:lnTo>
                  <a:cubicBezTo>
                    <a:pt x="302" y="452"/>
                    <a:pt x="552" y="251"/>
                    <a:pt x="778" y="51"/>
                  </a:cubicBezTo>
                  <a:cubicBezTo>
                    <a:pt x="803" y="51"/>
                    <a:pt x="803"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4"/>
            <p:cNvSpPr/>
            <p:nvPr/>
          </p:nvSpPr>
          <p:spPr>
            <a:xfrm>
              <a:off x="1601650" y="2048425"/>
              <a:ext cx="22575" cy="23675"/>
            </a:xfrm>
            <a:custGeom>
              <a:avLst/>
              <a:gdLst/>
              <a:ahLst/>
              <a:cxnLst/>
              <a:rect l="l" t="t" r="r" b="b"/>
              <a:pathLst>
                <a:path w="903" h="947" extrusionOk="0">
                  <a:moveTo>
                    <a:pt x="868" y="1"/>
                  </a:moveTo>
                  <a:cubicBezTo>
                    <a:pt x="859" y="1"/>
                    <a:pt x="852" y="7"/>
                    <a:pt x="852" y="19"/>
                  </a:cubicBezTo>
                  <a:cubicBezTo>
                    <a:pt x="627" y="345"/>
                    <a:pt x="326" y="646"/>
                    <a:pt x="25" y="872"/>
                  </a:cubicBezTo>
                  <a:cubicBezTo>
                    <a:pt x="0" y="897"/>
                    <a:pt x="0" y="922"/>
                    <a:pt x="25" y="922"/>
                  </a:cubicBezTo>
                  <a:cubicBezTo>
                    <a:pt x="25" y="947"/>
                    <a:pt x="25" y="947"/>
                    <a:pt x="50" y="947"/>
                  </a:cubicBezTo>
                  <a:lnTo>
                    <a:pt x="75" y="947"/>
                  </a:lnTo>
                  <a:cubicBezTo>
                    <a:pt x="376" y="696"/>
                    <a:pt x="677" y="395"/>
                    <a:pt x="902" y="70"/>
                  </a:cubicBezTo>
                  <a:cubicBezTo>
                    <a:pt x="902" y="45"/>
                    <a:pt x="902" y="19"/>
                    <a:pt x="902" y="19"/>
                  </a:cubicBezTo>
                  <a:cubicBezTo>
                    <a:pt x="890" y="7"/>
                    <a:pt x="877"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4"/>
            <p:cNvSpPr/>
            <p:nvPr/>
          </p:nvSpPr>
          <p:spPr>
            <a:xfrm>
              <a:off x="1606650" y="2052650"/>
              <a:ext cx="23850" cy="22600"/>
            </a:xfrm>
            <a:custGeom>
              <a:avLst/>
              <a:gdLst/>
              <a:ahLst/>
              <a:cxnLst/>
              <a:rect l="l" t="t" r="r" b="b"/>
              <a:pathLst>
                <a:path w="954" h="904" extrusionOk="0">
                  <a:moveTo>
                    <a:pt x="903" y="1"/>
                  </a:moveTo>
                  <a:cubicBezTo>
                    <a:pt x="627" y="327"/>
                    <a:pt x="352" y="602"/>
                    <a:pt x="26" y="853"/>
                  </a:cubicBezTo>
                  <a:cubicBezTo>
                    <a:pt x="26" y="853"/>
                    <a:pt x="1" y="878"/>
                    <a:pt x="26" y="903"/>
                  </a:cubicBezTo>
                  <a:lnTo>
                    <a:pt x="76" y="903"/>
                  </a:lnTo>
                  <a:cubicBezTo>
                    <a:pt x="402" y="652"/>
                    <a:pt x="702" y="377"/>
                    <a:pt x="953" y="51"/>
                  </a:cubicBezTo>
                  <a:cubicBezTo>
                    <a:pt x="953" y="26"/>
                    <a:pt x="953" y="2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4"/>
            <p:cNvSpPr/>
            <p:nvPr/>
          </p:nvSpPr>
          <p:spPr>
            <a:xfrm>
              <a:off x="1609150" y="2060950"/>
              <a:ext cx="27600" cy="23700"/>
            </a:xfrm>
            <a:custGeom>
              <a:avLst/>
              <a:gdLst/>
              <a:ahLst/>
              <a:cxnLst/>
              <a:rect l="l" t="t" r="r" b="b"/>
              <a:pathLst>
                <a:path w="1104" h="948" extrusionOk="0">
                  <a:moveTo>
                    <a:pt x="1063" y="1"/>
                  </a:moveTo>
                  <a:cubicBezTo>
                    <a:pt x="1054" y="1"/>
                    <a:pt x="1041" y="7"/>
                    <a:pt x="1029" y="20"/>
                  </a:cubicBezTo>
                  <a:lnTo>
                    <a:pt x="26" y="897"/>
                  </a:lnTo>
                  <a:cubicBezTo>
                    <a:pt x="1" y="897"/>
                    <a:pt x="1" y="922"/>
                    <a:pt x="1" y="947"/>
                  </a:cubicBezTo>
                  <a:lnTo>
                    <a:pt x="51" y="947"/>
                  </a:lnTo>
                  <a:lnTo>
                    <a:pt x="1079" y="70"/>
                  </a:lnTo>
                  <a:cubicBezTo>
                    <a:pt x="1104" y="45"/>
                    <a:pt x="1104" y="20"/>
                    <a:pt x="1079" y="20"/>
                  </a:cubicBezTo>
                  <a:cubicBezTo>
                    <a:pt x="1079" y="7"/>
                    <a:pt x="1072"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4"/>
            <p:cNvSpPr/>
            <p:nvPr/>
          </p:nvSpPr>
          <p:spPr>
            <a:xfrm>
              <a:off x="1644875" y="2007550"/>
              <a:ext cx="21950" cy="20700"/>
            </a:xfrm>
            <a:custGeom>
              <a:avLst/>
              <a:gdLst/>
              <a:ahLst/>
              <a:cxnLst/>
              <a:rect l="l" t="t" r="r" b="b"/>
              <a:pathLst>
                <a:path w="878" h="828" extrusionOk="0">
                  <a:moveTo>
                    <a:pt x="803" y="0"/>
                  </a:moveTo>
                  <a:cubicBezTo>
                    <a:pt x="577" y="301"/>
                    <a:pt x="326" y="552"/>
                    <a:pt x="1" y="752"/>
                  </a:cubicBezTo>
                  <a:cubicBezTo>
                    <a:pt x="1" y="752"/>
                    <a:pt x="1" y="777"/>
                    <a:pt x="1" y="802"/>
                  </a:cubicBezTo>
                  <a:cubicBezTo>
                    <a:pt x="1" y="802"/>
                    <a:pt x="26" y="827"/>
                    <a:pt x="26" y="827"/>
                  </a:cubicBezTo>
                  <a:cubicBezTo>
                    <a:pt x="26" y="827"/>
                    <a:pt x="51" y="802"/>
                    <a:pt x="51" y="802"/>
                  </a:cubicBezTo>
                  <a:cubicBezTo>
                    <a:pt x="351" y="602"/>
                    <a:pt x="627" y="351"/>
                    <a:pt x="878" y="50"/>
                  </a:cubicBezTo>
                  <a:cubicBezTo>
                    <a:pt x="878" y="25"/>
                    <a:pt x="878" y="25"/>
                    <a:pt x="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4"/>
            <p:cNvSpPr/>
            <p:nvPr/>
          </p:nvSpPr>
          <p:spPr>
            <a:xfrm>
              <a:off x="1650525" y="2016475"/>
              <a:ext cx="19450" cy="17400"/>
            </a:xfrm>
            <a:custGeom>
              <a:avLst/>
              <a:gdLst/>
              <a:ahLst/>
              <a:cxnLst/>
              <a:rect l="l" t="t" r="r" b="b"/>
              <a:pathLst>
                <a:path w="778" h="696" extrusionOk="0">
                  <a:moveTo>
                    <a:pt x="736" y="0"/>
                  </a:moveTo>
                  <a:cubicBezTo>
                    <a:pt x="727" y="0"/>
                    <a:pt x="714" y="7"/>
                    <a:pt x="702" y="19"/>
                  </a:cubicBezTo>
                  <a:lnTo>
                    <a:pt x="25" y="646"/>
                  </a:lnTo>
                  <a:cubicBezTo>
                    <a:pt x="0" y="646"/>
                    <a:pt x="0" y="671"/>
                    <a:pt x="25" y="696"/>
                  </a:cubicBezTo>
                  <a:lnTo>
                    <a:pt x="75" y="696"/>
                  </a:lnTo>
                  <a:lnTo>
                    <a:pt x="752" y="69"/>
                  </a:lnTo>
                  <a:cubicBezTo>
                    <a:pt x="777" y="44"/>
                    <a:pt x="777" y="19"/>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4"/>
            <p:cNvSpPr/>
            <p:nvPr/>
          </p:nvSpPr>
          <p:spPr>
            <a:xfrm>
              <a:off x="1653025" y="2024000"/>
              <a:ext cx="19450" cy="17400"/>
            </a:xfrm>
            <a:custGeom>
              <a:avLst/>
              <a:gdLst/>
              <a:ahLst/>
              <a:cxnLst/>
              <a:rect l="l" t="t" r="r" b="b"/>
              <a:pathLst>
                <a:path w="778" h="696" extrusionOk="0">
                  <a:moveTo>
                    <a:pt x="737" y="0"/>
                  </a:moveTo>
                  <a:cubicBezTo>
                    <a:pt x="727" y="0"/>
                    <a:pt x="715" y="6"/>
                    <a:pt x="702" y="19"/>
                  </a:cubicBezTo>
                  <a:cubicBezTo>
                    <a:pt x="527" y="245"/>
                    <a:pt x="276" y="470"/>
                    <a:pt x="25" y="621"/>
                  </a:cubicBezTo>
                  <a:cubicBezTo>
                    <a:pt x="0" y="621"/>
                    <a:pt x="0" y="646"/>
                    <a:pt x="0" y="671"/>
                  </a:cubicBezTo>
                  <a:cubicBezTo>
                    <a:pt x="25" y="671"/>
                    <a:pt x="25" y="696"/>
                    <a:pt x="50" y="696"/>
                  </a:cubicBezTo>
                  <a:cubicBezTo>
                    <a:pt x="50" y="696"/>
                    <a:pt x="50" y="696"/>
                    <a:pt x="50" y="671"/>
                  </a:cubicBezTo>
                  <a:cubicBezTo>
                    <a:pt x="326" y="520"/>
                    <a:pt x="577" y="295"/>
                    <a:pt x="777" y="44"/>
                  </a:cubicBezTo>
                  <a:cubicBezTo>
                    <a:pt x="777" y="44"/>
                    <a:pt x="777" y="19"/>
                    <a:pt x="752" y="19"/>
                  </a:cubicBezTo>
                  <a:cubicBezTo>
                    <a:pt x="752" y="6"/>
                    <a:pt x="746"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4"/>
            <p:cNvSpPr/>
            <p:nvPr/>
          </p:nvSpPr>
          <p:spPr>
            <a:xfrm>
              <a:off x="1658650" y="2034025"/>
              <a:ext cx="13825" cy="13650"/>
            </a:xfrm>
            <a:custGeom>
              <a:avLst/>
              <a:gdLst/>
              <a:ahLst/>
              <a:cxnLst/>
              <a:rect l="l" t="t" r="r" b="b"/>
              <a:pathLst>
                <a:path w="553" h="546" extrusionOk="0">
                  <a:moveTo>
                    <a:pt x="493" y="0"/>
                  </a:moveTo>
                  <a:cubicBezTo>
                    <a:pt x="483" y="0"/>
                    <a:pt x="477" y="6"/>
                    <a:pt x="477" y="19"/>
                  </a:cubicBezTo>
                  <a:cubicBezTo>
                    <a:pt x="352" y="194"/>
                    <a:pt x="176" y="345"/>
                    <a:pt x="1" y="495"/>
                  </a:cubicBezTo>
                  <a:cubicBezTo>
                    <a:pt x="1" y="495"/>
                    <a:pt x="1" y="520"/>
                    <a:pt x="1" y="545"/>
                  </a:cubicBezTo>
                  <a:lnTo>
                    <a:pt x="51" y="545"/>
                  </a:lnTo>
                  <a:cubicBezTo>
                    <a:pt x="226" y="395"/>
                    <a:pt x="402" y="245"/>
                    <a:pt x="527" y="69"/>
                  </a:cubicBezTo>
                  <a:cubicBezTo>
                    <a:pt x="552" y="44"/>
                    <a:pt x="552" y="19"/>
                    <a:pt x="527" y="19"/>
                  </a:cubicBezTo>
                  <a:cubicBezTo>
                    <a:pt x="515" y="6"/>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4"/>
            <p:cNvSpPr/>
            <p:nvPr/>
          </p:nvSpPr>
          <p:spPr>
            <a:xfrm>
              <a:off x="1566550" y="2094175"/>
              <a:ext cx="22575" cy="22425"/>
            </a:xfrm>
            <a:custGeom>
              <a:avLst/>
              <a:gdLst/>
              <a:ahLst/>
              <a:cxnLst/>
              <a:rect l="l" t="t" r="r" b="b"/>
              <a:pathLst>
                <a:path w="903" h="897" extrusionOk="0">
                  <a:moveTo>
                    <a:pt x="862" y="0"/>
                  </a:moveTo>
                  <a:cubicBezTo>
                    <a:pt x="853" y="0"/>
                    <a:pt x="840" y="7"/>
                    <a:pt x="828" y="19"/>
                  </a:cubicBezTo>
                  <a:cubicBezTo>
                    <a:pt x="527" y="245"/>
                    <a:pt x="251" y="520"/>
                    <a:pt x="1" y="846"/>
                  </a:cubicBezTo>
                  <a:cubicBezTo>
                    <a:pt x="1" y="846"/>
                    <a:pt x="1" y="871"/>
                    <a:pt x="26" y="871"/>
                  </a:cubicBezTo>
                  <a:cubicBezTo>
                    <a:pt x="26" y="896"/>
                    <a:pt x="26" y="896"/>
                    <a:pt x="26" y="896"/>
                  </a:cubicBezTo>
                  <a:cubicBezTo>
                    <a:pt x="51" y="896"/>
                    <a:pt x="51" y="896"/>
                    <a:pt x="76" y="871"/>
                  </a:cubicBezTo>
                  <a:cubicBezTo>
                    <a:pt x="301" y="570"/>
                    <a:pt x="577" y="295"/>
                    <a:pt x="878" y="69"/>
                  </a:cubicBezTo>
                  <a:cubicBezTo>
                    <a:pt x="878" y="44"/>
                    <a:pt x="903" y="44"/>
                    <a:pt x="878" y="19"/>
                  </a:cubicBezTo>
                  <a:cubicBezTo>
                    <a:pt x="878" y="7"/>
                    <a:pt x="872"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4"/>
            <p:cNvSpPr/>
            <p:nvPr/>
          </p:nvSpPr>
          <p:spPr>
            <a:xfrm>
              <a:off x="1568425" y="2086850"/>
              <a:ext cx="18200" cy="16575"/>
            </a:xfrm>
            <a:custGeom>
              <a:avLst/>
              <a:gdLst/>
              <a:ahLst/>
              <a:cxnLst/>
              <a:rect l="l" t="t" r="r" b="b"/>
              <a:pathLst>
                <a:path w="728" h="663" extrusionOk="0">
                  <a:moveTo>
                    <a:pt x="677" y="0"/>
                  </a:moveTo>
                  <a:cubicBezTo>
                    <a:pt x="669" y="0"/>
                    <a:pt x="661" y="3"/>
                    <a:pt x="652" y="11"/>
                  </a:cubicBezTo>
                  <a:cubicBezTo>
                    <a:pt x="427" y="187"/>
                    <a:pt x="201" y="387"/>
                    <a:pt x="1" y="613"/>
                  </a:cubicBezTo>
                  <a:cubicBezTo>
                    <a:pt x="1" y="613"/>
                    <a:pt x="1" y="638"/>
                    <a:pt x="26" y="663"/>
                  </a:cubicBezTo>
                  <a:lnTo>
                    <a:pt x="76" y="663"/>
                  </a:lnTo>
                  <a:cubicBezTo>
                    <a:pt x="251" y="437"/>
                    <a:pt x="477" y="237"/>
                    <a:pt x="703" y="61"/>
                  </a:cubicBezTo>
                  <a:cubicBezTo>
                    <a:pt x="728" y="61"/>
                    <a:pt x="728" y="36"/>
                    <a:pt x="703" y="11"/>
                  </a:cubicBezTo>
                  <a:cubicBezTo>
                    <a:pt x="703" y="11"/>
                    <a:pt x="691"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4"/>
            <p:cNvSpPr/>
            <p:nvPr/>
          </p:nvSpPr>
          <p:spPr>
            <a:xfrm>
              <a:off x="1569050" y="2110450"/>
              <a:ext cx="16325" cy="15550"/>
            </a:xfrm>
            <a:custGeom>
              <a:avLst/>
              <a:gdLst/>
              <a:ahLst/>
              <a:cxnLst/>
              <a:rect l="l" t="t" r="r" b="b"/>
              <a:pathLst>
                <a:path w="653" h="622" extrusionOk="0">
                  <a:moveTo>
                    <a:pt x="612" y="1"/>
                  </a:moveTo>
                  <a:cubicBezTo>
                    <a:pt x="602" y="1"/>
                    <a:pt x="590" y="7"/>
                    <a:pt x="577" y="20"/>
                  </a:cubicBezTo>
                  <a:lnTo>
                    <a:pt x="26" y="546"/>
                  </a:lnTo>
                  <a:cubicBezTo>
                    <a:pt x="1" y="571"/>
                    <a:pt x="1" y="596"/>
                    <a:pt x="26" y="596"/>
                  </a:cubicBezTo>
                  <a:cubicBezTo>
                    <a:pt x="26" y="596"/>
                    <a:pt x="26" y="621"/>
                    <a:pt x="51" y="621"/>
                  </a:cubicBezTo>
                  <a:cubicBezTo>
                    <a:pt x="51" y="621"/>
                    <a:pt x="51" y="596"/>
                    <a:pt x="76" y="596"/>
                  </a:cubicBezTo>
                  <a:lnTo>
                    <a:pt x="627" y="70"/>
                  </a:lnTo>
                  <a:cubicBezTo>
                    <a:pt x="653" y="45"/>
                    <a:pt x="653" y="20"/>
                    <a:pt x="627" y="20"/>
                  </a:cubicBezTo>
                  <a:cubicBezTo>
                    <a:pt x="627" y="7"/>
                    <a:pt x="62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4"/>
            <p:cNvSpPr/>
            <p:nvPr/>
          </p:nvSpPr>
          <p:spPr>
            <a:xfrm>
              <a:off x="1614800" y="2132850"/>
              <a:ext cx="13175" cy="16325"/>
            </a:xfrm>
            <a:custGeom>
              <a:avLst/>
              <a:gdLst/>
              <a:ahLst/>
              <a:cxnLst/>
              <a:rect l="l" t="t" r="r" b="b"/>
              <a:pathLst>
                <a:path w="527" h="653" extrusionOk="0">
                  <a:moveTo>
                    <a:pt x="477" y="1"/>
                  </a:moveTo>
                  <a:cubicBezTo>
                    <a:pt x="276" y="176"/>
                    <a:pt x="126" y="377"/>
                    <a:pt x="1" y="602"/>
                  </a:cubicBezTo>
                  <a:cubicBezTo>
                    <a:pt x="1" y="627"/>
                    <a:pt x="1" y="653"/>
                    <a:pt x="26" y="653"/>
                  </a:cubicBezTo>
                  <a:cubicBezTo>
                    <a:pt x="51" y="653"/>
                    <a:pt x="51" y="653"/>
                    <a:pt x="76" y="627"/>
                  </a:cubicBezTo>
                  <a:cubicBezTo>
                    <a:pt x="176" y="427"/>
                    <a:pt x="326" y="226"/>
                    <a:pt x="527" y="76"/>
                  </a:cubicBezTo>
                  <a:cubicBezTo>
                    <a:pt x="527" y="51"/>
                    <a:pt x="527" y="26"/>
                    <a:pt x="527" y="26"/>
                  </a:cubicBezTo>
                  <a:cubicBezTo>
                    <a:pt x="502" y="1"/>
                    <a:pt x="477"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4"/>
            <p:cNvSpPr/>
            <p:nvPr/>
          </p:nvSpPr>
          <p:spPr>
            <a:xfrm>
              <a:off x="1624825" y="2134750"/>
              <a:ext cx="10675" cy="11300"/>
            </a:xfrm>
            <a:custGeom>
              <a:avLst/>
              <a:gdLst/>
              <a:ahLst/>
              <a:cxnLst/>
              <a:rect l="l" t="t" r="r" b="b"/>
              <a:pathLst>
                <a:path w="427" h="452" extrusionOk="0">
                  <a:moveTo>
                    <a:pt x="376" y="0"/>
                  </a:moveTo>
                  <a:cubicBezTo>
                    <a:pt x="226" y="100"/>
                    <a:pt x="101" y="251"/>
                    <a:pt x="1" y="401"/>
                  </a:cubicBezTo>
                  <a:cubicBezTo>
                    <a:pt x="1" y="426"/>
                    <a:pt x="1" y="426"/>
                    <a:pt x="26" y="451"/>
                  </a:cubicBezTo>
                  <a:lnTo>
                    <a:pt x="51" y="451"/>
                  </a:lnTo>
                  <a:cubicBezTo>
                    <a:pt x="51" y="451"/>
                    <a:pt x="76" y="451"/>
                    <a:pt x="76" y="426"/>
                  </a:cubicBezTo>
                  <a:cubicBezTo>
                    <a:pt x="151" y="276"/>
                    <a:pt x="276" y="150"/>
                    <a:pt x="427" y="75"/>
                  </a:cubicBezTo>
                  <a:cubicBezTo>
                    <a:pt x="427" y="50"/>
                    <a:pt x="427" y="25"/>
                    <a:pt x="427" y="25"/>
                  </a:cubicBezTo>
                  <a:cubicBezTo>
                    <a:pt x="427" y="0"/>
                    <a:pt x="402"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4"/>
            <p:cNvSpPr/>
            <p:nvPr/>
          </p:nvSpPr>
          <p:spPr>
            <a:xfrm>
              <a:off x="1649900" y="2086025"/>
              <a:ext cx="15050" cy="16150"/>
            </a:xfrm>
            <a:custGeom>
              <a:avLst/>
              <a:gdLst/>
              <a:ahLst/>
              <a:cxnLst/>
              <a:rect l="l" t="t" r="r" b="b"/>
              <a:pathLst>
                <a:path w="602" h="646" extrusionOk="0">
                  <a:moveTo>
                    <a:pt x="567" y="0"/>
                  </a:moveTo>
                  <a:cubicBezTo>
                    <a:pt x="558" y="0"/>
                    <a:pt x="551" y="7"/>
                    <a:pt x="551" y="19"/>
                  </a:cubicBezTo>
                  <a:cubicBezTo>
                    <a:pt x="351" y="170"/>
                    <a:pt x="150" y="370"/>
                    <a:pt x="0" y="596"/>
                  </a:cubicBezTo>
                  <a:cubicBezTo>
                    <a:pt x="0" y="621"/>
                    <a:pt x="0" y="621"/>
                    <a:pt x="25" y="646"/>
                  </a:cubicBezTo>
                  <a:lnTo>
                    <a:pt x="75" y="646"/>
                  </a:lnTo>
                  <a:cubicBezTo>
                    <a:pt x="226" y="420"/>
                    <a:pt x="401" y="220"/>
                    <a:pt x="602" y="69"/>
                  </a:cubicBezTo>
                  <a:cubicBezTo>
                    <a:pt x="602" y="44"/>
                    <a:pt x="602" y="19"/>
                    <a:pt x="602" y="19"/>
                  </a:cubicBezTo>
                  <a:cubicBezTo>
                    <a:pt x="589" y="7"/>
                    <a:pt x="576"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4"/>
            <p:cNvSpPr/>
            <p:nvPr/>
          </p:nvSpPr>
          <p:spPr>
            <a:xfrm>
              <a:off x="1577200" y="2176100"/>
              <a:ext cx="16325" cy="21325"/>
            </a:xfrm>
            <a:custGeom>
              <a:avLst/>
              <a:gdLst/>
              <a:ahLst/>
              <a:cxnLst/>
              <a:rect l="l" t="t" r="r" b="b"/>
              <a:pathLst>
                <a:path w="653" h="853" extrusionOk="0">
                  <a:moveTo>
                    <a:pt x="577" y="0"/>
                  </a:moveTo>
                  <a:cubicBezTo>
                    <a:pt x="352" y="251"/>
                    <a:pt x="151" y="501"/>
                    <a:pt x="1" y="802"/>
                  </a:cubicBezTo>
                  <a:cubicBezTo>
                    <a:pt x="1" y="827"/>
                    <a:pt x="1" y="827"/>
                    <a:pt x="26" y="852"/>
                  </a:cubicBezTo>
                  <a:cubicBezTo>
                    <a:pt x="51" y="852"/>
                    <a:pt x="51" y="852"/>
                    <a:pt x="76" y="827"/>
                  </a:cubicBezTo>
                  <a:cubicBezTo>
                    <a:pt x="226" y="552"/>
                    <a:pt x="402" y="301"/>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4"/>
            <p:cNvSpPr/>
            <p:nvPr/>
          </p:nvSpPr>
          <p:spPr>
            <a:xfrm>
              <a:off x="1580975" y="2186275"/>
              <a:ext cx="15050" cy="16775"/>
            </a:xfrm>
            <a:custGeom>
              <a:avLst/>
              <a:gdLst/>
              <a:ahLst/>
              <a:cxnLst/>
              <a:rect l="l" t="t" r="r" b="b"/>
              <a:pathLst>
                <a:path w="602" h="671" extrusionOk="0">
                  <a:moveTo>
                    <a:pt x="567" y="0"/>
                  </a:moveTo>
                  <a:cubicBezTo>
                    <a:pt x="558" y="0"/>
                    <a:pt x="552" y="7"/>
                    <a:pt x="552" y="19"/>
                  </a:cubicBezTo>
                  <a:cubicBezTo>
                    <a:pt x="351" y="195"/>
                    <a:pt x="176" y="395"/>
                    <a:pt x="25" y="621"/>
                  </a:cubicBezTo>
                  <a:cubicBezTo>
                    <a:pt x="0" y="621"/>
                    <a:pt x="0" y="646"/>
                    <a:pt x="25" y="671"/>
                  </a:cubicBezTo>
                  <a:lnTo>
                    <a:pt x="50" y="671"/>
                  </a:lnTo>
                  <a:cubicBezTo>
                    <a:pt x="50" y="671"/>
                    <a:pt x="75" y="671"/>
                    <a:pt x="75" y="646"/>
                  </a:cubicBezTo>
                  <a:cubicBezTo>
                    <a:pt x="226" y="445"/>
                    <a:pt x="401" y="245"/>
                    <a:pt x="602" y="69"/>
                  </a:cubicBezTo>
                  <a:cubicBezTo>
                    <a:pt x="602" y="44"/>
                    <a:pt x="602" y="19"/>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4"/>
            <p:cNvSpPr/>
            <p:nvPr/>
          </p:nvSpPr>
          <p:spPr>
            <a:xfrm>
              <a:off x="1584100" y="2195525"/>
              <a:ext cx="13800" cy="16300"/>
            </a:xfrm>
            <a:custGeom>
              <a:avLst/>
              <a:gdLst/>
              <a:ahLst/>
              <a:cxnLst/>
              <a:rect l="l" t="t" r="r" b="b"/>
              <a:pathLst>
                <a:path w="552" h="652" extrusionOk="0">
                  <a:moveTo>
                    <a:pt x="502" y="0"/>
                  </a:moveTo>
                  <a:cubicBezTo>
                    <a:pt x="301" y="176"/>
                    <a:pt x="126" y="376"/>
                    <a:pt x="0" y="577"/>
                  </a:cubicBezTo>
                  <a:cubicBezTo>
                    <a:pt x="0" y="602"/>
                    <a:pt x="0" y="627"/>
                    <a:pt x="25" y="627"/>
                  </a:cubicBezTo>
                  <a:cubicBezTo>
                    <a:pt x="25" y="652"/>
                    <a:pt x="25" y="652"/>
                    <a:pt x="25" y="652"/>
                  </a:cubicBezTo>
                  <a:cubicBezTo>
                    <a:pt x="51" y="652"/>
                    <a:pt x="51" y="627"/>
                    <a:pt x="51" y="627"/>
                  </a:cubicBezTo>
                  <a:cubicBezTo>
                    <a:pt x="176" y="401"/>
                    <a:pt x="351" y="226"/>
                    <a:pt x="552" y="50"/>
                  </a:cubicBezTo>
                  <a:cubicBezTo>
                    <a:pt x="552" y="50"/>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4"/>
            <p:cNvSpPr/>
            <p:nvPr/>
          </p:nvSpPr>
          <p:spPr>
            <a:xfrm>
              <a:off x="1586600" y="2205550"/>
              <a:ext cx="11300" cy="12550"/>
            </a:xfrm>
            <a:custGeom>
              <a:avLst/>
              <a:gdLst/>
              <a:ahLst/>
              <a:cxnLst/>
              <a:rect l="l" t="t" r="r" b="b"/>
              <a:pathLst>
                <a:path w="452" h="502" extrusionOk="0">
                  <a:moveTo>
                    <a:pt x="377" y="0"/>
                  </a:moveTo>
                  <a:cubicBezTo>
                    <a:pt x="226" y="125"/>
                    <a:pt x="101" y="276"/>
                    <a:pt x="1" y="451"/>
                  </a:cubicBezTo>
                  <a:cubicBezTo>
                    <a:pt x="1" y="476"/>
                    <a:pt x="1" y="501"/>
                    <a:pt x="26" y="501"/>
                  </a:cubicBezTo>
                  <a:cubicBezTo>
                    <a:pt x="51" y="501"/>
                    <a:pt x="51" y="501"/>
                    <a:pt x="76" y="476"/>
                  </a:cubicBezTo>
                  <a:cubicBezTo>
                    <a:pt x="151" y="326"/>
                    <a:pt x="276" y="176"/>
                    <a:pt x="427" y="75"/>
                  </a:cubicBezTo>
                  <a:cubicBezTo>
                    <a:pt x="452" y="50"/>
                    <a:pt x="452" y="25"/>
                    <a:pt x="427" y="25"/>
                  </a:cubicBezTo>
                  <a:cubicBezTo>
                    <a:pt x="427" y="0"/>
                    <a:pt x="402"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4"/>
            <p:cNvSpPr/>
            <p:nvPr/>
          </p:nvSpPr>
          <p:spPr>
            <a:xfrm>
              <a:off x="1587850" y="2229700"/>
              <a:ext cx="16950" cy="15975"/>
            </a:xfrm>
            <a:custGeom>
              <a:avLst/>
              <a:gdLst/>
              <a:ahLst/>
              <a:cxnLst/>
              <a:rect l="l" t="t" r="r" b="b"/>
              <a:pathLst>
                <a:path w="678" h="639" extrusionOk="0">
                  <a:moveTo>
                    <a:pt x="626" y="0"/>
                  </a:moveTo>
                  <a:cubicBezTo>
                    <a:pt x="619" y="0"/>
                    <a:pt x="611" y="3"/>
                    <a:pt x="602" y="12"/>
                  </a:cubicBezTo>
                  <a:cubicBezTo>
                    <a:pt x="377" y="162"/>
                    <a:pt x="176" y="362"/>
                    <a:pt x="26" y="588"/>
                  </a:cubicBezTo>
                  <a:cubicBezTo>
                    <a:pt x="1" y="613"/>
                    <a:pt x="1" y="613"/>
                    <a:pt x="26" y="638"/>
                  </a:cubicBezTo>
                  <a:lnTo>
                    <a:pt x="76" y="638"/>
                  </a:lnTo>
                  <a:cubicBezTo>
                    <a:pt x="251" y="413"/>
                    <a:pt x="427" y="237"/>
                    <a:pt x="652" y="62"/>
                  </a:cubicBezTo>
                  <a:cubicBezTo>
                    <a:pt x="678" y="62"/>
                    <a:pt x="678" y="37"/>
                    <a:pt x="652" y="12"/>
                  </a:cubicBezTo>
                  <a:cubicBezTo>
                    <a:pt x="652" y="12"/>
                    <a:pt x="641"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4"/>
            <p:cNvSpPr/>
            <p:nvPr/>
          </p:nvSpPr>
          <p:spPr>
            <a:xfrm>
              <a:off x="1591625" y="2238125"/>
              <a:ext cx="15675" cy="15675"/>
            </a:xfrm>
            <a:custGeom>
              <a:avLst/>
              <a:gdLst/>
              <a:ahLst/>
              <a:cxnLst/>
              <a:rect l="l" t="t" r="r" b="b"/>
              <a:pathLst>
                <a:path w="627" h="627" extrusionOk="0">
                  <a:moveTo>
                    <a:pt x="552" y="0"/>
                  </a:moveTo>
                  <a:cubicBezTo>
                    <a:pt x="351" y="176"/>
                    <a:pt x="176" y="376"/>
                    <a:pt x="0" y="577"/>
                  </a:cubicBezTo>
                  <a:cubicBezTo>
                    <a:pt x="0" y="602"/>
                    <a:pt x="0" y="627"/>
                    <a:pt x="25" y="627"/>
                  </a:cubicBezTo>
                  <a:lnTo>
                    <a:pt x="75" y="627"/>
                  </a:lnTo>
                  <a:cubicBezTo>
                    <a:pt x="226" y="427"/>
                    <a:pt x="401" y="226"/>
                    <a:pt x="602" y="76"/>
                  </a:cubicBezTo>
                  <a:cubicBezTo>
                    <a:pt x="627" y="51"/>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4"/>
            <p:cNvSpPr/>
            <p:nvPr/>
          </p:nvSpPr>
          <p:spPr>
            <a:xfrm>
              <a:off x="1593500" y="2246275"/>
              <a:ext cx="15675" cy="15675"/>
            </a:xfrm>
            <a:custGeom>
              <a:avLst/>
              <a:gdLst/>
              <a:ahLst/>
              <a:cxnLst/>
              <a:rect l="l" t="t" r="r" b="b"/>
              <a:pathLst>
                <a:path w="627" h="627" extrusionOk="0">
                  <a:moveTo>
                    <a:pt x="552" y="0"/>
                  </a:moveTo>
                  <a:cubicBezTo>
                    <a:pt x="351" y="151"/>
                    <a:pt x="151" y="351"/>
                    <a:pt x="0" y="577"/>
                  </a:cubicBezTo>
                  <a:cubicBezTo>
                    <a:pt x="0" y="577"/>
                    <a:pt x="0" y="602"/>
                    <a:pt x="0" y="627"/>
                  </a:cubicBezTo>
                  <a:lnTo>
                    <a:pt x="25" y="627"/>
                  </a:lnTo>
                  <a:cubicBezTo>
                    <a:pt x="51" y="627"/>
                    <a:pt x="51" y="627"/>
                    <a:pt x="51" y="602"/>
                  </a:cubicBezTo>
                  <a:cubicBezTo>
                    <a:pt x="201" y="401"/>
                    <a:pt x="401" y="201"/>
                    <a:pt x="602" y="50"/>
                  </a:cubicBezTo>
                  <a:cubicBezTo>
                    <a:pt x="627" y="50"/>
                    <a:pt x="627" y="25"/>
                    <a:pt x="602" y="25"/>
                  </a:cubicBezTo>
                  <a:cubicBezTo>
                    <a:pt x="602" y="0"/>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4"/>
            <p:cNvSpPr/>
            <p:nvPr/>
          </p:nvSpPr>
          <p:spPr>
            <a:xfrm>
              <a:off x="1596000" y="2253150"/>
              <a:ext cx="16325" cy="17575"/>
            </a:xfrm>
            <a:custGeom>
              <a:avLst/>
              <a:gdLst/>
              <a:ahLst/>
              <a:cxnLst/>
              <a:rect l="l" t="t" r="r" b="b"/>
              <a:pathLst>
                <a:path w="653" h="703" extrusionOk="0">
                  <a:moveTo>
                    <a:pt x="602" y="1"/>
                  </a:moveTo>
                  <a:cubicBezTo>
                    <a:pt x="377" y="201"/>
                    <a:pt x="176" y="402"/>
                    <a:pt x="26" y="653"/>
                  </a:cubicBezTo>
                  <a:cubicBezTo>
                    <a:pt x="1" y="653"/>
                    <a:pt x="1" y="678"/>
                    <a:pt x="26" y="678"/>
                  </a:cubicBezTo>
                  <a:cubicBezTo>
                    <a:pt x="26" y="703"/>
                    <a:pt x="26" y="703"/>
                    <a:pt x="51" y="703"/>
                  </a:cubicBezTo>
                  <a:cubicBezTo>
                    <a:pt x="51" y="703"/>
                    <a:pt x="76" y="703"/>
                    <a:pt x="76" y="678"/>
                  </a:cubicBezTo>
                  <a:cubicBezTo>
                    <a:pt x="226" y="452"/>
                    <a:pt x="427" y="252"/>
                    <a:pt x="627" y="76"/>
                  </a:cubicBezTo>
                  <a:cubicBezTo>
                    <a:pt x="652" y="51"/>
                    <a:pt x="652" y="26"/>
                    <a:pt x="652" y="26"/>
                  </a:cubicBezTo>
                  <a:cubicBezTo>
                    <a:pt x="627" y="1"/>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4"/>
            <p:cNvSpPr/>
            <p:nvPr/>
          </p:nvSpPr>
          <p:spPr>
            <a:xfrm>
              <a:off x="1596625" y="2263175"/>
              <a:ext cx="16325" cy="18825"/>
            </a:xfrm>
            <a:custGeom>
              <a:avLst/>
              <a:gdLst/>
              <a:ahLst/>
              <a:cxnLst/>
              <a:rect l="l" t="t" r="r" b="b"/>
              <a:pathLst>
                <a:path w="653" h="753" extrusionOk="0">
                  <a:moveTo>
                    <a:pt x="577" y="1"/>
                  </a:moveTo>
                  <a:cubicBezTo>
                    <a:pt x="352" y="201"/>
                    <a:pt x="176" y="452"/>
                    <a:pt x="1" y="703"/>
                  </a:cubicBezTo>
                  <a:cubicBezTo>
                    <a:pt x="1" y="728"/>
                    <a:pt x="1" y="728"/>
                    <a:pt x="26" y="753"/>
                  </a:cubicBezTo>
                  <a:lnTo>
                    <a:pt x="51" y="753"/>
                  </a:lnTo>
                  <a:cubicBezTo>
                    <a:pt x="51" y="753"/>
                    <a:pt x="51" y="753"/>
                    <a:pt x="76" y="728"/>
                  </a:cubicBezTo>
                  <a:cubicBezTo>
                    <a:pt x="226" y="477"/>
                    <a:pt x="427" y="252"/>
                    <a:pt x="627" y="51"/>
                  </a:cubicBezTo>
                  <a:cubicBezTo>
                    <a:pt x="652"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4"/>
            <p:cNvSpPr/>
            <p:nvPr/>
          </p:nvSpPr>
          <p:spPr>
            <a:xfrm>
              <a:off x="1597875" y="2278375"/>
              <a:ext cx="11300" cy="13650"/>
            </a:xfrm>
            <a:custGeom>
              <a:avLst/>
              <a:gdLst/>
              <a:ahLst/>
              <a:cxnLst/>
              <a:rect l="l" t="t" r="r" b="b"/>
              <a:pathLst>
                <a:path w="452" h="546" extrusionOk="0">
                  <a:moveTo>
                    <a:pt x="392" y="1"/>
                  </a:moveTo>
                  <a:cubicBezTo>
                    <a:pt x="383" y="1"/>
                    <a:pt x="377" y="7"/>
                    <a:pt x="377" y="20"/>
                  </a:cubicBezTo>
                  <a:lnTo>
                    <a:pt x="26" y="471"/>
                  </a:lnTo>
                  <a:cubicBezTo>
                    <a:pt x="1" y="496"/>
                    <a:pt x="1" y="521"/>
                    <a:pt x="26" y="521"/>
                  </a:cubicBezTo>
                  <a:cubicBezTo>
                    <a:pt x="26" y="546"/>
                    <a:pt x="26" y="546"/>
                    <a:pt x="51" y="546"/>
                  </a:cubicBezTo>
                  <a:cubicBezTo>
                    <a:pt x="51" y="546"/>
                    <a:pt x="76" y="546"/>
                    <a:pt x="76" y="521"/>
                  </a:cubicBezTo>
                  <a:lnTo>
                    <a:pt x="427" y="70"/>
                  </a:lnTo>
                  <a:cubicBezTo>
                    <a:pt x="452" y="45"/>
                    <a:pt x="427" y="20"/>
                    <a:pt x="427" y="20"/>
                  </a:cubicBezTo>
                  <a:cubicBezTo>
                    <a:pt x="414" y="7"/>
                    <a:pt x="402"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4"/>
            <p:cNvSpPr/>
            <p:nvPr/>
          </p:nvSpPr>
          <p:spPr>
            <a:xfrm>
              <a:off x="1622325" y="2214475"/>
              <a:ext cx="15675" cy="17400"/>
            </a:xfrm>
            <a:custGeom>
              <a:avLst/>
              <a:gdLst/>
              <a:ahLst/>
              <a:cxnLst/>
              <a:rect l="l" t="t" r="r" b="b"/>
              <a:pathLst>
                <a:path w="627" h="696" extrusionOk="0">
                  <a:moveTo>
                    <a:pt x="586" y="0"/>
                  </a:moveTo>
                  <a:cubicBezTo>
                    <a:pt x="577" y="0"/>
                    <a:pt x="564" y="7"/>
                    <a:pt x="552" y="19"/>
                  </a:cubicBezTo>
                  <a:cubicBezTo>
                    <a:pt x="351" y="195"/>
                    <a:pt x="176" y="395"/>
                    <a:pt x="25" y="621"/>
                  </a:cubicBezTo>
                  <a:cubicBezTo>
                    <a:pt x="0" y="646"/>
                    <a:pt x="0" y="671"/>
                    <a:pt x="25" y="671"/>
                  </a:cubicBezTo>
                  <a:cubicBezTo>
                    <a:pt x="25" y="696"/>
                    <a:pt x="50" y="696"/>
                    <a:pt x="50" y="696"/>
                  </a:cubicBezTo>
                  <a:cubicBezTo>
                    <a:pt x="50" y="696"/>
                    <a:pt x="75" y="671"/>
                    <a:pt x="75" y="671"/>
                  </a:cubicBezTo>
                  <a:cubicBezTo>
                    <a:pt x="226" y="445"/>
                    <a:pt x="401" y="245"/>
                    <a:pt x="602" y="69"/>
                  </a:cubicBezTo>
                  <a:cubicBezTo>
                    <a:pt x="627" y="69"/>
                    <a:pt x="627" y="44"/>
                    <a:pt x="602" y="19"/>
                  </a:cubicBezTo>
                  <a:cubicBezTo>
                    <a:pt x="602" y="7"/>
                    <a:pt x="596"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4"/>
            <p:cNvSpPr/>
            <p:nvPr/>
          </p:nvSpPr>
          <p:spPr>
            <a:xfrm>
              <a:off x="1624200" y="2223250"/>
              <a:ext cx="16325" cy="16150"/>
            </a:xfrm>
            <a:custGeom>
              <a:avLst/>
              <a:gdLst/>
              <a:ahLst/>
              <a:cxnLst/>
              <a:rect l="l" t="t" r="r" b="b"/>
              <a:pathLst>
                <a:path w="653" h="646" extrusionOk="0">
                  <a:moveTo>
                    <a:pt x="618" y="0"/>
                  </a:moveTo>
                  <a:cubicBezTo>
                    <a:pt x="608" y="0"/>
                    <a:pt x="602" y="6"/>
                    <a:pt x="602" y="19"/>
                  </a:cubicBezTo>
                  <a:cubicBezTo>
                    <a:pt x="376" y="169"/>
                    <a:pt x="176" y="370"/>
                    <a:pt x="0" y="595"/>
                  </a:cubicBezTo>
                  <a:cubicBezTo>
                    <a:pt x="0" y="595"/>
                    <a:pt x="0" y="620"/>
                    <a:pt x="0" y="646"/>
                  </a:cubicBezTo>
                  <a:lnTo>
                    <a:pt x="26" y="646"/>
                  </a:lnTo>
                  <a:cubicBezTo>
                    <a:pt x="51" y="646"/>
                    <a:pt x="51" y="646"/>
                    <a:pt x="51" y="620"/>
                  </a:cubicBezTo>
                  <a:cubicBezTo>
                    <a:pt x="226" y="395"/>
                    <a:pt x="401" y="219"/>
                    <a:pt x="627" y="69"/>
                  </a:cubicBezTo>
                  <a:cubicBezTo>
                    <a:pt x="652" y="44"/>
                    <a:pt x="652" y="44"/>
                    <a:pt x="652" y="19"/>
                  </a:cubicBezTo>
                  <a:cubicBezTo>
                    <a:pt x="640" y="6"/>
                    <a:pt x="627"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4"/>
            <p:cNvSpPr/>
            <p:nvPr/>
          </p:nvSpPr>
          <p:spPr>
            <a:xfrm>
              <a:off x="1627325" y="2229975"/>
              <a:ext cx="15700" cy="15700"/>
            </a:xfrm>
            <a:custGeom>
              <a:avLst/>
              <a:gdLst/>
              <a:ahLst/>
              <a:cxnLst/>
              <a:rect l="l" t="t" r="r" b="b"/>
              <a:pathLst>
                <a:path w="628" h="628" extrusionOk="0">
                  <a:moveTo>
                    <a:pt x="552" y="1"/>
                  </a:moveTo>
                  <a:cubicBezTo>
                    <a:pt x="377" y="176"/>
                    <a:pt x="176" y="377"/>
                    <a:pt x="26" y="577"/>
                  </a:cubicBezTo>
                  <a:cubicBezTo>
                    <a:pt x="1" y="602"/>
                    <a:pt x="1" y="627"/>
                    <a:pt x="26" y="627"/>
                  </a:cubicBezTo>
                  <a:lnTo>
                    <a:pt x="76" y="627"/>
                  </a:lnTo>
                  <a:cubicBezTo>
                    <a:pt x="226" y="427"/>
                    <a:pt x="427" y="226"/>
                    <a:pt x="602" y="51"/>
                  </a:cubicBezTo>
                  <a:cubicBezTo>
                    <a:pt x="627" y="51"/>
                    <a:pt x="627" y="26"/>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4"/>
            <p:cNvSpPr/>
            <p:nvPr/>
          </p:nvSpPr>
          <p:spPr>
            <a:xfrm>
              <a:off x="1617925" y="2206950"/>
              <a:ext cx="15700" cy="16150"/>
            </a:xfrm>
            <a:custGeom>
              <a:avLst/>
              <a:gdLst/>
              <a:ahLst/>
              <a:cxnLst/>
              <a:rect l="l" t="t" r="r" b="b"/>
              <a:pathLst>
                <a:path w="628" h="646" extrusionOk="0">
                  <a:moveTo>
                    <a:pt x="593" y="1"/>
                  </a:moveTo>
                  <a:cubicBezTo>
                    <a:pt x="584" y="1"/>
                    <a:pt x="577" y="7"/>
                    <a:pt x="577" y="19"/>
                  </a:cubicBezTo>
                  <a:lnTo>
                    <a:pt x="1" y="571"/>
                  </a:lnTo>
                  <a:cubicBezTo>
                    <a:pt x="1" y="596"/>
                    <a:pt x="1" y="621"/>
                    <a:pt x="1" y="621"/>
                  </a:cubicBezTo>
                  <a:cubicBezTo>
                    <a:pt x="26" y="646"/>
                    <a:pt x="26" y="646"/>
                    <a:pt x="26" y="646"/>
                  </a:cubicBezTo>
                  <a:cubicBezTo>
                    <a:pt x="51" y="646"/>
                    <a:pt x="51" y="646"/>
                    <a:pt x="51" y="621"/>
                  </a:cubicBezTo>
                  <a:lnTo>
                    <a:pt x="627" y="69"/>
                  </a:lnTo>
                  <a:cubicBezTo>
                    <a:pt x="627" y="44"/>
                    <a:pt x="627" y="44"/>
                    <a:pt x="627" y="19"/>
                  </a:cubicBezTo>
                  <a:cubicBezTo>
                    <a:pt x="615" y="7"/>
                    <a:pt x="602"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4"/>
            <p:cNvSpPr/>
            <p:nvPr/>
          </p:nvSpPr>
          <p:spPr>
            <a:xfrm>
              <a:off x="1649900" y="2134125"/>
              <a:ext cx="22575" cy="23200"/>
            </a:xfrm>
            <a:custGeom>
              <a:avLst/>
              <a:gdLst/>
              <a:ahLst/>
              <a:cxnLst/>
              <a:rect l="l" t="t" r="r" b="b"/>
              <a:pathLst>
                <a:path w="903" h="928" extrusionOk="0">
                  <a:moveTo>
                    <a:pt x="827" y="0"/>
                  </a:moveTo>
                  <a:cubicBezTo>
                    <a:pt x="501" y="226"/>
                    <a:pt x="226" y="526"/>
                    <a:pt x="25" y="852"/>
                  </a:cubicBezTo>
                  <a:cubicBezTo>
                    <a:pt x="0" y="877"/>
                    <a:pt x="0" y="902"/>
                    <a:pt x="25" y="902"/>
                  </a:cubicBezTo>
                  <a:cubicBezTo>
                    <a:pt x="25" y="927"/>
                    <a:pt x="25" y="927"/>
                    <a:pt x="50" y="927"/>
                  </a:cubicBezTo>
                  <a:cubicBezTo>
                    <a:pt x="50" y="927"/>
                    <a:pt x="75" y="902"/>
                    <a:pt x="75" y="902"/>
                  </a:cubicBezTo>
                  <a:cubicBezTo>
                    <a:pt x="276" y="576"/>
                    <a:pt x="551" y="301"/>
                    <a:pt x="877" y="75"/>
                  </a:cubicBezTo>
                  <a:cubicBezTo>
                    <a:pt x="877" y="50"/>
                    <a:pt x="902" y="25"/>
                    <a:pt x="877" y="25"/>
                  </a:cubicBezTo>
                  <a:cubicBezTo>
                    <a:pt x="877" y="0"/>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4"/>
            <p:cNvSpPr/>
            <p:nvPr/>
          </p:nvSpPr>
          <p:spPr>
            <a:xfrm>
              <a:off x="1645500" y="2136625"/>
              <a:ext cx="35750" cy="35100"/>
            </a:xfrm>
            <a:custGeom>
              <a:avLst/>
              <a:gdLst/>
              <a:ahLst/>
              <a:cxnLst/>
              <a:rect l="l" t="t" r="r" b="b"/>
              <a:pathLst>
                <a:path w="1430" h="1404" extrusionOk="0">
                  <a:moveTo>
                    <a:pt x="1379" y="0"/>
                  </a:moveTo>
                  <a:cubicBezTo>
                    <a:pt x="853" y="376"/>
                    <a:pt x="402" y="827"/>
                    <a:pt x="26" y="1354"/>
                  </a:cubicBezTo>
                  <a:cubicBezTo>
                    <a:pt x="1" y="1354"/>
                    <a:pt x="26" y="1379"/>
                    <a:pt x="26" y="1404"/>
                  </a:cubicBezTo>
                  <a:lnTo>
                    <a:pt x="51" y="1404"/>
                  </a:lnTo>
                  <a:cubicBezTo>
                    <a:pt x="51" y="1404"/>
                    <a:pt x="76" y="1404"/>
                    <a:pt x="76" y="1379"/>
                  </a:cubicBezTo>
                  <a:cubicBezTo>
                    <a:pt x="452" y="877"/>
                    <a:pt x="903" y="426"/>
                    <a:pt x="1404" y="50"/>
                  </a:cubicBezTo>
                  <a:cubicBezTo>
                    <a:pt x="1429" y="50"/>
                    <a:pt x="1429" y="25"/>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4"/>
            <p:cNvSpPr/>
            <p:nvPr/>
          </p:nvSpPr>
          <p:spPr>
            <a:xfrm>
              <a:off x="1650525" y="2146650"/>
              <a:ext cx="31975" cy="27600"/>
            </a:xfrm>
            <a:custGeom>
              <a:avLst/>
              <a:gdLst/>
              <a:ahLst/>
              <a:cxnLst/>
              <a:rect l="l" t="t" r="r" b="b"/>
              <a:pathLst>
                <a:path w="1279" h="1104" extrusionOk="0">
                  <a:moveTo>
                    <a:pt x="1203" y="0"/>
                  </a:moveTo>
                  <a:cubicBezTo>
                    <a:pt x="752" y="276"/>
                    <a:pt x="351" y="627"/>
                    <a:pt x="25" y="1053"/>
                  </a:cubicBezTo>
                  <a:cubicBezTo>
                    <a:pt x="0" y="1053"/>
                    <a:pt x="0" y="1078"/>
                    <a:pt x="25" y="1103"/>
                  </a:cubicBezTo>
                  <a:lnTo>
                    <a:pt x="50" y="1103"/>
                  </a:lnTo>
                  <a:cubicBezTo>
                    <a:pt x="50" y="1103"/>
                    <a:pt x="75" y="1103"/>
                    <a:pt x="75" y="1078"/>
                  </a:cubicBezTo>
                  <a:cubicBezTo>
                    <a:pt x="401" y="677"/>
                    <a:pt x="802" y="326"/>
                    <a:pt x="1253" y="75"/>
                  </a:cubicBezTo>
                  <a:cubicBezTo>
                    <a:pt x="1253" y="50"/>
                    <a:pt x="1278" y="25"/>
                    <a:pt x="1253" y="25"/>
                  </a:cubicBezTo>
                  <a:cubicBezTo>
                    <a:pt x="1253" y="0"/>
                    <a:pt x="122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4"/>
            <p:cNvSpPr/>
            <p:nvPr/>
          </p:nvSpPr>
          <p:spPr>
            <a:xfrm>
              <a:off x="1654275" y="2155425"/>
              <a:ext cx="30100" cy="25075"/>
            </a:xfrm>
            <a:custGeom>
              <a:avLst/>
              <a:gdLst/>
              <a:ahLst/>
              <a:cxnLst/>
              <a:rect l="l" t="t" r="r" b="b"/>
              <a:pathLst>
                <a:path w="1204" h="1003" extrusionOk="0">
                  <a:moveTo>
                    <a:pt x="1153" y="0"/>
                  </a:moveTo>
                  <a:cubicBezTo>
                    <a:pt x="752" y="276"/>
                    <a:pt x="326" y="577"/>
                    <a:pt x="0" y="953"/>
                  </a:cubicBezTo>
                  <a:cubicBezTo>
                    <a:pt x="0" y="978"/>
                    <a:pt x="0" y="978"/>
                    <a:pt x="26" y="1003"/>
                  </a:cubicBezTo>
                  <a:lnTo>
                    <a:pt x="76" y="1003"/>
                  </a:lnTo>
                  <a:cubicBezTo>
                    <a:pt x="376" y="627"/>
                    <a:pt x="777" y="351"/>
                    <a:pt x="1178" y="75"/>
                  </a:cubicBezTo>
                  <a:cubicBezTo>
                    <a:pt x="1203" y="50"/>
                    <a:pt x="1203" y="25"/>
                    <a:pt x="1203" y="25"/>
                  </a:cubicBezTo>
                  <a:cubicBezTo>
                    <a:pt x="1178" y="0"/>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4"/>
            <p:cNvSpPr/>
            <p:nvPr/>
          </p:nvSpPr>
          <p:spPr>
            <a:xfrm>
              <a:off x="1661175" y="2162650"/>
              <a:ext cx="26325" cy="22875"/>
            </a:xfrm>
            <a:custGeom>
              <a:avLst/>
              <a:gdLst/>
              <a:ahLst/>
              <a:cxnLst/>
              <a:rect l="l" t="t" r="r" b="b"/>
              <a:pathLst>
                <a:path w="1053" h="915" extrusionOk="0">
                  <a:moveTo>
                    <a:pt x="1010" y="1"/>
                  </a:moveTo>
                  <a:cubicBezTo>
                    <a:pt x="1005" y="1"/>
                    <a:pt x="1003" y="4"/>
                    <a:pt x="1003" y="12"/>
                  </a:cubicBezTo>
                  <a:cubicBezTo>
                    <a:pt x="627" y="263"/>
                    <a:pt x="301" y="538"/>
                    <a:pt x="0" y="839"/>
                  </a:cubicBezTo>
                  <a:cubicBezTo>
                    <a:pt x="0" y="864"/>
                    <a:pt x="0" y="889"/>
                    <a:pt x="0" y="889"/>
                  </a:cubicBezTo>
                  <a:cubicBezTo>
                    <a:pt x="0" y="914"/>
                    <a:pt x="25" y="914"/>
                    <a:pt x="25" y="914"/>
                  </a:cubicBezTo>
                  <a:cubicBezTo>
                    <a:pt x="25" y="914"/>
                    <a:pt x="50" y="914"/>
                    <a:pt x="50" y="889"/>
                  </a:cubicBezTo>
                  <a:cubicBezTo>
                    <a:pt x="351" y="588"/>
                    <a:pt x="677" y="313"/>
                    <a:pt x="1028" y="62"/>
                  </a:cubicBezTo>
                  <a:cubicBezTo>
                    <a:pt x="1053" y="62"/>
                    <a:pt x="1053" y="37"/>
                    <a:pt x="1053" y="12"/>
                  </a:cubicBezTo>
                  <a:cubicBezTo>
                    <a:pt x="1036" y="12"/>
                    <a:pt x="1019"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4"/>
            <p:cNvSpPr/>
            <p:nvPr/>
          </p:nvSpPr>
          <p:spPr>
            <a:xfrm>
              <a:off x="1667425" y="2169825"/>
              <a:ext cx="23850" cy="21325"/>
            </a:xfrm>
            <a:custGeom>
              <a:avLst/>
              <a:gdLst/>
              <a:ahLst/>
              <a:cxnLst/>
              <a:rect l="l" t="t" r="r" b="b"/>
              <a:pathLst>
                <a:path w="954" h="853" extrusionOk="0">
                  <a:moveTo>
                    <a:pt x="903" y="1"/>
                  </a:moveTo>
                  <a:lnTo>
                    <a:pt x="1" y="778"/>
                  </a:lnTo>
                  <a:cubicBezTo>
                    <a:pt x="1" y="803"/>
                    <a:pt x="1" y="828"/>
                    <a:pt x="1" y="828"/>
                  </a:cubicBezTo>
                  <a:cubicBezTo>
                    <a:pt x="26" y="853"/>
                    <a:pt x="26" y="853"/>
                    <a:pt x="26" y="853"/>
                  </a:cubicBezTo>
                  <a:cubicBezTo>
                    <a:pt x="51" y="853"/>
                    <a:pt x="51" y="853"/>
                    <a:pt x="51" y="828"/>
                  </a:cubicBezTo>
                  <a:lnTo>
                    <a:pt x="928" y="76"/>
                  </a:lnTo>
                  <a:cubicBezTo>
                    <a:pt x="953" y="51"/>
                    <a:pt x="953" y="26"/>
                    <a:pt x="953" y="26"/>
                  </a:cubicBezTo>
                  <a:cubicBezTo>
                    <a:pt x="928" y="1"/>
                    <a:pt x="903"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4"/>
            <p:cNvSpPr/>
            <p:nvPr/>
          </p:nvSpPr>
          <p:spPr>
            <a:xfrm>
              <a:off x="1672450" y="2174375"/>
              <a:ext cx="22575" cy="21175"/>
            </a:xfrm>
            <a:custGeom>
              <a:avLst/>
              <a:gdLst/>
              <a:ahLst/>
              <a:cxnLst/>
              <a:rect l="l" t="t" r="r" b="b"/>
              <a:pathLst>
                <a:path w="903" h="847" extrusionOk="0">
                  <a:moveTo>
                    <a:pt x="862" y="0"/>
                  </a:moveTo>
                  <a:cubicBezTo>
                    <a:pt x="852" y="0"/>
                    <a:pt x="840" y="7"/>
                    <a:pt x="827" y="19"/>
                  </a:cubicBezTo>
                  <a:lnTo>
                    <a:pt x="25" y="771"/>
                  </a:lnTo>
                  <a:cubicBezTo>
                    <a:pt x="0" y="796"/>
                    <a:pt x="0" y="821"/>
                    <a:pt x="25" y="821"/>
                  </a:cubicBezTo>
                  <a:cubicBezTo>
                    <a:pt x="25" y="821"/>
                    <a:pt x="50" y="846"/>
                    <a:pt x="50" y="846"/>
                  </a:cubicBezTo>
                  <a:cubicBezTo>
                    <a:pt x="50" y="846"/>
                    <a:pt x="75" y="821"/>
                    <a:pt x="75" y="821"/>
                  </a:cubicBezTo>
                  <a:lnTo>
                    <a:pt x="877" y="69"/>
                  </a:lnTo>
                  <a:cubicBezTo>
                    <a:pt x="903" y="44"/>
                    <a:pt x="903" y="19"/>
                    <a:pt x="877" y="19"/>
                  </a:cubicBezTo>
                  <a:cubicBezTo>
                    <a:pt x="877" y="7"/>
                    <a:pt x="871"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4"/>
            <p:cNvSpPr/>
            <p:nvPr/>
          </p:nvSpPr>
          <p:spPr>
            <a:xfrm>
              <a:off x="1678075" y="2179225"/>
              <a:ext cx="21975" cy="20075"/>
            </a:xfrm>
            <a:custGeom>
              <a:avLst/>
              <a:gdLst/>
              <a:ahLst/>
              <a:cxnLst/>
              <a:rect l="l" t="t" r="r" b="b"/>
              <a:pathLst>
                <a:path w="879" h="803" extrusionOk="0">
                  <a:moveTo>
                    <a:pt x="803" y="1"/>
                  </a:moveTo>
                  <a:lnTo>
                    <a:pt x="26" y="752"/>
                  </a:lnTo>
                  <a:cubicBezTo>
                    <a:pt x="1" y="752"/>
                    <a:pt x="1" y="777"/>
                    <a:pt x="26" y="803"/>
                  </a:cubicBezTo>
                  <a:lnTo>
                    <a:pt x="76" y="803"/>
                  </a:lnTo>
                  <a:lnTo>
                    <a:pt x="853" y="51"/>
                  </a:ln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4"/>
            <p:cNvSpPr/>
            <p:nvPr/>
          </p:nvSpPr>
          <p:spPr>
            <a:xfrm>
              <a:off x="1721950" y="2167950"/>
              <a:ext cx="19450" cy="19450"/>
            </a:xfrm>
            <a:custGeom>
              <a:avLst/>
              <a:gdLst/>
              <a:ahLst/>
              <a:cxnLst/>
              <a:rect l="l" t="t" r="r" b="b"/>
              <a:pathLst>
                <a:path w="778" h="778" extrusionOk="0">
                  <a:moveTo>
                    <a:pt x="702" y="0"/>
                  </a:moveTo>
                  <a:cubicBezTo>
                    <a:pt x="476" y="251"/>
                    <a:pt x="251" y="477"/>
                    <a:pt x="25" y="702"/>
                  </a:cubicBezTo>
                  <a:cubicBezTo>
                    <a:pt x="0" y="727"/>
                    <a:pt x="0" y="727"/>
                    <a:pt x="0" y="752"/>
                  </a:cubicBezTo>
                  <a:cubicBezTo>
                    <a:pt x="25" y="752"/>
                    <a:pt x="25" y="777"/>
                    <a:pt x="25" y="777"/>
                  </a:cubicBezTo>
                  <a:cubicBezTo>
                    <a:pt x="50" y="777"/>
                    <a:pt x="50" y="752"/>
                    <a:pt x="50" y="752"/>
                  </a:cubicBezTo>
                  <a:cubicBezTo>
                    <a:pt x="301" y="527"/>
                    <a:pt x="527" y="301"/>
                    <a:pt x="752" y="51"/>
                  </a:cubicBezTo>
                  <a:cubicBezTo>
                    <a:pt x="777" y="51"/>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4"/>
            <p:cNvSpPr/>
            <p:nvPr/>
          </p:nvSpPr>
          <p:spPr>
            <a:xfrm>
              <a:off x="1720075" y="2178750"/>
              <a:ext cx="19450" cy="18675"/>
            </a:xfrm>
            <a:custGeom>
              <a:avLst/>
              <a:gdLst/>
              <a:ahLst/>
              <a:cxnLst/>
              <a:rect l="l" t="t" r="r" b="b"/>
              <a:pathLst>
                <a:path w="778" h="747" extrusionOk="0">
                  <a:moveTo>
                    <a:pt x="727" y="1"/>
                  </a:moveTo>
                  <a:cubicBezTo>
                    <a:pt x="721" y="1"/>
                    <a:pt x="714" y="7"/>
                    <a:pt x="702" y="20"/>
                  </a:cubicBezTo>
                  <a:lnTo>
                    <a:pt x="0" y="696"/>
                  </a:lnTo>
                  <a:cubicBezTo>
                    <a:pt x="0" y="696"/>
                    <a:pt x="0" y="721"/>
                    <a:pt x="0" y="746"/>
                  </a:cubicBezTo>
                  <a:lnTo>
                    <a:pt x="50" y="746"/>
                  </a:lnTo>
                  <a:lnTo>
                    <a:pt x="752" y="70"/>
                  </a:lnTo>
                  <a:cubicBezTo>
                    <a:pt x="777" y="45"/>
                    <a:pt x="777" y="20"/>
                    <a:pt x="752" y="20"/>
                  </a:cubicBezTo>
                  <a:cubicBezTo>
                    <a:pt x="739" y="7"/>
                    <a:pt x="733"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4"/>
            <p:cNvSpPr/>
            <p:nvPr/>
          </p:nvSpPr>
          <p:spPr>
            <a:xfrm>
              <a:off x="1713800" y="2189600"/>
              <a:ext cx="23825" cy="22225"/>
            </a:xfrm>
            <a:custGeom>
              <a:avLst/>
              <a:gdLst/>
              <a:ahLst/>
              <a:cxnLst/>
              <a:rect l="l" t="t" r="r" b="b"/>
              <a:pathLst>
                <a:path w="953" h="889" extrusionOk="0">
                  <a:moveTo>
                    <a:pt x="920" y="0"/>
                  </a:moveTo>
                  <a:cubicBezTo>
                    <a:pt x="911" y="0"/>
                    <a:pt x="894" y="12"/>
                    <a:pt x="878" y="12"/>
                  </a:cubicBezTo>
                  <a:cubicBezTo>
                    <a:pt x="627" y="312"/>
                    <a:pt x="326" y="588"/>
                    <a:pt x="25" y="839"/>
                  </a:cubicBezTo>
                  <a:cubicBezTo>
                    <a:pt x="0" y="839"/>
                    <a:pt x="0" y="864"/>
                    <a:pt x="25" y="889"/>
                  </a:cubicBezTo>
                  <a:lnTo>
                    <a:pt x="76" y="889"/>
                  </a:lnTo>
                  <a:cubicBezTo>
                    <a:pt x="376" y="638"/>
                    <a:pt x="677" y="362"/>
                    <a:pt x="928" y="62"/>
                  </a:cubicBezTo>
                  <a:cubicBezTo>
                    <a:pt x="953" y="37"/>
                    <a:pt x="953" y="12"/>
                    <a:pt x="928" y="12"/>
                  </a:cubicBezTo>
                  <a:cubicBezTo>
                    <a:pt x="928" y="3"/>
                    <a:pt x="925"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4"/>
            <p:cNvSpPr/>
            <p:nvPr/>
          </p:nvSpPr>
          <p:spPr>
            <a:xfrm>
              <a:off x="1701900" y="2129100"/>
              <a:ext cx="11300" cy="11300"/>
            </a:xfrm>
            <a:custGeom>
              <a:avLst/>
              <a:gdLst/>
              <a:ahLst/>
              <a:cxnLst/>
              <a:rect l="l" t="t" r="r" b="b"/>
              <a:pathLst>
                <a:path w="452" h="452" extrusionOk="0">
                  <a:moveTo>
                    <a:pt x="401" y="1"/>
                  </a:moveTo>
                  <a:lnTo>
                    <a:pt x="25" y="402"/>
                  </a:lnTo>
                  <a:cubicBezTo>
                    <a:pt x="0" y="402"/>
                    <a:pt x="0" y="427"/>
                    <a:pt x="25" y="452"/>
                  </a:cubicBezTo>
                  <a:lnTo>
                    <a:pt x="50" y="452"/>
                  </a:lnTo>
                  <a:cubicBezTo>
                    <a:pt x="50" y="452"/>
                    <a:pt x="75" y="452"/>
                    <a:pt x="75" y="427"/>
                  </a:cubicBezTo>
                  <a:lnTo>
                    <a:pt x="451" y="51"/>
                  </a:lnTo>
                  <a:cubicBezTo>
                    <a:pt x="451" y="51"/>
                    <a:pt x="451" y="26"/>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4"/>
            <p:cNvSpPr/>
            <p:nvPr/>
          </p:nvSpPr>
          <p:spPr>
            <a:xfrm>
              <a:off x="1706275" y="2133475"/>
              <a:ext cx="15075" cy="11950"/>
            </a:xfrm>
            <a:custGeom>
              <a:avLst/>
              <a:gdLst/>
              <a:ahLst/>
              <a:cxnLst/>
              <a:rect l="l" t="t" r="r" b="b"/>
              <a:pathLst>
                <a:path w="603" h="478" extrusionOk="0">
                  <a:moveTo>
                    <a:pt x="527" y="1"/>
                  </a:moveTo>
                  <a:cubicBezTo>
                    <a:pt x="352" y="126"/>
                    <a:pt x="176" y="277"/>
                    <a:pt x="26" y="427"/>
                  </a:cubicBezTo>
                  <a:cubicBezTo>
                    <a:pt x="1" y="452"/>
                    <a:pt x="1" y="452"/>
                    <a:pt x="26" y="477"/>
                  </a:cubicBezTo>
                  <a:lnTo>
                    <a:pt x="76" y="477"/>
                  </a:lnTo>
                  <a:cubicBezTo>
                    <a:pt x="226" y="327"/>
                    <a:pt x="402" y="176"/>
                    <a:pt x="577" y="76"/>
                  </a:cubicBezTo>
                  <a:cubicBezTo>
                    <a:pt x="602" y="51"/>
                    <a:pt x="602" y="26"/>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4"/>
            <p:cNvSpPr/>
            <p:nvPr/>
          </p:nvSpPr>
          <p:spPr>
            <a:xfrm>
              <a:off x="1711300" y="2135525"/>
              <a:ext cx="19450" cy="11775"/>
            </a:xfrm>
            <a:custGeom>
              <a:avLst/>
              <a:gdLst/>
              <a:ahLst/>
              <a:cxnLst/>
              <a:rect l="l" t="t" r="r" b="b"/>
              <a:pathLst>
                <a:path w="778" h="471" extrusionOk="0">
                  <a:moveTo>
                    <a:pt x="736" y="0"/>
                  </a:moveTo>
                  <a:cubicBezTo>
                    <a:pt x="727" y="0"/>
                    <a:pt x="714" y="7"/>
                    <a:pt x="702" y="19"/>
                  </a:cubicBezTo>
                  <a:cubicBezTo>
                    <a:pt x="501" y="170"/>
                    <a:pt x="276" y="320"/>
                    <a:pt x="25" y="420"/>
                  </a:cubicBezTo>
                  <a:cubicBezTo>
                    <a:pt x="25" y="420"/>
                    <a:pt x="0" y="445"/>
                    <a:pt x="25" y="445"/>
                  </a:cubicBezTo>
                  <a:cubicBezTo>
                    <a:pt x="25" y="470"/>
                    <a:pt x="25" y="470"/>
                    <a:pt x="50" y="470"/>
                  </a:cubicBezTo>
                  <a:cubicBezTo>
                    <a:pt x="301" y="370"/>
                    <a:pt x="552" y="245"/>
                    <a:pt x="752" y="69"/>
                  </a:cubicBezTo>
                  <a:cubicBezTo>
                    <a:pt x="777" y="44"/>
                    <a:pt x="777" y="44"/>
                    <a:pt x="752" y="19"/>
                  </a:cubicBezTo>
                  <a:cubicBezTo>
                    <a:pt x="752" y="7"/>
                    <a:pt x="746"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4"/>
            <p:cNvSpPr/>
            <p:nvPr/>
          </p:nvSpPr>
          <p:spPr>
            <a:xfrm>
              <a:off x="1721325" y="2140375"/>
              <a:ext cx="14425" cy="10050"/>
            </a:xfrm>
            <a:custGeom>
              <a:avLst/>
              <a:gdLst/>
              <a:ahLst/>
              <a:cxnLst/>
              <a:rect l="l" t="t" r="r" b="b"/>
              <a:pathLst>
                <a:path w="577" h="402" extrusionOk="0">
                  <a:moveTo>
                    <a:pt x="527" y="1"/>
                  </a:moveTo>
                  <a:cubicBezTo>
                    <a:pt x="376" y="151"/>
                    <a:pt x="201" y="251"/>
                    <a:pt x="25" y="326"/>
                  </a:cubicBezTo>
                  <a:cubicBezTo>
                    <a:pt x="0" y="326"/>
                    <a:pt x="0" y="352"/>
                    <a:pt x="0" y="377"/>
                  </a:cubicBezTo>
                  <a:cubicBezTo>
                    <a:pt x="0" y="377"/>
                    <a:pt x="25" y="402"/>
                    <a:pt x="25" y="402"/>
                  </a:cubicBezTo>
                  <a:cubicBezTo>
                    <a:pt x="25" y="402"/>
                    <a:pt x="25" y="402"/>
                    <a:pt x="50" y="377"/>
                  </a:cubicBezTo>
                  <a:cubicBezTo>
                    <a:pt x="251" y="326"/>
                    <a:pt x="426" y="201"/>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4"/>
            <p:cNvSpPr/>
            <p:nvPr/>
          </p:nvSpPr>
          <p:spPr>
            <a:xfrm>
              <a:off x="1728200" y="2146800"/>
              <a:ext cx="10675" cy="8650"/>
            </a:xfrm>
            <a:custGeom>
              <a:avLst/>
              <a:gdLst/>
              <a:ahLst/>
              <a:cxnLst/>
              <a:rect l="l" t="t" r="r" b="b"/>
              <a:pathLst>
                <a:path w="427" h="346" extrusionOk="0">
                  <a:moveTo>
                    <a:pt x="386" y="1"/>
                  </a:moveTo>
                  <a:cubicBezTo>
                    <a:pt x="377" y="1"/>
                    <a:pt x="364" y="7"/>
                    <a:pt x="352" y="19"/>
                  </a:cubicBezTo>
                  <a:cubicBezTo>
                    <a:pt x="252" y="120"/>
                    <a:pt x="151" y="195"/>
                    <a:pt x="26" y="270"/>
                  </a:cubicBezTo>
                  <a:cubicBezTo>
                    <a:pt x="1" y="295"/>
                    <a:pt x="1" y="295"/>
                    <a:pt x="26" y="320"/>
                  </a:cubicBezTo>
                  <a:cubicBezTo>
                    <a:pt x="26" y="345"/>
                    <a:pt x="26" y="345"/>
                    <a:pt x="51" y="345"/>
                  </a:cubicBezTo>
                  <a:cubicBezTo>
                    <a:pt x="51" y="345"/>
                    <a:pt x="51" y="345"/>
                    <a:pt x="51" y="320"/>
                  </a:cubicBezTo>
                  <a:cubicBezTo>
                    <a:pt x="176" y="245"/>
                    <a:pt x="302" y="170"/>
                    <a:pt x="402" y="69"/>
                  </a:cubicBezTo>
                  <a:cubicBezTo>
                    <a:pt x="427" y="44"/>
                    <a:pt x="427" y="44"/>
                    <a:pt x="402" y="19"/>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4"/>
            <p:cNvSpPr/>
            <p:nvPr/>
          </p:nvSpPr>
          <p:spPr>
            <a:xfrm>
              <a:off x="1730725" y="2153700"/>
              <a:ext cx="8800" cy="8000"/>
            </a:xfrm>
            <a:custGeom>
              <a:avLst/>
              <a:gdLst/>
              <a:ahLst/>
              <a:cxnLst/>
              <a:rect l="l" t="t" r="r" b="b"/>
              <a:pathLst>
                <a:path w="352" h="320" extrusionOk="0">
                  <a:moveTo>
                    <a:pt x="317" y="0"/>
                  </a:moveTo>
                  <a:cubicBezTo>
                    <a:pt x="307" y="0"/>
                    <a:pt x="301" y="6"/>
                    <a:pt x="301" y="19"/>
                  </a:cubicBezTo>
                  <a:lnTo>
                    <a:pt x="25" y="270"/>
                  </a:lnTo>
                  <a:cubicBezTo>
                    <a:pt x="0" y="270"/>
                    <a:pt x="0" y="295"/>
                    <a:pt x="25" y="320"/>
                  </a:cubicBezTo>
                  <a:lnTo>
                    <a:pt x="75" y="320"/>
                  </a:lnTo>
                  <a:lnTo>
                    <a:pt x="351" y="69"/>
                  </a:lnTo>
                  <a:cubicBezTo>
                    <a:pt x="351" y="44"/>
                    <a:pt x="351" y="19"/>
                    <a:pt x="351" y="19"/>
                  </a:cubicBezTo>
                  <a:cubicBezTo>
                    <a:pt x="338" y="6"/>
                    <a:pt x="326"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4"/>
            <p:cNvSpPr/>
            <p:nvPr/>
          </p:nvSpPr>
          <p:spPr>
            <a:xfrm>
              <a:off x="1601025" y="2270850"/>
              <a:ext cx="37600" cy="52500"/>
            </a:xfrm>
            <a:custGeom>
              <a:avLst/>
              <a:gdLst/>
              <a:ahLst/>
              <a:cxnLst/>
              <a:rect l="l" t="t" r="r" b="b"/>
              <a:pathLst>
                <a:path w="1504" h="2100" extrusionOk="0">
                  <a:moveTo>
                    <a:pt x="1463" y="1"/>
                  </a:moveTo>
                  <a:cubicBezTo>
                    <a:pt x="1454" y="1"/>
                    <a:pt x="1441" y="7"/>
                    <a:pt x="1429" y="20"/>
                  </a:cubicBezTo>
                  <a:cubicBezTo>
                    <a:pt x="902" y="546"/>
                    <a:pt x="226" y="1198"/>
                    <a:pt x="0" y="2050"/>
                  </a:cubicBezTo>
                  <a:cubicBezTo>
                    <a:pt x="0" y="2075"/>
                    <a:pt x="0" y="2075"/>
                    <a:pt x="25" y="2100"/>
                  </a:cubicBezTo>
                  <a:cubicBezTo>
                    <a:pt x="50" y="2100"/>
                    <a:pt x="50" y="2075"/>
                    <a:pt x="75" y="2075"/>
                  </a:cubicBezTo>
                  <a:cubicBezTo>
                    <a:pt x="276" y="1248"/>
                    <a:pt x="927" y="621"/>
                    <a:pt x="1479" y="70"/>
                  </a:cubicBezTo>
                  <a:cubicBezTo>
                    <a:pt x="1504" y="45"/>
                    <a:pt x="1504" y="20"/>
                    <a:pt x="1479" y="20"/>
                  </a:cubicBezTo>
                  <a:cubicBezTo>
                    <a:pt x="1479" y="7"/>
                    <a:pt x="147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4"/>
            <p:cNvSpPr/>
            <p:nvPr/>
          </p:nvSpPr>
          <p:spPr>
            <a:xfrm>
              <a:off x="1603525" y="2287625"/>
              <a:ext cx="33850" cy="43875"/>
            </a:xfrm>
            <a:custGeom>
              <a:avLst/>
              <a:gdLst/>
              <a:ahLst/>
              <a:cxnLst/>
              <a:rect l="l" t="t" r="r" b="b"/>
              <a:pathLst>
                <a:path w="1354" h="1755" extrusionOk="0">
                  <a:moveTo>
                    <a:pt x="1279" y="0"/>
                  </a:moveTo>
                  <a:cubicBezTo>
                    <a:pt x="727" y="452"/>
                    <a:pt x="301" y="1028"/>
                    <a:pt x="0" y="1705"/>
                  </a:cubicBezTo>
                  <a:cubicBezTo>
                    <a:pt x="0" y="1705"/>
                    <a:pt x="25" y="1730"/>
                    <a:pt x="25" y="1755"/>
                  </a:cubicBezTo>
                  <a:lnTo>
                    <a:pt x="51" y="1755"/>
                  </a:lnTo>
                  <a:cubicBezTo>
                    <a:pt x="51" y="1755"/>
                    <a:pt x="76" y="1730"/>
                    <a:pt x="76" y="1730"/>
                  </a:cubicBezTo>
                  <a:cubicBezTo>
                    <a:pt x="351" y="1078"/>
                    <a:pt x="777" y="502"/>
                    <a:pt x="1329" y="76"/>
                  </a:cubicBezTo>
                  <a:cubicBezTo>
                    <a:pt x="1354" y="51"/>
                    <a:pt x="1354" y="25"/>
                    <a:pt x="1329" y="25"/>
                  </a:cubicBezTo>
                  <a:cubicBezTo>
                    <a:pt x="1329" y="0"/>
                    <a:pt x="130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4"/>
            <p:cNvSpPr/>
            <p:nvPr/>
          </p:nvSpPr>
          <p:spPr>
            <a:xfrm>
              <a:off x="1607275" y="2300775"/>
              <a:ext cx="26975" cy="37000"/>
            </a:xfrm>
            <a:custGeom>
              <a:avLst/>
              <a:gdLst/>
              <a:ahLst/>
              <a:cxnLst/>
              <a:rect l="l" t="t" r="r" b="b"/>
              <a:pathLst>
                <a:path w="1079" h="1480" extrusionOk="0">
                  <a:moveTo>
                    <a:pt x="1003" y="1"/>
                  </a:moveTo>
                  <a:cubicBezTo>
                    <a:pt x="627" y="402"/>
                    <a:pt x="201" y="853"/>
                    <a:pt x="1" y="1429"/>
                  </a:cubicBezTo>
                  <a:cubicBezTo>
                    <a:pt x="1" y="1454"/>
                    <a:pt x="1" y="1454"/>
                    <a:pt x="26" y="1479"/>
                  </a:cubicBezTo>
                  <a:lnTo>
                    <a:pt x="51" y="1479"/>
                  </a:lnTo>
                  <a:cubicBezTo>
                    <a:pt x="51" y="1479"/>
                    <a:pt x="76" y="1454"/>
                    <a:pt x="76" y="1454"/>
                  </a:cubicBezTo>
                  <a:cubicBezTo>
                    <a:pt x="276" y="903"/>
                    <a:pt x="703" y="452"/>
                    <a:pt x="1053" y="51"/>
                  </a:cubicBezTo>
                  <a:cubicBezTo>
                    <a:pt x="1078" y="51"/>
                    <a:pt x="1078" y="26"/>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4"/>
            <p:cNvSpPr/>
            <p:nvPr/>
          </p:nvSpPr>
          <p:spPr>
            <a:xfrm>
              <a:off x="1612300" y="2310950"/>
              <a:ext cx="25700" cy="35600"/>
            </a:xfrm>
            <a:custGeom>
              <a:avLst/>
              <a:gdLst/>
              <a:ahLst/>
              <a:cxnLst/>
              <a:rect l="l" t="t" r="r" b="b"/>
              <a:pathLst>
                <a:path w="1028" h="1424" extrusionOk="0">
                  <a:moveTo>
                    <a:pt x="993" y="1"/>
                  </a:moveTo>
                  <a:cubicBezTo>
                    <a:pt x="984" y="1"/>
                    <a:pt x="978" y="7"/>
                    <a:pt x="978" y="20"/>
                  </a:cubicBezTo>
                  <a:cubicBezTo>
                    <a:pt x="677" y="346"/>
                    <a:pt x="401" y="696"/>
                    <a:pt x="151" y="1072"/>
                  </a:cubicBezTo>
                  <a:cubicBezTo>
                    <a:pt x="75" y="1173"/>
                    <a:pt x="25" y="1248"/>
                    <a:pt x="0" y="1373"/>
                  </a:cubicBezTo>
                  <a:cubicBezTo>
                    <a:pt x="0" y="1398"/>
                    <a:pt x="0" y="1398"/>
                    <a:pt x="25" y="1423"/>
                  </a:cubicBezTo>
                  <a:cubicBezTo>
                    <a:pt x="50" y="1423"/>
                    <a:pt x="50" y="1398"/>
                    <a:pt x="75" y="1398"/>
                  </a:cubicBezTo>
                  <a:cubicBezTo>
                    <a:pt x="101" y="1298"/>
                    <a:pt x="151" y="1198"/>
                    <a:pt x="201" y="1097"/>
                  </a:cubicBezTo>
                  <a:cubicBezTo>
                    <a:pt x="451" y="747"/>
                    <a:pt x="727" y="396"/>
                    <a:pt x="1028" y="70"/>
                  </a:cubicBezTo>
                  <a:cubicBezTo>
                    <a:pt x="1028" y="45"/>
                    <a:pt x="1028" y="20"/>
                    <a:pt x="1028" y="20"/>
                  </a:cubicBezTo>
                  <a:cubicBezTo>
                    <a:pt x="1015" y="7"/>
                    <a:pt x="1003" y="1"/>
                    <a:pt x="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4"/>
            <p:cNvSpPr/>
            <p:nvPr/>
          </p:nvSpPr>
          <p:spPr>
            <a:xfrm>
              <a:off x="1612925" y="2328975"/>
              <a:ext cx="22575" cy="30100"/>
            </a:xfrm>
            <a:custGeom>
              <a:avLst/>
              <a:gdLst/>
              <a:ahLst/>
              <a:cxnLst/>
              <a:rect l="l" t="t" r="r" b="b"/>
              <a:pathLst>
                <a:path w="903" h="1204" extrusionOk="0">
                  <a:moveTo>
                    <a:pt x="852" y="1"/>
                  </a:moveTo>
                  <a:cubicBezTo>
                    <a:pt x="527" y="351"/>
                    <a:pt x="251" y="727"/>
                    <a:pt x="25" y="1153"/>
                  </a:cubicBezTo>
                  <a:cubicBezTo>
                    <a:pt x="0" y="1178"/>
                    <a:pt x="25" y="1178"/>
                    <a:pt x="25" y="1204"/>
                  </a:cubicBezTo>
                  <a:lnTo>
                    <a:pt x="50" y="1204"/>
                  </a:lnTo>
                  <a:cubicBezTo>
                    <a:pt x="50" y="1204"/>
                    <a:pt x="76" y="1204"/>
                    <a:pt x="76" y="1178"/>
                  </a:cubicBezTo>
                  <a:cubicBezTo>
                    <a:pt x="301" y="777"/>
                    <a:pt x="577" y="402"/>
                    <a:pt x="903" y="51"/>
                  </a:cubicBezTo>
                  <a:cubicBezTo>
                    <a:pt x="903" y="26"/>
                    <a:pt x="903" y="26"/>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4"/>
            <p:cNvSpPr/>
            <p:nvPr/>
          </p:nvSpPr>
          <p:spPr>
            <a:xfrm>
              <a:off x="1615425" y="2342750"/>
              <a:ext cx="19450" cy="26350"/>
            </a:xfrm>
            <a:custGeom>
              <a:avLst/>
              <a:gdLst/>
              <a:ahLst/>
              <a:cxnLst/>
              <a:rect l="l" t="t" r="r" b="b"/>
              <a:pathLst>
                <a:path w="778" h="1054" extrusionOk="0">
                  <a:moveTo>
                    <a:pt x="702" y="1"/>
                  </a:moveTo>
                  <a:cubicBezTo>
                    <a:pt x="427" y="302"/>
                    <a:pt x="201" y="653"/>
                    <a:pt x="1" y="1003"/>
                  </a:cubicBezTo>
                  <a:cubicBezTo>
                    <a:pt x="1" y="1028"/>
                    <a:pt x="1" y="1054"/>
                    <a:pt x="26" y="1054"/>
                  </a:cubicBezTo>
                  <a:lnTo>
                    <a:pt x="76" y="1054"/>
                  </a:lnTo>
                  <a:cubicBezTo>
                    <a:pt x="251" y="678"/>
                    <a:pt x="477" y="352"/>
                    <a:pt x="752" y="51"/>
                  </a:cubicBezTo>
                  <a:cubicBezTo>
                    <a:pt x="778" y="51"/>
                    <a:pt x="778" y="2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4"/>
            <p:cNvSpPr/>
            <p:nvPr/>
          </p:nvSpPr>
          <p:spPr>
            <a:xfrm>
              <a:off x="1617925" y="2359050"/>
              <a:ext cx="14450" cy="21325"/>
            </a:xfrm>
            <a:custGeom>
              <a:avLst/>
              <a:gdLst/>
              <a:ahLst/>
              <a:cxnLst/>
              <a:rect l="l" t="t" r="r" b="b"/>
              <a:pathLst>
                <a:path w="578" h="853" extrusionOk="0">
                  <a:moveTo>
                    <a:pt x="502" y="1"/>
                  </a:moveTo>
                  <a:cubicBezTo>
                    <a:pt x="327" y="226"/>
                    <a:pt x="151" y="477"/>
                    <a:pt x="26" y="727"/>
                  </a:cubicBezTo>
                  <a:cubicBezTo>
                    <a:pt x="1" y="777"/>
                    <a:pt x="1" y="828"/>
                    <a:pt x="26" y="853"/>
                  </a:cubicBezTo>
                  <a:lnTo>
                    <a:pt x="51" y="853"/>
                  </a:lnTo>
                  <a:cubicBezTo>
                    <a:pt x="76" y="853"/>
                    <a:pt x="76" y="853"/>
                    <a:pt x="76" y="828"/>
                  </a:cubicBezTo>
                  <a:cubicBezTo>
                    <a:pt x="101" y="828"/>
                    <a:pt x="101" y="803"/>
                    <a:pt x="76" y="777"/>
                  </a:cubicBezTo>
                  <a:cubicBezTo>
                    <a:pt x="76" y="777"/>
                    <a:pt x="76" y="777"/>
                    <a:pt x="76" y="752"/>
                  </a:cubicBezTo>
                  <a:cubicBezTo>
                    <a:pt x="226" y="502"/>
                    <a:pt x="377" y="276"/>
                    <a:pt x="552" y="51"/>
                  </a:cubicBezTo>
                  <a:cubicBezTo>
                    <a:pt x="577" y="51"/>
                    <a:pt x="577" y="26"/>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4"/>
            <p:cNvSpPr/>
            <p:nvPr/>
          </p:nvSpPr>
          <p:spPr>
            <a:xfrm>
              <a:off x="1619825" y="2374725"/>
              <a:ext cx="11300" cy="16925"/>
            </a:xfrm>
            <a:custGeom>
              <a:avLst/>
              <a:gdLst/>
              <a:ahLst/>
              <a:cxnLst/>
              <a:rect l="l" t="t" r="r" b="b"/>
              <a:pathLst>
                <a:path w="452" h="677" extrusionOk="0">
                  <a:moveTo>
                    <a:pt x="376" y="0"/>
                  </a:moveTo>
                  <a:lnTo>
                    <a:pt x="25" y="627"/>
                  </a:lnTo>
                  <a:cubicBezTo>
                    <a:pt x="0" y="627"/>
                    <a:pt x="25" y="652"/>
                    <a:pt x="25" y="652"/>
                  </a:cubicBezTo>
                  <a:cubicBezTo>
                    <a:pt x="50" y="677"/>
                    <a:pt x="50" y="677"/>
                    <a:pt x="50" y="677"/>
                  </a:cubicBezTo>
                  <a:cubicBezTo>
                    <a:pt x="75" y="677"/>
                    <a:pt x="75" y="652"/>
                    <a:pt x="75" y="652"/>
                  </a:cubicBezTo>
                  <a:lnTo>
                    <a:pt x="426" y="50"/>
                  </a:lnTo>
                  <a:cubicBezTo>
                    <a:pt x="451" y="25"/>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4"/>
            <p:cNvSpPr/>
            <p:nvPr/>
          </p:nvSpPr>
          <p:spPr>
            <a:xfrm>
              <a:off x="1643625" y="2268975"/>
              <a:ext cx="25075" cy="33700"/>
            </a:xfrm>
            <a:custGeom>
              <a:avLst/>
              <a:gdLst/>
              <a:ahLst/>
              <a:cxnLst/>
              <a:rect l="l" t="t" r="r" b="b"/>
              <a:pathLst>
                <a:path w="1003" h="1348" extrusionOk="0">
                  <a:moveTo>
                    <a:pt x="962" y="1"/>
                  </a:moveTo>
                  <a:cubicBezTo>
                    <a:pt x="953" y="1"/>
                    <a:pt x="940" y="7"/>
                    <a:pt x="928" y="20"/>
                  </a:cubicBezTo>
                  <a:cubicBezTo>
                    <a:pt x="552" y="370"/>
                    <a:pt x="226" y="822"/>
                    <a:pt x="0" y="1323"/>
                  </a:cubicBezTo>
                  <a:cubicBezTo>
                    <a:pt x="0" y="1323"/>
                    <a:pt x="0" y="1348"/>
                    <a:pt x="25" y="1348"/>
                  </a:cubicBezTo>
                  <a:lnTo>
                    <a:pt x="76" y="1348"/>
                  </a:lnTo>
                  <a:cubicBezTo>
                    <a:pt x="276" y="872"/>
                    <a:pt x="602" y="421"/>
                    <a:pt x="978" y="70"/>
                  </a:cubicBezTo>
                  <a:cubicBezTo>
                    <a:pt x="1003" y="45"/>
                    <a:pt x="1003" y="20"/>
                    <a:pt x="978" y="20"/>
                  </a:cubicBezTo>
                  <a:cubicBezTo>
                    <a:pt x="978" y="7"/>
                    <a:pt x="972"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4"/>
            <p:cNvSpPr/>
            <p:nvPr/>
          </p:nvSpPr>
          <p:spPr>
            <a:xfrm>
              <a:off x="1473200" y="1805175"/>
              <a:ext cx="41375" cy="40750"/>
            </a:xfrm>
            <a:custGeom>
              <a:avLst/>
              <a:gdLst/>
              <a:ahLst/>
              <a:cxnLst/>
              <a:rect l="l" t="t" r="r" b="b"/>
              <a:pathLst>
                <a:path w="1655" h="1630" extrusionOk="0">
                  <a:moveTo>
                    <a:pt x="25" y="0"/>
                  </a:moveTo>
                  <a:cubicBezTo>
                    <a:pt x="0" y="25"/>
                    <a:pt x="0" y="50"/>
                    <a:pt x="25" y="50"/>
                  </a:cubicBezTo>
                  <a:cubicBezTo>
                    <a:pt x="577" y="551"/>
                    <a:pt x="1103" y="1078"/>
                    <a:pt x="1579" y="1604"/>
                  </a:cubicBezTo>
                  <a:cubicBezTo>
                    <a:pt x="1604" y="1629"/>
                    <a:pt x="1604" y="1629"/>
                    <a:pt x="1604" y="1629"/>
                  </a:cubicBezTo>
                  <a:lnTo>
                    <a:pt x="1629" y="1629"/>
                  </a:lnTo>
                  <a:cubicBezTo>
                    <a:pt x="1654" y="1604"/>
                    <a:pt x="1654" y="1579"/>
                    <a:pt x="1629" y="1579"/>
                  </a:cubicBezTo>
                  <a:cubicBezTo>
                    <a:pt x="1153" y="1028"/>
                    <a:pt x="627" y="5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4"/>
            <p:cNvSpPr/>
            <p:nvPr/>
          </p:nvSpPr>
          <p:spPr>
            <a:xfrm>
              <a:off x="1480725" y="1800925"/>
              <a:ext cx="36975" cy="36225"/>
            </a:xfrm>
            <a:custGeom>
              <a:avLst/>
              <a:gdLst/>
              <a:ahLst/>
              <a:cxnLst/>
              <a:rect l="l" t="t" r="r" b="b"/>
              <a:pathLst>
                <a:path w="1479" h="1449" extrusionOk="0">
                  <a:moveTo>
                    <a:pt x="35" y="1"/>
                  </a:moveTo>
                  <a:cubicBezTo>
                    <a:pt x="25" y="1"/>
                    <a:pt x="13" y="7"/>
                    <a:pt x="0" y="20"/>
                  </a:cubicBezTo>
                  <a:cubicBezTo>
                    <a:pt x="0" y="20"/>
                    <a:pt x="0" y="45"/>
                    <a:pt x="0" y="70"/>
                  </a:cubicBezTo>
                  <a:cubicBezTo>
                    <a:pt x="476" y="496"/>
                    <a:pt x="952" y="972"/>
                    <a:pt x="1429" y="1448"/>
                  </a:cubicBezTo>
                  <a:lnTo>
                    <a:pt x="1479" y="1448"/>
                  </a:lnTo>
                  <a:cubicBezTo>
                    <a:pt x="1479" y="1423"/>
                    <a:pt x="1479" y="1398"/>
                    <a:pt x="1479" y="1398"/>
                  </a:cubicBezTo>
                  <a:cubicBezTo>
                    <a:pt x="1003" y="922"/>
                    <a:pt x="526" y="446"/>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4"/>
            <p:cNvSpPr/>
            <p:nvPr/>
          </p:nvSpPr>
          <p:spPr>
            <a:xfrm>
              <a:off x="1485725" y="1796400"/>
              <a:ext cx="33225" cy="33225"/>
            </a:xfrm>
            <a:custGeom>
              <a:avLst/>
              <a:gdLst/>
              <a:ahLst/>
              <a:cxnLst/>
              <a:rect l="l" t="t" r="r" b="b"/>
              <a:pathLst>
                <a:path w="1329" h="1329" extrusionOk="0">
                  <a:moveTo>
                    <a:pt x="26" y="0"/>
                  </a:moveTo>
                  <a:cubicBezTo>
                    <a:pt x="1" y="0"/>
                    <a:pt x="1" y="0"/>
                    <a:pt x="1" y="25"/>
                  </a:cubicBezTo>
                  <a:cubicBezTo>
                    <a:pt x="1" y="50"/>
                    <a:pt x="1" y="50"/>
                    <a:pt x="26" y="75"/>
                  </a:cubicBezTo>
                  <a:cubicBezTo>
                    <a:pt x="176" y="75"/>
                    <a:pt x="276" y="201"/>
                    <a:pt x="402" y="326"/>
                  </a:cubicBezTo>
                  <a:cubicBezTo>
                    <a:pt x="702" y="652"/>
                    <a:pt x="978" y="978"/>
                    <a:pt x="1279" y="1303"/>
                  </a:cubicBezTo>
                  <a:cubicBezTo>
                    <a:pt x="1279" y="1328"/>
                    <a:pt x="1279" y="1328"/>
                    <a:pt x="1304" y="1328"/>
                  </a:cubicBezTo>
                  <a:cubicBezTo>
                    <a:pt x="1304" y="1328"/>
                    <a:pt x="1304" y="1328"/>
                    <a:pt x="1329" y="1303"/>
                  </a:cubicBezTo>
                  <a:cubicBezTo>
                    <a:pt x="1329" y="1303"/>
                    <a:pt x="1329" y="1278"/>
                    <a:pt x="1329" y="1253"/>
                  </a:cubicBezTo>
                  <a:cubicBezTo>
                    <a:pt x="1053" y="927"/>
                    <a:pt x="752" y="602"/>
                    <a:pt x="452" y="276"/>
                  </a:cubicBezTo>
                  <a:cubicBezTo>
                    <a:pt x="326" y="151"/>
                    <a:pt x="201"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4"/>
            <p:cNvSpPr/>
            <p:nvPr/>
          </p:nvSpPr>
          <p:spPr>
            <a:xfrm>
              <a:off x="1492625" y="1789650"/>
              <a:ext cx="20700" cy="21800"/>
            </a:xfrm>
            <a:custGeom>
              <a:avLst/>
              <a:gdLst/>
              <a:ahLst/>
              <a:cxnLst/>
              <a:rect l="l" t="t" r="r" b="b"/>
              <a:pathLst>
                <a:path w="828" h="872" extrusionOk="0">
                  <a:moveTo>
                    <a:pt x="16" y="1"/>
                  </a:moveTo>
                  <a:cubicBezTo>
                    <a:pt x="7" y="1"/>
                    <a:pt x="0" y="7"/>
                    <a:pt x="0" y="20"/>
                  </a:cubicBezTo>
                  <a:cubicBezTo>
                    <a:pt x="0" y="45"/>
                    <a:pt x="0" y="45"/>
                    <a:pt x="0" y="70"/>
                  </a:cubicBezTo>
                  <a:cubicBezTo>
                    <a:pt x="301" y="295"/>
                    <a:pt x="552" y="546"/>
                    <a:pt x="752" y="847"/>
                  </a:cubicBezTo>
                  <a:cubicBezTo>
                    <a:pt x="752" y="847"/>
                    <a:pt x="777" y="872"/>
                    <a:pt x="777" y="872"/>
                  </a:cubicBezTo>
                  <a:cubicBezTo>
                    <a:pt x="802" y="872"/>
                    <a:pt x="802" y="872"/>
                    <a:pt x="802" y="847"/>
                  </a:cubicBezTo>
                  <a:cubicBezTo>
                    <a:pt x="827" y="847"/>
                    <a:pt x="827" y="822"/>
                    <a:pt x="802" y="796"/>
                  </a:cubicBezTo>
                  <a:cubicBezTo>
                    <a:pt x="602" y="496"/>
                    <a:pt x="351" y="245"/>
                    <a:pt x="50" y="20"/>
                  </a:cubicBezTo>
                  <a:cubicBezTo>
                    <a:pt x="38"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4"/>
            <p:cNvSpPr/>
            <p:nvPr/>
          </p:nvSpPr>
          <p:spPr>
            <a:xfrm>
              <a:off x="1517050" y="1857800"/>
              <a:ext cx="26975" cy="26325"/>
            </a:xfrm>
            <a:custGeom>
              <a:avLst/>
              <a:gdLst/>
              <a:ahLst/>
              <a:cxnLst/>
              <a:rect l="l" t="t" r="r" b="b"/>
              <a:pathLst>
                <a:path w="1079" h="1053" extrusionOk="0">
                  <a:moveTo>
                    <a:pt x="26" y="0"/>
                  </a:moveTo>
                  <a:cubicBezTo>
                    <a:pt x="26" y="0"/>
                    <a:pt x="1" y="25"/>
                    <a:pt x="1" y="25"/>
                  </a:cubicBezTo>
                  <a:cubicBezTo>
                    <a:pt x="1" y="50"/>
                    <a:pt x="26" y="76"/>
                    <a:pt x="26" y="76"/>
                  </a:cubicBezTo>
                  <a:cubicBezTo>
                    <a:pt x="101" y="76"/>
                    <a:pt x="126" y="126"/>
                    <a:pt x="176" y="176"/>
                  </a:cubicBezTo>
                  <a:cubicBezTo>
                    <a:pt x="402" y="502"/>
                    <a:pt x="677" y="802"/>
                    <a:pt x="1003" y="1053"/>
                  </a:cubicBezTo>
                  <a:lnTo>
                    <a:pt x="1028" y="1053"/>
                  </a:lnTo>
                  <a:cubicBezTo>
                    <a:pt x="1053" y="1053"/>
                    <a:pt x="1053" y="1053"/>
                    <a:pt x="1053" y="1028"/>
                  </a:cubicBezTo>
                  <a:cubicBezTo>
                    <a:pt x="1078" y="1028"/>
                    <a:pt x="1078" y="1003"/>
                    <a:pt x="1053" y="978"/>
                  </a:cubicBezTo>
                  <a:cubicBezTo>
                    <a:pt x="728" y="752"/>
                    <a:pt x="452" y="477"/>
                    <a:pt x="226" y="151"/>
                  </a:cubicBezTo>
                  <a:cubicBezTo>
                    <a:pt x="201" y="76"/>
                    <a:pt x="1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4"/>
            <p:cNvSpPr/>
            <p:nvPr/>
          </p:nvSpPr>
          <p:spPr>
            <a:xfrm>
              <a:off x="1525200" y="1855450"/>
              <a:ext cx="22575" cy="23675"/>
            </a:xfrm>
            <a:custGeom>
              <a:avLst/>
              <a:gdLst/>
              <a:ahLst/>
              <a:cxnLst/>
              <a:rect l="l" t="t" r="r" b="b"/>
              <a:pathLst>
                <a:path w="903" h="947" extrusionOk="0">
                  <a:moveTo>
                    <a:pt x="35" y="0"/>
                  </a:moveTo>
                  <a:cubicBezTo>
                    <a:pt x="26" y="0"/>
                    <a:pt x="13" y="7"/>
                    <a:pt x="1" y="19"/>
                  </a:cubicBezTo>
                  <a:cubicBezTo>
                    <a:pt x="1" y="19"/>
                    <a:pt x="1" y="44"/>
                    <a:pt x="1" y="69"/>
                  </a:cubicBezTo>
                  <a:lnTo>
                    <a:pt x="828" y="946"/>
                  </a:lnTo>
                  <a:lnTo>
                    <a:pt x="878" y="946"/>
                  </a:lnTo>
                  <a:cubicBezTo>
                    <a:pt x="903" y="921"/>
                    <a:pt x="903" y="921"/>
                    <a:pt x="878" y="896"/>
                  </a:cubicBezTo>
                  <a:lnTo>
                    <a:pt x="51" y="19"/>
                  </a:ln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4"/>
            <p:cNvSpPr/>
            <p:nvPr/>
          </p:nvSpPr>
          <p:spPr>
            <a:xfrm>
              <a:off x="1527075" y="1847150"/>
              <a:ext cx="14450" cy="13175"/>
            </a:xfrm>
            <a:custGeom>
              <a:avLst/>
              <a:gdLst/>
              <a:ahLst/>
              <a:cxnLst/>
              <a:rect l="l" t="t" r="r" b="b"/>
              <a:pathLst>
                <a:path w="578" h="527" extrusionOk="0">
                  <a:moveTo>
                    <a:pt x="76" y="0"/>
                  </a:moveTo>
                  <a:cubicBezTo>
                    <a:pt x="51" y="0"/>
                    <a:pt x="26" y="0"/>
                    <a:pt x="26" y="25"/>
                  </a:cubicBezTo>
                  <a:cubicBezTo>
                    <a:pt x="1" y="25"/>
                    <a:pt x="1" y="50"/>
                    <a:pt x="26" y="75"/>
                  </a:cubicBezTo>
                  <a:lnTo>
                    <a:pt x="502" y="502"/>
                  </a:lnTo>
                  <a:cubicBezTo>
                    <a:pt x="502" y="527"/>
                    <a:pt x="527" y="527"/>
                    <a:pt x="527" y="527"/>
                  </a:cubicBezTo>
                  <a:cubicBezTo>
                    <a:pt x="552" y="527"/>
                    <a:pt x="552" y="527"/>
                    <a:pt x="552" y="502"/>
                  </a:cubicBezTo>
                  <a:cubicBezTo>
                    <a:pt x="577" y="502"/>
                    <a:pt x="577" y="476"/>
                    <a:pt x="552" y="451"/>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4"/>
            <p:cNvSpPr/>
            <p:nvPr/>
          </p:nvSpPr>
          <p:spPr>
            <a:xfrm>
              <a:off x="1523950" y="1889275"/>
              <a:ext cx="32600" cy="29325"/>
            </a:xfrm>
            <a:custGeom>
              <a:avLst/>
              <a:gdLst/>
              <a:ahLst/>
              <a:cxnLst/>
              <a:rect l="l" t="t" r="r" b="b"/>
              <a:pathLst>
                <a:path w="1304" h="1173" extrusionOk="0">
                  <a:moveTo>
                    <a:pt x="41" y="1"/>
                  </a:moveTo>
                  <a:cubicBezTo>
                    <a:pt x="32" y="1"/>
                    <a:pt x="25" y="7"/>
                    <a:pt x="25" y="20"/>
                  </a:cubicBezTo>
                  <a:cubicBezTo>
                    <a:pt x="0" y="20"/>
                    <a:pt x="0" y="45"/>
                    <a:pt x="0" y="70"/>
                  </a:cubicBezTo>
                  <a:cubicBezTo>
                    <a:pt x="351" y="496"/>
                    <a:pt x="777" y="872"/>
                    <a:pt x="1254" y="1147"/>
                  </a:cubicBezTo>
                  <a:cubicBezTo>
                    <a:pt x="1254" y="1147"/>
                    <a:pt x="1254" y="1172"/>
                    <a:pt x="1254" y="1172"/>
                  </a:cubicBezTo>
                  <a:cubicBezTo>
                    <a:pt x="1279" y="1172"/>
                    <a:pt x="1279" y="1147"/>
                    <a:pt x="1304" y="1147"/>
                  </a:cubicBezTo>
                  <a:cubicBezTo>
                    <a:pt x="1304" y="1122"/>
                    <a:pt x="1304" y="1097"/>
                    <a:pt x="1279" y="1097"/>
                  </a:cubicBezTo>
                  <a:cubicBezTo>
                    <a:pt x="827" y="822"/>
                    <a:pt x="401"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4"/>
            <p:cNvSpPr/>
            <p:nvPr/>
          </p:nvSpPr>
          <p:spPr>
            <a:xfrm>
              <a:off x="1535225" y="1909175"/>
              <a:ext cx="23825" cy="20075"/>
            </a:xfrm>
            <a:custGeom>
              <a:avLst/>
              <a:gdLst/>
              <a:ahLst/>
              <a:cxnLst/>
              <a:rect l="l" t="t" r="r" b="b"/>
              <a:pathLst>
                <a:path w="953" h="803" extrusionOk="0">
                  <a:moveTo>
                    <a:pt x="26" y="0"/>
                  </a:moveTo>
                  <a:cubicBezTo>
                    <a:pt x="1" y="26"/>
                    <a:pt x="1" y="51"/>
                    <a:pt x="26" y="51"/>
                  </a:cubicBezTo>
                  <a:cubicBezTo>
                    <a:pt x="276" y="351"/>
                    <a:pt x="552" y="602"/>
                    <a:pt x="903" y="802"/>
                  </a:cubicBezTo>
                  <a:lnTo>
                    <a:pt x="953" y="802"/>
                  </a:lnTo>
                  <a:cubicBezTo>
                    <a:pt x="953" y="777"/>
                    <a:pt x="953" y="752"/>
                    <a:pt x="928" y="752"/>
                  </a:cubicBezTo>
                  <a:cubicBezTo>
                    <a:pt x="602" y="552"/>
                    <a:pt x="326" y="3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4"/>
            <p:cNvSpPr/>
            <p:nvPr/>
          </p:nvSpPr>
          <p:spPr>
            <a:xfrm>
              <a:off x="1538975" y="1921850"/>
              <a:ext cx="20700" cy="19300"/>
            </a:xfrm>
            <a:custGeom>
              <a:avLst/>
              <a:gdLst/>
              <a:ahLst/>
              <a:cxnLst/>
              <a:rect l="l" t="t" r="r" b="b"/>
              <a:pathLst>
                <a:path w="828" h="772" extrusionOk="0">
                  <a:moveTo>
                    <a:pt x="35" y="1"/>
                  </a:moveTo>
                  <a:cubicBezTo>
                    <a:pt x="26" y="1"/>
                    <a:pt x="13" y="7"/>
                    <a:pt x="1" y="20"/>
                  </a:cubicBezTo>
                  <a:cubicBezTo>
                    <a:pt x="1" y="45"/>
                    <a:pt x="1" y="70"/>
                    <a:pt x="1" y="70"/>
                  </a:cubicBezTo>
                  <a:lnTo>
                    <a:pt x="753" y="747"/>
                  </a:lnTo>
                  <a:cubicBezTo>
                    <a:pt x="753" y="747"/>
                    <a:pt x="778" y="772"/>
                    <a:pt x="778" y="772"/>
                  </a:cubicBezTo>
                  <a:cubicBezTo>
                    <a:pt x="778" y="772"/>
                    <a:pt x="803" y="747"/>
                    <a:pt x="803" y="747"/>
                  </a:cubicBezTo>
                  <a:cubicBezTo>
                    <a:pt x="828" y="747"/>
                    <a:pt x="828" y="722"/>
                    <a:pt x="803" y="696"/>
                  </a:cubicBezTo>
                  <a:lnTo>
                    <a:pt x="51" y="20"/>
                  </a:lnTo>
                  <a:cubicBezTo>
                    <a:pt x="51" y="7"/>
                    <a:pt x="4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4"/>
            <p:cNvSpPr/>
            <p:nvPr/>
          </p:nvSpPr>
          <p:spPr>
            <a:xfrm>
              <a:off x="1541500" y="1932975"/>
              <a:ext cx="19450" cy="20075"/>
            </a:xfrm>
            <a:custGeom>
              <a:avLst/>
              <a:gdLst/>
              <a:ahLst/>
              <a:cxnLst/>
              <a:rect l="l" t="t" r="r" b="b"/>
              <a:pathLst>
                <a:path w="778" h="803" extrusionOk="0">
                  <a:moveTo>
                    <a:pt x="25" y="1"/>
                  </a:moveTo>
                  <a:cubicBezTo>
                    <a:pt x="0" y="26"/>
                    <a:pt x="0" y="51"/>
                    <a:pt x="0" y="51"/>
                  </a:cubicBezTo>
                  <a:cubicBezTo>
                    <a:pt x="201" y="352"/>
                    <a:pt x="451" y="602"/>
                    <a:pt x="727" y="803"/>
                  </a:cubicBezTo>
                  <a:lnTo>
                    <a:pt x="777" y="803"/>
                  </a:lnTo>
                  <a:cubicBezTo>
                    <a:pt x="777" y="778"/>
                    <a:pt x="777" y="753"/>
                    <a:pt x="777" y="753"/>
                  </a:cubicBezTo>
                  <a:cubicBezTo>
                    <a:pt x="501" y="552"/>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4"/>
            <p:cNvSpPr/>
            <p:nvPr/>
          </p:nvSpPr>
          <p:spPr>
            <a:xfrm>
              <a:off x="1540250" y="1941900"/>
              <a:ext cx="20075" cy="20550"/>
            </a:xfrm>
            <a:custGeom>
              <a:avLst/>
              <a:gdLst/>
              <a:ahLst/>
              <a:cxnLst/>
              <a:rect l="l" t="t" r="r" b="b"/>
              <a:pathLst>
                <a:path w="803" h="822" extrusionOk="0">
                  <a:moveTo>
                    <a:pt x="60" y="1"/>
                  </a:moveTo>
                  <a:cubicBezTo>
                    <a:pt x="50" y="1"/>
                    <a:pt x="38" y="7"/>
                    <a:pt x="25" y="20"/>
                  </a:cubicBezTo>
                  <a:cubicBezTo>
                    <a:pt x="0" y="20"/>
                    <a:pt x="0" y="45"/>
                    <a:pt x="25" y="70"/>
                  </a:cubicBezTo>
                  <a:cubicBezTo>
                    <a:pt x="226" y="346"/>
                    <a:pt x="476" y="596"/>
                    <a:pt x="752" y="797"/>
                  </a:cubicBezTo>
                  <a:cubicBezTo>
                    <a:pt x="752" y="797"/>
                    <a:pt x="777" y="822"/>
                    <a:pt x="777" y="822"/>
                  </a:cubicBezTo>
                  <a:cubicBezTo>
                    <a:pt x="777" y="822"/>
                    <a:pt x="802" y="797"/>
                    <a:pt x="802" y="797"/>
                  </a:cubicBezTo>
                  <a:cubicBezTo>
                    <a:pt x="802" y="772"/>
                    <a:pt x="802" y="747"/>
                    <a:pt x="802" y="747"/>
                  </a:cubicBezTo>
                  <a:cubicBezTo>
                    <a:pt x="501" y="546"/>
                    <a:pt x="276" y="295"/>
                    <a:pt x="75" y="20"/>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4"/>
            <p:cNvSpPr/>
            <p:nvPr/>
          </p:nvSpPr>
          <p:spPr>
            <a:xfrm>
              <a:off x="1530225" y="1944250"/>
              <a:ext cx="30725" cy="32000"/>
            </a:xfrm>
            <a:custGeom>
              <a:avLst/>
              <a:gdLst/>
              <a:ahLst/>
              <a:cxnLst/>
              <a:rect l="l" t="t" r="r" b="b"/>
              <a:pathLst>
                <a:path w="1229" h="1280" extrusionOk="0">
                  <a:moveTo>
                    <a:pt x="25" y="1"/>
                  </a:moveTo>
                  <a:cubicBezTo>
                    <a:pt x="0" y="26"/>
                    <a:pt x="0" y="26"/>
                    <a:pt x="0" y="51"/>
                  </a:cubicBezTo>
                  <a:cubicBezTo>
                    <a:pt x="125" y="201"/>
                    <a:pt x="251" y="327"/>
                    <a:pt x="376" y="452"/>
                  </a:cubicBezTo>
                  <a:lnTo>
                    <a:pt x="1178" y="1254"/>
                  </a:lnTo>
                  <a:cubicBezTo>
                    <a:pt x="1178" y="1254"/>
                    <a:pt x="1178" y="1279"/>
                    <a:pt x="1203" y="1279"/>
                  </a:cubicBezTo>
                  <a:cubicBezTo>
                    <a:pt x="1203" y="1279"/>
                    <a:pt x="1228" y="1254"/>
                    <a:pt x="1228" y="1254"/>
                  </a:cubicBezTo>
                  <a:cubicBezTo>
                    <a:pt x="1228" y="1254"/>
                    <a:pt x="1228" y="1229"/>
                    <a:pt x="1228" y="1204"/>
                  </a:cubicBezTo>
                  <a:lnTo>
                    <a:pt x="426" y="402"/>
                  </a:lnTo>
                  <a:cubicBezTo>
                    <a:pt x="301" y="277"/>
                    <a:pt x="175"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4"/>
            <p:cNvSpPr/>
            <p:nvPr/>
          </p:nvSpPr>
          <p:spPr>
            <a:xfrm>
              <a:off x="1435600" y="1850900"/>
              <a:ext cx="16325" cy="19450"/>
            </a:xfrm>
            <a:custGeom>
              <a:avLst/>
              <a:gdLst/>
              <a:ahLst/>
              <a:cxnLst/>
              <a:rect l="l" t="t" r="r" b="b"/>
              <a:pathLst>
                <a:path w="653" h="778" extrusionOk="0">
                  <a:moveTo>
                    <a:pt x="1" y="1"/>
                  </a:moveTo>
                  <a:cubicBezTo>
                    <a:pt x="1" y="26"/>
                    <a:pt x="1" y="51"/>
                    <a:pt x="1" y="51"/>
                  </a:cubicBezTo>
                  <a:cubicBezTo>
                    <a:pt x="176" y="301"/>
                    <a:pt x="376" y="527"/>
                    <a:pt x="577" y="753"/>
                  </a:cubicBezTo>
                  <a:cubicBezTo>
                    <a:pt x="577" y="753"/>
                    <a:pt x="602" y="778"/>
                    <a:pt x="602" y="778"/>
                  </a:cubicBezTo>
                  <a:cubicBezTo>
                    <a:pt x="602" y="778"/>
                    <a:pt x="627" y="778"/>
                    <a:pt x="627" y="753"/>
                  </a:cubicBezTo>
                  <a:cubicBezTo>
                    <a:pt x="627" y="753"/>
                    <a:pt x="652" y="727"/>
                    <a:pt x="627" y="702"/>
                  </a:cubicBezTo>
                  <a:cubicBezTo>
                    <a:pt x="427" y="477"/>
                    <a:pt x="251" y="251"/>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4"/>
            <p:cNvSpPr/>
            <p:nvPr/>
          </p:nvSpPr>
          <p:spPr>
            <a:xfrm>
              <a:off x="1481975" y="1879250"/>
              <a:ext cx="16925" cy="17425"/>
            </a:xfrm>
            <a:custGeom>
              <a:avLst/>
              <a:gdLst/>
              <a:ahLst/>
              <a:cxnLst/>
              <a:rect l="l" t="t" r="r" b="b"/>
              <a:pathLst>
                <a:path w="677" h="697" extrusionOk="0">
                  <a:moveTo>
                    <a:pt x="35" y="1"/>
                  </a:moveTo>
                  <a:cubicBezTo>
                    <a:pt x="25" y="1"/>
                    <a:pt x="13" y="7"/>
                    <a:pt x="0" y="20"/>
                  </a:cubicBezTo>
                  <a:cubicBezTo>
                    <a:pt x="0" y="20"/>
                    <a:pt x="0" y="45"/>
                    <a:pt x="0" y="70"/>
                  </a:cubicBezTo>
                  <a:lnTo>
                    <a:pt x="602" y="696"/>
                  </a:lnTo>
                  <a:lnTo>
                    <a:pt x="652" y="696"/>
                  </a:lnTo>
                  <a:cubicBezTo>
                    <a:pt x="677" y="671"/>
                    <a:pt x="677" y="646"/>
                    <a:pt x="677" y="646"/>
                  </a:cubicBezTo>
                  <a:lnTo>
                    <a:pt x="50" y="20"/>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4"/>
            <p:cNvSpPr/>
            <p:nvPr/>
          </p:nvSpPr>
          <p:spPr>
            <a:xfrm>
              <a:off x="1483850" y="1871575"/>
              <a:ext cx="20075" cy="18825"/>
            </a:xfrm>
            <a:custGeom>
              <a:avLst/>
              <a:gdLst/>
              <a:ahLst/>
              <a:cxnLst/>
              <a:rect l="l" t="t" r="r" b="b"/>
              <a:pathLst>
                <a:path w="803" h="753" extrusionOk="0">
                  <a:moveTo>
                    <a:pt x="25" y="1"/>
                  </a:moveTo>
                  <a:cubicBezTo>
                    <a:pt x="0" y="1"/>
                    <a:pt x="0" y="26"/>
                    <a:pt x="0" y="51"/>
                  </a:cubicBezTo>
                  <a:cubicBezTo>
                    <a:pt x="201" y="327"/>
                    <a:pt x="452" y="552"/>
                    <a:pt x="727" y="753"/>
                  </a:cubicBezTo>
                  <a:lnTo>
                    <a:pt x="777" y="753"/>
                  </a:lnTo>
                  <a:cubicBezTo>
                    <a:pt x="802" y="728"/>
                    <a:pt x="777" y="702"/>
                    <a:pt x="777" y="702"/>
                  </a:cubicBezTo>
                  <a:cubicBezTo>
                    <a:pt x="502" y="502"/>
                    <a:pt x="251"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4"/>
            <p:cNvSpPr/>
            <p:nvPr/>
          </p:nvSpPr>
          <p:spPr>
            <a:xfrm>
              <a:off x="1456275" y="1956325"/>
              <a:ext cx="44525" cy="48125"/>
            </a:xfrm>
            <a:custGeom>
              <a:avLst/>
              <a:gdLst/>
              <a:ahLst/>
              <a:cxnLst/>
              <a:rect l="l" t="t" r="r" b="b"/>
              <a:pathLst>
                <a:path w="1781" h="1925" extrusionOk="0">
                  <a:moveTo>
                    <a:pt x="60" y="0"/>
                  </a:moveTo>
                  <a:cubicBezTo>
                    <a:pt x="51" y="0"/>
                    <a:pt x="38" y="7"/>
                    <a:pt x="26" y="19"/>
                  </a:cubicBezTo>
                  <a:cubicBezTo>
                    <a:pt x="1" y="19"/>
                    <a:pt x="1" y="44"/>
                    <a:pt x="26" y="69"/>
                  </a:cubicBezTo>
                  <a:cubicBezTo>
                    <a:pt x="502" y="771"/>
                    <a:pt x="1053" y="1398"/>
                    <a:pt x="1730" y="1924"/>
                  </a:cubicBezTo>
                  <a:lnTo>
                    <a:pt x="1780" y="1924"/>
                  </a:lnTo>
                  <a:cubicBezTo>
                    <a:pt x="1780" y="1899"/>
                    <a:pt x="1780" y="1874"/>
                    <a:pt x="1780" y="1874"/>
                  </a:cubicBezTo>
                  <a:cubicBezTo>
                    <a:pt x="1103" y="1348"/>
                    <a:pt x="552" y="721"/>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4"/>
            <p:cNvSpPr/>
            <p:nvPr/>
          </p:nvSpPr>
          <p:spPr>
            <a:xfrm>
              <a:off x="1470075" y="1983100"/>
              <a:ext cx="21325" cy="20700"/>
            </a:xfrm>
            <a:custGeom>
              <a:avLst/>
              <a:gdLst/>
              <a:ahLst/>
              <a:cxnLst/>
              <a:rect l="l" t="t" r="r" b="b"/>
              <a:pathLst>
                <a:path w="853" h="828" extrusionOk="0">
                  <a:moveTo>
                    <a:pt x="25" y="1"/>
                  </a:moveTo>
                  <a:cubicBezTo>
                    <a:pt x="0" y="26"/>
                    <a:pt x="0" y="51"/>
                    <a:pt x="0" y="51"/>
                  </a:cubicBezTo>
                  <a:cubicBezTo>
                    <a:pt x="226" y="352"/>
                    <a:pt x="501" y="602"/>
                    <a:pt x="777" y="828"/>
                  </a:cubicBezTo>
                  <a:lnTo>
                    <a:pt x="827" y="828"/>
                  </a:lnTo>
                  <a:cubicBezTo>
                    <a:pt x="852" y="803"/>
                    <a:pt x="852" y="778"/>
                    <a:pt x="827" y="778"/>
                  </a:cubicBezTo>
                  <a:cubicBezTo>
                    <a:pt x="551" y="552"/>
                    <a:pt x="276" y="302"/>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4"/>
            <p:cNvSpPr/>
            <p:nvPr/>
          </p:nvSpPr>
          <p:spPr>
            <a:xfrm>
              <a:off x="1525200" y="1964950"/>
              <a:ext cx="41375" cy="38225"/>
            </a:xfrm>
            <a:custGeom>
              <a:avLst/>
              <a:gdLst/>
              <a:ahLst/>
              <a:cxnLst/>
              <a:rect l="l" t="t" r="r" b="b"/>
              <a:pathLst>
                <a:path w="1655" h="1529" extrusionOk="0">
                  <a:moveTo>
                    <a:pt x="1" y="0"/>
                  </a:moveTo>
                  <a:cubicBezTo>
                    <a:pt x="1" y="25"/>
                    <a:pt x="1" y="50"/>
                    <a:pt x="1" y="50"/>
                  </a:cubicBezTo>
                  <a:cubicBezTo>
                    <a:pt x="477" y="602"/>
                    <a:pt x="1003" y="1078"/>
                    <a:pt x="1605" y="1504"/>
                  </a:cubicBezTo>
                  <a:cubicBezTo>
                    <a:pt x="1605" y="1504"/>
                    <a:pt x="1605" y="1529"/>
                    <a:pt x="1605" y="1529"/>
                  </a:cubicBezTo>
                  <a:cubicBezTo>
                    <a:pt x="1630" y="1529"/>
                    <a:pt x="1630" y="1504"/>
                    <a:pt x="1630" y="1504"/>
                  </a:cubicBezTo>
                  <a:cubicBezTo>
                    <a:pt x="1655" y="1479"/>
                    <a:pt x="1655" y="1454"/>
                    <a:pt x="1630" y="1454"/>
                  </a:cubicBezTo>
                  <a:cubicBezTo>
                    <a:pt x="1053" y="1028"/>
                    <a:pt x="527" y="551"/>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4"/>
            <p:cNvSpPr/>
            <p:nvPr/>
          </p:nvSpPr>
          <p:spPr>
            <a:xfrm>
              <a:off x="1530225" y="1978875"/>
              <a:ext cx="37600" cy="38100"/>
            </a:xfrm>
            <a:custGeom>
              <a:avLst/>
              <a:gdLst/>
              <a:ahLst/>
              <a:cxnLst/>
              <a:rect l="l" t="t" r="r" b="b"/>
              <a:pathLst>
                <a:path w="1504" h="1524" extrusionOk="0">
                  <a:moveTo>
                    <a:pt x="34" y="1"/>
                  </a:moveTo>
                  <a:cubicBezTo>
                    <a:pt x="25" y="1"/>
                    <a:pt x="13" y="7"/>
                    <a:pt x="0" y="20"/>
                  </a:cubicBezTo>
                  <a:cubicBezTo>
                    <a:pt x="0" y="20"/>
                    <a:pt x="0" y="45"/>
                    <a:pt x="0" y="70"/>
                  </a:cubicBezTo>
                  <a:cubicBezTo>
                    <a:pt x="451" y="571"/>
                    <a:pt x="952" y="1047"/>
                    <a:pt x="1454" y="1498"/>
                  </a:cubicBezTo>
                  <a:cubicBezTo>
                    <a:pt x="1454" y="1498"/>
                    <a:pt x="1479" y="1523"/>
                    <a:pt x="1479" y="1523"/>
                  </a:cubicBezTo>
                  <a:cubicBezTo>
                    <a:pt x="1479" y="1523"/>
                    <a:pt x="1504" y="1498"/>
                    <a:pt x="1504" y="1498"/>
                  </a:cubicBezTo>
                  <a:cubicBezTo>
                    <a:pt x="1504" y="1473"/>
                    <a:pt x="1504" y="1473"/>
                    <a:pt x="1504" y="1448"/>
                  </a:cubicBezTo>
                  <a:cubicBezTo>
                    <a:pt x="977" y="997"/>
                    <a:pt x="501" y="521"/>
                    <a:pt x="50" y="20"/>
                  </a:cubicBezTo>
                  <a:cubicBezTo>
                    <a:pt x="50"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4"/>
            <p:cNvSpPr/>
            <p:nvPr/>
          </p:nvSpPr>
          <p:spPr>
            <a:xfrm>
              <a:off x="1532725" y="1994550"/>
              <a:ext cx="35725" cy="32450"/>
            </a:xfrm>
            <a:custGeom>
              <a:avLst/>
              <a:gdLst/>
              <a:ahLst/>
              <a:cxnLst/>
              <a:rect l="l" t="t" r="r" b="b"/>
              <a:pathLst>
                <a:path w="1429" h="1298" extrusionOk="0">
                  <a:moveTo>
                    <a:pt x="41" y="0"/>
                  </a:moveTo>
                  <a:cubicBezTo>
                    <a:pt x="32" y="0"/>
                    <a:pt x="25" y="7"/>
                    <a:pt x="25" y="19"/>
                  </a:cubicBezTo>
                  <a:cubicBezTo>
                    <a:pt x="0" y="19"/>
                    <a:pt x="0" y="44"/>
                    <a:pt x="25" y="69"/>
                  </a:cubicBezTo>
                  <a:cubicBezTo>
                    <a:pt x="451" y="495"/>
                    <a:pt x="903" y="896"/>
                    <a:pt x="1354" y="1297"/>
                  </a:cubicBezTo>
                  <a:lnTo>
                    <a:pt x="1379" y="1297"/>
                  </a:lnTo>
                  <a:cubicBezTo>
                    <a:pt x="1404" y="1297"/>
                    <a:pt x="1404" y="1297"/>
                    <a:pt x="1404" y="1272"/>
                  </a:cubicBezTo>
                  <a:cubicBezTo>
                    <a:pt x="1429" y="1272"/>
                    <a:pt x="1429" y="1247"/>
                    <a:pt x="1404" y="1222"/>
                  </a:cubicBezTo>
                  <a:cubicBezTo>
                    <a:pt x="953" y="846"/>
                    <a:pt x="502" y="445"/>
                    <a:pt x="75"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4"/>
            <p:cNvSpPr/>
            <p:nvPr/>
          </p:nvSpPr>
          <p:spPr>
            <a:xfrm>
              <a:off x="1538350" y="2007550"/>
              <a:ext cx="32000" cy="30725"/>
            </a:xfrm>
            <a:custGeom>
              <a:avLst/>
              <a:gdLst/>
              <a:ahLst/>
              <a:cxnLst/>
              <a:rect l="l" t="t" r="r" b="b"/>
              <a:pathLst>
                <a:path w="1280" h="1229" extrusionOk="0">
                  <a:moveTo>
                    <a:pt x="26" y="0"/>
                  </a:moveTo>
                  <a:cubicBezTo>
                    <a:pt x="26" y="25"/>
                    <a:pt x="1" y="25"/>
                    <a:pt x="26" y="50"/>
                  </a:cubicBezTo>
                  <a:cubicBezTo>
                    <a:pt x="327" y="527"/>
                    <a:pt x="728" y="928"/>
                    <a:pt x="1204" y="1203"/>
                  </a:cubicBezTo>
                  <a:cubicBezTo>
                    <a:pt x="1204" y="1203"/>
                    <a:pt x="1229" y="1228"/>
                    <a:pt x="1229" y="1228"/>
                  </a:cubicBezTo>
                  <a:cubicBezTo>
                    <a:pt x="1229" y="1228"/>
                    <a:pt x="1254" y="1203"/>
                    <a:pt x="1254" y="1203"/>
                  </a:cubicBezTo>
                  <a:cubicBezTo>
                    <a:pt x="1279" y="1178"/>
                    <a:pt x="1254" y="1153"/>
                    <a:pt x="1254" y="1153"/>
                  </a:cubicBezTo>
                  <a:cubicBezTo>
                    <a:pt x="778" y="878"/>
                    <a:pt x="377" y="47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4"/>
            <p:cNvSpPr/>
            <p:nvPr/>
          </p:nvSpPr>
          <p:spPr>
            <a:xfrm>
              <a:off x="1538975" y="2019450"/>
              <a:ext cx="28225" cy="28225"/>
            </a:xfrm>
            <a:custGeom>
              <a:avLst/>
              <a:gdLst/>
              <a:ahLst/>
              <a:cxnLst/>
              <a:rect l="l" t="t" r="r" b="b"/>
              <a:pathLst>
                <a:path w="1129" h="1129" extrusionOk="0">
                  <a:moveTo>
                    <a:pt x="26" y="1"/>
                  </a:moveTo>
                  <a:cubicBezTo>
                    <a:pt x="1" y="1"/>
                    <a:pt x="1" y="26"/>
                    <a:pt x="26" y="51"/>
                  </a:cubicBezTo>
                  <a:cubicBezTo>
                    <a:pt x="176" y="301"/>
                    <a:pt x="402" y="502"/>
                    <a:pt x="627" y="677"/>
                  </a:cubicBezTo>
                  <a:cubicBezTo>
                    <a:pt x="778" y="828"/>
                    <a:pt x="928" y="953"/>
                    <a:pt x="1054" y="1103"/>
                  </a:cubicBezTo>
                  <a:cubicBezTo>
                    <a:pt x="1054" y="1128"/>
                    <a:pt x="1079" y="1128"/>
                    <a:pt x="1079" y="1128"/>
                  </a:cubicBezTo>
                  <a:cubicBezTo>
                    <a:pt x="1079" y="1128"/>
                    <a:pt x="1104" y="1128"/>
                    <a:pt x="1104" y="1103"/>
                  </a:cubicBezTo>
                  <a:cubicBezTo>
                    <a:pt x="1129" y="1103"/>
                    <a:pt x="1129" y="1078"/>
                    <a:pt x="1104" y="1053"/>
                  </a:cubicBezTo>
                  <a:cubicBezTo>
                    <a:pt x="978" y="903"/>
                    <a:pt x="828" y="777"/>
                    <a:pt x="653" y="627"/>
                  </a:cubicBezTo>
                  <a:cubicBezTo>
                    <a:pt x="452" y="452"/>
                    <a:pt x="226" y="25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4"/>
            <p:cNvSpPr/>
            <p:nvPr/>
          </p:nvSpPr>
          <p:spPr>
            <a:xfrm>
              <a:off x="1538975" y="2027750"/>
              <a:ext cx="26975" cy="27450"/>
            </a:xfrm>
            <a:custGeom>
              <a:avLst/>
              <a:gdLst/>
              <a:ahLst/>
              <a:cxnLst/>
              <a:rect l="l" t="t" r="r" b="b"/>
              <a:pathLst>
                <a:path w="1079" h="1098" extrusionOk="0">
                  <a:moveTo>
                    <a:pt x="42" y="1"/>
                  </a:moveTo>
                  <a:cubicBezTo>
                    <a:pt x="32" y="1"/>
                    <a:pt x="26" y="7"/>
                    <a:pt x="26" y="19"/>
                  </a:cubicBezTo>
                  <a:cubicBezTo>
                    <a:pt x="1" y="19"/>
                    <a:pt x="1" y="44"/>
                    <a:pt x="26" y="70"/>
                  </a:cubicBezTo>
                  <a:cubicBezTo>
                    <a:pt x="302" y="445"/>
                    <a:pt x="653" y="771"/>
                    <a:pt x="1003" y="1097"/>
                  </a:cubicBezTo>
                  <a:lnTo>
                    <a:pt x="1054" y="1097"/>
                  </a:lnTo>
                  <a:cubicBezTo>
                    <a:pt x="1079" y="1072"/>
                    <a:pt x="1079" y="1047"/>
                    <a:pt x="1054" y="1047"/>
                  </a:cubicBezTo>
                  <a:cubicBezTo>
                    <a:pt x="703" y="721"/>
                    <a:pt x="377" y="395"/>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4"/>
            <p:cNvSpPr/>
            <p:nvPr/>
          </p:nvSpPr>
          <p:spPr>
            <a:xfrm>
              <a:off x="1541500" y="2040750"/>
              <a:ext cx="21950" cy="24475"/>
            </a:xfrm>
            <a:custGeom>
              <a:avLst/>
              <a:gdLst/>
              <a:ahLst/>
              <a:cxnLst/>
              <a:rect l="l" t="t" r="r" b="b"/>
              <a:pathLst>
                <a:path w="878" h="979" extrusionOk="0">
                  <a:moveTo>
                    <a:pt x="25" y="1"/>
                  </a:moveTo>
                  <a:cubicBezTo>
                    <a:pt x="25" y="1"/>
                    <a:pt x="0" y="26"/>
                    <a:pt x="0" y="51"/>
                  </a:cubicBezTo>
                  <a:cubicBezTo>
                    <a:pt x="50" y="151"/>
                    <a:pt x="125" y="251"/>
                    <a:pt x="201" y="326"/>
                  </a:cubicBezTo>
                  <a:lnTo>
                    <a:pt x="827" y="978"/>
                  </a:lnTo>
                  <a:lnTo>
                    <a:pt x="877" y="978"/>
                  </a:lnTo>
                  <a:cubicBezTo>
                    <a:pt x="877" y="953"/>
                    <a:pt x="877" y="928"/>
                    <a:pt x="877" y="928"/>
                  </a:cubicBezTo>
                  <a:lnTo>
                    <a:pt x="251" y="276"/>
                  </a:lnTo>
                  <a:cubicBezTo>
                    <a:pt x="176" y="201"/>
                    <a:pt x="100" y="1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4"/>
            <p:cNvSpPr/>
            <p:nvPr/>
          </p:nvSpPr>
          <p:spPr>
            <a:xfrm>
              <a:off x="1532100" y="2111725"/>
              <a:ext cx="35725" cy="37450"/>
            </a:xfrm>
            <a:custGeom>
              <a:avLst/>
              <a:gdLst/>
              <a:ahLst/>
              <a:cxnLst/>
              <a:rect l="l" t="t" r="r" b="b"/>
              <a:pathLst>
                <a:path w="1429" h="1498" extrusionOk="0">
                  <a:moveTo>
                    <a:pt x="35" y="0"/>
                  </a:moveTo>
                  <a:cubicBezTo>
                    <a:pt x="25" y="0"/>
                    <a:pt x="13" y="6"/>
                    <a:pt x="0" y="19"/>
                  </a:cubicBezTo>
                  <a:cubicBezTo>
                    <a:pt x="0" y="19"/>
                    <a:pt x="0" y="44"/>
                    <a:pt x="0" y="69"/>
                  </a:cubicBezTo>
                  <a:cubicBezTo>
                    <a:pt x="426" y="545"/>
                    <a:pt x="902" y="1021"/>
                    <a:pt x="1379" y="1472"/>
                  </a:cubicBezTo>
                  <a:cubicBezTo>
                    <a:pt x="1379" y="1472"/>
                    <a:pt x="1404" y="1498"/>
                    <a:pt x="1404" y="1498"/>
                  </a:cubicBezTo>
                  <a:cubicBezTo>
                    <a:pt x="1404" y="1498"/>
                    <a:pt x="1429" y="1472"/>
                    <a:pt x="1429" y="1472"/>
                  </a:cubicBezTo>
                  <a:cubicBezTo>
                    <a:pt x="1429" y="1472"/>
                    <a:pt x="1429" y="1447"/>
                    <a:pt x="1429" y="1422"/>
                  </a:cubicBezTo>
                  <a:cubicBezTo>
                    <a:pt x="953" y="971"/>
                    <a:pt x="476" y="520"/>
                    <a:pt x="50" y="19"/>
                  </a:cubicBezTo>
                  <a:cubicBezTo>
                    <a:pt x="50"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4"/>
            <p:cNvSpPr/>
            <p:nvPr/>
          </p:nvSpPr>
          <p:spPr>
            <a:xfrm>
              <a:off x="1544625" y="2116575"/>
              <a:ext cx="20700" cy="20075"/>
            </a:xfrm>
            <a:custGeom>
              <a:avLst/>
              <a:gdLst/>
              <a:ahLst/>
              <a:cxnLst/>
              <a:rect l="l" t="t" r="r" b="b"/>
              <a:pathLst>
                <a:path w="828" h="803" extrusionOk="0">
                  <a:moveTo>
                    <a:pt x="26" y="0"/>
                  </a:moveTo>
                  <a:cubicBezTo>
                    <a:pt x="0" y="0"/>
                    <a:pt x="0" y="25"/>
                    <a:pt x="0" y="50"/>
                  </a:cubicBezTo>
                  <a:cubicBezTo>
                    <a:pt x="226" y="326"/>
                    <a:pt x="477" y="577"/>
                    <a:pt x="752" y="802"/>
                  </a:cubicBezTo>
                  <a:lnTo>
                    <a:pt x="802" y="802"/>
                  </a:lnTo>
                  <a:cubicBezTo>
                    <a:pt x="828" y="777"/>
                    <a:pt x="828" y="752"/>
                    <a:pt x="802" y="752"/>
                  </a:cubicBezTo>
                  <a:cubicBezTo>
                    <a:pt x="527" y="527"/>
                    <a:pt x="276" y="2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4"/>
            <p:cNvSpPr/>
            <p:nvPr/>
          </p:nvSpPr>
          <p:spPr>
            <a:xfrm>
              <a:off x="1548375" y="2107950"/>
              <a:ext cx="19450" cy="20550"/>
            </a:xfrm>
            <a:custGeom>
              <a:avLst/>
              <a:gdLst/>
              <a:ahLst/>
              <a:cxnLst/>
              <a:rect l="l" t="t" r="r" b="b"/>
              <a:pathLst>
                <a:path w="778" h="822" extrusionOk="0">
                  <a:moveTo>
                    <a:pt x="42" y="1"/>
                  </a:moveTo>
                  <a:cubicBezTo>
                    <a:pt x="32" y="1"/>
                    <a:pt x="26" y="7"/>
                    <a:pt x="26" y="19"/>
                  </a:cubicBezTo>
                  <a:cubicBezTo>
                    <a:pt x="1" y="19"/>
                    <a:pt x="1" y="44"/>
                    <a:pt x="26" y="70"/>
                  </a:cubicBezTo>
                  <a:lnTo>
                    <a:pt x="703" y="796"/>
                  </a:lnTo>
                  <a:cubicBezTo>
                    <a:pt x="703" y="821"/>
                    <a:pt x="728" y="821"/>
                    <a:pt x="728" y="821"/>
                  </a:cubicBezTo>
                  <a:cubicBezTo>
                    <a:pt x="728" y="821"/>
                    <a:pt x="753" y="821"/>
                    <a:pt x="753" y="796"/>
                  </a:cubicBezTo>
                  <a:cubicBezTo>
                    <a:pt x="778" y="796"/>
                    <a:pt x="778" y="771"/>
                    <a:pt x="753" y="746"/>
                  </a:cubicBezTo>
                  <a:lnTo>
                    <a:pt x="76" y="19"/>
                  </a:ln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4"/>
            <p:cNvSpPr/>
            <p:nvPr/>
          </p:nvSpPr>
          <p:spPr>
            <a:xfrm>
              <a:off x="1536475" y="2075225"/>
              <a:ext cx="30725" cy="30725"/>
            </a:xfrm>
            <a:custGeom>
              <a:avLst/>
              <a:gdLst/>
              <a:ahLst/>
              <a:cxnLst/>
              <a:rect l="l" t="t" r="r" b="b"/>
              <a:pathLst>
                <a:path w="1229" h="1229" extrusionOk="0">
                  <a:moveTo>
                    <a:pt x="26" y="0"/>
                  </a:moveTo>
                  <a:cubicBezTo>
                    <a:pt x="1" y="25"/>
                    <a:pt x="1" y="50"/>
                    <a:pt x="1" y="50"/>
                  </a:cubicBezTo>
                  <a:cubicBezTo>
                    <a:pt x="326" y="501"/>
                    <a:pt x="727" y="902"/>
                    <a:pt x="1154" y="1228"/>
                  </a:cubicBezTo>
                  <a:lnTo>
                    <a:pt x="1204" y="1228"/>
                  </a:lnTo>
                  <a:cubicBezTo>
                    <a:pt x="1229" y="1203"/>
                    <a:pt x="1229" y="1178"/>
                    <a:pt x="1204" y="1178"/>
                  </a:cubicBezTo>
                  <a:cubicBezTo>
                    <a:pt x="778" y="852"/>
                    <a:pt x="377" y="4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4"/>
            <p:cNvSpPr/>
            <p:nvPr/>
          </p:nvSpPr>
          <p:spPr>
            <a:xfrm>
              <a:off x="1543375" y="2071450"/>
              <a:ext cx="22575" cy="24475"/>
            </a:xfrm>
            <a:custGeom>
              <a:avLst/>
              <a:gdLst/>
              <a:ahLst/>
              <a:cxnLst/>
              <a:rect l="l" t="t" r="r" b="b"/>
              <a:pathLst>
                <a:path w="903" h="979" extrusionOk="0">
                  <a:moveTo>
                    <a:pt x="25" y="1"/>
                  </a:moveTo>
                  <a:cubicBezTo>
                    <a:pt x="0" y="26"/>
                    <a:pt x="0" y="51"/>
                    <a:pt x="0" y="51"/>
                  </a:cubicBezTo>
                  <a:cubicBezTo>
                    <a:pt x="226" y="402"/>
                    <a:pt x="527" y="702"/>
                    <a:pt x="852" y="953"/>
                  </a:cubicBezTo>
                  <a:cubicBezTo>
                    <a:pt x="852" y="953"/>
                    <a:pt x="852" y="978"/>
                    <a:pt x="852" y="978"/>
                  </a:cubicBezTo>
                  <a:cubicBezTo>
                    <a:pt x="878" y="978"/>
                    <a:pt x="878" y="953"/>
                    <a:pt x="903" y="953"/>
                  </a:cubicBezTo>
                  <a:cubicBezTo>
                    <a:pt x="903" y="928"/>
                    <a:pt x="903" y="928"/>
                    <a:pt x="878" y="903"/>
                  </a:cubicBezTo>
                  <a:cubicBezTo>
                    <a:pt x="577" y="652"/>
                    <a:pt x="301" y="352"/>
                    <a:pt x="50"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4"/>
            <p:cNvSpPr/>
            <p:nvPr/>
          </p:nvSpPr>
          <p:spPr>
            <a:xfrm>
              <a:off x="1455025" y="2044050"/>
              <a:ext cx="30100" cy="34325"/>
            </a:xfrm>
            <a:custGeom>
              <a:avLst/>
              <a:gdLst/>
              <a:ahLst/>
              <a:cxnLst/>
              <a:rect l="l" t="t" r="r" b="b"/>
              <a:pathLst>
                <a:path w="1204" h="1373" extrusionOk="0">
                  <a:moveTo>
                    <a:pt x="60" y="0"/>
                  </a:moveTo>
                  <a:cubicBezTo>
                    <a:pt x="51" y="0"/>
                    <a:pt x="38" y="7"/>
                    <a:pt x="26" y="19"/>
                  </a:cubicBezTo>
                  <a:cubicBezTo>
                    <a:pt x="0" y="19"/>
                    <a:pt x="0" y="44"/>
                    <a:pt x="26" y="69"/>
                  </a:cubicBezTo>
                  <a:cubicBezTo>
                    <a:pt x="326" y="545"/>
                    <a:pt x="727" y="971"/>
                    <a:pt x="1153" y="1347"/>
                  </a:cubicBezTo>
                  <a:cubicBezTo>
                    <a:pt x="1153" y="1372"/>
                    <a:pt x="1153" y="1372"/>
                    <a:pt x="1178" y="1372"/>
                  </a:cubicBezTo>
                  <a:cubicBezTo>
                    <a:pt x="1178" y="1372"/>
                    <a:pt x="1178" y="1372"/>
                    <a:pt x="1204" y="1347"/>
                  </a:cubicBezTo>
                  <a:cubicBezTo>
                    <a:pt x="1204" y="1347"/>
                    <a:pt x="1204" y="1322"/>
                    <a:pt x="1204" y="1297"/>
                  </a:cubicBezTo>
                  <a:cubicBezTo>
                    <a:pt x="777" y="921"/>
                    <a:pt x="402" y="49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4"/>
            <p:cNvSpPr/>
            <p:nvPr/>
          </p:nvSpPr>
          <p:spPr>
            <a:xfrm>
              <a:off x="1468800" y="2052825"/>
              <a:ext cx="26350" cy="27425"/>
            </a:xfrm>
            <a:custGeom>
              <a:avLst/>
              <a:gdLst/>
              <a:ahLst/>
              <a:cxnLst/>
              <a:rect l="l" t="t" r="r" b="b"/>
              <a:pathLst>
                <a:path w="1054" h="1097" extrusionOk="0">
                  <a:moveTo>
                    <a:pt x="35" y="0"/>
                  </a:moveTo>
                  <a:cubicBezTo>
                    <a:pt x="26" y="0"/>
                    <a:pt x="13" y="6"/>
                    <a:pt x="1" y="19"/>
                  </a:cubicBezTo>
                  <a:cubicBezTo>
                    <a:pt x="1" y="19"/>
                    <a:pt x="1" y="44"/>
                    <a:pt x="1" y="69"/>
                  </a:cubicBezTo>
                  <a:cubicBezTo>
                    <a:pt x="352" y="395"/>
                    <a:pt x="678" y="746"/>
                    <a:pt x="978" y="1097"/>
                  </a:cubicBezTo>
                  <a:lnTo>
                    <a:pt x="1028" y="1097"/>
                  </a:lnTo>
                  <a:cubicBezTo>
                    <a:pt x="1054" y="1097"/>
                    <a:pt x="1054" y="1072"/>
                    <a:pt x="1028" y="1046"/>
                  </a:cubicBezTo>
                  <a:cubicBezTo>
                    <a:pt x="728" y="696"/>
                    <a:pt x="402" y="3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4"/>
            <p:cNvSpPr/>
            <p:nvPr/>
          </p:nvSpPr>
          <p:spPr>
            <a:xfrm>
              <a:off x="1473825" y="2036375"/>
              <a:ext cx="11925" cy="12550"/>
            </a:xfrm>
            <a:custGeom>
              <a:avLst/>
              <a:gdLst/>
              <a:ahLst/>
              <a:cxnLst/>
              <a:rect l="l" t="t" r="r" b="b"/>
              <a:pathLst>
                <a:path w="477" h="502" extrusionOk="0">
                  <a:moveTo>
                    <a:pt x="25" y="0"/>
                  </a:moveTo>
                  <a:cubicBezTo>
                    <a:pt x="25" y="25"/>
                    <a:pt x="0" y="50"/>
                    <a:pt x="25" y="50"/>
                  </a:cubicBezTo>
                  <a:lnTo>
                    <a:pt x="401" y="476"/>
                  </a:lnTo>
                  <a:cubicBezTo>
                    <a:pt x="401" y="476"/>
                    <a:pt x="426" y="501"/>
                    <a:pt x="426" y="501"/>
                  </a:cubicBezTo>
                  <a:cubicBezTo>
                    <a:pt x="426" y="501"/>
                    <a:pt x="452" y="476"/>
                    <a:pt x="452" y="476"/>
                  </a:cubicBezTo>
                  <a:cubicBezTo>
                    <a:pt x="477" y="476"/>
                    <a:pt x="477" y="451"/>
                    <a:pt x="452" y="426"/>
                  </a:cubicBezTo>
                  <a:lnTo>
                    <a:pt x="76" y="25"/>
                  </a:lnTo>
                  <a:cubicBezTo>
                    <a:pt x="76" y="0"/>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4"/>
            <p:cNvSpPr/>
            <p:nvPr/>
          </p:nvSpPr>
          <p:spPr>
            <a:xfrm>
              <a:off x="1509525" y="2031975"/>
              <a:ext cx="23850" cy="25100"/>
            </a:xfrm>
            <a:custGeom>
              <a:avLst/>
              <a:gdLst/>
              <a:ahLst/>
              <a:cxnLst/>
              <a:rect l="l" t="t" r="r" b="b"/>
              <a:pathLst>
                <a:path w="954" h="1004" extrusionOk="0">
                  <a:moveTo>
                    <a:pt x="26" y="1"/>
                  </a:moveTo>
                  <a:cubicBezTo>
                    <a:pt x="1" y="26"/>
                    <a:pt x="1" y="51"/>
                    <a:pt x="26" y="51"/>
                  </a:cubicBezTo>
                  <a:cubicBezTo>
                    <a:pt x="302" y="377"/>
                    <a:pt x="577" y="703"/>
                    <a:pt x="878" y="1003"/>
                  </a:cubicBezTo>
                  <a:lnTo>
                    <a:pt x="928" y="1003"/>
                  </a:lnTo>
                  <a:cubicBezTo>
                    <a:pt x="953" y="1003"/>
                    <a:pt x="953" y="978"/>
                    <a:pt x="928" y="953"/>
                  </a:cubicBezTo>
                  <a:cubicBezTo>
                    <a:pt x="628" y="652"/>
                    <a:pt x="352" y="327"/>
                    <a:pt x="76"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4"/>
            <p:cNvSpPr/>
            <p:nvPr/>
          </p:nvSpPr>
          <p:spPr>
            <a:xfrm>
              <a:off x="1452525" y="2107175"/>
              <a:ext cx="31350" cy="34475"/>
            </a:xfrm>
            <a:custGeom>
              <a:avLst/>
              <a:gdLst/>
              <a:ahLst/>
              <a:cxnLst/>
              <a:rect l="l" t="t" r="r" b="b"/>
              <a:pathLst>
                <a:path w="1254" h="1379" extrusionOk="0">
                  <a:moveTo>
                    <a:pt x="50" y="0"/>
                  </a:moveTo>
                  <a:cubicBezTo>
                    <a:pt x="25" y="0"/>
                    <a:pt x="0" y="25"/>
                    <a:pt x="0" y="50"/>
                  </a:cubicBezTo>
                  <a:cubicBezTo>
                    <a:pt x="50" y="226"/>
                    <a:pt x="201" y="376"/>
                    <a:pt x="301" y="477"/>
                  </a:cubicBezTo>
                  <a:cubicBezTo>
                    <a:pt x="552" y="752"/>
                    <a:pt x="852" y="1078"/>
                    <a:pt x="1178" y="1379"/>
                  </a:cubicBezTo>
                  <a:lnTo>
                    <a:pt x="1228" y="1379"/>
                  </a:lnTo>
                  <a:cubicBezTo>
                    <a:pt x="1253" y="1354"/>
                    <a:pt x="1253" y="1329"/>
                    <a:pt x="1228" y="1329"/>
                  </a:cubicBezTo>
                  <a:cubicBezTo>
                    <a:pt x="903" y="1028"/>
                    <a:pt x="602" y="702"/>
                    <a:pt x="351" y="426"/>
                  </a:cubicBezTo>
                  <a:cubicBezTo>
                    <a:pt x="251" y="326"/>
                    <a:pt x="126" y="20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4"/>
            <p:cNvSpPr/>
            <p:nvPr/>
          </p:nvSpPr>
          <p:spPr>
            <a:xfrm>
              <a:off x="1458775" y="2105450"/>
              <a:ext cx="18825" cy="19300"/>
            </a:xfrm>
            <a:custGeom>
              <a:avLst/>
              <a:gdLst/>
              <a:ahLst/>
              <a:cxnLst/>
              <a:rect l="l" t="t" r="r" b="b"/>
              <a:pathLst>
                <a:path w="753" h="772" extrusionOk="0">
                  <a:moveTo>
                    <a:pt x="35" y="0"/>
                  </a:moveTo>
                  <a:cubicBezTo>
                    <a:pt x="26" y="0"/>
                    <a:pt x="13" y="7"/>
                    <a:pt x="1" y="19"/>
                  </a:cubicBezTo>
                  <a:cubicBezTo>
                    <a:pt x="1" y="19"/>
                    <a:pt x="1" y="44"/>
                    <a:pt x="1" y="69"/>
                  </a:cubicBezTo>
                  <a:cubicBezTo>
                    <a:pt x="201" y="320"/>
                    <a:pt x="427" y="546"/>
                    <a:pt x="678" y="771"/>
                  </a:cubicBezTo>
                  <a:lnTo>
                    <a:pt x="728" y="771"/>
                  </a:lnTo>
                  <a:cubicBezTo>
                    <a:pt x="753" y="746"/>
                    <a:pt x="753" y="721"/>
                    <a:pt x="728" y="721"/>
                  </a:cubicBezTo>
                  <a:cubicBezTo>
                    <a:pt x="477" y="495"/>
                    <a:pt x="252"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4"/>
            <p:cNvSpPr/>
            <p:nvPr/>
          </p:nvSpPr>
          <p:spPr>
            <a:xfrm>
              <a:off x="1461300" y="2097775"/>
              <a:ext cx="16300" cy="18825"/>
            </a:xfrm>
            <a:custGeom>
              <a:avLst/>
              <a:gdLst/>
              <a:ahLst/>
              <a:cxnLst/>
              <a:rect l="l" t="t" r="r" b="b"/>
              <a:pathLst>
                <a:path w="652" h="753" extrusionOk="0">
                  <a:moveTo>
                    <a:pt x="25" y="0"/>
                  </a:moveTo>
                  <a:cubicBezTo>
                    <a:pt x="0" y="25"/>
                    <a:pt x="0" y="50"/>
                    <a:pt x="0" y="50"/>
                  </a:cubicBezTo>
                  <a:lnTo>
                    <a:pt x="602" y="727"/>
                  </a:lnTo>
                  <a:cubicBezTo>
                    <a:pt x="602" y="752"/>
                    <a:pt x="627" y="752"/>
                    <a:pt x="627" y="752"/>
                  </a:cubicBezTo>
                  <a:cubicBezTo>
                    <a:pt x="627" y="752"/>
                    <a:pt x="652" y="752"/>
                    <a:pt x="652" y="727"/>
                  </a:cubicBezTo>
                  <a:cubicBezTo>
                    <a:pt x="652" y="727"/>
                    <a:pt x="652" y="702"/>
                    <a:pt x="652" y="677"/>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4"/>
            <p:cNvSpPr/>
            <p:nvPr/>
          </p:nvSpPr>
          <p:spPr>
            <a:xfrm>
              <a:off x="1500775" y="2125500"/>
              <a:ext cx="25075" cy="24925"/>
            </a:xfrm>
            <a:custGeom>
              <a:avLst/>
              <a:gdLst/>
              <a:ahLst/>
              <a:cxnLst/>
              <a:rect l="l" t="t" r="r" b="b"/>
              <a:pathLst>
                <a:path w="1003" h="997" extrusionOk="0">
                  <a:moveTo>
                    <a:pt x="38" y="0"/>
                  </a:moveTo>
                  <a:cubicBezTo>
                    <a:pt x="31" y="0"/>
                    <a:pt x="25" y="7"/>
                    <a:pt x="25" y="19"/>
                  </a:cubicBezTo>
                  <a:cubicBezTo>
                    <a:pt x="0" y="19"/>
                    <a:pt x="0" y="44"/>
                    <a:pt x="0" y="69"/>
                  </a:cubicBezTo>
                  <a:cubicBezTo>
                    <a:pt x="276" y="420"/>
                    <a:pt x="602" y="721"/>
                    <a:pt x="952" y="997"/>
                  </a:cubicBezTo>
                  <a:lnTo>
                    <a:pt x="1003" y="997"/>
                  </a:lnTo>
                  <a:cubicBezTo>
                    <a:pt x="1003" y="972"/>
                    <a:pt x="1003" y="947"/>
                    <a:pt x="1003" y="947"/>
                  </a:cubicBezTo>
                  <a:cubicBezTo>
                    <a:pt x="652" y="671"/>
                    <a:pt x="326" y="370"/>
                    <a:pt x="50" y="19"/>
                  </a:cubicBezTo>
                  <a:cubicBezTo>
                    <a:pt x="50" y="7"/>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4"/>
            <p:cNvSpPr/>
            <p:nvPr/>
          </p:nvSpPr>
          <p:spPr>
            <a:xfrm>
              <a:off x="1503275" y="2120325"/>
              <a:ext cx="21325" cy="19450"/>
            </a:xfrm>
            <a:custGeom>
              <a:avLst/>
              <a:gdLst/>
              <a:ahLst/>
              <a:cxnLst/>
              <a:rect l="l" t="t" r="r" b="b"/>
              <a:pathLst>
                <a:path w="853" h="778" extrusionOk="0">
                  <a:moveTo>
                    <a:pt x="0" y="1"/>
                  </a:moveTo>
                  <a:cubicBezTo>
                    <a:pt x="0" y="26"/>
                    <a:pt x="0" y="51"/>
                    <a:pt x="0" y="51"/>
                  </a:cubicBezTo>
                  <a:lnTo>
                    <a:pt x="777" y="778"/>
                  </a:lnTo>
                  <a:lnTo>
                    <a:pt x="827" y="778"/>
                  </a:lnTo>
                  <a:cubicBezTo>
                    <a:pt x="852" y="753"/>
                    <a:pt x="852" y="727"/>
                    <a:pt x="827" y="7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4"/>
            <p:cNvSpPr/>
            <p:nvPr/>
          </p:nvSpPr>
          <p:spPr>
            <a:xfrm>
              <a:off x="1546500" y="2211975"/>
              <a:ext cx="26350" cy="23675"/>
            </a:xfrm>
            <a:custGeom>
              <a:avLst/>
              <a:gdLst/>
              <a:ahLst/>
              <a:cxnLst/>
              <a:rect l="l" t="t" r="r" b="b"/>
              <a:pathLst>
                <a:path w="1054" h="947" extrusionOk="0">
                  <a:moveTo>
                    <a:pt x="35" y="0"/>
                  </a:moveTo>
                  <a:cubicBezTo>
                    <a:pt x="26" y="0"/>
                    <a:pt x="13" y="6"/>
                    <a:pt x="1" y="19"/>
                  </a:cubicBezTo>
                  <a:cubicBezTo>
                    <a:pt x="1" y="19"/>
                    <a:pt x="1" y="44"/>
                    <a:pt x="1" y="69"/>
                  </a:cubicBezTo>
                  <a:cubicBezTo>
                    <a:pt x="326" y="370"/>
                    <a:pt x="652" y="670"/>
                    <a:pt x="1003" y="946"/>
                  </a:cubicBezTo>
                  <a:lnTo>
                    <a:pt x="1053" y="946"/>
                  </a:lnTo>
                  <a:cubicBezTo>
                    <a:pt x="1053" y="921"/>
                    <a:pt x="1053" y="896"/>
                    <a:pt x="1028" y="896"/>
                  </a:cubicBezTo>
                  <a:cubicBezTo>
                    <a:pt x="702" y="620"/>
                    <a:pt x="37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4"/>
            <p:cNvSpPr/>
            <p:nvPr/>
          </p:nvSpPr>
          <p:spPr>
            <a:xfrm>
              <a:off x="1553400" y="2208675"/>
              <a:ext cx="27600" cy="24450"/>
            </a:xfrm>
            <a:custGeom>
              <a:avLst/>
              <a:gdLst/>
              <a:ahLst/>
              <a:cxnLst/>
              <a:rect l="l" t="t" r="r" b="b"/>
              <a:pathLst>
                <a:path w="1104" h="978" extrusionOk="0">
                  <a:moveTo>
                    <a:pt x="25" y="0"/>
                  </a:moveTo>
                  <a:cubicBezTo>
                    <a:pt x="0" y="26"/>
                    <a:pt x="0" y="51"/>
                    <a:pt x="25" y="51"/>
                  </a:cubicBezTo>
                  <a:cubicBezTo>
                    <a:pt x="351" y="376"/>
                    <a:pt x="677" y="677"/>
                    <a:pt x="1028" y="978"/>
                  </a:cubicBezTo>
                  <a:lnTo>
                    <a:pt x="1078" y="978"/>
                  </a:lnTo>
                  <a:cubicBezTo>
                    <a:pt x="1103" y="953"/>
                    <a:pt x="1078" y="928"/>
                    <a:pt x="1078" y="928"/>
                  </a:cubicBezTo>
                  <a:cubicBezTo>
                    <a:pt x="727" y="627"/>
                    <a:pt x="376" y="3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4"/>
            <p:cNvSpPr/>
            <p:nvPr/>
          </p:nvSpPr>
          <p:spPr>
            <a:xfrm>
              <a:off x="1558400" y="2201775"/>
              <a:ext cx="21325" cy="19450"/>
            </a:xfrm>
            <a:custGeom>
              <a:avLst/>
              <a:gdLst/>
              <a:ahLst/>
              <a:cxnLst/>
              <a:rect l="l" t="t" r="r" b="b"/>
              <a:pathLst>
                <a:path w="853" h="778" extrusionOk="0">
                  <a:moveTo>
                    <a:pt x="1" y="1"/>
                  </a:moveTo>
                  <a:cubicBezTo>
                    <a:pt x="1" y="26"/>
                    <a:pt x="1" y="51"/>
                    <a:pt x="1" y="51"/>
                  </a:cubicBezTo>
                  <a:cubicBezTo>
                    <a:pt x="226" y="327"/>
                    <a:pt x="477" y="577"/>
                    <a:pt x="778" y="778"/>
                  </a:cubicBezTo>
                  <a:lnTo>
                    <a:pt x="828" y="778"/>
                  </a:lnTo>
                  <a:cubicBezTo>
                    <a:pt x="853" y="753"/>
                    <a:pt x="828" y="728"/>
                    <a:pt x="828" y="728"/>
                  </a:cubicBezTo>
                  <a:cubicBezTo>
                    <a:pt x="527" y="527"/>
                    <a:pt x="277"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4"/>
            <p:cNvSpPr/>
            <p:nvPr/>
          </p:nvSpPr>
          <p:spPr>
            <a:xfrm>
              <a:off x="1555900" y="2189875"/>
              <a:ext cx="16325" cy="15075"/>
            </a:xfrm>
            <a:custGeom>
              <a:avLst/>
              <a:gdLst/>
              <a:ahLst/>
              <a:cxnLst/>
              <a:rect l="l" t="t" r="r" b="b"/>
              <a:pathLst>
                <a:path w="653" h="603" extrusionOk="0">
                  <a:moveTo>
                    <a:pt x="1" y="1"/>
                  </a:moveTo>
                  <a:cubicBezTo>
                    <a:pt x="1" y="26"/>
                    <a:pt x="1" y="51"/>
                    <a:pt x="1" y="51"/>
                  </a:cubicBezTo>
                  <a:cubicBezTo>
                    <a:pt x="176" y="251"/>
                    <a:pt x="377" y="427"/>
                    <a:pt x="577" y="577"/>
                  </a:cubicBezTo>
                  <a:cubicBezTo>
                    <a:pt x="602" y="577"/>
                    <a:pt x="602" y="602"/>
                    <a:pt x="602" y="602"/>
                  </a:cubicBezTo>
                  <a:cubicBezTo>
                    <a:pt x="627" y="602"/>
                    <a:pt x="627" y="577"/>
                    <a:pt x="627" y="577"/>
                  </a:cubicBezTo>
                  <a:cubicBezTo>
                    <a:pt x="652" y="552"/>
                    <a:pt x="652" y="552"/>
                    <a:pt x="627" y="527"/>
                  </a:cubicBezTo>
                  <a:cubicBezTo>
                    <a:pt x="427" y="377"/>
                    <a:pt x="226" y="2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4"/>
            <p:cNvSpPr/>
            <p:nvPr/>
          </p:nvSpPr>
          <p:spPr>
            <a:xfrm>
              <a:off x="1556525" y="2181900"/>
              <a:ext cx="12550" cy="10500"/>
            </a:xfrm>
            <a:custGeom>
              <a:avLst/>
              <a:gdLst/>
              <a:ahLst/>
              <a:cxnLst/>
              <a:rect l="l" t="t" r="r" b="b"/>
              <a:pathLst>
                <a:path w="502" h="420" extrusionOk="0">
                  <a:moveTo>
                    <a:pt x="26" y="0"/>
                  </a:moveTo>
                  <a:cubicBezTo>
                    <a:pt x="19" y="0"/>
                    <a:pt x="13" y="6"/>
                    <a:pt x="1" y="19"/>
                  </a:cubicBezTo>
                  <a:cubicBezTo>
                    <a:pt x="1" y="44"/>
                    <a:pt x="1" y="69"/>
                    <a:pt x="1" y="69"/>
                  </a:cubicBezTo>
                  <a:lnTo>
                    <a:pt x="452" y="420"/>
                  </a:lnTo>
                  <a:lnTo>
                    <a:pt x="502" y="420"/>
                  </a:lnTo>
                  <a:cubicBezTo>
                    <a:pt x="502" y="395"/>
                    <a:pt x="502" y="370"/>
                    <a:pt x="477" y="370"/>
                  </a:cubicBezTo>
                  <a:lnTo>
                    <a:pt x="51" y="19"/>
                  </a:lnTo>
                  <a:cubicBezTo>
                    <a:pt x="38" y="6"/>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4"/>
            <p:cNvSpPr/>
            <p:nvPr/>
          </p:nvSpPr>
          <p:spPr>
            <a:xfrm>
              <a:off x="1520825" y="2174375"/>
              <a:ext cx="9425" cy="12400"/>
            </a:xfrm>
            <a:custGeom>
              <a:avLst/>
              <a:gdLst/>
              <a:ahLst/>
              <a:cxnLst/>
              <a:rect l="l" t="t" r="r" b="b"/>
              <a:pathLst>
                <a:path w="377" h="496" extrusionOk="0">
                  <a:moveTo>
                    <a:pt x="35" y="0"/>
                  </a:moveTo>
                  <a:cubicBezTo>
                    <a:pt x="25" y="0"/>
                    <a:pt x="13" y="7"/>
                    <a:pt x="0" y="19"/>
                  </a:cubicBezTo>
                  <a:cubicBezTo>
                    <a:pt x="0" y="19"/>
                    <a:pt x="0" y="44"/>
                    <a:pt x="0" y="69"/>
                  </a:cubicBezTo>
                  <a:cubicBezTo>
                    <a:pt x="125" y="195"/>
                    <a:pt x="226" y="320"/>
                    <a:pt x="301" y="470"/>
                  </a:cubicBezTo>
                  <a:cubicBezTo>
                    <a:pt x="301" y="470"/>
                    <a:pt x="326" y="495"/>
                    <a:pt x="326" y="495"/>
                  </a:cubicBezTo>
                  <a:cubicBezTo>
                    <a:pt x="326" y="495"/>
                    <a:pt x="351" y="495"/>
                    <a:pt x="351" y="470"/>
                  </a:cubicBezTo>
                  <a:cubicBezTo>
                    <a:pt x="376" y="470"/>
                    <a:pt x="376" y="445"/>
                    <a:pt x="351" y="420"/>
                  </a:cubicBezTo>
                  <a:cubicBezTo>
                    <a:pt x="276" y="295"/>
                    <a:pt x="176" y="144"/>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4"/>
            <p:cNvSpPr/>
            <p:nvPr/>
          </p:nvSpPr>
          <p:spPr>
            <a:xfrm>
              <a:off x="1429950" y="2204000"/>
              <a:ext cx="19450" cy="18475"/>
            </a:xfrm>
            <a:custGeom>
              <a:avLst/>
              <a:gdLst/>
              <a:ahLst/>
              <a:cxnLst/>
              <a:rect l="l" t="t" r="r" b="b"/>
              <a:pathLst>
                <a:path w="778" h="739" extrusionOk="0">
                  <a:moveTo>
                    <a:pt x="33" y="1"/>
                  </a:moveTo>
                  <a:cubicBezTo>
                    <a:pt x="29" y="1"/>
                    <a:pt x="26" y="4"/>
                    <a:pt x="26" y="12"/>
                  </a:cubicBezTo>
                  <a:cubicBezTo>
                    <a:pt x="1" y="12"/>
                    <a:pt x="1" y="37"/>
                    <a:pt x="1" y="62"/>
                  </a:cubicBezTo>
                  <a:cubicBezTo>
                    <a:pt x="227" y="313"/>
                    <a:pt x="452" y="538"/>
                    <a:pt x="728" y="714"/>
                  </a:cubicBezTo>
                  <a:cubicBezTo>
                    <a:pt x="728" y="714"/>
                    <a:pt x="728" y="739"/>
                    <a:pt x="753" y="739"/>
                  </a:cubicBezTo>
                  <a:cubicBezTo>
                    <a:pt x="753" y="739"/>
                    <a:pt x="778" y="714"/>
                    <a:pt x="778" y="714"/>
                  </a:cubicBezTo>
                  <a:cubicBezTo>
                    <a:pt x="778" y="689"/>
                    <a:pt x="778" y="664"/>
                    <a:pt x="753" y="664"/>
                  </a:cubicBezTo>
                  <a:cubicBezTo>
                    <a:pt x="502" y="463"/>
                    <a:pt x="277" y="263"/>
                    <a:pt x="51" y="12"/>
                  </a:cubicBezTo>
                  <a:cubicBezTo>
                    <a:pt x="51" y="12"/>
                    <a:pt x="4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4"/>
            <p:cNvSpPr/>
            <p:nvPr/>
          </p:nvSpPr>
          <p:spPr>
            <a:xfrm>
              <a:off x="1430600" y="2196150"/>
              <a:ext cx="26325" cy="25075"/>
            </a:xfrm>
            <a:custGeom>
              <a:avLst/>
              <a:gdLst/>
              <a:ahLst/>
              <a:cxnLst/>
              <a:rect l="l" t="t" r="r" b="b"/>
              <a:pathLst>
                <a:path w="1053" h="1003" extrusionOk="0">
                  <a:moveTo>
                    <a:pt x="0" y="0"/>
                  </a:moveTo>
                  <a:cubicBezTo>
                    <a:pt x="0" y="25"/>
                    <a:pt x="0" y="50"/>
                    <a:pt x="25" y="50"/>
                  </a:cubicBezTo>
                  <a:cubicBezTo>
                    <a:pt x="351" y="351"/>
                    <a:pt x="677" y="677"/>
                    <a:pt x="1003" y="978"/>
                  </a:cubicBezTo>
                  <a:cubicBezTo>
                    <a:pt x="1003" y="1003"/>
                    <a:pt x="1028" y="1003"/>
                    <a:pt x="1028" y="1003"/>
                  </a:cubicBezTo>
                  <a:cubicBezTo>
                    <a:pt x="1028" y="1003"/>
                    <a:pt x="1053" y="1003"/>
                    <a:pt x="1053" y="978"/>
                  </a:cubicBezTo>
                  <a:cubicBezTo>
                    <a:pt x="1053" y="978"/>
                    <a:pt x="1053" y="953"/>
                    <a:pt x="1053" y="928"/>
                  </a:cubicBezTo>
                  <a:cubicBezTo>
                    <a:pt x="727" y="602"/>
                    <a:pt x="40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4"/>
            <p:cNvSpPr/>
            <p:nvPr/>
          </p:nvSpPr>
          <p:spPr>
            <a:xfrm>
              <a:off x="1439350" y="2195050"/>
              <a:ext cx="28225" cy="26800"/>
            </a:xfrm>
            <a:custGeom>
              <a:avLst/>
              <a:gdLst/>
              <a:ahLst/>
              <a:cxnLst/>
              <a:rect l="l" t="t" r="r" b="b"/>
              <a:pathLst>
                <a:path w="1129" h="1072" extrusionOk="0">
                  <a:moveTo>
                    <a:pt x="35" y="0"/>
                  </a:moveTo>
                  <a:cubicBezTo>
                    <a:pt x="26" y="0"/>
                    <a:pt x="13" y="7"/>
                    <a:pt x="1" y="19"/>
                  </a:cubicBezTo>
                  <a:cubicBezTo>
                    <a:pt x="1" y="44"/>
                    <a:pt x="1" y="44"/>
                    <a:pt x="1" y="69"/>
                  </a:cubicBezTo>
                  <a:lnTo>
                    <a:pt x="1054" y="1072"/>
                  </a:lnTo>
                  <a:lnTo>
                    <a:pt x="1104" y="1072"/>
                  </a:lnTo>
                  <a:cubicBezTo>
                    <a:pt x="1129" y="1047"/>
                    <a:pt x="1129" y="1047"/>
                    <a:pt x="1104" y="102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4"/>
            <p:cNvSpPr/>
            <p:nvPr/>
          </p:nvSpPr>
          <p:spPr>
            <a:xfrm>
              <a:off x="1469425" y="2233900"/>
              <a:ext cx="27600" cy="28675"/>
            </a:xfrm>
            <a:custGeom>
              <a:avLst/>
              <a:gdLst/>
              <a:ahLst/>
              <a:cxnLst/>
              <a:rect l="l" t="t" r="r" b="b"/>
              <a:pathLst>
                <a:path w="1104" h="1147" extrusionOk="0">
                  <a:moveTo>
                    <a:pt x="35" y="0"/>
                  </a:moveTo>
                  <a:cubicBezTo>
                    <a:pt x="26" y="0"/>
                    <a:pt x="13" y="7"/>
                    <a:pt x="1" y="19"/>
                  </a:cubicBezTo>
                  <a:cubicBezTo>
                    <a:pt x="1" y="19"/>
                    <a:pt x="1" y="44"/>
                    <a:pt x="1" y="69"/>
                  </a:cubicBezTo>
                  <a:lnTo>
                    <a:pt x="1054" y="1122"/>
                  </a:lnTo>
                  <a:cubicBezTo>
                    <a:pt x="1054" y="1147"/>
                    <a:pt x="1079" y="1147"/>
                    <a:pt x="1079" y="1147"/>
                  </a:cubicBezTo>
                  <a:cubicBezTo>
                    <a:pt x="1079" y="1147"/>
                    <a:pt x="1104" y="1147"/>
                    <a:pt x="1104" y="1122"/>
                  </a:cubicBezTo>
                  <a:cubicBezTo>
                    <a:pt x="1104" y="1122"/>
                    <a:pt x="1104" y="1097"/>
                    <a:pt x="1104" y="1072"/>
                  </a:cubicBezTo>
                  <a:lnTo>
                    <a:pt x="51" y="19"/>
                  </a:ln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4"/>
            <p:cNvSpPr/>
            <p:nvPr/>
          </p:nvSpPr>
          <p:spPr>
            <a:xfrm>
              <a:off x="1477575" y="2231225"/>
              <a:ext cx="27600" cy="25100"/>
            </a:xfrm>
            <a:custGeom>
              <a:avLst/>
              <a:gdLst/>
              <a:ahLst/>
              <a:cxnLst/>
              <a:rect l="l" t="t" r="r" b="b"/>
              <a:pathLst>
                <a:path w="1104" h="1004" extrusionOk="0">
                  <a:moveTo>
                    <a:pt x="26" y="1"/>
                  </a:moveTo>
                  <a:cubicBezTo>
                    <a:pt x="1" y="26"/>
                    <a:pt x="1" y="51"/>
                    <a:pt x="26" y="51"/>
                  </a:cubicBezTo>
                  <a:cubicBezTo>
                    <a:pt x="327" y="402"/>
                    <a:pt x="652" y="703"/>
                    <a:pt x="1028" y="978"/>
                  </a:cubicBezTo>
                  <a:cubicBezTo>
                    <a:pt x="1053" y="978"/>
                    <a:pt x="1053" y="1003"/>
                    <a:pt x="1053" y="1003"/>
                  </a:cubicBezTo>
                  <a:cubicBezTo>
                    <a:pt x="1078" y="1003"/>
                    <a:pt x="1078" y="978"/>
                    <a:pt x="1078" y="978"/>
                  </a:cubicBezTo>
                  <a:cubicBezTo>
                    <a:pt x="1104" y="953"/>
                    <a:pt x="1104" y="928"/>
                    <a:pt x="1078" y="928"/>
                  </a:cubicBezTo>
                  <a:cubicBezTo>
                    <a:pt x="703" y="652"/>
                    <a:pt x="3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4"/>
            <p:cNvSpPr/>
            <p:nvPr/>
          </p:nvSpPr>
          <p:spPr>
            <a:xfrm>
              <a:off x="1518300" y="2228725"/>
              <a:ext cx="18200" cy="18825"/>
            </a:xfrm>
            <a:custGeom>
              <a:avLst/>
              <a:gdLst/>
              <a:ahLst/>
              <a:cxnLst/>
              <a:rect l="l" t="t" r="r" b="b"/>
              <a:pathLst>
                <a:path w="728" h="753" extrusionOk="0">
                  <a:moveTo>
                    <a:pt x="1" y="0"/>
                  </a:moveTo>
                  <a:cubicBezTo>
                    <a:pt x="1" y="26"/>
                    <a:pt x="1" y="51"/>
                    <a:pt x="1" y="51"/>
                  </a:cubicBezTo>
                  <a:cubicBezTo>
                    <a:pt x="201" y="301"/>
                    <a:pt x="427" y="527"/>
                    <a:pt x="678" y="727"/>
                  </a:cubicBezTo>
                  <a:cubicBezTo>
                    <a:pt x="678" y="727"/>
                    <a:pt x="678" y="752"/>
                    <a:pt x="678" y="752"/>
                  </a:cubicBezTo>
                  <a:cubicBezTo>
                    <a:pt x="703" y="752"/>
                    <a:pt x="703" y="727"/>
                    <a:pt x="728" y="727"/>
                  </a:cubicBezTo>
                  <a:cubicBezTo>
                    <a:pt x="728" y="702"/>
                    <a:pt x="728" y="677"/>
                    <a:pt x="703" y="677"/>
                  </a:cubicBezTo>
                  <a:cubicBezTo>
                    <a:pt x="477" y="477"/>
                    <a:pt x="251" y="251"/>
                    <a:pt x="51" y="26"/>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4"/>
            <p:cNvSpPr/>
            <p:nvPr/>
          </p:nvSpPr>
          <p:spPr>
            <a:xfrm>
              <a:off x="1546500" y="2235150"/>
              <a:ext cx="36375" cy="29950"/>
            </a:xfrm>
            <a:custGeom>
              <a:avLst/>
              <a:gdLst/>
              <a:ahLst/>
              <a:cxnLst/>
              <a:rect l="l" t="t" r="r" b="b"/>
              <a:pathLst>
                <a:path w="1455" h="1198" extrusionOk="0">
                  <a:moveTo>
                    <a:pt x="35" y="0"/>
                  </a:moveTo>
                  <a:cubicBezTo>
                    <a:pt x="26" y="0"/>
                    <a:pt x="13" y="7"/>
                    <a:pt x="1" y="19"/>
                  </a:cubicBezTo>
                  <a:cubicBezTo>
                    <a:pt x="1" y="19"/>
                    <a:pt x="1" y="44"/>
                    <a:pt x="1" y="69"/>
                  </a:cubicBezTo>
                  <a:cubicBezTo>
                    <a:pt x="452" y="470"/>
                    <a:pt x="903" y="846"/>
                    <a:pt x="1404" y="1172"/>
                  </a:cubicBezTo>
                  <a:cubicBezTo>
                    <a:pt x="1404" y="1172"/>
                    <a:pt x="1404" y="1197"/>
                    <a:pt x="1404" y="1197"/>
                  </a:cubicBezTo>
                  <a:cubicBezTo>
                    <a:pt x="1429" y="1197"/>
                    <a:pt x="1429" y="1172"/>
                    <a:pt x="1454" y="1172"/>
                  </a:cubicBezTo>
                  <a:cubicBezTo>
                    <a:pt x="1454" y="1147"/>
                    <a:pt x="1454" y="1122"/>
                    <a:pt x="1429" y="1122"/>
                  </a:cubicBezTo>
                  <a:cubicBezTo>
                    <a:pt x="953" y="771"/>
                    <a:pt x="502" y="3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4"/>
            <p:cNvSpPr/>
            <p:nvPr/>
          </p:nvSpPr>
          <p:spPr>
            <a:xfrm>
              <a:off x="1557150" y="2251275"/>
              <a:ext cx="30725" cy="24475"/>
            </a:xfrm>
            <a:custGeom>
              <a:avLst/>
              <a:gdLst/>
              <a:ahLst/>
              <a:cxnLst/>
              <a:rect l="l" t="t" r="r" b="b"/>
              <a:pathLst>
                <a:path w="1229" h="979" extrusionOk="0">
                  <a:moveTo>
                    <a:pt x="1" y="1"/>
                  </a:moveTo>
                  <a:cubicBezTo>
                    <a:pt x="1" y="26"/>
                    <a:pt x="1" y="51"/>
                    <a:pt x="1" y="51"/>
                  </a:cubicBezTo>
                  <a:cubicBezTo>
                    <a:pt x="201" y="327"/>
                    <a:pt x="502" y="527"/>
                    <a:pt x="778" y="703"/>
                  </a:cubicBezTo>
                  <a:cubicBezTo>
                    <a:pt x="903" y="778"/>
                    <a:pt x="1053" y="878"/>
                    <a:pt x="1154" y="953"/>
                  </a:cubicBezTo>
                  <a:cubicBezTo>
                    <a:pt x="1179" y="978"/>
                    <a:pt x="1179" y="978"/>
                    <a:pt x="1179" y="978"/>
                  </a:cubicBezTo>
                  <a:cubicBezTo>
                    <a:pt x="1204" y="978"/>
                    <a:pt x="1204" y="978"/>
                    <a:pt x="1204" y="953"/>
                  </a:cubicBezTo>
                  <a:cubicBezTo>
                    <a:pt x="1229" y="953"/>
                    <a:pt x="1229" y="928"/>
                    <a:pt x="1204" y="903"/>
                  </a:cubicBezTo>
                  <a:cubicBezTo>
                    <a:pt x="1078" y="828"/>
                    <a:pt x="953" y="728"/>
                    <a:pt x="828" y="652"/>
                  </a:cubicBezTo>
                  <a:cubicBezTo>
                    <a:pt x="552" y="452"/>
                    <a:pt x="251" y="2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4"/>
            <p:cNvSpPr/>
            <p:nvPr/>
          </p:nvSpPr>
          <p:spPr>
            <a:xfrm>
              <a:off x="1562175" y="2263825"/>
              <a:ext cx="25700" cy="21325"/>
            </a:xfrm>
            <a:custGeom>
              <a:avLst/>
              <a:gdLst/>
              <a:ahLst/>
              <a:cxnLst/>
              <a:rect l="l" t="t" r="r" b="b"/>
              <a:pathLst>
                <a:path w="1028" h="853" extrusionOk="0">
                  <a:moveTo>
                    <a:pt x="0" y="0"/>
                  </a:moveTo>
                  <a:cubicBezTo>
                    <a:pt x="0" y="25"/>
                    <a:pt x="0" y="50"/>
                    <a:pt x="0" y="50"/>
                  </a:cubicBezTo>
                  <a:cubicBezTo>
                    <a:pt x="301" y="351"/>
                    <a:pt x="627" y="627"/>
                    <a:pt x="978" y="852"/>
                  </a:cubicBezTo>
                  <a:lnTo>
                    <a:pt x="1028" y="852"/>
                  </a:lnTo>
                  <a:cubicBezTo>
                    <a:pt x="1028" y="827"/>
                    <a:pt x="1028" y="802"/>
                    <a:pt x="1003" y="802"/>
                  </a:cubicBezTo>
                  <a:cubicBezTo>
                    <a:pt x="652" y="576"/>
                    <a:pt x="351" y="3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4"/>
            <p:cNvSpPr/>
            <p:nvPr/>
          </p:nvSpPr>
          <p:spPr>
            <a:xfrm>
              <a:off x="1564050" y="2273375"/>
              <a:ext cx="25075" cy="20550"/>
            </a:xfrm>
            <a:custGeom>
              <a:avLst/>
              <a:gdLst/>
              <a:ahLst/>
              <a:cxnLst/>
              <a:rect l="l" t="t" r="r" b="b"/>
              <a:pathLst>
                <a:path w="1003" h="822" extrusionOk="0">
                  <a:moveTo>
                    <a:pt x="35" y="0"/>
                  </a:moveTo>
                  <a:cubicBezTo>
                    <a:pt x="25" y="0"/>
                    <a:pt x="13" y="6"/>
                    <a:pt x="0" y="19"/>
                  </a:cubicBezTo>
                  <a:cubicBezTo>
                    <a:pt x="0" y="19"/>
                    <a:pt x="0" y="44"/>
                    <a:pt x="25" y="69"/>
                  </a:cubicBezTo>
                  <a:cubicBezTo>
                    <a:pt x="301" y="320"/>
                    <a:pt x="627" y="570"/>
                    <a:pt x="928" y="796"/>
                  </a:cubicBezTo>
                  <a:cubicBezTo>
                    <a:pt x="928" y="821"/>
                    <a:pt x="953" y="821"/>
                    <a:pt x="953" y="821"/>
                  </a:cubicBezTo>
                  <a:cubicBezTo>
                    <a:pt x="953" y="821"/>
                    <a:pt x="978" y="796"/>
                    <a:pt x="978" y="796"/>
                  </a:cubicBezTo>
                  <a:cubicBezTo>
                    <a:pt x="1003" y="771"/>
                    <a:pt x="1003" y="771"/>
                    <a:pt x="978" y="746"/>
                  </a:cubicBezTo>
                  <a:cubicBezTo>
                    <a:pt x="652" y="520"/>
                    <a:pt x="351" y="2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4"/>
            <p:cNvSpPr/>
            <p:nvPr/>
          </p:nvSpPr>
          <p:spPr>
            <a:xfrm>
              <a:off x="1566550" y="2282775"/>
              <a:ext cx="23850" cy="21175"/>
            </a:xfrm>
            <a:custGeom>
              <a:avLst/>
              <a:gdLst/>
              <a:ahLst/>
              <a:cxnLst/>
              <a:rect l="l" t="t" r="r" b="b"/>
              <a:pathLst>
                <a:path w="954" h="847" extrusionOk="0">
                  <a:moveTo>
                    <a:pt x="35" y="0"/>
                  </a:moveTo>
                  <a:cubicBezTo>
                    <a:pt x="26" y="0"/>
                    <a:pt x="13" y="6"/>
                    <a:pt x="1" y="19"/>
                  </a:cubicBezTo>
                  <a:cubicBezTo>
                    <a:pt x="1" y="19"/>
                    <a:pt x="1" y="44"/>
                    <a:pt x="1" y="69"/>
                  </a:cubicBezTo>
                  <a:cubicBezTo>
                    <a:pt x="276" y="345"/>
                    <a:pt x="577" y="595"/>
                    <a:pt x="878" y="846"/>
                  </a:cubicBezTo>
                  <a:lnTo>
                    <a:pt x="928" y="846"/>
                  </a:lnTo>
                  <a:cubicBezTo>
                    <a:pt x="953" y="821"/>
                    <a:pt x="953" y="796"/>
                    <a:pt x="928" y="796"/>
                  </a:cubicBezTo>
                  <a:cubicBezTo>
                    <a:pt x="627" y="545"/>
                    <a:pt x="326" y="29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4"/>
            <p:cNvSpPr/>
            <p:nvPr/>
          </p:nvSpPr>
          <p:spPr>
            <a:xfrm>
              <a:off x="1568425" y="2292800"/>
              <a:ext cx="23225" cy="21175"/>
            </a:xfrm>
            <a:custGeom>
              <a:avLst/>
              <a:gdLst/>
              <a:ahLst/>
              <a:cxnLst/>
              <a:rect l="l" t="t" r="r" b="b"/>
              <a:pathLst>
                <a:path w="929" h="847" extrusionOk="0">
                  <a:moveTo>
                    <a:pt x="51" y="0"/>
                  </a:moveTo>
                  <a:cubicBezTo>
                    <a:pt x="45" y="0"/>
                    <a:pt x="38" y="6"/>
                    <a:pt x="26" y="19"/>
                  </a:cubicBezTo>
                  <a:cubicBezTo>
                    <a:pt x="1" y="19"/>
                    <a:pt x="1" y="44"/>
                    <a:pt x="26" y="69"/>
                  </a:cubicBezTo>
                  <a:cubicBezTo>
                    <a:pt x="251" y="370"/>
                    <a:pt x="552" y="646"/>
                    <a:pt x="878" y="846"/>
                  </a:cubicBezTo>
                  <a:lnTo>
                    <a:pt x="928" y="846"/>
                  </a:lnTo>
                  <a:cubicBezTo>
                    <a:pt x="928" y="821"/>
                    <a:pt x="928" y="796"/>
                    <a:pt x="903" y="796"/>
                  </a:cubicBezTo>
                  <a:cubicBezTo>
                    <a:pt x="602" y="570"/>
                    <a:pt x="302" y="320"/>
                    <a:pt x="76" y="19"/>
                  </a:cubicBezTo>
                  <a:cubicBezTo>
                    <a:pt x="64"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4"/>
            <p:cNvSpPr/>
            <p:nvPr/>
          </p:nvSpPr>
          <p:spPr>
            <a:xfrm>
              <a:off x="1559025" y="2312675"/>
              <a:ext cx="37625" cy="30100"/>
            </a:xfrm>
            <a:custGeom>
              <a:avLst/>
              <a:gdLst/>
              <a:ahLst/>
              <a:cxnLst/>
              <a:rect l="l" t="t" r="r" b="b"/>
              <a:pathLst>
                <a:path w="1505" h="1204" extrusionOk="0">
                  <a:moveTo>
                    <a:pt x="76" y="1"/>
                  </a:moveTo>
                  <a:cubicBezTo>
                    <a:pt x="51" y="1"/>
                    <a:pt x="26" y="1"/>
                    <a:pt x="26" y="26"/>
                  </a:cubicBezTo>
                  <a:cubicBezTo>
                    <a:pt x="1" y="26"/>
                    <a:pt x="1" y="51"/>
                    <a:pt x="26" y="76"/>
                  </a:cubicBezTo>
                  <a:cubicBezTo>
                    <a:pt x="527" y="427"/>
                    <a:pt x="1003" y="803"/>
                    <a:pt x="1430" y="1204"/>
                  </a:cubicBezTo>
                  <a:lnTo>
                    <a:pt x="1480" y="1204"/>
                  </a:lnTo>
                  <a:cubicBezTo>
                    <a:pt x="1505" y="1179"/>
                    <a:pt x="1505" y="1154"/>
                    <a:pt x="1480" y="1154"/>
                  </a:cubicBezTo>
                  <a:cubicBezTo>
                    <a:pt x="1028" y="753"/>
                    <a:pt x="552"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4"/>
            <p:cNvSpPr/>
            <p:nvPr/>
          </p:nvSpPr>
          <p:spPr>
            <a:xfrm>
              <a:off x="1566550" y="2327100"/>
              <a:ext cx="31975" cy="26975"/>
            </a:xfrm>
            <a:custGeom>
              <a:avLst/>
              <a:gdLst/>
              <a:ahLst/>
              <a:cxnLst/>
              <a:rect l="l" t="t" r="r" b="b"/>
              <a:pathLst>
                <a:path w="1279" h="1079" extrusionOk="0">
                  <a:moveTo>
                    <a:pt x="26" y="0"/>
                  </a:moveTo>
                  <a:cubicBezTo>
                    <a:pt x="1" y="25"/>
                    <a:pt x="1" y="50"/>
                    <a:pt x="1" y="50"/>
                  </a:cubicBezTo>
                  <a:cubicBezTo>
                    <a:pt x="101" y="176"/>
                    <a:pt x="226" y="251"/>
                    <a:pt x="352" y="326"/>
                  </a:cubicBezTo>
                  <a:cubicBezTo>
                    <a:pt x="677" y="527"/>
                    <a:pt x="1003" y="752"/>
                    <a:pt x="1229" y="1078"/>
                  </a:cubicBezTo>
                  <a:lnTo>
                    <a:pt x="1279" y="1078"/>
                  </a:lnTo>
                  <a:cubicBezTo>
                    <a:pt x="1279" y="1053"/>
                    <a:pt x="1279" y="1053"/>
                    <a:pt x="1279" y="1028"/>
                  </a:cubicBezTo>
                  <a:cubicBezTo>
                    <a:pt x="1053" y="702"/>
                    <a:pt x="727" y="477"/>
                    <a:pt x="377" y="251"/>
                  </a:cubicBezTo>
                  <a:cubicBezTo>
                    <a:pt x="251" y="176"/>
                    <a:pt x="151" y="126"/>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4"/>
            <p:cNvSpPr/>
            <p:nvPr/>
          </p:nvSpPr>
          <p:spPr>
            <a:xfrm>
              <a:off x="1568425" y="2340000"/>
              <a:ext cx="28225" cy="20950"/>
            </a:xfrm>
            <a:custGeom>
              <a:avLst/>
              <a:gdLst/>
              <a:ahLst/>
              <a:cxnLst/>
              <a:rect l="l" t="t" r="r" b="b"/>
              <a:pathLst>
                <a:path w="1129" h="838" extrusionOk="0">
                  <a:moveTo>
                    <a:pt x="30" y="0"/>
                  </a:moveTo>
                  <a:cubicBezTo>
                    <a:pt x="13" y="0"/>
                    <a:pt x="1" y="18"/>
                    <a:pt x="1" y="36"/>
                  </a:cubicBezTo>
                  <a:cubicBezTo>
                    <a:pt x="1" y="36"/>
                    <a:pt x="1" y="61"/>
                    <a:pt x="26" y="61"/>
                  </a:cubicBezTo>
                  <a:cubicBezTo>
                    <a:pt x="427" y="236"/>
                    <a:pt x="778" y="512"/>
                    <a:pt x="1054" y="838"/>
                  </a:cubicBezTo>
                  <a:lnTo>
                    <a:pt x="1104" y="838"/>
                  </a:lnTo>
                  <a:cubicBezTo>
                    <a:pt x="1129" y="813"/>
                    <a:pt x="1129" y="813"/>
                    <a:pt x="1129" y="788"/>
                  </a:cubicBezTo>
                  <a:cubicBezTo>
                    <a:pt x="828" y="462"/>
                    <a:pt x="452" y="186"/>
                    <a:pt x="51" y="11"/>
                  </a:cubicBezTo>
                  <a:cubicBezTo>
                    <a:pt x="44" y="3"/>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4"/>
            <p:cNvSpPr/>
            <p:nvPr/>
          </p:nvSpPr>
          <p:spPr>
            <a:xfrm>
              <a:off x="1653650" y="2252700"/>
              <a:ext cx="13800" cy="12400"/>
            </a:xfrm>
            <a:custGeom>
              <a:avLst/>
              <a:gdLst/>
              <a:ahLst/>
              <a:cxnLst/>
              <a:rect l="l" t="t" r="r" b="b"/>
              <a:pathLst>
                <a:path w="552" h="496" extrusionOk="0">
                  <a:moveTo>
                    <a:pt x="517" y="0"/>
                  </a:moveTo>
                  <a:cubicBezTo>
                    <a:pt x="508" y="0"/>
                    <a:pt x="502" y="6"/>
                    <a:pt x="502" y="19"/>
                  </a:cubicBezTo>
                  <a:cubicBezTo>
                    <a:pt x="326" y="119"/>
                    <a:pt x="151" y="270"/>
                    <a:pt x="25" y="445"/>
                  </a:cubicBezTo>
                  <a:cubicBezTo>
                    <a:pt x="0" y="445"/>
                    <a:pt x="0" y="470"/>
                    <a:pt x="25" y="495"/>
                  </a:cubicBezTo>
                  <a:lnTo>
                    <a:pt x="76" y="495"/>
                  </a:lnTo>
                  <a:cubicBezTo>
                    <a:pt x="201" y="320"/>
                    <a:pt x="351" y="194"/>
                    <a:pt x="527" y="69"/>
                  </a:cubicBezTo>
                  <a:cubicBezTo>
                    <a:pt x="552" y="44"/>
                    <a:pt x="552" y="44"/>
                    <a:pt x="552" y="19"/>
                  </a:cubicBezTo>
                  <a:cubicBezTo>
                    <a:pt x="539" y="6"/>
                    <a:pt x="527"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4"/>
            <p:cNvSpPr/>
            <p:nvPr/>
          </p:nvSpPr>
          <p:spPr>
            <a:xfrm>
              <a:off x="1863550" y="2115950"/>
              <a:ext cx="19450" cy="13800"/>
            </a:xfrm>
            <a:custGeom>
              <a:avLst/>
              <a:gdLst/>
              <a:ahLst/>
              <a:cxnLst/>
              <a:rect l="l" t="t" r="r" b="b"/>
              <a:pathLst>
                <a:path w="778" h="552" extrusionOk="0">
                  <a:moveTo>
                    <a:pt x="702" y="0"/>
                  </a:moveTo>
                  <a:cubicBezTo>
                    <a:pt x="502" y="201"/>
                    <a:pt x="276" y="351"/>
                    <a:pt x="26" y="476"/>
                  </a:cubicBezTo>
                  <a:cubicBezTo>
                    <a:pt x="0" y="476"/>
                    <a:pt x="0" y="501"/>
                    <a:pt x="0" y="527"/>
                  </a:cubicBezTo>
                  <a:cubicBezTo>
                    <a:pt x="0" y="527"/>
                    <a:pt x="26" y="552"/>
                    <a:pt x="26" y="552"/>
                  </a:cubicBezTo>
                  <a:cubicBezTo>
                    <a:pt x="51" y="552"/>
                    <a:pt x="51" y="552"/>
                    <a:pt x="51" y="527"/>
                  </a:cubicBezTo>
                  <a:cubicBezTo>
                    <a:pt x="301" y="426"/>
                    <a:pt x="552" y="251"/>
                    <a:pt x="752" y="50"/>
                  </a:cubicBezTo>
                  <a:cubicBezTo>
                    <a:pt x="777" y="50"/>
                    <a:pt x="777" y="25"/>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4"/>
            <p:cNvSpPr/>
            <p:nvPr/>
          </p:nvSpPr>
          <p:spPr>
            <a:xfrm>
              <a:off x="1863550" y="2117825"/>
              <a:ext cx="28225" cy="19450"/>
            </a:xfrm>
            <a:custGeom>
              <a:avLst/>
              <a:gdLst/>
              <a:ahLst/>
              <a:cxnLst/>
              <a:rect l="l" t="t" r="r" b="b"/>
              <a:pathLst>
                <a:path w="1129" h="778" extrusionOk="0">
                  <a:moveTo>
                    <a:pt x="1078" y="0"/>
                  </a:moveTo>
                  <a:cubicBezTo>
                    <a:pt x="727" y="276"/>
                    <a:pt x="376" y="502"/>
                    <a:pt x="0" y="727"/>
                  </a:cubicBezTo>
                  <a:cubicBezTo>
                    <a:pt x="0" y="727"/>
                    <a:pt x="0" y="752"/>
                    <a:pt x="0" y="777"/>
                  </a:cubicBezTo>
                  <a:lnTo>
                    <a:pt x="51" y="777"/>
                  </a:lnTo>
                  <a:cubicBezTo>
                    <a:pt x="427" y="577"/>
                    <a:pt x="777" y="326"/>
                    <a:pt x="1103" y="51"/>
                  </a:cubicBezTo>
                  <a:cubicBezTo>
                    <a:pt x="1128" y="51"/>
                    <a:pt x="1128" y="25"/>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4"/>
            <p:cNvSpPr/>
            <p:nvPr/>
          </p:nvSpPr>
          <p:spPr>
            <a:xfrm>
              <a:off x="1866675" y="2120325"/>
              <a:ext cx="35125" cy="22575"/>
            </a:xfrm>
            <a:custGeom>
              <a:avLst/>
              <a:gdLst/>
              <a:ahLst/>
              <a:cxnLst/>
              <a:rect l="l" t="t" r="r" b="b"/>
              <a:pathLst>
                <a:path w="1405" h="903" extrusionOk="0">
                  <a:moveTo>
                    <a:pt x="1354" y="1"/>
                  </a:moveTo>
                  <a:cubicBezTo>
                    <a:pt x="928" y="301"/>
                    <a:pt x="477" y="577"/>
                    <a:pt x="26" y="853"/>
                  </a:cubicBezTo>
                  <a:cubicBezTo>
                    <a:pt x="1" y="853"/>
                    <a:pt x="1" y="878"/>
                    <a:pt x="1" y="903"/>
                  </a:cubicBezTo>
                  <a:lnTo>
                    <a:pt x="51" y="903"/>
                  </a:lnTo>
                  <a:cubicBezTo>
                    <a:pt x="502" y="652"/>
                    <a:pt x="953" y="352"/>
                    <a:pt x="1379" y="51"/>
                  </a:cubicBezTo>
                  <a:cubicBezTo>
                    <a:pt x="1404" y="51"/>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4"/>
            <p:cNvSpPr/>
            <p:nvPr/>
          </p:nvSpPr>
          <p:spPr>
            <a:xfrm>
              <a:off x="1876700" y="2132225"/>
              <a:ext cx="19450" cy="14450"/>
            </a:xfrm>
            <a:custGeom>
              <a:avLst/>
              <a:gdLst/>
              <a:ahLst/>
              <a:cxnLst/>
              <a:rect l="l" t="t" r="r" b="b"/>
              <a:pathLst>
                <a:path w="778" h="578" extrusionOk="0">
                  <a:moveTo>
                    <a:pt x="728" y="1"/>
                  </a:moveTo>
                  <a:lnTo>
                    <a:pt x="26" y="527"/>
                  </a:lnTo>
                  <a:cubicBezTo>
                    <a:pt x="1" y="527"/>
                    <a:pt x="1" y="552"/>
                    <a:pt x="1" y="577"/>
                  </a:cubicBezTo>
                  <a:lnTo>
                    <a:pt x="51" y="577"/>
                  </a:lnTo>
                  <a:lnTo>
                    <a:pt x="778" y="51"/>
                  </a:lnTo>
                  <a:cubicBezTo>
                    <a:pt x="778" y="51"/>
                    <a:pt x="77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4"/>
            <p:cNvSpPr/>
            <p:nvPr/>
          </p:nvSpPr>
          <p:spPr>
            <a:xfrm>
              <a:off x="1908025" y="2090875"/>
              <a:ext cx="27600" cy="17575"/>
            </a:xfrm>
            <a:custGeom>
              <a:avLst/>
              <a:gdLst/>
              <a:ahLst/>
              <a:cxnLst/>
              <a:rect l="l" t="t" r="r" b="b"/>
              <a:pathLst>
                <a:path w="1104" h="703" extrusionOk="0">
                  <a:moveTo>
                    <a:pt x="1054" y="1"/>
                  </a:moveTo>
                  <a:lnTo>
                    <a:pt x="26" y="652"/>
                  </a:lnTo>
                  <a:cubicBezTo>
                    <a:pt x="1" y="652"/>
                    <a:pt x="1" y="677"/>
                    <a:pt x="26" y="702"/>
                  </a:cubicBezTo>
                  <a:lnTo>
                    <a:pt x="51" y="702"/>
                  </a:lnTo>
                  <a:lnTo>
                    <a:pt x="1079" y="76"/>
                  </a:lnTo>
                  <a:cubicBezTo>
                    <a:pt x="1104" y="51"/>
                    <a:pt x="1104" y="26"/>
                    <a:pt x="1079" y="26"/>
                  </a:cubicBezTo>
                  <a:cubicBezTo>
                    <a:pt x="1079" y="1"/>
                    <a:pt x="1054"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4"/>
            <p:cNvSpPr/>
            <p:nvPr/>
          </p:nvSpPr>
          <p:spPr>
            <a:xfrm>
              <a:off x="1918050" y="2091675"/>
              <a:ext cx="24475" cy="17400"/>
            </a:xfrm>
            <a:custGeom>
              <a:avLst/>
              <a:gdLst/>
              <a:ahLst/>
              <a:cxnLst/>
              <a:rect l="l" t="t" r="r" b="b"/>
              <a:pathLst>
                <a:path w="979" h="696" extrusionOk="0">
                  <a:moveTo>
                    <a:pt x="938" y="0"/>
                  </a:moveTo>
                  <a:cubicBezTo>
                    <a:pt x="928" y="0"/>
                    <a:pt x="916" y="6"/>
                    <a:pt x="903" y="19"/>
                  </a:cubicBezTo>
                  <a:cubicBezTo>
                    <a:pt x="653" y="269"/>
                    <a:pt x="352" y="470"/>
                    <a:pt x="26" y="620"/>
                  </a:cubicBezTo>
                  <a:cubicBezTo>
                    <a:pt x="1" y="645"/>
                    <a:pt x="1" y="670"/>
                    <a:pt x="1" y="670"/>
                  </a:cubicBezTo>
                  <a:cubicBezTo>
                    <a:pt x="1" y="695"/>
                    <a:pt x="26" y="695"/>
                    <a:pt x="26" y="695"/>
                  </a:cubicBezTo>
                  <a:lnTo>
                    <a:pt x="51" y="695"/>
                  </a:lnTo>
                  <a:cubicBezTo>
                    <a:pt x="377" y="520"/>
                    <a:pt x="703" y="320"/>
                    <a:pt x="953" y="69"/>
                  </a:cubicBezTo>
                  <a:cubicBezTo>
                    <a:pt x="978" y="44"/>
                    <a:pt x="978" y="19"/>
                    <a:pt x="953" y="19"/>
                  </a:cubicBezTo>
                  <a:cubicBezTo>
                    <a:pt x="953" y="6"/>
                    <a:pt x="947"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4"/>
            <p:cNvSpPr/>
            <p:nvPr/>
          </p:nvSpPr>
          <p:spPr>
            <a:xfrm>
              <a:off x="1921825" y="2099025"/>
              <a:ext cx="23200" cy="16950"/>
            </a:xfrm>
            <a:custGeom>
              <a:avLst/>
              <a:gdLst/>
              <a:ahLst/>
              <a:cxnLst/>
              <a:rect l="l" t="t" r="r" b="b"/>
              <a:pathLst>
                <a:path w="928" h="678" extrusionOk="0">
                  <a:moveTo>
                    <a:pt x="877" y="0"/>
                  </a:moveTo>
                  <a:cubicBezTo>
                    <a:pt x="602" y="226"/>
                    <a:pt x="326" y="427"/>
                    <a:pt x="25" y="602"/>
                  </a:cubicBezTo>
                  <a:cubicBezTo>
                    <a:pt x="0" y="627"/>
                    <a:pt x="0" y="652"/>
                    <a:pt x="25" y="652"/>
                  </a:cubicBezTo>
                  <a:cubicBezTo>
                    <a:pt x="25" y="677"/>
                    <a:pt x="25" y="677"/>
                    <a:pt x="50" y="677"/>
                  </a:cubicBezTo>
                  <a:lnTo>
                    <a:pt x="75" y="677"/>
                  </a:lnTo>
                  <a:cubicBezTo>
                    <a:pt x="351" y="502"/>
                    <a:pt x="652" y="276"/>
                    <a:pt x="928" y="51"/>
                  </a:cubicBezTo>
                  <a:cubicBezTo>
                    <a:pt x="928" y="51"/>
                    <a:pt x="928" y="26"/>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4"/>
            <p:cNvSpPr/>
            <p:nvPr/>
          </p:nvSpPr>
          <p:spPr>
            <a:xfrm>
              <a:off x="1927450" y="2104025"/>
              <a:ext cx="21975" cy="15700"/>
            </a:xfrm>
            <a:custGeom>
              <a:avLst/>
              <a:gdLst/>
              <a:ahLst/>
              <a:cxnLst/>
              <a:rect l="l" t="t" r="r" b="b"/>
              <a:pathLst>
                <a:path w="879" h="628" extrusionOk="0">
                  <a:moveTo>
                    <a:pt x="803" y="1"/>
                  </a:moveTo>
                  <a:cubicBezTo>
                    <a:pt x="552" y="201"/>
                    <a:pt x="277" y="402"/>
                    <a:pt x="1" y="552"/>
                  </a:cubicBezTo>
                  <a:cubicBezTo>
                    <a:pt x="1" y="577"/>
                    <a:pt x="1" y="603"/>
                    <a:pt x="1" y="603"/>
                  </a:cubicBezTo>
                  <a:cubicBezTo>
                    <a:pt x="1" y="628"/>
                    <a:pt x="26" y="628"/>
                    <a:pt x="26" y="628"/>
                  </a:cubicBezTo>
                  <a:lnTo>
                    <a:pt x="51" y="628"/>
                  </a:lnTo>
                  <a:cubicBezTo>
                    <a:pt x="327" y="452"/>
                    <a:pt x="602" y="277"/>
                    <a:pt x="853" y="51"/>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4"/>
            <p:cNvSpPr/>
            <p:nvPr/>
          </p:nvSpPr>
          <p:spPr>
            <a:xfrm>
              <a:off x="1928700" y="2110300"/>
              <a:ext cx="21975" cy="14450"/>
            </a:xfrm>
            <a:custGeom>
              <a:avLst/>
              <a:gdLst/>
              <a:ahLst/>
              <a:cxnLst/>
              <a:rect l="l" t="t" r="r" b="b"/>
              <a:pathLst>
                <a:path w="879" h="578" extrusionOk="0">
                  <a:moveTo>
                    <a:pt x="828" y="1"/>
                  </a:moveTo>
                  <a:cubicBezTo>
                    <a:pt x="577" y="226"/>
                    <a:pt x="327" y="402"/>
                    <a:pt x="26" y="527"/>
                  </a:cubicBezTo>
                  <a:cubicBezTo>
                    <a:pt x="26" y="527"/>
                    <a:pt x="1" y="552"/>
                    <a:pt x="26" y="552"/>
                  </a:cubicBezTo>
                  <a:cubicBezTo>
                    <a:pt x="26" y="577"/>
                    <a:pt x="26" y="577"/>
                    <a:pt x="51" y="577"/>
                  </a:cubicBezTo>
                  <a:lnTo>
                    <a:pt x="76" y="577"/>
                  </a:lnTo>
                  <a:cubicBezTo>
                    <a:pt x="352" y="452"/>
                    <a:pt x="628" y="276"/>
                    <a:pt x="878" y="76"/>
                  </a:cubicBezTo>
                  <a:cubicBezTo>
                    <a:pt x="878" y="51"/>
                    <a:pt x="878" y="26"/>
                    <a:pt x="878" y="26"/>
                  </a:cubicBezTo>
                  <a:cubicBezTo>
                    <a:pt x="853" y="1"/>
                    <a:pt x="828"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4"/>
            <p:cNvSpPr/>
            <p:nvPr/>
          </p:nvSpPr>
          <p:spPr>
            <a:xfrm>
              <a:off x="1931225" y="2119225"/>
              <a:ext cx="18825" cy="12400"/>
            </a:xfrm>
            <a:custGeom>
              <a:avLst/>
              <a:gdLst/>
              <a:ahLst/>
              <a:cxnLst/>
              <a:rect l="l" t="t" r="r" b="b"/>
              <a:pathLst>
                <a:path w="753" h="496" extrusionOk="0">
                  <a:moveTo>
                    <a:pt x="736" y="1"/>
                  </a:moveTo>
                  <a:cubicBezTo>
                    <a:pt x="727" y="1"/>
                    <a:pt x="715" y="7"/>
                    <a:pt x="702" y="20"/>
                  </a:cubicBezTo>
                  <a:cubicBezTo>
                    <a:pt x="426" y="195"/>
                    <a:pt x="151" y="370"/>
                    <a:pt x="50" y="421"/>
                  </a:cubicBezTo>
                  <a:cubicBezTo>
                    <a:pt x="25" y="421"/>
                    <a:pt x="25" y="446"/>
                    <a:pt x="25" y="446"/>
                  </a:cubicBezTo>
                  <a:cubicBezTo>
                    <a:pt x="0" y="446"/>
                    <a:pt x="0" y="446"/>
                    <a:pt x="0" y="471"/>
                  </a:cubicBezTo>
                  <a:cubicBezTo>
                    <a:pt x="0" y="471"/>
                    <a:pt x="25" y="496"/>
                    <a:pt x="25" y="496"/>
                  </a:cubicBezTo>
                  <a:lnTo>
                    <a:pt x="50" y="496"/>
                  </a:lnTo>
                  <a:lnTo>
                    <a:pt x="100" y="471"/>
                  </a:lnTo>
                  <a:cubicBezTo>
                    <a:pt x="176" y="421"/>
                    <a:pt x="351" y="320"/>
                    <a:pt x="752" y="70"/>
                  </a:cubicBezTo>
                  <a:cubicBezTo>
                    <a:pt x="752" y="45"/>
                    <a:pt x="752" y="45"/>
                    <a:pt x="752" y="20"/>
                  </a:cubicBezTo>
                  <a:cubicBezTo>
                    <a:pt x="752" y="7"/>
                    <a:pt x="746" y="1"/>
                    <a:pt x="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4"/>
            <p:cNvSpPr/>
            <p:nvPr/>
          </p:nvSpPr>
          <p:spPr>
            <a:xfrm>
              <a:off x="1929350" y="2129250"/>
              <a:ext cx="18800" cy="14925"/>
            </a:xfrm>
            <a:custGeom>
              <a:avLst/>
              <a:gdLst/>
              <a:ahLst/>
              <a:cxnLst/>
              <a:rect l="l" t="t" r="r" b="b"/>
              <a:pathLst>
                <a:path w="752" h="597" extrusionOk="0">
                  <a:moveTo>
                    <a:pt x="711" y="1"/>
                  </a:moveTo>
                  <a:cubicBezTo>
                    <a:pt x="702" y="1"/>
                    <a:pt x="689" y="7"/>
                    <a:pt x="677" y="20"/>
                  </a:cubicBezTo>
                  <a:cubicBezTo>
                    <a:pt x="476" y="195"/>
                    <a:pt x="251" y="370"/>
                    <a:pt x="25" y="521"/>
                  </a:cubicBezTo>
                  <a:cubicBezTo>
                    <a:pt x="0" y="546"/>
                    <a:pt x="0" y="546"/>
                    <a:pt x="0" y="571"/>
                  </a:cubicBezTo>
                  <a:cubicBezTo>
                    <a:pt x="25" y="596"/>
                    <a:pt x="25" y="596"/>
                    <a:pt x="50" y="596"/>
                  </a:cubicBezTo>
                  <a:cubicBezTo>
                    <a:pt x="50" y="596"/>
                    <a:pt x="50" y="596"/>
                    <a:pt x="50" y="571"/>
                  </a:cubicBezTo>
                  <a:cubicBezTo>
                    <a:pt x="301" y="421"/>
                    <a:pt x="526" y="245"/>
                    <a:pt x="727" y="70"/>
                  </a:cubicBezTo>
                  <a:cubicBezTo>
                    <a:pt x="752" y="45"/>
                    <a:pt x="752" y="45"/>
                    <a:pt x="727" y="20"/>
                  </a:cubicBezTo>
                  <a:cubicBezTo>
                    <a:pt x="727" y="7"/>
                    <a:pt x="721"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4"/>
            <p:cNvSpPr/>
            <p:nvPr/>
          </p:nvSpPr>
          <p:spPr>
            <a:xfrm>
              <a:off x="1927450" y="2136000"/>
              <a:ext cx="19450" cy="15675"/>
            </a:xfrm>
            <a:custGeom>
              <a:avLst/>
              <a:gdLst/>
              <a:ahLst/>
              <a:cxnLst/>
              <a:rect l="l" t="t" r="r" b="b"/>
              <a:pathLst>
                <a:path w="778" h="627" extrusionOk="0">
                  <a:moveTo>
                    <a:pt x="778" y="0"/>
                  </a:moveTo>
                  <a:cubicBezTo>
                    <a:pt x="753" y="0"/>
                    <a:pt x="728" y="0"/>
                    <a:pt x="728" y="25"/>
                  </a:cubicBezTo>
                  <a:cubicBezTo>
                    <a:pt x="527" y="251"/>
                    <a:pt x="302" y="426"/>
                    <a:pt x="26" y="577"/>
                  </a:cubicBezTo>
                  <a:cubicBezTo>
                    <a:pt x="1" y="577"/>
                    <a:pt x="1" y="602"/>
                    <a:pt x="1" y="627"/>
                  </a:cubicBezTo>
                  <a:lnTo>
                    <a:pt x="51" y="627"/>
                  </a:lnTo>
                  <a:cubicBezTo>
                    <a:pt x="327" y="476"/>
                    <a:pt x="577" y="301"/>
                    <a:pt x="778" y="50"/>
                  </a:cubicBezTo>
                  <a:cubicBezTo>
                    <a:pt x="778" y="50"/>
                    <a:pt x="778" y="25"/>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4"/>
            <p:cNvSpPr/>
            <p:nvPr/>
          </p:nvSpPr>
          <p:spPr>
            <a:xfrm>
              <a:off x="1894875" y="2171875"/>
              <a:ext cx="30725" cy="21150"/>
            </a:xfrm>
            <a:custGeom>
              <a:avLst/>
              <a:gdLst/>
              <a:ahLst/>
              <a:cxnLst/>
              <a:rect l="l" t="t" r="r" b="b"/>
              <a:pathLst>
                <a:path w="1229" h="846" extrusionOk="0">
                  <a:moveTo>
                    <a:pt x="1188" y="0"/>
                  </a:moveTo>
                  <a:cubicBezTo>
                    <a:pt x="1179" y="0"/>
                    <a:pt x="1166" y="6"/>
                    <a:pt x="1153" y="19"/>
                  </a:cubicBezTo>
                  <a:cubicBezTo>
                    <a:pt x="803" y="295"/>
                    <a:pt x="427" y="570"/>
                    <a:pt x="26" y="771"/>
                  </a:cubicBezTo>
                  <a:cubicBezTo>
                    <a:pt x="1" y="771"/>
                    <a:pt x="1" y="796"/>
                    <a:pt x="1" y="821"/>
                  </a:cubicBezTo>
                  <a:cubicBezTo>
                    <a:pt x="1" y="821"/>
                    <a:pt x="26" y="846"/>
                    <a:pt x="26" y="846"/>
                  </a:cubicBezTo>
                  <a:cubicBezTo>
                    <a:pt x="51" y="846"/>
                    <a:pt x="51" y="846"/>
                    <a:pt x="51" y="821"/>
                  </a:cubicBezTo>
                  <a:cubicBezTo>
                    <a:pt x="452" y="620"/>
                    <a:pt x="853" y="370"/>
                    <a:pt x="1204" y="69"/>
                  </a:cubicBezTo>
                  <a:cubicBezTo>
                    <a:pt x="1229" y="44"/>
                    <a:pt x="1229" y="19"/>
                    <a:pt x="1204" y="19"/>
                  </a:cubicBezTo>
                  <a:cubicBezTo>
                    <a:pt x="1204" y="6"/>
                    <a:pt x="1197"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4"/>
            <p:cNvSpPr/>
            <p:nvPr/>
          </p:nvSpPr>
          <p:spPr>
            <a:xfrm>
              <a:off x="1903650" y="2177350"/>
              <a:ext cx="25075" cy="16950"/>
            </a:xfrm>
            <a:custGeom>
              <a:avLst/>
              <a:gdLst/>
              <a:ahLst/>
              <a:cxnLst/>
              <a:rect l="l" t="t" r="r" b="b"/>
              <a:pathLst>
                <a:path w="1003" h="678" extrusionOk="0">
                  <a:moveTo>
                    <a:pt x="928" y="0"/>
                  </a:moveTo>
                  <a:cubicBezTo>
                    <a:pt x="652" y="226"/>
                    <a:pt x="351" y="426"/>
                    <a:pt x="26" y="602"/>
                  </a:cubicBezTo>
                  <a:cubicBezTo>
                    <a:pt x="26" y="627"/>
                    <a:pt x="0" y="627"/>
                    <a:pt x="26" y="652"/>
                  </a:cubicBezTo>
                  <a:cubicBezTo>
                    <a:pt x="26" y="677"/>
                    <a:pt x="51" y="677"/>
                    <a:pt x="51" y="677"/>
                  </a:cubicBezTo>
                  <a:lnTo>
                    <a:pt x="76" y="677"/>
                  </a:lnTo>
                  <a:cubicBezTo>
                    <a:pt x="401" y="502"/>
                    <a:pt x="702" y="301"/>
                    <a:pt x="978" y="50"/>
                  </a:cubicBezTo>
                  <a:cubicBezTo>
                    <a:pt x="1003" y="50"/>
                    <a:pt x="1003" y="25"/>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4"/>
            <p:cNvSpPr/>
            <p:nvPr/>
          </p:nvSpPr>
          <p:spPr>
            <a:xfrm>
              <a:off x="1826575" y="2180475"/>
              <a:ext cx="28850" cy="21950"/>
            </a:xfrm>
            <a:custGeom>
              <a:avLst/>
              <a:gdLst/>
              <a:ahLst/>
              <a:cxnLst/>
              <a:rect l="l" t="t" r="r" b="b"/>
              <a:pathLst>
                <a:path w="1154" h="878" extrusionOk="0">
                  <a:moveTo>
                    <a:pt x="1104" y="1"/>
                  </a:moveTo>
                  <a:cubicBezTo>
                    <a:pt x="702" y="226"/>
                    <a:pt x="352" y="502"/>
                    <a:pt x="26" y="803"/>
                  </a:cubicBezTo>
                  <a:cubicBezTo>
                    <a:pt x="1" y="828"/>
                    <a:pt x="1" y="853"/>
                    <a:pt x="26" y="853"/>
                  </a:cubicBezTo>
                  <a:cubicBezTo>
                    <a:pt x="26" y="853"/>
                    <a:pt x="26" y="878"/>
                    <a:pt x="51" y="878"/>
                  </a:cubicBezTo>
                  <a:cubicBezTo>
                    <a:pt x="51" y="878"/>
                    <a:pt x="76" y="853"/>
                    <a:pt x="76" y="853"/>
                  </a:cubicBezTo>
                  <a:cubicBezTo>
                    <a:pt x="377" y="552"/>
                    <a:pt x="753" y="276"/>
                    <a:pt x="1129" y="51"/>
                  </a:cubicBezTo>
                  <a:cubicBezTo>
                    <a:pt x="1154" y="51"/>
                    <a:pt x="1154" y="26"/>
                    <a:pt x="1154" y="26"/>
                  </a:cubicBezTo>
                  <a:cubicBezTo>
                    <a:pt x="1129" y="1"/>
                    <a:pt x="110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4"/>
            <p:cNvSpPr/>
            <p:nvPr/>
          </p:nvSpPr>
          <p:spPr>
            <a:xfrm>
              <a:off x="1786475" y="2156675"/>
              <a:ext cx="23225" cy="21950"/>
            </a:xfrm>
            <a:custGeom>
              <a:avLst/>
              <a:gdLst/>
              <a:ahLst/>
              <a:cxnLst/>
              <a:rect l="l" t="t" r="r" b="b"/>
              <a:pathLst>
                <a:path w="929" h="878" extrusionOk="0">
                  <a:moveTo>
                    <a:pt x="878" y="0"/>
                  </a:moveTo>
                  <a:cubicBezTo>
                    <a:pt x="527" y="201"/>
                    <a:pt x="226" y="476"/>
                    <a:pt x="26" y="827"/>
                  </a:cubicBezTo>
                  <a:cubicBezTo>
                    <a:pt x="1" y="852"/>
                    <a:pt x="26" y="877"/>
                    <a:pt x="26" y="877"/>
                  </a:cubicBezTo>
                  <a:lnTo>
                    <a:pt x="51" y="877"/>
                  </a:lnTo>
                  <a:cubicBezTo>
                    <a:pt x="51" y="877"/>
                    <a:pt x="76" y="877"/>
                    <a:pt x="76" y="852"/>
                  </a:cubicBezTo>
                  <a:cubicBezTo>
                    <a:pt x="276" y="527"/>
                    <a:pt x="577" y="251"/>
                    <a:pt x="928" y="75"/>
                  </a:cubicBezTo>
                  <a:cubicBezTo>
                    <a:pt x="928" y="50"/>
                    <a:pt x="928" y="25"/>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4"/>
            <p:cNvSpPr/>
            <p:nvPr/>
          </p:nvSpPr>
          <p:spPr>
            <a:xfrm>
              <a:off x="1788975" y="2164200"/>
              <a:ext cx="21350" cy="20075"/>
            </a:xfrm>
            <a:custGeom>
              <a:avLst/>
              <a:gdLst/>
              <a:ahLst/>
              <a:cxnLst/>
              <a:rect l="l" t="t" r="r" b="b"/>
              <a:pathLst>
                <a:path w="854" h="803" extrusionOk="0">
                  <a:moveTo>
                    <a:pt x="778" y="0"/>
                  </a:moveTo>
                  <a:cubicBezTo>
                    <a:pt x="502" y="201"/>
                    <a:pt x="227" y="451"/>
                    <a:pt x="1" y="727"/>
                  </a:cubicBezTo>
                  <a:cubicBezTo>
                    <a:pt x="1" y="752"/>
                    <a:pt x="1" y="777"/>
                    <a:pt x="1" y="777"/>
                  </a:cubicBezTo>
                  <a:cubicBezTo>
                    <a:pt x="26" y="802"/>
                    <a:pt x="26" y="802"/>
                    <a:pt x="26" y="802"/>
                  </a:cubicBezTo>
                  <a:cubicBezTo>
                    <a:pt x="51" y="802"/>
                    <a:pt x="51" y="802"/>
                    <a:pt x="51" y="777"/>
                  </a:cubicBezTo>
                  <a:cubicBezTo>
                    <a:pt x="277" y="501"/>
                    <a:pt x="552" y="276"/>
                    <a:pt x="828" y="50"/>
                  </a:cubicBezTo>
                  <a:cubicBezTo>
                    <a:pt x="853" y="50"/>
                    <a:pt x="853" y="25"/>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4"/>
            <p:cNvSpPr/>
            <p:nvPr/>
          </p:nvSpPr>
          <p:spPr>
            <a:xfrm>
              <a:off x="1787100" y="2177075"/>
              <a:ext cx="20700" cy="18475"/>
            </a:xfrm>
            <a:custGeom>
              <a:avLst/>
              <a:gdLst/>
              <a:ahLst/>
              <a:cxnLst/>
              <a:rect l="l" t="t" r="r" b="b"/>
              <a:pathLst>
                <a:path w="828" h="739" extrusionOk="0">
                  <a:moveTo>
                    <a:pt x="784" y="0"/>
                  </a:moveTo>
                  <a:cubicBezTo>
                    <a:pt x="781" y="0"/>
                    <a:pt x="778" y="3"/>
                    <a:pt x="778" y="11"/>
                  </a:cubicBezTo>
                  <a:cubicBezTo>
                    <a:pt x="477" y="187"/>
                    <a:pt x="201" y="412"/>
                    <a:pt x="1" y="688"/>
                  </a:cubicBezTo>
                  <a:cubicBezTo>
                    <a:pt x="1" y="713"/>
                    <a:pt x="1" y="738"/>
                    <a:pt x="1" y="738"/>
                  </a:cubicBezTo>
                  <a:lnTo>
                    <a:pt x="51" y="738"/>
                  </a:lnTo>
                  <a:cubicBezTo>
                    <a:pt x="251" y="462"/>
                    <a:pt x="502" y="237"/>
                    <a:pt x="803" y="61"/>
                  </a:cubicBezTo>
                  <a:cubicBezTo>
                    <a:pt x="828" y="61"/>
                    <a:pt x="828" y="36"/>
                    <a:pt x="803" y="11"/>
                  </a:cubicBezTo>
                  <a:cubicBezTo>
                    <a:pt x="803" y="11"/>
                    <a:pt x="792" y="0"/>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4"/>
            <p:cNvSpPr/>
            <p:nvPr/>
          </p:nvSpPr>
          <p:spPr>
            <a:xfrm>
              <a:off x="1788350" y="2184875"/>
              <a:ext cx="18825" cy="17550"/>
            </a:xfrm>
            <a:custGeom>
              <a:avLst/>
              <a:gdLst/>
              <a:ahLst/>
              <a:cxnLst/>
              <a:rect l="l" t="t" r="r" b="b"/>
              <a:pathLst>
                <a:path w="753" h="702" extrusionOk="0">
                  <a:moveTo>
                    <a:pt x="678" y="0"/>
                  </a:moveTo>
                  <a:cubicBezTo>
                    <a:pt x="427" y="176"/>
                    <a:pt x="176" y="401"/>
                    <a:pt x="1" y="652"/>
                  </a:cubicBezTo>
                  <a:cubicBezTo>
                    <a:pt x="1" y="677"/>
                    <a:pt x="1" y="702"/>
                    <a:pt x="26" y="702"/>
                  </a:cubicBezTo>
                  <a:lnTo>
                    <a:pt x="76" y="702"/>
                  </a:lnTo>
                  <a:cubicBezTo>
                    <a:pt x="226" y="451"/>
                    <a:pt x="477" y="226"/>
                    <a:pt x="728" y="75"/>
                  </a:cubicBezTo>
                  <a:cubicBezTo>
                    <a:pt x="753" y="50"/>
                    <a:pt x="753" y="50"/>
                    <a:pt x="728" y="25"/>
                  </a:cubicBezTo>
                  <a:cubicBezTo>
                    <a:pt x="728"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4"/>
            <p:cNvSpPr/>
            <p:nvPr/>
          </p:nvSpPr>
          <p:spPr>
            <a:xfrm>
              <a:off x="1787725" y="2196150"/>
              <a:ext cx="17575" cy="16300"/>
            </a:xfrm>
            <a:custGeom>
              <a:avLst/>
              <a:gdLst/>
              <a:ahLst/>
              <a:cxnLst/>
              <a:rect l="l" t="t" r="r" b="b"/>
              <a:pathLst>
                <a:path w="703" h="652" extrusionOk="0">
                  <a:moveTo>
                    <a:pt x="652" y="0"/>
                  </a:moveTo>
                  <a:cubicBezTo>
                    <a:pt x="402" y="151"/>
                    <a:pt x="176" y="351"/>
                    <a:pt x="1" y="602"/>
                  </a:cubicBezTo>
                  <a:cubicBezTo>
                    <a:pt x="1" y="602"/>
                    <a:pt x="1" y="627"/>
                    <a:pt x="1" y="652"/>
                  </a:cubicBezTo>
                  <a:lnTo>
                    <a:pt x="26" y="652"/>
                  </a:lnTo>
                  <a:cubicBezTo>
                    <a:pt x="51" y="652"/>
                    <a:pt x="51" y="652"/>
                    <a:pt x="51" y="627"/>
                  </a:cubicBezTo>
                  <a:cubicBezTo>
                    <a:pt x="226" y="401"/>
                    <a:pt x="452" y="201"/>
                    <a:pt x="678" y="50"/>
                  </a:cubicBezTo>
                  <a:cubicBezTo>
                    <a:pt x="703" y="50"/>
                    <a:pt x="703" y="25"/>
                    <a:pt x="703" y="25"/>
                  </a:cubicBezTo>
                  <a:cubicBezTo>
                    <a:pt x="703" y="0"/>
                    <a:pt x="678"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4"/>
            <p:cNvSpPr/>
            <p:nvPr/>
          </p:nvSpPr>
          <p:spPr>
            <a:xfrm>
              <a:off x="1823450" y="2146375"/>
              <a:ext cx="25075" cy="19100"/>
            </a:xfrm>
            <a:custGeom>
              <a:avLst/>
              <a:gdLst/>
              <a:ahLst/>
              <a:cxnLst/>
              <a:rect l="l" t="t" r="r" b="b"/>
              <a:pathLst>
                <a:path w="1003" h="764" extrusionOk="0">
                  <a:moveTo>
                    <a:pt x="952" y="0"/>
                  </a:moveTo>
                  <a:cubicBezTo>
                    <a:pt x="944" y="0"/>
                    <a:pt x="936" y="3"/>
                    <a:pt x="928" y="11"/>
                  </a:cubicBezTo>
                  <a:cubicBezTo>
                    <a:pt x="602" y="187"/>
                    <a:pt x="301" y="437"/>
                    <a:pt x="25" y="713"/>
                  </a:cubicBezTo>
                  <a:cubicBezTo>
                    <a:pt x="0" y="738"/>
                    <a:pt x="0" y="738"/>
                    <a:pt x="25" y="763"/>
                  </a:cubicBezTo>
                  <a:lnTo>
                    <a:pt x="76" y="763"/>
                  </a:lnTo>
                  <a:cubicBezTo>
                    <a:pt x="326" y="487"/>
                    <a:pt x="652" y="262"/>
                    <a:pt x="978" y="61"/>
                  </a:cubicBezTo>
                  <a:cubicBezTo>
                    <a:pt x="1003" y="61"/>
                    <a:pt x="1003" y="36"/>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4"/>
            <p:cNvSpPr/>
            <p:nvPr/>
          </p:nvSpPr>
          <p:spPr>
            <a:xfrm>
              <a:off x="1827200" y="2153525"/>
              <a:ext cx="21325" cy="17575"/>
            </a:xfrm>
            <a:custGeom>
              <a:avLst/>
              <a:gdLst/>
              <a:ahLst/>
              <a:cxnLst/>
              <a:rect l="l" t="t" r="r" b="b"/>
              <a:pathLst>
                <a:path w="853" h="703" extrusionOk="0">
                  <a:moveTo>
                    <a:pt x="778" y="1"/>
                  </a:moveTo>
                  <a:cubicBezTo>
                    <a:pt x="502" y="176"/>
                    <a:pt x="226" y="402"/>
                    <a:pt x="1" y="628"/>
                  </a:cubicBezTo>
                  <a:cubicBezTo>
                    <a:pt x="1" y="653"/>
                    <a:pt x="1" y="678"/>
                    <a:pt x="1" y="678"/>
                  </a:cubicBezTo>
                  <a:cubicBezTo>
                    <a:pt x="1" y="703"/>
                    <a:pt x="26" y="703"/>
                    <a:pt x="26" y="703"/>
                  </a:cubicBezTo>
                  <a:cubicBezTo>
                    <a:pt x="51" y="703"/>
                    <a:pt x="51" y="703"/>
                    <a:pt x="51" y="678"/>
                  </a:cubicBezTo>
                  <a:cubicBezTo>
                    <a:pt x="276" y="452"/>
                    <a:pt x="552" y="252"/>
                    <a:pt x="828" y="76"/>
                  </a:cubicBezTo>
                  <a:cubicBezTo>
                    <a:pt x="828" y="51"/>
                    <a:pt x="853" y="26"/>
                    <a:pt x="828" y="26"/>
                  </a:cubicBezTo>
                  <a:cubicBezTo>
                    <a:pt x="828" y="1"/>
                    <a:pt x="803" y="1"/>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4"/>
            <p:cNvSpPr/>
            <p:nvPr/>
          </p:nvSpPr>
          <p:spPr>
            <a:xfrm>
              <a:off x="1828450" y="2157925"/>
              <a:ext cx="24475" cy="20075"/>
            </a:xfrm>
            <a:custGeom>
              <a:avLst/>
              <a:gdLst/>
              <a:ahLst/>
              <a:cxnLst/>
              <a:rect l="l" t="t" r="r" b="b"/>
              <a:pathLst>
                <a:path w="979" h="803" extrusionOk="0">
                  <a:moveTo>
                    <a:pt x="928" y="0"/>
                  </a:moveTo>
                  <a:cubicBezTo>
                    <a:pt x="577" y="201"/>
                    <a:pt x="277" y="452"/>
                    <a:pt x="26" y="752"/>
                  </a:cubicBezTo>
                  <a:cubicBezTo>
                    <a:pt x="1" y="777"/>
                    <a:pt x="1" y="802"/>
                    <a:pt x="26" y="802"/>
                  </a:cubicBezTo>
                  <a:lnTo>
                    <a:pt x="76" y="802"/>
                  </a:lnTo>
                  <a:cubicBezTo>
                    <a:pt x="327" y="502"/>
                    <a:pt x="627" y="276"/>
                    <a:pt x="953" y="76"/>
                  </a:cubicBezTo>
                  <a:cubicBezTo>
                    <a:pt x="978" y="51"/>
                    <a:pt x="978" y="51"/>
                    <a:pt x="978" y="25"/>
                  </a:cubicBezTo>
                  <a:cubicBezTo>
                    <a:pt x="953" y="0"/>
                    <a:pt x="953"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4"/>
            <p:cNvSpPr/>
            <p:nvPr/>
          </p:nvSpPr>
          <p:spPr>
            <a:xfrm>
              <a:off x="1788350" y="2216350"/>
              <a:ext cx="24475" cy="24300"/>
            </a:xfrm>
            <a:custGeom>
              <a:avLst/>
              <a:gdLst/>
              <a:ahLst/>
              <a:cxnLst/>
              <a:rect l="l" t="t" r="r" b="b"/>
              <a:pathLst>
                <a:path w="979" h="972" extrusionOk="0">
                  <a:moveTo>
                    <a:pt x="938" y="1"/>
                  </a:moveTo>
                  <a:cubicBezTo>
                    <a:pt x="928" y="1"/>
                    <a:pt x="916" y="7"/>
                    <a:pt x="903" y="19"/>
                  </a:cubicBezTo>
                  <a:cubicBezTo>
                    <a:pt x="552" y="245"/>
                    <a:pt x="252" y="571"/>
                    <a:pt x="1" y="896"/>
                  </a:cubicBezTo>
                  <a:cubicBezTo>
                    <a:pt x="1" y="922"/>
                    <a:pt x="1" y="947"/>
                    <a:pt x="26" y="947"/>
                  </a:cubicBezTo>
                  <a:cubicBezTo>
                    <a:pt x="26" y="972"/>
                    <a:pt x="26" y="972"/>
                    <a:pt x="26" y="972"/>
                  </a:cubicBezTo>
                  <a:cubicBezTo>
                    <a:pt x="51" y="972"/>
                    <a:pt x="51" y="947"/>
                    <a:pt x="76" y="947"/>
                  </a:cubicBezTo>
                  <a:cubicBezTo>
                    <a:pt x="302" y="596"/>
                    <a:pt x="602" y="320"/>
                    <a:pt x="953" y="69"/>
                  </a:cubicBezTo>
                  <a:cubicBezTo>
                    <a:pt x="953" y="44"/>
                    <a:pt x="978" y="19"/>
                    <a:pt x="953" y="19"/>
                  </a:cubicBezTo>
                  <a:cubicBezTo>
                    <a:pt x="953" y="7"/>
                    <a:pt x="947"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4"/>
            <p:cNvSpPr/>
            <p:nvPr/>
          </p:nvSpPr>
          <p:spPr>
            <a:xfrm>
              <a:off x="1787725" y="2233100"/>
              <a:ext cx="19450" cy="19450"/>
            </a:xfrm>
            <a:custGeom>
              <a:avLst/>
              <a:gdLst/>
              <a:ahLst/>
              <a:cxnLst/>
              <a:rect l="l" t="t" r="r" b="b"/>
              <a:pathLst>
                <a:path w="778" h="778" extrusionOk="0">
                  <a:moveTo>
                    <a:pt x="703" y="1"/>
                  </a:moveTo>
                  <a:cubicBezTo>
                    <a:pt x="452" y="201"/>
                    <a:pt x="201" y="452"/>
                    <a:pt x="1" y="703"/>
                  </a:cubicBezTo>
                  <a:cubicBezTo>
                    <a:pt x="1" y="728"/>
                    <a:pt x="1" y="753"/>
                    <a:pt x="1" y="753"/>
                  </a:cubicBezTo>
                  <a:cubicBezTo>
                    <a:pt x="26" y="753"/>
                    <a:pt x="26" y="778"/>
                    <a:pt x="26" y="778"/>
                  </a:cubicBezTo>
                  <a:cubicBezTo>
                    <a:pt x="51" y="778"/>
                    <a:pt x="51" y="753"/>
                    <a:pt x="51" y="753"/>
                  </a:cubicBezTo>
                  <a:cubicBezTo>
                    <a:pt x="251" y="477"/>
                    <a:pt x="502" y="252"/>
                    <a:pt x="753" y="51"/>
                  </a:cubicBezTo>
                  <a:cubicBezTo>
                    <a:pt x="778" y="51"/>
                    <a:pt x="778" y="26"/>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4"/>
            <p:cNvSpPr/>
            <p:nvPr/>
          </p:nvSpPr>
          <p:spPr>
            <a:xfrm>
              <a:off x="1788350" y="2245175"/>
              <a:ext cx="18200" cy="18025"/>
            </a:xfrm>
            <a:custGeom>
              <a:avLst/>
              <a:gdLst/>
              <a:ahLst/>
              <a:cxnLst/>
              <a:rect l="l" t="t" r="r" b="b"/>
              <a:pathLst>
                <a:path w="728" h="721" extrusionOk="0">
                  <a:moveTo>
                    <a:pt x="687" y="0"/>
                  </a:moveTo>
                  <a:cubicBezTo>
                    <a:pt x="678" y="0"/>
                    <a:pt x="665" y="7"/>
                    <a:pt x="653" y="19"/>
                  </a:cubicBezTo>
                  <a:cubicBezTo>
                    <a:pt x="402" y="170"/>
                    <a:pt x="176" y="395"/>
                    <a:pt x="1" y="646"/>
                  </a:cubicBezTo>
                  <a:cubicBezTo>
                    <a:pt x="1" y="671"/>
                    <a:pt x="1" y="696"/>
                    <a:pt x="26" y="696"/>
                  </a:cubicBezTo>
                  <a:cubicBezTo>
                    <a:pt x="26" y="696"/>
                    <a:pt x="26" y="721"/>
                    <a:pt x="51" y="721"/>
                  </a:cubicBezTo>
                  <a:cubicBezTo>
                    <a:pt x="51" y="721"/>
                    <a:pt x="76" y="696"/>
                    <a:pt x="76" y="696"/>
                  </a:cubicBezTo>
                  <a:cubicBezTo>
                    <a:pt x="226" y="445"/>
                    <a:pt x="452" y="220"/>
                    <a:pt x="703" y="69"/>
                  </a:cubicBezTo>
                  <a:cubicBezTo>
                    <a:pt x="728" y="69"/>
                    <a:pt x="728" y="44"/>
                    <a:pt x="703" y="19"/>
                  </a:cubicBezTo>
                  <a:cubicBezTo>
                    <a:pt x="703" y="7"/>
                    <a:pt x="696"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4"/>
            <p:cNvSpPr/>
            <p:nvPr/>
          </p:nvSpPr>
          <p:spPr>
            <a:xfrm>
              <a:off x="1791500" y="2251275"/>
              <a:ext cx="19450" cy="18825"/>
            </a:xfrm>
            <a:custGeom>
              <a:avLst/>
              <a:gdLst/>
              <a:ahLst/>
              <a:cxnLst/>
              <a:rect l="l" t="t" r="r" b="b"/>
              <a:pathLst>
                <a:path w="778" h="753" extrusionOk="0">
                  <a:moveTo>
                    <a:pt x="727" y="1"/>
                  </a:moveTo>
                  <a:cubicBezTo>
                    <a:pt x="426" y="176"/>
                    <a:pt x="201" y="427"/>
                    <a:pt x="0" y="703"/>
                  </a:cubicBezTo>
                  <a:cubicBezTo>
                    <a:pt x="0" y="728"/>
                    <a:pt x="0" y="753"/>
                    <a:pt x="25" y="753"/>
                  </a:cubicBezTo>
                  <a:lnTo>
                    <a:pt x="75" y="753"/>
                  </a:lnTo>
                  <a:cubicBezTo>
                    <a:pt x="251" y="477"/>
                    <a:pt x="476" y="251"/>
                    <a:pt x="752" y="76"/>
                  </a:cubicBezTo>
                  <a:cubicBezTo>
                    <a:pt x="777" y="51"/>
                    <a:pt x="777" y="26"/>
                    <a:pt x="777" y="26"/>
                  </a:cubicBezTo>
                  <a:cubicBezTo>
                    <a:pt x="752" y="1"/>
                    <a:pt x="727"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4"/>
            <p:cNvSpPr/>
            <p:nvPr/>
          </p:nvSpPr>
          <p:spPr>
            <a:xfrm>
              <a:off x="1793375" y="2265700"/>
              <a:ext cx="13800" cy="12550"/>
            </a:xfrm>
            <a:custGeom>
              <a:avLst/>
              <a:gdLst/>
              <a:ahLst/>
              <a:cxnLst/>
              <a:rect l="l" t="t" r="r" b="b"/>
              <a:pathLst>
                <a:path w="552" h="502" extrusionOk="0">
                  <a:moveTo>
                    <a:pt x="477" y="0"/>
                  </a:moveTo>
                  <a:cubicBezTo>
                    <a:pt x="301" y="126"/>
                    <a:pt x="151" y="276"/>
                    <a:pt x="0" y="451"/>
                  </a:cubicBezTo>
                  <a:cubicBezTo>
                    <a:pt x="0" y="476"/>
                    <a:pt x="0" y="501"/>
                    <a:pt x="25" y="501"/>
                  </a:cubicBezTo>
                  <a:lnTo>
                    <a:pt x="76" y="501"/>
                  </a:lnTo>
                  <a:cubicBezTo>
                    <a:pt x="201" y="326"/>
                    <a:pt x="351" y="176"/>
                    <a:pt x="527" y="75"/>
                  </a:cubicBezTo>
                  <a:cubicBezTo>
                    <a:pt x="552" y="50"/>
                    <a:pt x="552" y="25"/>
                    <a:pt x="527" y="25"/>
                  </a:cubicBezTo>
                  <a:cubicBezTo>
                    <a:pt x="527" y="0"/>
                    <a:pt x="50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4"/>
            <p:cNvSpPr/>
            <p:nvPr/>
          </p:nvSpPr>
          <p:spPr>
            <a:xfrm>
              <a:off x="1789625" y="2292625"/>
              <a:ext cx="15675" cy="15700"/>
            </a:xfrm>
            <a:custGeom>
              <a:avLst/>
              <a:gdLst/>
              <a:ahLst/>
              <a:cxnLst/>
              <a:rect l="l" t="t" r="r" b="b"/>
              <a:pathLst>
                <a:path w="627" h="628" extrusionOk="0">
                  <a:moveTo>
                    <a:pt x="576" y="1"/>
                  </a:moveTo>
                  <a:cubicBezTo>
                    <a:pt x="351" y="151"/>
                    <a:pt x="150" y="352"/>
                    <a:pt x="0" y="577"/>
                  </a:cubicBezTo>
                  <a:cubicBezTo>
                    <a:pt x="0" y="602"/>
                    <a:pt x="0" y="602"/>
                    <a:pt x="25" y="627"/>
                  </a:cubicBezTo>
                  <a:cubicBezTo>
                    <a:pt x="50" y="627"/>
                    <a:pt x="50" y="627"/>
                    <a:pt x="75" y="602"/>
                  </a:cubicBezTo>
                  <a:cubicBezTo>
                    <a:pt x="201" y="402"/>
                    <a:pt x="401" y="201"/>
                    <a:pt x="602" y="76"/>
                  </a:cubicBezTo>
                  <a:cubicBezTo>
                    <a:pt x="627" y="51"/>
                    <a:pt x="627" y="26"/>
                    <a:pt x="602" y="26"/>
                  </a:cubicBezTo>
                  <a:cubicBezTo>
                    <a:pt x="602" y="1"/>
                    <a:pt x="576"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4"/>
            <p:cNvSpPr/>
            <p:nvPr/>
          </p:nvSpPr>
          <p:spPr>
            <a:xfrm>
              <a:off x="1789625" y="2305175"/>
              <a:ext cx="15675" cy="14425"/>
            </a:xfrm>
            <a:custGeom>
              <a:avLst/>
              <a:gdLst/>
              <a:ahLst/>
              <a:cxnLst/>
              <a:rect l="l" t="t" r="r" b="b"/>
              <a:pathLst>
                <a:path w="627" h="577" extrusionOk="0">
                  <a:moveTo>
                    <a:pt x="576" y="0"/>
                  </a:moveTo>
                  <a:cubicBezTo>
                    <a:pt x="351" y="125"/>
                    <a:pt x="150" y="301"/>
                    <a:pt x="25" y="526"/>
                  </a:cubicBezTo>
                  <a:cubicBezTo>
                    <a:pt x="0" y="552"/>
                    <a:pt x="25" y="577"/>
                    <a:pt x="25" y="577"/>
                  </a:cubicBezTo>
                  <a:lnTo>
                    <a:pt x="75" y="577"/>
                  </a:lnTo>
                  <a:cubicBezTo>
                    <a:pt x="201" y="351"/>
                    <a:pt x="376" y="176"/>
                    <a:pt x="602" y="75"/>
                  </a:cubicBezTo>
                  <a:cubicBezTo>
                    <a:pt x="627" y="50"/>
                    <a:pt x="627" y="25"/>
                    <a:pt x="627" y="25"/>
                  </a:cubicBezTo>
                  <a:cubicBezTo>
                    <a:pt x="602" y="0"/>
                    <a:pt x="576"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4"/>
            <p:cNvSpPr/>
            <p:nvPr/>
          </p:nvSpPr>
          <p:spPr>
            <a:xfrm>
              <a:off x="1790875" y="2312050"/>
              <a:ext cx="16300" cy="15700"/>
            </a:xfrm>
            <a:custGeom>
              <a:avLst/>
              <a:gdLst/>
              <a:ahLst/>
              <a:cxnLst/>
              <a:rect l="l" t="t" r="r" b="b"/>
              <a:pathLst>
                <a:path w="652" h="628" extrusionOk="0">
                  <a:moveTo>
                    <a:pt x="577" y="1"/>
                  </a:moveTo>
                  <a:cubicBezTo>
                    <a:pt x="351" y="176"/>
                    <a:pt x="176" y="352"/>
                    <a:pt x="25" y="577"/>
                  </a:cubicBezTo>
                  <a:cubicBezTo>
                    <a:pt x="0" y="602"/>
                    <a:pt x="25" y="627"/>
                    <a:pt x="25" y="627"/>
                  </a:cubicBezTo>
                  <a:lnTo>
                    <a:pt x="75" y="627"/>
                  </a:lnTo>
                  <a:cubicBezTo>
                    <a:pt x="226" y="402"/>
                    <a:pt x="401" y="226"/>
                    <a:pt x="627" y="51"/>
                  </a:cubicBezTo>
                  <a:cubicBezTo>
                    <a:pt x="627" y="51"/>
                    <a:pt x="652"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4"/>
            <p:cNvSpPr/>
            <p:nvPr/>
          </p:nvSpPr>
          <p:spPr>
            <a:xfrm>
              <a:off x="1790250" y="2322075"/>
              <a:ext cx="14425" cy="15700"/>
            </a:xfrm>
            <a:custGeom>
              <a:avLst/>
              <a:gdLst/>
              <a:ahLst/>
              <a:cxnLst/>
              <a:rect l="l" t="t" r="r" b="b"/>
              <a:pathLst>
                <a:path w="577" h="628" extrusionOk="0">
                  <a:moveTo>
                    <a:pt x="526" y="1"/>
                  </a:moveTo>
                  <a:cubicBezTo>
                    <a:pt x="326" y="176"/>
                    <a:pt x="176" y="352"/>
                    <a:pt x="25" y="577"/>
                  </a:cubicBezTo>
                  <a:cubicBezTo>
                    <a:pt x="0" y="577"/>
                    <a:pt x="0" y="602"/>
                    <a:pt x="25" y="627"/>
                  </a:cubicBezTo>
                  <a:lnTo>
                    <a:pt x="50" y="627"/>
                  </a:lnTo>
                  <a:cubicBezTo>
                    <a:pt x="50" y="627"/>
                    <a:pt x="75" y="627"/>
                    <a:pt x="75" y="602"/>
                  </a:cubicBezTo>
                  <a:cubicBezTo>
                    <a:pt x="226" y="402"/>
                    <a:pt x="376" y="226"/>
                    <a:pt x="577" y="51"/>
                  </a:cubicBezTo>
                  <a:cubicBezTo>
                    <a:pt x="577" y="51"/>
                    <a:pt x="577" y="26"/>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4"/>
            <p:cNvSpPr/>
            <p:nvPr/>
          </p:nvSpPr>
          <p:spPr>
            <a:xfrm>
              <a:off x="1784600" y="2100275"/>
              <a:ext cx="15700" cy="17575"/>
            </a:xfrm>
            <a:custGeom>
              <a:avLst/>
              <a:gdLst/>
              <a:ahLst/>
              <a:cxnLst/>
              <a:rect l="l" t="t" r="r" b="b"/>
              <a:pathLst>
                <a:path w="628" h="703" extrusionOk="0">
                  <a:moveTo>
                    <a:pt x="577" y="1"/>
                  </a:moveTo>
                  <a:cubicBezTo>
                    <a:pt x="351" y="176"/>
                    <a:pt x="151" y="402"/>
                    <a:pt x="1" y="627"/>
                  </a:cubicBezTo>
                  <a:cubicBezTo>
                    <a:pt x="1" y="652"/>
                    <a:pt x="1" y="677"/>
                    <a:pt x="1" y="677"/>
                  </a:cubicBezTo>
                  <a:cubicBezTo>
                    <a:pt x="26" y="677"/>
                    <a:pt x="26" y="702"/>
                    <a:pt x="26" y="702"/>
                  </a:cubicBezTo>
                  <a:cubicBezTo>
                    <a:pt x="51" y="702"/>
                    <a:pt x="51" y="677"/>
                    <a:pt x="51" y="677"/>
                  </a:cubicBezTo>
                  <a:cubicBezTo>
                    <a:pt x="201" y="427"/>
                    <a:pt x="402" y="226"/>
                    <a:pt x="627" y="51"/>
                  </a:cubicBezTo>
                  <a:cubicBezTo>
                    <a:pt x="627" y="51"/>
                    <a:pt x="627" y="26"/>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4"/>
            <p:cNvSpPr/>
            <p:nvPr/>
          </p:nvSpPr>
          <p:spPr>
            <a:xfrm>
              <a:off x="1786475" y="2110450"/>
              <a:ext cx="15700" cy="15550"/>
            </a:xfrm>
            <a:custGeom>
              <a:avLst/>
              <a:gdLst/>
              <a:ahLst/>
              <a:cxnLst/>
              <a:rect l="l" t="t" r="r" b="b"/>
              <a:pathLst>
                <a:path w="628" h="622" extrusionOk="0">
                  <a:moveTo>
                    <a:pt x="602" y="1"/>
                  </a:moveTo>
                  <a:cubicBezTo>
                    <a:pt x="596" y="1"/>
                    <a:pt x="590" y="7"/>
                    <a:pt x="577" y="20"/>
                  </a:cubicBezTo>
                  <a:cubicBezTo>
                    <a:pt x="352" y="170"/>
                    <a:pt x="176" y="346"/>
                    <a:pt x="26" y="571"/>
                  </a:cubicBezTo>
                  <a:cubicBezTo>
                    <a:pt x="1" y="596"/>
                    <a:pt x="26" y="621"/>
                    <a:pt x="26" y="621"/>
                  </a:cubicBezTo>
                  <a:lnTo>
                    <a:pt x="76" y="621"/>
                  </a:lnTo>
                  <a:cubicBezTo>
                    <a:pt x="226" y="396"/>
                    <a:pt x="402" y="220"/>
                    <a:pt x="627" y="70"/>
                  </a:cubicBezTo>
                  <a:cubicBezTo>
                    <a:pt x="627" y="45"/>
                    <a:pt x="627" y="20"/>
                    <a:pt x="627" y="20"/>
                  </a:cubicBezTo>
                  <a:cubicBezTo>
                    <a:pt x="615" y="7"/>
                    <a:pt x="608"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4"/>
            <p:cNvSpPr/>
            <p:nvPr/>
          </p:nvSpPr>
          <p:spPr>
            <a:xfrm>
              <a:off x="1787100" y="2119075"/>
              <a:ext cx="17575" cy="18200"/>
            </a:xfrm>
            <a:custGeom>
              <a:avLst/>
              <a:gdLst/>
              <a:ahLst/>
              <a:cxnLst/>
              <a:rect l="l" t="t" r="r" b="b"/>
              <a:pathLst>
                <a:path w="703" h="728" extrusionOk="0">
                  <a:moveTo>
                    <a:pt x="627" y="1"/>
                  </a:moveTo>
                  <a:cubicBezTo>
                    <a:pt x="377" y="201"/>
                    <a:pt x="176" y="402"/>
                    <a:pt x="1" y="677"/>
                  </a:cubicBezTo>
                  <a:cubicBezTo>
                    <a:pt x="1" y="677"/>
                    <a:pt x="1" y="702"/>
                    <a:pt x="26" y="727"/>
                  </a:cubicBezTo>
                  <a:cubicBezTo>
                    <a:pt x="51" y="727"/>
                    <a:pt x="51" y="727"/>
                    <a:pt x="76" y="702"/>
                  </a:cubicBezTo>
                  <a:cubicBezTo>
                    <a:pt x="226" y="452"/>
                    <a:pt x="427" y="251"/>
                    <a:pt x="677" y="76"/>
                  </a:cubicBezTo>
                  <a:cubicBezTo>
                    <a:pt x="677" y="51"/>
                    <a:pt x="703" y="26"/>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4"/>
            <p:cNvSpPr/>
            <p:nvPr/>
          </p:nvSpPr>
          <p:spPr>
            <a:xfrm>
              <a:off x="1788350" y="2128000"/>
              <a:ext cx="16950" cy="16800"/>
            </a:xfrm>
            <a:custGeom>
              <a:avLst/>
              <a:gdLst/>
              <a:ahLst/>
              <a:cxnLst/>
              <a:rect l="l" t="t" r="r" b="b"/>
              <a:pathLst>
                <a:path w="678" h="672" extrusionOk="0">
                  <a:moveTo>
                    <a:pt x="643" y="1"/>
                  </a:moveTo>
                  <a:cubicBezTo>
                    <a:pt x="634" y="1"/>
                    <a:pt x="627" y="7"/>
                    <a:pt x="627" y="19"/>
                  </a:cubicBezTo>
                  <a:cubicBezTo>
                    <a:pt x="402" y="195"/>
                    <a:pt x="201" y="395"/>
                    <a:pt x="26" y="621"/>
                  </a:cubicBezTo>
                  <a:cubicBezTo>
                    <a:pt x="1" y="621"/>
                    <a:pt x="26" y="646"/>
                    <a:pt x="26" y="671"/>
                  </a:cubicBezTo>
                  <a:lnTo>
                    <a:pt x="76" y="671"/>
                  </a:lnTo>
                  <a:cubicBezTo>
                    <a:pt x="252" y="446"/>
                    <a:pt x="452" y="245"/>
                    <a:pt x="678" y="70"/>
                  </a:cubicBezTo>
                  <a:cubicBezTo>
                    <a:pt x="678" y="45"/>
                    <a:pt x="678" y="45"/>
                    <a:pt x="678" y="19"/>
                  </a:cubicBezTo>
                  <a:cubicBezTo>
                    <a:pt x="665" y="7"/>
                    <a:pt x="653"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4"/>
            <p:cNvSpPr/>
            <p:nvPr/>
          </p:nvSpPr>
          <p:spPr>
            <a:xfrm>
              <a:off x="1830975" y="2065200"/>
              <a:ext cx="16925" cy="15050"/>
            </a:xfrm>
            <a:custGeom>
              <a:avLst/>
              <a:gdLst/>
              <a:ahLst/>
              <a:cxnLst/>
              <a:rect l="l" t="t" r="r" b="b"/>
              <a:pathLst>
                <a:path w="677" h="602" extrusionOk="0">
                  <a:moveTo>
                    <a:pt x="627" y="0"/>
                  </a:moveTo>
                  <a:lnTo>
                    <a:pt x="0" y="526"/>
                  </a:lnTo>
                  <a:cubicBezTo>
                    <a:pt x="0" y="551"/>
                    <a:pt x="0" y="577"/>
                    <a:pt x="0" y="577"/>
                  </a:cubicBezTo>
                  <a:cubicBezTo>
                    <a:pt x="0" y="577"/>
                    <a:pt x="25" y="602"/>
                    <a:pt x="25" y="602"/>
                  </a:cubicBezTo>
                  <a:cubicBezTo>
                    <a:pt x="25" y="602"/>
                    <a:pt x="50" y="602"/>
                    <a:pt x="50" y="577"/>
                  </a:cubicBezTo>
                  <a:lnTo>
                    <a:pt x="652" y="75"/>
                  </a:lnTo>
                  <a:cubicBezTo>
                    <a:pt x="677" y="50"/>
                    <a:pt x="677"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4"/>
            <p:cNvSpPr/>
            <p:nvPr/>
          </p:nvSpPr>
          <p:spPr>
            <a:xfrm>
              <a:off x="1833475" y="2076625"/>
              <a:ext cx="14425" cy="13025"/>
            </a:xfrm>
            <a:custGeom>
              <a:avLst/>
              <a:gdLst/>
              <a:ahLst/>
              <a:cxnLst/>
              <a:rect l="l" t="t" r="r" b="b"/>
              <a:pathLst>
                <a:path w="577" h="521" extrusionOk="0">
                  <a:moveTo>
                    <a:pt x="542" y="0"/>
                  </a:moveTo>
                  <a:cubicBezTo>
                    <a:pt x="533" y="0"/>
                    <a:pt x="527" y="7"/>
                    <a:pt x="527" y="19"/>
                  </a:cubicBezTo>
                  <a:lnTo>
                    <a:pt x="25" y="445"/>
                  </a:lnTo>
                  <a:cubicBezTo>
                    <a:pt x="0" y="470"/>
                    <a:pt x="0" y="495"/>
                    <a:pt x="0" y="495"/>
                  </a:cubicBezTo>
                  <a:cubicBezTo>
                    <a:pt x="25" y="521"/>
                    <a:pt x="25" y="521"/>
                    <a:pt x="25" y="521"/>
                  </a:cubicBezTo>
                  <a:cubicBezTo>
                    <a:pt x="51" y="521"/>
                    <a:pt x="51" y="521"/>
                    <a:pt x="51" y="495"/>
                  </a:cubicBezTo>
                  <a:lnTo>
                    <a:pt x="577" y="69"/>
                  </a:lnTo>
                  <a:cubicBezTo>
                    <a:pt x="577" y="44"/>
                    <a:pt x="577" y="19"/>
                    <a:pt x="577" y="19"/>
                  </a:cubicBezTo>
                  <a:cubicBezTo>
                    <a:pt x="564" y="7"/>
                    <a:pt x="55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4"/>
            <p:cNvSpPr/>
            <p:nvPr/>
          </p:nvSpPr>
          <p:spPr>
            <a:xfrm>
              <a:off x="1858525" y="2032775"/>
              <a:ext cx="16950" cy="17400"/>
            </a:xfrm>
            <a:custGeom>
              <a:avLst/>
              <a:gdLst/>
              <a:ahLst/>
              <a:cxnLst/>
              <a:rect l="l" t="t" r="r" b="b"/>
              <a:pathLst>
                <a:path w="678" h="696" extrusionOk="0">
                  <a:moveTo>
                    <a:pt x="628" y="0"/>
                  </a:moveTo>
                  <a:cubicBezTo>
                    <a:pt x="621" y="0"/>
                    <a:pt x="615" y="6"/>
                    <a:pt x="602" y="19"/>
                  </a:cubicBezTo>
                  <a:cubicBezTo>
                    <a:pt x="377" y="194"/>
                    <a:pt x="201" y="420"/>
                    <a:pt x="1" y="645"/>
                  </a:cubicBezTo>
                  <a:cubicBezTo>
                    <a:pt x="1" y="671"/>
                    <a:pt x="1" y="696"/>
                    <a:pt x="26" y="696"/>
                  </a:cubicBezTo>
                  <a:lnTo>
                    <a:pt x="76" y="696"/>
                  </a:lnTo>
                  <a:cubicBezTo>
                    <a:pt x="252" y="470"/>
                    <a:pt x="452" y="244"/>
                    <a:pt x="653" y="69"/>
                  </a:cubicBezTo>
                  <a:cubicBezTo>
                    <a:pt x="653" y="44"/>
                    <a:pt x="678" y="19"/>
                    <a:pt x="653" y="19"/>
                  </a:cubicBezTo>
                  <a:cubicBezTo>
                    <a:pt x="640" y="6"/>
                    <a:pt x="634"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4"/>
            <p:cNvSpPr/>
            <p:nvPr/>
          </p:nvSpPr>
          <p:spPr>
            <a:xfrm>
              <a:off x="1860425" y="2039225"/>
              <a:ext cx="16925" cy="17225"/>
            </a:xfrm>
            <a:custGeom>
              <a:avLst/>
              <a:gdLst/>
              <a:ahLst/>
              <a:cxnLst/>
              <a:rect l="l" t="t" r="r" b="b"/>
              <a:pathLst>
                <a:path w="677" h="689" extrusionOk="0">
                  <a:moveTo>
                    <a:pt x="644" y="0"/>
                  </a:moveTo>
                  <a:cubicBezTo>
                    <a:pt x="635" y="0"/>
                    <a:pt x="618" y="12"/>
                    <a:pt x="602" y="12"/>
                  </a:cubicBezTo>
                  <a:cubicBezTo>
                    <a:pt x="426" y="237"/>
                    <a:pt x="226" y="438"/>
                    <a:pt x="0" y="638"/>
                  </a:cubicBezTo>
                  <a:cubicBezTo>
                    <a:pt x="0" y="638"/>
                    <a:pt x="0" y="663"/>
                    <a:pt x="0" y="688"/>
                  </a:cubicBezTo>
                  <a:lnTo>
                    <a:pt x="50" y="688"/>
                  </a:lnTo>
                  <a:cubicBezTo>
                    <a:pt x="276" y="488"/>
                    <a:pt x="476" y="287"/>
                    <a:pt x="652" y="62"/>
                  </a:cubicBezTo>
                  <a:cubicBezTo>
                    <a:pt x="677" y="37"/>
                    <a:pt x="677" y="12"/>
                    <a:pt x="652" y="12"/>
                  </a:cubicBezTo>
                  <a:cubicBezTo>
                    <a:pt x="652" y="3"/>
                    <a:pt x="64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4"/>
            <p:cNvSpPr/>
            <p:nvPr/>
          </p:nvSpPr>
          <p:spPr>
            <a:xfrm>
              <a:off x="1861050" y="2049675"/>
              <a:ext cx="15675" cy="15550"/>
            </a:xfrm>
            <a:custGeom>
              <a:avLst/>
              <a:gdLst/>
              <a:ahLst/>
              <a:cxnLst/>
              <a:rect l="l" t="t" r="r" b="b"/>
              <a:pathLst>
                <a:path w="627" h="622" extrusionOk="0">
                  <a:moveTo>
                    <a:pt x="592" y="1"/>
                  </a:moveTo>
                  <a:cubicBezTo>
                    <a:pt x="583" y="1"/>
                    <a:pt x="577" y="7"/>
                    <a:pt x="577" y="20"/>
                  </a:cubicBezTo>
                  <a:cubicBezTo>
                    <a:pt x="401" y="220"/>
                    <a:pt x="201" y="396"/>
                    <a:pt x="0" y="571"/>
                  </a:cubicBezTo>
                  <a:cubicBezTo>
                    <a:pt x="0" y="571"/>
                    <a:pt x="0" y="596"/>
                    <a:pt x="0" y="621"/>
                  </a:cubicBezTo>
                  <a:lnTo>
                    <a:pt x="50" y="621"/>
                  </a:lnTo>
                  <a:cubicBezTo>
                    <a:pt x="251" y="446"/>
                    <a:pt x="451" y="270"/>
                    <a:pt x="627" y="70"/>
                  </a:cubicBezTo>
                  <a:cubicBezTo>
                    <a:pt x="627" y="45"/>
                    <a:pt x="627" y="20"/>
                    <a:pt x="627" y="20"/>
                  </a:cubicBezTo>
                  <a:cubicBezTo>
                    <a:pt x="614" y="7"/>
                    <a:pt x="60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4"/>
            <p:cNvSpPr/>
            <p:nvPr/>
          </p:nvSpPr>
          <p:spPr>
            <a:xfrm>
              <a:off x="1861675" y="2057050"/>
              <a:ext cx="16300" cy="16925"/>
            </a:xfrm>
            <a:custGeom>
              <a:avLst/>
              <a:gdLst/>
              <a:ahLst/>
              <a:cxnLst/>
              <a:rect l="l" t="t" r="r" b="b"/>
              <a:pathLst>
                <a:path w="652" h="677" extrusionOk="0">
                  <a:moveTo>
                    <a:pt x="627" y="0"/>
                  </a:moveTo>
                  <a:cubicBezTo>
                    <a:pt x="602" y="0"/>
                    <a:pt x="602" y="0"/>
                    <a:pt x="577" y="25"/>
                  </a:cubicBezTo>
                  <a:cubicBezTo>
                    <a:pt x="401" y="226"/>
                    <a:pt x="226" y="426"/>
                    <a:pt x="0" y="627"/>
                  </a:cubicBezTo>
                  <a:cubicBezTo>
                    <a:pt x="0" y="627"/>
                    <a:pt x="0" y="652"/>
                    <a:pt x="0" y="677"/>
                  </a:cubicBezTo>
                  <a:lnTo>
                    <a:pt x="50" y="677"/>
                  </a:lnTo>
                  <a:cubicBezTo>
                    <a:pt x="276" y="476"/>
                    <a:pt x="451" y="276"/>
                    <a:pt x="627" y="50"/>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4"/>
            <p:cNvSpPr/>
            <p:nvPr/>
          </p:nvSpPr>
          <p:spPr>
            <a:xfrm>
              <a:off x="1864175" y="2068050"/>
              <a:ext cx="13800" cy="12825"/>
            </a:xfrm>
            <a:custGeom>
              <a:avLst/>
              <a:gdLst/>
              <a:ahLst/>
              <a:cxnLst/>
              <a:rect l="l" t="t" r="r" b="b"/>
              <a:pathLst>
                <a:path w="552" h="513" extrusionOk="0">
                  <a:moveTo>
                    <a:pt x="503" y="0"/>
                  </a:moveTo>
                  <a:cubicBezTo>
                    <a:pt x="488" y="0"/>
                    <a:pt x="477" y="11"/>
                    <a:pt x="477" y="11"/>
                  </a:cubicBezTo>
                  <a:cubicBezTo>
                    <a:pt x="376" y="212"/>
                    <a:pt x="226" y="337"/>
                    <a:pt x="26" y="463"/>
                  </a:cubicBezTo>
                  <a:cubicBezTo>
                    <a:pt x="26" y="463"/>
                    <a:pt x="1" y="488"/>
                    <a:pt x="26" y="513"/>
                  </a:cubicBezTo>
                  <a:lnTo>
                    <a:pt x="76" y="513"/>
                  </a:lnTo>
                  <a:cubicBezTo>
                    <a:pt x="251" y="412"/>
                    <a:pt x="427" y="237"/>
                    <a:pt x="527" y="62"/>
                  </a:cubicBezTo>
                  <a:cubicBezTo>
                    <a:pt x="552" y="36"/>
                    <a:pt x="552" y="11"/>
                    <a:pt x="527" y="11"/>
                  </a:cubicBezTo>
                  <a:cubicBezTo>
                    <a:pt x="518" y="3"/>
                    <a:pt x="510"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4"/>
            <p:cNvSpPr/>
            <p:nvPr/>
          </p:nvSpPr>
          <p:spPr>
            <a:xfrm>
              <a:off x="1826575" y="1938000"/>
              <a:ext cx="16325" cy="20075"/>
            </a:xfrm>
            <a:custGeom>
              <a:avLst/>
              <a:gdLst/>
              <a:ahLst/>
              <a:cxnLst/>
              <a:rect l="l" t="t" r="r" b="b"/>
              <a:pathLst>
                <a:path w="653" h="803" extrusionOk="0">
                  <a:moveTo>
                    <a:pt x="652" y="0"/>
                  </a:moveTo>
                  <a:cubicBezTo>
                    <a:pt x="627" y="0"/>
                    <a:pt x="602" y="0"/>
                    <a:pt x="602" y="25"/>
                  </a:cubicBezTo>
                  <a:cubicBezTo>
                    <a:pt x="427" y="276"/>
                    <a:pt x="251" y="527"/>
                    <a:pt x="26" y="727"/>
                  </a:cubicBezTo>
                  <a:cubicBezTo>
                    <a:pt x="1" y="752"/>
                    <a:pt x="1" y="777"/>
                    <a:pt x="26" y="777"/>
                  </a:cubicBezTo>
                  <a:cubicBezTo>
                    <a:pt x="26" y="802"/>
                    <a:pt x="26" y="802"/>
                    <a:pt x="51" y="802"/>
                  </a:cubicBezTo>
                  <a:cubicBezTo>
                    <a:pt x="51" y="802"/>
                    <a:pt x="51" y="802"/>
                    <a:pt x="76" y="777"/>
                  </a:cubicBezTo>
                  <a:cubicBezTo>
                    <a:pt x="301" y="577"/>
                    <a:pt x="477" y="326"/>
                    <a:pt x="652" y="50"/>
                  </a:cubicBezTo>
                  <a:cubicBezTo>
                    <a:pt x="652" y="50"/>
                    <a:pt x="652" y="25"/>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4"/>
            <p:cNvSpPr/>
            <p:nvPr/>
          </p:nvSpPr>
          <p:spPr>
            <a:xfrm>
              <a:off x="1829075" y="1947400"/>
              <a:ext cx="16950" cy="20700"/>
            </a:xfrm>
            <a:custGeom>
              <a:avLst/>
              <a:gdLst/>
              <a:ahLst/>
              <a:cxnLst/>
              <a:rect l="l" t="t" r="r" b="b"/>
              <a:pathLst>
                <a:path w="678" h="828" extrusionOk="0">
                  <a:moveTo>
                    <a:pt x="653" y="0"/>
                  </a:moveTo>
                  <a:cubicBezTo>
                    <a:pt x="653" y="0"/>
                    <a:pt x="628" y="0"/>
                    <a:pt x="602" y="25"/>
                  </a:cubicBezTo>
                  <a:cubicBezTo>
                    <a:pt x="452" y="301"/>
                    <a:pt x="252" y="552"/>
                    <a:pt x="26" y="777"/>
                  </a:cubicBezTo>
                  <a:cubicBezTo>
                    <a:pt x="1" y="777"/>
                    <a:pt x="1" y="802"/>
                    <a:pt x="26" y="827"/>
                  </a:cubicBezTo>
                  <a:lnTo>
                    <a:pt x="76" y="827"/>
                  </a:lnTo>
                  <a:cubicBezTo>
                    <a:pt x="302" y="602"/>
                    <a:pt x="502" y="326"/>
                    <a:pt x="678" y="50"/>
                  </a:cubicBezTo>
                  <a:cubicBezTo>
                    <a:pt x="678" y="50"/>
                    <a:pt x="678" y="25"/>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4"/>
            <p:cNvSpPr/>
            <p:nvPr/>
          </p:nvSpPr>
          <p:spPr>
            <a:xfrm>
              <a:off x="1835350" y="1953025"/>
              <a:ext cx="14450" cy="18200"/>
            </a:xfrm>
            <a:custGeom>
              <a:avLst/>
              <a:gdLst/>
              <a:ahLst/>
              <a:cxnLst/>
              <a:rect l="l" t="t" r="r" b="b"/>
              <a:pathLst>
                <a:path w="578" h="728" extrusionOk="0">
                  <a:moveTo>
                    <a:pt x="552" y="1"/>
                  </a:moveTo>
                  <a:cubicBezTo>
                    <a:pt x="527" y="1"/>
                    <a:pt x="502" y="1"/>
                    <a:pt x="502" y="26"/>
                  </a:cubicBezTo>
                  <a:cubicBezTo>
                    <a:pt x="402" y="277"/>
                    <a:pt x="226" y="502"/>
                    <a:pt x="1" y="678"/>
                  </a:cubicBezTo>
                  <a:cubicBezTo>
                    <a:pt x="1" y="678"/>
                    <a:pt x="1" y="703"/>
                    <a:pt x="1" y="728"/>
                  </a:cubicBezTo>
                  <a:lnTo>
                    <a:pt x="51" y="728"/>
                  </a:lnTo>
                  <a:cubicBezTo>
                    <a:pt x="276" y="552"/>
                    <a:pt x="452" y="302"/>
                    <a:pt x="552" y="51"/>
                  </a:cubicBezTo>
                  <a:cubicBezTo>
                    <a:pt x="577" y="26"/>
                    <a:pt x="552"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4"/>
            <p:cNvSpPr/>
            <p:nvPr/>
          </p:nvSpPr>
          <p:spPr>
            <a:xfrm>
              <a:off x="1841000" y="1959925"/>
              <a:ext cx="13175" cy="16950"/>
            </a:xfrm>
            <a:custGeom>
              <a:avLst/>
              <a:gdLst/>
              <a:ahLst/>
              <a:cxnLst/>
              <a:rect l="l" t="t" r="r" b="b"/>
              <a:pathLst>
                <a:path w="527" h="678" extrusionOk="0">
                  <a:moveTo>
                    <a:pt x="501" y="1"/>
                  </a:moveTo>
                  <a:cubicBezTo>
                    <a:pt x="501" y="1"/>
                    <a:pt x="476" y="1"/>
                    <a:pt x="451" y="26"/>
                  </a:cubicBezTo>
                  <a:cubicBezTo>
                    <a:pt x="326" y="226"/>
                    <a:pt x="176" y="427"/>
                    <a:pt x="25" y="627"/>
                  </a:cubicBezTo>
                  <a:cubicBezTo>
                    <a:pt x="0" y="627"/>
                    <a:pt x="0" y="652"/>
                    <a:pt x="25" y="677"/>
                  </a:cubicBezTo>
                  <a:lnTo>
                    <a:pt x="50" y="677"/>
                  </a:lnTo>
                  <a:cubicBezTo>
                    <a:pt x="50" y="677"/>
                    <a:pt x="75" y="677"/>
                    <a:pt x="75" y="652"/>
                  </a:cubicBezTo>
                  <a:cubicBezTo>
                    <a:pt x="226" y="477"/>
                    <a:pt x="376" y="276"/>
                    <a:pt x="527" y="51"/>
                  </a:cubicBezTo>
                  <a:cubicBezTo>
                    <a:pt x="527" y="51"/>
                    <a:pt x="527" y="2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4"/>
            <p:cNvSpPr/>
            <p:nvPr/>
          </p:nvSpPr>
          <p:spPr>
            <a:xfrm>
              <a:off x="1846000" y="1965725"/>
              <a:ext cx="13175" cy="17400"/>
            </a:xfrm>
            <a:custGeom>
              <a:avLst/>
              <a:gdLst/>
              <a:ahLst/>
              <a:cxnLst/>
              <a:rect l="l" t="t" r="r" b="b"/>
              <a:pathLst>
                <a:path w="527" h="696" extrusionOk="0">
                  <a:moveTo>
                    <a:pt x="493" y="0"/>
                  </a:moveTo>
                  <a:cubicBezTo>
                    <a:pt x="483" y="0"/>
                    <a:pt x="477" y="7"/>
                    <a:pt x="477" y="19"/>
                  </a:cubicBezTo>
                  <a:cubicBezTo>
                    <a:pt x="327" y="245"/>
                    <a:pt x="176" y="445"/>
                    <a:pt x="1" y="621"/>
                  </a:cubicBezTo>
                  <a:cubicBezTo>
                    <a:pt x="1" y="646"/>
                    <a:pt x="1" y="671"/>
                    <a:pt x="1" y="671"/>
                  </a:cubicBezTo>
                  <a:cubicBezTo>
                    <a:pt x="1" y="696"/>
                    <a:pt x="26" y="696"/>
                    <a:pt x="26" y="696"/>
                  </a:cubicBezTo>
                  <a:cubicBezTo>
                    <a:pt x="51" y="696"/>
                    <a:pt x="51" y="696"/>
                    <a:pt x="51" y="671"/>
                  </a:cubicBezTo>
                  <a:cubicBezTo>
                    <a:pt x="226" y="470"/>
                    <a:pt x="377" y="270"/>
                    <a:pt x="527" y="69"/>
                  </a:cubicBezTo>
                  <a:cubicBezTo>
                    <a:pt x="527" y="44"/>
                    <a:pt x="527" y="19"/>
                    <a:pt x="527" y="19"/>
                  </a:cubicBezTo>
                  <a:cubicBezTo>
                    <a:pt x="514" y="7"/>
                    <a:pt x="502"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4"/>
            <p:cNvSpPr/>
            <p:nvPr/>
          </p:nvSpPr>
          <p:spPr>
            <a:xfrm>
              <a:off x="1847875" y="1971825"/>
              <a:ext cx="13825" cy="15700"/>
            </a:xfrm>
            <a:custGeom>
              <a:avLst/>
              <a:gdLst/>
              <a:ahLst/>
              <a:cxnLst/>
              <a:rect l="l" t="t" r="r" b="b"/>
              <a:pathLst>
                <a:path w="553" h="628" extrusionOk="0">
                  <a:moveTo>
                    <a:pt x="527" y="1"/>
                  </a:moveTo>
                  <a:cubicBezTo>
                    <a:pt x="502" y="1"/>
                    <a:pt x="477" y="1"/>
                    <a:pt x="477" y="26"/>
                  </a:cubicBezTo>
                  <a:cubicBezTo>
                    <a:pt x="377" y="251"/>
                    <a:pt x="226" y="427"/>
                    <a:pt x="26" y="552"/>
                  </a:cubicBezTo>
                  <a:cubicBezTo>
                    <a:pt x="1" y="577"/>
                    <a:pt x="1" y="577"/>
                    <a:pt x="26" y="602"/>
                  </a:cubicBezTo>
                  <a:cubicBezTo>
                    <a:pt x="26" y="602"/>
                    <a:pt x="26" y="627"/>
                    <a:pt x="51" y="627"/>
                  </a:cubicBezTo>
                  <a:cubicBezTo>
                    <a:pt x="51" y="627"/>
                    <a:pt x="51" y="627"/>
                    <a:pt x="51" y="602"/>
                  </a:cubicBezTo>
                  <a:cubicBezTo>
                    <a:pt x="277" y="477"/>
                    <a:pt x="452" y="276"/>
                    <a:pt x="552" y="51"/>
                  </a:cubicBezTo>
                  <a:cubicBezTo>
                    <a:pt x="552" y="51"/>
                    <a:pt x="552" y="26"/>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4"/>
            <p:cNvSpPr/>
            <p:nvPr/>
          </p:nvSpPr>
          <p:spPr>
            <a:xfrm>
              <a:off x="1861050" y="1977000"/>
              <a:ext cx="8800" cy="7375"/>
            </a:xfrm>
            <a:custGeom>
              <a:avLst/>
              <a:gdLst/>
              <a:ahLst/>
              <a:cxnLst/>
              <a:rect l="l" t="t" r="r" b="b"/>
              <a:pathLst>
                <a:path w="352" h="295" extrusionOk="0">
                  <a:moveTo>
                    <a:pt x="301" y="1"/>
                  </a:moveTo>
                  <a:cubicBezTo>
                    <a:pt x="295" y="1"/>
                    <a:pt x="288" y="7"/>
                    <a:pt x="276" y="19"/>
                  </a:cubicBezTo>
                  <a:cubicBezTo>
                    <a:pt x="201" y="95"/>
                    <a:pt x="126" y="170"/>
                    <a:pt x="25" y="245"/>
                  </a:cubicBezTo>
                  <a:cubicBezTo>
                    <a:pt x="25" y="245"/>
                    <a:pt x="0" y="270"/>
                    <a:pt x="25" y="270"/>
                  </a:cubicBezTo>
                  <a:cubicBezTo>
                    <a:pt x="25" y="295"/>
                    <a:pt x="50" y="295"/>
                    <a:pt x="50" y="295"/>
                  </a:cubicBezTo>
                  <a:lnTo>
                    <a:pt x="75" y="295"/>
                  </a:lnTo>
                  <a:cubicBezTo>
                    <a:pt x="176" y="220"/>
                    <a:pt x="251" y="145"/>
                    <a:pt x="326" y="69"/>
                  </a:cubicBezTo>
                  <a:cubicBezTo>
                    <a:pt x="351" y="44"/>
                    <a:pt x="351" y="19"/>
                    <a:pt x="326" y="19"/>
                  </a:cubicBezTo>
                  <a:cubicBezTo>
                    <a:pt x="313" y="7"/>
                    <a:pt x="307"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4"/>
            <p:cNvSpPr/>
            <p:nvPr/>
          </p:nvSpPr>
          <p:spPr>
            <a:xfrm>
              <a:off x="1809025" y="1899925"/>
              <a:ext cx="10700" cy="16800"/>
            </a:xfrm>
            <a:custGeom>
              <a:avLst/>
              <a:gdLst/>
              <a:ahLst/>
              <a:cxnLst/>
              <a:rect l="l" t="t" r="r" b="b"/>
              <a:pathLst>
                <a:path w="428" h="672" extrusionOk="0">
                  <a:moveTo>
                    <a:pt x="386" y="1"/>
                  </a:moveTo>
                  <a:cubicBezTo>
                    <a:pt x="377" y="1"/>
                    <a:pt x="364" y="7"/>
                    <a:pt x="352" y="20"/>
                  </a:cubicBezTo>
                  <a:cubicBezTo>
                    <a:pt x="227" y="220"/>
                    <a:pt x="126" y="396"/>
                    <a:pt x="26" y="621"/>
                  </a:cubicBezTo>
                  <a:cubicBezTo>
                    <a:pt x="1" y="621"/>
                    <a:pt x="1" y="646"/>
                    <a:pt x="26" y="646"/>
                  </a:cubicBezTo>
                  <a:cubicBezTo>
                    <a:pt x="26" y="671"/>
                    <a:pt x="51" y="671"/>
                    <a:pt x="51" y="671"/>
                  </a:cubicBezTo>
                  <a:cubicBezTo>
                    <a:pt x="51" y="671"/>
                    <a:pt x="76" y="646"/>
                    <a:pt x="76" y="646"/>
                  </a:cubicBezTo>
                  <a:cubicBezTo>
                    <a:pt x="176" y="446"/>
                    <a:pt x="302" y="245"/>
                    <a:pt x="427" y="70"/>
                  </a:cubicBezTo>
                  <a:cubicBezTo>
                    <a:pt x="427" y="45"/>
                    <a:pt x="427" y="20"/>
                    <a:pt x="402" y="20"/>
                  </a:cubicBezTo>
                  <a:cubicBezTo>
                    <a:pt x="402" y="7"/>
                    <a:pt x="396"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4"/>
            <p:cNvSpPr/>
            <p:nvPr/>
          </p:nvSpPr>
          <p:spPr>
            <a:xfrm>
              <a:off x="1813425" y="1907300"/>
              <a:ext cx="11300" cy="15050"/>
            </a:xfrm>
            <a:custGeom>
              <a:avLst/>
              <a:gdLst/>
              <a:ahLst/>
              <a:cxnLst/>
              <a:rect l="l" t="t" r="r" b="b"/>
              <a:pathLst>
                <a:path w="452" h="602" extrusionOk="0">
                  <a:moveTo>
                    <a:pt x="401" y="0"/>
                  </a:moveTo>
                  <a:cubicBezTo>
                    <a:pt x="276" y="201"/>
                    <a:pt x="151" y="376"/>
                    <a:pt x="0" y="527"/>
                  </a:cubicBezTo>
                  <a:cubicBezTo>
                    <a:pt x="0" y="552"/>
                    <a:pt x="0" y="577"/>
                    <a:pt x="25" y="577"/>
                  </a:cubicBezTo>
                  <a:cubicBezTo>
                    <a:pt x="25" y="602"/>
                    <a:pt x="25" y="602"/>
                    <a:pt x="51" y="602"/>
                  </a:cubicBezTo>
                  <a:cubicBezTo>
                    <a:pt x="51" y="602"/>
                    <a:pt x="51" y="602"/>
                    <a:pt x="76" y="577"/>
                  </a:cubicBezTo>
                  <a:cubicBezTo>
                    <a:pt x="201" y="426"/>
                    <a:pt x="351" y="226"/>
                    <a:pt x="452" y="50"/>
                  </a:cubicBezTo>
                  <a:cubicBezTo>
                    <a:pt x="452" y="25"/>
                    <a:pt x="452"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4"/>
            <p:cNvSpPr/>
            <p:nvPr/>
          </p:nvSpPr>
          <p:spPr>
            <a:xfrm>
              <a:off x="1821575" y="1911200"/>
              <a:ext cx="8800" cy="12400"/>
            </a:xfrm>
            <a:custGeom>
              <a:avLst/>
              <a:gdLst/>
              <a:ahLst/>
              <a:cxnLst/>
              <a:rect l="l" t="t" r="r" b="b"/>
              <a:pathLst>
                <a:path w="352" h="496" extrusionOk="0">
                  <a:moveTo>
                    <a:pt x="292" y="1"/>
                  </a:moveTo>
                  <a:cubicBezTo>
                    <a:pt x="282" y="1"/>
                    <a:pt x="276" y="7"/>
                    <a:pt x="276" y="20"/>
                  </a:cubicBezTo>
                  <a:cubicBezTo>
                    <a:pt x="201" y="170"/>
                    <a:pt x="100" y="320"/>
                    <a:pt x="0" y="446"/>
                  </a:cubicBezTo>
                  <a:cubicBezTo>
                    <a:pt x="0" y="446"/>
                    <a:pt x="0" y="471"/>
                    <a:pt x="0" y="496"/>
                  </a:cubicBezTo>
                  <a:lnTo>
                    <a:pt x="25" y="496"/>
                  </a:lnTo>
                  <a:cubicBezTo>
                    <a:pt x="50" y="496"/>
                    <a:pt x="50" y="496"/>
                    <a:pt x="50" y="471"/>
                  </a:cubicBezTo>
                  <a:cubicBezTo>
                    <a:pt x="176" y="346"/>
                    <a:pt x="251" y="220"/>
                    <a:pt x="326" y="45"/>
                  </a:cubicBezTo>
                  <a:cubicBezTo>
                    <a:pt x="351" y="45"/>
                    <a:pt x="326" y="20"/>
                    <a:pt x="326" y="20"/>
                  </a:cubicBezTo>
                  <a:cubicBezTo>
                    <a:pt x="314" y="7"/>
                    <a:pt x="301"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4"/>
            <p:cNvSpPr/>
            <p:nvPr/>
          </p:nvSpPr>
          <p:spPr>
            <a:xfrm>
              <a:off x="1825950" y="1920450"/>
              <a:ext cx="6300" cy="8175"/>
            </a:xfrm>
            <a:custGeom>
              <a:avLst/>
              <a:gdLst/>
              <a:ahLst/>
              <a:cxnLst/>
              <a:rect l="l" t="t" r="r" b="b"/>
              <a:pathLst>
                <a:path w="252" h="327" extrusionOk="0">
                  <a:moveTo>
                    <a:pt x="226" y="1"/>
                  </a:moveTo>
                  <a:cubicBezTo>
                    <a:pt x="226" y="1"/>
                    <a:pt x="201" y="1"/>
                    <a:pt x="176" y="26"/>
                  </a:cubicBezTo>
                  <a:cubicBezTo>
                    <a:pt x="151" y="101"/>
                    <a:pt x="76" y="201"/>
                    <a:pt x="1" y="276"/>
                  </a:cubicBezTo>
                  <a:cubicBezTo>
                    <a:pt x="1" y="276"/>
                    <a:pt x="1" y="301"/>
                    <a:pt x="1" y="326"/>
                  </a:cubicBezTo>
                  <a:lnTo>
                    <a:pt x="51" y="326"/>
                  </a:lnTo>
                  <a:cubicBezTo>
                    <a:pt x="126" y="226"/>
                    <a:pt x="201" y="151"/>
                    <a:pt x="251" y="51"/>
                  </a:cubicBezTo>
                  <a:cubicBezTo>
                    <a:pt x="251" y="26"/>
                    <a:pt x="2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4"/>
            <p:cNvSpPr/>
            <p:nvPr/>
          </p:nvSpPr>
          <p:spPr>
            <a:xfrm>
              <a:off x="1830975" y="1928125"/>
              <a:ext cx="5650" cy="8025"/>
            </a:xfrm>
            <a:custGeom>
              <a:avLst/>
              <a:gdLst/>
              <a:ahLst/>
              <a:cxnLst/>
              <a:rect l="l" t="t" r="r" b="b"/>
              <a:pathLst>
                <a:path w="226" h="321" extrusionOk="0">
                  <a:moveTo>
                    <a:pt x="166" y="1"/>
                  </a:moveTo>
                  <a:cubicBezTo>
                    <a:pt x="157" y="1"/>
                    <a:pt x="151" y="7"/>
                    <a:pt x="151" y="19"/>
                  </a:cubicBezTo>
                  <a:lnTo>
                    <a:pt x="25" y="270"/>
                  </a:lnTo>
                  <a:cubicBezTo>
                    <a:pt x="0" y="295"/>
                    <a:pt x="0" y="295"/>
                    <a:pt x="25" y="320"/>
                  </a:cubicBezTo>
                  <a:lnTo>
                    <a:pt x="50" y="320"/>
                  </a:lnTo>
                  <a:cubicBezTo>
                    <a:pt x="50" y="320"/>
                    <a:pt x="75" y="320"/>
                    <a:pt x="75" y="295"/>
                  </a:cubicBezTo>
                  <a:lnTo>
                    <a:pt x="201" y="70"/>
                  </a:lnTo>
                  <a:cubicBezTo>
                    <a:pt x="226" y="44"/>
                    <a:pt x="226" y="19"/>
                    <a:pt x="201" y="19"/>
                  </a:cubicBezTo>
                  <a:cubicBezTo>
                    <a:pt x="188" y="7"/>
                    <a:pt x="176"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4"/>
            <p:cNvSpPr/>
            <p:nvPr/>
          </p:nvSpPr>
          <p:spPr>
            <a:xfrm>
              <a:off x="1808400" y="1995650"/>
              <a:ext cx="20075" cy="22575"/>
            </a:xfrm>
            <a:custGeom>
              <a:avLst/>
              <a:gdLst/>
              <a:ahLst/>
              <a:cxnLst/>
              <a:rect l="l" t="t" r="r" b="b"/>
              <a:pathLst>
                <a:path w="803" h="903" extrusionOk="0">
                  <a:moveTo>
                    <a:pt x="778" y="0"/>
                  </a:moveTo>
                  <a:cubicBezTo>
                    <a:pt x="753" y="0"/>
                    <a:pt x="728" y="0"/>
                    <a:pt x="728" y="25"/>
                  </a:cubicBezTo>
                  <a:cubicBezTo>
                    <a:pt x="552" y="351"/>
                    <a:pt x="327" y="627"/>
                    <a:pt x="26" y="852"/>
                  </a:cubicBezTo>
                  <a:cubicBezTo>
                    <a:pt x="1" y="852"/>
                    <a:pt x="1" y="877"/>
                    <a:pt x="1" y="902"/>
                  </a:cubicBezTo>
                  <a:lnTo>
                    <a:pt x="51" y="902"/>
                  </a:lnTo>
                  <a:cubicBezTo>
                    <a:pt x="377" y="677"/>
                    <a:pt x="627" y="376"/>
                    <a:pt x="803" y="50"/>
                  </a:cubicBezTo>
                  <a:cubicBezTo>
                    <a:pt x="803" y="25"/>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4"/>
            <p:cNvSpPr/>
            <p:nvPr/>
          </p:nvSpPr>
          <p:spPr>
            <a:xfrm>
              <a:off x="1816550" y="2003500"/>
              <a:ext cx="15700" cy="18475"/>
            </a:xfrm>
            <a:custGeom>
              <a:avLst/>
              <a:gdLst/>
              <a:ahLst/>
              <a:cxnLst/>
              <a:rect l="l" t="t" r="r" b="b"/>
              <a:pathLst>
                <a:path w="628" h="739" extrusionOk="0">
                  <a:moveTo>
                    <a:pt x="595" y="1"/>
                  </a:moveTo>
                  <a:cubicBezTo>
                    <a:pt x="586" y="1"/>
                    <a:pt x="569" y="12"/>
                    <a:pt x="552" y="12"/>
                  </a:cubicBezTo>
                  <a:cubicBezTo>
                    <a:pt x="402" y="263"/>
                    <a:pt x="226" y="488"/>
                    <a:pt x="1" y="689"/>
                  </a:cubicBezTo>
                  <a:cubicBezTo>
                    <a:pt x="1" y="689"/>
                    <a:pt x="1" y="714"/>
                    <a:pt x="1" y="739"/>
                  </a:cubicBezTo>
                  <a:lnTo>
                    <a:pt x="51" y="739"/>
                  </a:lnTo>
                  <a:cubicBezTo>
                    <a:pt x="276" y="538"/>
                    <a:pt x="452" y="313"/>
                    <a:pt x="627" y="62"/>
                  </a:cubicBezTo>
                  <a:cubicBezTo>
                    <a:pt x="627" y="37"/>
                    <a:pt x="627" y="12"/>
                    <a:pt x="602" y="12"/>
                  </a:cubicBezTo>
                  <a:cubicBezTo>
                    <a:pt x="602" y="4"/>
                    <a:pt x="59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4"/>
            <p:cNvSpPr/>
            <p:nvPr/>
          </p:nvSpPr>
          <p:spPr>
            <a:xfrm>
              <a:off x="1768300" y="2022125"/>
              <a:ext cx="8800" cy="17400"/>
            </a:xfrm>
            <a:custGeom>
              <a:avLst/>
              <a:gdLst/>
              <a:ahLst/>
              <a:cxnLst/>
              <a:rect l="l" t="t" r="r" b="b"/>
              <a:pathLst>
                <a:path w="352" h="696" extrusionOk="0">
                  <a:moveTo>
                    <a:pt x="311" y="0"/>
                  </a:moveTo>
                  <a:cubicBezTo>
                    <a:pt x="302" y="0"/>
                    <a:pt x="289" y="6"/>
                    <a:pt x="277" y="19"/>
                  </a:cubicBezTo>
                  <a:cubicBezTo>
                    <a:pt x="126" y="194"/>
                    <a:pt x="26" y="420"/>
                    <a:pt x="1" y="670"/>
                  </a:cubicBezTo>
                  <a:cubicBezTo>
                    <a:pt x="1" y="670"/>
                    <a:pt x="1" y="696"/>
                    <a:pt x="26" y="696"/>
                  </a:cubicBezTo>
                  <a:cubicBezTo>
                    <a:pt x="51" y="696"/>
                    <a:pt x="51" y="696"/>
                    <a:pt x="51" y="670"/>
                  </a:cubicBezTo>
                  <a:cubicBezTo>
                    <a:pt x="76" y="445"/>
                    <a:pt x="176" y="219"/>
                    <a:pt x="327" y="69"/>
                  </a:cubicBezTo>
                  <a:cubicBezTo>
                    <a:pt x="352" y="44"/>
                    <a:pt x="352" y="19"/>
                    <a:pt x="327" y="19"/>
                  </a:cubicBezTo>
                  <a:cubicBezTo>
                    <a:pt x="327" y="6"/>
                    <a:pt x="32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4"/>
            <p:cNvSpPr/>
            <p:nvPr/>
          </p:nvSpPr>
          <p:spPr>
            <a:xfrm>
              <a:off x="1771450" y="2034025"/>
              <a:ext cx="11300" cy="16150"/>
            </a:xfrm>
            <a:custGeom>
              <a:avLst/>
              <a:gdLst/>
              <a:ahLst/>
              <a:cxnLst/>
              <a:rect l="l" t="t" r="r" b="b"/>
              <a:pathLst>
                <a:path w="452" h="646" extrusionOk="0">
                  <a:moveTo>
                    <a:pt x="411" y="0"/>
                  </a:moveTo>
                  <a:cubicBezTo>
                    <a:pt x="401" y="0"/>
                    <a:pt x="389" y="6"/>
                    <a:pt x="376" y="19"/>
                  </a:cubicBezTo>
                  <a:cubicBezTo>
                    <a:pt x="226" y="169"/>
                    <a:pt x="75" y="370"/>
                    <a:pt x="0" y="595"/>
                  </a:cubicBezTo>
                  <a:cubicBezTo>
                    <a:pt x="0" y="621"/>
                    <a:pt x="0" y="621"/>
                    <a:pt x="25" y="646"/>
                  </a:cubicBezTo>
                  <a:lnTo>
                    <a:pt x="50" y="646"/>
                  </a:lnTo>
                  <a:cubicBezTo>
                    <a:pt x="50" y="646"/>
                    <a:pt x="75" y="621"/>
                    <a:pt x="75" y="621"/>
                  </a:cubicBezTo>
                  <a:cubicBezTo>
                    <a:pt x="151" y="395"/>
                    <a:pt x="276" y="220"/>
                    <a:pt x="426" y="69"/>
                  </a:cubicBezTo>
                  <a:cubicBezTo>
                    <a:pt x="451" y="44"/>
                    <a:pt x="451" y="19"/>
                    <a:pt x="426" y="19"/>
                  </a:cubicBezTo>
                  <a:cubicBezTo>
                    <a:pt x="426" y="6"/>
                    <a:pt x="42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4"/>
            <p:cNvSpPr/>
            <p:nvPr/>
          </p:nvSpPr>
          <p:spPr>
            <a:xfrm>
              <a:off x="1729475" y="1941475"/>
              <a:ext cx="15050" cy="22850"/>
            </a:xfrm>
            <a:custGeom>
              <a:avLst/>
              <a:gdLst/>
              <a:ahLst/>
              <a:cxnLst/>
              <a:rect l="l" t="t" r="r" b="b"/>
              <a:pathLst>
                <a:path w="602" h="914" extrusionOk="0">
                  <a:moveTo>
                    <a:pt x="569" y="1"/>
                  </a:moveTo>
                  <a:cubicBezTo>
                    <a:pt x="560" y="1"/>
                    <a:pt x="543" y="12"/>
                    <a:pt x="526" y="12"/>
                  </a:cubicBezTo>
                  <a:cubicBezTo>
                    <a:pt x="326" y="287"/>
                    <a:pt x="150" y="563"/>
                    <a:pt x="25" y="864"/>
                  </a:cubicBezTo>
                  <a:cubicBezTo>
                    <a:pt x="0" y="889"/>
                    <a:pt x="25" y="914"/>
                    <a:pt x="25" y="914"/>
                  </a:cubicBezTo>
                  <a:lnTo>
                    <a:pt x="50" y="914"/>
                  </a:lnTo>
                  <a:cubicBezTo>
                    <a:pt x="75" y="914"/>
                    <a:pt x="75" y="914"/>
                    <a:pt x="75" y="889"/>
                  </a:cubicBezTo>
                  <a:cubicBezTo>
                    <a:pt x="226" y="588"/>
                    <a:pt x="376" y="312"/>
                    <a:pt x="576" y="62"/>
                  </a:cubicBezTo>
                  <a:cubicBezTo>
                    <a:pt x="602" y="37"/>
                    <a:pt x="602" y="12"/>
                    <a:pt x="576" y="12"/>
                  </a:cubicBezTo>
                  <a:cubicBezTo>
                    <a:pt x="576" y="3"/>
                    <a:pt x="574" y="1"/>
                    <a:pt x="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4"/>
            <p:cNvSpPr/>
            <p:nvPr/>
          </p:nvSpPr>
          <p:spPr>
            <a:xfrm>
              <a:off x="1733850" y="1954275"/>
              <a:ext cx="11925" cy="18200"/>
            </a:xfrm>
            <a:custGeom>
              <a:avLst/>
              <a:gdLst/>
              <a:ahLst/>
              <a:cxnLst/>
              <a:rect l="l" t="t" r="r" b="b"/>
              <a:pathLst>
                <a:path w="477" h="728" extrusionOk="0">
                  <a:moveTo>
                    <a:pt x="401" y="1"/>
                  </a:moveTo>
                  <a:cubicBezTo>
                    <a:pt x="226" y="201"/>
                    <a:pt x="76" y="427"/>
                    <a:pt x="0" y="678"/>
                  </a:cubicBezTo>
                  <a:cubicBezTo>
                    <a:pt x="0" y="703"/>
                    <a:pt x="26" y="728"/>
                    <a:pt x="26" y="728"/>
                  </a:cubicBezTo>
                  <a:lnTo>
                    <a:pt x="51" y="728"/>
                  </a:lnTo>
                  <a:cubicBezTo>
                    <a:pt x="51" y="728"/>
                    <a:pt x="76" y="703"/>
                    <a:pt x="76" y="703"/>
                  </a:cubicBezTo>
                  <a:cubicBezTo>
                    <a:pt x="151" y="452"/>
                    <a:pt x="276" y="227"/>
                    <a:pt x="452" y="51"/>
                  </a:cubicBezTo>
                  <a:cubicBezTo>
                    <a:pt x="477" y="51"/>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4"/>
            <p:cNvSpPr/>
            <p:nvPr/>
          </p:nvSpPr>
          <p:spPr>
            <a:xfrm>
              <a:off x="1737600" y="1961800"/>
              <a:ext cx="11300" cy="16950"/>
            </a:xfrm>
            <a:custGeom>
              <a:avLst/>
              <a:gdLst/>
              <a:ahLst/>
              <a:cxnLst/>
              <a:rect l="l" t="t" r="r" b="b"/>
              <a:pathLst>
                <a:path w="452" h="678" extrusionOk="0">
                  <a:moveTo>
                    <a:pt x="377" y="1"/>
                  </a:moveTo>
                  <a:cubicBezTo>
                    <a:pt x="251" y="201"/>
                    <a:pt x="126" y="402"/>
                    <a:pt x="26" y="627"/>
                  </a:cubicBezTo>
                  <a:cubicBezTo>
                    <a:pt x="1" y="627"/>
                    <a:pt x="26" y="652"/>
                    <a:pt x="26" y="677"/>
                  </a:cubicBezTo>
                  <a:lnTo>
                    <a:pt x="51" y="677"/>
                  </a:lnTo>
                  <a:cubicBezTo>
                    <a:pt x="51" y="677"/>
                    <a:pt x="76" y="652"/>
                    <a:pt x="76" y="652"/>
                  </a:cubicBezTo>
                  <a:cubicBezTo>
                    <a:pt x="176" y="452"/>
                    <a:pt x="302" y="251"/>
                    <a:pt x="452" y="51"/>
                  </a:cubicBezTo>
                  <a:cubicBezTo>
                    <a:pt x="452" y="26"/>
                    <a:pt x="452" y="26"/>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4"/>
            <p:cNvSpPr/>
            <p:nvPr/>
          </p:nvSpPr>
          <p:spPr>
            <a:xfrm>
              <a:off x="1742000" y="1975125"/>
              <a:ext cx="6275" cy="11150"/>
            </a:xfrm>
            <a:custGeom>
              <a:avLst/>
              <a:gdLst/>
              <a:ahLst/>
              <a:cxnLst/>
              <a:rect l="l" t="t" r="r" b="b"/>
              <a:pathLst>
                <a:path w="251" h="446" extrusionOk="0">
                  <a:moveTo>
                    <a:pt x="216" y="0"/>
                  </a:moveTo>
                  <a:cubicBezTo>
                    <a:pt x="207" y="0"/>
                    <a:pt x="201" y="7"/>
                    <a:pt x="201" y="19"/>
                  </a:cubicBezTo>
                  <a:cubicBezTo>
                    <a:pt x="101" y="144"/>
                    <a:pt x="50" y="270"/>
                    <a:pt x="0" y="420"/>
                  </a:cubicBezTo>
                  <a:cubicBezTo>
                    <a:pt x="0" y="420"/>
                    <a:pt x="0" y="445"/>
                    <a:pt x="25" y="445"/>
                  </a:cubicBezTo>
                  <a:cubicBezTo>
                    <a:pt x="50" y="445"/>
                    <a:pt x="75" y="445"/>
                    <a:pt x="75" y="420"/>
                  </a:cubicBezTo>
                  <a:cubicBezTo>
                    <a:pt x="101" y="295"/>
                    <a:pt x="176" y="170"/>
                    <a:pt x="251" y="69"/>
                  </a:cubicBezTo>
                  <a:cubicBezTo>
                    <a:pt x="251" y="44"/>
                    <a:pt x="251" y="19"/>
                    <a:pt x="251" y="19"/>
                  </a:cubicBezTo>
                  <a:cubicBezTo>
                    <a:pt x="238" y="7"/>
                    <a:pt x="226"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4"/>
            <p:cNvSpPr/>
            <p:nvPr/>
          </p:nvSpPr>
          <p:spPr>
            <a:xfrm>
              <a:off x="1772700" y="1913550"/>
              <a:ext cx="11925" cy="27600"/>
            </a:xfrm>
            <a:custGeom>
              <a:avLst/>
              <a:gdLst/>
              <a:ahLst/>
              <a:cxnLst/>
              <a:rect l="l" t="t" r="r" b="b"/>
              <a:pathLst>
                <a:path w="477" h="1104" extrusionOk="0">
                  <a:moveTo>
                    <a:pt x="451" y="1"/>
                  </a:moveTo>
                  <a:cubicBezTo>
                    <a:pt x="426" y="1"/>
                    <a:pt x="401" y="1"/>
                    <a:pt x="401" y="26"/>
                  </a:cubicBezTo>
                  <a:cubicBezTo>
                    <a:pt x="301" y="377"/>
                    <a:pt x="176" y="728"/>
                    <a:pt x="0" y="1054"/>
                  </a:cubicBezTo>
                  <a:cubicBezTo>
                    <a:pt x="0" y="1079"/>
                    <a:pt x="0" y="1079"/>
                    <a:pt x="25" y="1104"/>
                  </a:cubicBezTo>
                  <a:lnTo>
                    <a:pt x="50" y="1104"/>
                  </a:lnTo>
                  <a:cubicBezTo>
                    <a:pt x="50" y="1104"/>
                    <a:pt x="76" y="1104"/>
                    <a:pt x="76" y="1079"/>
                  </a:cubicBezTo>
                  <a:cubicBezTo>
                    <a:pt x="226" y="753"/>
                    <a:pt x="351" y="402"/>
                    <a:pt x="451" y="51"/>
                  </a:cubicBezTo>
                  <a:cubicBezTo>
                    <a:pt x="477" y="26"/>
                    <a:pt x="45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4"/>
            <p:cNvSpPr/>
            <p:nvPr/>
          </p:nvSpPr>
          <p:spPr>
            <a:xfrm>
              <a:off x="1777075" y="1917325"/>
              <a:ext cx="11300" cy="26325"/>
            </a:xfrm>
            <a:custGeom>
              <a:avLst/>
              <a:gdLst/>
              <a:ahLst/>
              <a:cxnLst/>
              <a:rect l="l" t="t" r="r" b="b"/>
              <a:pathLst>
                <a:path w="452" h="1053" extrusionOk="0">
                  <a:moveTo>
                    <a:pt x="427" y="0"/>
                  </a:moveTo>
                  <a:cubicBezTo>
                    <a:pt x="402" y="0"/>
                    <a:pt x="402" y="0"/>
                    <a:pt x="377" y="25"/>
                  </a:cubicBezTo>
                  <a:cubicBezTo>
                    <a:pt x="327" y="376"/>
                    <a:pt x="201" y="702"/>
                    <a:pt x="26" y="1003"/>
                  </a:cubicBezTo>
                  <a:cubicBezTo>
                    <a:pt x="1" y="1003"/>
                    <a:pt x="1" y="1028"/>
                    <a:pt x="26" y="1053"/>
                  </a:cubicBezTo>
                  <a:lnTo>
                    <a:pt x="51" y="1053"/>
                  </a:lnTo>
                  <a:cubicBezTo>
                    <a:pt x="51" y="1053"/>
                    <a:pt x="76" y="1053"/>
                    <a:pt x="76" y="1028"/>
                  </a:cubicBezTo>
                  <a:cubicBezTo>
                    <a:pt x="276" y="727"/>
                    <a:pt x="402" y="401"/>
                    <a:pt x="452" y="50"/>
                  </a:cubicBezTo>
                  <a:cubicBezTo>
                    <a:pt x="452" y="25"/>
                    <a:pt x="452"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4"/>
            <p:cNvSpPr/>
            <p:nvPr/>
          </p:nvSpPr>
          <p:spPr>
            <a:xfrm>
              <a:off x="1774575" y="1877225"/>
              <a:ext cx="8175" cy="15050"/>
            </a:xfrm>
            <a:custGeom>
              <a:avLst/>
              <a:gdLst/>
              <a:ahLst/>
              <a:cxnLst/>
              <a:rect l="l" t="t" r="r" b="b"/>
              <a:pathLst>
                <a:path w="327" h="602" extrusionOk="0">
                  <a:moveTo>
                    <a:pt x="301" y="0"/>
                  </a:moveTo>
                  <a:cubicBezTo>
                    <a:pt x="276" y="0"/>
                    <a:pt x="251" y="0"/>
                    <a:pt x="251" y="25"/>
                  </a:cubicBezTo>
                  <a:cubicBezTo>
                    <a:pt x="201" y="201"/>
                    <a:pt x="101" y="376"/>
                    <a:pt x="1" y="527"/>
                  </a:cubicBezTo>
                  <a:cubicBezTo>
                    <a:pt x="1" y="552"/>
                    <a:pt x="1" y="577"/>
                    <a:pt x="1" y="577"/>
                  </a:cubicBezTo>
                  <a:cubicBezTo>
                    <a:pt x="26" y="577"/>
                    <a:pt x="26" y="602"/>
                    <a:pt x="26" y="602"/>
                  </a:cubicBezTo>
                  <a:cubicBezTo>
                    <a:pt x="51" y="602"/>
                    <a:pt x="51" y="577"/>
                    <a:pt x="51" y="577"/>
                  </a:cubicBezTo>
                  <a:cubicBezTo>
                    <a:pt x="176" y="401"/>
                    <a:pt x="251" y="226"/>
                    <a:pt x="326" y="50"/>
                  </a:cubicBezTo>
                  <a:cubicBezTo>
                    <a:pt x="326" y="25"/>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4"/>
            <p:cNvSpPr/>
            <p:nvPr/>
          </p:nvSpPr>
          <p:spPr>
            <a:xfrm>
              <a:off x="1778950" y="1877850"/>
              <a:ext cx="11950" cy="16300"/>
            </a:xfrm>
            <a:custGeom>
              <a:avLst/>
              <a:gdLst/>
              <a:ahLst/>
              <a:cxnLst/>
              <a:rect l="l" t="t" r="r" b="b"/>
              <a:pathLst>
                <a:path w="478" h="652" extrusionOk="0">
                  <a:moveTo>
                    <a:pt x="452" y="0"/>
                  </a:moveTo>
                  <a:cubicBezTo>
                    <a:pt x="427" y="0"/>
                    <a:pt x="402" y="25"/>
                    <a:pt x="402" y="25"/>
                  </a:cubicBezTo>
                  <a:cubicBezTo>
                    <a:pt x="327" y="251"/>
                    <a:pt x="201" y="451"/>
                    <a:pt x="26" y="602"/>
                  </a:cubicBezTo>
                  <a:cubicBezTo>
                    <a:pt x="1" y="602"/>
                    <a:pt x="1" y="627"/>
                    <a:pt x="26" y="652"/>
                  </a:cubicBezTo>
                  <a:lnTo>
                    <a:pt x="76" y="652"/>
                  </a:lnTo>
                  <a:cubicBezTo>
                    <a:pt x="252" y="502"/>
                    <a:pt x="402" y="276"/>
                    <a:pt x="477" y="50"/>
                  </a:cubicBezTo>
                  <a:cubicBezTo>
                    <a:pt x="477" y="25"/>
                    <a:pt x="45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4"/>
            <p:cNvSpPr/>
            <p:nvPr/>
          </p:nvSpPr>
          <p:spPr>
            <a:xfrm>
              <a:off x="1787725" y="1882225"/>
              <a:ext cx="9425" cy="14450"/>
            </a:xfrm>
            <a:custGeom>
              <a:avLst/>
              <a:gdLst/>
              <a:ahLst/>
              <a:cxnLst/>
              <a:rect l="l" t="t" r="r" b="b"/>
              <a:pathLst>
                <a:path w="377" h="578" extrusionOk="0">
                  <a:moveTo>
                    <a:pt x="352" y="1"/>
                  </a:moveTo>
                  <a:cubicBezTo>
                    <a:pt x="327" y="1"/>
                    <a:pt x="327" y="1"/>
                    <a:pt x="302" y="26"/>
                  </a:cubicBezTo>
                  <a:cubicBezTo>
                    <a:pt x="226" y="201"/>
                    <a:pt x="126" y="377"/>
                    <a:pt x="1" y="527"/>
                  </a:cubicBezTo>
                  <a:cubicBezTo>
                    <a:pt x="1" y="527"/>
                    <a:pt x="1" y="552"/>
                    <a:pt x="1" y="577"/>
                  </a:cubicBezTo>
                  <a:lnTo>
                    <a:pt x="51" y="577"/>
                  </a:lnTo>
                  <a:cubicBezTo>
                    <a:pt x="176" y="402"/>
                    <a:pt x="302" y="226"/>
                    <a:pt x="377" y="51"/>
                  </a:cubicBezTo>
                  <a:cubicBezTo>
                    <a:pt x="377" y="26"/>
                    <a:pt x="377" y="26"/>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4"/>
            <p:cNvSpPr/>
            <p:nvPr/>
          </p:nvSpPr>
          <p:spPr>
            <a:xfrm>
              <a:off x="1712550" y="1903075"/>
              <a:ext cx="18200" cy="28675"/>
            </a:xfrm>
            <a:custGeom>
              <a:avLst/>
              <a:gdLst/>
              <a:ahLst/>
              <a:cxnLst/>
              <a:rect l="l" t="t" r="r" b="b"/>
              <a:pathLst>
                <a:path w="728" h="1147" extrusionOk="0">
                  <a:moveTo>
                    <a:pt x="668" y="0"/>
                  </a:moveTo>
                  <a:cubicBezTo>
                    <a:pt x="658" y="0"/>
                    <a:pt x="652" y="6"/>
                    <a:pt x="652" y="19"/>
                  </a:cubicBezTo>
                  <a:cubicBezTo>
                    <a:pt x="451" y="295"/>
                    <a:pt x="251" y="595"/>
                    <a:pt x="75" y="871"/>
                  </a:cubicBezTo>
                  <a:cubicBezTo>
                    <a:pt x="25" y="946"/>
                    <a:pt x="0" y="1021"/>
                    <a:pt x="0" y="1122"/>
                  </a:cubicBezTo>
                  <a:cubicBezTo>
                    <a:pt x="0" y="1147"/>
                    <a:pt x="0" y="1147"/>
                    <a:pt x="25" y="1147"/>
                  </a:cubicBezTo>
                  <a:cubicBezTo>
                    <a:pt x="50" y="1147"/>
                    <a:pt x="50" y="1147"/>
                    <a:pt x="50" y="1122"/>
                  </a:cubicBezTo>
                  <a:cubicBezTo>
                    <a:pt x="50" y="1046"/>
                    <a:pt x="101" y="996"/>
                    <a:pt x="151" y="921"/>
                  </a:cubicBezTo>
                  <a:cubicBezTo>
                    <a:pt x="326" y="620"/>
                    <a:pt x="502" y="345"/>
                    <a:pt x="702" y="69"/>
                  </a:cubicBezTo>
                  <a:cubicBezTo>
                    <a:pt x="727" y="44"/>
                    <a:pt x="702" y="19"/>
                    <a:pt x="702" y="19"/>
                  </a:cubicBezTo>
                  <a:cubicBezTo>
                    <a:pt x="690" y="6"/>
                    <a:pt x="677"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4"/>
            <p:cNvSpPr/>
            <p:nvPr/>
          </p:nvSpPr>
          <p:spPr>
            <a:xfrm>
              <a:off x="1708775" y="1901800"/>
              <a:ext cx="14450" cy="22425"/>
            </a:xfrm>
            <a:custGeom>
              <a:avLst/>
              <a:gdLst/>
              <a:ahLst/>
              <a:cxnLst/>
              <a:rect l="l" t="t" r="r" b="b"/>
              <a:pathLst>
                <a:path w="578" h="897" extrusionOk="0">
                  <a:moveTo>
                    <a:pt x="527" y="1"/>
                  </a:moveTo>
                  <a:cubicBezTo>
                    <a:pt x="521" y="1"/>
                    <a:pt x="515" y="7"/>
                    <a:pt x="502" y="20"/>
                  </a:cubicBezTo>
                  <a:cubicBezTo>
                    <a:pt x="277" y="245"/>
                    <a:pt x="101" y="546"/>
                    <a:pt x="1" y="847"/>
                  </a:cubicBezTo>
                  <a:cubicBezTo>
                    <a:pt x="1" y="872"/>
                    <a:pt x="1" y="897"/>
                    <a:pt x="26" y="897"/>
                  </a:cubicBezTo>
                  <a:cubicBezTo>
                    <a:pt x="51" y="897"/>
                    <a:pt x="51" y="897"/>
                    <a:pt x="51" y="872"/>
                  </a:cubicBezTo>
                  <a:cubicBezTo>
                    <a:pt x="176" y="571"/>
                    <a:pt x="327" y="295"/>
                    <a:pt x="552" y="70"/>
                  </a:cubicBezTo>
                  <a:cubicBezTo>
                    <a:pt x="577" y="45"/>
                    <a:pt x="577" y="20"/>
                    <a:pt x="552" y="20"/>
                  </a:cubicBezTo>
                  <a:cubicBezTo>
                    <a:pt x="540" y="7"/>
                    <a:pt x="534"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4"/>
            <p:cNvSpPr/>
            <p:nvPr/>
          </p:nvSpPr>
          <p:spPr>
            <a:xfrm>
              <a:off x="1705650" y="1894925"/>
              <a:ext cx="14450" cy="21175"/>
            </a:xfrm>
            <a:custGeom>
              <a:avLst/>
              <a:gdLst/>
              <a:ahLst/>
              <a:cxnLst/>
              <a:rect l="l" t="t" r="r" b="b"/>
              <a:pathLst>
                <a:path w="578" h="847" extrusionOk="0">
                  <a:moveTo>
                    <a:pt x="536" y="0"/>
                  </a:moveTo>
                  <a:cubicBezTo>
                    <a:pt x="527" y="0"/>
                    <a:pt x="514" y="7"/>
                    <a:pt x="502" y="19"/>
                  </a:cubicBezTo>
                  <a:cubicBezTo>
                    <a:pt x="301" y="245"/>
                    <a:pt x="126" y="520"/>
                    <a:pt x="26" y="796"/>
                  </a:cubicBezTo>
                  <a:cubicBezTo>
                    <a:pt x="1" y="821"/>
                    <a:pt x="26" y="846"/>
                    <a:pt x="51" y="846"/>
                  </a:cubicBezTo>
                  <a:cubicBezTo>
                    <a:pt x="76" y="846"/>
                    <a:pt x="76" y="846"/>
                    <a:pt x="76" y="821"/>
                  </a:cubicBezTo>
                  <a:cubicBezTo>
                    <a:pt x="201" y="545"/>
                    <a:pt x="351" y="270"/>
                    <a:pt x="552" y="69"/>
                  </a:cubicBezTo>
                  <a:cubicBezTo>
                    <a:pt x="577" y="44"/>
                    <a:pt x="577" y="19"/>
                    <a:pt x="552" y="19"/>
                  </a:cubicBezTo>
                  <a:cubicBezTo>
                    <a:pt x="552" y="7"/>
                    <a:pt x="54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4"/>
            <p:cNvSpPr/>
            <p:nvPr/>
          </p:nvSpPr>
          <p:spPr>
            <a:xfrm>
              <a:off x="1703150" y="1888500"/>
              <a:ext cx="13800" cy="18825"/>
            </a:xfrm>
            <a:custGeom>
              <a:avLst/>
              <a:gdLst/>
              <a:ahLst/>
              <a:cxnLst/>
              <a:rect l="l" t="t" r="r" b="b"/>
              <a:pathLst>
                <a:path w="552" h="753" extrusionOk="0">
                  <a:moveTo>
                    <a:pt x="502" y="0"/>
                  </a:moveTo>
                  <a:cubicBezTo>
                    <a:pt x="276" y="201"/>
                    <a:pt x="101" y="426"/>
                    <a:pt x="0" y="702"/>
                  </a:cubicBezTo>
                  <a:cubicBezTo>
                    <a:pt x="0" y="727"/>
                    <a:pt x="0" y="752"/>
                    <a:pt x="25" y="752"/>
                  </a:cubicBezTo>
                  <a:cubicBezTo>
                    <a:pt x="50" y="752"/>
                    <a:pt x="50" y="752"/>
                    <a:pt x="76" y="727"/>
                  </a:cubicBezTo>
                  <a:cubicBezTo>
                    <a:pt x="151" y="477"/>
                    <a:pt x="326" y="226"/>
                    <a:pt x="552" y="51"/>
                  </a:cubicBezTo>
                  <a:cubicBezTo>
                    <a:pt x="552" y="51"/>
                    <a:pt x="552" y="25"/>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4"/>
            <p:cNvSpPr/>
            <p:nvPr/>
          </p:nvSpPr>
          <p:spPr>
            <a:xfrm>
              <a:off x="1700650" y="1881125"/>
              <a:ext cx="12550" cy="16175"/>
            </a:xfrm>
            <a:custGeom>
              <a:avLst/>
              <a:gdLst/>
              <a:ahLst/>
              <a:cxnLst/>
              <a:rect l="l" t="t" r="r" b="b"/>
              <a:pathLst>
                <a:path w="502" h="647" extrusionOk="0">
                  <a:moveTo>
                    <a:pt x="467" y="1"/>
                  </a:moveTo>
                  <a:cubicBezTo>
                    <a:pt x="458" y="1"/>
                    <a:pt x="451" y="7"/>
                    <a:pt x="451" y="20"/>
                  </a:cubicBezTo>
                  <a:cubicBezTo>
                    <a:pt x="251" y="170"/>
                    <a:pt x="100" y="371"/>
                    <a:pt x="25" y="596"/>
                  </a:cubicBezTo>
                  <a:cubicBezTo>
                    <a:pt x="0" y="621"/>
                    <a:pt x="25" y="646"/>
                    <a:pt x="25" y="646"/>
                  </a:cubicBezTo>
                  <a:lnTo>
                    <a:pt x="50" y="646"/>
                  </a:lnTo>
                  <a:cubicBezTo>
                    <a:pt x="50" y="646"/>
                    <a:pt x="75" y="646"/>
                    <a:pt x="75" y="621"/>
                  </a:cubicBezTo>
                  <a:cubicBezTo>
                    <a:pt x="176" y="421"/>
                    <a:pt x="301" y="220"/>
                    <a:pt x="501" y="70"/>
                  </a:cubicBezTo>
                  <a:cubicBezTo>
                    <a:pt x="501" y="45"/>
                    <a:pt x="501" y="45"/>
                    <a:pt x="501" y="20"/>
                  </a:cubicBezTo>
                  <a:cubicBezTo>
                    <a:pt x="489" y="7"/>
                    <a:pt x="476"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4"/>
            <p:cNvSpPr/>
            <p:nvPr/>
          </p:nvSpPr>
          <p:spPr>
            <a:xfrm>
              <a:off x="1698750" y="1874875"/>
              <a:ext cx="10050" cy="11775"/>
            </a:xfrm>
            <a:custGeom>
              <a:avLst/>
              <a:gdLst/>
              <a:ahLst/>
              <a:cxnLst/>
              <a:rect l="l" t="t" r="r" b="b"/>
              <a:pathLst>
                <a:path w="402" h="471" extrusionOk="0">
                  <a:moveTo>
                    <a:pt x="361" y="0"/>
                  </a:moveTo>
                  <a:cubicBezTo>
                    <a:pt x="352" y="0"/>
                    <a:pt x="339" y="7"/>
                    <a:pt x="327" y="19"/>
                  </a:cubicBezTo>
                  <a:cubicBezTo>
                    <a:pt x="176" y="94"/>
                    <a:pt x="51" y="245"/>
                    <a:pt x="1" y="420"/>
                  </a:cubicBezTo>
                  <a:cubicBezTo>
                    <a:pt x="1" y="445"/>
                    <a:pt x="1" y="470"/>
                    <a:pt x="26" y="470"/>
                  </a:cubicBezTo>
                  <a:cubicBezTo>
                    <a:pt x="51" y="470"/>
                    <a:pt x="51" y="470"/>
                    <a:pt x="76" y="445"/>
                  </a:cubicBezTo>
                  <a:cubicBezTo>
                    <a:pt x="126" y="295"/>
                    <a:pt x="226" y="144"/>
                    <a:pt x="377" y="69"/>
                  </a:cubicBezTo>
                  <a:cubicBezTo>
                    <a:pt x="402" y="69"/>
                    <a:pt x="402" y="44"/>
                    <a:pt x="377" y="19"/>
                  </a:cubicBezTo>
                  <a:cubicBezTo>
                    <a:pt x="377" y="7"/>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4"/>
            <p:cNvSpPr/>
            <p:nvPr/>
          </p:nvSpPr>
          <p:spPr>
            <a:xfrm>
              <a:off x="1681850" y="1854675"/>
              <a:ext cx="11300" cy="11300"/>
            </a:xfrm>
            <a:custGeom>
              <a:avLst/>
              <a:gdLst/>
              <a:ahLst/>
              <a:cxnLst/>
              <a:rect l="l" t="t" r="r" b="b"/>
              <a:pathLst>
                <a:path w="452" h="452" extrusionOk="0">
                  <a:moveTo>
                    <a:pt x="0" y="0"/>
                  </a:moveTo>
                  <a:cubicBezTo>
                    <a:pt x="0" y="25"/>
                    <a:pt x="0" y="50"/>
                    <a:pt x="0" y="50"/>
                  </a:cubicBezTo>
                  <a:cubicBezTo>
                    <a:pt x="126" y="201"/>
                    <a:pt x="251" y="326"/>
                    <a:pt x="401" y="451"/>
                  </a:cubicBezTo>
                  <a:lnTo>
                    <a:pt x="451" y="451"/>
                  </a:lnTo>
                  <a:cubicBezTo>
                    <a:pt x="451" y="426"/>
                    <a:pt x="451" y="401"/>
                    <a:pt x="426" y="401"/>
                  </a:cubicBezTo>
                  <a:cubicBezTo>
                    <a:pt x="301" y="276"/>
                    <a:pt x="176" y="1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4"/>
            <p:cNvSpPr/>
            <p:nvPr/>
          </p:nvSpPr>
          <p:spPr>
            <a:xfrm>
              <a:off x="1680600" y="1865325"/>
              <a:ext cx="12550" cy="11925"/>
            </a:xfrm>
            <a:custGeom>
              <a:avLst/>
              <a:gdLst/>
              <a:ahLst/>
              <a:cxnLst/>
              <a:rect l="l" t="t" r="r" b="b"/>
              <a:pathLst>
                <a:path w="502" h="477" extrusionOk="0">
                  <a:moveTo>
                    <a:pt x="25" y="0"/>
                  </a:moveTo>
                  <a:cubicBezTo>
                    <a:pt x="0" y="25"/>
                    <a:pt x="0" y="25"/>
                    <a:pt x="0" y="50"/>
                  </a:cubicBezTo>
                  <a:cubicBezTo>
                    <a:pt x="150" y="201"/>
                    <a:pt x="276" y="351"/>
                    <a:pt x="451" y="476"/>
                  </a:cubicBezTo>
                  <a:lnTo>
                    <a:pt x="501" y="476"/>
                  </a:lnTo>
                  <a:cubicBezTo>
                    <a:pt x="501" y="451"/>
                    <a:pt x="501" y="426"/>
                    <a:pt x="501" y="426"/>
                  </a:cubicBezTo>
                  <a:cubicBezTo>
                    <a:pt x="326" y="301"/>
                    <a:pt x="201" y="15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4"/>
            <p:cNvSpPr/>
            <p:nvPr/>
          </p:nvSpPr>
          <p:spPr>
            <a:xfrm>
              <a:off x="1683100" y="1876750"/>
              <a:ext cx="16300" cy="13025"/>
            </a:xfrm>
            <a:custGeom>
              <a:avLst/>
              <a:gdLst/>
              <a:ahLst/>
              <a:cxnLst/>
              <a:rect l="l" t="t" r="r" b="b"/>
              <a:pathLst>
                <a:path w="652" h="521" extrusionOk="0">
                  <a:moveTo>
                    <a:pt x="41" y="0"/>
                  </a:moveTo>
                  <a:cubicBezTo>
                    <a:pt x="32" y="0"/>
                    <a:pt x="25" y="7"/>
                    <a:pt x="25" y="19"/>
                  </a:cubicBezTo>
                  <a:cubicBezTo>
                    <a:pt x="0" y="19"/>
                    <a:pt x="0" y="44"/>
                    <a:pt x="25" y="69"/>
                  </a:cubicBezTo>
                  <a:cubicBezTo>
                    <a:pt x="176" y="245"/>
                    <a:pt x="376" y="395"/>
                    <a:pt x="602" y="521"/>
                  </a:cubicBezTo>
                  <a:cubicBezTo>
                    <a:pt x="627" y="521"/>
                    <a:pt x="627" y="521"/>
                    <a:pt x="627" y="495"/>
                  </a:cubicBezTo>
                  <a:cubicBezTo>
                    <a:pt x="652" y="470"/>
                    <a:pt x="652" y="470"/>
                    <a:pt x="627" y="445"/>
                  </a:cubicBezTo>
                  <a:cubicBezTo>
                    <a:pt x="401" y="345"/>
                    <a:pt x="226" y="195"/>
                    <a:pt x="76" y="19"/>
                  </a:cubicBezTo>
                  <a:cubicBezTo>
                    <a:pt x="63" y="7"/>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4"/>
            <p:cNvSpPr/>
            <p:nvPr/>
          </p:nvSpPr>
          <p:spPr>
            <a:xfrm>
              <a:off x="1686850" y="1889275"/>
              <a:ext cx="15075" cy="12400"/>
            </a:xfrm>
            <a:custGeom>
              <a:avLst/>
              <a:gdLst/>
              <a:ahLst/>
              <a:cxnLst/>
              <a:rect l="l" t="t" r="r" b="b"/>
              <a:pathLst>
                <a:path w="603" h="496" extrusionOk="0">
                  <a:moveTo>
                    <a:pt x="38" y="1"/>
                  </a:moveTo>
                  <a:cubicBezTo>
                    <a:pt x="32" y="1"/>
                    <a:pt x="26" y="7"/>
                    <a:pt x="26" y="20"/>
                  </a:cubicBezTo>
                  <a:cubicBezTo>
                    <a:pt x="1" y="45"/>
                    <a:pt x="1" y="45"/>
                    <a:pt x="26" y="70"/>
                  </a:cubicBezTo>
                  <a:cubicBezTo>
                    <a:pt x="176" y="220"/>
                    <a:pt x="352" y="370"/>
                    <a:pt x="552" y="496"/>
                  </a:cubicBezTo>
                  <a:lnTo>
                    <a:pt x="602" y="496"/>
                  </a:lnTo>
                  <a:cubicBezTo>
                    <a:pt x="602" y="471"/>
                    <a:pt x="602" y="446"/>
                    <a:pt x="577" y="446"/>
                  </a:cubicBezTo>
                  <a:cubicBezTo>
                    <a:pt x="402" y="320"/>
                    <a:pt x="226" y="170"/>
                    <a:pt x="51" y="20"/>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4"/>
            <p:cNvSpPr/>
            <p:nvPr/>
          </p:nvSpPr>
          <p:spPr>
            <a:xfrm>
              <a:off x="1691250" y="1902900"/>
              <a:ext cx="10675" cy="8800"/>
            </a:xfrm>
            <a:custGeom>
              <a:avLst/>
              <a:gdLst/>
              <a:ahLst/>
              <a:cxnLst/>
              <a:rect l="l" t="t" r="r" b="b"/>
              <a:pathLst>
                <a:path w="427" h="352" extrusionOk="0">
                  <a:moveTo>
                    <a:pt x="0" y="1"/>
                  </a:moveTo>
                  <a:cubicBezTo>
                    <a:pt x="0" y="26"/>
                    <a:pt x="0" y="51"/>
                    <a:pt x="25" y="51"/>
                  </a:cubicBezTo>
                  <a:lnTo>
                    <a:pt x="376" y="352"/>
                  </a:lnTo>
                  <a:lnTo>
                    <a:pt x="426" y="352"/>
                  </a:lnTo>
                  <a:cubicBezTo>
                    <a:pt x="426" y="327"/>
                    <a:pt x="426" y="302"/>
                    <a:pt x="401" y="302"/>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4"/>
            <p:cNvSpPr/>
            <p:nvPr/>
          </p:nvSpPr>
          <p:spPr>
            <a:xfrm>
              <a:off x="1685600" y="1931100"/>
              <a:ext cx="35750" cy="18825"/>
            </a:xfrm>
            <a:custGeom>
              <a:avLst/>
              <a:gdLst/>
              <a:ahLst/>
              <a:cxnLst/>
              <a:rect l="l" t="t" r="r" b="b"/>
              <a:pathLst>
                <a:path w="1430" h="753" extrusionOk="0">
                  <a:moveTo>
                    <a:pt x="76" y="1"/>
                  </a:moveTo>
                  <a:cubicBezTo>
                    <a:pt x="51" y="1"/>
                    <a:pt x="26" y="1"/>
                    <a:pt x="26" y="26"/>
                  </a:cubicBezTo>
                  <a:cubicBezTo>
                    <a:pt x="1" y="26"/>
                    <a:pt x="26" y="51"/>
                    <a:pt x="26" y="76"/>
                  </a:cubicBezTo>
                  <a:cubicBezTo>
                    <a:pt x="452" y="326"/>
                    <a:pt x="903" y="577"/>
                    <a:pt x="1379" y="753"/>
                  </a:cubicBezTo>
                  <a:lnTo>
                    <a:pt x="1429" y="753"/>
                  </a:lnTo>
                  <a:cubicBezTo>
                    <a:pt x="1429" y="727"/>
                    <a:pt x="1429" y="702"/>
                    <a:pt x="1404" y="702"/>
                  </a:cubicBezTo>
                  <a:cubicBezTo>
                    <a:pt x="953" y="502"/>
                    <a:pt x="502"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4"/>
            <p:cNvSpPr/>
            <p:nvPr/>
          </p:nvSpPr>
          <p:spPr>
            <a:xfrm>
              <a:off x="1695625" y="1944250"/>
              <a:ext cx="30100" cy="16325"/>
            </a:xfrm>
            <a:custGeom>
              <a:avLst/>
              <a:gdLst/>
              <a:ahLst/>
              <a:cxnLst/>
              <a:rect l="l" t="t" r="r" b="b"/>
              <a:pathLst>
                <a:path w="1204" h="653" extrusionOk="0">
                  <a:moveTo>
                    <a:pt x="1" y="1"/>
                  </a:moveTo>
                  <a:cubicBezTo>
                    <a:pt x="1" y="26"/>
                    <a:pt x="1" y="51"/>
                    <a:pt x="1" y="51"/>
                  </a:cubicBezTo>
                  <a:cubicBezTo>
                    <a:pt x="351" y="327"/>
                    <a:pt x="752" y="527"/>
                    <a:pt x="1154" y="653"/>
                  </a:cubicBezTo>
                  <a:lnTo>
                    <a:pt x="1179" y="653"/>
                  </a:lnTo>
                  <a:cubicBezTo>
                    <a:pt x="1179" y="653"/>
                    <a:pt x="1204" y="653"/>
                    <a:pt x="1204" y="628"/>
                  </a:cubicBezTo>
                  <a:cubicBezTo>
                    <a:pt x="1204" y="602"/>
                    <a:pt x="1204" y="602"/>
                    <a:pt x="1179" y="577"/>
                  </a:cubicBezTo>
                  <a:cubicBezTo>
                    <a:pt x="778" y="477"/>
                    <a:pt x="377" y="2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4"/>
            <p:cNvSpPr/>
            <p:nvPr/>
          </p:nvSpPr>
          <p:spPr>
            <a:xfrm>
              <a:off x="1703775" y="1956175"/>
              <a:ext cx="28850" cy="13800"/>
            </a:xfrm>
            <a:custGeom>
              <a:avLst/>
              <a:gdLst/>
              <a:ahLst/>
              <a:cxnLst/>
              <a:rect l="l" t="t" r="r" b="b"/>
              <a:pathLst>
                <a:path w="1154" h="552" extrusionOk="0">
                  <a:moveTo>
                    <a:pt x="51" y="0"/>
                  </a:moveTo>
                  <a:cubicBezTo>
                    <a:pt x="25" y="0"/>
                    <a:pt x="25" y="0"/>
                    <a:pt x="0" y="25"/>
                  </a:cubicBezTo>
                  <a:cubicBezTo>
                    <a:pt x="0" y="25"/>
                    <a:pt x="0" y="50"/>
                    <a:pt x="0" y="75"/>
                  </a:cubicBezTo>
                  <a:cubicBezTo>
                    <a:pt x="351" y="301"/>
                    <a:pt x="702" y="451"/>
                    <a:pt x="1103" y="552"/>
                  </a:cubicBezTo>
                  <a:cubicBezTo>
                    <a:pt x="1128" y="552"/>
                    <a:pt x="1128" y="552"/>
                    <a:pt x="1128" y="526"/>
                  </a:cubicBezTo>
                  <a:cubicBezTo>
                    <a:pt x="1153" y="501"/>
                    <a:pt x="1128" y="501"/>
                    <a:pt x="1103" y="476"/>
                  </a:cubicBezTo>
                  <a:cubicBezTo>
                    <a:pt x="727" y="376"/>
                    <a:pt x="37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4"/>
            <p:cNvSpPr/>
            <p:nvPr/>
          </p:nvSpPr>
          <p:spPr>
            <a:xfrm>
              <a:off x="1709400" y="1967175"/>
              <a:ext cx="24475" cy="12200"/>
            </a:xfrm>
            <a:custGeom>
              <a:avLst/>
              <a:gdLst/>
              <a:ahLst/>
              <a:cxnLst/>
              <a:rect l="l" t="t" r="r" b="b"/>
              <a:pathLst>
                <a:path w="979" h="488" extrusionOk="0">
                  <a:moveTo>
                    <a:pt x="45" y="1"/>
                  </a:moveTo>
                  <a:cubicBezTo>
                    <a:pt x="36" y="1"/>
                    <a:pt x="19" y="19"/>
                    <a:pt x="1" y="36"/>
                  </a:cubicBezTo>
                  <a:cubicBezTo>
                    <a:pt x="1" y="36"/>
                    <a:pt x="26" y="61"/>
                    <a:pt x="26" y="61"/>
                  </a:cubicBezTo>
                  <a:cubicBezTo>
                    <a:pt x="352" y="162"/>
                    <a:pt x="628" y="312"/>
                    <a:pt x="903" y="462"/>
                  </a:cubicBezTo>
                  <a:cubicBezTo>
                    <a:pt x="903" y="488"/>
                    <a:pt x="928" y="488"/>
                    <a:pt x="928" y="488"/>
                  </a:cubicBezTo>
                  <a:cubicBezTo>
                    <a:pt x="928" y="488"/>
                    <a:pt x="953" y="462"/>
                    <a:pt x="953" y="462"/>
                  </a:cubicBezTo>
                  <a:cubicBezTo>
                    <a:pt x="978" y="437"/>
                    <a:pt x="953" y="412"/>
                    <a:pt x="953" y="412"/>
                  </a:cubicBezTo>
                  <a:cubicBezTo>
                    <a:pt x="678" y="237"/>
                    <a:pt x="377" y="112"/>
                    <a:pt x="51" y="11"/>
                  </a:cubicBezTo>
                  <a:cubicBezTo>
                    <a:pt x="51" y="4"/>
                    <a:pt x="4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4"/>
            <p:cNvSpPr/>
            <p:nvPr/>
          </p:nvSpPr>
          <p:spPr>
            <a:xfrm>
              <a:off x="1716300" y="1979075"/>
              <a:ext cx="25100" cy="10325"/>
            </a:xfrm>
            <a:custGeom>
              <a:avLst/>
              <a:gdLst/>
              <a:ahLst/>
              <a:cxnLst/>
              <a:rect l="l" t="t" r="r" b="b"/>
              <a:pathLst>
                <a:path w="1004" h="413" extrusionOk="0">
                  <a:moveTo>
                    <a:pt x="27" y="0"/>
                  </a:moveTo>
                  <a:cubicBezTo>
                    <a:pt x="12" y="0"/>
                    <a:pt x="1" y="12"/>
                    <a:pt x="1" y="12"/>
                  </a:cubicBezTo>
                  <a:cubicBezTo>
                    <a:pt x="1" y="37"/>
                    <a:pt x="1" y="62"/>
                    <a:pt x="1" y="62"/>
                  </a:cubicBezTo>
                  <a:cubicBezTo>
                    <a:pt x="301" y="262"/>
                    <a:pt x="627" y="387"/>
                    <a:pt x="953" y="413"/>
                  </a:cubicBezTo>
                  <a:cubicBezTo>
                    <a:pt x="978" y="413"/>
                    <a:pt x="1003" y="387"/>
                    <a:pt x="1003" y="387"/>
                  </a:cubicBezTo>
                  <a:cubicBezTo>
                    <a:pt x="1003" y="362"/>
                    <a:pt x="978" y="337"/>
                    <a:pt x="953" y="337"/>
                  </a:cubicBezTo>
                  <a:cubicBezTo>
                    <a:pt x="627" y="312"/>
                    <a:pt x="327" y="187"/>
                    <a:pt x="51" y="12"/>
                  </a:cubicBez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4"/>
            <p:cNvSpPr/>
            <p:nvPr/>
          </p:nvSpPr>
          <p:spPr>
            <a:xfrm>
              <a:off x="1721950" y="1990000"/>
              <a:ext cx="23200" cy="9425"/>
            </a:xfrm>
            <a:custGeom>
              <a:avLst/>
              <a:gdLst/>
              <a:ahLst/>
              <a:cxnLst/>
              <a:rect l="l" t="t" r="r" b="b"/>
              <a:pathLst>
                <a:path w="928" h="377" extrusionOk="0">
                  <a:moveTo>
                    <a:pt x="75" y="1"/>
                  </a:moveTo>
                  <a:cubicBezTo>
                    <a:pt x="50" y="1"/>
                    <a:pt x="25" y="1"/>
                    <a:pt x="25" y="26"/>
                  </a:cubicBezTo>
                  <a:cubicBezTo>
                    <a:pt x="0" y="51"/>
                    <a:pt x="0" y="51"/>
                    <a:pt x="25" y="76"/>
                  </a:cubicBezTo>
                  <a:cubicBezTo>
                    <a:pt x="301" y="226"/>
                    <a:pt x="577" y="326"/>
                    <a:pt x="877" y="377"/>
                  </a:cubicBezTo>
                  <a:cubicBezTo>
                    <a:pt x="903" y="377"/>
                    <a:pt x="928" y="377"/>
                    <a:pt x="928" y="351"/>
                  </a:cubicBezTo>
                  <a:cubicBezTo>
                    <a:pt x="928" y="326"/>
                    <a:pt x="928" y="301"/>
                    <a:pt x="903" y="301"/>
                  </a:cubicBezTo>
                  <a:cubicBezTo>
                    <a:pt x="602" y="251"/>
                    <a:pt x="326" y="1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4"/>
            <p:cNvSpPr/>
            <p:nvPr/>
          </p:nvSpPr>
          <p:spPr>
            <a:xfrm>
              <a:off x="1730100" y="1999400"/>
              <a:ext cx="16925" cy="9425"/>
            </a:xfrm>
            <a:custGeom>
              <a:avLst/>
              <a:gdLst/>
              <a:ahLst/>
              <a:cxnLst/>
              <a:rect l="l" t="t" r="r" b="b"/>
              <a:pathLst>
                <a:path w="677" h="377" extrusionOk="0">
                  <a:moveTo>
                    <a:pt x="50" y="1"/>
                  </a:moveTo>
                  <a:cubicBezTo>
                    <a:pt x="25" y="1"/>
                    <a:pt x="0" y="1"/>
                    <a:pt x="0" y="26"/>
                  </a:cubicBezTo>
                  <a:cubicBezTo>
                    <a:pt x="0" y="51"/>
                    <a:pt x="0" y="76"/>
                    <a:pt x="25" y="76"/>
                  </a:cubicBezTo>
                  <a:cubicBezTo>
                    <a:pt x="226" y="176"/>
                    <a:pt x="426" y="276"/>
                    <a:pt x="602" y="376"/>
                  </a:cubicBezTo>
                  <a:lnTo>
                    <a:pt x="627" y="376"/>
                  </a:lnTo>
                  <a:cubicBezTo>
                    <a:pt x="627" y="376"/>
                    <a:pt x="652" y="376"/>
                    <a:pt x="652" y="351"/>
                  </a:cubicBezTo>
                  <a:cubicBezTo>
                    <a:pt x="677" y="326"/>
                    <a:pt x="652" y="326"/>
                    <a:pt x="652" y="301"/>
                  </a:cubicBezTo>
                  <a:cubicBezTo>
                    <a:pt x="451" y="201"/>
                    <a:pt x="251"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4"/>
            <p:cNvSpPr/>
            <p:nvPr/>
          </p:nvSpPr>
          <p:spPr>
            <a:xfrm>
              <a:off x="1737600" y="2010675"/>
              <a:ext cx="11300" cy="8175"/>
            </a:xfrm>
            <a:custGeom>
              <a:avLst/>
              <a:gdLst/>
              <a:ahLst/>
              <a:cxnLst/>
              <a:rect l="l" t="t" r="r" b="b"/>
              <a:pathLst>
                <a:path w="452" h="327" extrusionOk="0">
                  <a:moveTo>
                    <a:pt x="51" y="1"/>
                  </a:moveTo>
                  <a:cubicBezTo>
                    <a:pt x="51" y="1"/>
                    <a:pt x="26" y="1"/>
                    <a:pt x="1" y="26"/>
                  </a:cubicBezTo>
                  <a:cubicBezTo>
                    <a:pt x="1" y="26"/>
                    <a:pt x="1" y="51"/>
                    <a:pt x="26" y="76"/>
                  </a:cubicBezTo>
                  <a:lnTo>
                    <a:pt x="402" y="301"/>
                  </a:lnTo>
                  <a:cubicBezTo>
                    <a:pt x="402" y="326"/>
                    <a:pt x="402" y="326"/>
                    <a:pt x="427" y="326"/>
                  </a:cubicBezTo>
                  <a:cubicBezTo>
                    <a:pt x="427" y="326"/>
                    <a:pt x="452" y="301"/>
                    <a:pt x="452" y="301"/>
                  </a:cubicBezTo>
                  <a:cubicBezTo>
                    <a:pt x="452" y="276"/>
                    <a:pt x="452" y="251"/>
                    <a:pt x="427" y="2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4"/>
            <p:cNvSpPr/>
            <p:nvPr/>
          </p:nvSpPr>
          <p:spPr>
            <a:xfrm>
              <a:off x="1710050" y="2044050"/>
              <a:ext cx="29475" cy="20550"/>
            </a:xfrm>
            <a:custGeom>
              <a:avLst/>
              <a:gdLst/>
              <a:ahLst/>
              <a:cxnLst/>
              <a:rect l="l" t="t" r="r" b="b"/>
              <a:pathLst>
                <a:path w="1179" h="822" extrusionOk="0">
                  <a:moveTo>
                    <a:pt x="35" y="0"/>
                  </a:moveTo>
                  <a:cubicBezTo>
                    <a:pt x="25" y="0"/>
                    <a:pt x="13" y="7"/>
                    <a:pt x="0" y="19"/>
                  </a:cubicBezTo>
                  <a:cubicBezTo>
                    <a:pt x="0" y="19"/>
                    <a:pt x="0" y="44"/>
                    <a:pt x="0" y="69"/>
                  </a:cubicBezTo>
                  <a:cubicBezTo>
                    <a:pt x="351" y="370"/>
                    <a:pt x="727" y="621"/>
                    <a:pt x="1128" y="821"/>
                  </a:cubicBezTo>
                  <a:cubicBezTo>
                    <a:pt x="1153" y="821"/>
                    <a:pt x="1153" y="821"/>
                    <a:pt x="1178" y="796"/>
                  </a:cubicBezTo>
                  <a:cubicBezTo>
                    <a:pt x="1178" y="796"/>
                    <a:pt x="1178" y="771"/>
                    <a:pt x="1153" y="771"/>
                  </a:cubicBezTo>
                  <a:cubicBezTo>
                    <a:pt x="752" y="545"/>
                    <a:pt x="401" y="2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4"/>
            <p:cNvSpPr/>
            <p:nvPr/>
          </p:nvSpPr>
          <p:spPr>
            <a:xfrm>
              <a:off x="1708775" y="2034650"/>
              <a:ext cx="22600" cy="16150"/>
            </a:xfrm>
            <a:custGeom>
              <a:avLst/>
              <a:gdLst/>
              <a:ahLst/>
              <a:cxnLst/>
              <a:rect l="l" t="t" r="r" b="b"/>
              <a:pathLst>
                <a:path w="904" h="646" extrusionOk="0">
                  <a:moveTo>
                    <a:pt x="42" y="0"/>
                  </a:moveTo>
                  <a:cubicBezTo>
                    <a:pt x="32" y="0"/>
                    <a:pt x="26" y="7"/>
                    <a:pt x="26" y="19"/>
                  </a:cubicBezTo>
                  <a:cubicBezTo>
                    <a:pt x="1" y="19"/>
                    <a:pt x="1" y="44"/>
                    <a:pt x="26" y="69"/>
                  </a:cubicBezTo>
                  <a:cubicBezTo>
                    <a:pt x="252" y="320"/>
                    <a:pt x="527" y="520"/>
                    <a:pt x="853" y="646"/>
                  </a:cubicBezTo>
                  <a:lnTo>
                    <a:pt x="878" y="646"/>
                  </a:lnTo>
                  <a:cubicBezTo>
                    <a:pt x="878" y="646"/>
                    <a:pt x="903" y="646"/>
                    <a:pt x="903" y="621"/>
                  </a:cubicBezTo>
                  <a:cubicBezTo>
                    <a:pt x="903" y="621"/>
                    <a:pt x="903" y="596"/>
                    <a:pt x="878" y="570"/>
                  </a:cubicBezTo>
                  <a:cubicBezTo>
                    <a:pt x="577" y="445"/>
                    <a:pt x="302" y="27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4"/>
            <p:cNvSpPr/>
            <p:nvPr/>
          </p:nvSpPr>
          <p:spPr>
            <a:xfrm>
              <a:off x="1706900" y="2026350"/>
              <a:ext cx="19450" cy="13800"/>
            </a:xfrm>
            <a:custGeom>
              <a:avLst/>
              <a:gdLst/>
              <a:ahLst/>
              <a:cxnLst/>
              <a:rect l="l" t="t" r="r" b="b"/>
              <a:pathLst>
                <a:path w="778" h="552" extrusionOk="0">
                  <a:moveTo>
                    <a:pt x="51" y="0"/>
                  </a:moveTo>
                  <a:cubicBezTo>
                    <a:pt x="51" y="0"/>
                    <a:pt x="26" y="0"/>
                    <a:pt x="1" y="25"/>
                  </a:cubicBezTo>
                  <a:cubicBezTo>
                    <a:pt x="1" y="50"/>
                    <a:pt x="1" y="50"/>
                    <a:pt x="26" y="75"/>
                  </a:cubicBezTo>
                  <a:cubicBezTo>
                    <a:pt x="251" y="226"/>
                    <a:pt x="502" y="376"/>
                    <a:pt x="703" y="552"/>
                  </a:cubicBezTo>
                  <a:lnTo>
                    <a:pt x="728" y="552"/>
                  </a:lnTo>
                  <a:cubicBezTo>
                    <a:pt x="753" y="552"/>
                    <a:pt x="753" y="552"/>
                    <a:pt x="753" y="527"/>
                  </a:cubicBezTo>
                  <a:cubicBezTo>
                    <a:pt x="778" y="527"/>
                    <a:pt x="778" y="501"/>
                    <a:pt x="753" y="476"/>
                  </a:cubicBezTo>
                  <a:cubicBezTo>
                    <a:pt x="527" y="326"/>
                    <a:pt x="301" y="1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4"/>
            <p:cNvSpPr/>
            <p:nvPr/>
          </p:nvSpPr>
          <p:spPr>
            <a:xfrm>
              <a:off x="1760800" y="2097775"/>
              <a:ext cx="20075" cy="16300"/>
            </a:xfrm>
            <a:custGeom>
              <a:avLst/>
              <a:gdLst/>
              <a:ahLst/>
              <a:cxnLst/>
              <a:rect l="l" t="t" r="r" b="b"/>
              <a:pathLst>
                <a:path w="803" h="652" extrusionOk="0">
                  <a:moveTo>
                    <a:pt x="25" y="0"/>
                  </a:moveTo>
                  <a:cubicBezTo>
                    <a:pt x="0" y="25"/>
                    <a:pt x="0" y="50"/>
                    <a:pt x="25" y="50"/>
                  </a:cubicBezTo>
                  <a:cubicBezTo>
                    <a:pt x="301" y="226"/>
                    <a:pt x="526" y="426"/>
                    <a:pt x="752" y="652"/>
                  </a:cubicBezTo>
                  <a:lnTo>
                    <a:pt x="802" y="652"/>
                  </a:lnTo>
                  <a:cubicBezTo>
                    <a:pt x="802" y="627"/>
                    <a:pt x="802" y="602"/>
                    <a:pt x="802" y="602"/>
                  </a:cubicBezTo>
                  <a:cubicBezTo>
                    <a:pt x="577" y="376"/>
                    <a:pt x="326"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4"/>
            <p:cNvSpPr/>
            <p:nvPr/>
          </p:nvSpPr>
          <p:spPr>
            <a:xfrm>
              <a:off x="1756400" y="2086500"/>
              <a:ext cx="23850" cy="20700"/>
            </a:xfrm>
            <a:custGeom>
              <a:avLst/>
              <a:gdLst/>
              <a:ahLst/>
              <a:cxnLst/>
              <a:rect l="l" t="t" r="r" b="b"/>
              <a:pathLst>
                <a:path w="954" h="828" extrusionOk="0">
                  <a:moveTo>
                    <a:pt x="76" y="0"/>
                  </a:moveTo>
                  <a:cubicBezTo>
                    <a:pt x="51" y="0"/>
                    <a:pt x="26" y="0"/>
                    <a:pt x="26" y="25"/>
                  </a:cubicBezTo>
                  <a:cubicBezTo>
                    <a:pt x="1" y="25"/>
                    <a:pt x="1" y="50"/>
                    <a:pt x="26" y="75"/>
                  </a:cubicBezTo>
                  <a:cubicBezTo>
                    <a:pt x="352" y="276"/>
                    <a:pt x="627" y="527"/>
                    <a:pt x="903" y="802"/>
                  </a:cubicBezTo>
                  <a:cubicBezTo>
                    <a:pt x="903" y="827"/>
                    <a:pt x="903" y="827"/>
                    <a:pt x="928" y="827"/>
                  </a:cubicBezTo>
                  <a:lnTo>
                    <a:pt x="953" y="827"/>
                  </a:lnTo>
                  <a:cubicBezTo>
                    <a:pt x="953" y="802"/>
                    <a:pt x="953" y="777"/>
                    <a:pt x="953" y="777"/>
                  </a:cubicBezTo>
                  <a:cubicBezTo>
                    <a:pt x="677" y="476"/>
                    <a:pt x="377"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4"/>
            <p:cNvSpPr/>
            <p:nvPr/>
          </p:nvSpPr>
          <p:spPr>
            <a:xfrm>
              <a:off x="1753900" y="2073325"/>
              <a:ext cx="26350" cy="21975"/>
            </a:xfrm>
            <a:custGeom>
              <a:avLst/>
              <a:gdLst/>
              <a:ahLst/>
              <a:cxnLst/>
              <a:rect l="l" t="t" r="r" b="b"/>
              <a:pathLst>
                <a:path w="1054" h="879" extrusionOk="0">
                  <a:moveTo>
                    <a:pt x="51" y="1"/>
                  </a:moveTo>
                  <a:cubicBezTo>
                    <a:pt x="26" y="1"/>
                    <a:pt x="0" y="1"/>
                    <a:pt x="0" y="26"/>
                  </a:cubicBezTo>
                  <a:cubicBezTo>
                    <a:pt x="0" y="26"/>
                    <a:pt x="0" y="51"/>
                    <a:pt x="26" y="76"/>
                  </a:cubicBezTo>
                  <a:cubicBezTo>
                    <a:pt x="376" y="302"/>
                    <a:pt x="702" y="552"/>
                    <a:pt x="978" y="853"/>
                  </a:cubicBezTo>
                  <a:cubicBezTo>
                    <a:pt x="1003" y="853"/>
                    <a:pt x="1003" y="878"/>
                    <a:pt x="1028" y="878"/>
                  </a:cubicBezTo>
                  <a:cubicBezTo>
                    <a:pt x="1028" y="878"/>
                    <a:pt x="1028" y="853"/>
                    <a:pt x="1028" y="853"/>
                  </a:cubicBezTo>
                  <a:cubicBezTo>
                    <a:pt x="1053" y="853"/>
                    <a:pt x="1053" y="828"/>
                    <a:pt x="1053" y="803"/>
                  </a:cubicBezTo>
                  <a:cubicBezTo>
                    <a:pt x="752" y="502"/>
                    <a:pt x="401"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4"/>
            <p:cNvSpPr/>
            <p:nvPr/>
          </p:nvSpPr>
          <p:spPr>
            <a:xfrm>
              <a:off x="1751400" y="2061575"/>
              <a:ext cx="23825" cy="16800"/>
            </a:xfrm>
            <a:custGeom>
              <a:avLst/>
              <a:gdLst/>
              <a:ahLst/>
              <a:cxnLst/>
              <a:rect l="l" t="t" r="r" b="b"/>
              <a:pathLst>
                <a:path w="953" h="672" extrusionOk="0">
                  <a:moveTo>
                    <a:pt x="35" y="1"/>
                  </a:moveTo>
                  <a:cubicBezTo>
                    <a:pt x="25" y="1"/>
                    <a:pt x="13" y="7"/>
                    <a:pt x="0" y="20"/>
                  </a:cubicBezTo>
                  <a:cubicBezTo>
                    <a:pt x="0" y="20"/>
                    <a:pt x="0" y="45"/>
                    <a:pt x="0" y="70"/>
                  </a:cubicBezTo>
                  <a:cubicBezTo>
                    <a:pt x="126" y="170"/>
                    <a:pt x="276" y="245"/>
                    <a:pt x="401" y="295"/>
                  </a:cubicBezTo>
                  <a:cubicBezTo>
                    <a:pt x="602" y="396"/>
                    <a:pt x="777" y="496"/>
                    <a:pt x="902" y="671"/>
                  </a:cubicBezTo>
                  <a:lnTo>
                    <a:pt x="953" y="671"/>
                  </a:lnTo>
                  <a:cubicBezTo>
                    <a:pt x="953" y="671"/>
                    <a:pt x="953" y="646"/>
                    <a:pt x="953" y="621"/>
                  </a:cubicBezTo>
                  <a:cubicBezTo>
                    <a:pt x="827" y="446"/>
                    <a:pt x="627" y="346"/>
                    <a:pt x="426" y="245"/>
                  </a:cubicBezTo>
                  <a:cubicBezTo>
                    <a:pt x="301" y="170"/>
                    <a:pt x="176" y="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4"/>
            <p:cNvSpPr/>
            <p:nvPr/>
          </p:nvSpPr>
          <p:spPr>
            <a:xfrm>
              <a:off x="1749525" y="2052025"/>
              <a:ext cx="25075" cy="18200"/>
            </a:xfrm>
            <a:custGeom>
              <a:avLst/>
              <a:gdLst/>
              <a:ahLst/>
              <a:cxnLst/>
              <a:rect l="l" t="t" r="r" b="b"/>
              <a:pathLst>
                <a:path w="1003" h="728" extrusionOk="0">
                  <a:moveTo>
                    <a:pt x="50" y="1"/>
                  </a:moveTo>
                  <a:cubicBezTo>
                    <a:pt x="50" y="1"/>
                    <a:pt x="25" y="1"/>
                    <a:pt x="0" y="26"/>
                  </a:cubicBezTo>
                  <a:cubicBezTo>
                    <a:pt x="0" y="26"/>
                    <a:pt x="0" y="51"/>
                    <a:pt x="25" y="76"/>
                  </a:cubicBezTo>
                  <a:cubicBezTo>
                    <a:pt x="351" y="251"/>
                    <a:pt x="677" y="452"/>
                    <a:pt x="952" y="703"/>
                  </a:cubicBezTo>
                  <a:cubicBezTo>
                    <a:pt x="952" y="728"/>
                    <a:pt x="952" y="728"/>
                    <a:pt x="977" y="728"/>
                  </a:cubicBezTo>
                  <a:cubicBezTo>
                    <a:pt x="977" y="728"/>
                    <a:pt x="1003" y="703"/>
                    <a:pt x="1003" y="703"/>
                  </a:cubicBezTo>
                  <a:cubicBezTo>
                    <a:pt x="1003" y="703"/>
                    <a:pt x="1003" y="677"/>
                    <a:pt x="1003" y="652"/>
                  </a:cubicBezTo>
                  <a:cubicBezTo>
                    <a:pt x="702" y="402"/>
                    <a:pt x="401" y="1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4"/>
            <p:cNvSpPr/>
            <p:nvPr/>
          </p:nvSpPr>
          <p:spPr>
            <a:xfrm>
              <a:off x="1746375" y="2044225"/>
              <a:ext cx="22575" cy="14725"/>
            </a:xfrm>
            <a:custGeom>
              <a:avLst/>
              <a:gdLst/>
              <a:ahLst/>
              <a:cxnLst/>
              <a:rect l="l" t="t" r="r" b="b"/>
              <a:pathLst>
                <a:path w="903" h="589" extrusionOk="0">
                  <a:moveTo>
                    <a:pt x="27" y="1"/>
                  </a:moveTo>
                  <a:cubicBezTo>
                    <a:pt x="12" y="1"/>
                    <a:pt x="1" y="12"/>
                    <a:pt x="1" y="12"/>
                  </a:cubicBezTo>
                  <a:cubicBezTo>
                    <a:pt x="1" y="37"/>
                    <a:pt x="1" y="62"/>
                    <a:pt x="26" y="62"/>
                  </a:cubicBezTo>
                  <a:cubicBezTo>
                    <a:pt x="301" y="213"/>
                    <a:pt x="577" y="388"/>
                    <a:pt x="828" y="588"/>
                  </a:cubicBezTo>
                  <a:lnTo>
                    <a:pt x="853" y="588"/>
                  </a:lnTo>
                  <a:cubicBezTo>
                    <a:pt x="878" y="588"/>
                    <a:pt x="878" y="588"/>
                    <a:pt x="878" y="563"/>
                  </a:cubicBezTo>
                  <a:cubicBezTo>
                    <a:pt x="903" y="563"/>
                    <a:pt x="903" y="538"/>
                    <a:pt x="878" y="513"/>
                  </a:cubicBezTo>
                  <a:cubicBezTo>
                    <a:pt x="627" y="313"/>
                    <a:pt x="352" y="137"/>
                    <a:pt x="51" y="12"/>
                  </a:cubicBezTo>
                  <a:cubicBezTo>
                    <a:pt x="42"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4"/>
            <p:cNvSpPr/>
            <p:nvPr/>
          </p:nvSpPr>
          <p:spPr>
            <a:xfrm>
              <a:off x="1767050" y="2154175"/>
              <a:ext cx="20700" cy="15675"/>
            </a:xfrm>
            <a:custGeom>
              <a:avLst/>
              <a:gdLst/>
              <a:ahLst/>
              <a:cxnLst/>
              <a:rect l="l" t="t" r="r" b="b"/>
              <a:pathLst>
                <a:path w="828" h="627" extrusionOk="0">
                  <a:moveTo>
                    <a:pt x="76" y="0"/>
                  </a:moveTo>
                  <a:cubicBezTo>
                    <a:pt x="51" y="0"/>
                    <a:pt x="26" y="0"/>
                    <a:pt x="26" y="25"/>
                  </a:cubicBezTo>
                  <a:cubicBezTo>
                    <a:pt x="1" y="25"/>
                    <a:pt x="1" y="50"/>
                    <a:pt x="26" y="75"/>
                  </a:cubicBezTo>
                  <a:cubicBezTo>
                    <a:pt x="276" y="226"/>
                    <a:pt x="527" y="401"/>
                    <a:pt x="753" y="602"/>
                  </a:cubicBezTo>
                  <a:cubicBezTo>
                    <a:pt x="778" y="627"/>
                    <a:pt x="778" y="627"/>
                    <a:pt x="778" y="627"/>
                  </a:cubicBezTo>
                  <a:cubicBezTo>
                    <a:pt x="803" y="627"/>
                    <a:pt x="803" y="602"/>
                    <a:pt x="803" y="602"/>
                  </a:cubicBezTo>
                  <a:cubicBezTo>
                    <a:pt x="828" y="602"/>
                    <a:pt x="828" y="576"/>
                    <a:pt x="803" y="551"/>
                  </a:cubicBezTo>
                  <a:cubicBezTo>
                    <a:pt x="577" y="351"/>
                    <a:pt x="32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4"/>
            <p:cNvSpPr/>
            <p:nvPr/>
          </p:nvSpPr>
          <p:spPr>
            <a:xfrm>
              <a:off x="1770200" y="2150400"/>
              <a:ext cx="18175" cy="13825"/>
            </a:xfrm>
            <a:custGeom>
              <a:avLst/>
              <a:gdLst/>
              <a:ahLst/>
              <a:cxnLst/>
              <a:rect l="l" t="t" r="r" b="b"/>
              <a:pathLst>
                <a:path w="727" h="553" extrusionOk="0">
                  <a:moveTo>
                    <a:pt x="75" y="1"/>
                  </a:moveTo>
                  <a:cubicBezTo>
                    <a:pt x="50" y="1"/>
                    <a:pt x="25" y="1"/>
                    <a:pt x="25" y="26"/>
                  </a:cubicBezTo>
                  <a:cubicBezTo>
                    <a:pt x="0" y="26"/>
                    <a:pt x="25" y="51"/>
                    <a:pt x="25" y="76"/>
                  </a:cubicBezTo>
                  <a:lnTo>
                    <a:pt x="526" y="402"/>
                  </a:lnTo>
                  <a:cubicBezTo>
                    <a:pt x="577" y="452"/>
                    <a:pt x="627" y="477"/>
                    <a:pt x="652" y="527"/>
                  </a:cubicBezTo>
                  <a:cubicBezTo>
                    <a:pt x="652" y="552"/>
                    <a:pt x="677" y="552"/>
                    <a:pt x="677" y="552"/>
                  </a:cubicBezTo>
                  <a:cubicBezTo>
                    <a:pt x="702" y="552"/>
                    <a:pt x="727" y="527"/>
                    <a:pt x="727" y="527"/>
                  </a:cubicBezTo>
                  <a:cubicBezTo>
                    <a:pt x="702" y="427"/>
                    <a:pt x="627" y="402"/>
                    <a:pt x="577" y="352"/>
                  </a:cubicBez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4"/>
            <p:cNvSpPr/>
            <p:nvPr/>
          </p:nvSpPr>
          <p:spPr>
            <a:xfrm>
              <a:off x="1767675" y="2140100"/>
              <a:ext cx="20700" cy="15350"/>
            </a:xfrm>
            <a:custGeom>
              <a:avLst/>
              <a:gdLst/>
              <a:ahLst/>
              <a:cxnLst/>
              <a:rect l="l" t="t" r="r" b="b"/>
              <a:pathLst>
                <a:path w="828" h="614" extrusionOk="0">
                  <a:moveTo>
                    <a:pt x="44" y="0"/>
                  </a:moveTo>
                  <a:cubicBezTo>
                    <a:pt x="34" y="0"/>
                    <a:pt x="18" y="12"/>
                    <a:pt x="1" y="12"/>
                  </a:cubicBezTo>
                  <a:cubicBezTo>
                    <a:pt x="1" y="37"/>
                    <a:pt x="26" y="62"/>
                    <a:pt x="26" y="62"/>
                  </a:cubicBezTo>
                  <a:cubicBezTo>
                    <a:pt x="302" y="187"/>
                    <a:pt x="552" y="363"/>
                    <a:pt x="753" y="588"/>
                  </a:cubicBezTo>
                  <a:cubicBezTo>
                    <a:pt x="753" y="613"/>
                    <a:pt x="778" y="613"/>
                    <a:pt x="778" y="613"/>
                  </a:cubicBezTo>
                  <a:cubicBezTo>
                    <a:pt x="778" y="613"/>
                    <a:pt x="803" y="613"/>
                    <a:pt x="803" y="588"/>
                  </a:cubicBezTo>
                  <a:cubicBezTo>
                    <a:pt x="828" y="588"/>
                    <a:pt x="828" y="563"/>
                    <a:pt x="803" y="563"/>
                  </a:cubicBezTo>
                  <a:cubicBezTo>
                    <a:pt x="602" y="312"/>
                    <a:pt x="352" y="112"/>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4"/>
            <p:cNvSpPr/>
            <p:nvPr/>
          </p:nvSpPr>
          <p:spPr>
            <a:xfrm>
              <a:off x="1765175" y="2130700"/>
              <a:ext cx="20075" cy="13475"/>
            </a:xfrm>
            <a:custGeom>
              <a:avLst/>
              <a:gdLst/>
              <a:ahLst/>
              <a:cxnLst/>
              <a:rect l="l" t="t" r="r" b="b"/>
              <a:pathLst>
                <a:path w="803" h="539" extrusionOk="0">
                  <a:moveTo>
                    <a:pt x="27" y="1"/>
                  </a:moveTo>
                  <a:cubicBezTo>
                    <a:pt x="12" y="1"/>
                    <a:pt x="1" y="12"/>
                    <a:pt x="1" y="12"/>
                  </a:cubicBezTo>
                  <a:cubicBezTo>
                    <a:pt x="1" y="37"/>
                    <a:pt x="1" y="62"/>
                    <a:pt x="26" y="62"/>
                  </a:cubicBezTo>
                  <a:cubicBezTo>
                    <a:pt x="276" y="212"/>
                    <a:pt x="502" y="363"/>
                    <a:pt x="727" y="513"/>
                  </a:cubicBezTo>
                  <a:cubicBezTo>
                    <a:pt x="752" y="538"/>
                    <a:pt x="752" y="538"/>
                    <a:pt x="752" y="538"/>
                  </a:cubicBezTo>
                  <a:cubicBezTo>
                    <a:pt x="778" y="538"/>
                    <a:pt x="778" y="513"/>
                    <a:pt x="778" y="513"/>
                  </a:cubicBezTo>
                  <a:cubicBezTo>
                    <a:pt x="803" y="488"/>
                    <a:pt x="803" y="488"/>
                    <a:pt x="778" y="463"/>
                  </a:cubicBezTo>
                  <a:cubicBezTo>
                    <a:pt x="552" y="287"/>
                    <a:pt x="301" y="137"/>
                    <a:pt x="51" y="12"/>
                  </a:cubicBezTo>
                  <a:cubicBezTo>
                    <a:pt x="42" y="3"/>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4"/>
            <p:cNvSpPr/>
            <p:nvPr/>
          </p:nvSpPr>
          <p:spPr>
            <a:xfrm>
              <a:off x="1760175" y="2118800"/>
              <a:ext cx="21325" cy="16600"/>
            </a:xfrm>
            <a:custGeom>
              <a:avLst/>
              <a:gdLst/>
              <a:ahLst/>
              <a:cxnLst/>
              <a:rect l="l" t="t" r="r" b="b"/>
              <a:pathLst>
                <a:path w="853" h="664" extrusionOk="0">
                  <a:moveTo>
                    <a:pt x="51" y="0"/>
                  </a:moveTo>
                  <a:cubicBezTo>
                    <a:pt x="36" y="0"/>
                    <a:pt x="25" y="12"/>
                    <a:pt x="25" y="12"/>
                  </a:cubicBezTo>
                  <a:cubicBezTo>
                    <a:pt x="0" y="37"/>
                    <a:pt x="25" y="62"/>
                    <a:pt x="25" y="62"/>
                  </a:cubicBezTo>
                  <a:cubicBezTo>
                    <a:pt x="326" y="212"/>
                    <a:pt x="577" y="413"/>
                    <a:pt x="777" y="638"/>
                  </a:cubicBezTo>
                  <a:cubicBezTo>
                    <a:pt x="802" y="663"/>
                    <a:pt x="802" y="663"/>
                    <a:pt x="802" y="663"/>
                  </a:cubicBezTo>
                  <a:lnTo>
                    <a:pt x="827" y="663"/>
                  </a:lnTo>
                  <a:cubicBezTo>
                    <a:pt x="852" y="638"/>
                    <a:pt x="852" y="613"/>
                    <a:pt x="827" y="613"/>
                  </a:cubicBezTo>
                  <a:cubicBezTo>
                    <a:pt x="627" y="362"/>
                    <a:pt x="351" y="162"/>
                    <a:pt x="75" y="12"/>
                  </a:cubicBezTo>
                  <a:cubicBezTo>
                    <a:pt x="67" y="3"/>
                    <a:pt x="5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4"/>
            <p:cNvSpPr/>
            <p:nvPr/>
          </p:nvSpPr>
          <p:spPr>
            <a:xfrm>
              <a:off x="1775200" y="2205550"/>
              <a:ext cx="12550" cy="9425"/>
            </a:xfrm>
            <a:custGeom>
              <a:avLst/>
              <a:gdLst/>
              <a:ahLst/>
              <a:cxnLst/>
              <a:rect l="l" t="t" r="r" b="b"/>
              <a:pathLst>
                <a:path w="502" h="377" extrusionOk="0">
                  <a:moveTo>
                    <a:pt x="51" y="0"/>
                  </a:moveTo>
                  <a:cubicBezTo>
                    <a:pt x="26" y="0"/>
                    <a:pt x="26" y="0"/>
                    <a:pt x="1" y="25"/>
                  </a:cubicBezTo>
                  <a:cubicBezTo>
                    <a:pt x="1" y="50"/>
                    <a:pt x="1" y="50"/>
                    <a:pt x="26" y="75"/>
                  </a:cubicBezTo>
                  <a:cubicBezTo>
                    <a:pt x="176" y="125"/>
                    <a:pt x="326" y="226"/>
                    <a:pt x="452" y="351"/>
                  </a:cubicBezTo>
                  <a:cubicBezTo>
                    <a:pt x="452" y="351"/>
                    <a:pt x="452" y="376"/>
                    <a:pt x="477" y="376"/>
                  </a:cubicBezTo>
                  <a:cubicBezTo>
                    <a:pt x="477" y="376"/>
                    <a:pt x="477" y="351"/>
                    <a:pt x="502" y="351"/>
                  </a:cubicBezTo>
                  <a:cubicBezTo>
                    <a:pt x="502" y="351"/>
                    <a:pt x="502" y="326"/>
                    <a:pt x="502" y="301"/>
                  </a:cubicBezTo>
                  <a:cubicBezTo>
                    <a:pt x="377" y="176"/>
                    <a:pt x="226"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4"/>
            <p:cNvSpPr/>
            <p:nvPr/>
          </p:nvSpPr>
          <p:spPr>
            <a:xfrm>
              <a:off x="1774575" y="2193625"/>
              <a:ext cx="11300" cy="10050"/>
            </a:xfrm>
            <a:custGeom>
              <a:avLst/>
              <a:gdLst/>
              <a:ahLst/>
              <a:cxnLst/>
              <a:rect l="l" t="t" r="r" b="b"/>
              <a:pathLst>
                <a:path w="452" h="402" extrusionOk="0">
                  <a:moveTo>
                    <a:pt x="51" y="1"/>
                  </a:moveTo>
                  <a:cubicBezTo>
                    <a:pt x="26" y="1"/>
                    <a:pt x="1" y="1"/>
                    <a:pt x="1" y="26"/>
                  </a:cubicBezTo>
                  <a:cubicBezTo>
                    <a:pt x="1" y="26"/>
                    <a:pt x="1" y="51"/>
                    <a:pt x="1" y="76"/>
                  </a:cubicBezTo>
                  <a:cubicBezTo>
                    <a:pt x="151" y="151"/>
                    <a:pt x="276" y="252"/>
                    <a:pt x="376" y="377"/>
                  </a:cubicBezTo>
                  <a:cubicBezTo>
                    <a:pt x="376" y="402"/>
                    <a:pt x="402" y="402"/>
                    <a:pt x="402" y="402"/>
                  </a:cubicBezTo>
                  <a:cubicBezTo>
                    <a:pt x="402" y="402"/>
                    <a:pt x="427" y="402"/>
                    <a:pt x="427" y="377"/>
                  </a:cubicBezTo>
                  <a:cubicBezTo>
                    <a:pt x="452" y="377"/>
                    <a:pt x="452" y="352"/>
                    <a:pt x="427" y="327"/>
                  </a:cubicBezTo>
                  <a:cubicBezTo>
                    <a:pt x="326" y="201"/>
                    <a:pt x="20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4"/>
            <p:cNvSpPr/>
            <p:nvPr/>
          </p:nvSpPr>
          <p:spPr>
            <a:xfrm>
              <a:off x="1773950" y="2184875"/>
              <a:ext cx="11300" cy="8150"/>
            </a:xfrm>
            <a:custGeom>
              <a:avLst/>
              <a:gdLst/>
              <a:ahLst/>
              <a:cxnLst/>
              <a:rect l="l" t="t" r="r" b="b"/>
              <a:pathLst>
                <a:path w="452" h="326" extrusionOk="0">
                  <a:moveTo>
                    <a:pt x="51" y="0"/>
                  </a:moveTo>
                  <a:cubicBezTo>
                    <a:pt x="26" y="0"/>
                    <a:pt x="0" y="25"/>
                    <a:pt x="0" y="25"/>
                  </a:cubicBezTo>
                  <a:cubicBezTo>
                    <a:pt x="0" y="50"/>
                    <a:pt x="0" y="75"/>
                    <a:pt x="26" y="75"/>
                  </a:cubicBezTo>
                  <a:cubicBezTo>
                    <a:pt x="151" y="125"/>
                    <a:pt x="276" y="226"/>
                    <a:pt x="401" y="326"/>
                  </a:cubicBezTo>
                  <a:lnTo>
                    <a:pt x="427" y="326"/>
                  </a:lnTo>
                  <a:cubicBezTo>
                    <a:pt x="427" y="326"/>
                    <a:pt x="452" y="326"/>
                    <a:pt x="452" y="301"/>
                  </a:cubicBezTo>
                  <a:cubicBezTo>
                    <a:pt x="452" y="301"/>
                    <a:pt x="452" y="276"/>
                    <a:pt x="452" y="251"/>
                  </a:cubicBezTo>
                  <a:cubicBezTo>
                    <a:pt x="326" y="150"/>
                    <a:pt x="20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4"/>
            <p:cNvSpPr/>
            <p:nvPr/>
          </p:nvSpPr>
          <p:spPr>
            <a:xfrm>
              <a:off x="1773950" y="2179850"/>
              <a:ext cx="11300" cy="6925"/>
            </a:xfrm>
            <a:custGeom>
              <a:avLst/>
              <a:gdLst/>
              <a:ahLst/>
              <a:cxnLst/>
              <a:rect l="l" t="t" r="r" b="b"/>
              <a:pathLst>
                <a:path w="452" h="277" extrusionOk="0">
                  <a:moveTo>
                    <a:pt x="51" y="1"/>
                  </a:moveTo>
                  <a:cubicBezTo>
                    <a:pt x="26" y="1"/>
                    <a:pt x="26" y="1"/>
                    <a:pt x="0" y="26"/>
                  </a:cubicBezTo>
                  <a:cubicBezTo>
                    <a:pt x="0" y="26"/>
                    <a:pt x="26" y="51"/>
                    <a:pt x="26" y="51"/>
                  </a:cubicBezTo>
                  <a:cubicBezTo>
                    <a:pt x="176" y="101"/>
                    <a:pt x="276" y="176"/>
                    <a:pt x="376" y="276"/>
                  </a:cubicBezTo>
                  <a:lnTo>
                    <a:pt x="427" y="276"/>
                  </a:lnTo>
                  <a:cubicBezTo>
                    <a:pt x="452" y="251"/>
                    <a:pt x="452" y="226"/>
                    <a:pt x="427" y="226"/>
                  </a:cubicBezTo>
                  <a:cubicBezTo>
                    <a:pt x="326" y="101"/>
                    <a:pt x="201"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4"/>
            <p:cNvSpPr/>
            <p:nvPr/>
          </p:nvSpPr>
          <p:spPr>
            <a:xfrm>
              <a:off x="1769575" y="2251275"/>
              <a:ext cx="11300" cy="9425"/>
            </a:xfrm>
            <a:custGeom>
              <a:avLst/>
              <a:gdLst/>
              <a:ahLst/>
              <a:cxnLst/>
              <a:rect l="l" t="t" r="r" b="b"/>
              <a:pathLst>
                <a:path w="452" h="377" extrusionOk="0">
                  <a:moveTo>
                    <a:pt x="50" y="1"/>
                  </a:moveTo>
                  <a:cubicBezTo>
                    <a:pt x="25" y="1"/>
                    <a:pt x="25" y="1"/>
                    <a:pt x="0" y="26"/>
                  </a:cubicBezTo>
                  <a:cubicBezTo>
                    <a:pt x="0" y="51"/>
                    <a:pt x="0" y="76"/>
                    <a:pt x="25" y="76"/>
                  </a:cubicBezTo>
                  <a:cubicBezTo>
                    <a:pt x="175" y="126"/>
                    <a:pt x="301" y="251"/>
                    <a:pt x="376" y="377"/>
                  </a:cubicBezTo>
                  <a:lnTo>
                    <a:pt x="426" y="377"/>
                  </a:lnTo>
                  <a:cubicBezTo>
                    <a:pt x="451" y="377"/>
                    <a:pt x="451" y="352"/>
                    <a:pt x="451" y="327"/>
                  </a:cubicBezTo>
                  <a:cubicBezTo>
                    <a:pt x="351" y="176"/>
                    <a:pt x="2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4"/>
            <p:cNvSpPr/>
            <p:nvPr/>
          </p:nvSpPr>
          <p:spPr>
            <a:xfrm>
              <a:off x="1769575" y="2244550"/>
              <a:ext cx="9400" cy="8625"/>
            </a:xfrm>
            <a:custGeom>
              <a:avLst/>
              <a:gdLst/>
              <a:ahLst/>
              <a:cxnLst/>
              <a:rect l="l" t="t" r="r" b="b"/>
              <a:pathLst>
                <a:path w="376" h="345" extrusionOk="0">
                  <a:moveTo>
                    <a:pt x="34" y="0"/>
                  </a:moveTo>
                  <a:cubicBezTo>
                    <a:pt x="25" y="0"/>
                    <a:pt x="13" y="7"/>
                    <a:pt x="0" y="19"/>
                  </a:cubicBezTo>
                  <a:cubicBezTo>
                    <a:pt x="0" y="44"/>
                    <a:pt x="0" y="44"/>
                    <a:pt x="25" y="69"/>
                  </a:cubicBezTo>
                  <a:cubicBezTo>
                    <a:pt x="125" y="144"/>
                    <a:pt x="226" y="245"/>
                    <a:pt x="326" y="345"/>
                  </a:cubicBezTo>
                  <a:lnTo>
                    <a:pt x="376" y="345"/>
                  </a:lnTo>
                  <a:cubicBezTo>
                    <a:pt x="376" y="320"/>
                    <a:pt x="376" y="295"/>
                    <a:pt x="376" y="295"/>
                  </a:cubicBezTo>
                  <a:cubicBezTo>
                    <a:pt x="276" y="195"/>
                    <a:pt x="175" y="94"/>
                    <a:pt x="50" y="19"/>
                  </a:cubicBezTo>
                  <a:cubicBezTo>
                    <a:pt x="50" y="7"/>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4"/>
            <p:cNvSpPr/>
            <p:nvPr/>
          </p:nvSpPr>
          <p:spPr>
            <a:xfrm>
              <a:off x="1625450" y="2661050"/>
              <a:ext cx="10050" cy="36375"/>
            </a:xfrm>
            <a:custGeom>
              <a:avLst/>
              <a:gdLst/>
              <a:ahLst/>
              <a:cxnLst/>
              <a:rect l="l" t="t" r="r" b="b"/>
              <a:pathLst>
                <a:path w="402" h="1455" extrusionOk="0">
                  <a:moveTo>
                    <a:pt x="51" y="1"/>
                  </a:moveTo>
                  <a:cubicBezTo>
                    <a:pt x="26" y="1"/>
                    <a:pt x="1" y="1"/>
                    <a:pt x="1" y="26"/>
                  </a:cubicBezTo>
                  <a:cubicBezTo>
                    <a:pt x="51" y="502"/>
                    <a:pt x="151" y="978"/>
                    <a:pt x="326" y="1429"/>
                  </a:cubicBezTo>
                  <a:cubicBezTo>
                    <a:pt x="326" y="1429"/>
                    <a:pt x="351" y="1454"/>
                    <a:pt x="351" y="1454"/>
                  </a:cubicBezTo>
                  <a:lnTo>
                    <a:pt x="377" y="1454"/>
                  </a:lnTo>
                  <a:cubicBezTo>
                    <a:pt x="402" y="1429"/>
                    <a:pt x="402" y="1404"/>
                    <a:pt x="402" y="1404"/>
                  </a:cubicBezTo>
                  <a:cubicBezTo>
                    <a:pt x="2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4"/>
            <p:cNvSpPr/>
            <p:nvPr/>
          </p:nvSpPr>
          <p:spPr>
            <a:xfrm>
              <a:off x="1632350" y="2652925"/>
              <a:ext cx="6900" cy="28200"/>
            </a:xfrm>
            <a:custGeom>
              <a:avLst/>
              <a:gdLst/>
              <a:ahLst/>
              <a:cxnLst/>
              <a:rect l="l" t="t" r="r" b="b"/>
              <a:pathLst>
                <a:path w="276" h="1128" extrusionOk="0">
                  <a:moveTo>
                    <a:pt x="25" y="0"/>
                  </a:moveTo>
                  <a:cubicBezTo>
                    <a:pt x="25" y="0"/>
                    <a:pt x="0" y="25"/>
                    <a:pt x="0" y="25"/>
                  </a:cubicBezTo>
                  <a:cubicBezTo>
                    <a:pt x="0" y="401"/>
                    <a:pt x="75" y="752"/>
                    <a:pt x="226" y="1103"/>
                  </a:cubicBezTo>
                  <a:cubicBezTo>
                    <a:pt x="226" y="1128"/>
                    <a:pt x="226" y="1128"/>
                    <a:pt x="251" y="1128"/>
                  </a:cubicBezTo>
                  <a:cubicBezTo>
                    <a:pt x="276" y="1128"/>
                    <a:pt x="276" y="1103"/>
                    <a:pt x="276" y="1078"/>
                  </a:cubicBezTo>
                  <a:cubicBezTo>
                    <a:pt x="151" y="752"/>
                    <a:pt x="75"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4"/>
            <p:cNvSpPr/>
            <p:nvPr/>
          </p:nvSpPr>
          <p:spPr>
            <a:xfrm>
              <a:off x="1635475" y="2643525"/>
              <a:ext cx="5675" cy="21950"/>
            </a:xfrm>
            <a:custGeom>
              <a:avLst/>
              <a:gdLst/>
              <a:ahLst/>
              <a:cxnLst/>
              <a:rect l="l" t="t" r="r" b="b"/>
              <a:pathLst>
                <a:path w="227" h="878" extrusionOk="0">
                  <a:moveTo>
                    <a:pt x="76" y="0"/>
                  </a:moveTo>
                  <a:cubicBezTo>
                    <a:pt x="51" y="0"/>
                    <a:pt x="26" y="0"/>
                    <a:pt x="26" y="25"/>
                  </a:cubicBezTo>
                  <a:cubicBezTo>
                    <a:pt x="1" y="301"/>
                    <a:pt x="51" y="602"/>
                    <a:pt x="151" y="877"/>
                  </a:cubicBezTo>
                  <a:lnTo>
                    <a:pt x="201" y="877"/>
                  </a:lnTo>
                  <a:cubicBezTo>
                    <a:pt x="201" y="877"/>
                    <a:pt x="226" y="852"/>
                    <a:pt x="201" y="827"/>
                  </a:cubicBezTo>
                  <a:cubicBezTo>
                    <a:pt x="101" y="577"/>
                    <a:pt x="76" y="301"/>
                    <a:pt x="101" y="25"/>
                  </a:cubicBezTo>
                  <a:cubicBezTo>
                    <a:pt x="101" y="25"/>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4"/>
            <p:cNvSpPr/>
            <p:nvPr/>
          </p:nvSpPr>
          <p:spPr>
            <a:xfrm>
              <a:off x="1641125" y="2630975"/>
              <a:ext cx="4400" cy="23225"/>
            </a:xfrm>
            <a:custGeom>
              <a:avLst/>
              <a:gdLst/>
              <a:ahLst/>
              <a:cxnLst/>
              <a:rect l="l" t="t" r="r" b="b"/>
              <a:pathLst>
                <a:path w="176" h="929" extrusionOk="0">
                  <a:moveTo>
                    <a:pt x="25" y="1"/>
                  </a:moveTo>
                  <a:cubicBezTo>
                    <a:pt x="0" y="1"/>
                    <a:pt x="0" y="1"/>
                    <a:pt x="0" y="26"/>
                  </a:cubicBezTo>
                  <a:cubicBezTo>
                    <a:pt x="0" y="327"/>
                    <a:pt x="25" y="627"/>
                    <a:pt x="100" y="903"/>
                  </a:cubicBezTo>
                  <a:cubicBezTo>
                    <a:pt x="100" y="928"/>
                    <a:pt x="125" y="928"/>
                    <a:pt x="125" y="928"/>
                  </a:cubicBezTo>
                  <a:lnTo>
                    <a:pt x="151" y="928"/>
                  </a:lnTo>
                  <a:cubicBezTo>
                    <a:pt x="151" y="928"/>
                    <a:pt x="176" y="903"/>
                    <a:pt x="176" y="878"/>
                  </a:cubicBezTo>
                  <a:cubicBezTo>
                    <a:pt x="100" y="602"/>
                    <a:pt x="50" y="327"/>
                    <a:pt x="50"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4"/>
            <p:cNvSpPr/>
            <p:nvPr/>
          </p:nvSpPr>
          <p:spPr>
            <a:xfrm>
              <a:off x="1646125" y="2618450"/>
              <a:ext cx="3800" cy="22575"/>
            </a:xfrm>
            <a:custGeom>
              <a:avLst/>
              <a:gdLst/>
              <a:ahLst/>
              <a:cxnLst/>
              <a:rect l="l" t="t" r="r" b="b"/>
              <a:pathLst>
                <a:path w="152" h="903" extrusionOk="0">
                  <a:moveTo>
                    <a:pt x="51" y="1"/>
                  </a:moveTo>
                  <a:cubicBezTo>
                    <a:pt x="26" y="1"/>
                    <a:pt x="1" y="26"/>
                    <a:pt x="1" y="51"/>
                  </a:cubicBezTo>
                  <a:cubicBezTo>
                    <a:pt x="1" y="326"/>
                    <a:pt x="26" y="602"/>
                    <a:pt x="76" y="878"/>
                  </a:cubicBezTo>
                  <a:cubicBezTo>
                    <a:pt x="76" y="878"/>
                    <a:pt x="101" y="903"/>
                    <a:pt x="101" y="903"/>
                  </a:cubicBezTo>
                  <a:cubicBezTo>
                    <a:pt x="126" y="903"/>
                    <a:pt x="151" y="878"/>
                    <a:pt x="151" y="853"/>
                  </a:cubicBezTo>
                  <a:cubicBezTo>
                    <a:pt x="101" y="602"/>
                    <a:pt x="76" y="326"/>
                    <a:pt x="76" y="51"/>
                  </a:cubicBezTo>
                  <a:cubicBezTo>
                    <a:pt x="76" y="26"/>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4"/>
            <p:cNvSpPr/>
            <p:nvPr/>
          </p:nvSpPr>
          <p:spPr>
            <a:xfrm>
              <a:off x="1649900" y="2549900"/>
              <a:ext cx="10050" cy="58550"/>
            </a:xfrm>
            <a:custGeom>
              <a:avLst/>
              <a:gdLst/>
              <a:ahLst/>
              <a:cxnLst/>
              <a:rect l="l" t="t" r="r" b="b"/>
              <a:pathLst>
                <a:path w="402" h="2342" extrusionOk="0">
                  <a:moveTo>
                    <a:pt x="371" y="0"/>
                  </a:moveTo>
                  <a:cubicBezTo>
                    <a:pt x="363" y="0"/>
                    <a:pt x="351" y="18"/>
                    <a:pt x="351" y="36"/>
                  </a:cubicBezTo>
                  <a:cubicBezTo>
                    <a:pt x="100" y="763"/>
                    <a:pt x="0" y="1540"/>
                    <a:pt x="0" y="2291"/>
                  </a:cubicBezTo>
                  <a:cubicBezTo>
                    <a:pt x="0" y="2316"/>
                    <a:pt x="25" y="2342"/>
                    <a:pt x="50" y="2342"/>
                  </a:cubicBezTo>
                  <a:cubicBezTo>
                    <a:pt x="75" y="2342"/>
                    <a:pt x="75" y="2316"/>
                    <a:pt x="75" y="2291"/>
                  </a:cubicBezTo>
                  <a:cubicBezTo>
                    <a:pt x="50" y="1540"/>
                    <a:pt x="175" y="788"/>
                    <a:pt x="401" y="36"/>
                  </a:cubicBezTo>
                  <a:cubicBezTo>
                    <a:pt x="401" y="36"/>
                    <a:pt x="401" y="11"/>
                    <a:pt x="376" y="11"/>
                  </a:cubicBezTo>
                  <a:cubicBezTo>
                    <a:pt x="376" y="3"/>
                    <a:pt x="37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4"/>
            <p:cNvSpPr/>
            <p:nvPr/>
          </p:nvSpPr>
          <p:spPr>
            <a:xfrm>
              <a:off x="1668675" y="2477825"/>
              <a:ext cx="18825" cy="47300"/>
            </a:xfrm>
            <a:custGeom>
              <a:avLst/>
              <a:gdLst/>
              <a:ahLst/>
              <a:cxnLst/>
              <a:rect l="l" t="t" r="r" b="b"/>
              <a:pathLst>
                <a:path w="753" h="1892" extrusionOk="0">
                  <a:moveTo>
                    <a:pt x="704" y="0"/>
                  </a:moveTo>
                  <a:cubicBezTo>
                    <a:pt x="689" y="0"/>
                    <a:pt x="678" y="11"/>
                    <a:pt x="678" y="11"/>
                  </a:cubicBezTo>
                  <a:cubicBezTo>
                    <a:pt x="477" y="638"/>
                    <a:pt x="252" y="1265"/>
                    <a:pt x="1" y="1841"/>
                  </a:cubicBezTo>
                  <a:cubicBezTo>
                    <a:pt x="1" y="1866"/>
                    <a:pt x="1" y="1891"/>
                    <a:pt x="26" y="1891"/>
                  </a:cubicBezTo>
                  <a:cubicBezTo>
                    <a:pt x="51" y="1891"/>
                    <a:pt x="51" y="1891"/>
                    <a:pt x="76" y="1866"/>
                  </a:cubicBezTo>
                  <a:cubicBezTo>
                    <a:pt x="327" y="1290"/>
                    <a:pt x="552" y="663"/>
                    <a:pt x="753" y="37"/>
                  </a:cubicBezTo>
                  <a:cubicBezTo>
                    <a:pt x="753" y="37"/>
                    <a:pt x="753" y="11"/>
                    <a:pt x="728" y="11"/>
                  </a:cubicBezTo>
                  <a:cubicBezTo>
                    <a:pt x="719" y="3"/>
                    <a:pt x="711" y="0"/>
                    <a:pt x="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4"/>
            <p:cNvSpPr/>
            <p:nvPr/>
          </p:nvSpPr>
          <p:spPr>
            <a:xfrm>
              <a:off x="1687475" y="2699275"/>
              <a:ext cx="13825" cy="15075"/>
            </a:xfrm>
            <a:custGeom>
              <a:avLst/>
              <a:gdLst/>
              <a:ahLst/>
              <a:cxnLst/>
              <a:rect l="l" t="t" r="r" b="b"/>
              <a:pathLst>
                <a:path w="553" h="603" extrusionOk="0">
                  <a:moveTo>
                    <a:pt x="527" y="1"/>
                  </a:moveTo>
                  <a:cubicBezTo>
                    <a:pt x="502" y="1"/>
                    <a:pt x="477" y="1"/>
                    <a:pt x="477" y="26"/>
                  </a:cubicBezTo>
                  <a:cubicBezTo>
                    <a:pt x="377" y="226"/>
                    <a:pt x="226" y="402"/>
                    <a:pt x="26" y="527"/>
                  </a:cubicBezTo>
                  <a:cubicBezTo>
                    <a:pt x="1" y="552"/>
                    <a:pt x="1" y="577"/>
                    <a:pt x="26" y="577"/>
                  </a:cubicBezTo>
                  <a:cubicBezTo>
                    <a:pt x="26" y="602"/>
                    <a:pt x="26" y="602"/>
                    <a:pt x="51" y="602"/>
                  </a:cubicBezTo>
                  <a:lnTo>
                    <a:pt x="76" y="602"/>
                  </a:lnTo>
                  <a:cubicBezTo>
                    <a:pt x="276" y="452"/>
                    <a:pt x="427" y="276"/>
                    <a:pt x="527" y="51"/>
                  </a:cubicBezTo>
                  <a:cubicBezTo>
                    <a:pt x="552" y="26"/>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4"/>
            <p:cNvSpPr/>
            <p:nvPr/>
          </p:nvSpPr>
          <p:spPr>
            <a:xfrm>
              <a:off x="1690000" y="2708050"/>
              <a:ext cx="14425" cy="14425"/>
            </a:xfrm>
            <a:custGeom>
              <a:avLst/>
              <a:gdLst/>
              <a:ahLst/>
              <a:cxnLst/>
              <a:rect l="l" t="t" r="r" b="b"/>
              <a:pathLst>
                <a:path w="577" h="577" extrusionOk="0">
                  <a:moveTo>
                    <a:pt x="551" y="1"/>
                  </a:moveTo>
                  <a:cubicBezTo>
                    <a:pt x="526" y="1"/>
                    <a:pt x="501" y="1"/>
                    <a:pt x="501" y="26"/>
                  </a:cubicBezTo>
                  <a:cubicBezTo>
                    <a:pt x="401" y="226"/>
                    <a:pt x="226" y="402"/>
                    <a:pt x="25" y="527"/>
                  </a:cubicBezTo>
                  <a:cubicBezTo>
                    <a:pt x="25" y="527"/>
                    <a:pt x="0" y="552"/>
                    <a:pt x="25" y="577"/>
                  </a:cubicBezTo>
                  <a:lnTo>
                    <a:pt x="75" y="577"/>
                  </a:lnTo>
                  <a:cubicBezTo>
                    <a:pt x="276" y="452"/>
                    <a:pt x="451" y="276"/>
                    <a:pt x="576" y="51"/>
                  </a:cubicBezTo>
                  <a:cubicBezTo>
                    <a:pt x="576" y="26"/>
                    <a:pt x="576"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4"/>
            <p:cNvSpPr/>
            <p:nvPr/>
          </p:nvSpPr>
          <p:spPr>
            <a:xfrm>
              <a:off x="1689350" y="2719675"/>
              <a:ext cx="13200" cy="15975"/>
            </a:xfrm>
            <a:custGeom>
              <a:avLst/>
              <a:gdLst/>
              <a:ahLst/>
              <a:cxnLst/>
              <a:rect l="l" t="t" r="r" b="b"/>
              <a:pathLst>
                <a:path w="528" h="639" extrusionOk="0">
                  <a:moveTo>
                    <a:pt x="478" y="1"/>
                  </a:moveTo>
                  <a:cubicBezTo>
                    <a:pt x="463" y="1"/>
                    <a:pt x="452" y="12"/>
                    <a:pt x="452" y="12"/>
                  </a:cubicBezTo>
                  <a:cubicBezTo>
                    <a:pt x="352" y="237"/>
                    <a:pt x="201" y="438"/>
                    <a:pt x="26" y="563"/>
                  </a:cubicBezTo>
                  <a:cubicBezTo>
                    <a:pt x="1" y="588"/>
                    <a:pt x="1" y="613"/>
                    <a:pt x="26" y="613"/>
                  </a:cubicBezTo>
                  <a:cubicBezTo>
                    <a:pt x="26" y="638"/>
                    <a:pt x="26" y="638"/>
                    <a:pt x="51" y="638"/>
                  </a:cubicBezTo>
                  <a:lnTo>
                    <a:pt x="76" y="638"/>
                  </a:lnTo>
                  <a:cubicBezTo>
                    <a:pt x="252" y="488"/>
                    <a:pt x="427" y="287"/>
                    <a:pt x="527" y="62"/>
                  </a:cubicBezTo>
                  <a:cubicBezTo>
                    <a:pt x="527" y="37"/>
                    <a:pt x="527" y="12"/>
                    <a:pt x="502" y="12"/>
                  </a:cubicBezTo>
                  <a:cubicBezTo>
                    <a:pt x="494" y="3"/>
                    <a:pt x="486"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4"/>
            <p:cNvSpPr/>
            <p:nvPr/>
          </p:nvSpPr>
          <p:spPr>
            <a:xfrm>
              <a:off x="1688100" y="2674850"/>
              <a:ext cx="34500" cy="70200"/>
            </a:xfrm>
            <a:custGeom>
              <a:avLst/>
              <a:gdLst/>
              <a:ahLst/>
              <a:cxnLst/>
              <a:rect l="l" t="t" r="r" b="b"/>
              <a:pathLst>
                <a:path w="1380" h="2808" extrusionOk="0">
                  <a:moveTo>
                    <a:pt x="1354" y="0"/>
                  </a:moveTo>
                  <a:cubicBezTo>
                    <a:pt x="1329" y="0"/>
                    <a:pt x="1329" y="0"/>
                    <a:pt x="1329" y="25"/>
                  </a:cubicBezTo>
                  <a:cubicBezTo>
                    <a:pt x="1229" y="527"/>
                    <a:pt x="1104" y="1053"/>
                    <a:pt x="928" y="1529"/>
                  </a:cubicBezTo>
                  <a:cubicBezTo>
                    <a:pt x="703" y="2055"/>
                    <a:pt x="402" y="2481"/>
                    <a:pt x="26" y="2757"/>
                  </a:cubicBezTo>
                  <a:cubicBezTo>
                    <a:pt x="1" y="2757"/>
                    <a:pt x="1" y="2782"/>
                    <a:pt x="26" y="2807"/>
                  </a:cubicBezTo>
                  <a:lnTo>
                    <a:pt x="76" y="2807"/>
                  </a:lnTo>
                  <a:cubicBezTo>
                    <a:pt x="452" y="2532"/>
                    <a:pt x="753" y="2105"/>
                    <a:pt x="978" y="1554"/>
                  </a:cubicBezTo>
                  <a:cubicBezTo>
                    <a:pt x="1179" y="1053"/>
                    <a:pt x="1279" y="552"/>
                    <a:pt x="1379" y="25"/>
                  </a:cubicBezTo>
                  <a:cubicBezTo>
                    <a:pt x="1379" y="25"/>
                    <a:pt x="1379"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4"/>
            <p:cNvSpPr/>
            <p:nvPr/>
          </p:nvSpPr>
          <p:spPr>
            <a:xfrm>
              <a:off x="1727575" y="2506925"/>
              <a:ext cx="37000" cy="152275"/>
            </a:xfrm>
            <a:custGeom>
              <a:avLst/>
              <a:gdLst/>
              <a:ahLst/>
              <a:cxnLst/>
              <a:rect l="l" t="t" r="r" b="b"/>
              <a:pathLst>
                <a:path w="1480" h="6091" extrusionOk="0">
                  <a:moveTo>
                    <a:pt x="1454" y="0"/>
                  </a:moveTo>
                  <a:cubicBezTo>
                    <a:pt x="1429" y="0"/>
                    <a:pt x="1404" y="0"/>
                    <a:pt x="1404" y="25"/>
                  </a:cubicBezTo>
                  <a:cubicBezTo>
                    <a:pt x="853" y="2005"/>
                    <a:pt x="377" y="4035"/>
                    <a:pt x="1" y="6066"/>
                  </a:cubicBezTo>
                  <a:cubicBezTo>
                    <a:pt x="1" y="6091"/>
                    <a:pt x="26" y="6091"/>
                    <a:pt x="26" y="6091"/>
                  </a:cubicBezTo>
                  <a:lnTo>
                    <a:pt x="51" y="6091"/>
                  </a:lnTo>
                  <a:cubicBezTo>
                    <a:pt x="51" y="6091"/>
                    <a:pt x="76" y="6091"/>
                    <a:pt x="76" y="6066"/>
                  </a:cubicBezTo>
                  <a:cubicBezTo>
                    <a:pt x="452" y="4061"/>
                    <a:pt x="928" y="2030"/>
                    <a:pt x="1480" y="50"/>
                  </a:cubicBezTo>
                  <a:cubicBezTo>
                    <a:pt x="1480" y="25"/>
                    <a:pt x="1480"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4"/>
            <p:cNvSpPr/>
            <p:nvPr/>
          </p:nvSpPr>
          <p:spPr>
            <a:xfrm>
              <a:off x="1767675" y="2488750"/>
              <a:ext cx="6925" cy="9425"/>
            </a:xfrm>
            <a:custGeom>
              <a:avLst/>
              <a:gdLst/>
              <a:ahLst/>
              <a:cxnLst/>
              <a:rect l="l" t="t" r="r" b="b"/>
              <a:pathLst>
                <a:path w="277" h="377" extrusionOk="0">
                  <a:moveTo>
                    <a:pt x="201" y="1"/>
                  </a:moveTo>
                  <a:cubicBezTo>
                    <a:pt x="126" y="101"/>
                    <a:pt x="51" y="201"/>
                    <a:pt x="1" y="326"/>
                  </a:cubicBezTo>
                  <a:cubicBezTo>
                    <a:pt x="1" y="351"/>
                    <a:pt x="26" y="376"/>
                    <a:pt x="26" y="376"/>
                  </a:cubicBezTo>
                  <a:lnTo>
                    <a:pt x="51" y="376"/>
                  </a:lnTo>
                  <a:cubicBezTo>
                    <a:pt x="51" y="376"/>
                    <a:pt x="76" y="376"/>
                    <a:pt x="76" y="351"/>
                  </a:cubicBezTo>
                  <a:cubicBezTo>
                    <a:pt x="126" y="251"/>
                    <a:pt x="176" y="151"/>
                    <a:pt x="251" y="51"/>
                  </a:cubicBezTo>
                  <a:cubicBezTo>
                    <a:pt x="277" y="51"/>
                    <a:pt x="251" y="26"/>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4"/>
            <p:cNvSpPr/>
            <p:nvPr/>
          </p:nvSpPr>
          <p:spPr>
            <a:xfrm>
              <a:off x="1609800" y="2588375"/>
              <a:ext cx="20700" cy="140375"/>
            </a:xfrm>
            <a:custGeom>
              <a:avLst/>
              <a:gdLst/>
              <a:ahLst/>
              <a:cxnLst/>
              <a:rect l="l" t="t" r="r" b="b"/>
              <a:pathLst>
                <a:path w="828" h="5615" extrusionOk="0">
                  <a:moveTo>
                    <a:pt x="326" y="1"/>
                  </a:moveTo>
                  <a:cubicBezTo>
                    <a:pt x="326" y="1"/>
                    <a:pt x="301" y="26"/>
                    <a:pt x="301" y="26"/>
                  </a:cubicBezTo>
                  <a:cubicBezTo>
                    <a:pt x="150" y="953"/>
                    <a:pt x="0" y="1905"/>
                    <a:pt x="0" y="2858"/>
                  </a:cubicBezTo>
                  <a:cubicBezTo>
                    <a:pt x="25" y="3935"/>
                    <a:pt x="276" y="4863"/>
                    <a:pt x="752" y="5590"/>
                  </a:cubicBezTo>
                  <a:cubicBezTo>
                    <a:pt x="752" y="5590"/>
                    <a:pt x="777" y="5615"/>
                    <a:pt x="777" y="5615"/>
                  </a:cubicBezTo>
                  <a:cubicBezTo>
                    <a:pt x="777" y="5615"/>
                    <a:pt x="802" y="5590"/>
                    <a:pt x="802" y="5590"/>
                  </a:cubicBezTo>
                  <a:cubicBezTo>
                    <a:pt x="827" y="5590"/>
                    <a:pt x="827" y="5564"/>
                    <a:pt x="802" y="5539"/>
                  </a:cubicBezTo>
                  <a:cubicBezTo>
                    <a:pt x="351" y="4838"/>
                    <a:pt x="100" y="3935"/>
                    <a:pt x="75" y="2858"/>
                  </a:cubicBezTo>
                  <a:cubicBezTo>
                    <a:pt x="50" y="1905"/>
                    <a:pt x="226" y="953"/>
                    <a:pt x="376" y="51"/>
                  </a:cubicBezTo>
                  <a:cubicBezTo>
                    <a:pt x="376" y="26"/>
                    <a:pt x="35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4"/>
            <p:cNvSpPr/>
            <p:nvPr/>
          </p:nvSpPr>
          <p:spPr>
            <a:xfrm>
              <a:off x="1603525" y="2667325"/>
              <a:ext cx="21950" cy="65825"/>
            </a:xfrm>
            <a:custGeom>
              <a:avLst/>
              <a:gdLst/>
              <a:ahLst/>
              <a:cxnLst/>
              <a:rect l="l" t="t" r="r" b="b"/>
              <a:pathLst>
                <a:path w="878" h="2633" extrusionOk="0">
                  <a:moveTo>
                    <a:pt x="51" y="0"/>
                  </a:moveTo>
                  <a:cubicBezTo>
                    <a:pt x="25" y="0"/>
                    <a:pt x="0" y="26"/>
                    <a:pt x="25" y="51"/>
                  </a:cubicBezTo>
                  <a:cubicBezTo>
                    <a:pt x="101" y="928"/>
                    <a:pt x="376" y="1830"/>
                    <a:pt x="802" y="2607"/>
                  </a:cubicBezTo>
                  <a:cubicBezTo>
                    <a:pt x="827" y="2632"/>
                    <a:pt x="827" y="2632"/>
                    <a:pt x="853" y="2632"/>
                  </a:cubicBezTo>
                  <a:cubicBezTo>
                    <a:pt x="878" y="2607"/>
                    <a:pt x="878" y="2582"/>
                    <a:pt x="878" y="2582"/>
                  </a:cubicBezTo>
                  <a:cubicBezTo>
                    <a:pt x="426" y="1805"/>
                    <a:pt x="151" y="928"/>
                    <a:pt x="76" y="26"/>
                  </a:cubicBezTo>
                  <a:cubicBezTo>
                    <a:pt x="76" y="26"/>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4"/>
            <p:cNvSpPr/>
            <p:nvPr/>
          </p:nvSpPr>
          <p:spPr>
            <a:xfrm>
              <a:off x="1604775" y="2703050"/>
              <a:ext cx="22575" cy="43875"/>
            </a:xfrm>
            <a:custGeom>
              <a:avLst/>
              <a:gdLst/>
              <a:ahLst/>
              <a:cxnLst/>
              <a:rect l="l" t="t" r="r" b="b"/>
              <a:pathLst>
                <a:path w="903" h="1755" extrusionOk="0">
                  <a:moveTo>
                    <a:pt x="26" y="0"/>
                  </a:moveTo>
                  <a:cubicBezTo>
                    <a:pt x="1" y="0"/>
                    <a:pt x="1" y="25"/>
                    <a:pt x="1" y="50"/>
                  </a:cubicBezTo>
                  <a:cubicBezTo>
                    <a:pt x="101" y="677"/>
                    <a:pt x="402" y="1278"/>
                    <a:pt x="828" y="1729"/>
                  </a:cubicBezTo>
                  <a:cubicBezTo>
                    <a:pt x="853" y="1754"/>
                    <a:pt x="853" y="1754"/>
                    <a:pt x="853" y="1754"/>
                  </a:cubicBezTo>
                  <a:cubicBezTo>
                    <a:pt x="878" y="1754"/>
                    <a:pt x="878" y="1754"/>
                    <a:pt x="878" y="1729"/>
                  </a:cubicBezTo>
                  <a:cubicBezTo>
                    <a:pt x="903" y="1729"/>
                    <a:pt x="903" y="1704"/>
                    <a:pt x="878" y="1679"/>
                  </a:cubicBezTo>
                  <a:cubicBezTo>
                    <a:pt x="452" y="1228"/>
                    <a:pt x="176" y="652"/>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4"/>
            <p:cNvSpPr/>
            <p:nvPr/>
          </p:nvSpPr>
          <p:spPr>
            <a:xfrm>
              <a:off x="1621700" y="2487500"/>
              <a:ext cx="9425" cy="87750"/>
            </a:xfrm>
            <a:custGeom>
              <a:avLst/>
              <a:gdLst/>
              <a:ahLst/>
              <a:cxnLst/>
              <a:rect l="l" t="t" r="r" b="b"/>
              <a:pathLst>
                <a:path w="377" h="3510" extrusionOk="0">
                  <a:moveTo>
                    <a:pt x="326" y="0"/>
                  </a:moveTo>
                  <a:cubicBezTo>
                    <a:pt x="301" y="0"/>
                    <a:pt x="276" y="25"/>
                    <a:pt x="276" y="25"/>
                  </a:cubicBezTo>
                  <a:cubicBezTo>
                    <a:pt x="301" y="1178"/>
                    <a:pt x="226" y="2331"/>
                    <a:pt x="0" y="3459"/>
                  </a:cubicBezTo>
                  <a:cubicBezTo>
                    <a:pt x="0" y="3484"/>
                    <a:pt x="25" y="3509"/>
                    <a:pt x="50" y="3509"/>
                  </a:cubicBezTo>
                  <a:cubicBezTo>
                    <a:pt x="75" y="3509"/>
                    <a:pt x="75" y="3509"/>
                    <a:pt x="75" y="3484"/>
                  </a:cubicBezTo>
                  <a:cubicBezTo>
                    <a:pt x="276" y="2356"/>
                    <a:pt x="376" y="1178"/>
                    <a:pt x="351" y="25"/>
                  </a:cubicBezTo>
                  <a:cubicBezTo>
                    <a:pt x="351" y="0"/>
                    <a:pt x="326"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4"/>
            <p:cNvSpPr/>
            <p:nvPr/>
          </p:nvSpPr>
          <p:spPr>
            <a:xfrm>
              <a:off x="1631725" y="2737025"/>
              <a:ext cx="11300" cy="14275"/>
            </a:xfrm>
            <a:custGeom>
              <a:avLst/>
              <a:gdLst/>
              <a:ahLst/>
              <a:cxnLst/>
              <a:rect l="l" t="t" r="r" b="b"/>
              <a:pathLst>
                <a:path w="452" h="571" extrusionOk="0">
                  <a:moveTo>
                    <a:pt x="60" y="1"/>
                  </a:moveTo>
                  <a:cubicBezTo>
                    <a:pt x="50" y="1"/>
                    <a:pt x="38" y="7"/>
                    <a:pt x="25" y="19"/>
                  </a:cubicBezTo>
                  <a:cubicBezTo>
                    <a:pt x="0" y="19"/>
                    <a:pt x="0" y="45"/>
                    <a:pt x="25" y="70"/>
                  </a:cubicBezTo>
                  <a:cubicBezTo>
                    <a:pt x="151" y="220"/>
                    <a:pt x="276" y="370"/>
                    <a:pt x="376" y="546"/>
                  </a:cubicBezTo>
                  <a:cubicBezTo>
                    <a:pt x="376" y="571"/>
                    <a:pt x="376" y="571"/>
                    <a:pt x="401" y="571"/>
                  </a:cubicBezTo>
                  <a:lnTo>
                    <a:pt x="426" y="571"/>
                  </a:lnTo>
                  <a:cubicBezTo>
                    <a:pt x="426" y="571"/>
                    <a:pt x="451" y="546"/>
                    <a:pt x="426" y="521"/>
                  </a:cubicBezTo>
                  <a:cubicBezTo>
                    <a:pt x="326" y="345"/>
                    <a:pt x="226" y="170"/>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4"/>
            <p:cNvSpPr/>
            <p:nvPr/>
          </p:nvSpPr>
          <p:spPr>
            <a:xfrm>
              <a:off x="1672450" y="2693025"/>
              <a:ext cx="8800" cy="50775"/>
            </a:xfrm>
            <a:custGeom>
              <a:avLst/>
              <a:gdLst/>
              <a:ahLst/>
              <a:cxnLst/>
              <a:rect l="l" t="t" r="r" b="b"/>
              <a:pathLst>
                <a:path w="352" h="2031" extrusionOk="0">
                  <a:moveTo>
                    <a:pt x="25" y="0"/>
                  </a:moveTo>
                  <a:cubicBezTo>
                    <a:pt x="0" y="25"/>
                    <a:pt x="0" y="25"/>
                    <a:pt x="0" y="50"/>
                  </a:cubicBezTo>
                  <a:cubicBezTo>
                    <a:pt x="50" y="226"/>
                    <a:pt x="126" y="376"/>
                    <a:pt x="151" y="526"/>
                  </a:cubicBezTo>
                  <a:cubicBezTo>
                    <a:pt x="276" y="1003"/>
                    <a:pt x="276" y="1504"/>
                    <a:pt x="126" y="1980"/>
                  </a:cubicBezTo>
                  <a:cubicBezTo>
                    <a:pt x="126" y="2005"/>
                    <a:pt x="126" y="2005"/>
                    <a:pt x="151" y="2030"/>
                  </a:cubicBezTo>
                  <a:lnTo>
                    <a:pt x="176" y="2030"/>
                  </a:lnTo>
                  <a:cubicBezTo>
                    <a:pt x="176" y="2030"/>
                    <a:pt x="201" y="2005"/>
                    <a:pt x="201" y="2005"/>
                  </a:cubicBezTo>
                  <a:cubicBezTo>
                    <a:pt x="351" y="1529"/>
                    <a:pt x="351" y="1003"/>
                    <a:pt x="226" y="501"/>
                  </a:cubicBezTo>
                  <a:cubicBezTo>
                    <a:pt x="176" y="351"/>
                    <a:pt x="126" y="201"/>
                    <a:pt x="75" y="50"/>
                  </a:cubicBezTo>
                  <a:lnTo>
                    <a:pt x="75" y="25"/>
                  </a:ln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4"/>
            <p:cNvSpPr/>
            <p:nvPr/>
          </p:nvSpPr>
          <p:spPr>
            <a:xfrm>
              <a:off x="1669950" y="2715575"/>
              <a:ext cx="5025" cy="26950"/>
            </a:xfrm>
            <a:custGeom>
              <a:avLst/>
              <a:gdLst/>
              <a:ahLst/>
              <a:cxnLst/>
              <a:rect l="l" t="t" r="r" b="b"/>
              <a:pathLst>
                <a:path w="201" h="1078" extrusionOk="0">
                  <a:moveTo>
                    <a:pt x="50" y="0"/>
                  </a:moveTo>
                  <a:cubicBezTo>
                    <a:pt x="25" y="0"/>
                    <a:pt x="0" y="25"/>
                    <a:pt x="25" y="50"/>
                  </a:cubicBezTo>
                  <a:cubicBezTo>
                    <a:pt x="125" y="351"/>
                    <a:pt x="125" y="727"/>
                    <a:pt x="0" y="1028"/>
                  </a:cubicBezTo>
                  <a:cubicBezTo>
                    <a:pt x="0" y="1053"/>
                    <a:pt x="0" y="1078"/>
                    <a:pt x="25" y="1078"/>
                  </a:cubicBezTo>
                  <a:cubicBezTo>
                    <a:pt x="50" y="1078"/>
                    <a:pt x="75" y="1078"/>
                    <a:pt x="75" y="1053"/>
                  </a:cubicBezTo>
                  <a:cubicBezTo>
                    <a:pt x="201" y="727"/>
                    <a:pt x="201" y="351"/>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4"/>
            <p:cNvSpPr/>
            <p:nvPr/>
          </p:nvSpPr>
          <p:spPr>
            <a:xfrm>
              <a:off x="1664300" y="2724700"/>
              <a:ext cx="3150" cy="15950"/>
            </a:xfrm>
            <a:custGeom>
              <a:avLst/>
              <a:gdLst/>
              <a:ahLst/>
              <a:cxnLst/>
              <a:rect l="l" t="t" r="r" b="b"/>
              <a:pathLst>
                <a:path w="126" h="638" extrusionOk="0">
                  <a:moveTo>
                    <a:pt x="81" y="1"/>
                  </a:moveTo>
                  <a:cubicBezTo>
                    <a:pt x="78" y="1"/>
                    <a:pt x="76" y="4"/>
                    <a:pt x="76" y="11"/>
                  </a:cubicBezTo>
                  <a:cubicBezTo>
                    <a:pt x="51" y="11"/>
                    <a:pt x="26" y="11"/>
                    <a:pt x="26" y="36"/>
                  </a:cubicBezTo>
                  <a:cubicBezTo>
                    <a:pt x="51" y="212"/>
                    <a:pt x="51" y="412"/>
                    <a:pt x="0" y="588"/>
                  </a:cubicBezTo>
                  <a:cubicBezTo>
                    <a:pt x="0" y="613"/>
                    <a:pt x="0" y="638"/>
                    <a:pt x="26" y="638"/>
                  </a:cubicBezTo>
                  <a:cubicBezTo>
                    <a:pt x="51" y="638"/>
                    <a:pt x="76" y="613"/>
                    <a:pt x="76" y="613"/>
                  </a:cubicBezTo>
                  <a:cubicBezTo>
                    <a:pt x="126" y="412"/>
                    <a:pt x="126" y="212"/>
                    <a:pt x="101" y="36"/>
                  </a:cubicBezTo>
                  <a:cubicBezTo>
                    <a:pt x="101" y="19"/>
                    <a:pt x="8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4"/>
            <p:cNvSpPr/>
            <p:nvPr/>
          </p:nvSpPr>
          <p:spPr>
            <a:xfrm>
              <a:off x="1666175" y="2595275"/>
              <a:ext cx="23200" cy="78350"/>
            </a:xfrm>
            <a:custGeom>
              <a:avLst/>
              <a:gdLst/>
              <a:ahLst/>
              <a:cxnLst/>
              <a:rect l="l" t="t" r="r" b="b"/>
              <a:pathLst>
                <a:path w="928" h="3134" extrusionOk="0">
                  <a:moveTo>
                    <a:pt x="903" y="0"/>
                  </a:moveTo>
                  <a:cubicBezTo>
                    <a:pt x="903" y="0"/>
                    <a:pt x="878" y="0"/>
                    <a:pt x="853" y="25"/>
                  </a:cubicBezTo>
                  <a:cubicBezTo>
                    <a:pt x="301" y="928"/>
                    <a:pt x="1" y="2005"/>
                    <a:pt x="26" y="3083"/>
                  </a:cubicBezTo>
                  <a:cubicBezTo>
                    <a:pt x="26" y="3108"/>
                    <a:pt x="26" y="3133"/>
                    <a:pt x="51" y="3133"/>
                  </a:cubicBezTo>
                  <a:cubicBezTo>
                    <a:pt x="76" y="3133"/>
                    <a:pt x="101" y="3108"/>
                    <a:pt x="101" y="3083"/>
                  </a:cubicBezTo>
                  <a:cubicBezTo>
                    <a:pt x="76" y="2030"/>
                    <a:pt x="352" y="953"/>
                    <a:pt x="928" y="50"/>
                  </a:cubicBezTo>
                  <a:cubicBezTo>
                    <a:pt x="928" y="25"/>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4"/>
            <p:cNvSpPr/>
            <p:nvPr/>
          </p:nvSpPr>
          <p:spPr>
            <a:xfrm>
              <a:off x="1703775" y="2456525"/>
              <a:ext cx="43875" cy="101800"/>
            </a:xfrm>
            <a:custGeom>
              <a:avLst/>
              <a:gdLst/>
              <a:ahLst/>
              <a:cxnLst/>
              <a:rect l="l" t="t" r="r" b="b"/>
              <a:pathLst>
                <a:path w="1755" h="4072" extrusionOk="0">
                  <a:moveTo>
                    <a:pt x="1698" y="0"/>
                  </a:moveTo>
                  <a:cubicBezTo>
                    <a:pt x="1691" y="0"/>
                    <a:pt x="1680" y="11"/>
                    <a:pt x="1680" y="11"/>
                  </a:cubicBezTo>
                  <a:lnTo>
                    <a:pt x="0" y="4021"/>
                  </a:lnTo>
                  <a:cubicBezTo>
                    <a:pt x="0" y="4046"/>
                    <a:pt x="0" y="4072"/>
                    <a:pt x="25" y="4072"/>
                  </a:cubicBezTo>
                  <a:lnTo>
                    <a:pt x="76" y="4072"/>
                  </a:lnTo>
                  <a:lnTo>
                    <a:pt x="1730" y="36"/>
                  </a:lnTo>
                  <a:cubicBezTo>
                    <a:pt x="1755" y="36"/>
                    <a:pt x="1730" y="11"/>
                    <a:pt x="1705" y="11"/>
                  </a:cubicBezTo>
                  <a:cubicBezTo>
                    <a:pt x="1705" y="3"/>
                    <a:pt x="1702" y="0"/>
                    <a:pt x="1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4"/>
            <p:cNvSpPr/>
            <p:nvPr/>
          </p:nvSpPr>
          <p:spPr>
            <a:xfrm>
              <a:off x="1748250" y="2442375"/>
              <a:ext cx="5050" cy="7550"/>
            </a:xfrm>
            <a:custGeom>
              <a:avLst/>
              <a:gdLst/>
              <a:ahLst/>
              <a:cxnLst/>
              <a:rect l="l" t="t" r="r" b="b"/>
              <a:pathLst>
                <a:path w="202" h="302" extrusionOk="0">
                  <a:moveTo>
                    <a:pt x="176" y="1"/>
                  </a:moveTo>
                  <a:cubicBezTo>
                    <a:pt x="151" y="1"/>
                    <a:pt x="126" y="1"/>
                    <a:pt x="126" y="26"/>
                  </a:cubicBezTo>
                  <a:lnTo>
                    <a:pt x="26" y="252"/>
                  </a:lnTo>
                  <a:cubicBezTo>
                    <a:pt x="1" y="277"/>
                    <a:pt x="26" y="277"/>
                    <a:pt x="26" y="302"/>
                  </a:cubicBezTo>
                  <a:lnTo>
                    <a:pt x="51" y="302"/>
                  </a:lnTo>
                  <a:cubicBezTo>
                    <a:pt x="51" y="302"/>
                    <a:pt x="76" y="302"/>
                    <a:pt x="76" y="277"/>
                  </a:cubicBezTo>
                  <a:lnTo>
                    <a:pt x="176" y="51"/>
                  </a:lnTo>
                  <a:cubicBezTo>
                    <a:pt x="201" y="51"/>
                    <a:pt x="176" y="26"/>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4"/>
            <p:cNvSpPr/>
            <p:nvPr/>
          </p:nvSpPr>
          <p:spPr>
            <a:xfrm>
              <a:off x="1408650" y="1776250"/>
              <a:ext cx="336500" cy="630450"/>
            </a:xfrm>
            <a:custGeom>
              <a:avLst/>
              <a:gdLst/>
              <a:ahLst/>
              <a:cxnLst/>
              <a:rect l="l" t="t" r="r" b="b"/>
              <a:pathLst>
                <a:path w="13460" h="25218" extrusionOk="0">
                  <a:moveTo>
                    <a:pt x="4823" y="1"/>
                  </a:moveTo>
                  <a:cubicBezTo>
                    <a:pt x="4414" y="1"/>
                    <a:pt x="4005" y="59"/>
                    <a:pt x="3610" y="180"/>
                  </a:cubicBezTo>
                  <a:cubicBezTo>
                    <a:pt x="3533" y="145"/>
                    <a:pt x="3453" y="130"/>
                    <a:pt x="3373" y="130"/>
                  </a:cubicBezTo>
                  <a:cubicBezTo>
                    <a:pt x="2986" y="130"/>
                    <a:pt x="2585" y="486"/>
                    <a:pt x="2357" y="756"/>
                  </a:cubicBezTo>
                  <a:cubicBezTo>
                    <a:pt x="1855" y="1282"/>
                    <a:pt x="1379" y="1834"/>
                    <a:pt x="1079" y="2460"/>
                  </a:cubicBezTo>
                  <a:cubicBezTo>
                    <a:pt x="678" y="3262"/>
                    <a:pt x="527" y="4140"/>
                    <a:pt x="402" y="4992"/>
                  </a:cubicBezTo>
                  <a:cubicBezTo>
                    <a:pt x="151" y="6621"/>
                    <a:pt x="1" y="8200"/>
                    <a:pt x="803" y="9478"/>
                  </a:cubicBezTo>
                  <a:cubicBezTo>
                    <a:pt x="853" y="9578"/>
                    <a:pt x="928" y="9678"/>
                    <a:pt x="1003" y="9779"/>
                  </a:cubicBezTo>
                  <a:cubicBezTo>
                    <a:pt x="1154" y="9979"/>
                    <a:pt x="1279" y="10180"/>
                    <a:pt x="1379" y="10405"/>
                  </a:cubicBezTo>
                  <a:cubicBezTo>
                    <a:pt x="1555" y="10881"/>
                    <a:pt x="1505" y="11383"/>
                    <a:pt x="1429" y="11909"/>
                  </a:cubicBezTo>
                  <a:cubicBezTo>
                    <a:pt x="1379" y="12435"/>
                    <a:pt x="1329" y="12962"/>
                    <a:pt x="1505" y="13463"/>
                  </a:cubicBezTo>
                  <a:cubicBezTo>
                    <a:pt x="1630" y="13864"/>
                    <a:pt x="1931" y="14190"/>
                    <a:pt x="2181" y="14440"/>
                  </a:cubicBezTo>
                  <a:cubicBezTo>
                    <a:pt x="2457" y="14716"/>
                    <a:pt x="2758" y="14967"/>
                    <a:pt x="3059" y="15242"/>
                  </a:cubicBezTo>
                  <a:cubicBezTo>
                    <a:pt x="3760" y="15844"/>
                    <a:pt x="4487" y="16470"/>
                    <a:pt x="4838" y="17297"/>
                  </a:cubicBezTo>
                  <a:cubicBezTo>
                    <a:pt x="4888" y="17398"/>
                    <a:pt x="4863" y="17473"/>
                    <a:pt x="4813" y="17548"/>
                  </a:cubicBezTo>
                  <a:cubicBezTo>
                    <a:pt x="4763" y="17623"/>
                    <a:pt x="4688" y="17673"/>
                    <a:pt x="4612" y="17673"/>
                  </a:cubicBezTo>
                  <a:cubicBezTo>
                    <a:pt x="4537" y="17673"/>
                    <a:pt x="4462" y="17673"/>
                    <a:pt x="4362" y="17648"/>
                  </a:cubicBezTo>
                  <a:cubicBezTo>
                    <a:pt x="4161" y="17573"/>
                    <a:pt x="3961" y="17423"/>
                    <a:pt x="3785" y="17272"/>
                  </a:cubicBezTo>
                  <a:lnTo>
                    <a:pt x="3735" y="17222"/>
                  </a:lnTo>
                  <a:cubicBezTo>
                    <a:pt x="3434" y="16947"/>
                    <a:pt x="3109" y="16721"/>
                    <a:pt x="2758" y="16521"/>
                  </a:cubicBezTo>
                  <a:cubicBezTo>
                    <a:pt x="2532" y="16370"/>
                    <a:pt x="2282" y="16245"/>
                    <a:pt x="1981" y="16195"/>
                  </a:cubicBezTo>
                  <a:cubicBezTo>
                    <a:pt x="1952" y="16192"/>
                    <a:pt x="1922" y="16191"/>
                    <a:pt x="1893" y="16191"/>
                  </a:cubicBezTo>
                  <a:cubicBezTo>
                    <a:pt x="1320" y="16191"/>
                    <a:pt x="749" y="16650"/>
                    <a:pt x="678" y="17222"/>
                  </a:cubicBezTo>
                  <a:cubicBezTo>
                    <a:pt x="627" y="17498"/>
                    <a:pt x="703" y="17799"/>
                    <a:pt x="953" y="17924"/>
                  </a:cubicBezTo>
                  <a:cubicBezTo>
                    <a:pt x="1855" y="18325"/>
                    <a:pt x="2332" y="19202"/>
                    <a:pt x="2858" y="20105"/>
                  </a:cubicBezTo>
                  <a:cubicBezTo>
                    <a:pt x="3284" y="20856"/>
                    <a:pt x="3735" y="21633"/>
                    <a:pt x="4412" y="22135"/>
                  </a:cubicBezTo>
                  <a:cubicBezTo>
                    <a:pt x="4888" y="22485"/>
                    <a:pt x="5414" y="22736"/>
                    <a:pt x="5941" y="22962"/>
                  </a:cubicBezTo>
                  <a:cubicBezTo>
                    <a:pt x="6542" y="23212"/>
                    <a:pt x="7169" y="23488"/>
                    <a:pt x="7645" y="23914"/>
                  </a:cubicBezTo>
                  <a:cubicBezTo>
                    <a:pt x="7655" y="23924"/>
                    <a:pt x="7670" y="23931"/>
                    <a:pt x="7685" y="23931"/>
                  </a:cubicBezTo>
                  <a:cubicBezTo>
                    <a:pt x="7707" y="23931"/>
                    <a:pt x="7731" y="23918"/>
                    <a:pt x="7745" y="23889"/>
                  </a:cubicBezTo>
                  <a:cubicBezTo>
                    <a:pt x="7795" y="23864"/>
                    <a:pt x="7770" y="23814"/>
                    <a:pt x="7745" y="23789"/>
                  </a:cubicBezTo>
                  <a:cubicBezTo>
                    <a:pt x="7244" y="23338"/>
                    <a:pt x="6617" y="23087"/>
                    <a:pt x="6016" y="22811"/>
                  </a:cubicBezTo>
                  <a:cubicBezTo>
                    <a:pt x="5490" y="22586"/>
                    <a:pt x="4963" y="22360"/>
                    <a:pt x="4512" y="22034"/>
                  </a:cubicBezTo>
                  <a:cubicBezTo>
                    <a:pt x="3861" y="21533"/>
                    <a:pt x="3409" y="20781"/>
                    <a:pt x="3008" y="20029"/>
                  </a:cubicBezTo>
                  <a:cubicBezTo>
                    <a:pt x="2482" y="19127"/>
                    <a:pt x="1956" y="18200"/>
                    <a:pt x="1028" y="17774"/>
                  </a:cubicBezTo>
                  <a:cubicBezTo>
                    <a:pt x="853" y="17698"/>
                    <a:pt x="803" y="17448"/>
                    <a:pt x="828" y="17247"/>
                  </a:cubicBezTo>
                  <a:cubicBezTo>
                    <a:pt x="875" y="16749"/>
                    <a:pt x="1372" y="16341"/>
                    <a:pt x="1892" y="16341"/>
                  </a:cubicBezTo>
                  <a:cubicBezTo>
                    <a:pt x="1922" y="16341"/>
                    <a:pt x="1951" y="16342"/>
                    <a:pt x="1981" y="16345"/>
                  </a:cubicBezTo>
                  <a:cubicBezTo>
                    <a:pt x="2231" y="16395"/>
                    <a:pt x="2482" y="16521"/>
                    <a:pt x="2683" y="16646"/>
                  </a:cubicBezTo>
                  <a:cubicBezTo>
                    <a:pt x="3033" y="16846"/>
                    <a:pt x="3334" y="17072"/>
                    <a:pt x="3635" y="17323"/>
                  </a:cubicBezTo>
                  <a:lnTo>
                    <a:pt x="3710" y="17373"/>
                  </a:lnTo>
                  <a:cubicBezTo>
                    <a:pt x="3886" y="17548"/>
                    <a:pt x="4086" y="17724"/>
                    <a:pt x="4337" y="17799"/>
                  </a:cubicBezTo>
                  <a:cubicBezTo>
                    <a:pt x="4412" y="17824"/>
                    <a:pt x="4512" y="17824"/>
                    <a:pt x="4612" y="17824"/>
                  </a:cubicBezTo>
                  <a:cubicBezTo>
                    <a:pt x="4738" y="17824"/>
                    <a:pt x="4863" y="17749"/>
                    <a:pt x="4938" y="17648"/>
                  </a:cubicBezTo>
                  <a:cubicBezTo>
                    <a:pt x="5013" y="17523"/>
                    <a:pt x="5038" y="17373"/>
                    <a:pt x="4988" y="17247"/>
                  </a:cubicBezTo>
                  <a:cubicBezTo>
                    <a:pt x="4612" y="16370"/>
                    <a:pt x="3886" y="15744"/>
                    <a:pt x="3159" y="15117"/>
                  </a:cubicBezTo>
                  <a:cubicBezTo>
                    <a:pt x="2858" y="14866"/>
                    <a:pt x="2557" y="14591"/>
                    <a:pt x="2282" y="14315"/>
                  </a:cubicBezTo>
                  <a:cubicBezTo>
                    <a:pt x="2056" y="14089"/>
                    <a:pt x="1780" y="13789"/>
                    <a:pt x="1630" y="13413"/>
                  </a:cubicBezTo>
                  <a:cubicBezTo>
                    <a:pt x="1480" y="12937"/>
                    <a:pt x="1530" y="12435"/>
                    <a:pt x="1580" y="11934"/>
                  </a:cubicBezTo>
                  <a:cubicBezTo>
                    <a:pt x="1655" y="11408"/>
                    <a:pt x="1705" y="10856"/>
                    <a:pt x="1505" y="10355"/>
                  </a:cubicBezTo>
                  <a:cubicBezTo>
                    <a:pt x="1429" y="10104"/>
                    <a:pt x="1279" y="9904"/>
                    <a:pt x="1129" y="9703"/>
                  </a:cubicBezTo>
                  <a:cubicBezTo>
                    <a:pt x="1053" y="9603"/>
                    <a:pt x="978" y="9503"/>
                    <a:pt x="928" y="9403"/>
                  </a:cubicBezTo>
                  <a:cubicBezTo>
                    <a:pt x="151" y="8175"/>
                    <a:pt x="327" y="6621"/>
                    <a:pt x="552" y="5017"/>
                  </a:cubicBezTo>
                  <a:cubicBezTo>
                    <a:pt x="678" y="4165"/>
                    <a:pt x="828" y="3312"/>
                    <a:pt x="1204" y="2535"/>
                  </a:cubicBezTo>
                  <a:cubicBezTo>
                    <a:pt x="1505" y="1909"/>
                    <a:pt x="1981" y="1383"/>
                    <a:pt x="2457" y="856"/>
                  </a:cubicBezTo>
                  <a:cubicBezTo>
                    <a:pt x="2625" y="667"/>
                    <a:pt x="3023" y="284"/>
                    <a:pt x="3369" y="284"/>
                  </a:cubicBezTo>
                  <a:cubicBezTo>
                    <a:pt x="3435" y="284"/>
                    <a:pt x="3499" y="298"/>
                    <a:pt x="3560" y="330"/>
                  </a:cubicBezTo>
                  <a:cubicBezTo>
                    <a:pt x="3576" y="330"/>
                    <a:pt x="3593" y="341"/>
                    <a:pt x="3602" y="341"/>
                  </a:cubicBezTo>
                  <a:cubicBezTo>
                    <a:pt x="3607" y="341"/>
                    <a:pt x="3610" y="338"/>
                    <a:pt x="3610" y="330"/>
                  </a:cubicBezTo>
                  <a:cubicBezTo>
                    <a:pt x="4001" y="218"/>
                    <a:pt x="4411" y="161"/>
                    <a:pt x="4822" y="161"/>
                  </a:cubicBezTo>
                  <a:cubicBezTo>
                    <a:pt x="5333" y="161"/>
                    <a:pt x="5844" y="250"/>
                    <a:pt x="6317" y="430"/>
                  </a:cubicBezTo>
                  <a:cubicBezTo>
                    <a:pt x="7169" y="756"/>
                    <a:pt x="7921" y="1358"/>
                    <a:pt x="8397" y="2160"/>
                  </a:cubicBezTo>
                  <a:cubicBezTo>
                    <a:pt x="8497" y="2335"/>
                    <a:pt x="8622" y="2561"/>
                    <a:pt x="8723" y="2761"/>
                  </a:cubicBezTo>
                  <a:cubicBezTo>
                    <a:pt x="8773" y="2861"/>
                    <a:pt x="8823" y="2987"/>
                    <a:pt x="8898" y="3087"/>
                  </a:cubicBezTo>
                  <a:cubicBezTo>
                    <a:pt x="9049" y="3388"/>
                    <a:pt x="9249" y="3713"/>
                    <a:pt x="9424" y="4039"/>
                  </a:cubicBezTo>
                  <a:cubicBezTo>
                    <a:pt x="9550" y="4265"/>
                    <a:pt x="9700" y="4490"/>
                    <a:pt x="9800" y="4691"/>
                  </a:cubicBezTo>
                  <a:cubicBezTo>
                    <a:pt x="10151" y="5292"/>
                    <a:pt x="10151" y="6170"/>
                    <a:pt x="10176" y="6997"/>
                  </a:cubicBezTo>
                  <a:cubicBezTo>
                    <a:pt x="10176" y="7573"/>
                    <a:pt x="10176" y="8125"/>
                    <a:pt x="10277" y="8601"/>
                  </a:cubicBezTo>
                  <a:cubicBezTo>
                    <a:pt x="10327" y="8776"/>
                    <a:pt x="10377" y="8952"/>
                    <a:pt x="10427" y="9127"/>
                  </a:cubicBezTo>
                  <a:cubicBezTo>
                    <a:pt x="10577" y="9578"/>
                    <a:pt x="10703" y="10029"/>
                    <a:pt x="10602" y="10455"/>
                  </a:cubicBezTo>
                  <a:cubicBezTo>
                    <a:pt x="10552" y="10656"/>
                    <a:pt x="10452" y="10856"/>
                    <a:pt x="10352" y="11057"/>
                  </a:cubicBezTo>
                  <a:lnTo>
                    <a:pt x="10001" y="11784"/>
                  </a:lnTo>
                  <a:cubicBezTo>
                    <a:pt x="9976" y="11809"/>
                    <a:pt x="9976" y="11834"/>
                    <a:pt x="10001" y="11859"/>
                  </a:cubicBezTo>
                  <a:cubicBezTo>
                    <a:pt x="10026" y="11884"/>
                    <a:pt x="10076" y="11884"/>
                    <a:pt x="10101" y="11884"/>
                  </a:cubicBezTo>
                  <a:cubicBezTo>
                    <a:pt x="10176" y="11834"/>
                    <a:pt x="10277" y="11784"/>
                    <a:pt x="10352" y="11759"/>
                  </a:cubicBezTo>
                  <a:cubicBezTo>
                    <a:pt x="10452" y="11759"/>
                    <a:pt x="10527" y="11784"/>
                    <a:pt x="10577" y="11834"/>
                  </a:cubicBezTo>
                  <a:cubicBezTo>
                    <a:pt x="10602" y="11909"/>
                    <a:pt x="10577" y="11984"/>
                    <a:pt x="10552" y="12084"/>
                  </a:cubicBezTo>
                  <a:cubicBezTo>
                    <a:pt x="10402" y="12536"/>
                    <a:pt x="10176" y="12987"/>
                    <a:pt x="9951" y="13413"/>
                  </a:cubicBezTo>
                  <a:cubicBezTo>
                    <a:pt x="9600" y="14039"/>
                    <a:pt x="9249" y="14666"/>
                    <a:pt x="9199" y="15393"/>
                  </a:cubicBezTo>
                  <a:cubicBezTo>
                    <a:pt x="9199" y="15443"/>
                    <a:pt x="9224" y="15468"/>
                    <a:pt x="9274" y="15493"/>
                  </a:cubicBezTo>
                  <a:cubicBezTo>
                    <a:pt x="9299" y="15493"/>
                    <a:pt x="9349" y="15468"/>
                    <a:pt x="9349" y="15443"/>
                  </a:cubicBezTo>
                  <a:cubicBezTo>
                    <a:pt x="9399" y="15343"/>
                    <a:pt x="9424" y="15217"/>
                    <a:pt x="9475" y="15092"/>
                  </a:cubicBezTo>
                  <a:cubicBezTo>
                    <a:pt x="9600" y="14716"/>
                    <a:pt x="9750" y="14240"/>
                    <a:pt x="10051" y="14165"/>
                  </a:cubicBezTo>
                  <a:cubicBezTo>
                    <a:pt x="10101" y="14140"/>
                    <a:pt x="10151" y="14140"/>
                    <a:pt x="10201" y="14115"/>
                  </a:cubicBezTo>
                  <a:cubicBezTo>
                    <a:pt x="10277" y="14115"/>
                    <a:pt x="10352" y="14089"/>
                    <a:pt x="10427" y="14064"/>
                  </a:cubicBezTo>
                  <a:cubicBezTo>
                    <a:pt x="10527" y="14014"/>
                    <a:pt x="10602" y="13964"/>
                    <a:pt x="10678" y="13914"/>
                  </a:cubicBezTo>
                  <a:cubicBezTo>
                    <a:pt x="10728" y="13889"/>
                    <a:pt x="10778" y="13864"/>
                    <a:pt x="10828" y="13839"/>
                  </a:cubicBezTo>
                  <a:cubicBezTo>
                    <a:pt x="10963" y="13760"/>
                    <a:pt x="11124" y="13721"/>
                    <a:pt x="11287" y="13721"/>
                  </a:cubicBezTo>
                  <a:cubicBezTo>
                    <a:pt x="11487" y="13721"/>
                    <a:pt x="11690" y="13779"/>
                    <a:pt x="11856" y="13889"/>
                  </a:cubicBezTo>
                  <a:cubicBezTo>
                    <a:pt x="11906" y="13914"/>
                    <a:pt x="11931" y="13939"/>
                    <a:pt x="11981" y="13989"/>
                  </a:cubicBezTo>
                  <a:cubicBezTo>
                    <a:pt x="12031" y="14039"/>
                    <a:pt x="12106" y="14089"/>
                    <a:pt x="12206" y="14140"/>
                  </a:cubicBezTo>
                  <a:cubicBezTo>
                    <a:pt x="12282" y="14190"/>
                    <a:pt x="12382" y="14215"/>
                    <a:pt x="12457" y="14240"/>
                  </a:cubicBezTo>
                  <a:cubicBezTo>
                    <a:pt x="12482" y="14240"/>
                    <a:pt x="12532" y="14240"/>
                    <a:pt x="12557" y="14265"/>
                  </a:cubicBezTo>
                  <a:cubicBezTo>
                    <a:pt x="12733" y="14315"/>
                    <a:pt x="13034" y="14440"/>
                    <a:pt x="13184" y="14716"/>
                  </a:cubicBezTo>
                  <a:cubicBezTo>
                    <a:pt x="13309" y="14967"/>
                    <a:pt x="13284" y="15267"/>
                    <a:pt x="13259" y="15568"/>
                  </a:cubicBezTo>
                  <a:cubicBezTo>
                    <a:pt x="13234" y="15643"/>
                    <a:pt x="13234" y="15744"/>
                    <a:pt x="13234" y="15844"/>
                  </a:cubicBezTo>
                  <a:cubicBezTo>
                    <a:pt x="13209" y="16019"/>
                    <a:pt x="13234" y="16220"/>
                    <a:pt x="13234" y="16420"/>
                  </a:cubicBezTo>
                  <a:cubicBezTo>
                    <a:pt x="13259" y="16646"/>
                    <a:pt x="13259" y="16896"/>
                    <a:pt x="13234" y="17122"/>
                  </a:cubicBezTo>
                  <a:cubicBezTo>
                    <a:pt x="13184" y="17523"/>
                    <a:pt x="13008" y="17874"/>
                    <a:pt x="12733" y="18175"/>
                  </a:cubicBezTo>
                  <a:cubicBezTo>
                    <a:pt x="12482" y="18425"/>
                    <a:pt x="12181" y="18576"/>
                    <a:pt x="11856" y="18751"/>
                  </a:cubicBezTo>
                  <a:cubicBezTo>
                    <a:pt x="11630" y="18876"/>
                    <a:pt x="11429" y="19002"/>
                    <a:pt x="11229" y="19152"/>
                  </a:cubicBezTo>
                  <a:cubicBezTo>
                    <a:pt x="10803" y="19453"/>
                    <a:pt x="10502" y="19854"/>
                    <a:pt x="10201" y="20230"/>
                  </a:cubicBezTo>
                  <a:cubicBezTo>
                    <a:pt x="10026" y="20455"/>
                    <a:pt x="9851" y="20681"/>
                    <a:pt x="9725" y="20932"/>
                  </a:cubicBezTo>
                  <a:cubicBezTo>
                    <a:pt x="9650" y="21107"/>
                    <a:pt x="9600" y="21257"/>
                    <a:pt x="9550" y="21408"/>
                  </a:cubicBezTo>
                  <a:lnTo>
                    <a:pt x="9074" y="23037"/>
                  </a:lnTo>
                  <a:cubicBezTo>
                    <a:pt x="9023" y="23187"/>
                    <a:pt x="8973" y="23338"/>
                    <a:pt x="8923" y="23513"/>
                  </a:cubicBezTo>
                  <a:cubicBezTo>
                    <a:pt x="8748" y="24039"/>
                    <a:pt x="8597" y="24541"/>
                    <a:pt x="8497" y="25142"/>
                  </a:cubicBezTo>
                  <a:cubicBezTo>
                    <a:pt x="8497" y="25167"/>
                    <a:pt x="8522" y="25217"/>
                    <a:pt x="8572" y="25217"/>
                  </a:cubicBezTo>
                  <a:cubicBezTo>
                    <a:pt x="8622" y="25217"/>
                    <a:pt x="8648" y="25192"/>
                    <a:pt x="8648" y="25167"/>
                  </a:cubicBezTo>
                  <a:cubicBezTo>
                    <a:pt x="8748" y="24566"/>
                    <a:pt x="8898" y="24064"/>
                    <a:pt x="9049" y="23538"/>
                  </a:cubicBezTo>
                  <a:cubicBezTo>
                    <a:pt x="9099" y="23388"/>
                    <a:pt x="9149" y="23237"/>
                    <a:pt x="9199" y="23062"/>
                  </a:cubicBezTo>
                  <a:lnTo>
                    <a:pt x="9700" y="21458"/>
                  </a:lnTo>
                  <a:cubicBezTo>
                    <a:pt x="9725" y="21308"/>
                    <a:pt x="9775" y="21157"/>
                    <a:pt x="9851" y="21007"/>
                  </a:cubicBezTo>
                  <a:cubicBezTo>
                    <a:pt x="9976" y="20756"/>
                    <a:pt x="10151" y="20531"/>
                    <a:pt x="10327" y="20330"/>
                  </a:cubicBezTo>
                  <a:cubicBezTo>
                    <a:pt x="10627" y="19954"/>
                    <a:pt x="10928" y="19553"/>
                    <a:pt x="11304" y="19277"/>
                  </a:cubicBezTo>
                  <a:cubicBezTo>
                    <a:pt x="11505" y="19127"/>
                    <a:pt x="11730" y="19002"/>
                    <a:pt x="11931" y="18902"/>
                  </a:cubicBezTo>
                  <a:cubicBezTo>
                    <a:pt x="12257" y="18726"/>
                    <a:pt x="12582" y="18526"/>
                    <a:pt x="12833" y="18275"/>
                  </a:cubicBezTo>
                  <a:cubicBezTo>
                    <a:pt x="13134" y="17974"/>
                    <a:pt x="13334" y="17573"/>
                    <a:pt x="13384" y="17147"/>
                  </a:cubicBezTo>
                  <a:cubicBezTo>
                    <a:pt x="13409" y="16896"/>
                    <a:pt x="13409" y="16646"/>
                    <a:pt x="13384" y="16395"/>
                  </a:cubicBezTo>
                  <a:cubicBezTo>
                    <a:pt x="13384" y="16220"/>
                    <a:pt x="13359" y="16019"/>
                    <a:pt x="13384" y="15844"/>
                  </a:cubicBezTo>
                  <a:cubicBezTo>
                    <a:pt x="13384" y="15769"/>
                    <a:pt x="13384" y="15668"/>
                    <a:pt x="13409" y="15568"/>
                  </a:cubicBezTo>
                  <a:cubicBezTo>
                    <a:pt x="13435" y="15267"/>
                    <a:pt x="13460" y="14942"/>
                    <a:pt x="13334" y="14666"/>
                  </a:cubicBezTo>
                  <a:cubicBezTo>
                    <a:pt x="13184" y="14415"/>
                    <a:pt x="12933" y="14215"/>
                    <a:pt x="12582" y="14115"/>
                  </a:cubicBezTo>
                  <a:cubicBezTo>
                    <a:pt x="12557" y="14115"/>
                    <a:pt x="12532" y="14089"/>
                    <a:pt x="12507" y="14089"/>
                  </a:cubicBezTo>
                  <a:cubicBezTo>
                    <a:pt x="12432" y="14064"/>
                    <a:pt x="12332" y="14039"/>
                    <a:pt x="12282" y="14014"/>
                  </a:cubicBezTo>
                  <a:cubicBezTo>
                    <a:pt x="12206" y="13964"/>
                    <a:pt x="12131" y="13914"/>
                    <a:pt x="12056" y="13864"/>
                  </a:cubicBezTo>
                  <a:cubicBezTo>
                    <a:pt x="12031" y="13839"/>
                    <a:pt x="11981" y="13789"/>
                    <a:pt x="11931" y="13764"/>
                  </a:cubicBezTo>
                  <a:cubicBezTo>
                    <a:pt x="11750" y="13624"/>
                    <a:pt x="11515" y="13555"/>
                    <a:pt x="11281" y="13555"/>
                  </a:cubicBezTo>
                  <a:cubicBezTo>
                    <a:pt x="11094" y="13555"/>
                    <a:pt x="10909" y="13599"/>
                    <a:pt x="10753" y="13688"/>
                  </a:cubicBezTo>
                  <a:cubicBezTo>
                    <a:pt x="10703" y="13739"/>
                    <a:pt x="10653" y="13764"/>
                    <a:pt x="10602" y="13789"/>
                  </a:cubicBezTo>
                  <a:cubicBezTo>
                    <a:pt x="10527" y="13839"/>
                    <a:pt x="10452" y="13889"/>
                    <a:pt x="10377" y="13914"/>
                  </a:cubicBezTo>
                  <a:cubicBezTo>
                    <a:pt x="10302" y="13939"/>
                    <a:pt x="10252" y="13964"/>
                    <a:pt x="10176" y="13964"/>
                  </a:cubicBezTo>
                  <a:cubicBezTo>
                    <a:pt x="10126" y="13989"/>
                    <a:pt x="10051" y="13989"/>
                    <a:pt x="10001" y="14014"/>
                  </a:cubicBezTo>
                  <a:cubicBezTo>
                    <a:pt x="9876" y="14064"/>
                    <a:pt x="9750" y="14140"/>
                    <a:pt x="9675" y="14265"/>
                  </a:cubicBezTo>
                  <a:cubicBezTo>
                    <a:pt x="9800" y="14014"/>
                    <a:pt x="9926" y="13764"/>
                    <a:pt x="10076" y="13488"/>
                  </a:cubicBezTo>
                  <a:cubicBezTo>
                    <a:pt x="10302" y="13062"/>
                    <a:pt x="10552" y="12611"/>
                    <a:pt x="10703" y="12109"/>
                  </a:cubicBezTo>
                  <a:cubicBezTo>
                    <a:pt x="10728" y="12009"/>
                    <a:pt x="10753" y="11884"/>
                    <a:pt x="10703" y="11784"/>
                  </a:cubicBezTo>
                  <a:cubicBezTo>
                    <a:pt x="10627" y="11633"/>
                    <a:pt x="10477" y="11608"/>
                    <a:pt x="10352" y="11608"/>
                  </a:cubicBezTo>
                  <a:cubicBezTo>
                    <a:pt x="10302" y="11608"/>
                    <a:pt x="10277" y="11633"/>
                    <a:pt x="10226" y="11633"/>
                  </a:cubicBezTo>
                  <a:lnTo>
                    <a:pt x="10502" y="11132"/>
                  </a:lnTo>
                  <a:cubicBezTo>
                    <a:pt x="10602" y="10932"/>
                    <a:pt x="10703" y="10731"/>
                    <a:pt x="10753" y="10480"/>
                  </a:cubicBezTo>
                  <a:cubicBezTo>
                    <a:pt x="10878" y="10004"/>
                    <a:pt x="10728" y="9553"/>
                    <a:pt x="10577" y="9077"/>
                  </a:cubicBezTo>
                  <a:cubicBezTo>
                    <a:pt x="10527" y="8901"/>
                    <a:pt x="10477" y="8726"/>
                    <a:pt x="10427" y="8551"/>
                  </a:cubicBezTo>
                  <a:cubicBezTo>
                    <a:pt x="10327" y="8099"/>
                    <a:pt x="10327" y="7573"/>
                    <a:pt x="10327" y="6997"/>
                  </a:cubicBezTo>
                  <a:cubicBezTo>
                    <a:pt x="10302" y="6145"/>
                    <a:pt x="10302" y="5242"/>
                    <a:pt x="9951" y="4616"/>
                  </a:cubicBezTo>
                  <a:cubicBezTo>
                    <a:pt x="9825" y="4415"/>
                    <a:pt x="9700" y="4190"/>
                    <a:pt x="9550" y="3964"/>
                  </a:cubicBezTo>
                  <a:cubicBezTo>
                    <a:pt x="9374" y="3638"/>
                    <a:pt x="9174" y="3312"/>
                    <a:pt x="9023" y="3037"/>
                  </a:cubicBezTo>
                  <a:cubicBezTo>
                    <a:pt x="8973" y="2911"/>
                    <a:pt x="8898" y="2811"/>
                    <a:pt x="8848" y="2686"/>
                  </a:cubicBezTo>
                  <a:cubicBezTo>
                    <a:pt x="8748" y="2485"/>
                    <a:pt x="8648" y="2285"/>
                    <a:pt x="8522" y="2084"/>
                  </a:cubicBezTo>
                  <a:cubicBezTo>
                    <a:pt x="8021" y="1257"/>
                    <a:pt x="7269" y="631"/>
                    <a:pt x="6367" y="280"/>
                  </a:cubicBezTo>
                  <a:cubicBezTo>
                    <a:pt x="5874" y="97"/>
                    <a:pt x="5349" y="1"/>
                    <a:pt x="4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4"/>
            <p:cNvSpPr/>
            <p:nvPr/>
          </p:nvSpPr>
          <p:spPr>
            <a:xfrm>
              <a:off x="1568425" y="2166700"/>
              <a:ext cx="52050" cy="582100"/>
            </a:xfrm>
            <a:custGeom>
              <a:avLst/>
              <a:gdLst/>
              <a:ahLst/>
              <a:cxnLst/>
              <a:rect l="l" t="t" r="r" b="b"/>
              <a:pathLst>
                <a:path w="2082" h="23284" extrusionOk="0">
                  <a:moveTo>
                    <a:pt x="51" y="0"/>
                  </a:moveTo>
                  <a:cubicBezTo>
                    <a:pt x="26" y="0"/>
                    <a:pt x="1" y="25"/>
                    <a:pt x="1" y="50"/>
                  </a:cubicBezTo>
                  <a:cubicBezTo>
                    <a:pt x="1" y="50"/>
                    <a:pt x="1" y="75"/>
                    <a:pt x="1" y="101"/>
                  </a:cubicBezTo>
                  <a:cubicBezTo>
                    <a:pt x="1" y="101"/>
                    <a:pt x="1" y="126"/>
                    <a:pt x="1" y="126"/>
                  </a:cubicBezTo>
                  <a:lnTo>
                    <a:pt x="1304" y="8421"/>
                  </a:lnTo>
                  <a:cubicBezTo>
                    <a:pt x="1630" y="10502"/>
                    <a:pt x="1956" y="12657"/>
                    <a:pt x="1605" y="14787"/>
                  </a:cubicBezTo>
                  <a:cubicBezTo>
                    <a:pt x="1505" y="15539"/>
                    <a:pt x="1304" y="16266"/>
                    <a:pt x="1104" y="16993"/>
                  </a:cubicBezTo>
                  <a:cubicBezTo>
                    <a:pt x="928" y="17619"/>
                    <a:pt x="753" y="18271"/>
                    <a:pt x="627" y="18923"/>
                  </a:cubicBezTo>
                  <a:cubicBezTo>
                    <a:pt x="377" y="20326"/>
                    <a:pt x="728" y="22030"/>
                    <a:pt x="1505" y="23259"/>
                  </a:cubicBezTo>
                  <a:cubicBezTo>
                    <a:pt x="1530" y="23284"/>
                    <a:pt x="1555" y="23284"/>
                    <a:pt x="1555" y="23284"/>
                  </a:cubicBezTo>
                  <a:lnTo>
                    <a:pt x="1605" y="23284"/>
                  </a:lnTo>
                  <a:cubicBezTo>
                    <a:pt x="1630" y="23259"/>
                    <a:pt x="1630" y="23233"/>
                    <a:pt x="1605" y="23208"/>
                  </a:cubicBezTo>
                  <a:cubicBezTo>
                    <a:pt x="828" y="21980"/>
                    <a:pt x="502" y="20326"/>
                    <a:pt x="753" y="18948"/>
                  </a:cubicBezTo>
                  <a:cubicBezTo>
                    <a:pt x="853" y="18296"/>
                    <a:pt x="1054" y="17644"/>
                    <a:pt x="1204" y="17018"/>
                  </a:cubicBezTo>
                  <a:cubicBezTo>
                    <a:pt x="1404" y="16291"/>
                    <a:pt x="1605" y="15564"/>
                    <a:pt x="1730" y="14812"/>
                  </a:cubicBezTo>
                  <a:cubicBezTo>
                    <a:pt x="2081" y="12657"/>
                    <a:pt x="1730" y="10502"/>
                    <a:pt x="1404" y="8396"/>
                  </a:cubicBezTo>
                  <a:lnTo>
                    <a:pt x="126" y="50"/>
                  </a:lnTo>
                  <a:cubicBezTo>
                    <a:pt x="101" y="0"/>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4"/>
            <p:cNvSpPr/>
            <p:nvPr/>
          </p:nvSpPr>
          <p:spPr>
            <a:xfrm>
              <a:off x="1567800" y="2167050"/>
              <a:ext cx="81475" cy="589900"/>
            </a:xfrm>
            <a:custGeom>
              <a:avLst/>
              <a:gdLst/>
              <a:ahLst/>
              <a:cxnLst/>
              <a:rect l="l" t="t" r="r" b="b"/>
              <a:pathLst>
                <a:path w="3259" h="23596" extrusionOk="0">
                  <a:moveTo>
                    <a:pt x="89" y="1"/>
                  </a:moveTo>
                  <a:cubicBezTo>
                    <a:pt x="78" y="1"/>
                    <a:pt x="66" y="4"/>
                    <a:pt x="51" y="11"/>
                  </a:cubicBezTo>
                  <a:cubicBezTo>
                    <a:pt x="26" y="11"/>
                    <a:pt x="1" y="61"/>
                    <a:pt x="26" y="87"/>
                  </a:cubicBezTo>
                  <a:cubicBezTo>
                    <a:pt x="402" y="1340"/>
                    <a:pt x="627" y="2668"/>
                    <a:pt x="853" y="3946"/>
                  </a:cubicBezTo>
                  <a:cubicBezTo>
                    <a:pt x="1003" y="4899"/>
                    <a:pt x="1179" y="5876"/>
                    <a:pt x="1404" y="6853"/>
                  </a:cubicBezTo>
                  <a:cubicBezTo>
                    <a:pt x="1530" y="7355"/>
                    <a:pt x="1680" y="7881"/>
                    <a:pt x="1830" y="8382"/>
                  </a:cubicBezTo>
                  <a:cubicBezTo>
                    <a:pt x="1855" y="8508"/>
                    <a:pt x="1906" y="8633"/>
                    <a:pt x="1956" y="8758"/>
                  </a:cubicBezTo>
                  <a:cubicBezTo>
                    <a:pt x="2006" y="8959"/>
                    <a:pt x="2081" y="9159"/>
                    <a:pt x="2131" y="9385"/>
                  </a:cubicBezTo>
                  <a:cubicBezTo>
                    <a:pt x="2432" y="10889"/>
                    <a:pt x="2733" y="12468"/>
                    <a:pt x="2657" y="14021"/>
                  </a:cubicBezTo>
                  <a:cubicBezTo>
                    <a:pt x="2607" y="14798"/>
                    <a:pt x="2482" y="15600"/>
                    <a:pt x="2332" y="16352"/>
                  </a:cubicBezTo>
                  <a:cubicBezTo>
                    <a:pt x="2256" y="16854"/>
                    <a:pt x="2156" y="17380"/>
                    <a:pt x="2106" y="17881"/>
                  </a:cubicBezTo>
                  <a:cubicBezTo>
                    <a:pt x="1906" y="19485"/>
                    <a:pt x="2056" y="20738"/>
                    <a:pt x="2582" y="21741"/>
                  </a:cubicBezTo>
                  <a:cubicBezTo>
                    <a:pt x="2632" y="21816"/>
                    <a:pt x="2657" y="21891"/>
                    <a:pt x="2708" y="21991"/>
                  </a:cubicBezTo>
                  <a:cubicBezTo>
                    <a:pt x="2783" y="22117"/>
                    <a:pt x="2883" y="22267"/>
                    <a:pt x="2933" y="22443"/>
                  </a:cubicBezTo>
                  <a:cubicBezTo>
                    <a:pt x="3084" y="22768"/>
                    <a:pt x="3134" y="23169"/>
                    <a:pt x="3084" y="23545"/>
                  </a:cubicBezTo>
                  <a:lnTo>
                    <a:pt x="3109" y="23545"/>
                  </a:lnTo>
                  <a:lnTo>
                    <a:pt x="3109" y="23595"/>
                  </a:lnTo>
                  <a:lnTo>
                    <a:pt x="3159" y="23595"/>
                  </a:lnTo>
                  <a:cubicBezTo>
                    <a:pt x="3184" y="23595"/>
                    <a:pt x="3209" y="23570"/>
                    <a:pt x="3209" y="23545"/>
                  </a:cubicBezTo>
                  <a:cubicBezTo>
                    <a:pt x="3259" y="23144"/>
                    <a:pt x="3209" y="22743"/>
                    <a:pt x="3058" y="22392"/>
                  </a:cubicBezTo>
                  <a:cubicBezTo>
                    <a:pt x="2983" y="22217"/>
                    <a:pt x="2908" y="22067"/>
                    <a:pt x="2808" y="21916"/>
                  </a:cubicBezTo>
                  <a:cubicBezTo>
                    <a:pt x="2783" y="21841"/>
                    <a:pt x="2733" y="21766"/>
                    <a:pt x="2683" y="21691"/>
                  </a:cubicBezTo>
                  <a:cubicBezTo>
                    <a:pt x="2181" y="20713"/>
                    <a:pt x="2031" y="19485"/>
                    <a:pt x="2231" y="17906"/>
                  </a:cubicBezTo>
                  <a:cubicBezTo>
                    <a:pt x="2282" y="17405"/>
                    <a:pt x="2382" y="16879"/>
                    <a:pt x="2457" y="16377"/>
                  </a:cubicBezTo>
                  <a:cubicBezTo>
                    <a:pt x="2582" y="15625"/>
                    <a:pt x="2733" y="14823"/>
                    <a:pt x="2758" y="14047"/>
                  </a:cubicBezTo>
                  <a:cubicBezTo>
                    <a:pt x="2858" y="12442"/>
                    <a:pt x="2532" y="10889"/>
                    <a:pt x="2231" y="9360"/>
                  </a:cubicBezTo>
                  <a:cubicBezTo>
                    <a:pt x="2206" y="9134"/>
                    <a:pt x="2131" y="8934"/>
                    <a:pt x="2056" y="8733"/>
                  </a:cubicBezTo>
                  <a:cubicBezTo>
                    <a:pt x="2031" y="8608"/>
                    <a:pt x="1981" y="8483"/>
                    <a:pt x="1956" y="8357"/>
                  </a:cubicBezTo>
                  <a:cubicBezTo>
                    <a:pt x="1805" y="7856"/>
                    <a:pt x="1655" y="7330"/>
                    <a:pt x="1530" y="6828"/>
                  </a:cubicBezTo>
                  <a:cubicBezTo>
                    <a:pt x="1304" y="5851"/>
                    <a:pt x="1129" y="4874"/>
                    <a:pt x="953" y="3921"/>
                  </a:cubicBezTo>
                  <a:cubicBezTo>
                    <a:pt x="753" y="2643"/>
                    <a:pt x="502" y="1315"/>
                    <a:pt x="126" y="36"/>
                  </a:cubicBezTo>
                  <a:cubicBezTo>
                    <a:pt x="126" y="19"/>
                    <a:pt x="114"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4"/>
            <p:cNvSpPr/>
            <p:nvPr/>
          </p:nvSpPr>
          <p:spPr>
            <a:xfrm>
              <a:off x="1597875" y="2155425"/>
              <a:ext cx="125350" cy="155400"/>
            </a:xfrm>
            <a:custGeom>
              <a:avLst/>
              <a:gdLst/>
              <a:ahLst/>
              <a:cxnLst/>
              <a:rect l="l" t="t" r="r" b="b"/>
              <a:pathLst>
                <a:path w="5014" h="6216" extrusionOk="0">
                  <a:moveTo>
                    <a:pt x="4963" y="0"/>
                  </a:moveTo>
                  <a:cubicBezTo>
                    <a:pt x="4938" y="0"/>
                    <a:pt x="4888" y="25"/>
                    <a:pt x="4863" y="50"/>
                  </a:cubicBezTo>
                  <a:cubicBezTo>
                    <a:pt x="4537" y="852"/>
                    <a:pt x="4086" y="1579"/>
                    <a:pt x="3485" y="2206"/>
                  </a:cubicBezTo>
                  <a:cubicBezTo>
                    <a:pt x="3109" y="2632"/>
                    <a:pt x="2683" y="3008"/>
                    <a:pt x="2282" y="3359"/>
                  </a:cubicBezTo>
                  <a:cubicBezTo>
                    <a:pt x="2031" y="3559"/>
                    <a:pt x="1805" y="3785"/>
                    <a:pt x="1580" y="3985"/>
                  </a:cubicBezTo>
                  <a:cubicBezTo>
                    <a:pt x="778" y="4737"/>
                    <a:pt x="302" y="5389"/>
                    <a:pt x="26" y="6115"/>
                  </a:cubicBezTo>
                  <a:cubicBezTo>
                    <a:pt x="1" y="6141"/>
                    <a:pt x="26" y="6191"/>
                    <a:pt x="76" y="6191"/>
                  </a:cubicBezTo>
                  <a:cubicBezTo>
                    <a:pt x="76" y="6216"/>
                    <a:pt x="76" y="6216"/>
                    <a:pt x="101" y="6216"/>
                  </a:cubicBezTo>
                  <a:cubicBezTo>
                    <a:pt x="126" y="6216"/>
                    <a:pt x="151" y="6191"/>
                    <a:pt x="176" y="6166"/>
                  </a:cubicBezTo>
                  <a:cubicBezTo>
                    <a:pt x="427" y="5464"/>
                    <a:pt x="903" y="4837"/>
                    <a:pt x="1680" y="4085"/>
                  </a:cubicBezTo>
                  <a:cubicBezTo>
                    <a:pt x="1906" y="3885"/>
                    <a:pt x="2131" y="3684"/>
                    <a:pt x="2382" y="3484"/>
                  </a:cubicBezTo>
                  <a:cubicBezTo>
                    <a:pt x="2783" y="3108"/>
                    <a:pt x="3234" y="2732"/>
                    <a:pt x="3610" y="2306"/>
                  </a:cubicBezTo>
                  <a:cubicBezTo>
                    <a:pt x="4211" y="1654"/>
                    <a:pt x="4662" y="927"/>
                    <a:pt x="5013" y="100"/>
                  </a:cubicBezTo>
                  <a:cubicBezTo>
                    <a:pt x="5013" y="75"/>
                    <a:pt x="5013" y="25"/>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4"/>
            <p:cNvSpPr/>
            <p:nvPr/>
          </p:nvSpPr>
          <p:spPr>
            <a:xfrm>
              <a:off x="1584725" y="2152675"/>
              <a:ext cx="57675" cy="85475"/>
            </a:xfrm>
            <a:custGeom>
              <a:avLst/>
              <a:gdLst/>
              <a:ahLst/>
              <a:cxnLst/>
              <a:rect l="l" t="t" r="r" b="b"/>
              <a:pathLst>
                <a:path w="2307" h="3419" extrusionOk="0">
                  <a:moveTo>
                    <a:pt x="2207" y="0"/>
                  </a:moveTo>
                  <a:cubicBezTo>
                    <a:pt x="2183" y="0"/>
                    <a:pt x="2156" y="23"/>
                    <a:pt x="2156" y="60"/>
                  </a:cubicBezTo>
                  <a:cubicBezTo>
                    <a:pt x="1905" y="1138"/>
                    <a:pt x="1229" y="2165"/>
                    <a:pt x="26" y="3293"/>
                  </a:cubicBezTo>
                  <a:cubicBezTo>
                    <a:pt x="0" y="3318"/>
                    <a:pt x="0" y="3368"/>
                    <a:pt x="26" y="3393"/>
                  </a:cubicBezTo>
                  <a:cubicBezTo>
                    <a:pt x="26" y="3418"/>
                    <a:pt x="51" y="3418"/>
                    <a:pt x="76" y="3418"/>
                  </a:cubicBezTo>
                  <a:cubicBezTo>
                    <a:pt x="101" y="3418"/>
                    <a:pt x="126" y="3418"/>
                    <a:pt x="126" y="3393"/>
                  </a:cubicBezTo>
                  <a:cubicBezTo>
                    <a:pt x="1354" y="2240"/>
                    <a:pt x="2056" y="1213"/>
                    <a:pt x="2281" y="85"/>
                  </a:cubicBezTo>
                  <a:cubicBezTo>
                    <a:pt x="2306" y="60"/>
                    <a:pt x="2281" y="10"/>
                    <a:pt x="2231" y="10"/>
                  </a:cubicBezTo>
                  <a:cubicBezTo>
                    <a:pt x="2224" y="3"/>
                    <a:pt x="2216"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4"/>
            <p:cNvSpPr/>
            <p:nvPr/>
          </p:nvSpPr>
          <p:spPr>
            <a:xfrm>
              <a:off x="1573450" y="2084150"/>
              <a:ext cx="79600" cy="103250"/>
            </a:xfrm>
            <a:custGeom>
              <a:avLst/>
              <a:gdLst/>
              <a:ahLst/>
              <a:cxnLst/>
              <a:rect l="l" t="t" r="r" b="b"/>
              <a:pathLst>
                <a:path w="3184" h="4130" extrusionOk="0">
                  <a:moveTo>
                    <a:pt x="3108" y="0"/>
                  </a:moveTo>
                  <a:cubicBezTo>
                    <a:pt x="3089" y="0"/>
                    <a:pt x="3071" y="7"/>
                    <a:pt x="3058" y="19"/>
                  </a:cubicBezTo>
                  <a:cubicBezTo>
                    <a:pt x="2657" y="370"/>
                    <a:pt x="2231" y="746"/>
                    <a:pt x="1830" y="1147"/>
                  </a:cubicBezTo>
                  <a:cubicBezTo>
                    <a:pt x="1053" y="1974"/>
                    <a:pt x="426" y="2951"/>
                    <a:pt x="0" y="4029"/>
                  </a:cubicBezTo>
                  <a:cubicBezTo>
                    <a:pt x="0" y="4054"/>
                    <a:pt x="0" y="4104"/>
                    <a:pt x="50" y="4129"/>
                  </a:cubicBezTo>
                  <a:lnTo>
                    <a:pt x="76" y="4129"/>
                  </a:lnTo>
                  <a:cubicBezTo>
                    <a:pt x="101" y="4129"/>
                    <a:pt x="126" y="4104"/>
                    <a:pt x="151" y="4079"/>
                  </a:cubicBezTo>
                  <a:cubicBezTo>
                    <a:pt x="552" y="3027"/>
                    <a:pt x="1178" y="2049"/>
                    <a:pt x="1955" y="1247"/>
                  </a:cubicBezTo>
                  <a:cubicBezTo>
                    <a:pt x="2331" y="846"/>
                    <a:pt x="2757" y="495"/>
                    <a:pt x="3158" y="144"/>
                  </a:cubicBezTo>
                  <a:cubicBezTo>
                    <a:pt x="3183" y="94"/>
                    <a:pt x="3183" y="69"/>
                    <a:pt x="3158" y="19"/>
                  </a:cubicBezTo>
                  <a:cubicBezTo>
                    <a:pt x="3146" y="7"/>
                    <a:pt x="3127"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4"/>
            <p:cNvSpPr/>
            <p:nvPr/>
          </p:nvSpPr>
          <p:spPr>
            <a:xfrm>
              <a:off x="1550275" y="1845650"/>
              <a:ext cx="34475" cy="57900"/>
            </a:xfrm>
            <a:custGeom>
              <a:avLst/>
              <a:gdLst/>
              <a:ahLst/>
              <a:cxnLst/>
              <a:rect l="l" t="t" r="r" b="b"/>
              <a:pathLst>
                <a:path w="1379" h="2316" extrusionOk="0">
                  <a:moveTo>
                    <a:pt x="1289" y="0"/>
                  </a:moveTo>
                  <a:cubicBezTo>
                    <a:pt x="1255" y="0"/>
                    <a:pt x="1228" y="24"/>
                    <a:pt x="1228" y="60"/>
                  </a:cubicBezTo>
                  <a:cubicBezTo>
                    <a:pt x="1078" y="612"/>
                    <a:pt x="727" y="1088"/>
                    <a:pt x="376" y="1539"/>
                  </a:cubicBezTo>
                  <a:cubicBezTo>
                    <a:pt x="326" y="1614"/>
                    <a:pt x="276" y="1689"/>
                    <a:pt x="201" y="1765"/>
                  </a:cubicBezTo>
                  <a:cubicBezTo>
                    <a:pt x="100" y="1915"/>
                    <a:pt x="0" y="2090"/>
                    <a:pt x="75" y="2266"/>
                  </a:cubicBezTo>
                  <a:cubicBezTo>
                    <a:pt x="75" y="2291"/>
                    <a:pt x="100" y="2316"/>
                    <a:pt x="125" y="2316"/>
                  </a:cubicBezTo>
                  <a:lnTo>
                    <a:pt x="150" y="2316"/>
                  </a:lnTo>
                  <a:cubicBezTo>
                    <a:pt x="201" y="2291"/>
                    <a:pt x="226" y="2266"/>
                    <a:pt x="201" y="2216"/>
                  </a:cubicBezTo>
                  <a:cubicBezTo>
                    <a:pt x="175" y="2090"/>
                    <a:pt x="251" y="1965"/>
                    <a:pt x="326" y="1865"/>
                  </a:cubicBezTo>
                  <a:cubicBezTo>
                    <a:pt x="401" y="1790"/>
                    <a:pt x="451" y="1714"/>
                    <a:pt x="501" y="1639"/>
                  </a:cubicBezTo>
                  <a:cubicBezTo>
                    <a:pt x="852" y="1163"/>
                    <a:pt x="1228" y="662"/>
                    <a:pt x="1378" y="85"/>
                  </a:cubicBezTo>
                  <a:cubicBezTo>
                    <a:pt x="1378" y="60"/>
                    <a:pt x="1353" y="10"/>
                    <a:pt x="1328" y="10"/>
                  </a:cubicBezTo>
                  <a:cubicBezTo>
                    <a:pt x="1315" y="3"/>
                    <a:pt x="1302"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4"/>
            <p:cNvSpPr/>
            <p:nvPr/>
          </p:nvSpPr>
          <p:spPr>
            <a:xfrm>
              <a:off x="1563425" y="1881350"/>
              <a:ext cx="78350" cy="116200"/>
            </a:xfrm>
            <a:custGeom>
              <a:avLst/>
              <a:gdLst/>
              <a:ahLst/>
              <a:cxnLst/>
              <a:rect l="l" t="t" r="r" b="b"/>
              <a:pathLst>
                <a:path w="3134" h="4648" extrusionOk="0">
                  <a:moveTo>
                    <a:pt x="3056" y="0"/>
                  </a:moveTo>
                  <a:cubicBezTo>
                    <a:pt x="3031" y="0"/>
                    <a:pt x="3001" y="18"/>
                    <a:pt x="2983" y="36"/>
                  </a:cubicBezTo>
                  <a:cubicBezTo>
                    <a:pt x="2732" y="412"/>
                    <a:pt x="2557" y="813"/>
                    <a:pt x="2381" y="1189"/>
                  </a:cubicBezTo>
                  <a:cubicBezTo>
                    <a:pt x="2281" y="1439"/>
                    <a:pt x="2156" y="1715"/>
                    <a:pt x="2030" y="1966"/>
                  </a:cubicBezTo>
                  <a:cubicBezTo>
                    <a:pt x="1529" y="2918"/>
                    <a:pt x="777" y="3720"/>
                    <a:pt x="25" y="4522"/>
                  </a:cubicBezTo>
                  <a:cubicBezTo>
                    <a:pt x="0" y="4547"/>
                    <a:pt x="0" y="4597"/>
                    <a:pt x="50" y="4622"/>
                  </a:cubicBezTo>
                  <a:cubicBezTo>
                    <a:pt x="50" y="4622"/>
                    <a:pt x="76" y="4647"/>
                    <a:pt x="101" y="4647"/>
                  </a:cubicBezTo>
                  <a:cubicBezTo>
                    <a:pt x="101" y="4647"/>
                    <a:pt x="126" y="4622"/>
                    <a:pt x="151" y="4622"/>
                  </a:cubicBezTo>
                  <a:cubicBezTo>
                    <a:pt x="878" y="3820"/>
                    <a:pt x="1655" y="3018"/>
                    <a:pt x="2156" y="2041"/>
                  </a:cubicBezTo>
                  <a:cubicBezTo>
                    <a:pt x="2306" y="1765"/>
                    <a:pt x="2406" y="1514"/>
                    <a:pt x="2532" y="1264"/>
                  </a:cubicBezTo>
                  <a:cubicBezTo>
                    <a:pt x="2707" y="863"/>
                    <a:pt x="2883" y="487"/>
                    <a:pt x="3108" y="111"/>
                  </a:cubicBezTo>
                  <a:cubicBezTo>
                    <a:pt x="3133" y="86"/>
                    <a:pt x="3108" y="36"/>
                    <a:pt x="3083" y="11"/>
                  </a:cubicBezTo>
                  <a:cubicBezTo>
                    <a:pt x="3076" y="3"/>
                    <a:pt x="3066"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4"/>
            <p:cNvSpPr/>
            <p:nvPr/>
          </p:nvSpPr>
          <p:spPr>
            <a:xfrm>
              <a:off x="1564675" y="1987850"/>
              <a:ext cx="85875" cy="108075"/>
            </a:xfrm>
            <a:custGeom>
              <a:avLst/>
              <a:gdLst/>
              <a:ahLst/>
              <a:cxnLst/>
              <a:rect l="l" t="t" r="r" b="b"/>
              <a:pathLst>
                <a:path w="3435" h="4323" extrusionOk="0">
                  <a:moveTo>
                    <a:pt x="3357" y="1"/>
                  </a:moveTo>
                  <a:cubicBezTo>
                    <a:pt x="3332" y="1"/>
                    <a:pt x="3301" y="19"/>
                    <a:pt x="3284" y="36"/>
                  </a:cubicBezTo>
                  <a:cubicBezTo>
                    <a:pt x="2707" y="964"/>
                    <a:pt x="2131" y="1916"/>
                    <a:pt x="1354" y="2743"/>
                  </a:cubicBezTo>
                  <a:cubicBezTo>
                    <a:pt x="1229" y="2894"/>
                    <a:pt x="1078" y="3019"/>
                    <a:pt x="953" y="3169"/>
                  </a:cubicBezTo>
                  <a:cubicBezTo>
                    <a:pt x="627" y="3495"/>
                    <a:pt x="301" y="3821"/>
                    <a:pt x="26" y="4197"/>
                  </a:cubicBezTo>
                  <a:cubicBezTo>
                    <a:pt x="0" y="4247"/>
                    <a:pt x="26" y="4297"/>
                    <a:pt x="51" y="4322"/>
                  </a:cubicBezTo>
                  <a:lnTo>
                    <a:pt x="101" y="4322"/>
                  </a:lnTo>
                  <a:cubicBezTo>
                    <a:pt x="126" y="4322"/>
                    <a:pt x="151" y="4322"/>
                    <a:pt x="151" y="4297"/>
                  </a:cubicBezTo>
                  <a:cubicBezTo>
                    <a:pt x="401" y="3921"/>
                    <a:pt x="727" y="3595"/>
                    <a:pt x="1053" y="3270"/>
                  </a:cubicBezTo>
                  <a:cubicBezTo>
                    <a:pt x="1204" y="3119"/>
                    <a:pt x="1329" y="2994"/>
                    <a:pt x="1479" y="2843"/>
                  </a:cubicBezTo>
                  <a:cubicBezTo>
                    <a:pt x="2231" y="2016"/>
                    <a:pt x="2833" y="1064"/>
                    <a:pt x="3409" y="112"/>
                  </a:cubicBezTo>
                  <a:cubicBezTo>
                    <a:pt x="3434" y="87"/>
                    <a:pt x="3434" y="36"/>
                    <a:pt x="3384" y="11"/>
                  </a:cubicBezTo>
                  <a:cubicBezTo>
                    <a:pt x="3377" y="4"/>
                    <a:pt x="3367" y="1"/>
                    <a:pt x="3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4"/>
            <p:cNvSpPr/>
            <p:nvPr/>
          </p:nvSpPr>
          <p:spPr>
            <a:xfrm>
              <a:off x="1458150" y="1885575"/>
              <a:ext cx="110300" cy="106950"/>
            </a:xfrm>
            <a:custGeom>
              <a:avLst/>
              <a:gdLst/>
              <a:ahLst/>
              <a:cxnLst/>
              <a:rect l="l" t="t" r="r" b="b"/>
              <a:pathLst>
                <a:path w="4412" h="4278" extrusionOk="0">
                  <a:moveTo>
                    <a:pt x="91" y="1"/>
                  </a:moveTo>
                  <a:cubicBezTo>
                    <a:pt x="76" y="1"/>
                    <a:pt x="61" y="7"/>
                    <a:pt x="51" y="17"/>
                  </a:cubicBezTo>
                  <a:cubicBezTo>
                    <a:pt x="1" y="42"/>
                    <a:pt x="1" y="92"/>
                    <a:pt x="26" y="142"/>
                  </a:cubicBezTo>
                  <a:cubicBezTo>
                    <a:pt x="427" y="619"/>
                    <a:pt x="928" y="1220"/>
                    <a:pt x="1429" y="1746"/>
                  </a:cubicBezTo>
                  <a:cubicBezTo>
                    <a:pt x="2282" y="2624"/>
                    <a:pt x="3459" y="3601"/>
                    <a:pt x="4261" y="4253"/>
                  </a:cubicBezTo>
                  <a:cubicBezTo>
                    <a:pt x="4287" y="4278"/>
                    <a:pt x="4312" y="4278"/>
                    <a:pt x="4312" y="4278"/>
                  </a:cubicBezTo>
                  <a:cubicBezTo>
                    <a:pt x="4337" y="4278"/>
                    <a:pt x="4362" y="4278"/>
                    <a:pt x="4387" y="4253"/>
                  </a:cubicBezTo>
                  <a:cubicBezTo>
                    <a:pt x="4412" y="4228"/>
                    <a:pt x="4387" y="4178"/>
                    <a:pt x="4362" y="4153"/>
                  </a:cubicBezTo>
                  <a:cubicBezTo>
                    <a:pt x="3560" y="3501"/>
                    <a:pt x="2382" y="2523"/>
                    <a:pt x="1555" y="1646"/>
                  </a:cubicBezTo>
                  <a:cubicBezTo>
                    <a:pt x="1079" y="1145"/>
                    <a:pt x="652" y="644"/>
                    <a:pt x="151" y="42"/>
                  </a:cubicBezTo>
                  <a:cubicBezTo>
                    <a:pt x="137"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4"/>
            <p:cNvSpPr/>
            <p:nvPr/>
          </p:nvSpPr>
          <p:spPr>
            <a:xfrm>
              <a:off x="1490125" y="1834150"/>
              <a:ext cx="64550" cy="66900"/>
            </a:xfrm>
            <a:custGeom>
              <a:avLst/>
              <a:gdLst/>
              <a:ahLst/>
              <a:cxnLst/>
              <a:rect l="l" t="t" r="r" b="b"/>
              <a:pathLst>
                <a:path w="2582" h="2676" extrusionOk="0">
                  <a:moveTo>
                    <a:pt x="100" y="0"/>
                  </a:moveTo>
                  <a:cubicBezTo>
                    <a:pt x="81" y="0"/>
                    <a:pt x="63" y="6"/>
                    <a:pt x="50" y="19"/>
                  </a:cubicBezTo>
                  <a:cubicBezTo>
                    <a:pt x="0" y="44"/>
                    <a:pt x="0" y="94"/>
                    <a:pt x="25" y="119"/>
                  </a:cubicBezTo>
                  <a:cubicBezTo>
                    <a:pt x="451" y="671"/>
                    <a:pt x="852" y="1172"/>
                    <a:pt x="1253" y="1623"/>
                  </a:cubicBezTo>
                  <a:cubicBezTo>
                    <a:pt x="1604" y="2049"/>
                    <a:pt x="1980" y="2450"/>
                    <a:pt x="2456" y="2651"/>
                  </a:cubicBezTo>
                  <a:cubicBezTo>
                    <a:pt x="2481" y="2676"/>
                    <a:pt x="2481" y="2676"/>
                    <a:pt x="2506" y="2676"/>
                  </a:cubicBezTo>
                  <a:cubicBezTo>
                    <a:pt x="2531" y="2676"/>
                    <a:pt x="2556" y="2651"/>
                    <a:pt x="2556" y="2626"/>
                  </a:cubicBezTo>
                  <a:cubicBezTo>
                    <a:pt x="2581" y="2575"/>
                    <a:pt x="2556" y="2550"/>
                    <a:pt x="2531" y="2525"/>
                  </a:cubicBezTo>
                  <a:cubicBezTo>
                    <a:pt x="2055" y="2325"/>
                    <a:pt x="1704" y="1949"/>
                    <a:pt x="1353" y="1523"/>
                  </a:cubicBezTo>
                  <a:cubicBezTo>
                    <a:pt x="977" y="1072"/>
                    <a:pt x="576" y="570"/>
                    <a:pt x="150" y="19"/>
                  </a:cubicBezTo>
                  <a:cubicBezTo>
                    <a:pt x="138" y="6"/>
                    <a:pt x="119"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4"/>
            <p:cNvSpPr/>
            <p:nvPr/>
          </p:nvSpPr>
          <p:spPr>
            <a:xfrm>
              <a:off x="1507650" y="2022125"/>
              <a:ext cx="61425" cy="66900"/>
            </a:xfrm>
            <a:custGeom>
              <a:avLst/>
              <a:gdLst/>
              <a:ahLst/>
              <a:cxnLst/>
              <a:rect l="l" t="t" r="r" b="b"/>
              <a:pathLst>
                <a:path w="2457" h="2676" extrusionOk="0">
                  <a:moveTo>
                    <a:pt x="76" y="0"/>
                  </a:moveTo>
                  <a:cubicBezTo>
                    <a:pt x="57" y="0"/>
                    <a:pt x="38" y="6"/>
                    <a:pt x="26" y="19"/>
                  </a:cubicBezTo>
                  <a:cubicBezTo>
                    <a:pt x="1" y="69"/>
                    <a:pt x="1" y="94"/>
                    <a:pt x="26" y="144"/>
                  </a:cubicBezTo>
                  <a:cubicBezTo>
                    <a:pt x="402" y="445"/>
                    <a:pt x="803" y="771"/>
                    <a:pt x="1129" y="1147"/>
                  </a:cubicBezTo>
                  <a:cubicBezTo>
                    <a:pt x="1254" y="1297"/>
                    <a:pt x="1404" y="1472"/>
                    <a:pt x="1530" y="1623"/>
                  </a:cubicBezTo>
                  <a:lnTo>
                    <a:pt x="2332" y="2625"/>
                  </a:lnTo>
                  <a:cubicBezTo>
                    <a:pt x="2332" y="2650"/>
                    <a:pt x="2357" y="2675"/>
                    <a:pt x="2382" y="2675"/>
                  </a:cubicBezTo>
                  <a:cubicBezTo>
                    <a:pt x="2407" y="2675"/>
                    <a:pt x="2407" y="2650"/>
                    <a:pt x="2432" y="2650"/>
                  </a:cubicBezTo>
                  <a:cubicBezTo>
                    <a:pt x="2457" y="2625"/>
                    <a:pt x="2457" y="2575"/>
                    <a:pt x="2432" y="2550"/>
                  </a:cubicBezTo>
                  <a:lnTo>
                    <a:pt x="1655" y="1523"/>
                  </a:lnTo>
                  <a:cubicBezTo>
                    <a:pt x="1505" y="1372"/>
                    <a:pt x="1379" y="1197"/>
                    <a:pt x="1229" y="1046"/>
                  </a:cubicBezTo>
                  <a:cubicBezTo>
                    <a:pt x="903" y="670"/>
                    <a:pt x="502" y="345"/>
                    <a:pt x="126" y="19"/>
                  </a:cubicBezTo>
                  <a:cubicBezTo>
                    <a:pt x="114" y="6"/>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4"/>
            <p:cNvSpPr/>
            <p:nvPr/>
          </p:nvSpPr>
          <p:spPr>
            <a:xfrm>
              <a:off x="1488850" y="2084775"/>
              <a:ext cx="82750" cy="82575"/>
            </a:xfrm>
            <a:custGeom>
              <a:avLst/>
              <a:gdLst/>
              <a:ahLst/>
              <a:cxnLst/>
              <a:rect l="l" t="t" r="r" b="b"/>
              <a:pathLst>
                <a:path w="3310" h="3303" extrusionOk="0">
                  <a:moveTo>
                    <a:pt x="76" y="0"/>
                  </a:moveTo>
                  <a:cubicBezTo>
                    <a:pt x="57" y="0"/>
                    <a:pt x="38" y="7"/>
                    <a:pt x="26" y="19"/>
                  </a:cubicBezTo>
                  <a:cubicBezTo>
                    <a:pt x="1" y="44"/>
                    <a:pt x="1" y="94"/>
                    <a:pt x="26" y="144"/>
                  </a:cubicBezTo>
                  <a:lnTo>
                    <a:pt x="3184" y="3277"/>
                  </a:lnTo>
                  <a:cubicBezTo>
                    <a:pt x="3209" y="3277"/>
                    <a:pt x="3209" y="3302"/>
                    <a:pt x="3234" y="3302"/>
                  </a:cubicBezTo>
                  <a:cubicBezTo>
                    <a:pt x="3259" y="3302"/>
                    <a:pt x="3284" y="3277"/>
                    <a:pt x="3284" y="3277"/>
                  </a:cubicBezTo>
                  <a:cubicBezTo>
                    <a:pt x="3309" y="3252"/>
                    <a:pt x="3309" y="3202"/>
                    <a:pt x="3284" y="3152"/>
                  </a:cubicBezTo>
                  <a:lnTo>
                    <a:pt x="126" y="19"/>
                  </a:lnTo>
                  <a:cubicBezTo>
                    <a:pt x="114"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4"/>
            <p:cNvSpPr/>
            <p:nvPr/>
          </p:nvSpPr>
          <p:spPr>
            <a:xfrm>
              <a:off x="1535850" y="2215925"/>
              <a:ext cx="45775" cy="33500"/>
            </a:xfrm>
            <a:custGeom>
              <a:avLst/>
              <a:gdLst/>
              <a:ahLst/>
              <a:cxnLst/>
              <a:rect l="l" t="t" r="r" b="b"/>
              <a:pathLst>
                <a:path w="1831" h="1340" extrusionOk="0">
                  <a:moveTo>
                    <a:pt x="99" y="1"/>
                  </a:moveTo>
                  <a:cubicBezTo>
                    <a:pt x="74" y="1"/>
                    <a:pt x="43" y="19"/>
                    <a:pt x="26" y="36"/>
                  </a:cubicBezTo>
                  <a:cubicBezTo>
                    <a:pt x="1" y="61"/>
                    <a:pt x="1" y="111"/>
                    <a:pt x="26" y="137"/>
                  </a:cubicBezTo>
                  <a:cubicBezTo>
                    <a:pt x="552" y="588"/>
                    <a:pt x="1103" y="989"/>
                    <a:pt x="1705" y="1340"/>
                  </a:cubicBezTo>
                  <a:lnTo>
                    <a:pt x="1730" y="1340"/>
                  </a:lnTo>
                  <a:cubicBezTo>
                    <a:pt x="1755" y="1340"/>
                    <a:pt x="1780" y="1315"/>
                    <a:pt x="1805" y="1315"/>
                  </a:cubicBezTo>
                  <a:cubicBezTo>
                    <a:pt x="1830" y="1264"/>
                    <a:pt x="1805" y="1214"/>
                    <a:pt x="1780" y="1189"/>
                  </a:cubicBezTo>
                  <a:cubicBezTo>
                    <a:pt x="1179" y="863"/>
                    <a:pt x="627" y="462"/>
                    <a:pt x="126" y="11"/>
                  </a:cubicBezTo>
                  <a:cubicBezTo>
                    <a:pt x="119" y="4"/>
                    <a:pt x="109"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4"/>
            <p:cNvSpPr/>
            <p:nvPr/>
          </p:nvSpPr>
          <p:spPr>
            <a:xfrm>
              <a:off x="1510175" y="2264025"/>
              <a:ext cx="87100" cy="71875"/>
            </a:xfrm>
            <a:custGeom>
              <a:avLst/>
              <a:gdLst/>
              <a:ahLst/>
              <a:cxnLst/>
              <a:rect l="l" t="t" r="r" b="b"/>
              <a:pathLst>
                <a:path w="3484" h="2875" extrusionOk="0">
                  <a:moveTo>
                    <a:pt x="85" y="1"/>
                  </a:moveTo>
                  <a:cubicBezTo>
                    <a:pt x="63" y="1"/>
                    <a:pt x="40" y="13"/>
                    <a:pt x="25" y="42"/>
                  </a:cubicBezTo>
                  <a:cubicBezTo>
                    <a:pt x="0" y="67"/>
                    <a:pt x="25" y="117"/>
                    <a:pt x="50" y="142"/>
                  </a:cubicBezTo>
                  <a:lnTo>
                    <a:pt x="1579" y="1270"/>
                  </a:lnTo>
                  <a:cubicBezTo>
                    <a:pt x="2206" y="1746"/>
                    <a:pt x="2857" y="2223"/>
                    <a:pt x="3333" y="2849"/>
                  </a:cubicBezTo>
                  <a:cubicBezTo>
                    <a:pt x="3358" y="2874"/>
                    <a:pt x="3384" y="2874"/>
                    <a:pt x="3384" y="2874"/>
                  </a:cubicBezTo>
                  <a:lnTo>
                    <a:pt x="3434" y="2874"/>
                  </a:lnTo>
                  <a:cubicBezTo>
                    <a:pt x="3484" y="2849"/>
                    <a:pt x="3484" y="2799"/>
                    <a:pt x="3459" y="2774"/>
                  </a:cubicBezTo>
                  <a:cubicBezTo>
                    <a:pt x="2957" y="2122"/>
                    <a:pt x="2306" y="1621"/>
                    <a:pt x="1679" y="1145"/>
                  </a:cubicBezTo>
                  <a:lnTo>
                    <a:pt x="125" y="17"/>
                  </a:lnTo>
                  <a:cubicBezTo>
                    <a:pt x="115" y="7"/>
                    <a:pt x="100"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4"/>
            <p:cNvSpPr/>
            <p:nvPr/>
          </p:nvSpPr>
          <p:spPr>
            <a:xfrm>
              <a:off x="1494500" y="1782125"/>
              <a:ext cx="78350" cy="394000"/>
            </a:xfrm>
            <a:custGeom>
              <a:avLst/>
              <a:gdLst/>
              <a:ahLst/>
              <a:cxnLst/>
              <a:rect l="l" t="t" r="r" b="b"/>
              <a:pathLst>
                <a:path w="3134" h="15760" extrusionOk="0">
                  <a:moveTo>
                    <a:pt x="79" y="1"/>
                  </a:moveTo>
                  <a:cubicBezTo>
                    <a:pt x="57" y="1"/>
                    <a:pt x="38" y="7"/>
                    <a:pt x="26" y="20"/>
                  </a:cubicBezTo>
                  <a:cubicBezTo>
                    <a:pt x="0" y="70"/>
                    <a:pt x="0" y="120"/>
                    <a:pt x="26" y="145"/>
                  </a:cubicBezTo>
                  <a:cubicBezTo>
                    <a:pt x="777" y="822"/>
                    <a:pt x="1354" y="1749"/>
                    <a:pt x="1755" y="2927"/>
                  </a:cubicBezTo>
                  <a:cubicBezTo>
                    <a:pt x="2131" y="3980"/>
                    <a:pt x="2331" y="5108"/>
                    <a:pt x="2482" y="6160"/>
                  </a:cubicBezTo>
                  <a:cubicBezTo>
                    <a:pt x="2582" y="6762"/>
                    <a:pt x="2657" y="7438"/>
                    <a:pt x="2732" y="8090"/>
                  </a:cubicBezTo>
                  <a:cubicBezTo>
                    <a:pt x="2833" y="9293"/>
                    <a:pt x="2833" y="10521"/>
                    <a:pt x="2833" y="11724"/>
                  </a:cubicBezTo>
                  <a:cubicBezTo>
                    <a:pt x="2833" y="13027"/>
                    <a:pt x="2833" y="14381"/>
                    <a:pt x="2983" y="15709"/>
                  </a:cubicBezTo>
                  <a:cubicBezTo>
                    <a:pt x="2983" y="15734"/>
                    <a:pt x="3008" y="15759"/>
                    <a:pt x="3058" y="15759"/>
                  </a:cubicBezTo>
                  <a:cubicBezTo>
                    <a:pt x="3108" y="15759"/>
                    <a:pt x="3133" y="15734"/>
                    <a:pt x="3133" y="15684"/>
                  </a:cubicBezTo>
                  <a:cubicBezTo>
                    <a:pt x="2983" y="14381"/>
                    <a:pt x="2983" y="13027"/>
                    <a:pt x="2983" y="11724"/>
                  </a:cubicBezTo>
                  <a:cubicBezTo>
                    <a:pt x="2983" y="10521"/>
                    <a:pt x="2983" y="9293"/>
                    <a:pt x="2883" y="8090"/>
                  </a:cubicBezTo>
                  <a:cubicBezTo>
                    <a:pt x="2807" y="7413"/>
                    <a:pt x="2732" y="6762"/>
                    <a:pt x="2632" y="6135"/>
                  </a:cubicBezTo>
                  <a:cubicBezTo>
                    <a:pt x="2482" y="5082"/>
                    <a:pt x="2281" y="3930"/>
                    <a:pt x="1905" y="2877"/>
                  </a:cubicBezTo>
                  <a:cubicBezTo>
                    <a:pt x="1504" y="1674"/>
                    <a:pt x="903" y="722"/>
                    <a:pt x="151" y="20"/>
                  </a:cubicBezTo>
                  <a:cubicBezTo>
                    <a:pt x="126" y="7"/>
                    <a:pt x="10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5" name="Google Shape;11875;p24"/>
          <p:cNvSpPr/>
          <p:nvPr/>
        </p:nvSpPr>
        <p:spPr>
          <a:xfrm>
            <a:off x="1495650" y="1153650"/>
            <a:ext cx="6152700" cy="28362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6" name="Google Shape;11876;p24"/>
          <p:cNvGrpSpPr/>
          <p:nvPr/>
        </p:nvGrpSpPr>
        <p:grpSpPr>
          <a:xfrm>
            <a:off x="-112499" y="210279"/>
            <a:ext cx="1835507" cy="4632122"/>
            <a:chOff x="-590375" y="214175"/>
            <a:chExt cx="1514570" cy="3822198"/>
          </a:xfrm>
        </p:grpSpPr>
        <p:sp>
          <p:nvSpPr>
            <p:cNvPr id="11877" name="Google Shape;11877;p24"/>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4"/>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4"/>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4"/>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4"/>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4"/>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4"/>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4"/>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4"/>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4"/>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4"/>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4"/>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4"/>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4"/>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4"/>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4"/>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4"/>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4"/>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4"/>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4"/>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4"/>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4"/>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4"/>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4"/>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4"/>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4"/>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4"/>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4"/>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4"/>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4"/>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4"/>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4"/>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4"/>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4"/>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4"/>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4"/>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4"/>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4"/>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4"/>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4"/>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4"/>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4"/>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4"/>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4"/>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4"/>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4"/>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4"/>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4"/>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4"/>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4"/>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4"/>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4"/>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4"/>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4"/>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4"/>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4"/>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4"/>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4"/>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4"/>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4"/>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4"/>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4"/>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4"/>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4"/>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4"/>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4"/>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4"/>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4"/>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4"/>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4"/>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4"/>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4"/>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4"/>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4"/>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4"/>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4"/>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4"/>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4"/>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4"/>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4"/>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4"/>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4"/>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4"/>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4"/>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4"/>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4"/>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4"/>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4"/>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4"/>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4"/>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4"/>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4"/>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4"/>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4"/>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4"/>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4"/>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4"/>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4"/>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4"/>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4"/>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4"/>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4"/>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4"/>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4"/>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4"/>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4"/>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4"/>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4"/>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4"/>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4"/>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4"/>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4"/>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4"/>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4"/>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4"/>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4"/>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4"/>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4"/>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4"/>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4"/>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4"/>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4"/>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4"/>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4"/>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4"/>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4"/>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4"/>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4"/>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4"/>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4"/>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4"/>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4"/>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4"/>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4"/>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4"/>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4"/>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4"/>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4"/>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4"/>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4"/>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4"/>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4"/>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4"/>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4"/>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4"/>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4"/>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4"/>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4"/>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4"/>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4"/>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4"/>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4"/>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4"/>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4"/>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4"/>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4"/>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4"/>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4"/>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4"/>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4"/>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4"/>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4"/>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4"/>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4"/>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4"/>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4"/>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4"/>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4"/>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4"/>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4"/>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4"/>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4"/>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4"/>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4"/>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4"/>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4"/>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4"/>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4"/>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4"/>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4"/>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4"/>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4"/>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4"/>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4"/>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4"/>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4"/>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4"/>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4"/>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4"/>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4"/>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4"/>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4"/>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4"/>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4"/>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4"/>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4"/>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4"/>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4"/>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4"/>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4"/>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4"/>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4"/>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4"/>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4"/>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4"/>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4"/>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4"/>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4"/>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4"/>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4"/>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4"/>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4"/>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4"/>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4"/>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4"/>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4"/>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4"/>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4"/>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4"/>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4"/>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4"/>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4"/>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4"/>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4"/>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4"/>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4"/>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4"/>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4"/>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4"/>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4"/>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4"/>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4"/>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4"/>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4"/>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4"/>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4"/>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4"/>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4"/>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4"/>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4"/>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4"/>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4"/>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4"/>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4"/>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4"/>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4"/>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4"/>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4"/>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4"/>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4"/>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4"/>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4"/>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4"/>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4"/>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4"/>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4"/>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4"/>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4"/>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4"/>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4"/>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4"/>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4"/>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4"/>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4"/>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4"/>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4"/>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4"/>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4"/>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4"/>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4"/>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4"/>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4"/>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4"/>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24"/>
          <p:cNvGrpSpPr/>
          <p:nvPr/>
        </p:nvGrpSpPr>
        <p:grpSpPr>
          <a:xfrm>
            <a:off x="7126822" y="-160049"/>
            <a:ext cx="2317274" cy="4937460"/>
            <a:chOff x="8231075" y="163850"/>
            <a:chExt cx="2036806" cy="4339861"/>
          </a:xfrm>
        </p:grpSpPr>
        <p:sp>
          <p:nvSpPr>
            <p:cNvPr id="12151" name="Google Shape;12151;p24"/>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4"/>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4"/>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4"/>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4"/>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4"/>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4"/>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4"/>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4"/>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4"/>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4"/>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4"/>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4"/>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4"/>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4"/>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4"/>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4"/>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4"/>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4"/>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4"/>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4"/>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4"/>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4"/>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4"/>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4"/>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4"/>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4"/>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4"/>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4"/>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4"/>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4"/>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4"/>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4"/>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4"/>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4"/>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4"/>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4"/>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4"/>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4"/>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4"/>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4"/>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4"/>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4"/>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4"/>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4"/>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4"/>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4"/>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4"/>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4"/>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4"/>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4"/>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4"/>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4"/>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4"/>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4"/>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4"/>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4"/>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4"/>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4"/>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4"/>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4"/>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4"/>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4"/>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4"/>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4"/>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4"/>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4"/>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4"/>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4"/>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4"/>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4"/>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4"/>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4"/>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4"/>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4"/>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4"/>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4"/>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4"/>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4"/>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4"/>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4"/>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4"/>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4"/>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4"/>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4"/>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4"/>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4"/>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4"/>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4"/>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4"/>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4"/>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4"/>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4"/>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4"/>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4"/>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4"/>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4"/>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4"/>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4"/>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4"/>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4"/>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4"/>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4"/>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4"/>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4"/>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4"/>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4"/>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4"/>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4"/>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4"/>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4"/>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4"/>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4"/>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4"/>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4"/>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4"/>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4"/>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4"/>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4"/>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4"/>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4"/>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4"/>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4"/>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4"/>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4"/>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4"/>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4"/>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4"/>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4"/>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4"/>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4"/>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4"/>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4"/>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4"/>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4"/>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4"/>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4"/>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4"/>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4"/>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4"/>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4"/>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4"/>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4"/>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4"/>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4"/>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4"/>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4"/>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4"/>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4"/>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4"/>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4"/>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4"/>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4"/>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4"/>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4"/>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4"/>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4"/>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4"/>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4"/>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4"/>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4"/>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4"/>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4"/>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4"/>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4"/>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4"/>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4"/>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4"/>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4"/>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4"/>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4"/>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4"/>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4"/>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4"/>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4"/>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4"/>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4"/>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4"/>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4"/>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4"/>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4"/>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4"/>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4"/>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4"/>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4"/>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4"/>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4"/>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4"/>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4"/>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4"/>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4"/>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4"/>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4"/>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4"/>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4"/>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4"/>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4"/>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4"/>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4"/>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4"/>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4"/>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4"/>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4"/>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4"/>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4"/>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4"/>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4"/>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4"/>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4"/>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4"/>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4"/>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4"/>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4"/>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4"/>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4"/>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4"/>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4"/>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4"/>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4"/>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4"/>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4"/>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4"/>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4"/>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4"/>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4"/>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4"/>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4"/>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4"/>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4"/>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4"/>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4"/>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4"/>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4"/>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4"/>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4"/>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4"/>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4"/>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4"/>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4"/>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4"/>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4"/>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4"/>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4"/>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4"/>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4"/>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4"/>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4"/>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4"/>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4"/>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4"/>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4"/>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4"/>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4"/>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4"/>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4"/>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4"/>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4"/>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4"/>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4"/>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4"/>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4"/>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4"/>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4"/>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4"/>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4"/>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4"/>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4"/>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4"/>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4"/>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4"/>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4"/>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4"/>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4"/>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4"/>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4"/>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4"/>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4"/>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4"/>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4"/>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4"/>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4"/>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4"/>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4"/>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4"/>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4"/>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4"/>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4"/>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4"/>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4"/>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4"/>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4"/>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4"/>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4"/>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4"/>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4"/>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4"/>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4"/>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4"/>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4"/>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4"/>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4"/>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4"/>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4"/>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4"/>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4"/>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4"/>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4"/>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4"/>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4"/>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4"/>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4"/>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4"/>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4"/>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4"/>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4"/>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4"/>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4"/>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4"/>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4"/>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4"/>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4"/>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4"/>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4"/>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4"/>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4"/>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4"/>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4"/>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4"/>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4"/>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4"/>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4"/>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4"/>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4"/>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4"/>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4"/>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4"/>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4"/>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4"/>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4"/>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4"/>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4"/>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4"/>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4"/>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4"/>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4"/>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4"/>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4"/>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4"/>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4"/>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4"/>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4"/>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4"/>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4"/>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4"/>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4"/>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4"/>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4"/>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4"/>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4"/>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4"/>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4"/>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4"/>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4"/>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4"/>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4"/>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4"/>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4"/>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4"/>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2519"/>
        <p:cNvGrpSpPr/>
        <p:nvPr/>
      </p:nvGrpSpPr>
      <p:grpSpPr>
        <a:xfrm>
          <a:off x="0" y="0"/>
          <a:ext cx="0" cy="0"/>
          <a:chOff x="0" y="0"/>
          <a:chExt cx="0" cy="0"/>
        </a:xfrm>
      </p:grpSpPr>
      <p:grpSp>
        <p:nvGrpSpPr>
          <p:cNvPr id="12520" name="Google Shape;12520;p25"/>
          <p:cNvGrpSpPr/>
          <p:nvPr/>
        </p:nvGrpSpPr>
        <p:grpSpPr>
          <a:xfrm>
            <a:off x="126752" y="104287"/>
            <a:ext cx="723056" cy="1824717"/>
            <a:chOff x="-590375" y="214175"/>
            <a:chExt cx="1514570" cy="3822198"/>
          </a:xfrm>
        </p:grpSpPr>
        <p:sp>
          <p:nvSpPr>
            <p:cNvPr id="12521" name="Google Shape;12521;p25"/>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5"/>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5"/>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5"/>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5"/>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5"/>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5"/>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5"/>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5"/>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5"/>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5"/>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5"/>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5"/>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5"/>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5"/>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5"/>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5"/>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5"/>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5"/>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5"/>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5"/>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5"/>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5"/>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5"/>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5"/>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5"/>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5"/>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5"/>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5"/>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5"/>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5"/>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5"/>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5"/>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5"/>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5"/>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5"/>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5"/>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5"/>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5"/>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5"/>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5"/>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5"/>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5"/>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5"/>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5"/>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5"/>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5"/>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5"/>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5"/>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5"/>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5"/>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5"/>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5"/>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5"/>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5"/>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5"/>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5"/>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5"/>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5"/>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5"/>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5"/>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5"/>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5"/>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5"/>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5"/>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5"/>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5"/>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5"/>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5"/>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5"/>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5"/>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5"/>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5"/>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5"/>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5"/>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5"/>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5"/>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5"/>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5"/>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5"/>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5"/>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5"/>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5"/>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5"/>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5"/>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5"/>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5"/>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5"/>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5"/>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5"/>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5"/>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5"/>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5"/>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5"/>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5"/>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5"/>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5"/>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5"/>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5"/>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5"/>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5"/>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5"/>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5"/>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5"/>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5"/>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5"/>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5"/>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5"/>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5"/>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5"/>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5"/>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5"/>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5"/>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5"/>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5"/>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5"/>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5"/>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5"/>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5"/>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5"/>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5"/>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5"/>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5"/>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5"/>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5"/>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5"/>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5"/>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5"/>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5"/>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5"/>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5"/>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5"/>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5"/>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5"/>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5"/>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5"/>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5"/>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5"/>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5"/>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5"/>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5"/>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5"/>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5"/>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5"/>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5"/>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5"/>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5"/>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5"/>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5"/>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5"/>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5"/>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5"/>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5"/>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5"/>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5"/>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5"/>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5"/>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5"/>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5"/>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5"/>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5"/>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5"/>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5"/>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5"/>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5"/>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5"/>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5"/>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5"/>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5"/>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5"/>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5"/>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5"/>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5"/>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5"/>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5"/>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5"/>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5"/>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5"/>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5"/>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5"/>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5"/>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5"/>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5"/>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5"/>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5"/>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5"/>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5"/>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5"/>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5"/>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5"/>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5"/>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5"/>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5"/>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5"/>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5"/>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5"/>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5"/>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5"/>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5"/>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5"/>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5"/>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5"/>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5"/>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5"/>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5"/>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5"/>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5"/>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5"/>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5"/>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5"/>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5"/>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5"/>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5"/>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5"/>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5"/>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5"/>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5"/>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5"/>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5"/>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5"/>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5"/>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5"/>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5"/>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5"/>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5"/>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5"/>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5"/>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5"/>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5"/>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5"/>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5"/>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5"/>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5"/>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5"/>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5"/>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5"/>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5"/>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5"/>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5"/>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5"/>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5"/>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5"/>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5"/>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5"/>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5"/>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5"/>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5"/>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5"/>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5"/>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5"/>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5"/>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5"/>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5"/>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5"/>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5"/>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5"/>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5"/>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5"/>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5"/>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5"/>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5"/>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5"/>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5"/>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5"/>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5"/>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5"/>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5"/>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5"/>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5"/>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5"/>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5"/>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5"/>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5"/>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25"/>
          <p:cNvGrpSpPr/>
          <p:nvPr/>
        </p:nvGrpSpPr>
        <p:grpSpPr>
          <a:xfrm rot="321926" flipH="1">
            <a:off x="7731719" y="4372775"/>
            <a:ext cx="1895619" cy="972217"/>
            <a:chOff x="-626174" y="4331745"/>
            <a:chExt cx="2002880" cy="1027228"/>
          </a:xfrm>
        </p:grpSpPr>
        <p:sp>
          <p:nvSpPr>
            <p:cNvPr id="12795" name="Google Shape;12795;p25"/>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5"/>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5"/>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5"/>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5"/>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5"/>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5"/>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5"/>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5"/>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5"/>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5"/>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5"/>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5"/>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5"/>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5"/>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5"/>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5"/>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5"/>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5"/>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5"/>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5"/>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5"/>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5"/>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5"/>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5"/>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5"/>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5"/>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5"/>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5"/>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5"/>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5"/>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5"/>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5"/>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5"/>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5"/>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5"/>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5"/>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5"/>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5"/>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5"/>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5"/>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5"/>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5"/>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5"/>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5"/>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5"/>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5"/>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5"/>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5"/>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5"/>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5"/>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5"/>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5"/>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5"/>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5"/>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5"/>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5"/>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5"/>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5"/>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5"/>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5"/>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5"/>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5"/>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5"/>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5"/>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5"/>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5"/>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5"/>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5"/>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5"/>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5"/>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5"/>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5"/>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5"/>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5"/>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5"/>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5"/>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5"/>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5"/>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5"/>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5"/>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5"/>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5"/>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5"/>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5"/>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5"/>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5"/>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5"/>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5"/>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5"/>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5"/>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2886"/>
        <p:cNvGrpSpPr/>
        <p:nvPr/>
      </p:nvGrpSpPr>
      <p:grpSpPr>
        <a:xfrm>
          <a:off x="0" y="0"/>
          <a:ext cx="0" cy="0"/>
          <a:chOff x="0" y="0"/>
          <a:chExt cx="0" cy="0"/>
        </a:xfrm>
      </p:grpSpPr>
      <p:grpSp>
        <p:nvGrpSpPr>
          <p:cNvPr id="12887" name="Google Shape;12887;p26"/>
          <p:cNvGrpSpPr/>
          <p:nvPr/>
        </p:nvGrpSpPr>
        <p:grpSpPr>
          <a:xfrm>
            <a:off x="4406400" y="0"/>
            <a:ext cx="4737600" cy="5143065"/>
            <a:chOff x="4406400" y="0"/>
            <a:chExt cx="4737600" cy="5143065"/>
          </a:xfrm>
        </p:grpSpPr>
        <p:sp>
          <p:nvSpPr>
            <p:cNvPr id="12888" name="Google Shape;12888;p26"/>
            <p:cNvSpPr/>
            <p:nvPr/>
          </p:nvSpPr>
          <p:spPr>
            <a:xfrm rot="5400000">
              <a:off x="4408200" y="-1800"/>
              <a:ext cx="4734000" cy="4737600"/>
            </a:xfrm>
            <a:prstGeom prst="diagStripe">
              <a:avLst>
                <a:gd name="adj" fmla="val 49469"/>
              </a:avLst>
            </a:prstGeom>
            <a:solidFill>
              <a:schemeClr val="lt1">
                <a:alpha val="3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6"/>
            <p:cNvSpPr/>
            <p:nvPr/>
          </p:nvSpPr>
          <p:spPr>
            <a:xfrm rot="5400000">
              <a:off x="4841125" y="5700"/>
              <a:ext cx="4298100" cy="4286700"/>
            </a:xfrm>
            <a:prstGeom prst="diagStripe">
              <a:avLst>
                <a:gd name="adj" fmla="val 0"/>
              </a:avLst>
            </a:prstGeom>
            <a:solidFill>
              <a:schemeClr val="lt1">
                <a:alpha val="3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6"/>
            <p:cNvSpPr/>
            <p:nvPr/>
          </p:nvSpPr>
          <p:spPr>
            <a:xfrm rot="-5400000">
              <a:off x="5618399" y="1236468"/>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6"/>
            <p:cNvSpPr/>
            <p:nvPr/>
          </p:nvSpPr>
          <p:spPr>
            <a:xfrm flipH="1">
              <a:off x="5849857" y="1443956"/>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6"/>
            <p:cNvSpPr/>
            <p:nvPr/>
          </p:nvSpPr>
          <p:spPr>
            <a:xfrm rot="-5400000">
              <a:off x="5987081" y="2469465"/>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6"/>
            <p:cNvSpPr/>
            <p:nvPr/>
          </p:nvSpPr>
          <p:spPr>
            <a:xfrm flipH="1">
              <a:off x="6222115" y="2676953"/>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6"/>
            <p:cNvSpPr/>
            <p:nvPr/>
          </p:nvSpPr>
          <p:spPr>
            <a:xfrm rot="-5400000">
              <a:off x="6675341" y="1862018"/>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6"/>
            <p:cNvSpPr/>
            <p:nvPr/>
          </p:nvSpPr>
          <p:spPr>
            <a:xfrm flipH="1">
              <a:off x="6908099" y="2069505"/>
              <a:ext cx="808800" cy="808800"/>
            </a:xfrm>
            <a:prstGeom prst="diagStrip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6"/>
            <p:cNvSpPr/>
            <p:nvPr/>
          </p:nvSpPr>
          <p:spPr>
            <a:xfrm rot="-5400000">
              <a:off x="6861141" y="2477810"/>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6"/>
            <p:cNvSpPr/>
            <p:nvPr/>
          </p:nvSpPr>
          <p:spPr>
            <a:xfrm flipH="1">
              <a:off x="7965266" y="2692963"/>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6"/>
            <p:cNvSpPr/>
            <p:nvPr/>
          </p:nvSpPr>
          <p:spPr>
            <a:xfrm flipH="1">
              <a:off x="8145082" y="3308755"/>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6"/>
            <p:cNvSpPr/>
            <p:nvPr/>
          </p:nvSpPr>
          <p:spPr>
            <a:xfrm rot="-5400000">
              <a:off x="7047599" y="3095015"/>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6"/>
            <p:cNvSpPr/>
            <p:nvPr/>
          </p:nvSpPr>
          <p:spPr>
            <a:xfrm flipH="1">
              <a:off x="7276649" y="3302502"/>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6"/>
            <p:cNvSpPr/>
            <p:nvPr/>
          </p:nvSpPr>
          <p:spPr>
            <a:xfrm rot="-5400000">
              <a:off x="7227414" y="3710807"/>
              <a:ext cx="808800" cy="808800"/>
            </a:xfrm>
            <a:prstGeom prst="diagStrip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6"/>
            <p:cNvSpPr/>
            <p:nvPr/>
          </p:nvSpPr>
          <p:spPr>
            <a:xfrm flipH="1">
              <a:off x="7462448" y="3918294"/>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6"/>
            <p:cNvSpPr/>
            <p:nvPr/>
          </p:nvSpPr>
          <p:spPr>
            <a:xfrm rot="-5400000">
              <a:off x="8102491" y="3718473"/>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6"/>
            <p:cNvSpPr/>
            <p:nvPr/>
          </p:nvSpPr>
          <p:spPr>
            <a:xfrm flipH="1">
              <a:off x="8334533" y="3925960"/>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6"/>
            <p:cNvSpPr/>
            <p:nvPr/>
          </p:nvSpPr>
          <p:spPr>
            <a:xfrm rot="-5400000">
              <a:off x="8288290" y="4334265"/>
              <a:ext cx="808800" cy="808800"/>
            </a:xfrm>
            <a:prstGeom prst="diagStripe">
              <a:avLst>
                <a:gd name="adj" fmla="val 50000"/>
              </a:avLst>
            </a:prstGeom>
            <a:solidFill>
              <a:schemeClr val="lt1">
                <a:alpha val="73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6" name="Google Shape;12906;p26"/>
          <p:cNvSpPr txBox="1">
            <a:spLocks noGrp="1"/>
          </p:cNvSpPr>
          <p:nvPr>
            <p:ph type="title"/>
          </p:nvPr>
        </p:nvSpPr>
        <p:spPr>
          <a:xfrm>
            <a:off x="823850" y="2053000"/>
            <a:ext cx="4587000" cy="1148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907" name="Google Shape;12907;p2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de"/>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1" type="obj">
  <p:cSld name="OBJECT">
    <p:spTree>
      <p:nvGrpSpPr>
        <p:cNvPr id="1" name="Shape 12908"/>
        <p:cNvGrpSpPr/>
        <p:nvPr/>
      </p:nvGrpSpPr>
      <p:grpSpPr>
        <a:xfrm>
          <a:off x="0" y="0"/>
          <a:ext cx="0" cy="0"/>
          <a:chOff x="0" y="0"/>
          <a:chExt cx="0" cy="0"/>
        </a:xfrm>
      </p:grpSpPr>
      <p:sp>
        <p:nvSpPr>
          <p:cNvPr id="12909" name="Google Shape;12909;p27"/>
          <p:cNvSpPr txBox="1">
            <a:spLocks noGrp="1"/>
          </p:cNvSpPr>
          <p:nvPr>
            <p:ph type="title"/>
          </p:nvPr>
        </p:nvSpPr>
        <p:spPr>
          <a:xfrm>
            <a:off x="1944694" y="468083"/>
            <a:ext cx="6684000" cy="960900"/>
          </a:xfrm>
          <a:prstGeom prst="rect">
            <a:avLst/>
          </a:prstGeom>
          <a:noFill/>
          <a:ln>
            <a:noFill/>
          </a:ln>
        </p:spPr>
        <p:txBody>
          <a:bodyPr spcFirstLastPara="1" wrap="square" lIns="68575" tIns="34275" rIns="68575" bIns="34275" anchor="t" anchorCtr="0">
            <a:normAutofit/>
          </a:bodyPr>
          <a:lstStyle>
            <a:lvl1pPr lvl="0" algn="l" rtl="0">
              <a:spcBef>
                <a:spcPts val="0"/>
              </a:spcBef>
              <a:spcAft>
                <a:spcPts val="0"/>
              </a:spcAft>
              <a:buClr>
                <a:srgbClr val="262626"/>
              </a:buClr>
              <a:buSzPts val="1400"/>
              <a:buNone/>
              <a:defRPr/>
            </a:lvl1pPr>
            <a:lvl2pPr lvl="1" algn="l" rtl="0">
              <a:spcBef>
                <a:spcPts val="0"/>
              </a:spcBef>
              <a:spcAft>
                <a:spcPts val="0"/>
              </a:spcAft>
              <a:buSzPts val="3500"/>
              <a:buNone/>
              <a:defRPr/>
            </a:lvl2pPr>
            <a:lvl3pPr lvl="2" algn="l" rtl="0">
              <a:spcBef>
                <a:spcPts val="0"/>
              </a:spcBef>
              <a:spcAft>
                <a:spcPts val="0"/>
              </a:spcAft>
              <a:buSzPts val="3500"/>
              <a:buNone/>
              <a:defRPr/>
            </a:lvl3pPr>
            <a:lvl4pPr lvl="3" algn="l" rtl="0">
              <a:spcBef>
                <a:spcPts val="0"/>
              </a:spcBef>
              <a:spcAft>
                <a:spcPts val="0"/>
              </a:spcAft>
              <a:buSzPts val="3500"/>
              <a:buNone/>
              <a:defRPr/>
            </a:lvl4pPr>
            <a:lvl5pPr lvl="4" algn="l" rtl="0">
              <a:spcBef>
                <a:spcPts val="0"/>
              </a:spcBef>
              <a:spcAft>
                <a:spcPts val="0"/>
              </a:spcAft>
              <a:buSzPts val="3500"/>
              <a:buNone/>
              <a:defRPr/>
            </a:lvl5pPr>
            <a:lvl6pPr lvl="5" algn="l" rtl="0">
              <a:spcBef>
                <a:spcPts val="0"/>
              </a:spcBef>
              <a:spcAft>
                <a:spcPts val="0"/>
              </a:spcAft>
              <a:buSzPts val="3500"/>
              <a:buNone/>
              <a:defRPr/>
            </a:lvl6pPr>
            <a:lvl7pPr lvl="6" algn="l" rtl="0">
              <a:spcBef>
                <a:spcPts val="0"/>
              </a:spcBef>
              <a:spcAft>
                <a:spcPts val="0"/>
              </a:spcAft>
              <a:buSzPts val="3500"/>
              <a:buNone/>
              <a:defRPr/>
            </a:lvl7pPr>
            <a:lvl8pPr lvl="7" algn="l" rtl="0">
              <a:spcBef>
                <a:spcPts val="0"/>
              </a:spcBef>
              <a:spcAft>
                <a:spcPts val="0"/>
              </a:spcAft>
              <a:buSzPts val="3500"/>
              <a:buNone/>
              <a:defRPr/>
            </a:lvl8pPr>
            <a:lvl9pPr lvl="8" algn="l" rtl="0">
              <a:spcBef>
                <a:spcPts val="0"/>
              </a:spcBef>
              <a:spcAft>
                <a:spcPts val="0"/>
              </a:spcAft>
              <a:buSzPts val="3500"/>
              <a:buNone/>
              <a:defRPr/>
            </a:lvl9pPr>
          </a:lstStyle>
          <a:p>
            <a:endParaRPr/>
          </a:p>
        </p:txBody>
      </p:sp>
      <p:sp>
        <p:nvSpPr>
          <p:cNvPr id="12910" name="Google Shape;12910;p27"/>
          <p:cNvSpPr txBox="1">
            <a:spLocks noGrp="1"/>
          </p:cNvSpPr>
          <p:nvPr>
            <p:ph type="body" idx="1"/>
          </p:nvPr>
        </p:nvSpPr>
        <p:spPr>
          <a:xfrm>
            <a:off x="1941909" y="1600200"/>
            <a:ext cx="6686700" cy="2833200"/>
          </a:xfrm>
          <a:prstGeom prst="rect">
            <a:avLst/>
          </a:prstGeom>
          <a:noFill/>
          <a:ln>
            <a:noFill/>
          </a:ln>
        </p:spPr>
        <p:txBody>
          <a:bodyPr spcFirstLastPara="1" wrap="square" lIns="68575" tIns="34275" rIns="68575" bIns="34275" anchor="t" anchorCtr="0">
            <a:normAutofit/>
          </a:bodyPr>
          <a:lstStyle>
            <a:lvl1pPr marL="457200" lvl="0" indent="-317500" algn="l" rtl="0">
              <a:spcBef>
                <a:spcPts val="800"/>
              </a:spcBef>
              <a:spcAft>
                <a:spcPts val="0"/>
              </a:spcAft>
              <a:buSzPts val="1400"/>
              <a:buChar char="●"/>
              <a:defRPr/>
            </a:lvl1pPr>
            <a:lvl2pPr marL="914400" lvl="1" indent="-317500" algn="l" rtl="0">
              <a:spcBef>
                <a:spcPts val="800"/>
              </a:spcBef>
              <a:spcAft>
                <a:spcPts val="0"/>
              </a:spcAft>
              <a:buSzPts val="1400"/>
              <a:buChar char="○"/>
              <a:defRPr/>
            </a:lvl2pPr>
            <a:lvl3pPr marL="1371600" lvl="2" indent="-317500" algn="l" rtl="0">
              <a:spcBef>
                <a:spcPts val="800"/>
              </a:spcBef>
              <a:spcAft>
                <a:spcPts val="0"/>
              </a:spcAft>
              <a:buSzPts val="1400"/>
              <a:buChar char="■"/>
              <a:defRPr/>
            </a:lvl3pPr>
            <a:lvl4pPr marL="1828800" lvl="3" indent="-317500" algn="l" rtl="0">
              <a:spcBef>
                <a:spcPts val="800"/>
              </a:spcBef>
              <a:spcAft>
                <a:spcPts val="0"/>
              </a:spcAft>
              <a:buSzPts val="1400"/>
              <a:buChar char="●"/>
              <a:defRPr/>
            </a:lvl4pPr>
            <a:lvl5pPr marL="2286000" lvl="4" indent="-317500" algn="l" rtl="0">
              <a:spcBef>
                <a:spcPts val="800"/>
              </a:spcBef>
              <a:spcAft>
                <a:spcPts val="0"/>
              </a:spcAft>
              <a:buSzPts val="1400"/>
              <a:buChar char="○"/>
              <a:defRPr/>
            </a:lvl5pPr>
            <a:lvl6pPr marL="2743200" lvl="5" indent="-317500" algn="l" rtl="0">
              <a:spcBef>
                <a:spcPts val="800"/>
              </a:spcBef>
              <a:spcAft>
                <a:spcPts val="0"/>
              </a:spcAft>
              <a:buSzPts val="1400"/>
              <a:buChar char="■"/>
              <a:defRPr/>
            </a:lvl6pPr>
            <a:lvl7pPr marL="3200400" lvl="6" indent="-317500" algn="l" rtl="0">
              <a:spcBef>
                <a:spcPts val="800"/>
              </a:spcBef>
              <a:spcAft>
                <a:spcPts val="0"/>
              </a:spcAft>
              <a:buSzPts val="1400"/>
              <a:buChar char="●"/>
              <a:defRPr/>
            </a:lvl7pPr>
            <a:lvl8pPr marL="3657600" lvl="7" indent="-317500" algn="l" rtl="0">
              <a:spcBef>
                <a:spcPts val="800"/>
              </a:spcBef>
              <a:spcAft>
                <a:spcPts val="0"/>
              </a:spcAft>
              <a:buSzPts val="1400"/>
              <a:buChar char="○"/>
              <a:defRPr/>
            </a:lvl8pPr>
            <a:lvl9pPr marL="4114800" lvl="8" indent="-317500" algn="l" rtl="0">
              <a:spcBef>
                <a:spcPts val="800"/>
              </a:spcBef>
              <a:spcAft>
                <a:spcPts val="0"/>
              </a:spcAft>
              <a:buSzPts val="1400"/>
              <a:buChar char="■"/>
              <a:defRPr/>
            </a:lvl9pPr>
          </a:lstStyle>
          <a:p>
            <a:endParaRPr/>
          </a:p>
        </p:txBody>
      </p:sp>
      <p:sp>
        <p:nvSpPr>
          <p:cNvPr id="12911" name="Google Shape;12911;p27"/>
          <p:cNvSpPr txBox="1">
            <a:spLocks noGrp="1"/>
          </p:cNvSpPr>
          <p:nvPr>
            <p:ph type="dt" idx="10"/>
          </p:nvPr>
        </p:nvSpPr>
        <p:spPr>
          <a:xfrm>
            <a:off x="7771209" y="4597828"/>
            <a:ext cx="859800" cy="277800"/>
          </a:xfrm>
          <a:prstGeom prst="rect">
            <a:avLst/>
          </a:prstGeom>
          <a:noFill/>
          <a:ln>
            <a:noFill/>
          </a:ln>
        </p:spPr>
        <p:txBody>
          <a:bodyPr spcFirstLastPara="1" wrap="square" lIns="68575" tIns="34275" rIns="68575" bIns="34275" anchor="ctr" anchorCtr="0">
            <a:noAutofit/>
          </a:bodyPr>
          <a:lstStyle>
            <a:lvl1pPr lvl="0" algn="r" rtl="0">
              <a:lnSpc>
                <a:spcPct val="100000"/>
              </a:lnSpc>
              <a:spcBef>
                <a:spcPts val="0"/>
              </a:spcBef>
              <a:spcAft>
                <a:spcPts val="0"/>
              </a:spcAft>
              <a:buSzPts val="1100"/>
              <a:buNone/>
              <a:defRPr sz="1100"/>
            </a:lvl1pPr>
            <a:lvl2pPr lvl="1" algn="l" rtl="0">
              <a:lnSpc>
                <a:spcPct val="100000"/>
              </a:lnSpc>
              <a:spcBef>
                <a:spcPts val="0"/>
              </a:spcBef>
              <a:spcAft>
                <a:spcPts val="0"/>
              </a:spcAft>
              <a:buSzPts val="1100"/>
              <a:buNone/>
              <a:defRPr sz="1100"/>
            </a:lvl2pPr>
            <a:lvl3pPr lvl="2" algn="l" rtl="0">
              <a:lnSpc>
                <a:spcPct val="100000"/>
              </a:lnSpc>
              <a:spcBef>
                <a:spcPts val="0"/>
              </a:spcBef>
              <a:spcAft>
                <a:spcPts val="0"/>
              </a:spcAft>
              <a:buSzPts val="1100"/>
              <a:buNone/>
              <a:defRPr sz="1100"/>
            </a:lvl3pPr>
            <a:lvl4pPr lvl="3" algn="l" rtl="0">
              <a:lnSpc>
                <a:spcPct val="100000"/>
              </a:lnSpc>
              <a:spcBef>
                <a:spcPts val="0"/>
              </a:spcBef>
              <a:spcAft>
                <a:spcPts val="0"/>
              </a:spcAft>
              <a:buSzPts val="1100"/>
              <a:buNone/>
              <a:defRPr sz="1100"/>
            </a:lvl4pPr>
            <a:lvl5pPr lvl="4" algn="l" rtl="0">
              <a:lnSpc>
                <a:spcPct val="100000"/>
              </a:lnSpc>
              <a:spcBef>
                <a:spcPts val="0"/>
              </a:spcBef>
              <a:spcAft>
                <a:spcPts val="0"/>
              </a:spcAft>
              <a:buSzPts val="1100"/>
              <a:buNone/>
              <a:defRPr sz="1100"/>
            </a:lvl5pPr>
            <a:lvl6pPr lvl="5" algn="l" rtl="0">
              <a:lnSpc>
                <a:spcPct val="100000"/>
              </a:lnSpc>
              <a:spcBef>
                <a:spcPts val="0"/>
              </a:spcBef>
              <a:spcAft>
                <a:spcPts val="0"/>
              </a:spcAft>
              <a:buSzPts val="1100"/>
              <a:buNone/>
              <a:defRPr sz="1100"/>
            </a:lvl6pPr>
            <a:lvl7pPr lvl="6" algn="l" rtl="0">
              <a:lnSpc>
                <a:spcPct val="100000"/>
              </a:lnSpc>
              <a:spcBef>
                <a:spcPts val="0"/>
              </a:spcBef>
              <a:spcAft>
                <a:spcPts val="0"/>
              </a:spcAft>
              <a:buSzPts val="1100"/>
              <a:buNone/>
              <a:defRPr sz="1100"/>
            </a:lvl7pPr>
            <a:lvl8pPr lvl="7" algn="l" rtl="0">
              <a:lnSpc>
                <a:spcPct val="100000"/>
              </a:lnSpc>
              <a:spcBef>
                <a:spcPts val="0"/>
              </a:spcBef>
              <a:spcAft>
                <a:spcPts val="0"/>
              </a:spcAft>
              <a:buSzPts val="1100"/>
              <a:buNone/>
              <a:defRPr sz="1100"/>
            </a:lvl8pPr>
            <a:lvl9pPr lvl="8" algn="l" rtl="0">
              <a:lnSpc>
                <a:spcPct val="100000"/>
              </a:lnSpc>
              <a:spcBef>
                <a:spcPts val="0"/>
              </a:spcBef>
              <a:spcAft>
                <a:spcPts val="0"/>
              </a:spcAft>
              <a:buSzPts val="1100"/>
              <a:buNone/>
              <a:defRPr sz="1100"/>
            </a:lvl9pPr>
          </a:lstStyle>
          <a:p>
            <a:endParaRPr/>
          </a:p>
        </p:txBody>
      </p:sp>
      <p:sp>
        <p:nvSpPr>
          <p:cNvPr id="12912" name="Google Shape;12912;p27"/>
          <p:cNvSpPr txBox="1">
            <a:spLocks noGrp="1"/>
          </p:cNvSpPr>
          <p:nvPr>
            <p:ph type="ftr" idx="11"/>
          </p:nvPr>
        </p:nvSpPr>
        <p:spPr>
          <a:xfrm>
            <a:off x="1941909" y="4601856"/>
            <a:ext cx="5715000" cy="273900"/>
          </a:xfrm>
          <a:prstGeom prst="rect">
            <a:avLst/>
          </a:prstGeom>
          <a:noFill/>
          <a:ln>
            <a:noFill/>
          </a:ln>
        </p:spPr>
        <p:txBody>
          <a:bodyPr spcFirstLastPara="1" wrap="square" lIns="68575" tIns="34275" rIns="68575" bIns="34275" anchor="ctr" anchorCtr="0">
            <a:noAutofit/>
          </a:bodyPr>
          <a:lstStyle>
            <a:lvl1pPr lvl="0" algn="l" rtl="0">
              <a:lnSpc>
                <a:spcPct val="100000"/>
              </a:lnSpc>
              <a:spcBef>
                <a:spcPts val="0"/>
              </a:spcBef>
              <a:spcAft>
                <a:spcPts val="0"/>
              </a:spcAft>
              <a:buSzPts val="1100"/>
              <a:buNone/>
              <a:defRPr sz="1100"/>
            </a:lvl1pPr>
            <a:lvl2pPr lvl="1" algn="l" rtl="0">
              <a:lnSpc>
                <a:spcPct val="100000"/>
              </a:lnSpc>
              <a:spcBef>
                <a:spcPts val="0"/>
              </a:spcBef>
              <a:spcAft>
                <a:spcPts val="0"/>
              </a:spcAft>
              <a:buSzPts val="1100"/>
              <a:buNone/>
              <a:defRPr sz="1100"/>
            </a:lvl2pPr>
            <a:lvl3pPr lvl="2" algn="l" rtl="0">
              <a:lnSpc>
                <a:spcPct val="100000"/>
              </a:lnSpc>
              <a:spcBef>
                <a:spcPts val="0"/>
              </a:spcBef>
              <a:spcAft>
                <a:spcPts val="0"/>
              </a:spcAft>
              <a:buSzPts val="1100"/>
              <a:buNone/>
              <a:defRPr sz="1100"/>
            </a:lvl3pPr>
            <a:lvl4pPr lvl="3" algn="l" rtl="0">
              <a:lnSpc>
                <a:spcPct val="100000"/>
              </a:lnSpc>
              <a:spcBef>
                <a:spcPts val="0"/>
              </a:spcBef>
              <a:spcAft>
                <a:spcPts val="0"/>
              </a:spcAft>
              <a:buSzPts val="1100"/>
              <a:buNone/>
              <a:defRPr sz="1100"/>
            </a:lvl4pPr>
            <a:lvl5pPr lvl="4" algn="l" rtl="0">
              <a:lnSpc>
                <a:spcPct val="100000"/>
              </a:lnSpc>
              <a:spcBef>
                <a:spcPts val="0"/>
              </a:spcBef>
              <a:spcAft>
                <a:spcPts val="0"/>
              </a:spcAft>
              <a:buSzPts val="1100"/>
              <a:buNone/>
              <a:defRPr sz="1100"/>
            </a:lvl5pPr>
            <a:lvl6pPr lvl="5" algn="l" rtl="0">
              <a:lnSpc>
                <a:spcPct val="100000"/>
              </a:lnSpc>
              <a:spcBef>
                <a:spcPts val="0"/>
              </a:spcBef>
              <a:spcAft>
                <a:spcPts val="0"/>
              </a:spcAft>
              <a:buSzPts val="1100"/>
              <a:buNone/>
              <a:defRPr sz="1100"/>
            </a:lvl6pPr>
            <a:lvl7pPr lvl="6" algn="l" rtl="0">
              <a:lnSpc>
                <a:spcPct val="100000"/>
              </a:lnSpc>
              <a:spcBef>
                <a:spcPts val="0"/>
              </a:spcBef>
              <a:spcAft>
                <a:spcPts val="0"/>
              </a:spcAft>
              <a:buSzPts val="1100"/>
              <a:buNone/>
              <a:defRPr sz="1100"/>
            </a:lvl7pPr>
            <a:lvl8pPr lvl="7" algn="l" rtl="0">
              <a:lnSpc>
                <a:spcPct val="100000"/>
              </a:lnSpc>
              <a:spcBef>
                <a:spcPts val="0"/>
              </a:spcBef>
              <a:spcAft>
                <a:spcPts val="0"/>
              </a:spcAft>
              <a:buSzPts val="1100"/>
              <a:buNone/>
              <a:defRPr sz="1100"/>
            </a:lvl8pPr>
            <a:lvl9pPr lvl="8" algn="l" rtl="0">
              <a:lnSpc>
                <a:spcPct val="100000"/>
              </a:lnSpc>
              <a:spcBef>
                <a:spcPts val="0"/>
              </a:spcBef>
              <a:spcAft>
                <a:spcPts val="0"/>
              </a:spcAft>
              <a:buSzPts val="1100"/>
              <a:buNone/>
              <a:defRPr sz="1100"/>
            </a:lvl9pPr>
          </a:lstStyle>
          <a:p>
            <a:endParaRPr/>
          </a:p>
        </p:txBody>
      </p:sp>
      <p:sp>
        <p:nvSpPr>
          <p:cNvPr id="12913" name="Google Shape;12913;p27"/>
          <p:cNvSpPr/>
          <p:nvPr/>
        </p:nvSpPr>
        <p:spPr>
          <a:xfrm rot="10800000" flipH="1">
            <a:off x="-3142" y="535779"/>
            <a:ext cx="1191397" cy="380475"/>
          </a:xfrm>
          <a:custGeom>
            <a:avLst/>
            <a:gdLst/>
            <a:ahLst/>
            <a:cxnLst/>
            <a:rect l="l" t="t" r="r" b="b"/>
            <a:pathLst>
              <a:path w="9248" h="10000" extrusionOk="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12914" name="Google Shape;12914;p27"/>
          <p:cNvSpPr txBox="1">
            <a:spLocks noGrp="1"/>
          </p:cNvSpPr>
          <p:nvPr>
            <p:ph type="sldNum" idx="12"/>
          </p:nvPr>
        </p:nvSpPr>
        <p:spPr>
          <a:xfrm>
            <a:off x="398859" y="590836"/>
            <a:ext cx="584700" cy="273900"/>
          </a:xfrm>
          <a:prstGeom prst="rect">
            <a:avLst/>
          </a:prstGeom>
          <a:noFill/>
          <a:ln>
            <a:noFill/>
          </a:ln>
        </p:spPr>
        <p:txBody>
          <a:bodyPr spcFirstLastPara="1" wrap="square" lIns="68575" tIns="34275" rIns="68575" bIns="34275" anchor="ctr" anchorCtr="0">
            <a:noAutofit/>
          </a:bodyPr>
          <a:lstStyle>
            <a:lvl1pPr marL="0" lvl="0" indent="0" algn="ctr" rtl="0">
              <a:lnSpc>
                <a:spcPct val="100000"/>
              </a:lnSpc>
              <a:spcBef>
                <a:spcPts val="0"/>
              </a:spcBef>
              <a:spcAft>
                <a:spcPts val="0"/>
              </a:spcAft>
              <a:buSzPts val="1500"/>
              <a:buNone/>
              <a:defRPr/>
            </a:lvl1pPr>
            <a:lvl2pPr marL="0" lvl="1" indent="0" algn="ctr" rtl="0">
              <a:lnSpc>
                <a:spcPct val="100000"/>
              </a:lnSpc>
              <a:spcBef>
                <a:spcPts val="0"/>
              </a:spcBef>
              <a:spcAft>
                <a:spcPts val="0"/>
              </a:spcAft>
              <a:buSzPts val="1500"/>
              <a:buNone/>
              <a:defRPr/>
            </a:lvl2pPr>
            <a:lvl3pPr marL="0" lvl="2" indent="0" algn="ctr" rtl="0">
              <a:lnSpc>
                <a:spcPct val="100000"/>
              </a:lnSpc>
              <a:spcBef>
                <a:spcPts val="0"/>
              </a:spcBef>
              <a:spcAft>
                <a:spcPts val="0"/>
              </a:spcAft>
              <a:buSzPts val="1500"/>
              <a:buNone/>
              <a:defRPr/>
            </a:lvl3pPr>
            <a:lvl4pPr marL="0" lvl="3" indent="0" algn="ctr" rtl="0">
              <a:lnSpc>
                <a:spcPct val="100000"/>
              </a:lnSpc>
              <a:spcBef>
                <a:spcPts val="0"/>
              </a:spcBef>
              <a:spcAft>
                <a:spcPts val="0"/>
              </a:spcAft>
              <a:buSzPts val="1500"/>
              <a:buNone/>
              <a:defRPr/>
            </a:lvl4pPr>
            <a:lvl5pPr marL="0" lvl="4" indent="0" algn="ctr" rtl="0">
              <a:lnSpc>
                <a:spcPct val="100000"/>
              </a:lnSpc>
              <a:spcBef>
                <a:spcPts val="0"/>
              </a:spcBef>
              <a:spcAft>
                <a:spcPts val="0"/>
              </a:spcAft>
              <a:buSzPts val="1500"/>
              <a:buNone/>
              <a:defRPr/>
            </a:lvl5pPr>
            <a:lvl6pPr marL="0" lvl="5" indent="0" algn="ctr" rtl="0">
              <a:lnSpc>
                <a:spcPct val="100000"/>
              </a:lnSpc>
              <a:spcBef>
                <a:spcPts val="0"/>
              </a:spcBef>
              <a:spcAft>
                <a:spcPts val="0"/>
              </a:spcAft>
              <a:buSzPts val="1500"/>
              <a:buNone/>
              <a:defRPr/>
            </a:lvl6pPr>
            <a:lvl7pPr marL="0" lvl="6" indent="0" algn="ctr" rtl="0">
              <a:lnSpc>
                <a:spcPct val="100000"/>
              </a:lnSpc>
              <a:spcBef>
                <a:spcPts val="0"/>
              </a:spcBef>
              <a:spcAft>
                <a:spcPts val="0"/>
              </a:spcAft>
              <a:buSzPts val="1500"/>
              <a:buNone/>
              <a:defRPr/>
            </a:lvl7pPr>
            <a:lvl8pPr marL="0" lvl="7" indent="0" algn="ctr" rtl="0">
              <a:lnSpc>
                <a:spcPct val="100000"/>
              </a:lnSpc>
              <a:spcBef>
                <a:spcPts val="0"/>
              </a:spcBef>
              <a:spcAft>
                <a:spcPts val="0"/>
              </a:spcAft>
              <a:buSzPts val="1500"/>
              <a:buNone/>
              <a:defRPr/>
            </a:lvl8pPr>
            <a:lvl9pPr marL="0" lvl="8" indent="0" algn="ctr" rtl="0">
              <a:lnSpc>
                <a:spcPct val="100000"/>
              </a:lnSpc>
              <a:spcBef>
                <a:spcPts val="0"/>
              </a:spcBef>
              <a:spcAft>
                <a:spcPts val="0"/>
              </a:spcAft>
              <a:buSzPts val="1500"/>
              <a:buNone/>
              <a:defRPr/>
            </a:lvl9pPr>
          </a:lstStyle>
          <a:p>
            <a:pPr marL="0" lvl="0" indent="0" algn="ctr" rtl="0">
              <a:spcBef>
                <a:spcPts val="0"/>
              </a:spcBef>
              <a:spcAft>
                <a:spcPts val="0"/>
              </a:spcAft>
              <a:buNone/>
            </a:pPr>
            <a:fld id="{00000000-1234-1234-1234-123412341234}" type="slidenum">
              <a:rPr lang="de"/>
              <a:t>‹#›</a:t>
            </a:fld>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12915"/>
        <p:cNvGrpSpPr/>
        <p:nvPr/>
      </p:nvGrpSpPr>
      <p:grpSpPr>
        <a:xfrm>
          <a:off x="0" y="0"/>
          <a:ext cx="0" cy="0"/>
          <a:chOff x="0" y="0"/>
          <a:chExt cx="0" cy="0"/>
        </a:xfrm>
      </p:grpSpPr>
      <p:grpSp>
        <p:nvGrpSpPr>
          <p:cNvPr id="12916" name="Google Shape;12916;p28"/>
          <p:cNvGrpSpPr/>
          <p:nvPr/>
        </p:nvGrpSpPr>
        <p:grpSpPr>
          <a:xfrm>
            <a:off x="0" y="381001"/>
            <a:ext cx="1037850" cy="1016287"/>
            <a:chOff x="0" y="381001"/>
            <a:chExt cx="1037850" cy="1016287"/>
          </a:xfrm>
        </p:grpSpPr>
        <p:sp>
          <p:nvSpPr>
            <p:cNvPr id="12917" name="Google Shape;12917;p28"/>
            <p:cNvSpPr/>
            <p:nvPr/>
          </p:nvSpPr>
          <p:spPr>
            <a:xfrm rot="-5400000">
              <a:off x="0" y="381001"/>
              <a:ext cx="808800" cy="808800"/>
            </a:xfrm>
            <a:prstGeom prst="diagStrip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8"/>
            <p:cNvSpPr/>
            <p:nvPr/>
          </p:nvSpPr>
          <p:spPr>
            <a:xfrm flipH="1">
              <a:off x="229050" y="588489"/>
              <a:ext cx="808800" cy="808800"/>
            </a:xfrm>
            <a:prstGeom prst="diagStrip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9" name="Google Shape;12919;p28"/>
          <p:cNvSpPr txBox="1">
            <a:spLocks noGrp="1"/>
          </p:cNvSpPr>
          <p:nvPr>
            <p:ph type="title"/>
          </p:nvPr>
        </p:nvSpPr>
        <p:spPr>
          <a:xfrm>
            <a:off x="1297500" y="393750"/>
            <a:ext cx="7038900" cy="9141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2920" name="Google Shape;12920;p28"/>
          <p:cNvSpPr txBox="1">
            <a:spLocks noGrp="1"/>
          </p:cNvSpPr>
          <p:nvPr>
            <p:ph type="body" idx="1"/>
          </p:nvPr>
        </p:nvSpPr>
        <p:spPr>
          <a:xfrm>
            <a:off x="1297500" y="1567550"/>
            <a:ext cx="3403200" cy="29112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2921" name="Google Shape;12921;p28"/>
          <p:cNvSpPr txBox="1">
            <a:spLocks noGrp="1"/>
          </p:cNvSpPr>
          <p:nvPr>
            <p:ph type="body" idx="2"/>
          </p:nvPr>
        </p:nvSpPr>
        <p:spPr>
          <a:xfrm>
            <a:off x="4933221" y="1567550"/>
            <a:ext cx="3403200" cy="29112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2922" name="Google Shape;12922;p28"/>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de"/>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31"/>
        <p:cNvGrpSpPr/>
        <p:nvPr/>
      </p:nvGrpSpPr>
      <p:grpSpPr>
        <a:xfrm>
          <a:off x="0" y="0"/>
          <a:ext cx="0" cy="0"/>
          <a:chOff x="0" y="0"/>
          <a:chExt cx="0" cy="0"/>
        </a:xfrm>
      </p:grpSpPr>
      <p:sp>
        <p:nvSpPr>
          <p:cNvPr id="2432" name="Google Shape;2432;p5"/>
          <p:cNvSpPr/>
          <p:nvPr/>
        </p:nvSpPr>
        <p:spPr>
          <a:xfrm>
            <a:off x="4747813" y="760200"/>
            <a:ext cx="3344400" cy="36231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1051788" y="760200"/>
            <a:ext cx="3344400" cy="36231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4" name="Google Shape;2434;p5"/>
          <p:cNvGrpSpPr/>
          <p:nvPr/>
        </p:nvGrpSpPr>
        <p:grpSpPr>
          <a:xfrm rot="336394">
            <a:off x="272733" y="89912"/>
            <a:ext cx="1195261" cy="3016384"/>
            <a:chOff x="-590375" y="214175"/>
            <a:chExt cx="1514570" cy="3822198"/>
          </a:xfrm>
        </p:grpSpPr>
        <p:sp>
          <p:nvSpPr>
            <p:cNvPr id="2435" name="Google Shape;2435;p5"/>
            <p:cNvSpPr/>
            <p:nvPr/>
          </p:nvSpPr>
          <p:spPr>
            <a:xfrm>
              <a:off x="-155737" y="227814"/>
              <a:ext cx="984813" cy="1582089"/>
            </a:xfrm>
            <a:custGeom>
              <a:avLst/>
              <a:gdLst/>
              <a:ahLst/>
              <a:cxnLst/>
              <a:rect l="l" t="t" r="r" b="b"/>
              <a:pathLst>
                <a:path w="10903" h="17516" extrusionOk="0">
                  <a:moveTo>
                    <a:pt x="6895" y="0"/>
                  </a:moveTo>
                  <a:cubicBezTo>
                    <a:pt x="6774" y="0"/>
                    <a:pt x="6655" y="14"/>
                    <a:pt x="6542" y="47"/>
                  </a:cubicBezTo>
                  <a:cubicBezTo>
                    <a:pt x="5915" y="247"/>
                    <a:pt x="5389" y="673"/>
                    <a:pt x="5088" y="1250"/>
                  </a:cubicBezTo>
                  <a:cubicBezTo>
                    <a:pt x="4963" y="1450"/>
                    <a:pt x="4887" y="1651"/>
                    <a:pt x="4762" y="1826"/>
                  </a:cubicBezTo>
                  <a:cubicBezTo>
                    <a:pt x="4587" y="2077"/>
                    <a:pt x="4361" y="2227"/>
                    <a:pt x="4161" y="2428"/>
                  </a:cubicBezTo>
                  <a:cubicBezTo>
                    <a:pt x="3785" y="2754"/>
                    <a:pt x="3509" y="3155"/>
                    <a:pt x="3359" y="3631"/>
                  </a:cubicBezTo>
                  <a:cubicBezTo>
                    <a:pt x="3258" y="3932"/>
                    <a:pt x="3208" y="4257"/>
                    <a:pt x="3108" y="4558"/>
                  </a:cubicBezTo>
                  <a:cubicBezTo>
                    <a:pt x="2782" y="5460"/>
                    <a:pt x="1905" y="6187"/>
                    <a:pt x="1855" y="7140"/>
                  </a:cubicBezTo>
                  <a:cubicBezTo>
                    <a:pt x="1830" y="7491"/>
                    <a:pt x="1930" y="7866"/>
                    <a:pt x="1930" y="8242"/>
                  </a:cubicBezTo>
                  <a:cubicBezTo>
                    <a:pt x="1930" y="8468"/>
                    <a:pt x="1855" y="8719"/>
                    <a:pt x="1830" y="8944"/>
                  </a:cubicBezTo>
                  <a:cubicBezTo>
                    <a:pt x="1780" y="9370"/>
                    <a:pt x="1780" y="9796"/>
                    <a:pt x="1855" y="10197"/>
                  </a:cubicBezTo>
                  <a:cubicBezTo>
                    <a:pt x="1705" y="9897"/>
                    <a:pt x="1529" y="9596"/>
                    <a:pt x="1379" y="9295"/>
                  </a:cubicBezTo>
                  <a:cubicBezTo>
                    <a:pt x="1354" y="9245"/>
                    <a:pt x="1329" y="9195"/>
                    <a:pt x="1303" y="9170"/>
                  </a:cubicBezTo>
                  <a:cubicBezTo>
                    <a:pt x="1273" y="9151"/>
                    <a:pt x="1242" y="9143"/>
                    <a:pt x="1212" y="9143"/>
                  </a:cubicBezTo>
                  <a:cubicBezTo>
                    <a:pt x="1119" y="9143"/>
                    <a:pt x="1028" y="9219"/>
                    <a:pt x="953" y="9295"/>
                  </a:cubicBezTo>
                  <a:cubicBezTo>
                    <a:pt x="251" y="10022"/>
                    <a:pt x="0" y="11175"/>
                    <a:pt x="351" y="12127"/>
                  </a:cubicBezTo>
                  <a:cubicBezTo>
                    <a:pt x="451" y="12428"/>
                    <a:pt x="577" y="12704"/>
                    <a:pt x="677" y="12979"/>
                  </a:cubicBezTo>
                  <a:cubicBezTo>
                    <a:pt x="802" y="13330"/>
                    <a:pt x="827" y="13706"/>
                    <a:pt x="877" y="14057"/>
                  </a:cubicBezTo>
                  <a:cubicBezTo>
                    <a:pt x="902" y="14483"/>
                    <a:pt x="928" y="14934"/>
                    <a:pt x="1078" y="15360"/>
                  </a:cubicBezTo>
                  <a:cubicBezTo>
                    <a:pt x="1153" y="15636"/>
                    <a:pt x="1303" y="15912"/>
                    <a:pt x="1454" y="16187"/>
                  </a:cubicBezTo>
                  <a:cubicBezTo>
                    <a:pt x="1679" y="16638"/>
                    <a:pt x="1930" y="17065"/>
                    <a:pt x="2156" y="17516"/>
                  </a:cubicBezTo>
                  <a:cubicBezTo>
                    <a:pt x="2256" y="17415"/>
                    <a:pt x="2356" y="17390"/>
                    <a:pt x="2381" y="17265"/>
                  </a:cubicBezTo>
                  <a:cubicBezTo>
                    <a:pt x="2958" y="16764"/>
                    <a:pt x="3684" y="16438"/>
                    <a:pt x="4461" y="16363"/>
                  </a:cubicBezTo>
                  <a:cubicBezTo>
                    <a:pt x="4662" y="16338"/>
                    <a:pt x="4887" y="16338"/>
                    <a:pt x="5088" y="16313"/>
                  </a:cubicBezTo>
                  <a:cubicBezTo>
                    <a:pt x="5539" y="16237"/>
                    <a:pt x="5940" y="15987"/>
                    <a:pt x="6341" y="15761"/>
                  </a:cubicBezTo>
                  <a:cubicBezTo>
                    <a:pt x="6692" y="15561"/>
                    <a:pt x="7043" y="15360"/>
                    <a:pt x="7294" y="15059"/>
                  </a:cubicBezTo>
                  <a:cubicBezTo>
                    <a:pt x="7795" y="14458"/>
                    <a:pt x="7895" y="13531"/>
                    <a:pt x="8497" y="13029"/>
                  </a:cubicBezTo>
                  <a:cubicBezTo>
                    <a:pt x="8572" y="12979"/>
                    <a:pt x="8647" y="12929"/>
                    <a:pt x="8697" y="12829"/>
                  </a:cubicBezTo>
                  <a:cubicBezTo>
                    <a:pt x="8747" y="12704"/>
                    <a:pt x="8647" y="12528"/>
                    <a:pt x="8522" y="12428"/>
                  </a:cubicBezTo>
                  <a:cubicBezTo>
                    <a:pt x="7970" y="11977"/>
                    <a:pt x="7118" y="12202"/>
                    <a:pt x="6491" y="11902"/>
                  </a:cubicBezTo>
                  <a:cubicBezTo>
                    <a:pt x="6391" y="11851"/>
                    <a:pt x="6291" y="11776"/>
                    <a:pt x="6316" y="11701"/>
                  </a:cubicBezTo>
                  <a:cubicBezTo>
                    <a:pt x="6592" y="11551"/>
                    <a:pt x="6893" y="11425"/>
                    <a:pt x="7168" y="11300"/>
                  </a:cubicBezTo>
                  <a:cubicBezTo>
                    <a:pt x="7870" y="10974"/>
                    <a:pt x="8597" y="10623"/>
                    <a:pt x="8973" y="9947"/>
                  </a:cubicBezTo>
                  <a:cubicBezTo>
                    <a:pt x="9248" y="9420"/>
                    <a:pt x="9324" y="8919"/>
                    <a:pt x="9299" y="8343"/>
                  </a:cubicBezTo>
                  <a:cubicBezTo>
                    <a:pt x="9299" y="7967"/>
                    <a:pt x="9273" y="7591"/>
                    <a:pt x="9273" y="7215"/>
                  </a:cubicBezTo>
                  <a:cubicBezTo>
                    <a:pt x="9248" y="7039"/>
                    <a:pt x="9248" y="6839"/>
                    <a:pt x="9299" y="6638"/>
                  </a:cubicBezTo>
                  <a:cubicBezTo>
                    <a:pt x="9449" y="6062"/>
                    <a:pt x="10025" y="5736"/>
                    <a:pt x="10351" y="5235"/>
                  </a:cubicBezTo>
                  <a:cubicBezTo>
                    <a:pt x="10903" y="4458"/>
                    <a:pt x="10802" y="3405"/>
                    <a:pt x="10702" y="2478"/>
                  </a:cubicBezTo>
                  <a:cubicBezTo>
                    <a:pt x="10627" y="2027"/>
                    <a:pt x="10577" y="1601"/>
                    <a:pt x="10351" y="1225"/>
                  </a:cubicBezTo>
                  <a:cubicBezTo>
                    <a:pt x="10000" y="573"/>
                    <a:pt x="9248" y="247"/>
                    <a:pt x="8497" y="247"/>
                  </a:cubicBezTo>
                  <a:cubicBezTo>
                    <a:pt x="7988" y="247"/>
                    <a:pt x="7415" y="0"/>
                    <a:pt x="6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23104" y="963229"/>
              <a:ext cx="353171" cy="1416347"/>
            </a:xfrm>
            <a:custGeom>
              <a:avLst/>
              <a:gdLst/>
              <a:ahLst/>
              <a:cxnLst/>
              <a:rect l="l" t="t" r="r" b="b"/>
              <a:pathLst>
                <a:path w="3910" h="15681" extrusionOk="0">
                  <a:moveTo>
                    <a:pt x="3459" y="0"/>
                  </a:moveTo>
                  <a:lnTo>
                    <a:pt x="3459" y="0"/>
                  </a:lnTo>
                  <a:cubicBezTo>
                    <a:pt x="3083" y="677"/>
                    <a:pt x="2682" y="1379"/>
                    <a:pt x="2306" y="2030"/>
                  </a:cubicBezTo>
                  <a:cubicBezTo>
                    <a:pt x="2005" y="2582"/>
                    <a:pt x="1704" y="3108"/>
                    <a:pt x="1429" y="3659"/>
                  </a:cubicBezTo>
                  <a:cubicBezTo>
                    <a:pt x="777" y="4963"/>
                    <a:pt x="351" y="6366"/>
                    <a:pt x="151" y="7820"/>
                  </a:cubicBezTo>
                  <a:cubicBezTo>
                    <a:pt x="25" y="8772"/>
                    <a:pt x="0" y="9750"/>
                    <a:pt x="226" y="10702"/>
                  </a:cubicBezTo>
                  <a:cubicBezTo>
                    <a:pt x="376" y="11278"/>
                    <a:pt x="627" y="11830"/>
                    <a:pt x="902" y="12381"/>
                  </a:cubicBezTo>
                  <a:cubicBezTo>
                    <a:pt x="1303" y="13133"/>
                    <a:pt x="1755" y="13860"/>
                    <a:pt x="2231" y="14587"/>
                  </a:cubicBezTo>
                  <a:cubicBezTo>
                    <a:pt x="2532" y="15038"/>
                    <a:pt x="2882" y="15539"/>
                    <a:pt x="3409" y="15664"/>
                  </a:cubicBezTo>
                  <a:cubicBezTo>
                    <a:pt x="3450" y="15675"/>
                    <a:pt x="3492" y="15681"/>
                    <a:pt x="3533" y="15681"/>
                  </a:cubicBezTo>
                  <a:cubicBezTo>
                    <a:pt x="3592" y="15681"/>
                    <a:pt x="3651" y="15669"/>
                    <a:pt x="3709" y="15639"/>
                  </a:cubicBezTo>
                  <a:cubicBezTo>
                    <a:pt x="3810" y="15564"/>
                    <a:pt x="3835" y="15414"/>
                    <a:pt x="3860" y="15288"/>
                  </a:cubicBezTo>
                  <a:cubicBezTo>
                    <a:pt x="3910" y="14812"/>
                    <a:pt x="3910" y="14336"/>
                    <a:pt x="3810" y="13885"/>
                  </a:cubicBezTo>
                  <a:cubicBezTo>
                    <a:pt x="3384" y="13609"/>
                    <a:pt x="2907" y="13459"/>
                    <a:pt x="2481" y="13208"/>
                  </a:cubicBezTo>
                  <a:cubicBezTo>
                    <a:pt x="1404" y="12507"/>
                    <a:pt x="802" y="11078"/>
                    <a:pt x="627" y="9800"/>
                  </a:cubicBezTo>
                  <a:cubicBezTo>
                    <a:pt x="476" y="8672"/>
                    <a:pt x="552" y="7669"/>
                    <a:pt x="802" y="6542"/>
                  </a:cubicBezTo>
                  <a:cubicBezTo>
                    <a:pt x="877" y="6191"/>
                    <a:pt x="953" y="5790"/>
                    <a:pt x="1053" y="5439"/>
                  </a:cubicBezTo>
                  <a:cubicBezTo>
                    <a:pt x="1278" y="4662"/>
                    <a:pt x="1579" y="3835"/>
                    <a:pt x="1905" y="3108"/>
                  </a:cubicBezTo>
                  <a:cubicBezTo>
                    <a:pt x="2406" y="2055"/>
                    <a:pt x="3108" y="1103"/>
                    <a:pt x="3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173892" y="214175"/>
              <a:ext cx="987162" cy="1570799"/>
            </a:xfrm>
            <a:custGeom>
              <a:avLst/>
              <a:gdLst/>
              <a:ahLst/>
              <a:cxnLst/>
              <a:rect l="l" t="t" r="r" b="b"/>
              <a:pathLst>
                <a:path w="10929" h="17391" extrusionOk="0">
                  <a:moveTo>
                    <a:pt x="6899" y="0"/>
                  </a:moveTo>
                  <a:cubicBezTo>
                    <a:pt x="6762" y="0"/>
                    <a:pt x="6626" y="14"/>
                    <a:pt x="6492" y="48"/>
                  </a:cubicBezTo>
                  <a:cubicBezTo>
                    <a:pt x="5865" y="248"/>
                    <a:pt x="5314" y="699"/>
                    <a:pt x="5013" y="1276"/>
                  </a:cubicBezTo>
                  <a:cubicBezTo>
                    <a:pt x="4963" y="1351"/>
                    <a:pt x="4938" y="1426"/>
                    <a:pt x="4913" y="1476"/>
                  </a:cubicBezTo>
                  <a:cubicBezTo>
                    <a:pt x="4838" y="1626"/>
                    <a:pt x="4763" y="1752"/>
                    <a:pt x="4687" y="1877"/>
                  </a:cubicBezTo>
                  <a:cubicBezTo>
                    <a:pt x="4587" y="2027"/>
                    <a:pt x="4437" y="2153"/>
                    <a:pt x="4286" y="2278"/>
                  </a:cubicBezTo>
                  <a:cubicBezTo>
                    <a:pt x="4211" y="2328"/>
                    <a:pt x="4136" y="2378"/>
                    <a:pt x="4086" y="2428"/>
                  </a:cubicBezTo>
                  <a:cubicBezTo>
                    <a:pt x="3986" y="2529"/>
                    <a:pt x="3885" y="2629"/>
                    <a:pt x="3810" y="2729"/>
                  </a:cubicBezTo>
                  <a:cubicBezTo>
                    <a:pt x="3484" y="3130"/>
                    <a:pt x="3359" y="3556"/>
                    <a:pt x="3234" y="4007"/>
                  </a:cubicBezTo>
                  <a:cubicBezTo>
                    <a:pt x="3134" y="4308"/>
                    <a:pt x="3033" y="4659"/>
                    <a:pt x="2858" y="4960"/>
                  </a:cubicBezTo>
                  <a:cubicBezTo>
                    <a:pt x="2733" y="5185"/>
                    <a:pt x="2582" y="5411"/>
                    <a:pt x="2457" y="5611"/>
                  </a:cubicBezTo>
                  <a:cubicBezTo>
                    <a:pt x="2382" y="5737"/>
                    <a:pt x="2281" y="5887"/>
                    <a:pt x="2206" y="6012"/>
                  </a:cubicBezTo>
                  <a:cubicBezTo>
                    <a:pt x="1956" y="6413"/>
                    <a:pt x="1805" y="6915"/>
                    <a:pt x="1780" y="7316"/>
                  </a:cubicBezTo>
                  <a:cubicBezTo>
                    <a:pt x="1755" y="7516"/>
                    <a:pt x="1780" y="7717"/>
                    <a:pt x="1805" y="7942"/>
                  </a:cubicBezTo>
                  <a:cubicBezTo>
                    <a:pt x="1805" y="8218"/>
                    <a:pt x="1830" y="8519"/>
                    <a:pt x="1780" y="8769"/>
                  </a:cubicBezTo>
                  <a:cubicBezTo>
                    <a:pt x="1780" y="8845"/>
                    <a:pt x="1755" y="8920"/>
                    <a:pt x="1755" y="8995"/>
                  </a:cubicBezTo>
                  <a:cubicBezTo>
                    <a:pt x="1705" y="9321"/>
                    <a:pt x="1705" y="9621"/>
                    <a:pt x="1730" y="9922"/>
                  </a:cubicBezTo>
                  <a:cubicBezTo>
                    <a:pt x="1705" y="9897"/>
                    <a:pt x="1680" y="9847"/>
                    <a:pt x="1655" y="9797"/>
                  </a:cubicBezTo>
                  <a:cubicBezTo>
                    <a:pt x="1580" y="9647"/>
                    <a:pt x="1479" y="9471"/>
                    <a:pt x="1404" y="9321"/>
                  </a:cubicBezTo>
                  <a:cubicBezTo>
                    <a:pt x="1379" y="9271"/>
                    <a:pt x="1354" y="9220"/>
                    <a:pt x="1304" y="9195"/>
                  </a:cubicBezTo>
                  <a:cubicBezTo>
                    <a:pt x="1280" y="9177"/>
                    <a:pt x="1254" y="9169"/>
                    <a:pt x="1227" y="9169"/>
                  </a:cubicBezTo>
                  <a:cubicBezTo>
                    <a:pt x="1146" y="9169"/>
                    <a:pt x="1060" y="9245"/>
                    <a:pt x="1003" y="9321"/>
                  </a:cubicBezTo>
                  <a:cubicBezTo>
                    <a:pt x="978" y="9346"/>
                    <a:pt x="953" y="9346"/>
                    <a:pt x="928" y="9371"/>
                  </a:cubicBezTo>
                  <a:cubicBezTo>
                    <a:pt x="753" y="9521"/>
                    <a:pt x="577" y="9697"/>
                    <a:pt x="452" y="9947"/>
                  </a:cubicBezTo>
                  <a:cubicBezTo>
                    <a:pt x="76" y="10649"/>
                    <a:pt x="1" y="11501"/>
                    <a:pt x="251" y="12228"/>
                  </a:cubicBezTo>
                  <a:cubicBezTo>
                    <a:pt x="301" y="12353"/>
                    <a:pt x="377" y="12504"/>
                    <a:pt x="427" y="12629"/>
                  </a:cubicBezTo>
                  <a:cubicBezTo>
                    <a:pt x="502" y="12779"/>
                    <a:pt x="552" y="12930"/>
                    <a:pt x="602" y="13080"/>
                  </a:cubicBezTo>
                  <a:cubicBezTo>
                    <a:pt x="702" y="13406"/>
                    <a:pt x="753" y="13757"/>
                    <a:pt x="778" y="14133"/>
                  </a:cubicBezTo>
                  <a:lnTo>
                    <a:pt x="803" y="14208"/>
                  </a:lnTo>
                  <a:cubicBezTo>
                    <a:pt x="828" y="14634"/>
                    <a:pt x="853" y="15035"/>
                    <a:pt x="978" y="15436"/>
                  </a:cubicBezTo>
                  <a:cubicBezTo>
                    <a:pt x="1078" y="15737"/>
                    <a:pt x="1229" y="16013"/>
                    <a:pt x="1379" y="16288"/>
                  </a:cubicBezTo>
                  <a:lnTo>
                    <a:pt x="1956" y="17366"/>
                  </a:lnTo>
                  <a:cubicBezTo>
                    <a:pt x="1981" y="17391"/>
                    <a:pt x="1981" y="17391"/>
                    <a:pt x="2006" y="17391"/>
                  </a:cubicBezTo>
                  <a:lnTo>
                    <a:pt x="2031" y="17391"/>
                  </a:lnTo>
                  <a:cubicBezTo>
                    <a:pt x="2081" y="17366"/>
                    <a:pt x="2081" y="17341"/>
                    <a:pt x="2056" y="17316"/>
                  </a:cubicBezTo>
                  <a:lnTo>
                    <a:pt x="1479" y="16238"/>
                  </a:lnTo>
                  <a:cubicBezTo>
                    <a:pt x="1354" y="15962"/>
                    <a:pt x="1204" y="15687"/>
                    <a:pt x="1103" y="15386"/>
                  </a:cubicBezTo>
                  <a:cubicBezTo>
                    <a:pt x="978" y="15010"/>
                    <a:pt x="953" y="14609"/>
                    <a:pt x="903" y="14208"/>
                  </a:cubicBezTo>
                  <a:lnTo>
                    <a:pt x="903" y="14108"/>
                  </a:lnTo>
                  <a:cubicBezTo>
                    <a:pt x="878" y="13757"/>
                    <a:pt x="828" y="13381"/>
                    <a:pt x="728" y="13030"/>
                  </a:cubicBezTo>
                  <a:cubicBezTo>
                    <a:pt x="677" y="12880"/>
                    <a:pt x="602" y="12729"/>
                    <a:pt x="527" y="12579"/>
                  </a:cubicBezTo>
                  <a:cubicBezTo>
                    <a:pt x="477" y="12454"/>
                    <a:pt x="427" y="12303"/>
                    <a:pt x="377" y="12178"/>
                  </a:cubicBezTo>
                  <a:cubicBezTo>
                    <a:pt x="126" y="11476"/>
                    <a:pt x="201" y="10674"/>
                    <a:pt x="552" y="9997"/>
                  </a:cubicBezTo>
                  <a:cubicBezTo>
                    <a:pt x="677" y="9772"/>
                    <a:pt x="853" y="9596"/>
                    <a:pt x="1028" y="9471"/>
                  </a:cubicBezTo>
                  <a:cubicBezTo>
                    <a:pt x="1028" y="9446"/>
                    <a:pt x="1053" y="9421"/>
                    <a:pt x="1078" y="9396"/>
                  </a:cubicBezTo>
                  <a:cubicBezTo>
                    <a:pt x="1101" y="9374"/>
                    <a:pt x="1183" y="9292"/>
                    <a:pt x="1218" y="9292"/>
                  </a:cubicBezTo>
                  <a:cubicBezTo>
                    <a:pt x="1222" y="9292"/>
                    <a:pt x="1226" y="9293"/>
                    <a:pt x="1229" y="9296"/>
                  </a:cubicBezTo>
                  <a:cubicBezTo>
                    <a:pt x="1254" y="9321"/>
                    <a:pt x="1279" y="9346"/>
                    <a:pt x="1304" y="9371"/>
                  </a:cubicBezTo>
                  <a:cubicBezTo>
                    <a:pt x="1379" y="9546"/>
                    <a:pt x="1454" y="9697"/>
                    <a:pt x="1555" y="9847"/>
                  </a:cubicBezTo>
                  <a:cubicBezTo>
                    <a:pt x="1630" y="9997"/>
                    <a:pt x="1705" y="10148"/>
                    <a:pt x="1780" y="10298"/>
                  </a:cubicBezTo>
                  <a:cubicBezTo>
                    <a:pt x="1780" y="10316"/>
                    <a:pt x="1805" y="10334"/>
                    <a:pt x="1829" y="10334"/>
                  </a:cubicBezTo>
                  <a:cubicBezTo>
                    <a:pt x="1839" y="10334"/>
                    <a:pt x="1848" y="10331"/>
                    <a:pt x="1855" y="10323"/>
                  </a:cubicBezTo>
                  <a:cubicBezTo>
                    <a:pt x="1880" y="10323"/>
                    <a:pt x="1906" y="10298"/>
                    <a:pt x="1880" y="10248"/>
                  </a:cubicBezTo>
                  <a:cubicBezTo>
                    <a:pt x="1830" y="9847"/>
                    <a:pt x="1805" y="9421"/>
                    <a:pt x="1880" y="9020"/>
                  </a:cubicBezTo>
                  <a:cubicBezTo>
                    <a:pt x="1880" y="8945"/>
                    <a:pt x="1906" y="8870"/>
                    <a:pt x="1906" y="8794"/>
                  </a:cubicBezTo>
                  <a:cubicBezTo>
                    <a:pt x="1956" y="8519"/>
                    <a:pt x="1931" y="8218"/>
                    <a:pt x="1906" y="7917"/>
                  </a:cubicBezTo>
                  <a:cubicBezTo>
                    <a:pt x="1906" y="7717"/>
                    <a:pt x="1880" y="7516"/>
                    <a:pt x="1906" y="7316"/>
                  </a:cubicBezTo>
                  <a:cubicBezTo>
                    <a:pt x="1931" y="6940"/>
                    <a:pt x="2081" y="6464"/>
                    <a:pt x="2307" y="6088"/>
                  </a:cubicBezTo>
                  <a:cubicBezTo>
                    <a:pt x="2382" y="5937"/>
                    <a:pt x="2482" y="5812"/>
                    <a:pt x="2557" y="5687"/>
                  </a:cubicBezTo>
                  <a:cubicBezTo>
                    <a:pt x="2708" y="5461"/>
                    <a:pt x="2833" y="5261"/>
                    <a:pt x="2958" y="5035"/>
                  </a:cubicBezTo>
                  <a:cubicBezTo>
                    <a:pt x="3134" y="4709"/>
                    <a:pt x="3234" y="4358"/>
                    <a:pt x="3334" y="4032"/>
                  </a:cubicBezTo>
                  <a:cubicBezTo>
                    <a:pt x="3484" y="3581"/>
                    <a:pt x="3585" y="3180"/>
                    <a:pt x="3885" y="2804"/>
                  </a:cubicBezTo>
                  <a:cubicBezTo>
                    <a:pt x="3986" y="2704"/>
                    <a:pt x="4061" y="2604"/>
                    <a:pt x="4161" y="2529"/>
                  </a:cubicBezTo>
                  <a:cubicBezTo>
                    <a:pt x="4236" y="2479"/>
                    <a:pt x="4286" y="2403"/>
                    <a:pt x="4362" y="2353"/>
                  </a:cubicBezTo>
                  <a:cubicBezTo>
                    <a:pt x="4512" y="2228"/>
                    <a:pt x="4662" y="2103"/>
                    <a:pt x="4788" y="1927"/>
                  </a:cubicBezTo>
                  <a:cubicBezTo>
                    <a:pt x="4888" y="1802"/>
                    <a:pt x="4938" y="1677"/>
                    <a:pt x="5013" y="1526"/>
                  </a:cubicBezTo>
                  <a:cubicBezTo>
                    <a:pt x="5038" y="1476"/>
                    <a:pt x="5063" y="1401"/>
                    <a:pt x="5114" y="1351"/>
                  </a:cubicBezTo>
                  <a:cubicBezTo>
                    <a:pt x="5414" y="774"/>
                    <a:pt x="5916" y="348"/>
                    <a:pt x="6542" y="173"/>
                  </a:cubicBezTo>
                  <a:cubicBezTo>
                    <a:pt x="6659" y="139"/>
                    <a:pt x="6782" y="125"/>
                    <a:pt x="6908" y="125"/>
                  </a:cubicBezTo>
                  <a:cubicBezTo>
                    <a:pt x="7160" y="125"/>
                    <a:pt x="7428" y="181"/>
                    <a:pt x="7695" y="248"/>
                  </a:cubicBezTo>
                  <a:cubicBezTo>
                    <a:pt x="7946" y="298"/>
                    <a:pt x="8221" y="373"/>
                    <a:pt x="8472" y="373"/>
                  </a:cubicBezTo>
                  <a:cubicBezTo>
                    <a:pt x="9274" y="373"/>
                    <a:pt x="9951" y="749"/>
                    <a:pt x="10276" y="1301"/>
                  </a:cubicBezTo>
                  <a:cubicBezTo>
                    <a:pt x="10502" y="1677"/>
                    <a:pt x="10552" y="2128"/>
                    <a:pt x="10602" y="2529"/>
                  </a:cubicBezTo>
                  <a:cubicBezTo>
                    <a:pt x="10728" y="3556"/>
                    <a:pt x="10803" y="4534"/>
                    <a:pt x="10276" y="5261"/>
                  </a:cubicBezTo>
                  <a:cubicBezTo>
                    <a:pt x="10151" y="5436"/>
                    <a:pt x="10001" y="5586"/>
                    <a:pt x="9875" y="5737"/>
                  </a:cubicBezTo>
                  <a:cubicBezTo>
                    <a:pt x="9600" y="6012"/>
                    <a:pt x="9324" y="6313"/>
                    <a:pt x="9224" y="6689"/>
                  </a:cubicBezTo>
                  <a:cubicBezTo>
                    <a:pt x="9174" y="6890"/>
                    <a:pt x="9174" y="7090"/>
                    <a:pt x="9174" y="7291"/>
                  </a:cubicBezTo>
                  <a:lnTo>
                    <a:pt x="9224" y="8393"/>
                  </a:lnTo>
                  <a:cubicBezTo>
                    <a:pt x="9249" y="9020"/>
                    <a:pt x="9149" y="9496"/>
                    <a:pt x="8873" y="9997"/>
                  </a:cubicBezTo>
                  <a:cubicBezTo>
                    <a:pt x="8547" y="10624"/>
                    <a:pt x="7870" y="10975"/>
                    <a:pt x="7119" y="11301"/>
                  </a:cubicBezTo>
                  <a:lnTo>
                    <a:pt x="6266" y="11702"/>
                  </a:lnTo>
                  <a:cubicBezTo>
                    <a:pt x="6241" y="11702"/>
                    <a:pt x="6241" y="11727"/>
                    <a:pt x="6216" y="11727"/>
                  </a:cubicBezTo>
                  <a:cubicBezTo>
                    <a:pt x="6191" y="11852"/>
                    <a:pt x="6266" y="11927"/>
                    <a:pt x="6442" y="12002"/>
                  </a:cubicBezTo>
                  <a:cubicBezTo>
                    <a:pt x="6718" y="12153"/>
                    <a:pt x="7043" y="12178"/>
                    <a:pt x="7369" y="12228"/>
                  </a:cubicBezTo>
                  <a:cubicBezTo>
                    <a:pt x="7770" y="12253"/>
                    <a:pt x="8171" y="12303"/>
                    <a:pt x="8472" y="12529"/>
                  </a:cubicBezTo>
                  <a:cubicBezTo>
                    <a:pt x="8572" y="12629"/>
                    <a:pt x="8647" y="12754"/>
                    <a:pt x="8597" y="12880"/>
                  </a:cubicBezTo>
                  <a:cubicBezTo>
                    <a:pt x="8572" y="12930"/>
                    <a:pt x="8522" y="12980"/>
                    <a:pt x="8472" y="13030"/>
                  </a:cubicBezTo>
                  <a:lnTo>
                    <a:pt x="8447" y="13055"/>
                  </a:lnTo>
                  <a:cubicBezTo>
                    <a:pt x="8096" y="13331"/>
                    <a:pt x="7896" y="13757"/>
                    <a:pt x="7720" y="14183"/>
                  </a:cubicBezTo>
                  <a:cubicBezTo>
                    <a:pt x="7595" y="14509"/>
                    <a:pt x="7444" y="14835"/>
                    <a:pt x="7219" y="15085"/>
                  </a:cubicBezTo>
                  <a:cubicBezTo>
                    <a:pt x="6968" y="15386"/>
                    <a:pt x="6617" y="15586"/>
                    <a:pt x="6291" y="15787"/>
                  </a:cubicBezTo>
                  <a:cubicBezTo>
                    <a:pt x="5916" y="16013"/>
                    <a:pt x="5515" y="16238"/>
                    <a:pt x="5063" y="16313"/>
                  </a:cubicBezTo>
                  <a:cubicBezTo>
                    <a:pt x="4913" y="16338"/>
                    <a:pt x="4788" y="16338"/>
                    <a:pt x="4637" y="16363"/>
                  </a:cubicBezTo>
                  <a:lnTo>
                    <a:pt x="4437" y="16363"/>
                  </a:lnTo>
                  <a:cubicBezTo>
                    <a:pt x="3735" y="16439"/>
                    <a:pt x="3033" y="16714"/>
                    <a:pt x="2482" y="17165"/>
                  </a:cubicBezTo>
                  <a:cubicBezTo>
                    <a:pt x="2457" y="17190"/>
                    <a:pt x="2457" y="17216"/>
                    <a:pt x="2457" y="17241"/>
                  </a:cubicBezTo>
                  <a:cubicBezTo>
                    <a:pt x="2482" y="17266"/>
                    <a:pt x="2532" y="17266"/>
                    <a:pt x="2557" y="17266"/>
                  </a:cubicBezTo>
                  <a:cubicBezTo>
                    <a:pt x="3083" y="16840"/>
                    <a:pt x="3760" y="16564"/>
                    <a:pt x="4437" y="16489"/>
                  </a:cubicBezTo>
                  <a:lnTo>
                    <a:pt x="4662" y="16489"/>
                  </a:lnTo>
                  <a:cubicBezTo>
                    <a:pt x="4788" y="16464"/>
                    <a:pt x="4938" y="16464"/>
                    <a:pt x="5063" y="16439"/>
                  </a:cubicBezTo>
                  <a:cubicBezTo>
                    <a:pt x="5540" y="16338"/>
                    <a:pt x="5966" y="16113"/>
                    <a:pt x="6367" y="15887"/>
                  </a:cubicBezTo>
                  <a:cubicBezTo>
                    <a:pt x="6667" y="15687"/>
                    <a:pt x="7043" y="15486"/>
                    <a:pt x="7319" y="15160"/>
                  </a:cubicBezTo>
                  <a:cubicBezTo>
                    <a:pt x="7545" y="14885"/>
                    <a:pt x="7695" y="14559"/>
                    <a:pt x="7845" y="14233"/>
                  </a:cubicBezTo>
                  <a:cubicBezTo>
                    <a:pt x="8021" y="13807"/>
                    <a:pt x="8196" y="13406"/>
                    <a:pt x="8522" y="13130"/>
                  </a:cubicBezTo>
                  <a:lnTo>
                    <a:pt x="8547" y="13105"/>
                  </a:lnTo>
                  <a:cubicBezTo>
                    <a:pt x="8622" y="13055"/>
                    <a:pt x="8672" y="13005"/>
                    <a:pt x="8723" y="12930"/>
                  </a:cubicBezTo>
                  <a:cubicBezTo>
                    <a:pt x="8798" y="12754"/>
                    <a:pt x="8672" y="12554"/>
                    <a:pt x="8547" y="12454"/>
                  </a:cubicBezTo>
                  <a:cubicBezTo>
                    <a:pt x="8221" y="12178"/>
                    <a:pt x="7795" y="12128"/>
                    <a:pt x="7369" y="12103"/>
                  </a:cubicBezTo>
                  <a:cubicBezTo>
                    <a:pt x="7068" y="12053"/>
                    <a:pt x="6768" y="12028"/>
                    <a:pt x="6492" y="11902"/>
                  </a:cubicBezTo>
                  <a:cubicBezTo>
                    <a:pt x="6417" y="11877"/>
                    <a:pt x="6367" y="11827"/>
                    <a:pt x="6342" y="11802"/>
                  </a:cubicBezTo>
                  <a:lnTo>
                    <a:pt x="7169" y="11426"/>
                  </a:lnTo>
                  <a:cubicBezTo>
                    <a:pt x="7770" y="11150"/>
                    <a:pt x="8622" y="10774"/>
                    <a:pt x="8998" y="10048"/>
                  </a:cubicBezTo>
                  <a:cubicBezTo>
                    <a:pt x="9249" y="9546"/>
                    <a:pt x="9349" y="9045"/>
                    <a:pt x="9349" y="8393"/>
                  </a:cubicBezTo>
                  <a:lnTo>
                    <a:pt x="9299" y="7291"/>
                  </a:lnTo>
                  <a:cubicBezTo>
                    <a:pt x="9299" y="7090"/>
                    <a:pt x="9299" y="6915"/>
                    <a:pt x="9324" y="6714"/>
                  </a:cubicBezTo>
                  <a:cubicBezTo>
                    <a:pt x="9424" y="6363"/>
                    <a:pt x="9675" y="6113"/>
                    <a:pt x="9951" y="5837"/>
                  </a:cubicBezTo>
                  <a:cubicBezTo>
                    <a:pt x="10101" y="5687"/>
                    <a:pt x="10251" y="5511"/>
                    <a:pt x="10377" y="5336"/>
                  </a:cubicBezTo>
                  <a:cubicBezTo>
                    <a:pt x="10928" y="4559"/>
                    <a:pt x="10853" y="3556"/>
                    <a:pt x="10728" y="2529"/>
                  </a:cubicBezTo>
                  <a:cubicBezTo>
                    <a:pt x="10677" y="2103"/>
                    <a:pt x="10627" y="1652"/>
                    <a:pt x="10402" y="1251"/>
                  </a:cubicBezTo>
                  <a:cubicBezTo>
                    <a:pt x="10051" y="649"/>
                    <a:pt x="9324" y="273"/>
                    <a:pt x="8497" y="248"/>
                  </a:cubicBezTo>
                  <a:cubicBezTo>
                    <a:pt x="8246" y="248"/>
                    <a:pt x="7971" y="198"/>
                    <a:pt x="7720" y="123"/>
                  </a:cubicBezTo>
                  <a:cubicBezTo>
                    <a:pt x="7453" y="56"/>
                    <a:pt x="7174" y="0"/>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1825" y="950945"/>
              <a:ext cx="346487" cy="1424928"/>
            </a:xfrm>
            <a:custGeom>
              <a:avLst/>
              <a:gdLst/>
              <a:ahLst/>
              <a:cxnLst/>
              <a:rect l="l" t="t" r="r" b="b"/>
              <a:pathLst>
                <a:path w="3836" h="15776" extrusionOk="0">
                  <a:moveTo>
                    <a:pt x="3512" y="0"/>
                  </a:moveTo>
                  <a:cubicBezTo>
                    <a:pt x="3495" y="0"/>
                    <a:pt x="3477" y="18"/>
                    <a:pt x="3459" y="36"/>
                  </a:cubicBezTo>
                  <a:cubicBezTo>
                    <a:pt x="3284" y="362"/>
                    <a:pt x="3083" y="713"/>
                    <a:pt x="2883" y="1063"/>
                  </a:cubicBezTo>
                  <a:cubicBezTo>
                    <a:pt x="2682" y="1389"/>
                    <a:pt x="2507" y="1740"/>
                    <a:pt x="2306" y="2066"/>
                  </a:cubicBezTo>
                  <a:cubicBezTo>
                    <a:pt x="2006" y="2592"/>
                    <a:pt x="1705" y="3119"/>
                    <a:pt x="1429" y="3670"/>
                  </a:cubicBezTo>
                  <a:cubicBezTo>
                    <a:pt x="777" y="4998"/>
                    <a:pt x="351" y="6402"/>
                    <a:pt x="151" y="7856"/>
                  </a:cubicBezTo>
                  <a:cubicBezTo>
                    <a:pt x="1" y="8983"/>
                    <a:pt x="26" y="9936"/>
                    <a:pt x="226" y="10763"/>
                  </a:cubicBezTo>
                  <a:cubicBezTo>
                    <a:pt x="351" y="11289"/>
                    <a:pt x="577" y="11815"/>
                    <a:pt x="903" y="12467"/>
                  </a:cubicBezTo>
                  <a:cubicBezTo>
                    <a:pt x="1304" y="13219"/>
                    <a:pt x="1780" y="13946"/>
                    <a:pt x="2231" y="14648"/>
                  </a:cubicBezTo>
                  <a:cubicBezTo>
                    <a:pt x="2557" y="15149"/>
                    <a:pt x="2908" y="15650"/>
                    <a:pt x="3459" y="15775"/>
                  </a:cubicBezTo>
                  <a:lnTo>
                    <a:pt x="3584" y="15775"/>
                  </a:lnTo>
                  <a:cubicBezTo>
                    <a:pt x="3660" y="15775"/>
                    <a:pt x="3735" y="15775"/>
                    <a:pt x="3785" y="15725"/>
                  </a:cubicBezTo>
                  <a:cubicBezTo>
                    <a:pt x="3810" y="15725"/>
                    <a:pt x="3810" y="15675"/>
                    <a:pt x="3810" y="15650"/>
                  </a:cubicBezTo>
                  <a:cubicBezTo>
                    <a:pt x="3785" y="15625"/>
                    <a:pt x="3735" y="15625"/>
                    <a:pt x="3710" y="15625"/>
                  </a:cubicBezTo>
                  <a:cubicBezTo>
                    <a:pt x="3680" y="15654"/>
                    <a:pt x="3642" y="15667"/>
                    <a:pt x="3596" y="15667"/>
                  </a:cubicBezTo>
                  <a:cubicBezTo>
                    <a:pt x="3563" y="15667"/>
                    <a:pt x="3526" y="15660"/>
                    <a:pt x="3484" y="15650"/>
                  </a:cubicBezTo>
                  <a:cubicBezTo>
                    <a:pt x="2983" y="15525"/>
                    <a:pt x="2632" y="15074"/>
                    <a:pt x="2331" y="14597"/>
                  </a:cubicBezTo>
                  <a:cubicBezTo>
                    <a:pt x="1880" y="13896"/>
                    <a:pt x="1404" y="13169"/>
                    <a:pt x="1003" y="12392"/>
                  </a:cubicBezTo>
                  <a:cubicBezTo>
                    <a:pt x="677" y="11765"/>
                    <a:pt x="477" y="11239"/>
                    <a:pt x="326" y="10738"/>
                  </a:cubicBezTo>
                  <a:cubicBezTo>
                    <a:pt x="126" y="9911"/>
                    <a:pt x="126" y="8983"/>
                    <a:pt x="276" y="7881"/>
                  </a:cubicBezTo>
                  <a:cubicBezTo>
                    <a:pt x="477" y="6427"/>
                    <a:pt x="903" y="5048"/>
                    <a:pt x="1529" y="3720"/>
                  </a:cubicBezTo>
                  <a:cubicBezTo>
                    <a:pt x="1805" y="3169"/>
                    <a:pt x="2106" y="2642"/>
                    <a:pt x="2407" y="2116"/>
                  </a:cubicBezTo>
                  <a:cubicBezTo>
                    <a:pt x="2606" y="1792"/>
                    <a:pt x="2781" y="1443"/>
                    <a:pt x="2980" y="1118"/>
                  </a:cubicBezTo>
                  <a:lnTo>
                    <a:pt x="2980" y="1118"/>
                  </a:lnTo>
                  <a:cubicBezTo>
                    <a:pt x="2848" y="1379"/>
                    <a:pt x="2715" y="1622"/>
                    <a:pt x="2582" y="1866"/>
                  </a:cubicBezTo>
                  <a:cubicBezTo>
                    <a:pt x="2356" y="2292"/>
                    <a:pt x="2106" y="2693"/>
                    <a:pt x="1905" y="3144"/>
                  </a:cubicBezTo>
                  <a:cubicBezTo>
                    <a:pt x="1579" y="3896"/>
                    <a:pt x="1254" y="4723"/>
                    <a:pt x="1053" y="5475"/>
                  </a:cubicBezTo>
                  <a:cubicBezTo>
                    <a:pt x="953" y="5800"/>
                    <a:pt x="878" y="6176"/>
                    <a:pt x="803" y="6527"/>
                  </a:cubicBezTo>
                  <a:lnTo>
                    <a:pt x="777" y="6577"/>
                  </a:lnTo>
                  <a:cubicBezTo>
                    <a:pt x="527" y="7755"/>
                    <a:pt x="477" y="8758"/>
                    <a:pt x="627" y="9861"/>
                  </a:cubicBezTo>
                  <a:cubicBezTo>
                    <a:pt x="828" y="11414"/>
                    <a:pt x="1529" y="12693"/>
                    <a:pt x="2507" y="13294"/>
                  </a:cubicBezTo>
                  <a:cubicBezTo>
                    <a:pt x="2707" y="13419"/>
                    <a:pt x="2933" y="13520"/>
                    <a:pt x="3158" y="13620"/>
                  </a:cubicBezTo>
                  <a:cubicBezTo>
                    <a:pt x="3334" y="13720"/>
                    <a:pt x="3534" y="13795"/>
                    <a:pt x="3735" y="13921"/>
                  </a:cubicBezTo>
                  <a:cubicBezTo>
                    <a:pt x="3742" y="13928"/>
                    <a:pt x="3750" y="13931"/>
                    <a:pt x="3757" y="13931"/>
                  </a:cubicBezTo>
                  <a:cubicBezTo>
                    <a:pt x="3775" y="13931"/>
                    <a:pt x="3792" y="13913"/>
                    <a:pt x="3810" y="13896"/>
                  </a:cubicBezTo>
                  <a:cubicBezTo>
                    <a:pt x="3835" y="13871"/>
                    <a:pt x="3810" y="13820"/>
                    <a:pt x="3785" y="13820"/>
                  </a:cubicBezTo>
                  <a:cubicBezTo>
                    <a:pt x="3610" y="13695"/>
                    <a:pt x="3384" y="13595"/>
                    <a:pt x="3209" y="13520"/>
                  </a:cubicBezTo>
                  <a:cubicBezTo>
                    <a:pt x="2983" y="13419"/>
                    <a:pt x="2782" y="13319"/>
                    <a:pt x="2582" y="13194"/>
                  </a:cubicBezTo>
                  <a:cubicBezTo>
                    <a:pt x="1630" y="12617"/>
                    <a:pt x="953" y="11364"/>
                    <a:pt x="752" y="9861"/>
                  </a:cubicBezTo>
                  <a:cubicBezTo>
                    <a:pt x="602" y="8758"/>
                    <a:pt x="652" y="7755"/>
                    <a:pt x="903" y="6627"/>
                  </a:cubicBezTo>
                  <a:lnTo>
                    <a:pt x="928" y="6552"/>
                  </a:lnTo>
                  <a:cubicBezTo>
                    <a:pt x="1003" y="6226"/>
                    <a:pt x="1078" y="5825"/>
                    <a:pt x="1178" y="5500"/>
                  </a:cubicBezTo>
                  <a:cubicBezTo>
                    <a:pt x="1379" y="4773"/>
                    <a:pt x="1680" y="3946"/>
                    <a:pt x="2031" y="3194"/>
                  </a:cubicBezTo>
                  <a:cubicBezTo>
                    <a:pt x="2206" y="2768"/>
                    <a:pt x="2457" y="2342"/>
                    <a:pt x="2682" y="1941"/>
                  </a:cubicBezTo>
                  <a:cubicBezTo>
                    <a:pt x="3008" y="1339"/>
                    <a:pt x="3359" y="738"/>
                    <a:pt x="3584" y="86"/>
                  </a:cubicBezTo>
                  <a:cubicBezTo>
                    <a:pt x="3584" y="36"/>
                    <a:pt x="3584" y="11"/>
                    <a:pt x="3534" y="11"/>
                  </a:cubicBezTo>
                  <a:cubicBezTo>
                    <a:pt x="3527" y="4"/>
                    <a:pt x="3520"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315121" y="241091"/>
              <a:ext cx="285337" cy="719961"/>
            </a:xfrm>
            <a:custGeom>
              <a:avLst/>
              <a:gdLst/>
              <a:ahLst/>
              <a:cxnLst/>
              <a:rect l="l" t="t" r="r" b="b"/>
              <a:pathLst>
                <a:path w="3159" h="7971" extrusionOk="0">
                  <a:moveTo>
                    <a:pt x="2933" y="0"/>
                  </a:moveTo>
                  <a:cubicBezTo>
                    <a:pt x="2883" y="0"/>
                    <a:pt x="2857" y="50"/>
                    <a:pt x="2883" y="75"/>
                  </a:cubicBezTo>
                  <a:cubicBezTo>
                    <a:pt x="3033" y="1128"/>
                    <a:pt x="2832" y="2206"/>
                    <a:pt x="2331" y="3108"/>
                  </a:cubicBezTo>
                  <a:cubicBezTo>
                    <a:pt x="2281" y="3208"/>
                    <a:pt x="2231" y="3283"/>
                    <a:pt x="2181" y="3359"/>
                  </a:cubicBezTo>
                  <a:cubicBezTo>
                    <a:pt x="2106" y="3484"/>
                    <a:pt x="2030" y="3634"/>
                    <a:pt x="1955" y="3785"/>
                  </a:cubicBezTo>
                  <a:cubicBezTo>
                    <a:pt x="1880" y="3935"/>
                    <a:pt x="1830" y="4085"/>
                    <a:pt x="1755" y="4236"/>
                  </a:cubicBezTo>
                  <a:cubicBezTo>
                    <a:pt x="1680" y="4461"/>
                    <a:pt x="1604" y="4687"/>
                    <a:pt x="1479" y="4887"/>
                  </a:cubicBezTo>
                  <a:cubicBezTo>
                    <a:pt x="1404" y="5013"/>
                    <a:pt x="1304" y="5138"/>
                    <a:pt x="1203" y="5238"/>
                  </a:cubicBezTo>
                  <a:cubicBezTo>
                    <a:pt x="1128" y="5339"/>
                    <a:pt x="1028" y="5464"/>
                    <a:pt x="953" y="5564"/>
                  </a:cubicBezTo>
                  <a:cubicBezTo>
                    <a:pt x="727" y="5915"/>
                    <a:pt x="627" y="6316"/>
                    <a:pt x="502" y="6717"/>
                  </a:cubicBezTo>
                  <a:cubicBezTo>
                    <a:pt x="376" y="7118"/>
                    <a:pt x="251" y="7519"/>
                    <a:pt x="25" y="7870"/>
                  </a:cubicBezTo>
                  <a:cubicBezTo>
                    <a:pt x="0" y="7895"/>
                    <a:pt x="0" y="7945"/>
                    <a:pt x="25" y="7945"/>
                  </a:cubicBezTo>
                  <a:cubicBezTo>
                    <a:pt x="50" y="7970"/>
                    <a:pt x="50" y="7970"/>
                    <a:pt x="75" y="7970"/>
                  </a:cubicBezTo>
                  <a:cubicBezTo>
                    <a:pt x="101" y="7970"/>
                    <a:pt x="101" y="7945"/>
                    <a:pt x="126" y="7945"/>
                  </a:cubicBezTo>
                  <a:cubicBezTo>
                    <a:pt x="376" y="7569"/>
                    <a:pt x="502" y="7168"/>
                    <a:pt x="627" y="6742"/>
                  </a:cubicBezTo>
                  <a:cubicBezTo>
                    <a:pt x="727" y="6366"/>
                    <a:pt x="852" y="5965"/>
                    <a:pt x="1078" y="5639"/>
                  </a:cubicBezTo>
                  <a:cubicBezTo>
                    <a:pt x="1128" y="5514"/>
                    <a:pt x="1228" y="5414"/>
                    <a:pt x="1304" y="5313"/>
                  </a:cubicBezTo>
                  <a:cubicBezTo>
                    <a:pt x="1404" y="5213"/>
                    <a:pt x="1504" y="5088"/>
                    <a:pt x="1579" y="4938"/>
                  </a:cubicBezTo>
                  <a:cubicBezTo>
                    <a:pt x="1705" y="4737"/>
                    <a:pt x="1780" y="4511"/>
                    <a:pt x="1880" y="4286"/>
                  </a:cubicBezTo>
                  <a:cubicBezTo>
                    <a:pt x="1930" y="4135"/>
                    <a:pt x="1980" y="3985"/>
                    <a:pt x="2055" y="3835"/>
                  </a:cubicBezTo>
                  <a:cubicBezTo>
                    <a:pt x="2131" y="3684"/>
                    <a:pt x="2206" y="3559"/>
                    <a:pt x="2306" y="3409"/>
                  </a:cubicBezTo>
                  <a:cubicBezTo>
                    <a:pt x="2331" y="3333"/>
                    <a:pt x="2381" y="3258"/>
                    <a:pt x="2431" y="3183"/>
                  </a:cubicBezTo>
                  <a:cubicBezTo>
                    <a:pt x="2958" y="2231"/>
                    <a:pt x="3158" y="1128"/>
                    <a:pt x="2983" y="50"/>
                  </a:cubicBezTo>
                  <a:cubicBezTo>
                    <a:pt x="2983" y="25"/>
                    <a:pt x="2958" y="0"/>
                    <a:pt x="2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77389" y="979035"/>
              <a:ext cx="111009" cy="217406"/>
            </a:xfrm>
            <a:custGeom>
              <a:avLst/>
              <a:gdLst/>
              <a:ahLst/>
              <a:cxnLst/>
              <a:rect l="l" t="t" r="r" b="b"/>
              <a:pathLst>
                <a:path w="1229" h="2407" extrusionOk="0">
                  <a:moveTo>
                    <a:pt x="26" y="1"/>
                  </a:moveTo>
                  <a:cubicBezTo>
                    <a:pt x="1" y="26"/>
                    <a:pt x="1" y="76"/>
                    <a:pt x="1" y="101"/>
                  </a:cubicBezTo>
                  <a:cubicBezTo>
                    <a:pt x="427" y="828"/>
                    <a:pt x="803" y="1580"/>
                    <a:pt x="1103" y="2357"/>
                  </a:cubicBezTo>
                  <a:cubicBezTo>
                    <a:pt x="1103" y="2382"/>
                    <a:pt x="1129" y="2407"/>
                    <a:pt x="1154" y="2407"/>
                  </a:cubicBezTo>
                  <a:cubicBezTo>
                    <a:pt x="1179" y="2407"/>
                    <a:pt x="1179" y="2407"/>
                    <a:pt x="1179" y="2382"/>
                  </a:cubicBezTo>
                  <a:cubicBezTo>
                    <a:pt x="1204" y="2382"/>
                    <a:pt x="1229" y="2357"/>
                    <a:pt x="1229" y="2306"/>
                  </a:cubicBezTo>
                  <a:cubicBezTo>
                    <a:pt x="903" y="1529"/>
                    <a:pt x="552" y="752"/>
                    <a:pt x="126" y="26"/>
                  </a:cubicBezTo>
                  <a:cubicBezTo>
                    <a:pt x="101" y="1"/>
                    <a:pt x="7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124990" y="678529"/>
              <a:ext cx="196999" cy="287045"/>
            </a:xfrm>
            <a:custGeom>
              <a:avLst/>
              <a:gdLst/>
              <a:ahLst/>
              <a:cxnLst/>
              <a:rect l="l" t="t" r="r" b="b"/>
              <a:pathLst>
                <a:path w="2181" h="3178" extrusionOk="0">
                  <a:moveTo>
                    <a:pt x="63" y="1"/>
                  </a:moveTo>
                  <a:cubicBezTo>
                    <a:pt x="50" y="1"/>
                    <a:pt x="38" y="7"/>
                    <a:pt x="25" y="19"/>
                  </a:cubicBezTo>
                  <a:cubicBezTo>
                    <a:pt x="0" y="44"/>
                    <a:pt x="0" y="69"/>
                    <a:pt x="25" y="95"/>
                  </a:cubicBezTo>
                  <a:cubicBezTo>
                    <a:pt x="677" y="846"/>
                    <a:pt x="1303" y="1523"/>
                    <a:pt x="1805" y="2375"/>
                  </a:cubicBezTo>
                  <a:cubicBezTo>
                    <a:pt x="1930" y="2601"/>
                    <a:pt x="2055" y="2851"/>
                    <a:pt x="2055" y="3127"/>
                  </a:cubicBezTo>
                  <a:cubicBezTo>
                    <a:pt x="2055" y="3152"/>
                    <a:pt x="2080" y="3177"/>
                    <a:pt x="2130" y="3177"/>
                  </a:cubicBezTo>
                  <a:cubicBezTo>
                    <a:pt x="2155" y="3177"/>
                    <a:pt x="2180" y="3152"/>
                    <a:pt x="2180" y="3127"/>
                  </a:cubicBezTo>
                  <a:cubicBezTo>
                    <a:pt x="2180" y="2826"/>
                    <a:pt x="2030" y="2576"/>
                    <a:pt x="1905" y="2325"/>
                  </a:cubicBezTo>
                  <a:cubicBezTo>
                    <a:pt x="1404" y="1473"/>
                    <a:pt x="777" y="771"/>
                    <a:pt x="100" y="19"/>
                  </a:cubicBez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8599" y="1157876"/>
              <a:ext cx="81563" cy="285329"/>
            </a:xfrm>
            <a:custGeom>
              <a:avLst/>
              <a:gdLst/>
              <a:ahLst/>
              <a:cxnLst/>
              <a:rect l="l" t="t" r="r" b="b"/>
              <a:pathLst>
                <a:path w="903" h="3159" extrusionOk="0">
                  <a:moveTo>
                    <a:pt x="50" y="1"/>
                  </a:moveTo>
                  <a:cubicBezTo>
                    <a:pt x="25" y="1"/>
                    <a:pt x="0" y="26"/>
                    <a:pt x="0" y="76"/>
                  </a:cubicBezTo>
                  <a:cubicBezTo>
                    <a:pt x="101" y="1028"/>
                    <a:pt x="326" y="1981"/>
                    <a:pt x="677" y="2858"/>
                  </a:cubicBezTo>
                  <a:cubicBezTo>
                    <a:pt x="702" y="2958"/>
                    <a:pt x="752" y="3033"/>
                    <a:pt x="777" y="3108"/>
                  </a:cubicBezTo>
                  <a:cubicBezTo>
                    <a:pt x="777" y="3133"/>
                    <a:pt x="802" y="3158"/>
                    <a:pt x="827" y="3158"/>
                  </a:cubicBezTo>
                  <a:lnTo>
                    <a:pt x="852" y="3158"/>
                  </a:lnTo>
                  <a:cubicBezTo>
                    <a:pt x="878" y="3133"/>
                    <a:pt x="903" y="3108"/>
                    <a:pt x="878" y="3083"/>
                  </a:cubicBezTo>
                  <a:cubicBezTo>
                    <a:pt x="852" y="2983"/>
                    <a:pt x="827" y="2908"/>
                    <a:pt x="802" y="2833"/>
                  </a:cubicBezTo>
                  <a:cubicBezTo>
                    <a:pt x="451" y="1930"/>
                    <a:pt x="226" y="1003"/>
                    <a:pt x="126" y="51"/>
                  </a:cubicBezTo>
                  <a:cubicBezTo>
                    <a:pt x="12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90071" y="1414486"/>
              <a:ext cx="122300" cy="171342"/>
            </a:xfrm>
            <a:custGeom>
              <a:avLst/>
              <a:gdLst/>
              <a:ahLst/>
              <a:cxnLst/>
              <a:rect l="l" t="t" r="r" b="b"/>
              <a:pathLst>
                <a:path w="1354" h="1897" extrusionOk="0">
                  <a:moveTo>
                    <a:pt x="89" y="0"/>
                  </a:moveTo>
                  <a:cubicBezTo>
                    <a:pt x="75" y="0"/>
                    <a:pt x="61" y="6"/>
                    <a:pt x="50" y="17"/>
                  </a:cubicBezTo>
                  <a:cubicBezTo>
                    <a:pt x="25" y="17"/>
                    <a:pt x="0" y="67"/>
                    <a:pt x="25" y="92"/>
                  </a:cubicBezTo>
                  <a:cubicBezTo>
                    <a:pt x="351" y="744"/>
                    <a:pt x="752" y="1345"/>
                    <a:pt x="1253" y="1896"/>
                  </a:cubicBezTo>
                  <a:lnTo>
                    <a:pt x="1328" y="1896"/>
                  </a:lnTo>
                  <a:cubicBezTo>
                    <a:pt x="1353" y="1871"/>
                    <a:pt x="1353" y="1821"/>
                    <a:pt x="1328" y="1796"/>
                  </a:cubicBezTo>
                  <a:cubicBezTo>
                    <a:pt x="852" y="1270"/>
                    <a:pt x="451" y="668"/>
                    <a:pt x="125" y="42"/>
                  </a:cubicBezTo>
                  <a:cubicBezTo>
                    <a:pt x="125"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95544" y="1306368"/>
              <a:ext cx="287595" cy="152645"/>
            </a:xfrm>
            <a:custGeom>
              <a:avLst/>
              <a:gdLst/>
              <a:ahLst/>
              <a:cxnLst/>
              <a:rect l="l" t="t" r="r" b="b"/>
              <a:pathLst>
                <a:path w="3184" h="1690" extrusionOk="0">
                  <a:moveTo>
                    <a:pt x="3110" y="0"/>
                  </a:moveTo>
                  <a:cubicBezTo>
                    <a:pt x="3100" y="0"/>
                    <a:pt x="3090" y="3"/>
                    <a:pt x="3083" y="11"/>
                  </a:cubicBezTo>
                  <a:lnTo>
                    <a:pt x="2532" y="261"/>
                  </a:lnTo>
                  <a:cubicBezTo>
                    <a:pt x="1679" y="637"/>
                    <a:pt x="802" y="1038"/>
                    <a:pt x="25" y="1565"/>
                  </a:cubicBezTo>
                  <a:cubicBezTo>
                    <a:pt x="0" y="1590"/>
                    <a:pt x="0" y="1640"/>
                    <a:pt x="25" y="1665"/>
                  </a:cubicBezTo>
                  <a:cubicBezTo>
                    <a:pt x="25" y="1665"/>
                    <a:pt x="50" y="1690"/>
                    <a:pt x="75" y="1690"/>
                  </a:cubicBezTo>
                  <a:cubicBezTo>
                    <a:pt x="75" y="1690"/>
                    <a:pt x="100" y="1690"/>
                    <a:pt x="100" y="1665"/>
                  </a:cubicBezTo>
                  <a:cubicBezTo>
                    <a:pt x="877" y="1139"/>
                    <a:pt x="1730" y="738"/>
                    <a:pt x="2582" y="362"/>
                  </a:cubicBezTo>
                  <a:lnTo>
                    <a:pt x="3133" y="111"/>
                  </a:lnTo>
                  <a:cubicBezTo>
                    <a:pt x="3158" y="111"/>
                    <a:pt x="3183" y="61"/>
                    <a:pt x="3158" y="36"/>
                  </a:cubicBezTo>
                  <a:cubicBezTo>
                    <a:pt x="3158" y="18"/>
                    <a:pt x="3133" y="0"/>
                    <a:pt x="3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54808" y="1524590"/>
              <a:ext cx="425611" cy="122387"/>
            </a:xfrm>
            <a:custGeom>
              <a:avLst/>
              <a:gdLst/>
              <a:ahLst/>
              <a:cxnLst/>
              <a:rect l="l" t="t" r="r" b="b"/>
              <a:pathLst>
                <a:path w="4712" h="1355" extrusionOk="0">
                  <a:moveTo>
                    <a:pt x="4637" y="1"/>
                  </a:moveTo>
                  <a:lnTo>
                    <a:pt x="2807" y="377"/>
                  </a:lnTo>
                  <a:cubicBezTo>
                    <a:pt x="1855" y="577"/>
                    <a:pt x="902" y="778"/>
                    <a:pt x="25" y="1229"/>
                  </a:cubicBezTo>
                  <a:cubicBezTo>
                    <a:pt x="0" y="1254"/>
                    <a:pt x="0" y="1279"/>
                    <a:pt x="0" y="1329"/>
                  </a:cubicBezTo>
                  <a:cubicBezTo>
                    <a:pt x="25" y="1329"/>
                    <a:pt x="50" y="1354"/>
                    <a:pt x="50" y="1354"/>
                  </a:cubicBezTo>
                  <a:cubicBezTo>
                    <a:pt x="75" y="1354"/>
                    <a:pt x="75" y="1354"/>
                    <a:pt x="100" y="1329"/>
                  </a:cubicBezTo>
                  <a:cubicBezTo>
                    <a:pt x="927" y="878"/>
                    <a:pt x="1905" y="677"/>
                    <a:pt x="2832" y="502"/>
                  </a:cubicBezTo>
                  <a:lnTo>
                    <a:pt x="4662" y="126"/>
                  </a:lnTo>
                  <a:cubicBezTo>
                    <a:pt x="4687" y="101"/>
                    <a:pt x="4712" y="76"/>
                    <a:pt x="4712" y="51"/>
                  </a:cubicBezTo>
                  <a:cubicBezTo>
                    <a:pt x="4712" y="1"/>
                    <a:pt x="4662" y="1"/>
                    <a:pt x="4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192823" y="1001707"/>
              <a:ext cx="470955" cy="194735"/>
            </a:xfrm>
            <a:custGeom>
              <a:avLst/>
              <a:gdLst/>
              <a:ahLst/>
              <a:cxnLst/>
              <a:rect l="l" t="t" r="r" b="b"/>
              <a:pathLst>
                <a:path w="5214" h="2156" extrusionOk="0">
                  <a:moveTo>
                    <a:pt x="5114" y="0"/>
                  </a:moveTo>
                  <a:cubicBezTo>
                    <a:pt x="4713" y="126"/>
                    <a:pt x="4287" y="251"/>
                    <a:pt x="3886" y="351"/>
                  </a:cubicBezTo>
                  <a:cubicBezTo>
                    <a:pt x="3409" y="476"/>
                    <a:pt x="2933" y="627"/>
                    <a:pt x="2482" y="777"/>
                  </a:cubicBezTo>
                  <a:cubicBezTo>
                    <a:pt x="1429" y="1128"/>
                    <a:pt x="653" y="1529"/>
                    <a:pt x="26" y="2030"/>
                  </a:cubicBezTo>
                  <a:cubicBezTo>
                    <a:pt x="1" y="2055"/>
                    <a:pt x="1" y="2106"/>
                    <a:pt x="26" y="2131"/>
                  </a:cubicBezTo>
                  <a:cubicBezTo>
                    <a:pt x="51" y="2131"/>
                    <a:pt x="51" y="2156"/>
                    <a:pt x="76" y="2156"/>
                  </a:cubicBezTo>
                  <a:cubicBezTo>
                    <a:pt x="101" y="2156"/>
                    <a:pt x="101" y="2131"/>
                    <a:pt x="126" y="2131"/>
                  </a:cubicBezTo>
                  <a:cubicBezTo>
                    <a:pt x="728" y="1629"/>
                    <a:pt x="1480" y="1228"/>
                    <a:pt x="2507" y="877"/>
                  </a:cubicBezTo>
                  <a:cubicBezTo>
                    <a:pt x="2983" y="727"/>
                    <a:pt x="3460" y="602"/>
                    <a:pt x="3911" y="476"/>
                  </a:cubicBezTo>
                  <a:cubicBezTo>
                    <a:pt x="4312" y="376"/>
                    <a:pt x="4738" y="251"/>
                    <a:pt x="5164" y="126"/>
                  </a:cubicBezTo>
                  <a:cubicBezTo>
                    <a:pt x="5189" y="100"/>
                    <a:pt x="5214" y="75"/>
                    <a:pt x="5189" y="50"/>
                  </a:cubicBezTo>
                  <a:cubicBezTo>
                    <a:pt x="5189" y="0"/>
                    <a:pt x="5139" y="0"/>
                    <a:pt x="5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312863" y="786646"/>
              <a:ext cx="355519" cy="169806"/>
            </a:xfrm>
            <a:custGeom>
              <a:avLst/>
              <a:gdLst/>
              <a:ahLst/>
              <a:cxnLst/>
              <a:rect l="l" t="t" r="r" b="b"/>
              <a:pathLst>
                <a:path w="3936" h="1880" extrusionOk="0">
                  <a:moveTo>
                    <a:pt x="3860" y="0"/>
                  </a:moveTo>
                  <a:cubicBezTo>
                    <a:pt x="2431" y="176"/>
                    <a:pt x="1078" y="802"/>
                    <a:pt x="25" y="1780"/>
                  </a:cubicBezTo>
                  <a:cubicBezTo>
                    <a:pt x="0" y="1805"/>
                    <a:pt x="0" y="1830"/>
                    <a:pt x="25" y="1855"/>
                  </a:cubicBezTo>
                  <a:cubicBezTo>
                    <a:pt x="50" y="1880"/>
                    <a:pt x="50" y="1880"/>
                    <a:pt x="75" y="1880"/>
                  </a:cubicBezTo>
                  <a:cubicBezTo>
                    <a:pt x="75" y="1880"/>
                    <a:pt x="100" y="1880"/>
                    <a:pt x="126" y="1855"/>
                  </a:cubicBezTo>
                  <a:cubicBezTo>
                    <a:pt x="1153" y="903"/>
                    <a:pt x="2481" y="276"/>
                    <a:pt x="3885" y="101"/>
                  </a:cubicBezTo>
                  <a:cubicBezTo>
                    <a:pt x="3910" y="101"/>
                    <a:pt x="3935" y="75"/>
                    <a:pt x="3935" y="50"/>
                  </a:cubicBezTo>
                  <a:cubicBezTo>
                    <a:pt x="3935" y="0"/>
                    <a:pt x="3885"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287934" y="358783"/>
              <a:ext cx="174418" cy="323806"/>
            </a:xfrm>
            <a:custGeom>
              <a:avLst/>
              <a:gdLst/>
              <a:ahLst/>
              <a:cxnLst/>
              <a:rect l="l" t="t" r="r" b="b"/>
              <a:pathLst>
                <a:path w="1931" h="3585" extrusionOk="0">
                  <a:moveTo>
                    <a:pt x="51" y="0"/>
                  </a:moveTo>
                  <a:cubicBezTo>
                    <a:pt x="26" y="0"/>
                    <a:pt x="1" y="25"/>
                    <a:pt x="1" y="76"/>
                  </a:cubicBezTo>
                  <a:cubicBezTo>
                    <a:pt x="76" y="477"/>
                    <a:pt x="226" y="878"/>
                    <a:pt x="427" y="1254"/>
                  </a:cubicBezTo>
                  <a:cubicBezTo>
                    <a:pt x="577" y="1554"/>
                    <a:pt x="803" y="1830"/>
                    <a:pt x="1003" y="2106"/>
                  </a:cubicBezTo>
                  <a:cubicBezTo>
                    <a:pt x="1354" y="2582"/>
                    <a:pt x="1655" y="3008"/>
                    <a:pt x="1805" y="3534"/>
                  </a:cubicBezTo>
                  <a:cubicBezTo>
                    <a:pt x="1830" y="3559"/>
                    <a:pt x="1830" y="3584"/>
                    <a:pt x="1880" y="3584"/>
                  </a:cubicBezTo>
                  <a:cubicBezTo>
                    <a:pt x="1905" y="3584"/>
                    <a:pt x="1930" y="3534"/>
                    <a:pt x="1930" y="3509"/>
                  </a:cubicBezTo>
                  <a:cubicBezTo>
                    <a:pt x="1780" y="2958"/>
                    <a:pt x="1429" y="2482"/>
                    <a:pt x="1103" y="2030"/>
                  </a:cubicBezTo>
                  <a:cubicBezTo>
                    <a:pt x="903" y="1755"/>
                    <a:pt x="702" y="1479"/>
                    <a:pt x="527" y="1203"/>
                  </a:cubicBezTo>
                  <a:cubicBezTo>
                    <a:pt x="326" y="827"/>
                    <a:pt x="201" y="452"/>
                    <a:pt x="126" y="51"/>
                  </a:cubicBezTo>
                  <a:cubicBezTo>
                    <a:pt x="12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464517" y="465726"/>
              <a:ext cx="310266" cy="194193"/>
            </a:xfrm>
            <a:custGeom>
              <a:avLst/>
              <a:gdLst/>
              <a:ahLst/>
              <a:cxnLst/>
              <a:rect l="l" t="t" r="r" b="b"/>
              <a:pathLst>
                <a:path w="3435" h="2150" extrusionOk="0">
                  <a:moveTo>
                    <a:pt x="3384" y="1"/>
                  </a:moveTo>
                  <a:cubicBezTo>
                    <a:pt x="3365" y="1"/>
                    <a:pt x="3346" y="7"/>
                    <a:pt x="3334" y="19"/>
                  </a:cubicBezTo>
                  <a:cubicBezTo>
                    <a:pt x="2306" y="771"/>
                    <a:pt x="1203" y="1448"/>
                    <a:pt x="51" y="2050"/>
                  </a:cubicBezTo>
                  <a:cubicBezTo>
                    <a:pt x="26" y="2050"/>
                    <a:pt x="0" y="2100"/>
                    <a:pt x="26" y="2125"/>
                  </a:cubicBezTo>
                  <a:cubicBezTo>
                    <a:pt x="26" y="2150"/>
                    <a:pt x="51" y="2150"/>
                    <a:pt x="76" y="2150"/>
                  </a:cubicBezTo>
                  <a:lnTo>
                    <a:pt x="101" y="2150"/>
                  </a:lnTo>
                  <a:cubicBezTo>
                    <a:pt x="1254" y="1573"/>
                    <a:pt x="2381" y="872"/>
                    <a:pt x="3409" y="120"/>
                  </a:cubicBezTo>
                  <a:cubicBezTo>
                    <a:pt x="3434" y="95"/>
                    <a:pt x="3434" y="44"/>
                    <a:pt x="3434" y="19"/>
                  </a:cubicBezTo>
                  <a:cubicBezTo>
                    <a:pt x="3422" y="7"/>
                    <a:pt x="3403"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147571" y="2151707"/>
              <a:ext cx="192483" cy="199251"/>
            </a:xfrm>
            <a:custGeom>
              <a:avLst/>
              <a:gdLst/>
              <a:ahLst/>
              <a:cxnLst/>
              <a:rect l="l" t="t" r="r" b="b"/>
              <a:pathLst>
                <a:path w="2131" h="2206" extrusionOk="0">
                  <a:moveTo>
                    <a:pt x="26" y="0"/>
                  </a:moveTo>
                  <a:cubicBezTo>
                    <a:pt x="26" y="25"/>
                    <a:pt x="1" y="50"/>
                    <a:pt x="26" y="50"/>
                  </a:cubicBezTo>
                  <a:cubicBezTo>
                    <a:pt x="452" y="727"/>
                    <a:pt x="878" y="1429"/>
                    <a:pt x="1504" y="1955"/>
                  </a:cubicBezTo>
                  <a:cubicBezTo>
                    <a:pt x="1630" y="2055"/>
                    <a:pt x="1805" y="2206"/>
                    <a:pt x="2006" y="2206"/>
                  </a:cubicBezTo>
                  <a:cubicBezTo>
                    <a:pt x="2031" y="2206"/>
                    <a:pt x="2056" y="2206"/>
                    <a:pt x="2081" y="2181"/>
                  </a:cubicBezTo>
                  <a:cubicBezTo>
                    <a:pt x="2106" y="2181"/>
                    <a:pt x="2131" y="2156"/>
                    <a:pt x="2106" y="2156"/>
                  </a:cubicBezTo>
                  <a:cubicBezTo>
                    <a:pt x="2106" y="2138"/>
                    <a:pt x="2106" y="2120"/>
                    <a:pt x="2097" y="2120"/>
                  </a:cubicBezTo>
                  <a:cubicBezTo>
                    <a:pt x="2093" y="2120"/>
                    <a:pt x="2088" y="2123"/>
                    <a:pt x="2081" y="2130"/>
                  </a:cubicBezTo>
                  <a:cubicBezTo>
                    <a:pt x="2066" y="2132"/>
                    <a:pt x="2051" y="2133"/>
                    <a:pt x="2036" y="2133"/>
                  </a:cubicBezTo>
                  <a:cubicBezTo>
                    <a:pt x="1851" y="2133"/>
                    <a:pt x="1670" y="1998"/>
                    <a:pt x="1555" y="1905"/>
                  </a:cubicBezTo>
                  <a:cubicBezTo>
                    <a:pt x="928" y="1379"/>
                    <a:pt x="502" y="702"/>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220010" y="2229205"/>
              <a:ext cx="126907" cy="99174"/>
            </a:xfrm>
            <a:custGeom>
              <a:avLst/>
              <a:gdLst/>
              <a:ahLst/>
              <a:cxnLst/>
              <a:rect l="l" t="t" r="r" b="b"/>
              <a:pathLst>
                <a:path w="1405" h="1098" extrusionOk="0">
                  <a:moveTo>
                    <a:pt x="41" y="1"/>
                  </a:moveTo>
                  <a:cubicBezTo>
                    <a:pt x="32" y="1"/>
                    <a:pt x="26" y="7"/>
                    <a:pt x="26" y="19"/>
                  </a:cubicBezTo>
                  <a:cubicBezTo>
                    <a:pt x="1" y="19"/>
                    <a:pt x="1" y="44"/>
                    <a:pt x="26" y="69"/>
                  </a:cubicBezTo>
                  <a:cubicBezTo>
                    <a:pt x="201" y="270"/>
                    <a:pt x="377" y="496"/>
                    <a:pt x="602" y="696"/>
                  </a:cubicBezTo>
                  <a:cubicBezTo>
                    <a:pt x="853" y="922"/>
                    <a:pt x="1103" y="1047"/>
                    <a:pt x="1379" y="1097"/>
                  </a:cubicBezTo>
                  <a:cubicBezTo>
                    <a:pt x="1379" y="1097"/>
                    <a:pt x="1404" y="1097"/>
                    <a:pt x="1404" y="1072"/>
                  </a:cubicBezTo>
                  <a:cubicBezTo>
                    <a:pt x="1404" y="1047"/>
                    <a:pt x="1404" y="1022"/>
                    <a:pt x="1379" y="1022"/>
                  </a:cubicBezTo>
                  <a:cubicBezTo>
                    <a:pt x="1128" y="972"/>
                    <a:pt x="878" y="846"/>
                    <a:pt x="652" y="646"/>
                  </a:cubicBezTo>
                  <a:cubicBezTo>
                    <a:pt x="427" y="445"/>
                    <a:pt x="251" y="2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247198" y="2235979"/>
              <a:ext cx="101977" cy="62955"/>
            </a:xfrm>
            <a:custGeom>
              <a:avLst/>
              <a:gdLst/>
              <a:ahLst/>
              <a:cxnLst/>
              <a:rect l="l" t="t" r="r" b="b"/>
              <a:pathLst>
                <a:path w="1129" h="697" extrusionOk="0">
                  <a:moveTo>
                    <a:pt x="41" y="1"/>
                  </a:moveTo>
                  <a:cubicBezTo>
                    <a:pt x="32" y="1"/>
                    <a:pt x="25" y="7"/>
                    <a:pt x="25" y="20"/>
                  </a:cubicBezTo>
                  <a:cubicBezTo>
                    <a:pt x="0" y="20"/>
                    <a:pt x="0" y="45"/>
                    <a:pt x="25" y="70"/>
                  </a:cubicBezTo>
                  <a:cubicBezTo>
                    <a:pt x="176" y="220"/>
                    <a:pt x="351" y="370"/>
                    <a:pt x="552" y="496"/>
                  </a:cubicBezTo>
                  <a:cubicBezTo>
                    <a:pt x="702" y="596"/>
                    <a:pt x="878" y="696"/>
                    <a:pt x="1078" y="696"/>
                  </a:cubicBezTo>
                  <a:cubicBezTo>
                    <a:pt x="1103" y="696"/>
                    <a:pt x="1128" y="696"/>
                    <a:pt x="1128" y="671"/>
                  </a:cubicBezTo>
                  <a:cubicBezTo>
                    <a:pt x="1128" y="646"/>
                    <a:pt x="1103" y="646"/>
                    <a:pt x="1078" y="646"/>
                  </a:cubicBezTo>
                  <a:cubicBezTo>
                    <a:pt x="903" y="621"/>
                    <a:pt x="727" y="521"/>
                    <a:pt x="577" y="421"/>
                  </a:cubicBezTo>
                  <a:cubicBezTo>
                    <a:pt x="401" y="295"/>
                    <a:pt x="226" y="17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274385" y="2233179"/>
              <a:ext cx="65666" cy="43084"/>
            </a:xfrm>
            <a:custGeom>
              <a:avLst/>
              <a:gdLst/>
              <a:ahLst/>
              <a:cxnLst/>
              <a:rect l="l" t="t" r="r" b="b"/>
              <a:pathLst>
                <a:path w="727" h="477" extrusionOk="0">
                  <a:moveTo>
                    <a:pt x="0" y="0"/>
                  </a:moveTo>
                  <a:cubicBezTo>
                    <a:pt x="0" y="25"/>
                    <a:pt x="0" y="51"/>
                    <a:pt x="0" y="51"/>
                  </a:cubicBezTo>
                  <a:cubicBezTo>
                    <a:pt x="201" y="251"/>
                    <a:pt x="426" y="401"/>
                    <a:pt x="677" y="477"/>
                  </a:cubicBezTo>
                  <a:lnTo>
                    <a:pt x="702" y="477"/>
                  </a:lnTo>
                  <a:cubicBezTo>
                    <a:pt x="702" y="477"/>
                    <a:pt x="727" y="452"/>
                    <a:pt x="727" y="452"/>
                  </a:cubicBezTo>
                  <a:cubicBezTo>
                    <a:pt x="727" y="426"/>
                    <a:pt x="727" y="401"/>
                    <a:pt x="702" y="401"/>
                  </a:cubicBezTo>
                  <a:cubicBezTo>
                    <a:pt x="476" y="326"/>
                    <a:pt x="251" y="2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299224" y="2226405"/>
              <a:ext cx="45433" cy="24929"/>
            </a:xfrm>
            <a:custGeom>
              <a:avLst/>
              <a:gdLst/>
              <a:ahLst/>
              <a:cxnLst/>
              <a:rect l="l" t="t" r="r" b="b"/>
              <a:pathLst>
                <a:path w="503" h="276" extrusionOk="0">
                  <a:moveTo>
                    <a:pt x="1" y="0"/>
                  </a:moveTo>
                  <a:cubicBezTo>
                    <a:pt x="1" y="25"/>
                    <a:pt x="1" y="50"/>
                    <a:pt x="1" y="50"/>
                  </a:cubicBezTo>
                  <a:cubicBezTo>
                    <a:pt x="151" y="151"/>
                    <a:pt x="277" y="226"/>
                    <a:pt x="452" y="276"/>
                  </a:cubicBezTo>
                  <a:cubicBezTo>
                    <a:pt x="477" y="276"/>
                    <a:pt x="477" y="276"/>
                    <a:pt x="502" y="251"/>
                  </a:cubicBezTo>
                  <a:cubicBezTo>
                    <a:pt x="502" y="226"/>
                    <a:pt x="477" y="226"/>
                    <a:pt x="477" y="201"/>
                  </a:cubicBezTo>
                  <a:cubicBezTo>
                    <a:pt x="327" y="176"/>
                    <a:pt x="176"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192823" y="2183411"/>
              <a:ext cx="22762" cy="24929"/>
            </a:xfrm>
            <a:custGeom>
              <a:avLst/>
              <a:gdLst/>
              <a:ahLst/>
              <a:cxnLst/>
              <a:rect l="l" t="t" r="r" b="b"/>
              <a:pathLst>
                <a:path w="252" h="276" extrusionOk="0">
                  <a:moveTo>
                    <a:pt x="26" y="0"/>
                  </a:moveTo>
                  <a:cubicBezTo>
                    <a:pt x="1" y="0"/>
                    <a:pt x="1" y="25"/>
                    <a:pt x="1" y="50"/>
                  </a:cubicBezTo>
                  <a:cubicBezTo>
                    <a:pt x="51" y="125"/>
                    <a:pt x="101" y="226"/>
                    <a:pt x="201" y="276"/>
                  </a:cubicBezTo>
                  <a:lnTo>
                    <a:pt x="252" y="276"/>
                  </a:lnTo>
                  <a:cubicBezTo>
                    <a:pt x="252" y="251"/>
                    <a:pt x="252" y="226"/>
                    <a:pt x="226" y="226"/>
                  </a:cubicBezTo>
                  <a:cubicBezTo>
                    <a:pt x="151" y="175"/>
                    <a:pt x="101" y="100"/>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27621" y="1843794"/>
              <a:ext cx="68015" cy="206116"/>
            </a:xfrm>
            <a:custGeom>
              <a:avLst/>
              <a:gdLst/>
              <a:ahLst/>
              <a:cxnLst/>
              <a:rect l="l" t="t" r="r" b="b"/>
              <a:pathLst>
                <a:path w="753" h="2282" extrusionOk="0">
                  <a:moveTo>
                    <a:pt x="101" y="1"/>
                  </a:moveTo>
                  <a:cubicBezTo>
                    <a:pt x="76" y="1"/>
                    <a:pt x="50" y="1"/>
                    <a:pt x="50" y="26"/>
                  </a:cubicBezTo>
                  <a:cubicBezTo>
                    <a:pt x="0" y="803"/>
                    <a:pt x="326" y="1580"/>
                    <a:pt x="702" y="2256"/>
                  </a:cubicBezTo>
                  <a:cubicBezTo>
                    <a:pt x="702" y="2281"/>
                    <a:pt x="702" y="2281"/>
                    <a:pt x="727" y="2281"/>
                  </a:cubicBezTo>
                  <a:cubicBezTo>
                    <a:pt x="752" y="2281"/>
                    <a:pt x="752" y="2256"/>
                    <a:pt x="752" y="2231"/>
                  </a:cubicBezTo>
                  <a:cubicBezTo>
                    <a:pt x="401" y="1554"/>
                    <a:pt x="76" y="803"/>
                    <a:pt x="126" y="26"/>
                  </a:cubicBezTo>
                  <a:cubicBezTo>
                    <a:pt x="126"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18588" y="1396150"/>
              <a:ext cx="45343" cy="76503"/>
            </a:xfrm>
            <a:custGeom>
              <a:avLst/>
              <a:gdLst/>
              <a:ahLst/>
              <a:cxnLst/>
              <a:rect l="l" t="t" r="r" b="b"/>
              <a:pathLst>
                <a:path w="502" h="847" extrusionOk="0">
                  <a:moveTo>
                    <a:pt x="60" y="0"/>
                  </a:moveTo>
                  <a:cubicBezTo>
                    <a:pt x="50" y="0"/>
                    <a:pt x="38" y="7"/>
                    <a:pt x="25" y="19"/>
                  </a:cubicBezTo>
                  <a:cubicBezTo>
                    <a:pt x="25" y="19"/>
                    <a:pt x="0" y="44"/>
                    <a:pt x="25" y="44"/>
                  </a:cubicBezTo>
                  <a:lnTo>
                    <a:pt x="426" y="821"/>
                  </a:lnTo>
                  <a:cubicBezTo>
                    <a:pt x="426" y="846"/>
                    <a:pt x="451" y="846"/>
                    <a:pt x="451" y="846"/>
                  </a:cubicBezTo>
                  <a:lnTo>
                    <a:pt x="476" y="846"/>
                  </a:lnTo>
                  <a:cubicBezTo>
                    <a:pt x="501" y="821"/>
                    <a:pt x="501" y="821"/>
                    <a:pt x="476" y="796"/>
                  </a:cubicBezTo>
                  <a:lnTo>
                    <a:pt x="75" y="19"/>
                  </a:ln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9466" y="1418189"/>
              <a:ext cx="40827" cy="74787"/>
            </a:xfrm>
            <a:custGeom>
              <a:avLst/>
              <a:gdLst/>
              <a:ahLst/>
              <a:cxnLst/>
              <a:rect l="l" t="t" r="r" b="b"/>
              <a:pathLst>
                <a:path w="452" h="828" extrusionOk="0">
                  <a:moveTo>
                    <a:pt x="26" y="1"/>
                  </a:moveTo>
                  <a:cubicBezTo>
                    <a:pt x="26" y="1"/>
                    <a:pt x="1" y="26"/>
                    <a:pt x="1" y="51"/>
                  </a:cubicBezTo>
                  <a:cubicBezTo>
                    <a:pt x="101" y="327"/>
                    <a:pt x="226" y="577"/>
                    <a:pt x="402" y="803"/>
                  </a:cubicBezTo>
                  <a:cubicBezTo>
                    <a:pt x="402" y="828"/>
                    <a:pt x="402" y="828"/>
                    <a:pt x="427" y="828"/>
                  </a:cubicBezTo>
                  <a:lnTo>
                    <a:pt x="452" y="828"/>
                  </a:lnTo>
                  <a:cubicBezTo>
                    <a:pt x="452" y="803"/>
                    <a:pt x="452" y="778"/>
                    <a:pt x="452" y="778"/>
                  </a:cubicBezTo>
                  <a:cubicBezTo>
                    <a:pt x="302" y="552"/>
                    <a:pt x="176" y="30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8599" y="1442125"/>
              <a:ext cx="45343" cy="82555"/>
            </a:xfrm>
            <a:custGeom>
              <a:avLst/>
              <a:gdLst/>
              <a:ahLst/>
              <a:cxnLst/>
              <a:rect l="l" t="t" r="r" b="b"/>
              <a:pathLst>
                <a:path w="502" h="914" extrusionOk="0">
                  <a:moveTo>
                    <a:pt x="44" y="0"/>
                  </a:moveTo>
                  <a:cubicBezTo>
                    <a:pt x="39" y="0"/>
                    <a:pt x="34" y="3"/>
                    <a:pt x="25" y="11"/>
                  </a:cubicBezTo>
                  <a:cubicBezTo>
                    <a:pt x="0" y="11"/>
                    <a:pt x="0" y="37"/>
                    <a:pt x="0" y="37"/>
                  </a:cubicBezTo>
                  <a:cubicBezTo>
                    <a:pt x="101" y="337"/>
                    <a:pt x="251" y="638"/>
                    <a:pt x="426" y="889"/>
                  </a:cubicBezTo>
                  <a:cubicBezTo>
                    <a:pt x="451" y="889"/>
                    <a:pt x="451" y="914"/>
                    <a:pt x="451" y="914"/>
                  </a:cubicBezTo>
                  <a:cubicBezTo>
                    <a:pt x="477" y="914"/>
                    <a:pt x="477" y="914"/>
                    <a:pt x="477" y="889"/>
                  </a:cubicBezTo>
                  <a:cubicBezTo>
                    <a:pt x="502" y="889"/>
                    <a:pt x="502" y="864"/>
                    <a:pt x="502" y="839"/>
                  </a:cubicBezTo>
                  <a:cubicBezTo>
                    <a:pt x="301" y="588"/>
                    <a:pt x="176" y="312"/>
                    <a:pt x="76" y="11"/>
                  </a:cubicBezTo>
                  <a:cubicBezTo>
                    <a:pt x="59" y="11"/>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56200" y="1413673"/>
              <a:ext cx="86170" cy="140451"/>
            </a:xfrm>
            <a:custGeom>
              <a:avLst/>
              <a:gdLst/>
              <a:ahLst/>
              <a:cxnLst/>
              <a:rect l="l" t="t" r="r" b="b"/>
              <a:pathLst>
                <a:path w="954" h="1555" extrusionOk="0">
                  <a:moveTo>
                    <a:pt x="26" y="1"/>
                  </a:moveTo>
                  <a:cubicBezTo>
                    <a:pt x="1" y="26"/>
                    <a:pt x="1" y="26"/>
                    <a:pt x="1" y="51"/>
                  </a:cubicBezTo>
                  <a:cubicBezTo>
                    <a:pt x="252" y="577"/>
                    <a:pt x="527" y="1078"/>
                    <a:pt x="878" y="1555"/>
                  </a:cubicBezTo>
                  <a:lnTo>
                    <a:pt x="928" y="1555"/>
                  </a:lnTo>
                  <a:cubicBezTo>
                    <a:pt x="928" y="1555"/>
                    <a:pt x="953" y="1529"/>
                    <a:pt x="928" y="1504"/>
                  </a:cubicBezTo>
                  <a:cubicBezTo>
                    <a:pt x="603" y="1028"/>
                    <a:pt x="302" y="55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44819" y="1538229"/>
              <a:ext cx="68015" cy="101884"/>
            </a:xfrm>
            <a:custGeom>
              <a:avLst/>
              <a:gdLst/>
              <a:ahLst/>
              <a:cxnLst/>
              <a:rect l="l" t="t" r="r" b="b"/>
              <a:pathLst>
                <a:path w="753" h="1128" extrusionOk="0">
                  <a:moveTo>
                    <a:pt x="25" y="0"/>
                  </a:moveTo>
                  <a:cubicBezTo>
                    <a:pt x="0" y="25"/>
                    <a:pt x="0" y="25"/>
                    <a:pt x="0" y="50"/>
                  </a:cubicBezTo>
                  <a:cubicBezTo>
                    <a:pt x="176" y="451"/>
                    <a:pt x="426" y="802"/>
                    <a:pt x="702" y="1128"/>
                  </a:cubicBezTo>
                  <a:lnTo>
                    <a:pt x="752" y="1128"/>
                  </a:lnTo>
                  <a:cubicBezTo>
                    <a:pt x="752" y="1103"/>
                    <a:pt x="752" y="1103"/>
                    <a:pt x="752" y="1078"/>
                  </a:cubicBezTo>
                  <a:cubicBezTo>
                    <a:pt x="477" y="752"/>
                    <a:pt x="251" y="401"/>
                    <a:pt x="75" y="25"/>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22238" y="1610669"/>
              <a:ext cx="45433" cy="61148"/>
            </a:xfrm>
            <a:custGeom>
              <a:avLst/>
              <a:gdLst/>
              <a:ahLst/>
              <a:cxnLst/>
              <a:rect l="l" t="t" r="r" b="b"/>
              <a:pathLst>
                <a:path w="503" h="677" extrusionOk="0">
                  <a:moveTo>
                    <a:pt x="26" y="0"/>
                  </a:moveTo>
                  <a:cubicBezTo>
                    <a:pt x="26" y="0"/>
                    <a:pt x="1" y="25"/>
                    <a:pt x="26" y="50"/>
                  </a:cubicBezTo>
                  <a:cubicBezTo>
                    <a:pt x="126" y="276"/>
                    <a:pt x="277" y="476"/>
                    <a:pt x="427" y="652"/>
                  </a:cubicBezTo>
                  <a:cubicBezTo>
                    <a:pt x="427" y="677"/>
                    <a:pt x="452" y="677"/>
                    <a:pt x="452" y="677"/>
                  </a:cubicBezTo>
                  <a:lnTo>
                    <a:pt x="477" y="677"/>
                  </a:lnTo>
                  <a:cubicBezTo>
                    <a:pt x="477" y="652"/>
                    <a:pt x="502" y="627"/>
                    <a:pt x="477" y="627"/>
                  </a:cubicBezTo>
                  <a:cubicBezTo>
                    <a:pt x="327" y="426"/>
                    <a:pt x="201"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26754" y="1629998"/>
              <a:ext cx="43175" cy="66748"/>
            </a:xfrm>
            <a:custGeom>
              <a:avLst/>
              <a:gdLst/>
              <a:ahLst/>
              <a:cxnLst/>
              <a:rect l="l" t="t" r="r" b="b"/>
              <a:pathLst>
                <a:path w="478" h="739" extrusionOk="0">
                  <a:moveTo>
                    <a:pt x="50" y="1"/>
                  </a:moveTo>
                  <a:cubicBezTo>
                    <a:pt x="43" y="1"/>
                    <a:pt x="34" y="3"/>
                    <a:pt x="26" y="12"/>
                  </a:cubicBezTo>
                  <a:cubicBezTo>
                    <a:pt x="1" y="12"/>
                    <a:pt x="1" y="37"/>
                    <a:pt x="1" y="37"/>
                  </a:cubicBezTo>
                  <a:cubicBezTo>
                    <a:pt x="101" y="287"/>
                    <a:pt x="251" y="513"/>
                    <a:pt x="427" y="713"/>
                  </a:cubicBezTo>
                  <a:cubicBezTo>
                    <a:pt x="427" y="739"/>
                    <a:pt x="427" y="739"/>
                    <a:pt x="452" y="739"/>
                  </a:cubicBezTo>
                  <a:cubicBezTo>
                    <a:pt x="452" y="739"/>
                    <a:pt x="452" y="739"/>
                    <a:pt x="452" y="713"/>
                  </a:cubicBezTo>
                  <a:cubicBezTo>
                    <a:pt x="477" y="713"/>
                    <a:pt x="477" y="688"/>
                    <a:pt x="477" y="663"/>
                  </a:cubicBezTo>
                  <a:cubicBezTo>
                    <a:pt x="302" y="488"/>
                    <a:pt x="17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35787" y="1651405"/>
              <a:ext cx="45343" cy="65755"/>
            </a:xfrm>
            <a:custGeom>
              <a:avLst/>
              <a:gdLst/>
              <a:ahLst/>
              <a:cxnLst/>
              <a:rect l="l" t="t" r="r" b="b"/>
              <a:pathLst>
                <a:path w="502" h="728" extrusionOk="0">
                  <a:moveTo>
                    <a:pt x="26" y="0"/>
                  </a:moveTo>
                  <a:cubicBezTo>
                    <a:pt x="1" y="25"/>
                    <a:pt x="1" y="50"/>
                    <a:pt x="1" y="50"/>
                  </a:cubicBezTo>
                  <a:cubicBezTo>
                    <a:pt x="126" y="301"/>
                    <a:pt x="276" y="502"/>
                    <a:pt x="427" y="702"/>
                  </a:cubicBezTo>
                  <a:cubicBezTo>
                    <a:pt x="452" y="727"/>
                    <a:pt x="452" y="727"/>
                    <a:pt x="452" y="727"/>
                  </a:cubicBezTo>
                  <a:lnTo>
                    <a:pt x="477" y="727"/>
                  </a:lnTo>
                  <a:cubicBezTo>
                    <a:pt x="502" y="702"/>
                    <a:pt x="502" y="677"/>
                    <a:pt x="502" y="677"/>
                  </a:cubicBezTo>
                  <a:cubicBezTo>
                    <a:pt x="326" y="476"/>
                    <a:pt x="176" y="251"/>
                    <a:pt x="76"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66099" y="1630991"/>
              <a:ext cx="108751" cy="43084"/>
            </a:xfrm>
            <a:custGeom>
              <a:avLst/>
              <a:gdLst/>
              <a:ahLst/>
              <a:cxnLst/>
              <a:rect l="l" t="t" r="r" b="b"/>
              <a:pathLst>
                <a:path w="1204" h="477" extrusionOk="0">
                  <a:moveTo>
                    <a:pt x="1153" y="1"/>
                  </a:moveTo>
                  <a:cubicBezTo>
                    <a:pt x="978" y="51"/>
                    <a:pt x="802" y="76"/>
                    <a:pt x="627" y="126"/>
                  </a:cubicBezTo>
                  <a:cubicBezTo>
                    <a:pt x="401" y="176"/>
                    <a:pt x="176" y="251"/>
                    <a:pt x="0" y="402"/>
                  </a:cubicBezTo>
                  <a:cubicBezTo>
                    <a:pt x="0" y="427"/>
                    <a:pt x="0" y="452"/>
                    <a:pt x="0" y="452"/>
                  </a:cubicBezTo>
                  <a:cubicBezTo>
                    <a:pt x="25" y="477"/>
                    <a:pt x="25" y="477"/>
                    <a:pt x="25" y="477"/>
                  </a:cubicBezTo>
                  <a:cubicBezTo>
                    <a:pt x="51" y="477"/>
                    <a:pt x="51" y="477"/>
                    <a:pt x="51" y="452"/>
                  </a:cubicBezTo>
                  <a:cubicBezTo>
                    <a:pt x="201" y="301"/>
                    <a:pt x="426" y="251"/>
                    <a:pt x="652" y="201"/>
                  </a:cubicBezTo>
                  <a:cubicBezTo>
                    <a:pt x="827" y="151"/>
                    <a:pt x="1003" y="101"/>
                    <a:pt x="1153" y="76"/>
                  </a:cubicBezTo>
                  <a:cubicBezTo>
                    <a:pt x="1178" y="51"/>
                    <a:pt x="1203" y="51"/>
                    <a:pt x="1178" y="26"/>
                  </a:cubicBezTo>
                  <a:cubicBezTo>
                    <a:pt x="1178"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59324" y="1657276"/>
              <a:ext cx="97370" cy="41729"/>
            </a:xfrm>
            <a:custGeom>
              <a:avLst/>
              <a:gdLst/>
              <a:ahLst/>
              <a:cxnLst/>
              <a:rect l="l" t="t" r="r" b="b"/>
              <a:pathLst>
                <a:path w="1078" h="462" extrusionOk="0">
                  <a:moveTo>
                    <a:pt x="1049" y="0"/>
                  </a:moveTo>
                  <a:cubicBezTo>
                    <a:pt x="1042" y="0"/>
                    <a:pt x="1035" y="3"/>
                    <a:pt x="1028" y="10"/>
                  </a:cubicBezTo>
                  <a:cubicBezTo>
                    <a:pt x="677" y="86"/>
                    <a:pt x="326" y="211"/>
                    <a:pt x="25" y="386"/>
                  </a:cubicBezTo>
                  <a:cubicBezTo>
                    <a:pt x="0" y="411"/>
                    <a:pt x="0" y="411"/>
                    <a:pt x="0" y="437"/>
                  </a:cubicBezTo>
                  <a:cubicBezTo>
                    <a:pt x="25" y="462"/>
                    <a:pt x="25" y="462"/>
                    <a:pt x="50" y="462"/>
                  </a:cubicBezTo>
                  <a:cubicBezTo>
                    <a:pt x="376" y="286"/>
                    <a:pt x="702" y="161"/>
                    <a:pt x="1053" y="61"/>
                  </a:cubicBezTo>
                  <a:cubicBezTo>
                    <a:pt x="1053" y="61"/>
                    <a:pt x="1078" y="36"/>
                    <a:pt x="1078" y="36"/>
                  </a:cubicBezTo>
                  <a:cubicBezTo>
                    <a:pt x="1078" y="18"/>
                    <a:pt x="106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59324" y="1689882"/>
              <a:ext cx="79305" cy="38568"/>
            </a:xfrm>
            <a:custGeom>
              <a:avLst/>
              <a:gdLst/>
              <a:ahLst/>
              <a:cxnLst/>
              <a:rect l="l" t="t" r="r" b="b"/>
              <a:pathLst>
                <a:path w="878" h="427" extrusionOk="0">
                  <a:moveTo>
                    <a:pt x="827" y="0"/>
                  </a:moveTo>
                  <a:cubicBezTo>
                    <a:pt x="552" y="76"/>
                    <a:pt x="276" y="201"/>
                    <a:pt x="25" y="351"/>
                  </a:cubicBezTo>
                  <a:cubicBezTo>
                    <a:pt x="0" y="351"/>
                    <a:pt x="0" y="376"/>
                    <a:pt x="0" y="401"/>
                  </a:cubicBezTo>
                  <a:cubicBezTo>
                    <a:pt x="0" y="401"/>
                    <a:pt x="25" y="426"/>
                    <a:pt x="25" y="426"/>
                  </a:cubicBezTo>
                  <a:cubicBezTo>
                    <a:pt x="25" y="426"/>
                    <a:pt x="50" y="426"/>
                    <a:pt x="50" y="401"/>
                  </a:cubicBezTo>
                  <a:cubicBezTo>
                    <a:pt x="301" y="276"/>
                    <a:pt x="577" y="151"/>
                    <a:pt x="852" y="76"/>
                  </a:cubicBezTo>
                  <a:cubicBezTo>
                    <a:pt x="877" y="76"/>
                    <a:pt x="877" y="50"/>
                    <a:pt x="877" y="25"/>
                  </a:cubicBezTo>
                  <a:cubicBezTo>
                    <a:pt x="877" y="25"/>
                    <a:pt x="852"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317380" y="1495145"/>
              <a:ext cx="178934" cy="43174"/>
            </a:xfrm>
            <a:custGeom>
              <a:avLst/>
              <a:gdLst/>
              <a:ahLst/>
              <a:cxnLst/>
              <a:rect l="l" t="t" r="r" b="b"/>
              <a:pathLst>
                <a:path w="1981" h="478" extrusionOk="0">
                  <a:moveTo>
                    <a:pt x="1930" y="1"/>
                  </a:moveTo>
                  <a:cubicBezTo>
                    <a:pt x="1304" y="76"/>
                    <a:pt x="652" y="201"/>
                    <a:pt x="50" y="402"/>
                  </a:cubicBezTo>
                  <a:cubicBezTo>
                    <a:pt x="25" y="402"/>
                    <a:pt x="0" y="427"/>
                    <a:pt x="25" y="452"/>
                  </a:cubicBezTo>
                  <a:cubicBezTo>
                    <a:pt x="25" y="452"/>
                    <a:pt x="25" y="477"/>
                    <a:pt x="50" y="477"/>
                  </a:cubicBezTo>
                  <a:cubicBezTo>
                    <a:pt x="677" y="277"/>
                    <a:pt x="1304" y="126"/>
                    <a:pt x="1955" y="76"/>
                  </a:cubicBezTo>
                  <a:cubicBezTo>
                    <a:pt x="1955" y="76"/>
                    <a:pt x="1980" y="51"/>
                    <a:pt x="1980" y="26"/>
                  </a:cubicBezTo>
                  <a:cubicBezTo>
                    <a:pt x="1980" y="1"/>
                    <a:pt x="1955"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394335" y="1469312"/>
              <a:ext cx="111009" cy="23664"/>
            </a:xfrm>
            <a:custGeom>
              <a:avLst/>
              <a:gdLst/>
              <a:ahLst/>
              <a:cxnLst/>
              <a:rect l="l" t="t" r="r" b="b"/>
              <a:pathLst>
                <a:path w="1229" h="262" extrusionOk="0">
                  <a:moveTo>
                    <a:pt x="1195" y="1"/>
                  </a:moveTo>
                  <a:cubicBezTo>
                    <a:pt x="1191" y="1"/>
                    <a:pt x="1186" y="4"/>
                    <a:pt x="1178" y="11"/>
                  </a:cubicBezTo>
                  <a:lnTo>
                    <a:pt x="26" y="187"/>
                  </a:lnTo>
                  <a:cubicBezTo>
                    <a:pt x="0" y="187"/>
                    <a:pt x="0" y="212"/>
                    <a:pt x="0" y="237"/>
                  </a:cubicBezTo>
                  <a:cubicBezTo>
                    <a:pt x="0" y="262"/>
                    <a:pt x="26" y="262"/>
                    <a:pt x="26" y="262"/>
                  </a:cubicBezTo>
                  <a:lnTo>
                    <a:pt x="1178" y="61"/>
                  </a:lnTo>
                  <a:cubicBezTo>
                    <a:pt x="1204" y="61"/>
                    <a:pt x="1229" y="36"/>
                    <a:pt x="1204" y="36"/>
                  </a:cubicBezTo>
                  <a:cubicBezTo>
                    <a:pt x="1204" y="19"/>
                    <a:pt x="1204" y="1"/>
                    <a:pt x="1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72873" y="1556294"/>
              <a:ext cx="133681" cy="47600"/>
            </a:xfrm>
            <a:custGeom>
              <a:avLst/>
              <a:gdLst/>
              <a:ahLst/>
              <a:cxnLst/>
              <a:rect l="l" t="t" r="r" b="b"/>
              <a:pathLst>
                <a:path w="1480" h="527" extrusionOk="0">
                  <a:moveTo>
                    <a:pt x="1429" y="1"/>
                  </a:moveTo>
                  <a:cubicBezTo>
                    <a:pt x="953" y="101"/>
                    <a:pt x="477" y="251"/>
                    <a:pt x="26" y="477"/>
                  </a:cubicBezTo>
                  <a:cubicBezTo>
                    <a:pt x="26" y="477"/>
                    <a:pt x="1" y="502"/>
                    <a:pt x="26" y="527"/>
                  </a:cubicBezTo>
                  <a:lnTo>
                    <a:pt x="76" y="527"/>
                  </a:lnTo>
                  <a:cubicBezTo>
                    <a:pt x="502" y="326"/>
                    <a:pt x="978" y="151"/>
                    <a:pt x="1454" y="76"/>
                  </a:cubicBezTo>
                  <a:cubicBezTo>
                    <a:pt x="1479" y="76"/>
                    <a:pt x="1479" y="51"/>
                    <a:pt x="1479" y="51"/>
                  </a:cubicBezTo>
                  <a:cubicBezTo>
                    <a:pt x="1479" y="26"/>
                    <a:pt x="1454"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68357" y="1549520"/>
              <a:ext cx="95203" cy="29535"/>
            </a:xfrm>
            <a:custGeom>
              <a:avLst/>
              <a:gdLst/>
              <a:ahLst/>
              <a:cxnLst/>
              <a:rect l="l" t="t" r="r" b="b"/>
              <a:pathLst>
                <a:path w="1054" h="327" extrusionOk="0">
                  <a:moveTo>
                    <a:pt x="1003" y="0"/>
                  </a:moveTo>
                  <a:cubicBezTo>
                    <a:pt x="677" y="25"/>
                    <a:pt x="351" y="126"/>
                    <a:pt x="26" y="251"/>
                  </a:cubicBezTo>
                  <a:cubicBezTo>
                    <a:pt x="0" y="276"/>
                    <a:pt x="0" y="276"/>
                    <a:pt x="0" y="301"/>
                  </a:cubicBezTo>
                  <a:cubicBezTo>
                    <a:pt x="0" y="326"/>
                    <a:pt x="26" y="326"/>
                    <a:pt x="26" y="326"/>
                  </a:cubicBezTo>
                  <a:lnTo>
                    <a:pt x="51" y="326"/>
                  </a:lnTo>
                  <a:cubicBezTo>
                    <a:pt x="351" y="176"/>
                    <a:pt x="677" y="101"/>
                    <a:pt x="1028" y="76"/>
                  </a:cubicBezTo>
                  <a:cubicBezTo>
                    <a:pt x="1053" y="76"/>
                    <a:pt x="1053" y="51"/>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68357" y="1522332"/>
              <a:ext cx="79305" cy="27277"/>
            </a:xfrm>
            <a:custGeom>
              <a:avLst/>
              <a:gdLst/>
              <a:ahLst/>
              <a:cxnLst/>
              <a:rect l="l" t="t" r="r" b="b"/>
              <a:pathLst>
                <a:path w="878" h="302" extrusionOk="0">
                  <a:moveTo>
                    <a:pt x="828" y="1"/>
                  </a:moveTo>
                  <a:cubicBezTo>
                    <a:pt x="552" y="51"/>
                    <a:pt x="276" y="126"/>
                    <a:pt x="26" y="226"/>
                  </a:cubicBezTo>
                  <a:cubicBezTo>
                    <a:pt x="0" y="226"/>
                    <a:pt x="0" y="251"/>
                    <a:pt x="0" y="276"/>
                  </a:cubicBezTo>
                  <a:cubicBezTo>
                    <a:pt x="26" y="276"/>
                    <a:pt x="26" y="301"/>
                    <a:pt x="51" y="301"/>
                  </a:cubicBezTo>
                  <a:cubicBezTo>
                    <a:pt x="301" y="201"/>
                    <a:pt x="577" y="126"/>
                    <a:pt x="853" y="76"/>
                  </a:cubicBezTo>
                  <a:cubicBezTo>
                    <a:pt x="853" y="76"/>
                    <a:pt x="878" y="51"/>
                    <a:pt x="878" y="26"/>
                  </a:cubicBezTo>
                  <a:cubicBezTo>
                    <a:pt x="878" y="26"/>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86421" y="1499751"/>
              <a:ext cx="54466" cy="24929"/>
            </a:xfrm>
            <a:custGeom>
              <a:avLst/>
              <a:gdLst/>
              <a:ahLst/>
              <a:cxnLst/>
              <a:rect l="l" t="t" r="r" b="b"/>
              <a:pathLst>
                <a:path w="603" h="276" extrusionOk="0">
                  <a:moveTo>
                    <a:pt x="552" y="0"/>
                  </a:moveTo>
                  <a:cubicBezTo>
                    <a:pt x="377" y="50"/>
                    <a:pt x="201" y="125"/>
                    <a:pt x="26" y="201"/>
                  </a:cubicBezTo>
                  <a:cubicBezTo>
                    <a:pt x="1" y="201"/>
                    <a:pt x="1" y="226"/>
                    <a:pt x="1" y="251"/>
                  </a:cubicBezTo>
                  <a:cubicBezTo>
                    <a:pt x="1" y="276"/>
                    <a:pt x="26" y="276"/>
                    <a:pt x="26" y="276"/>
                  </a:cubicBezTo>
                  <a:lnTo>
                    <a:pt x="51" y="276"/>
                  </a:lnTo>
                  <a:cubicBezTo>
                    <a:pt x="227" y="201"/>
                    <a:pt x="402" y="125"/>
                    <a:pt x="577" y="75"/>
                  </a:cubicBezTo>
                  <a:cubicBezTo>
                    <a:pt x="577" y="75"/>
                    <a:pt x="602" y="50"/>
                    <a:pt x="602" y="25"/>
                  </a:cubicBezTo>
                  <a:cubicBezTo>
                    <a:pt x="577" y="25"/>
                    <a:pt x="57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118125" y="1300497"/>
              <a:ext cx="217412" cy="111006"/>
            </a:xfrm>
            <a:custGeom>
              <a:avLst/>
              <a:gdLst/>
              <a:ahLst/>
              <a:cxnLst/>
              <a:rect l="l" t="t" r="r" b="b"/>
              <a:pathLst>
                <a:path w="2407" h="1229" extrusionOk="0">
                  <a:moveTo>
                    <a:pt x="2357" y="1"/>
                  </a:moveTo>
                  <a:cubicBezTo>
                    <a:pt x="1530" y="301"/>
                    <a:pt x="753" y="677"/>
                    <a:pt x="26" y="1178"/>
                  </a:cubicBezTo>
                  <a:cubicBezTo>
                    <a:pt x="1" y="1178"/>
                    <a:pt x="1" y="1204"/>
                    <a:pt x="1" y="1229"/>
                  </a:cubicBezTo>
                  <a:lnTo>
                    <a:pt x="51" y="1229"/>
                  </a:lnTo>
                  <a:cubicBezTo>
                    <a:pt x="778" y="752"/>
                    <a:pt x="1555" y="351"/>
                    <a:pt x="2382" y="51"/>
                  </a:cubicBezTo>
                  <a:cubicBezTo>
                    <a:pt x="2407" y="51"/>
                    <a:pt x="2407" y="26"/>
                    <a:pt x="2407" y="26"/>
                  </a:cubicBezTo>
                  <a:cubicBezTo>
                    <a:pt x="2407" y="1"/>
                    <a:pt x="2382"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131764" y="1307272"/>
              <a:ext cx="138197" cy="68013"/>
            </a:xfrm>
            <a:custGeom>
              <a:avLst/>
              <a:gdLst/>
              <a:ahLst/>
              <a:cxnLst/>
              <a:rect l="l" t="t" r="r" b="b"/>
              <a:pathLst>
                <a:path w="1530" h="753" extrusionOk="0">
                  <a:moveTo>
                    <a:pt x="1504" y="1"/>
                  </a:moveTo>
                  <a:cubicBezTo>
                    <a:pt x="1479" y="1"/>
                    <a:pt x="1454" y="1"/>
                    <a:pt x="1454" y="26"/>
                  </a:cubicBezTo>
                  <a:cubicBezTo>
                    <a:pt x="953" y="201"/>
                    <a:pt x="476" y="427"/>
                    <a:pt x="25" y="702"/>
                  </a:cubicBezTo>
                  <a:cubicBezTo>
                    <a:pt x="25" y="702"/>
                    <a:pt x="0" y="728"/>
                    <a:pt x="25" y="753"/>
                  </a:cubicBezTo>
                  <a:lnTo>
                    <a:pt x="75" y="753"/>
                  </a:lnTo>
                  <a:cubicBezTo>
                    <a:pt x="501" y="477"/>
                    <a:pt x="978" y="251"/>
                    <a:pt x="1479" y="101"/>
                  </a:cubicBezTo>
                  <a:cubicBezTo>
                    <a:pt x="1529" y="76"/>
                    <a:pt x="1529" y="51"/>
                    <a:pt x="1529" y="26"/>
                  </a:cubicBezTo>
                  <a:cubicBezTo>
                    <a:pt x="1529" y="26"/>
                    <a:pt x="1529" y="1"/>
                    <a:pt x="1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152087" y="1288213"/>
              <a:ext cx="111009" cy="48594"/>
            </a:xfrm>
            <a:custGeom>
              <a:avLst/>
              <a:gdLst/>
              <a:ahLst/>
              <a:cxnLst/>
              <a:rect l="l" t="t" r="r" b="b"/>
              <a:pathLst>
                <a:path w="1229" h="538" extrusionOk="0">
                  <a:moveTo>
                    <a:pt x="1197" y="0"/>
                  </a:moveTo>
                  <a:cubicBezTo>
                    <a:pt x="1193" y="0"/>
                    <a:pt x="1187" y="3"/>
                    <a:pt x="1179" y="11"/>
                  </a:cubicBezTo>
                  <a:cubicBezTo>
                    <a:pt x="778" y="111"/>
                    <a:pt x="402" y="262"/>
                    <a:pt x="26" y="462"/>
                  </a:cubicBezTo>
                  <a:cubicBezTo>
                    <a:pt x="1" y="462"/>
                    <a:pt x="1" y="487"/>
                    <a:pt x="1" y="512"/>
                  </a:cubicBezTo>
                  <a:cubicBezTo>
                    <a:pt x="26" y="512"/>
                    <a:pt x="26" y="538"/>
                    <a:pt x="51" y="538"/>
                  </a:cubicBezTo>
                  <a:cubicBezTo>
                    <a:pt x="51" y="538"/>
                    <a:pt x="51" y="538"/>
                    <a:pt x="51" y="512"/>
                  </a:cubicBezTo>
                  <a:cubicBezTo>
                    <a:pt x="427" y="337"/>
                    <a:pt x="803" y="187"/>
                    <a:pt x="1204" y="61"/>
                  </a:cubicBezTo>
                  <a:cubicBezTo>
                    <a:pt x="1204" y="61"/>
                    <a:pt x="1229" y="36"/>
                    <a:pt x="1229" y="11"/>
                  </a:cubicBezTo>
                  <a:cubicBezTo>
                    <a:pt x="1212" y="11"/>
                    <a:pt x="1207"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158861" y="1273310"/>
              <a:ext cx="90686" cy="36310"/>
            </a:xfrm>
            <a:custGeom>
              <a:avLst/>
              <a:gdLst/>
              <a:ahLst/>
              <a:cxnLst/>
              <a:rect l="l" t="t" r="r" b="b"/>
              <a:pathLst>
                <a:path w="1004" h="402" extrusionOk="0">
                  <a:moveTo>
                    <a:pt x="953" y="1"/>
                  </a:moveTo>
                  <a:cubicBezTo>
                    <a:pt x="628" y="51"/>
                    <a:pt x="302" y="176"/>
                    <a:pt x="26" y="352"/>
                  </a:cubicBezTo>
                  <a:cubicBezTo>
                    <a:pt x="1" y="352"/>
                    <a:pt x="1" y="377"/>
                    <a:pt x="1" y="402"/>
                  </a:cubicBezTo>
                  <a:lnTo>
                    <a:pt x="51" y="402"/>
                  </a:lnTo>
                  <a:cubicBezTo>
                    <a:pt x="327" y="251"/>
                    <a:pt x="653" y="126"/>
                    <a:pt x="978" y="76"/>
                  </a:cubicBezTo>
                  <a:cubicBezTo>
                    <a:pt x="1003" y="51"/>
                    <a:pt x="1003" y="51"/>
                    <a:pt x="1003" y="26"/>
                  </a:cubicBezTo>
                  <a:cubicBezTo>
                    <a:pt x="1003" y="1"/>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172500" y="1245129"/>
              <a:ext cx="63498" cy="30529"/>
            </a:xfrm>
            <a:custGeom>
              <a:avLst/>
              <a:gdLst/>
              <a:ahLst/>
              <a:cxnLst/>
              <a:rect l="l" t="t" r="r" b="b"/>
              <a:pathLst>
                <a:path w="703" h="338" extrusionOk="0">
                  <a:moveTo>
                    <a:pt x="671" y="1"/>
                  </a:moveTo>
                  <a:cubicBezTo>
                    <a:pt x="666" y="1"/>
                    <a:pt x="660" y="4"/>
                    <a:pt x="652" y="12"/>
                  </a:cubicBezTo>
                  <a:lnTo>
                    <a:pt x="25" y="263"/>
                  </a:lnTo>
                  <a:cubicBezTo>
                    <a:pt x="0" y="263"/>
                    <a:pt x="0" y="288"/>
                    <a:pt x="0" y="313"/>
                  </a:cubicBezTo>
                  <a:cubicBezTo>
                    <a:pt x="0" y="313"/>
                    <a:pt x="25" y="338"/>
                    <a:pt x="25" y="338"/>
                  </a:cubicBezTo>
                  <a:cubicBezTo>
                    <a:pt x="25" y="338"/>
                    <a:pt x="50" y="313"/>
                    <a:pt x="50" y="313"/>
                  </a:cubicBezTo>
                  <a:lnTo>
                    <a:pt x="677" y="62"/>
                  </a:lnTo>
                  <a:cubicBezTo>
                    <a:pt x="702" y="62"/>
                    <a:pt x="702" y="37"/>
                    <a:pt x="702" y="12"/>
                  </a:cubicBezTo>
                  <a:cubicBezTo>
                    <a:pt x="685" y="12"/>
                    <a:pt x="680"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186049" y="1228058"/>
              <a:ext cx="52208" cy="22761"/>
            </a:xfrm>
            <a:custGeom>
              <a:avLst/>
              <a:gdLst/>
              <a:ahLst/>
              <a:cxnLst/>
              <a:rect l="l" t="t" r="r" b="b"/>
              <a:pathLst>
                <a:path w="578" h="252" extrusionOk="0">
                  <a:moveTo>
                    <a:pt x="527" y="1"/>
                  </a:moveTo>
                  <a:cubicBezTo>
                    <a:pt x="352" y="26"/>
                    <a:pt x="176" y="101"/>
                    <a:pt x="1" y="176"/>
                  </a:cubicBezTo>
                  <a:cubicBezTo>
                    <a:pt x="1" y="201"/>
                    <a:pt x="1" y="226"/>
                    <a:pt x="1" y="226"/>
                  </a:cubicBezTo>
                  <a:cubicBezTo>
                    <a:pt x="1" y="251"/>
                    <a:pt x="26" y="251"/>
                    <a:pt x="26" y="251"/>
                  </a:cubicBezTo>
                  <a:lnTo>
                    <a:pt x="51" y="251"/>
                  </a:lnTo>
                  <a:cubicBezTo>
                    <a:pt x="201" y="151"/>
                    <a:pt x="377" y="101"/>
                    <a:pt x="552" y="51"/>
                  </a:cubicBezTo>
                  <a:cubicBezTo>
                    <a:pt x="552" y="51"/>
                    <a:pt x="577" y="51"/>
                    <a:pt x="577" y="26"/>
                  </a:cubicBezTo>
                  <a:cubicBezTo>
                    <a:pt x="577"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378529" y="1379711"/>
              <a:ext cx="83822" cy="27277"/>
            </a:xfrm>
            <a:custGeom>
              <a:avLst/>
              <a:gdLst/>
              <a:ahLst/>
              <a:cxnLst/>
              <a:rect l="l" t="t" r="r" b="b"/>
              <a:pathLst>
                <a:path w="928" h="302" extrusionOk="0">
                  <a:moveTo>
                    <a:pt x="877" y="1"/>
                  </a:moveTo>
                  <a:cubicBezTo>
                    <a:pt x="602" y="76"/>
                    <a:pt x="326" y="151"/>
                    <a:pt x="25" y="226"/>
                  </a:cubicBezTo>
                  <a:cubicBezTo>
                    <a:pt x="0" y="251"/>
                    <a:pt x="0" y="251"/>
                    <a:pt x="0" y="276"/>
                  </a:cubicBezTo>
                  <a:cubicBezTo>
                    <a:pt x="0" y="301"/>
                    <a:pt x="25" y="301"/>
                    <a:pt x="25" y="301"/>
                  </a:cubicBezTo>
                  <a:lnTo>
                    <a:pt x="50" y="301"/>
                  </a:lnTo>
                  <a:cubicBezTo>
                    <a:pt x="326" y="226"/>
                    <a:pt x="627" y="151"/>
                    <a:pt x="902" y="76"/>
                  </a:cubicBezTo>
                  <a:cubicBezTo>
                    <a:pt x="927" y="76"/>
                    <a:pt x="927" y="51"/>
                    <a:pt x="927" y="26"/>
                  </a:cubicBezTo>
                  <a:cubicBezTo>
                    <a:pt x="927" y="26"/>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38911" y="994932"/>
              <a:ext cx="45343" cy="79303"/>
            </a:xfrm>
            <a:custGeom>
              <a:avLst/>
              <a:gdLst/>
              <a:ahLst/>
              <a:cxnLst/>
              <a:rect l="l" t="t" r="r" b="b"/>
              <a:pathLst>
                <a:path w="502" h="878" extrusionOk="0">
                  <a:moveTo>
                    <a:pt x="26" y="0"/>
                  </a:moveTo>
                  <a:cubicBezTo>
                    <a:pt x="1" y="25"/>
                    <a:pt x="1" y="50"/>
                    <a:pt x="1" y="50"/>
                  </a:cubicBezTo>
                  <a:cubicBezTo>
                    <a:pt x="126" y="326"/>
                    <a:pt x="276" y="602"/>
                    <a:pt x="427" y="852"/>
                  </a:cubicBezTo>
                  <a:cubicBezTo>
                    <a:pt x="427" y="877"/>
                    <a:pt x="452" y="877"/>
                    <a:pt x="452" y="877"/>
                  </a:cubicBezTo>
                  <a:lnTo>
                    <a:pt x="477" y="877"/>
                  </a:lnTo>
                  <a:cubicBezTo>
                    <a:pt x="477" y="852"/>
                    <a:pt x="502" y="827"/>
                    <a:pt x="477" y="827"/>
                  </a:cubicBezTo>
                  <a:cubicBezTo>
                    <a:pt x="326" y="551"/>
                    <a:pt x="201"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18588" y="999449"/>
              <a:ext cx="54376" cy="108748"/>
            </a:xfrm>
            <a:custGeom>
              <a:avLst/>
              <a:gdLst/>
              <a:ahLst/>
              <a:cxnLst/>
              <a:rect l="l" t="t" r="r" b="b"/>
              <a:pathLst>
                <a:path w="602" h="1204" extrusionOk="0">
                  <a:moveTo>
                    <a:pt x="25" y="0"/>
                  </a:moveTo>
                  <a:cubicBezTo>
                    <a:pt x="0" y="0"/>
                    <a:pt x="0" y="25"/>
                    <a:pt x="0" y="50"/>
                  </a:cubicBezTo>
                  <a:cubicBezTo>
                    <a:pt x="150" y="451"/>
                    <a:pt x="326" y="827"/>
                    <a:pt x="526" y="1178"/>
                  </a:cubicBezTo>
                  <a:cubicBezTo>
                    <a:pt x="526" y="1203"/>
                    <a:pt x="551" y="1203"/>
                    <a:pt x="551" y="1203"/>
                  </a:cubicBezTo>
                  <a:lnTo>
                    <a:pt x="577" y="1203"/>
                  </a:lnTo>
                  <a:cubicBezTo>
                    <a:pt x="602" y="1178"/>
                    <a:pt x="602" y="1178"/>
                    <a:pt x="577" y="1153"/>
                  </a:cubicBezTo>
                  <a:cubicBezTo>
                    <a:pt x="376" y="802"/>
                    <a:pt x="201" y="4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11724" y="1032326"/>
              <a:ext cx="58982" cy="127897"/>
            </a:xfrm>
            <a:custGeom>
              <a:avLst/>
              <a:gdLst/>
              <a:ahLst/>
              <a:cxnLst/>
              <a:rect l="l" t="t" r="r" b="b"/>
              <a:pathLst>
                <a:path w="653" h="1416" extrusionOk="0">
                  <a:moveTo>
                    <a:pt x="33" y="1"/>
                  </a:moveTo>
                  <a:cubicBezTo>
                    <a:pt x="29" y="1"/>
                    <a:pt x="26" y="4"/>
                    <a:pt x="26" y="12"/>
                  </a:cubicBezTo>
                  <a:cubicBezTo>
                    <a:pt x="1" y="12"/>
                    <a:pt x="1" y="37"/>
                    <a:pt x="1" y="37"/>
                  </a:cubicBezTo>
                  <a:cubicBezTo>
                    <a:pt x="151" y="513"/>
                    <a:pt x="352" y="965"/>
                    <a:pt x="577" y="1391"/>
                  </a:cubicBezTo>
                  <a:cubicBezTo>
                    <a:pt x="577" y="1391"/>
                    <a:pt x="602" y="1416"/>
                    <a:pt x="602" y="1416"/>
                  </a:cubicBezTo>
                  <a:cubicBezTo>
                    <a:pt x="627" y="1416"/>
                    <a:pt x="627" y="1416"/>
                    <a:pt x="627" y="1391"/>
                  </a:cubicBezTo>
                  <a:cubicBezTo>
                    <a:pt x="653" y="1391"/>
                    <a:pt x="653" y="1366"/>
                    <a:pt x="653" y="1366"/>
                  </a:cubicBezTo>
                  <a:cubicBezTo>
                    <a:pt x="427" y="939"/>
                    <a:pt x="226" y="488"/>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9466" y="1074146"/>
              <a:ext cx="52208" cy="120039"/>
            </a:xfrm>
            <a:custGeom>
              <a:avLst/>
              <a:gdLst/>
              <a:ahLst/>
              <a:cxnLst/>
              <a:rect l="l" t="t" r="r" b="b"/>
              <a:pathLst>
                <a:path w="578" h="1329" extrusionOk="0">
                  <a:moveTo>
                    <a:pt x="26" y="0"/>
                  </a:moveTo>
                  <a:cubicBezTo>
                    <a:pt x="1" y="25"/>
                    <a:pt x="1" y="25"/>
                    <a:pt x="1" y="50"/>
                  </a:cubicBezTo>
                  <a:cubicBezTo>
                    <a:pt x="101" y="502"/>
                    <a:pt x="277" y="903"/>
                    <a:pt x="527" y="1304"/>
                  </a:cubicBezTo>
                  <a:cubicBezTo>
                    <a:pt x="527" y="1304"/>
                    <a:pt x="527" y="1329"/>
                    <a:pt x="552" y="1329"/>
                  </a:cubicBezTo>
                  <a:lnTo>
                    <a:pt x="577" y="1329"/>
                  </a:lnTo>
                  <a:cubicBezTo>
                    <a:pt x="577" y="1304"/>
                    <a:pt x="577" y="1278"/>
                    <a:pt x="577" y="1278"/>
                  </a:cubicBezTo>
                  <a:cubicBezTo>
                    <a:pt x="352" y="877"/>
                    <a:pt x="176" y="476"/>
                    <a:pt x="76" y="25"/>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20846" y="1166909"/>
              <a:ext cx="31794" cy="58981"/>
            </a:xfrm>
            <a:custGeom>
              <a:avLst/>
              <a:gdLst/>
              <a:ahLst/>
              <a:cxnLst/>
              <a:rect l="l" t="t" r="r" b="b"/>
              <a:pathLst>
                <a:path w="352" h="653" extrusionOk="0">
                  <a:moveTo>
                    <a:pt x="25" y="1"/>
                  </a:moveTo>
                  <a:cubicBezTo>
                    <a:pt x="0" y="1"/>
                    <a:pt x="0" y="26"/>
                    <a:pt x="0" y="51"/>
                  </a:cubicBezTo>
                  <a:cubicBezTo>
                    <a:pt x="100" y="251"/>
                    <a:pt x="176" y="427"/>
                    <a:pt x="301" y="627"/>
                  </a:cubicBezTo>
                  <a:cubicBezTo>
                    <a:pt x="301" y="627"/>
                    <a:pt x="301" y="652"/>
                    <a:pt x="326" y="652"/>
                  </a:cubicBezTo>
                  <a:lnTo>
                    <a:pt x="351" y="652"/>
                  </a:lnTo>
                  <a:cubicBezTo>
                    <a:pt x="351" y="627"/>
                    <a:pt x="351" y="602"/>
                    <a:pt x="351" y="602"/>
                  </a:cubicBezTo>
                  <a:cubicBezTo>
                    <a:pt x="251" y="402"/>
                    <a:pt x="151" y="2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90071" y="1078662"/>
              <a:ext cx="40827" cy="86077"/>
            </a:xfrm>
            <a:custGeom>
              <a:avLst/>
              <a:gdLst/>
              <a:ahLst/>
              <a:cxnLst/>
              <a:rect l="l" t="t" r="r" b="b"/>
              <a:pathLst>
                <a:path w="452" h="953" extrusionOk="0">
                  <a:moveTo>
                    <a:pt x="25" y="0"/>
                  </a:moveTo>
                  <a:cubicBezTo>
                    <a:pt x="0" y="25"/>
                    <a:pt x="0" y="25"/>
                    <a:pt x="0" y="50"/>
                  </a:cubicBezTo>
                  <a:cubicBezTo>
                    <a:pt x="100" y="351"/>
                    <a:pt x="226" y="652"/>
                    <a:pt x="376" y="928"/>
                  </a:cubicBezTo>
                  <a:cubicBezTo>
                    <a:pt x="376" y="928"/>
                    <a:pt x="401" y="953"/>
                    <a:pt x="401" y="953"/>
                  </a:cubicBezTo>
                  <a:lnTo>
                    <a:pt x="426" y="953"/>
                  </a:lnTo>
                  <a:cubicBezTo>
                    <a:pt x="426" y="928"/>
                    <a:pt x="451" y="903"/>
                    <a:pt x="426" y="903"/>
                  </a:cubicBezTo>
                  <a:cubicBezTo>
                    <a:pt x="301" y="627"/>
                    <a:pt x="175" y="326"/>
                    <a:pt x="75" y="25"/>
                  </a:cubicBezTo>
                  <a:cubicBezTo>
                    <a:pt x="75"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101452" y="1104766"/>
              <a:ext cx="38569" cy="75871"/>
            </a:xfrm>
            <a:custGeom>
              <a:avLst/>
              <a:gdLst/>
              <a:ahLst/>
              <a:cxnLst/>
              <a:rect l="l" t="t" r="r" b="b"/>
              <a:pathLst>
                <a:path w="427" h="840" extrusionOk="0">
                  <a:moveTo>
                    <a:pt x="32" y="1"/>
                  </a:moveTo>
                  <a:cubicBezTo>
                    <a:pt x="29" y="1"/>
                    <a:pt x="26" y="4"/>
                    <a:pt x="26" y="12"/>
                  </a:cubicBezTo>
                  <a:cubicBezTo>
                    <a:pt x="1" y="12"/>
                    <a:pt x="1" y="37"/>
                    <a:pt x="1" y="37"/>
                  </a:cubicBezTo>
                  <a:lnTo>
                    <a:pt x="352" y="839"/>
                  </a:lnTo>
                  <a:lnTo>
                    <a:pt x="402" y="839"/>
                  </a:lnTo>
                  <a:cubicBezTo>
                    <a:pt x="402" y="839"/>
                    <a:pt x="427" y="814"/>
                    <a:pt x="402" y="814"/>
                  </a:cubicBezTo>
                  <a:lnTo>
                    <a:pt x="51" y="12"/>
                  </a:lnTo>
                  <a:cubicBezTo>
                    <a:pt x="51" y="12"/>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115001" y="1128431"/>
              <a:ext cx="34053" cy="77045"/>
            </a:xfrm>
            <a:custGeom>
              <a:avLst/>
              <a:gdLst/>
              <a:ahLst/>
              <a:cxnLst/>
              <a:rect l="l" t="t" r="r" b="b"/>
              <a:pathLst>
                <a:path w="377" h="853" extrusionOk="0">
                  <a:moveTo>
                    <a:pt x="50" y="1"/>
                  </a:moveTo>
                  <a:cubicBezTo>
                    <a:pt x="25" y="1"/>
                    <a:pt x="0" y="26"/>
                    <a:pt x="25" y="51"/>
                  </a:cubicBezTo>
                  <a:cubicBezTo>
                    <a:pt x="50" y="327"/>
                    <a:pt x="151" y="602"/>
                    <a:pt x="301" y="828"/>
                  </a:cubicBezTo>
                  <a:cubicBezTo>
                    <a:pt x="326" y="828"/>
                    <a:pt x="326" y="853"/>
                    <a:pt x="326" y="853"/>
                  </a:cubicBezTo>
                  <a:cubicBezTo>
                    <a:pt x="351" y="853"/>
                    <a:pt x="351" y="828"/>
                    <a:pt x="351" y="828"/>
                  </a:cubicBezTo>
                  <a:cubicBezTo>
                    <a:pt x="376" y="828"/>
                    <a:pt x="376" y="803"/>
                    <a:pt x="376" y="778"/>
                  </a:cubicBezTo>
                  <a:cubicBezTo>
                    <a:pt x="226" y="552"/>
                    <a:pt x="126" y="302"/>
                    <a:pt x="76" y="51"/>
                  </a:cubicBezTo>
                  <a:cubicBezTo>
                    <a:pt x="76" y="26"/>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133156" y="1153360"/>
              <a:ext cx="40827" cy="81561"/>
            </a:xfrm>
            <a:custGeom>
              <a:avLst/>
              <a:gdLst/>
              <a:ahLst/>
              <a:cxnLst/>
              <a:rect l="l" t="t" r="r" b="b"/>
              <a:pathLst>
                <a:path w="452" h="903" extrusionOk="0">
                  <a:moveTo>
                    <a:pt x="26" y="0"/>
                  </a:moveTo>
                  <a:cubicBezTo>
                    <a:pt x="26" y="0"/>
                    <a:pt x="1" y="26"/>
                    <a:pt x="26" y="51"/>
                  </a:cubicBezTo>
                  <a:cubicBezTo>
                    <a:pt x="101" y="326"/>
                    <a:pt x="226" y="602"/>
                    <a:pt x="377" y="878"/>
                  </a:cubicBezTo>
                  <a:cubicBezTo>
                    <a:pt x="377" y="878"/>
                    <a:pt x="402" y="903"/>
                    <a:pt x="402" y="903"/>
                  </a:cubicBezTo>
                  <a:lnTo>
                    <a:pt x="427" y="903"/>
                  </a:lnTo>
                  <a:cubicBezTo>
                    <a:pt x="452" y="878"/>
                    <a:pt x="452" y="853"/>
                    <a:pt x="427" y="853"/>
                  </a:cubicBezTo>
                  <a:cubicBezTo>
                    <a:pt x="302" y="577"/>
                    <a:pt x="176" y="301"/>
                    <a:pt x="76"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137672" y="1182806"/>
              <a:ext cx="36311" cy="86077"/>
            </a:xfrm>
            <a:custGeom>
              <a:avLst/>
              <a:gdLst/>
              <a:ahLst/>
              <a:cxnLst/>
              <a:rect l="l" t="t" r="r" b="b"/>
              <a:pathLst>
                <a:path w="402" h="953" extrusionOk="0">
                  <a:moveTo>
                    <a:pt x="26" y="0"/>
                  </a:moveTo>
                  <a:cubicBezTo>
                    <a:pt x="1" y="0"/>
                    <a:pt x="1" y="25"/>
                    <a:pt x="1" y="50"/>
                  </a:cubicBezTo>
                  <a:cubicBezTo>
                    <a:pt x="51" y="376"/>
                    <a:pt x="151" y="677"/>
                    <a:pt x="327" y="928"/>
                  </a:cubicBezTo>
                  <a:cubicBezTo>
                    <a:pt x="327" y="953"/>
                    <a:pt x="352" y="953"/>
                    <a:pt x="352" y="953"/>
                  </a:cubicBezTo>
                  <a:lnTo>
                    <a:pt x="377" y="953"/>
                  </a:lnTo>
                  <a:cubicBezTo>
                    <a:pt x="402" y="928"/>
                    <a:pt x="402" y="928"/>
                    <a:pt x="377" y="903"/>
                  </a:cubicBezTo>
                  <a:cubicBezTo>
                    <a:pt x="226" y="652"/>
                    <a:pt x="101" y="351"/>
                    <a:pt x="76" y="50"/>
                  </a:cubicBezTo>
                  <a:cubicBezTo>
                    <a:pt x="76"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142188" y="1225800"/>
              <a:ext cx="43085" cy="83819"/>
            </a:xfrm>
            <a:custGeom>
              <a:avLst/>
              <a:gdLst/>
              <a:ahLst/>
              <a:cxnLst/>
              <a:rect l="l" t="t" r="r" b="b"/>
              <a:pathLst>
                <a:path w="477" h="928" extrusionOk="0">
                  <a:moveTo>
                    <a:pt x="51" y="0"/>
                  </a:moveTo>
                  <a:cubicBezTo>
                    <a:pt x="26" y="0"/>
                    <a:pt x="1" y="26"/>
                    <a:pt x="26" y="51"/>
                  </a:cubicBezTo>
                  <a:cubicBezTo>
                    <a:pt x="101" y="351"/>
                    <a:pt x="226" y="627"/>
                    <a:pt x="402" y="903"/>
                  </a:cubicBezTo>
                  <a:cubicBezTo>
                    <a:pt x="402" y="928"/>
                    <a:pt x="427" y="928"/>
                    <a:pt x="427" y="928"/>
                  </a:cubicBezTo>
                  <a:lnTo>
                    <a:pt x="452" y="928"/>
                  </a:lnTo>
                  <a:cubicBezTo>
                    <a:pt x="477" y="903"/>
                    <a:pt x="477" y="878"/>
                    <a:pt x="452" y="878"/>
                  </a:cubicBezTo>
                  <a:cubicBezTo>
                    <a:pt x="301" y="602"/>
                    <a:pt x="176" y="326"/>
                    <a:pt x="76" y="26"/>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144446" y="1266536"/>
              <a:ext cx="40827" cy="79303"/>
            </a:xfrm>
            <a:custGeom>
              <a:avLst/>
              <a:gdLst/>
              <a:ahLst/>
              <a:cxnLst/>
              <a:rect l="l" t="t" r="r" b="b"/>
              <a:pathLst>
                <a:path w="452" h="878" extrusionOk="0">
                  <a:moveTo>
                    <a:pt x="26" y="1"/>
                  </a:moveTo>
                  <a:cubicBezTo>
                    <a:pt x="1" y="26"/>
                    <a:pt x="1" y="51"/>
                    <a:pt x="1" y="51"/>
                  </a:cubicBezTo>
                  <a:cubicBezTo>
                    <a:pt x="101" y="351"/>
                    <a:pt x="226" y="602"/>
                    <a:pt x="402" y="853"/>
                  </a:cubicBezTo>
                  <a:cubicBezTo>
                    <a:pt x="402" y="878"/>
                    <a:pt x="402" y="878"/>
                    <a:pt x="427" y="878"/>
                  </a:cubicBezTo>
                  <a:lnTo>
                    <a:pt x="452" y="878"/>
                  </a:lnTo>
                  <a:cubicBezTo>
                    <a:pt x="452" y="878"/>
                    <a:pt x="452" y="853"/>
                    <a:pt x="452" y="828"/>
                  </a:cubicBezTo>
                  <a:cubicBezTo>
                    <a:pt x="301" y="577"/>
                    <a:pt x="176" y="301"/>
                    <a:pt x="76" y="26"/>
                  </a:cubicBezTo>
                  <a:cubicBezTo>
                    <a:pt x="51"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95544" y="753226"/>
              <a:ext cx="176676" cy="291561"/>
            </a:xfrm>
            <a:custGeom>
              <a:avLst/>
              <a:gdLst/>
              <a:ahLst/>
              <a:cxnLst/>
              <a:rect l="l" t="t" r="r" b="b"/>
              <a:pathLst>
                <a:path w="1956" h="3228" extrusionOk="0">
                  <a:moveTo>
                    <a:pt x="60" y="1"/>
                  </a:moveTo>
                  <a:cubicBezTo>
                    <a:pt x="50" y="1"/>
                    <a:pt x="38" y="7"/>
                    <a:pt x="25" y="19"/>
                  </a:cubicBezTo>
                  <a:cubicBezTo>
                    <a:pt x="25" y="19"/>
                    <a:pt x="0" y="44"/>
                    <a:pt x="25" y="70"/>
                  </a:cubicBezTo>
                  <a:cubicBezTo>
                    <a:pt x="777" y="1022"/>
                    <a:pt x="1404" y="2075"/>
                    <a:pt x="1880" y="3202"/>
                  </a:cubicBezTo>
                  <a:cubicBezTo>
                    <a:pt x="1880" y="3202"/>
                    <a:pt x="1880" y="3227"/>
                    <a:pt x="1905" y="3227"/>
                  </a:cubicBezTo>
                  <a:cubicBezTo>
                    <a:pt x="1905" y="3227"/>
                    <a:pt x="1905" y="3227"/>
                    <a:pt x="1930" y="3202"/>
                  </a:cubicBezTo>
                  <a:cubicBezTo>
                    <a:pt x="1930" y="3202"/>
                    <a:pt x="1955" y="3177"/>
                    <a:pt x="1930" y="3177"/>
                  </a:cubicBezTo>
                  <a:cubicBezTo>
                    <a:pt x="1454" y="2049"/>
                    <a:pt x="827" y="972"/>
                    <a:pt x="75" y="19"/>
                  </a:cubicBezTo>
                  <a:cubicBezTo>
                    <a:pt x="75"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59324" y="743652"/>
              <a:ext cx="106493" cy="158516"/>
            </a:xfrm>
            <a:custGeom>
              <a:avLst/>
              <a:gdLst/>
              <a:ahLst/>
              <a:cxnLst/>
              <a:rect l="l" t="t" r="r" b="b"/>
              <a:pathLst>
                <a:path w="1179" h="1755" extrusionOk="0">
                  <a:moveTo>
                    <a:pt x="25" y="0"/>
                  </a:moveTo>
                  <a:cubicBezTo>
                    <a:pt x="0" y="25"/>
                    <a:pt x="0" y="50"/>
                    <a:pt x="25" y="50"/>
                  </a:cubicBezTo>
                  <a:cubicBezTo>
                    <a:pt x="426" y="577"/>
                    <a:pt x="802" y="1153"/>
                    <a:pt x="1128" y="1729"/>
                  </a:cubicBezTo>
                  <a:cubicBezTo>
                    <a:pt x="1128" y="1754"/>
                    <a:pt x="1128" y="1754"/>
                    <a:pt x="1153" y="1754"/>
                  </a:cubicBezTo>
                  <a:cubicBezTo>
                    <a:pt x="1178" y="1729"/>
                    <a:pt x="1178" y="1704"/>
                    <a:pt x="1178" y="1704"/>
                  </a:cubicBezTo>
                  <a:cubicBezTo>
                    <a:pt x="852" y="1103"/>
                    <a:pt x="476" y="551"/>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50202" y="773007"/>
              <a:ext cx="97461" cy="138193"/>
            </a:xfrm>
            <a:custGeom>
              <a:avLst/>
              <a:gdLst/>
              <a:ahLst/>
              <a:cxnLst/>
              <a:rect l="l" t="t" r="r" b="b"/>
              <a:pathLst>
                <a:path w="1079" h="1530" extrusionOk="0">
                  <a:moveTo>
                    <a:pt x="1" y="1"/>
                  </a:moveTo>
                  <a:cubicBezTo>
                    <a:pt x="1" y="26"/>
                    <a:pt x="1" y="26"/>
                    <a:pt x="1" y="51"/>
                  </a:cubicBezTo>
                  <a:cubicBezTo>
                    <a:pt x="377" y="502"/>
                    <a:pt x="728" y="1003"/>
                    <a:pt x="1029" y="1505"/>
                  </a:cubicBezTo>
                  <a:cubicBezTo>
                    <a:pt x="1029" y="1530"/>
                    <a:pt x="1029" y="1530"/>
                    <a:pt x="1054" y="1530"/>
                  </a:cubicBezTo>
                  <a:lnTo>
                    <a:pt x="1079" y="1530"/>
                  </a:lnTo>
                  <a:cubicBezTo>
                    <a:pt x="1079" y="1530"/>
                    <a:pt x="1079" y="1505"/>
                    <a:pt x="1079" y="1480"/>
                  </a:cubicBezTo>
                  <a:cubicBezTo>
                    <a:pt x="778" y="978"/>
                    <a:pt x="4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36653" y="797937"/>
              <a:ext cx="92944" cy="133677"/>
            </a:xfrm>
            <a:custGeom>
              <a:avLst/>
              <a:gdLst/>
              <a:ahLst/>
              <a:cxnLst/>
              <a:rect l="l" t="t" r="r" b="b"/>
              <a:pathLst>
                <a:path w="1029" h="1480" extrusionOk="0">
                  <a:moveTo>
                    <a:pt x="26" y="1"/>
                  </a:moveTo>
                  <a:cubicBezTo>
                    <a:pt x="26" y="26"/>
                    <a:pt x="1" y="51"/>
                    <a:pt x="26" y="51"/>
                  </a:cubicBezTo>
                  <a:cubicBezTo>
                    <a:pt x="377" y="502"/>
                    <a:pt x="702" y="953"/>
                    <a:pt x="953" y="1454"/>
                  </a:cubicBezTo>
                  <a:cubicBezTo>
                    <a:pt x="978" y="1479"/>
                    <a:pt x="978" y="1479"/>
                    <a:pt x="1003" y="1479"/>
                  </a:cubicBezTo>
                  <a:cubicBezTo>
                    <a:pt x="1028" y="1479"/>
                    <a:pt x="1028" y="1454"/>
                    <a:pt x="1028" y="1429"/>
                  </a:cubicBezTo>
                  <a:cubicBezTo>
                    <a:pt x="752" y="928"/>
                    <a:pt x="452" y="4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29879" y="830182"/>
              <a:ext cx="72531" cy="103690"/>
            </a:xfrm>
            <a:custGeom>
              <a:avLst/>
              <a:gdLst/>
              <a:ahLst/>
              <a:cxnLst/>
              <a:rect l="l" t="t" r="r" b="b"/>
              <a:pathLst>
                <a:path w="803" h="1148" extrusionOk="0">
                  <a:moveTo>
                    <a:pt x="35" y="1"/>
                  </a:moveTo>
                  <a:cubicBezTo>
                    <a:pt x="25" y="1"/>
                    <a:pt x="13" y="7"/>
                    <a:pt x="0" y="20"/>
                  </a:cubicBezTo>
                  <a:cubicBezTo>
                    <a:pt x="0" y="20"/>
                    <a:pt x="0" y="45"/>
                    <a:pt x="0" y="70"/>
                  </a:cubicBezTo>
                  <a:cubicBezTo>
                    <a:pt x="276" y="395"/>
                    <a:pt x="527" y="771"/>
                    <a:pt x="752" y="1147"/>
                  </a:cubicBezTo>
                  <a:lnTo>
                    <a:pt x="802" y="1147"/>
                  </a:lnTo>
                  <a:cubicBezTo>
                    <a:pt x="802" y="1147"/>
                    <a:pt x="802" y="1122"/>
                    <a:pt x="802" y="1097"/>
                  </a:cubicBezTo>
                  <a:cubicBezTo>
                    <a:pt x="577" y="721"/>
                    <a:pt x="326" y="370"/>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204204" y="976777"/>
              <a:ext cx="52118" cy="90684"/>
            </a:xfrm>
            <a:custGeom>
              <a:avLst/>
              <a:gdLst/>
              <a:ahLst/>
              <a:cxnLst/>
              <a:rect l="l" t="t" r="r" b="b"/>
              <a:pathLst>
                <a:path w="577" h="1004" extrusionOk="0">
                  <a:moveTo>
                    <a:pt x="25" y="1"/>
                  </a:moveTo>
                  <a:cubicBezTo>
                    <a:pt x="25" y="26"/>
                    <a:pt x="0" y="26"/>
                    <a:pt x="25" y="51"/>
                  </a:cubicBezTo>
                  <a:cubicBezTo>
                    <a:pt x="201" y="351"/>
                    <a:pt x="376" y="652"/>
                    <a:pt x="501" y="978"/>
                  </a:cubicBezTo>
                  <a:cubicBezTo>
                    <a:pt x="501" y="1003"/>
                    <a:pt x="527" y="1003"/>
                    <a:pt x="527" y="1003"/>
                  </a:cubicBezTo>
                  <a:lnTo>
                    <a:pt x="552" y="1003"/>
                  </a:lnTo>
                  <a:cubicBezTo>
                    <a:pt x="552" y="1003"/>
                    <a:pt x="577" y="978"/>
                    <a:pt x="577" y="953"/>
                  </a:cubicBezTo>
                  <a:cubicBezTo>
                    <a:pt x="426" y="627"/>
                    <a:pt x="276" y="301"/>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197429" y="1005229"/>
              <a:ext cx="45343" cy="84813"/>
            </a:xfrm>
            <a:custGeom>
              <a:avLst/>
              <a:gdLst/>
              <a:ahLst/>
              <a:cxnLst/>
              <a:rect l="l" t="t" r="r" b="b"/>
              <a:pathLst>
                <a:path w="502" h="939" extrusionOk="0">
                  <a:moveTo>
                    <a:pt x="49" y="0"/>
                  </a:moveTo>
                  <a:cubicBezTo>
                    <a:pt x="42" y="0"/>
                    <a:pt x="33" y="3"/>
                    <a:pt x="25" y="11"/>
                  </a:cubicBezTo>
                  <a:cubicBezTo>
                    <a:pt x="25" y="11"/>
                    <a:pt x="0" y="36"/>
                    <a:pt x="25" y="61"/>
                  </a:cubicBezTo>
                  <a:cubicBezTo>
                    <a:pt x="175" y="337"/>
                    <a:pt x="326" y="613"/>
                    <a:pt x="426" y="914"/>
                  </a:cubicBezTo>
                  <a:cubicBezTo>
                    <a:pt x="426" y="939"/>
                    <a:pt x="426" y="939"/>
                    <a:pt x="451" y="939"/>
                  </a:cubicBezTo>
                  <a:cubicBezTo>
                    <a:pt x="476" y="939"/>
                    <a:pt x="501" y="914"/>
                    <a:pt x="476" y="889"/>
                  </a:cubicBezTo>
                  <a:cubicBezTo>
                    <a:pt x="376" y="588"/>
                    <a:pt x="25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181532" y="1024288"/>
              <a:ext cx="43085" cy="88426"/>
            </a:xfrm>
            <a:custGeom>
              <a:avLst/>
              <a:gdLst/>
              <a:ahLst/>
              <a:cxnLst/>
              <a:rect l="l" t="t" r="r" b="b"/>
              <a:pathLst>
                <a:path w="477" h="979" extrusionOk="0">
                  <a:moveTo>
                    <a:pt x="26" y="1"/>
                  </a:moveTo>
                  <a:cubicBezTo>
                    <a:pt x="1" y="26"/>
                    <a:pt x="1" y="51"/>
                    <a:pt x="1" y="51"/>
                  </a:cubicBezTo>
                  <a:cubicBezTo>
                    <a:pt x="176" y="352"/>
                    <a:pt x="301" y="652"/>
                    <a:pt x="402" y="953"/>
                  </a:cubicBezTo>
                  <a:cubicBezTo>
                    <a:pt x="402" y="978"/>
                    <a:pt x="427" y="978"/>
                    <a:pt x="427" y="978"/>
                  </a:cubicBezTo>
                  <a:lnTo>
                    <a:pt x="452" y="978"/>
                  </a:lnTo>
                  <a:cubicBezTo>
                    <a:pt x="477" y="978"/>
                    <a:pt x="477" y="953"/>
                    <a:pt x="477" y="928"/>
                  </a:cubicBezTo>
                  <a:cubicBezTo>
                    <a:pt x="377" y="627"/>
                    <a:pt x="226" y="3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163468" y="1041449"/>
              <a:ext cx="47601" cy="96193"/>
            </a:xfrm>
            <a:custGeom>
              <a:avLst/>
              <a:gdLst/>
              <a:ahLst/>
              <a:cxnLst/>
              <a:rect l="l" t="t" r="r" b="b"/>
              <a:pathLst>
                <a:path w="527" h="1065" extrusionOk="0">
                  <a:moveTo>
                    <a:pt x="33" y="0"/>
                  </a:moveTo>
                  <a:cubicBezTo>
                    <a:pt x="28" y="0"/>
                    <a:pt x="25" y="3"/>
                    <a:pt x="25" y="11"/>
                  </a:cubicBezTo>
                  <a:cubicBezTo>
                    <a:pt x="0" y="11"/>
                    <a:pt x="0" y="36"/>
                    <a:pt x="0" y="61"/>
                  </a:cubicBezTo>
                  <a:cubicBezTo>
                    <a:pt x="201" y="362"/>
                    <a:pt x="351" y="688"/>
                    <a:pt x="451" y="1039"/>
                  </a:cubicBezTo>
                  <a:cubicBezTo>
                    <a:pt x="476" y="1064"/>
                    <a:pt x="476" y="1064"/>
                    <a:pt x="501" y="1064"/>
                  </a:cubicBezTo>
                  <a:cubicBezTo>
                    <a:pt x="526" y="1064"/>
                    <a:pt x="526" y="1039"/>
                    <a:pt x="526" y="1014"/>
                  </a:cubicBezTo>
                  <a:cubicBezTo>
                    <a:pt x="426" y="663"/>
                    <a:pt x="276" y="337"/>
                    <a:pt x="75"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131764" y="1034675"/>
              <a:ext cx="70273" cy="132322"/>
            </a:xfrm>
            <a:custGeom>
              <a:avLst/>
              <a:gdLst/>
              <a:ahLst/>
              <a:cxnLst/>
              <a:rect l="l" t="t" r="r" b="b"/>
              <a:pathLst>
                <a:path w="778" h="1465" extrusionOk="0">
                  <a:moveTo>
                    <a:pt x="49" y="0"/>
                  </a:moveTo>
                  <a:cubicBezTo>
                    <a:pt x="42" y="0"/>
                    <a:pt x="34" y="3"/>
                    <a:pt x="25" y="11"/>
                  </a:cubicBezTo>
                  <a:cubicBezTo>
                    <a:pt x="25" y="11"/>
                    <a:pt x="0" y="36"/>
                    <a:pt x="25" y="61"/>
                  </a:cubicBezTo>
                  <a:cubicBezTo>
                    <a:pt x="276" y="487"/>
                    <a:pt x="527" y="964"/>
                    <a:pt x="702" y="1440"/>
                  </a:cubicBezTo>
                  <a:cubicBezTo>
                    <a:pt x="702" y="1465"/>
                    <a:pt x="727" y="1465"/>
                    <a:pt x="727" y="1465"/>
                  </a:cubicBezTo>
                  <a:lnTo>
                    <a:pt x="752" y="1465"/>
                  </a:lnTo>
                  <a:cubicBezTo>
                    <a:pt x="752" y="1465"/>
                    <a:pt x="777" y="1440"/>
                    <a:pt x="752" y="1415"/>
                  </a:cubicBezTo>
                  <a:cubicBezTo>
                    <a:pt x="577" y="939"/>
                    <a:pt x="351" y="46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229043" y="904880"/>
              <a:ext cx="61240" cy="103690"/>
            </a:xfrm>
            <a:custGeom>
              <a:avLst/>
              <a:gdLst/>
              <a:ahLst/>
              <a:cxnLst/>
              <a:rect l="l" t="t" r="r" b="b"/>
              <a:pathLst>
                <a:path w="678" h="1148" extrusionOk="0">
                  <a:moveTo>
                    <a:pt x="42" y="1"/>
                  </a:moveTo>
                  <a:cubicBezTo>
                    <a:pt x="32" y="1"/>
                    <a:pt x="26" y="7"/>
                    <a:pt x="26" y="20"/>
                  </a:cubicBezTo>
                  <a:cubicBezTo>
                    <a:pt x="1" y="20"/>
                    <a:pt x="1" y="45"/>
                    <a:pt x="1" y="70"/>
                  </a:cubicBezTo>
                  <a:cubicBezTo>
                    <a:pt x="226" y="396"/>
                    <a:pt x="427" y="746"/>
                    <a:pt x="602" y="1122"/>
                  </a:cubicBezTo>
                  <a:cubicBezTo>
                    <a:pt x="602" y="1147"/>
                    <a:pt x="602" y="1147"/>
                    <a:pt x="627" y="1147"/>
                  </a:cubicBezTo>
                  <a:lnTo>
                    <a:pt x="653" y="1147"/>
                  </a:lnTo>
                  <a:cubicBezTo>
                    <a:pt x="653" y="1147"/>
                    <a:pt x="678" y="1122"/>
                    <a:pt x="653" y="1097"/>
                  </a:cubicBezTo>
                  <a:cubicBezTo>
                    <a:pt x="502" y="721"/>
                    <a:pt x="302" y="370"/>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120383" y="748710"/>
              <a:ext cx="52208" cy="67471"/>
            </a:xfrm>
            <a:custGeom>
              <a:avLst/>
              <a:gdLst/>
              <a:ahLst/>
              <a:cxnLst/>
              <a:rect l="l" t="t" r="r" b="b"/>
              <a:pathLst>
                <a:path w="578" h="747" extrusionOk="0">
                  <a:moveTo>
                    <a:pt x="42" y="0"/>
                  </a:moveTo>
                  <a:cubicBezTo>
                    <a:pt x="32" y="0"/>
                    <a:pt x="26" y="7"/>
                    <a:pt x="26" y="19"/>
                  </a:cubicBezTo>
                  <a:cubicBezTo>
                    <a:pt x="1" y="19"/>
                    <a:pt x="1" y="44"/>
                    <a:pt x="26" y="69"/>
                  </a:cubicBezTo>
                  <a:cubicBezTo>
                    <a:pt x="201" y="270"/>
                    <a:pt x="377" y="495"/>
                    <a:pt x="502" y="721"/>
                  </a:cubicBezTo>
                  <a:cubicBezTo>
                    <a:pt x="502" y="721"/>
                    <a:pt x="527" y="746"/>
                    <a:pt x="527" y="746"/>
                  </a:cubicBezTo>
                  <a:lnTo>
                    <a:pt x="552" y="746"/>
                  </a:lnTo>
                  <a:cubicBezTo>
                    <a:pt x="577" y="721"/>
                    <a:pt x="577" y="696"/>
                    <a:pt x="552" y="696"/>
                  </a:cubicBezTo>
                  <a:cubicBezTo>
                    <a:pt x="427" y="445"/>
                    <a:pt x="252" y="220"/>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192823" y="568334"/>
              <a:ext cx="49950" cy="78039"/>
            </a:xfrm>
            <a:custGeom>
              <a:avLst/>
              <a:gdLst/>
              <a:ahLst/>
              <a:cxnLst/>
              <a:rect l="l" t="t" r="r" b="b"/>
              <a:pathLst>
                <a:path w="553" h="864" extrusionOk="0">
                  <a:moveTo>
                    <a:pt x="25" y="0"/>
                  </a:moveTo>
                  <a:cubicBezTo>
                    <a:pt x="18" y="0"/>
                    <a:pt x="9" y="3"/>
                    <a:pt x="1" y="11"/>
                  </a:cubicBezTo>
                  <a:cubicBezTo>
                    <a:pt x="1" y="11"/>
                    <a:pt x="1" y="36"/>
                    <a:pt x="1" y="61"/>
                  </a:cubicBezTo>
                  <a:cubicBezTo>
                    <a:pt x="176" y="312"/>
                    <a:pt x="327" y="588"/>
                    <a:pt x="477" y="863"/>
                  </a:cubicBezTo>
                  <a:lnTo>
                    <a:pt x="527" y="863"/>
                  </a:lnTo>
                  <a:cubicBezTo>
                    <a:pt x="552" y="863"/>
                    <a:pt x="552" y="838"/>
                    <a:pt x="552" y="813"/>
                  </a:cubicBezTo>
                  <a:cubicBezTo>
                    <a:pt x="402" y="538"/>
                    <a:pt x="226" y="26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186049" y="604554"/>
              <a:ext cx="56724" cy="82555"/>
            </a:xfrm>
            <a:custGeom>
              <a:avLst/>
              <a:gdLst/>
              <a:ahLst/>
              <a:cxnLst/>
              <a:rect l="l" t="t" r="r" b="b"/>
              <a:pathLst>
                <a:path w="628" h="914" extrusionOk="0">
                  <a:moveTo>
                    <a:pt x="44" y="0"/>
                  </a:moveTo>
                  <a:cubicBezTo>
                    <a:pt x="40" y="0"/>
                    <a:pt x="34" y="3"/>
                    <a:pt x="26" y="11"/>
                  </a:cubicBezTo>
                  <a:cubicBezTo>
                    <a:pt x="1" y="11"/>
                    <a:pt x="1" y="36"/>
                    <a:pt x="26" y="61"/>
                  </a:cubicBezTo>
                  <a:cubicBezTo>
                    <a:pt x="201" y="337"/>
                    <a:pt x="377" y="613"/>
                    <a:pt x="552" y="888"/>
                  </a:cubicBezTo>
                  <a:cubicBezTo>
                    <a:pt x="552" y="914"/>
                    <a:pt x="577" y="914"/>
                    <a:pt x="577" y="914"/>
                  </a:cubicBezTo>
                  <a:lnTo>
                    <a:pt x="602" y="914"/>
                  </a:lnTo>
                  <a:cubicBezTo>
                    <a:pt x="627" y="888"/>
                    <a:pt x="627" y="888"/>
                    <a:pt x="602" y="863"/>
                  </a:cubicBezTo>
                  <a:cubicBezTo>
                    <a:pt x="452" y="588"/>
                    <a:pt x="251" y="287"/>
                    <a:pt x="76" y="11"/>
                  </a:cubicBezTo>
                  <a:cubicBezTo>
                    <a:pt x="59" y="11"/>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170242" y="631651"/>
              <a:ext cx="65757" cy="84903"/>
            </a:xfrm>
            <a:custGeom>
              <a:avLst/>
              <a:gdLst/>
              <a:ahLst/>
              <a:cxnLst/>
              <a:rect l="l" t="t" r="r" b="b"/>
              <a:pathLst>
                <a:path w="728" h="940" extrusionOk="0">
                  <a:moveTo>
                    <a:pt x="24" y="1"/>
                  </a:moveTo>
                  <a:cubicBezTo>
                    <a:pt x="17" y="1"/>
                    <a:pt x="9" y="4"/>
                    <a:pt x="0" y="12"/>
                  </a:cubicBezTo>
                  <a:cubicBezTo>
                    <a:pt x="0" y="12"/>
                    <a:pt x="0" y="37"/>
                    <a:pt x="0" y="62"/>
                  </a:cubicBezTo>
                  <a:cubicBezTo>
                    <a:pt x="226" y="338"/>
                    <a:pt x="451" y="614"/>
                    <a:pt x="652" y="914"/>
                  </a:cubicBezTo>
                  <a:cubicBezTo>
                    <a:pt x="652" y="939"/>
                    <a:pt x="677" y="939"/>
                    <a:pt x="677" y="939"/>
                  </a:cubicBezTo>
                  <a:lnTo>
                    <a:pt x="702" y="939"/>
                  </a:lnTo>
                  <a:cubicBezTo>
                    <a:pt x="727" y="914"/>
                    <a:pt x="727" y="889"/>
                    <a:pt x="702" y="889"/>
                  </a:cubicBezTo>
                  <a:cubicBezTo>
                    <a:pt x="502" y="588"/>
                    <a:pt x="301" y="288"/>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152087" y="652064"/>
              <a:ext cx="72531" cy="89419"/>
            </a:xfrm>
            <a:custGeom>
              <a:avLst/>
              <a:gdLst/>
              <a:ahLst/>
              <a:cxnLst/>
              <a:rect l="l" t="t" r="r" b="b"/>
              <a:pathLst>
                <a:path w="803" h="990" extrusionOk="0">
                  <a:moveTo>
                    <a:pt x="33" y="0"/>
                  </a:moveTo>
                  <a:cubicBezTo>
                    <a:pt x="29" y="0"/>
                    <a:pt x="26" y="3"/>
                    <a:pt x="26" y="12"/>
                  </a:cubicBezTo>
                  <a:cubicBezTo>
                    <a:pt x="1" y="12"/>
                    <a:pt x="1" y="37"/>
                    <a:pt x="1" y="62"/>
                  </a:cubicBezTo>
                  <a:lnTo>
                    <a:pt x="728" y="989"/>
                  </a:lnTo>
                  <a:lnTo>
                    <a:pt x="778" y="989"/>
                  </a:lnTo>
                  <a:cubicBezTo>
                    <a:pt x="803" y="964"/>
                    <a:pt x="803" y="939"/>
                    <a:pt x="803" y="939"/>
                  </a:cubicBezTo>
                  <a:lnTo>
                    <a:pt x="76" y="12"/>
                  </a:lnTo>
                  <a:cubicBezTo>
                    <a:pt x="59" y="12"/>
                    <a:pt x="43"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303741" y="759459"/>
              <a:ext cx="54466" cy="83819"/>
            </a:xfrm>
            <a:custGeom>
              <a:avLst/>
              <a:gdLst/>
              <a:ahLst/>
              <a:cxnLst/>
              <a:rect l="l" t="t" r="r" b="b"/>
              <a:pathLst>
                <a:path w="603" h="928" extrusionOk="0">
                  <a:moveTo>
                    <a:pt x="26" y="1"/>
                  </a:moveTo>
                  <a:cubicBezTo>
                    <a:pt x="1" y="1"/>
                    <a:pt x="1" y="26"/>
                    <a:pt x="26" y="51"/>
                  </a:cubicBezTo>
                  <a:cubicBezTo>
                    <a:pt x="201" y="326"/>
                    <a:pt x="377" y="602"/>
                    <a:pt x="527" y="903"/>
                  </a:cubicBezTo>
                  <a:cubicBezTo>
                    <a:pt x="527" y="928"/>
                    <a:pt x="527" y="928"/>
                    <a:pt x="552" y="928"/>
                  </a:cubicBezTo>
                  <a:lnTo>
                    <a:pt x="577" y="928"/>
                  </a:lnTo>
                  <a:cubicBezTo>
                    <a:pt x="577" y="928"/>
                    <a:pt x="602" y="903"/>
                    <a:pt x="577" y="878"/>
                  </a:cubicBezTo>
                  <a:cubicBezTo>
                    <a:pt x="427" y="577"/>
                    <a:pt x="277" y="2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285676" y="775265"/>
              <a:ext cx="65757" cy="108748"/>
            </a:xfrm>
            <a:custGeom>
              <a:avLst/>
              <a:gdLst/>
              <a:ahLst/>
              <a:cxnLst/>
              <a:rect l="l" t="t" r="r" b="b"/>
              <a:pathLst>
                <a:path w="728" h="1204" extrusionOk="0">
                  <a:moveTo>
                    <a:pt x="26" y="1"/>
                  </a:moveTo>
                  <a:cubicBezTo>
                    <a:pt x="26" y="26"/>
                    <a:pt x="0" y="51"/>
                    <a:pt x="26" y="51"/>
                  </a:cubicBezTo>
                  <a:cubicBezTo>
                    <a:pt x="251" y="427"/>
                    <a:pt x="477" y="803"/>
                    <a:pt x="652" y="1179"/>
                  </a:cubicBezTo>
                  <a:cubicBezTo>
                    <a:pt x="677" y="1204"/>
                    <a:pt x="677" y="1204"/>
                    <a:pt x="702" y="1204"/>
                  </a:cubicBezTo>
                  <a:cubicBezTo>
                    <a:pt x="727" y="1204"/>
                    <a:pt x="727" y="1179"/>
                    <a:pt x="727" y="1154"/>
                  </a:cubicBezTo>
                  <a:cubicBezTo>
                    <a:pt x="552" y="753"/>
                    <a:pt x="326" y="3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272127" y="812117"/>
              <a:ext cx="63408" cy="101342"/>
            </a:xfrm>
            <a:custGeom>
              <a:avLst/>
              <a:gdLst/>
              <a:ahLst/>
              <a:cxnLst/>
              <a:rect l="l" t="t" r="r" b="b"/>
              <a:pathLst>
                <a:path w="702" h="1122" extrusionOk="0">
                  <a:moveTo>
                    <a:pt x="50" y="0"/>
                  </a:moveTo>
                  <a:cubicBezTo>
                    <a:pt x="44" y="0"/>
                    <a:pt x="38" y="6"/>
                    <a:pt x="25" y="19"/>
                  </a:cubicBezTo>
                  <a:cubicBezTo>
                    <a:pt x="0" y="19"/>
                    <a:pt x="0" y="44"/>
                    <a:pt x="25" y="69"/>
                  </a:cubicBezTo>
                  <a:cubicBezTo>
                    <a:pt x="301" y="370"/>
                    <a:pt x="501" y="721"/>
                    <a:pt x="627" y="1097"/>
                  </a:cubicBezTo>
                  <a:cubicBezTo>
                    <a:pt x="627" y="1122"/>
                    <a:pt x="652" y="1122"/>
                    <a:pt x="677" y="1122"/>
                  </a:cubicBezTo>
                  <a:cubicBezTo>
                    <a:pt x="702" y="1122"/>
                    <a:pt x="702" y="1097"/>
                    <a:pt x="702" y="1072"/>
                  </a:cubicBezTo>
                  <a:cubicBezTo>
                    <a:pt x="551" y="696"/>
                    <a:pt x="351" y="320"/>
                    <a:pt x="75" y="19"/>
                  </a:cubicBezTo>
                  <a:cubicBezTo>
                    <a:pt x="63" y="6"/>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378529" y="614580"/>
              <a:ext cx="47601" cy="77045"/>
            </a:xfrm>
            <a:custGeom>
              <a:avLst/>
              <a:gdLst/>
              <a:ahLst/>
              <a:cxnLst/>
              <a:rect l="l" t="t" r="r" b="b"/>
              <a:pathLst>
                <a:path w="527" h="853" extrusionOk="0">
                  <a:moveTo>
                    <a:pt x="25" y="0"/>
                  </a:moveTo>
                  <a:cubicBezTo>
                    <a:pt x="0" y="26"/>
                    <a:pt x="0" y="51"/>
                    <a:pt x="0" y="51"/>
                  </a:cubicBezTo>
                  <a:cubicBezTo>
                    <a:pt x="175" y="301"/>
                    <a:pt x="326" y="552"/>
                    <a:pt x="451" y="828"/>
                  </a:cubicBezTo>
                  <a:cubicBezTo>
                    <a:pt x="451" y="828"/>
                    <a:pt x="476" y="853"/>
                    <a:pt x="476" y="853"/>
                  </a:cubicBezTo>
                  <a:cubicBezTo>
                    <a:pt x="501" y="853"/>
                    <a:pt x="501" y="853"/>
                    <a:pt x="501" y="828"/>
                  </a:cubicBezTo>
                  <a:cubicBezTo>
                    <a:pt x="526" y="828"/>
                    <a:pt x="526" y="803"/>
                    <a:pt x="526" y="803"/>
                  </a:cubicBezTo>
                  <a:cubicBezTo>
                    <a:pt x="401" y="527"/>
                    <a:pt x="226" y="251"/>
                    <a:pt x="75" y="26"/>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369406" y="644025"/>
              <a:ext cx="43085" cy="72529"/>
            </a:xfrm>
            <a:custGeom>
              <a:avLst/>
              <a:gdLst/>
              <a:ahLst/>
              <a:cxnLst/>
              <a:rect l="l" t="t" r="r" b="b"/>
              <a:pathLst>
                <a:path w="477" h="803" extrusionOk="0">
                  <a:moveTo>
                    <a:pt x="1" y="0"/>
                  </a:moveTo>
                  <a:cubicBezTo>
                    <a:pt x="1" y="25"/>
                    <a:pt x="1" y="25"/>
                    <a:pt x="1" y="50"/>
                  </a:cubicBezTo>
                  <a:cubicBezTo>
                    <a:pt x="176" y="276"/>
                    <a:pt x="302" y="527"/>
                    <a:pt x="427" y="777"/>
                  </a:cubicBezTo>
                  <a:cubicBezTo>
                    <a:pt x="427" y="777"/>
                    <a:pt x="427" y="802"/>
                    <a:pt x="452" y="802"/>
                  </a:cubicBezTo>
                  <a:cubicBezTo>
                    <a:pt x="477" y="777"/>
                    <a:pt x="477" y="777"/>
                    <a:pt x="477" y="752"/>
                  </a:cubicBezTo>
                  <a:cubicBezTo>
                    <a:pt x="377" y="477"/>
                    <a:pt x="226"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217752" y="456152"/>
              <a:ext cx="36311" cy="49858"/>
            </a:xfrm>
            <a:custGeom>
              <a:avLst/>
              <a:gdLst/>
              <a:ahLst/>
              <a:cxnLst/>
              <a:rect l="l" t="t" r="r" b="b"/>
              <a:pathLst>
                <a:path w="402" h="552" extrusionOk="0">
                  <a:moveTo>
                    <a:pt x="1" y="0"/>
                  </a:moveTo>
                  <a:cubicBezTo>
                    <a:pt x="1" y="25"/>
                    <a:pt x="1" y="50"/>
                    <a:pt x="1" y="50"/>
                  </a:cubicBezTo>
                  <a:cubicBezTo>
                    <a:pt x="126" y="201"/>
                    <a:pt x="251" y="351"/>
                    <a:pt x="326" y="526"/>
                  </a:cubicBezTo>
                  <a:cubicBezTo>
                    <a:pt x="351" y="551"/>
                    <a:pt x="351" y="551"/>
                    <a:pt x="377" y="551"/>
                  </a:cubicBezTo>
                  <a:cubicBezTo>
                    <a:pt x="402" y="526"/>
                    <a:pt x="402" y="501"/>
                    <a:pt x="402" y="501"/>
                  </a:cubicBezTo>
                  <a:cubicBezTo>
                    <a:pt x="301" y="326"/>
                    <a:pt x="201" y="15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417007" y="464191"/>
              <a:ext cx="61150" cy="105226"/>
            </a:xfrm>
            <a:custGeom>
              <a:avLst/>
              <a:gdLst/>
              <a:ahLst/>
              <a:cxnLst/>
              <a:rect l="l" t="t" r="r" b="b"/>
              <a:pathLst>
                <a:path w="677" h="1165" extrusionOk="0">
                  <a:moveTo>
                    <a:pt x="24" y="0"/>
                  </a:moveTo>
                  <a:cubicBezTo>
                    <a:pt x="17" y="0"/>
                    <a:pt x="8" y="3"/>
                    <a:pt x="0" y="11"/>
                  </a:cubicBezTo>
                  <a:cubicBezTo>
                    <a:pt x="0" y="11"/>
                    <a:pt x="0" y="36"/>
                    <a:pt x="0" y="61"/>
                  </a:cubicBezTo>
                  <a:cubicBezTo>
                    <a:pt x="276" y="387"/>
                    <a:pt x="476" y="763"/>
                    <a:pt x="602" y="1164"/>
                  </a:cubicBezTo>
                  <a:lnTo>
                    <a:pt x="652" y="1164"/>
                  </a:lnTo>
                  <a:cubicBezTo>
                    <a:pt x="677" y="1164"/>
                    <a:pt x="677" y="1139"/>
                    <a:pt x="677" y="1139"/>
                  </a:cubicBezTo>
                  <a:cubicBezTo>
                    <a:pt x="526" y="738"/>
                    <a:pt x="326" y="362"/>
                    <a:pt x="50" y="11"/>
                  </a:cubicBezTo>
                  <a:cubicBezTo>
                    <a:pt x="50" y="11"/>
                    <a:pt x="39"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405626" y="490114"/>
              <a:ext cx="77047" cy="140361"/>
            </a:xfrm>
            <a:custGeom>
              <a:avLst/>
              <a:gdLst/>
              <a:ahLst/>
              <a:cxnLst/>
              <a:rect l="l" t="t" r="r" b="b"/>
              <a:pathLst>
                <a:path w="853" h="1554" extrusionOk="0">
                  <a:moveTo>
                    <a:pt x="1" y="0"/>
                  </a:moveTo>
                  <a:cubicBezTo>
                    <a:pt x="1" y="25"/>
                    <a:pt x="1" y="50"/>
                    <a:pt x="1" y="50"/>
                  </a:cubicBezTo>
                  <a:cubicBezTo>
                    <a:pt x="327" y="526"/>
                    <a:pt x="577" y="1028"/>
                    <a:pt x="778" y="1554"/>
                  </a:cubicBezTo>
                  <a:lnTo>
                    <a:pt x="828" y="1554"/>
                  </a:lnTo>
                  <a:cubicBezTo>
                    <a:pt x="828" y="1554"/>
                    <a:pt x="853" y="1529"/>
                    <a:pt x="853" y="1529"/>
                  </a:cubicBezTo>
                  <a:cubicBezTo>
                    <a:pt x="652" y="1003"/>
                    <a:pt x="3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378529" y="492372"/>
              <a:ext cx="52118" cy="79303"/>
            </a:xfrm>
            <a:custGeom>
              <a:avLst/>
              <a:gdLst/>
              <a:ahLst/>
              <a:cxnLst/>
              <a:rect l="l" t="t" r="r" b="b"/>
              <a:pathLst>
                <a:path w="577" h="878" extrusionOk="0">
                  <a:moveTo>
                    <a:pt x="25" y="0"/>
                  </a:moveTo>
                  <a:cubicBezTo>
                    <a:pt x="0" y="25"/>
                    <a:pt x="0" y="25"/>
                    <a:pt x="0" y="50"/>
                  </a:cubicBezTo>
                  <a:cubicBezTo>
                    <a:pt x="201" y="301"/>
                    <a:pt x="376" y="577"/>
                    <a:pt x="501" y="852"/>
                  </a:cubicBezTo>
                  <a:cubicBezTo>
                    <a:pt x="501" y="877"/>
                    <a:pt x="526" y="877"/>
                    <a:pt x="526" y="877"/>
                  </a:cubicBezTo>
                  <a:lnTo>
                    <a:pt x="551" y="877"/>
                  </a:lnTo>
                  <a:cubicBezTo>
                    <a:pt x="576" y="877"/>
                    <a:pt x="576" y="852"/>
                    <a:pt x="576" y="827"/>
                  </a:cubicBezTo>
                  <a:cubicBezTo>
                    <a:pt x="426" y="551"/>
                    <a:pt x="251" y="2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493963" y="387235"/>
              <a:ext cx="27278" cy="46335"/>
            </a:xfrm>
            <a:custGeom>
              <a:avLst/>
              <a:gdLst/>
              <a:ahLst/>
              <a:cxnLst/>
              <a:rect l="l" t="t" r="r" b="b"/>
              <a:pathLst>
                <a:path w="302" h="513" extrusionOk="0">
                  <a:moveTo>
                    <a:pt x="32" y="0"/>
                  </a:moveTo>
                  <a:cubicBezTo>
                    <a:pt x="28" y="0"/>
                    <a:pt x="25" y="3"/>
                    <a:pt x="25" y="11"/>
                  </a:cubicBezTo>
                  <a:cubicBezTo>
                    <a:pt x="0" y="11"/>
                    <a:pt x="0" y="36"/>
                    <a:pt x="0" y="61"/>
                  </a:cubicBezTo>
                  <a:cubicBezTo>
                    <a:pt x="101" y="187"/>
                    <a:pt x="176" y="337"/>
                    <a:pt x="226" y="487"/>
                  </a:cubicBezTo>
                  <a:cubicBezTo>
                    <a:pt x="251" y="512"/>
                    <a:pt x="251" y="512"/>
                    <a:pt x="276" y="512"/>
                  </a:cubicBezTo>
                  <a:cubicBezTo>
                    <a:pt x="301" y="512"/>
                    <a:pt x="301" y="487"/>
                    <a:pt x="301" y="462"/>
                  </a:cubicBezTo>
                  <a:cubicBezTo>
                    <a:pt x="226" y="312"/>
                    <a:pt x="151" y="162"/>
                    <a:pt x="50" y="11"/>
                  </a:cubicBezTo>
                  <a:cubicBezTo>
                    <a:pt x="50" y="11"/>
                    <a:pt x="39"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337702" y="372332"/>
              <a:ext cx="25020" cy="45432"/>
            </a:xfrm>
            <a:custGeom>
              <a:avLst/>
              <a:gdLst/>
              <a:ahLst/>
              <a:cxnLst/>
              <a:rect l="l" t="t" r="r" b="b"/>
              <a:pathLst>
                <a:path w="277" h="503" extrusionOk="0">
                  <a:moveTo>
                    <a:pt x="26" y="1"/>
                  </a:moveTo>
                  <a:cubicBezTo>
                    <a:pt x="1" y="26"/>
                    <a:pt x="1" y="26"/>
                    <a:pt x="1" y="51"/>
                  </a:cubicBezTo>
                  <a:cubicBezTo>
                    <a:pt x="51" y="201"/>
                    <a:pt x="126" y="352"/>
                    <a:pt x="201" y="477"/>
                  </a:cubicBezTo>
                  <a:cubicBezTo>
                    <a:pt x="201" y="502"/>
                    <a:pt x="226" y="502"/>
                    <a:pt x="226" y="502"/>
                  </a:cubicBezTo>
                  <a:lnTo>
                    <a:pt x="252" y="502"/>
                  </a:lnTo>
                  <a:cubicBezTo>
                    <a:pt x="277" y="477"/>
                    <a:pt x="277" y="477"/>
                    <a:pt x="277" y="452"/>
                  </a:cubicBezTo>
                  <a:cubicBezTo>
                    <a:pt x="176" y="327"/>
                    <a:pt x="126" y="176"/>
                    <a:pt x="76" y="26"/>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466775" y="630386"/>
              <a:ext cx="99719" cy="47690"/>
            </a:xfrm>
            <a:custGeom>
              <a:avLst/>
              <a:gdLst/>
              <a:ahLst/>
              <a:cxnLst/>
              <a:rect l="l" t="t" r="r" b="b"/>
              <a:pathLst>
                <a:path w="1104" h="528" extrusionOk="0">
                  <a:moveTo>
                    <a:pt x="1053" y="1"/>
                  </a:moveTo>
                  <a:cubicBezTo>
                    <a:pt x="752" y="227"/>
                    <a:pt x="402" y="377"/>
                    <a:pt x="26" y="452"/>
                  </a:cubicBezTo>
                  <a:cubicBezTo>
                    <a:pt x="26" y="452"/>
                    <a:pt x="1" y="477"/>
                    <a:pt x="1" y="502"/>
                  </a:cubicBezTo>
                  <a:cubicBezTo>
                    <a:pt x="1" y="502"/>
                    <a:pt x="26" y="527"/>
                    <a:pt x="51" y="527"/>
                  </a:cubicBezTo>
                  <a:cubicBezTo>
                    <a:pt x="427" y="452"/>
                    <a:pt x="777" y="302"/>
                    <a:pt x="1078" y="76"/>
                  </a:cubicBezTo>
                  <a:cubicBezTo>
                    <a:pt x="1103" y="51"/>
                    <a:pt x="1103" y="26"/>
                    <a:pt x="1103" y="26"/>
                  </a:cubicBezTo>
                  <a:cubicBezTo>
                    <a:pt x="1078" y="1"/>
                    <a:pt x="1053"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432813" y="660464"/>
              <a:ext cx="111009" cy="53832"/>
            </a:xfrm>
            <a:custGeom>
              <a:avLst/>
              <a:gdLst/>
              <a:ahLst/>
              <a:cxnLst/>
              <a:rect l="l" t="t" r="r" b="b"/>
              <a:pathLst>
                <a:path w="1229" h="596" extrusionOk="0">
                  <a:moveTo>
                    <a:pt x="1213" y="0"/>
                  </a:moveTo>
                  <a:cubicBezTo>
                    <a:pt x="1204" y="0"/>
                    <a:pt x="1191" y="6"/>
                    <a:pt x="1179" y="19"/>
                  </a:cubicBezTo>
                  <a:cubicBezTo>
                    <a:pt x="803" y="219"/>
                    <a:pt x="427" y="395"/>
                    <a:pt x="26" y="520"/>
                  </a:cubicBezTo>
                  <a:cubicBezTo>
                    <a:pt x="1" y="545"/>
                    <a:pt x="1" y="545"/>
                    <a:pt x="1" y="570"/>
                  </a:cubicBezTo>
                  <a:cubicBezTo>
                    <a:pt x="1" y="595"/>
                    <a:pt x="26" y="595"/>
                    <a:pt x="26" y="595"/>
                  </a:cubicBezTo>
                  <a:lnTo>
                    <a:pt x="51" y="595"/>
                  </a:lnTo>
                  <a:cubicBezTo>
                    <a:pt x="452" y="445"/>
                    <a:pt x="853" y="269"/>
                    <a:pt x="1229" y="69"/>
                  </a:cubicBezTo>
                  <a:cubicBezTo>
                    <a:pt x="1229" y="69"/>
                    <a:pt x="1229" y="44"/>
                    <a:pt x="1229" y="19"/>
                  </a:cubicBezTo>
                  <a:cubicBezTo>
                    <a:pt x="1229" y="6"/>
                    <a:pt x="1222"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407884" y="700568"/>
              <a:ext cx="108751" cy="49948"/>
            </a:xfrm>
            <a:custGeom>
              <a:avLst/>
              <a:gdLst/>
              <a:ahLst/>
              <a:cxnLst/>
              <a:rect l="l" t="t" r="r" b="b"/>
              <a:pathLst>
                <a:path w="1204" h="553" extrusionOk="0">
                  <a:moveTo>
                    <a:pt x="1154" y="1"/>
                  </a:moveTo>
                  <a:cubicBezTo>
                    <a:pt x="778" y="176"/>
                    <a:pt x="402" y="352"/>
                    <a:pt x="26" y="477"/>
                  </a:cubicBezTo>
                  <a:cubicBezTo>
                    <a:pt x="1" y="502"/>
                    <a:pt x="1" y="502"/>
                    <a:pt x="1" y="527"/>
                  </a:cubicBezTo>
                  <a:cubicBezTo>
                    <a:pt x="1" y="552"/>
                    <a:pt x="26" y="552"/>
                    <a:pt x="26" y="552"/>
                  </a:cubicBezTo>
                  <a:lnTo>
                    <a:pt x="51" y="552"/>
                  </a:lnTo>
                  <a:cubicBezTo>
                    <a:pt x="427" y="402"/>
                    <a:pt x="803" y="252"/>
                    <a:pt x="1179" y="76"/>
                  </a:cubicBezTo>
                  <a:cubicBezTo>
                    <a:pt x="1204" y="51"/>
                    <a:pt x="1204" y="51"/>
                    <a:pt x="1204" y="26"/>
                  </a:cubicBezTo>
                  <a:cubicBezTo>
                    <a:pt x="1179" y="1"/>
                    <a:pt x="1179"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392077" y="730013"/>
              <a:ext cx="108751" cy="52206"/>
            </a:xfrm>
            <a:custGeom>
              <a:avLst/>
              <a:gdLst/>
              <a:ahLst/>
              <a:cxnLst/>
              <a:rect l="l" t="t" r="r" b="b"/>
              <a:pathLst>
                <a:path w="1204" h="578" extrusionOk="0">
                  <a:moveTo>
                    <a:pt x="1153" y="1"/>
                  </a:moveTo>
                  <a:cubicBezTo>
                    <a:pt x="777" y="176"/>
                    <a:pt x="401" y="352"/>
                    <a:pt x="25" y="502"/>
                  </a:cubicBezTo>
                  <a:cubicBezTo>
                    <a:pt x="0" y="527"/>
                    <a:pt x="0" y="527"/>
                    <a:pt x="0" y="552"/>
                  </a:cubicBezTo>
                  <a:cubicBezTo>
                    <a:pt x="0" y="577"/>
                    <a:pt x="25" y="577"/>
                    <a:pt x="25" y="577"/>
                  </a:cubicBezTo>
                  <a:lnTo>
                    <a:pt x="51" y="577"/>
                  </a:lnTo>
                  <a:cubicBezTo>
                    <a:pt x="426" y="427"/>
                    <a:pt x="802" y="251"/>
                    <a:pt x="1178" y="51"/>
                  </a:cubicBezTo>
                  <a:cubicBezTo>
                    <a:pt x="1203" y="51"/>
                    <a:pt x="1203" y="26"/>
                    <a:pt x="1203" y="26"/>
                  </a:cubicBezTo>
                  <a:cubicBezTo>
                    <a:pt x="1203" y="1"/>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380787" y="761717"/>
              <a:ext cx="108751" cy="54464"/>
            </a:xfrm>
            <a:custGeom>
              <a:avLst/>
              <a:gdLst/>
              <a:ahLst/>
              <a:cxnLst/>
              <a:rect l="l" t="t" r="r" b="b"/>
              <a:pathLst>
                <a:path w="1204" h="603" extrusionOk="0">
                  <a:moveTo>
                    <a:pt x="1153" y="1"/>
                  </a:moveTo>
                  <a:lnTo>
                    <a:pt x="25" y="527"/>
                  </a:lnTo>
                  <a:cubicBezTo>
                    <a:pt x="0" y="552"/>
                    <a:pt x="0" y="552"/>
                    <a:pt x="0" y="577"/>
                  </a:cubicBezTo>
                  <a:cubicBezTo>
                    <a:pt x="0" y="602"/>
                    <a:pt x="25" y="602"/>
                    <a:pt x="25" y="602"/>
                  </a:cubicBezTo>
                  <a:lnTo>
                    <a:pt x="50" y="602"/>
                  </a:lnTo>
                  <a:lnTo>
                    <a:pt x="1178" y="76"/>
                  </a:lnTo>
                  <a:cubicBezTo>
                    <a:pt x="1203" y="76"/>
                    <a:pt x="1203" y="51"/>
                    <a:pt x="1203" y="26"/>
                  </a:cubicBezTo>
                  <a:cubicBezTo>
                    <a:pt x="1178" y="1"/>
                    <a:pt x="1153"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367148" y="793420"/>
              <a:ext cx="108751" cy="49858"/>
            </a:xfrm>
            <a:custGeom>
              <a:avLst/>
              <a:gdLst/>
              <a:ahLst/>
              <a:cxnLst/>
              <a:rect l="l" t="t" r="r" b="b"/>
              <a:pathLst>
                <a:path w="1204" h="552" extrusionOk="0">
                  <a:moveTo>
                    <a:pt x="1154" y="0"/>
                  </a:moveTo>
                  <a:cubicBezTo>
                    <a:pt x="978" y="51"/>
                    <a:pt x="828" y="151"/>
                    <a:pt x="677" y="226"/>
                  </a:cubicBezTo>
                  <a:cubicBezTo>
                    <a:pt x="477" y="351"/>
                    <a:pt x="276" y="452"/>
                    <a:pt x="51" y="477"/>
                  </a:cubicBezTo>
                  <a:cubicBezTo>
                    <a:pt x="26" y="477"/>
                    <a:pt x="1" y="477"/>
                    <a:pt x="1" y="502"/>
                  </a:cubicBezTo>
                  <a:cubicBezTo>
                    <a:pt x="1" y="527"/>
                    <a:pt x="26" y="552"/>
                    <a:pt x="51" y="552"/>
                  </a:cubicBezTo>
                  <a:cubicBezTo>
                    <a:pt x="301" y="527"/>
                    <a:pt x="502" y="401"/>
                    <a:pt x="702" y="276"/>
                  </a:cubicBezTo>
                  <a:cubicBezTo>
                    <a:pt x="853" y="201"/>
                    <a:pt x="1028" y="126"/>
                    <a:pt x="1179" y="76"/>
                  </a:cubicBezTo>
                  <a:cubicBezTo>
                    <a:pt x="1204" y="76"/>
                    <a:pt x="1204" y="51"/>
                    <a:pt x="1204" y="26"/>
                  </a:cubicBezTo>
                  <a:cubicBezTo>
                    <a:pt x="1204" y="0"/>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371664" y="820608"/>
              <a:ext cx="97461" cy="52116"/>
            </a:xfrm>
            <a:custGeom>
              <a:avLst/>
              <a:gdLst/>
              <a:ahLst/>
              <a:cxnLst/>
              <a:rect l="l" t="t" r="r" b="b"/>
              <a:pathLst>
                <a:path w="1079" h="577" extrusionOk="0">
                  <a:moveTo>
                    <a:pt x="1028" y="0"/>
                  </a:moveTo>
                  <a:cubicBezTo>
                    <a:pt x="678" y="151"/>
                    <a:pt x="352" y="326"/>
                    <a:pt x="26" y="527"/>
                  </a:cubicBezTo>
                  <a:cubicBezTo>
                    <a:pt x="1" y="527"/>
                    <a:pt x="1" y="552"/>
                    <a:pt x="1" y="577"/>
                  </a:cubicBezTo>
                  <a:lnTo>
                    <a:pt x="51" y="577"/>
                  </a:lnTo>
                  <a:cubicBezTo>
                    <a:pt x="377" y="401"/>
                    <a:pt x="703" y="226"/>
                    <a:pt x="1054" y="75"/>
                  </a:cubicBezTo>
                  <a:cubicBezTo>
                    <a:pt x="1054" y="75"/>
                    <a:pt x="1079" y="50"/>
                    <a:pt x="1054" y="25"/>
                  </a:cubicBezTo>
                  <a:cubicBezTo>
                    <a:pt x="1054" y="0"/>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312863" y="907860"/>
              <a:ext cx="99628" cy="73523"/>
            </a:xfrm>
            <a:custGeom>
              <a:avLst/>
              <a:gdLst/>
              <a:ahLst/>
              <a:cxnLst/>
              <a:rect l="l" t="t" r="r" b="b"/>
              <a:pathLst>
                <a:path w="1103" h="814" extrusionOk="0">
                  <a:moveTo>
                    <a:pt x="1077" y="1"/>
                  </a:moveTo>
                  <a:cubicBezTo>
                    <a:pt x="1070" y="1"/>
                    <a:pt x="1061" y="3"/>
                    <a:pt x="1053" y="12"/>
                  </a:cubicBezTo>
                  <a:cubicBezTo>
                    <a:pt x="652" y="187"/>
                    <a:pt x="301" y="438"/>
                    <a:pt x="0" y="764"/>
                  </a:cubicBezTo>
                  <a:cubicBezTo>
                    <a:pt x="0" y="789"/>
                    <a:pt x="0" y="814"/>
                    <a:pt x="0" y="814"/>
                  </a:cubicBezTo>
                  <a:lnTo>
                    <a:pt x="50" y="814"/>
                  </a:lnTo>
                  <a:cubicBezTo>
                    <a:pt x="326" y="488"/>
                    <a:pt x="702" y="237"/>
                    <a:pt x="1078" y="62"/>
                  </a:cubicBezTo>
                  <a:cubicBezTo>
                    <a:pt x="1103" y="62"/>
                    <a:pt x="1103" y="37"/>
                    <a:pt x="1103" y="12"/>
                  </a:cubicBezTo>
                  <a:cubicBezTo>
                    <a:pt x="1103" y="12"/>
                    <a:pt x="1092"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296966" y="941822"/>
              <a:ext cx="104235" cy="64490"/>
            </a:xfrm>
            <a:custGeom>
              <a:avLst/>
              <a:gdLst/>
              <a:ahLst/>
              <a:cxnLst/>
              <a:rect l="l" t="t" r="r" b="b"/>
              <a:pathLst>
                <a:path w="1154" h="714" extrusionOk="0">
                  <a:moveTo>
                    <a:pt x="1103" y="0"/>
                  </a:moveTo>
                  <a:cubicBezTo>
                    <a:pt x="1095" y="0"/>
                    <a:pt x="1087" y="3"/>
                    <a:pt x="1078" y="12"/>
                  </a:cubicBezTo>
                  <a:cubicBezTo>
                    <a:pt x="753" y="237"/>
                    <a:pt x="377" y="463"/>
                    <a:pt x="26" y="638"/>
                  </a:cubicBezTo>
                  <a:cubicBezTo>
                    <a:pt x="1" y="663"/>
                    <a:pt x="1" y="663"/>
                    <a:pt x="1" y="688"/>
                  </a:cubicBezTo>
                  <a:cubicBezTo>
                    <a:pt x="1" y="713"/>
                    <a:pt x="26" y="713"/>
                    <a:pt x="26" y="713"/>
                  </a:cubicBezTo>
                  <a:lnTo>
                    <a:pt x="51" y="713"/>
                  </a:lnTo>
                  <a:cubicBezTo>
                    <a:pt x="427" y="513"/>
                    <a:pt x="778" y="287"/>
                    <a:pt x="1129" y="62"/>
                  </a:cubicBezTo>
                  <a:cubicBezTo>
                    <a:pt x="1129" y="62"/>
                    <a:pt x="1154" y="37"/>
                    <a:pt x="1129" y="12"/>
                  </a:cubicBezTo>
                  <a:cubicBezTo>
                    <a:pt x="1129" y="12"/>
                    <a:pt x="1117"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285676" y="979035"/>
              <a:ext cx="106493" cy="47600"/>
            </a:xfrm>
            <a:custGeom>
              <a:avLst/>
              <a:gdLst/>
              <a:ahLst/>
              <a:cxnLst/>
              <a:rect l="l" t="t" r="r" b="b"/>
              <a:pathLst>
                <a:path w="1179" h="527" extrusionOk="0">
                  <a:moveTo>
                    <a:pt x="1128" y="1"/>
                  </a:moveTo>
                  <a:cubicBezTo>
                    <a:pt x="752" y="151"/>
                    <a:pt x="376" y="301"/>
                    <a:pt x="26" y="477"/>
                  </a:cubicBezTo>
                  <a:cubicBezTo>
                    <a:pt x="0" y="477"/>
                    <a:pt x="0" y="502"/>
                    <a:pt x="0" y="502"/>
                  </a:cubicBezTo>
                  <a:cubicBezTo>
                    <a:pt x="0" y="527"/>
                    <a:pt x="26" y="527"/>
                    <a:pt x="26" y="527"/>
                  </a:cubicBezTo>
                  <a:lnTo>
                    <a:pt x="51" y="527"/>
                  </a:lnTo>
                  <a:cubicBezTo>
                    <a:pt x="401" y="351"/>
                    <a:pt x="777" y="201"/>
                    <a:pt x="1153" y="76"/>
                  </a:cubicBezTo>
                  <a:cubicBezTo>
                    <a:pt x="1178" y="76"/>
                    <a:pt x="1178" y="51"/>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283418" y="1010739"/>
              <a:ext cx="106493" cy="45342"/>
            </a:xfrm>
            <a:custGeom>
              <a:avLst/>
              <a:gdLst/>
              <a:ahLst/>
              <a:cxnLst/>
              <a:rect l="l" t="t" r="r" b="b"/>
              <a:pathLst>
                <a:path w="1179" h="502" extrusionOk="0">
                  <a:moveTo>
                    <a:pt x="1128" y="0"/>
                  </a:moveTo>
                  <a:cubicBezTo>
                    <a:pt x="752" y="101"/>
                    <a:pt x="376" y="251"/>
                    <a:pt x="25" y="427"/>
                  </a:cubicBezTo>
                  <a:cubicBezTo>
                    <a:pt x="25" y="452"/>
                    <a:pt x="0" y="477"/>
                    <a:pt x="25" y="477"/>
                  </a:cubicBezTo>
                  <a:cubicBezTo>
                    <a:pt x="25" y="502"/>
                    <a:pt x="51" y="502"/>
                    <a:pt x="51" y="502"/>
                  </a:cubicBezTo>
                  <a:lnTo>
                    <a:pt x="76" y="502"/>
                  </a:lnTo>
                  <a:cubicBezTo>
                    <a:pt x="401" y="301"/>
                    <a:pt x="777" y="151"/>
                    <a:pt x="1153" y="76"/>
                  </a:cubicBezTo>
                  <a:cubicBezTo>
                    <a:pt x="1153" y="51"/>
                    <a:pt x="1178" y="51"/>
                    <a:pt x="1178" y="26"/>
                  </a:cubicBezTo>
                  <a:cubicBezTo>
                    <a:pt x="1153" y="0"/>
                    <a:pt x="1153"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263005" y="1039191"/>
              <a:ext cx="124648" cy="48594"/>
            </a:xfrm>
            <a:custGeom>
              <a:avLst/>
              <a:gdLst/>
              <a:ahLst/>
              <a:cxnLst/>
              <a:rect l="l" t="t" r="r" b="b"/>
              <a:pathLst>
                <a:path w="1380" h="538" extrusionOk="0">
                  <a:moveTo>
                    <a:pt x="1351" y="1"/>
                  </a:moveTo>
                  <a:cubicBezTo>
                    <a:pt x="1344" y="1"/>
                    <a:pt x="1337" y="4"/>
                    <a:pt x="1329" y="11"/>
                  </a:cubicBezTo>
                  <a:cubicBezTo>
                    <a:pt x="878" y="86"/>
                    <a:pt x="427" y="237"/>
                    <a:pt x="26" y="462"/>
                  </a:cubicBezTo>
                  <a:cubicBezTo>
                    <a:pt x="1" y="487"/>
                    <a:pt x="1" y="487"/>
                    <a:pt x="1" y="513"/>
                  </a:cubicBezTo>
                  <a:cubicBezTo>
                    <a:pt x="26" y="538"/>
                    <a:pt x="26" y="538"/>
                    <a:pt x="51" y="538"/>
                  </a:cubicBezTo>
                  <a:cubicBezTo>
                    <a:pt x="452" y="312"/>
                    <a:pt x="903" y="137"/>
                    <a:pt x="1354" y="61"/>
                  </a:cubicBezTo>
                  <a:cubicBezTo>
                    <a:pt x="1354" y="61"/>
                    <a:pt x="1379" y="36"/>
                    <a:pt x="1379" y="36"/>
                  </a:cubicBezTo>
                  <a:cubicBezTo>
                    <a:pt x="1379" y="19"/>
                    <a:pt x="1367"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235907" y="1071888"/>
              <a:ext cx="117784" cy="68013"/>
            </a:xfrm>
            <a:custGeom>
              <a:avLst/>
              <a:gdLst/>
              <a:ahLst/>
              <a:cxnLst/>
              <a:rect l="l" t="t" r="r" b="b"/>
              <a:pathLst>
                <a:path w="1304" h="753" extrusionOk="0">
                  <a:moveTo>
                    <a:pt x="1253" y="0"/>
                  </a:moveTo>
                  <a:cubicBezTo>
                    <a:pt x="802" y="151"/>
                    <a:pt x="376" y="376"/>
                    <a:pt x="25" y="677"/>
                  </a:cubicBezTo>
                  <a:cubicBezTo>
                    <a:pt x="25" y="702"/>
                    <a:pt x="0" y="727"/>
                    <a:pt x="25" y="727"/>
                  </a:cubicBezTo>
                  <a:cubicBezTo>
                    <a:pt x="25" y="752"/>
                    <a:pt x="50" y="752"/>
                    <a:pt x="50" y="752"/>
                  </a:cubicBezTo>
                  <a:lnTo>
                    <a:pt x="75" y="752"/>
                  </a:lnTo>
                  <a:cubicBezTo>
                    <a:pt x="426" y="426"/>
                    <a:pt x="827" y="201"/>
                    <a:pt x="1278" y="75"/>
                  </a:cubicBezTo>
                  <a:cubicBezTo>
                    <a:pt x="1303" y="50"/>
                    <a:pt x="1303" y="50"/>
                    <a:pt x="1303" y="25"/>
                  </a:cubicBezTo>
                  <a:cubicBezTo>
                    <a:pt x="1303"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579951" y="976777"/>
              <a:ext cx="79305" cy="25019"/>
            </a:xfrm>
            <a:custGeom>
              <a:avLst/>
              <a:gdLst/>
              <a:ahLst/>
              <a:cxnLst/>
              <a:rect l="l" t="t" r="r" b="b"/>
              <a:pathLst>
                <a:path w="878" h="277" extrusionOk="0">
                  <a:moveTo>
                    <a:pt x="828" y="1"/>
                  </a:moveTo>
                  <a:lnTo>
                    <a:pt x="26" y="201"/>
                  </a:lnTo>
                  <a:cubicBezTo>
                    <a:pt x="1" y="201"/>
                    <a:pt x="1" y="226"/>
                    <a:pt x="1" y="251"/>
                  </a:cubicBezTo>
                  <a:cubicBezTo>
                    <a:pt x="1" y="276"/>
                    <a:pt x="1" y="276"/>
                    <a:pt x="26" y="276"/>
                  </a:cubicBezTo>
                  <a:lnTo>
                    <a:pt x="853" y="76"/>
                  </a:lnTo>
                  <a:cubicBezTo>
                    <a:pt x="853" y="76"/>
                    <a:pt x="878" y="51"/>
                    <a:pt x="878" y="26"/>
                  </a:cubicBezTo>
                  <a:cubicBezTo>
                    <a:pt x="853" y="1"/>
                    <a:pt x="853"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575435" y="951848"/>
              <a:ext cx="68015" cy="22761"/>
            </a:xfrm>
            <a:custGeom>
              <a:avLst/>
              <a:gdLst/>
              <a:ahLst/>
              <a:cxnLst/>
              <a:rect l="l" t="t" r="r" b="b"/>
              <a:pathLst>
                <a:path w="753" h="252" extrusionOk="0">
                  <a:moveTo>
                    <a:pt x="702" y="1"/>
                  </a:moveTo>
                  <a:cubicBezTo>
                    <a:pt x="477" y="51"/>
                    <a:pt x="251" y="101"/>
                    <a:pt x="26" y="176"/>
                  </a:cubicBezTo>
                  <a:cubicBezTo>
                    <a:pt x="1" y="201"/>
                    <a:pt x="1" y="201"/>
                    <a:pt x="1" y="226"/>
                  </a:cubicBezTo>
                  <a:cubicBezTo>
                    <a:pt x="26" y="251"/>
                    <a:pt x="26" y="251"/>
                    <a:pt x="51" y="251"/>
                  </a:cubicBezTo>
                  <a:cubicBezTo>
                    <a:pt x="276" y="176"/>
                    <a:pt x="502" y="126"/>
                    <a:pt x="727" y="76"/>
                  </a:cubicBezTo>
                  <a:cubicBezTo>
                    <a:pt x="752" y="76"/>
                    <a:pt x="752" y="51"/>
                    <a:pt x="752" y="51"/>
                  </a:cubicBezTo>
                  <a:cubicBezTo>
                    <a:pt x="752" y="26"/>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
            <p:cNvSpPr/>
            <p:nvPr/>
          </p:nvSpPr>
          <p:spPr>
            <a:xfrm>
              <a:off x="575435" y="930532"/>
              <a:ext cx="65757" cy="21406"/>
            </a:xfrm>
            <a:custGeom>
              <a:avLst/>
              <a:gdLst/>
              <a:ahLst/>
              <a:cxnLst/>
              <a:rect l="l" t="t" r="r" b="b"/>
              <a:pathLst>
                <a:path w="728" h="237" extrusionOk="0">
                  <a:moveTo>
                    <a:pt x="694" y="1"/>
                  </a:moveTo>
                  <a:cubicBezTo>
                    <a:pt x="690" y="1"/>
                    <a:pt x="685" y="4"/>
                    <a:pt x="677" y="11"/>
                  </a:cubicBezTo>
                  <a:cubicBezTo>
                    <a:pt x="452" y="61"/>
                    <a:pt x="251" y="112"/>
                    <a:pt x="51" y="187"/>
                  </a:cubicBezTo>
                  <a:cubicBezTo>
                    <a:pt x="26" y="187"/>
                    <a:pt x="1" y="212"/>
                    <a:pt x="26" y="212"/>
                  </a:cubicBezTo>
                  <a:cubicBezTo>
                    <a:pt x="26" y="237"/>
                    <a:pt x="26" y="237"/>
                    <a:pt x="51" y="237"/>
                  </a:cubicBezTo>
                  <a:lnTo>
                    <a:pt x="76" y="237"/>
                  </a:lnTo>
                  <a:cubicBezTo>
                    <a:pt x="276" y="187"/>
                    <a:pt x="477" y="112"/>
                    <a:pt x="677" y="61"/>
                  </a:cubicBezTo>
                  <a:cubicBezTo>
                    <a:pt x="702" y="61"/>
                    <a:pt x="727" y="36"/>
                    <a:pt x="727" y="36"/>
                  </a:cubicBezTo>
                  <a:cubicBezTo>
                    <a:pt x="710" y="19"/>
                    <a:pt x="704"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
            <p:cNvSpPr/>
            <p:nvPr/>
          </p:nvSpPr>
          <p:spPr>
            <a:xfrm>
              <a:off x="591241" y="906596"/>
              <a:ext cx="47692" cy="22761"/>
            </a:xfrm>
            <a:custGeom>
              <a:avLst/>
              <a:gdLst/>
              <a:ahLst/>
              <a:cxnLst/>
              <a:rect l="l" t="t" r="r" b="b"/>
              <a:pathLst>
                <a:path w="528" h="252" extrusionOk="0">
                  <a:moveTo>
                    <a:pt x="477" y="1"/>
                  </a:moveTo>
                  <a:cubicBezTo>
                    <a:pt x="302" y="1"/>
                    <a:pt x="151" y="76"/>
                    <a:pt x="26" y="201"/>
                  </a:cubicBezTo>
                  <a:cubicBezTo>
                    <a:pt x="1" y="201"/>
                    <a:pt x="1" y="226"/>
                    <a:pt x="26" y="251"/>
                  </a:cubicBezTo>
                  <a:lnTo>
                    <a:pt x="76" y="251"/>
                  </a:lnTo>
                  <a:cubicBezTo>
                    <a:pt x="176" y="151"/>
                    <a:pt x="327" y="76"/>
                    <a:pt x="477" y="76"/>
                  </a:cubicBezTo>
                  <a:cubicBezTo>
                    <a:pt x="502" y="76"/>
                    <a:pt x="527" y="51"/>
                    <a:pt x="527" y="26"/>
                  </a:cubicBezTo>
                  <a:cubicBezTo>
                    <a:pt x="527" y="1"/>
                    <a:pt x="502"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
            <p:cNvSpPr/>
            <p:nvPr/>
          </p:nvSpPr>
          <p:spPr>
            <a:xfrm>
              <a:off x="439588" y="1025642"/>
              <a:ext cx="63498" cy="21406"/>
            </a:xfrm>
            <a:custGeom>
              <a:avLst/>
              <a:gdLst/>
              <a:ahLst/>
              <a:cxnLst/>
              <a:rect l="l" t="t" r="r" b="b"/>
              <a:pathLst>
                <a:path w="703" h="237" extrusionOk="0">
                  <a:moveTo>
                    <a:pt x="669" y="1"/>
                  </a:moveTo>
                  <a:cubicBezTo>
                    <a:pt x="665" y="1"/>
                    <a:pt x="660" y="4"/>
                    <a:pt x="652" y="11"/>
                  </a:cubicBezTo>
                  <a:lnTo>
                    <a:pt x="26" y="161"/>
                  </a:lnTo>
                  <a:cubicBezTo>
                    <a:pt x="1" y="161"/>
                    <a:pt x="1" y="186"/>
                    <a:pt x="1" y="211"/>
                  </a:cubicBezTo>
                  <a:cubicBezTo>
                    <a:pt x="1" y="211"/>
                    <a:pt x="26" y="236"/>
                    <a:pt x="26" y="236"/>
                  </a:cubicBezTo>
                  <a:lnTo>
                    <a:pt x="51" y="236"/>
                  </a:lnTo>
                  <a:lnTo>
                    <a:pt x="677" y="61"/>
                  </a:lnTo>
                  <a:cubicBezTo>
                    <a:pt x="677" y="61"/>
                    <a:pt x="703" y="36"/>
                    <a:pt x="703" y="36"/>
                  </a:cubicBezTo>
                  <a:cubicBezTo>
                    <a:pt x="685" y="18"/>
                    <a:pt x="680"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
            <p:cNvSpPr/>
            <p:nvPr/>
          </p:nvSpPr>
          <p:spPr>
            <a:xfrm>
              <a:off x="659165" y="412074"/>
              <a:ext cx="43175" cy="30529"/>
            </a:xfrm>
            <a:custGeom>
              <a:avLst/>
              <a:gdLst/>
              <a:ahLst/>
              <a:cxnLst/>
              <a:rect l="l" t="t" r="r" b="b"/>
              <a:pathLst>
                <a:path w="478" h="338" extrusionOk="0">
                  <a:moveTo>
                    <a:pt x="434" y="1"/>
                  </a:moveTo>
                  <a:cubicBezTo>
                    <a:pt x="430" y="1"/>
                    <a:pt x="427" y="4"/>
                    <a:pt x="427" y="12"/>
                  </a:cubicBezTo>
                  <a:cubicBezTo>
                    <a:pt x="302" y="112"/>
                    <a:pt x="176" y="187"/>
                    <a:pt x="26" y="263"/>
                  </a:cubicBezTo>
                  <a:cubicBezTo>
                    <a:pt x="1" y="263"/>
                    <a:pt x="1" y="288"/>
                    <a:pt x="26" y="313"/>
                  </a:cubicBezTo>
                  <a:cubicBezTo>
                    <a:pt x="26" y="313"/>
                    <a:pt x="26" y="338"/>
                    <a:pt x="51" y="338"/>
                  </a:cubicBezTo>
                  <a:cubicBezTo>
                    <a:pt x="51" y="338"/>
                    <a:pt x="51" y="338"/>
                    <a:pt x="51" y="313"/>
                  </a:cubicBezTo>
                  <a:cubicBezTo>
                    <a:pt x="201" y="263"/>
                    <a:pt x="327" y="162"/>
                    <a:pt x="452" y="62"/>
                  </a:cubicBezTo>
                  <a:cubicBezTo>
                    <a:pt x="477" y="62"/>
                    <a:pt x="477" y="37"/>
                    <a:pt x="477" y="12"/>
                  </a:cubicBezTo>
                  <a:cubicBezTo>
                    <a:pt x="460" y="12"/>
                    <a:pt x="44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
            <p:cNvSpPr/>
            <p:nvPr/>
          </p:nvSpPr>
          <p:spPr>
            <a:xfrm>
              <a:off x="647874" y="431223"/>
              <a:ext cx="58982" cy="40826"/>
            </a:xfrm>
            <a:custGeom>
              <a:avLst/>
              <a:gdLst/>
              <a:ahLst/>
              <a:cxnLst/>
              <a:rect l="l" t="t" r="r" b="b"/>
              <a:pathLst>
                <a:path w="653" h="452" extrusionOk="0">
                  <a:moveTo>
                    <a:pt x="602" y="0"/>
                  </a:moveTo>
                  <a:lnTo>
                    <a:pt x="26" y="376"/>
                  </a:lnTo>
                  <a:cubicBezTo>
                    <a:pt x="1" y="401"/>
                    <a:pt x="1" y="426"/>
                    <a:pt x="1" y="426"/>
                  </a:cubicBezTo>
                  <a:cubicBezTo>
                    <a:pt x="26" y="452"/>
                    <a:pt x="26" y="452"/>
                    <a:pt x="51" y="452"/>
                  </a:cubicBezTo>
                  <a:lnTo>
                    <a:pt x="627" y="76"/>
                  </a:lnTo>
                  <a:cubicBezTo>
                    <a:pt x="652" y="51"/>
                    <a:pt x="652" y="25"/>
                    <a:pt x="627" y="25"/>
                  </a:cubicBezTo>
                  <a:cubicBezTo>
                    <a:pt x="627" y="0"/>
                    <a:pt x="602"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
            <p:cNvSpPr/>
            <p:nvPr/>
          </p:nvSpPr>
          <p:spPr>
            <a:xfrm>
              <a:off x="636584" y="462926"/>
              <a:ext cx="65757" cy="43084"/>
            </a:xfrm>
            <a:custGeom>
              <a:avLst/>
              <a:gdLst/>
              <a:ahLst/>
              <a:cxnLst/>
              <a:rect l="l" t="t" r="r" b="b"/>
              <a:pathLst>
                <a:path w="728" h="477" extrusionOk="0">
                  <a:moveTo>
                    <a:pt x="652" y="0"/>
                  </a:moveTo>
                  <a:cubicBezTo>
                    <a:pt x="451" y="151"/>
                    <a:pt x="251" y="301"/>
                    <a:pt x="0" y="426"/>
                  </a:cubicBezTo>
                  <a:cubicBezTo>
                    <a:pt x="0" y="426"/>
                    <a:pt x="0" y="451"/>
                    <a:pt x="0" y="476"/>
                  </a:cubicBezTo>
                  <a:lnTo>
                    <a:pt x="50" y="476"/>
                  </a:lnTo>
                  <a:cubicBezTo>
                    <a:pt x="276" y="351"/>
                    <a:pt x="501" y="226"/>
                    <a:pt x="702" y="50"/>
                  </a:cubicBezTo>
                  <a:cubicBezTo>
                    <a:pt x="727" y="50"/>
                    <a:pt x="727"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
            <p:cNvSpPr/>
            <p:nvPr/>
          </p:nvSpPr>
          <p:spPr>
            <a:xfrm>
              <a:off x="622945" y="496888"/>
              <a:ext cx="65757" cy="38568"/>
            </a:xfrm>
            <a:custGeom>
              <a:avLst/>
              <a:gdLst/>
              <a:ahLst/>
              <a:cxnLst/>
              <a:rect l="l" t="t" r="r" b="b"/>
              <a:pathLst>
                <a:path w="728" h="427" extrusionOk="0">
                  <a:moveTo>
                    <a:pt x="678" y="0"/>
                  </a:moveTo>
                  <a:cubicBezTo>
                    <a:pt x="452" y="100"/>
                    <a:pt x="226" y="226"/>
                    <a:pt x="26" y="376"/>
                  </a:cubicBezTo>
                  <a:cubicBezTo>
                    <a:pt x="1" y="376"/>
                    <a:pt x="1" y="401"/>
                    <a:pt x="26" y="426"/>
                  </a:cubicBezTo>
                  <a:lnTo>
                    <a:pt x="51" y="426"/>
                  </a:lnTo>
                  <a:cubicBezTo>
                    <a:pt x="277" y="301"/>
                    <a:pt x="477" y="176"/>
                    <a:pt x="703" y="50"/>
                  </a:cubicBezTo>
                  <a:cubicBezTo>
                    <a:pt x="728" y="50"/>
                    <a:pt x="728" y="25"/>
                    <a:pt x="728" y="25"/>
                  </a:cubicBezTo>
                  <a:cubicBezTo>
                    <a:pt x="703" y="0"/>
                    <a:pt x="703"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602622" y="601573"/>
              <a:ext cx="54376" cy="33510"/>
            </a:xfrm>
            <a:custGeom>
              <a:avLst/>
              <a:gdLst/>
              <a:ahLst/>
              <a:cxnLst/>
              <a:rect l="l" t="t" r="r" b="b"/>
              <a:pathLst>
                <a:path w="602" h="371" extrusionOk="0">
                  <a:moveTo>
                    <a:pt x="567" y="0"/>
                  </a:moveTo>
                  <a:cubicBezTo>
                    <a:pt x="558" y="0"/>
                    <a:pt x="552" y="7"/>
                    <a:pt x="552" y="19"/>
                  </a:cubicBezTo>
                  <a:cubicBezTo>
                    <a:pt x="376" y="119"/>
                    <a:pt x="201" y="220"/>
                    <a:pt x="25" y="295"/>
                  </a:cubicBezTo>
                  <a:cubicBezTo>
                    <a:pt x="0" y="295"/>
                    <a:pt x="0" y="320"/>
                    <a:pt x="0" y="345"/>
                  </a:cubicBezTo>
                  <a:cubicBezTo>
                    <a:pt x="25" y="345"/>
                    <a:pt x="25" y="370"/>
                    <a:pt x="50" y="370"/>
                  </a:cubicBezTo>
                  <a:cubicBezTo>
                    <a:pt x="251" y="295"/>
                    <a:pt x="426" y="195"/>
                    <a:pt x="577" y="69"/>
                  </a:cubicBezTo>
                  <a:cubicBezTo>
                    <a:pt x="602" y="44"/>
                    <a:pt x="602" y="44"/>
                    <a:pt x="602" y="19"/>
                  </a:cubicBezTo>
                  <a:cubicBezTo>
                    <a:pt x="589" y="7"/>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545123" y="1876401"/>
              <a:ext cx="1421716" cy="2159972"/>
            </a:xfrm>
            <a:custGeom>
              <a:avLst/>
              <a:gdLst/>
              <a:ahLst/>
              <a:cxnLst/>
              <a:rect l="l" t="t" r="r" b="b"/>
              <a:pathLst>
                <a:path w="15740" h="23914" extrusionOk="0">
                  <a:moveTo>
                    <a:pt x="5395" y="0"/>
                  </a:moveTo>
                  <a:cubicBezTo>
                    <a:pt x="4612" y="0"/>
                    <a:pt x="3823" y="171"/>
                    <a:pt x="3158" y="542"/>
                  </a:cubicBezTo>
                  <a:cubicBezTo>
                    <a:pt x="1780" y="1294"/>
                    <a:pt x="777" y="2672"/>
                    <a:pt x="376" y="4201"/>
                  </a:cubicBezTo>
                  <a:cubicBezTo>
                    <a:pt x="251" y="4627"/>
                    <a:pt x="201" y="5078"/>
                    <a:pt x="151" y="5529"/>
                  </a:cubicBezTo>
                  <a:cubicBezTo>
                    <a:pt x="76" y="6056"/>
                    <a:pt x="0" y="6582"/>
                    <a:pt x="25" y="7108"/>
                  </a:cubicBezTo>
                  <a:cubicBezTo>
                    <a:pt x="51" y="8587"/>
                    <a:pt x="777" y="10316"/>
                    <a:pt x="1730" y="11444"/>
                  </a:cubicBezTo>
                  <a:cubicBezTo>
                    <a:pt x="2582" y="12823"/>
                    <a:pt x="3860" y="13900"/>
                    <a:pt x="4888" y="15128"/>
                  </a:cubicBezTo>
                  <a:cubicBezTo>
                    <a:pt x="5013" y="15279"/>
                    <a:pt x="5138" y="15454"/>
                    <a:pt x="5213" y="15630"/>
                  </a:cubicBezTo>
                  <a:cubicBezTo>
                    <a:pt x="5289" y="15830"/>
                    <a:pt x="5389" y="16006"/>
                    <a:pt x="5414" y="16206"/>
                  </a:cubicBezTo>
                  <a:cubicBezTo>
                    <a:pt x="5464" y="16783"/>
                    <a:pt x="5564" y="17309"/>
                    <a:pt x="5364" y="17860"/>
                  </a:cubicBezTo>
                  <a:cubicBezTo>
                    <a:pt x="5113" y="18537"/>
                    <a:pt x="4462" y="19138"/>
                    <a:pt x="4286" y="19840"/>
                  </a:cubicBezTo>
                  <a:cubicBezTo>
                    <a:pt x="4136" y="20517"/>
                    <a:pt x="4386" y="21194"/>
                    <a:pt x="4537" y="21870"/>
                  </a:cubicBezTo>
                  <a:cubicBezTo>
                    <a:pt x="4712" y="22547"/>
                    <a:pt x="4762" y="23324"/>
                    <a:pt x="4311" y="23850"/>
                  </a:cubicBezTo>
                  <a:cubicBezTo>
                    <a:pt x="4343" y="23882"/>
                    <a:pt x="4375" y="23914"/>
                    <a:pt x="4406" y="23914"/>
                  </a:cubicBezTo>
                  <a:cubicBezTo>
                    <a:pt x="4425" y="23914"/>
                    <a:pt x="4443" y="23903"/>
                    <a:pt x="4462" y="23875"/>
                  </a:cubicBezTo>
                  <a:cubicBezTo>
                    <a:pt x="4988" y="23324"/>
                    <a:pt x="5088" y="22447"/>
                    <a:pt x="4938" y="21695"/>
                  </a:cubicBezTo>
                  <a:cubicBezTo>
                    <a:pt x="4863" y="21394"/>
                    <a:pt x="4787" y="21118"/>
                    <a:pt x="4762" y="20818"/>
                  </a:cubicBezTo>
                  <a:cubicBezTo>
                    <a:pt x="4737" y="20367"/>
                    <a:pt x="4938" y="19890"/>
                    <a:pt x="5264" y="19565"/>
                  </a:cubicBezTo>
                  <a:cubicBezTo>
                    <a:pt x="5464" y="19389"/>
                    <a:pt x="5690" y="19264"/>
                    <a:pt x="5915" y="19113"/>
                  </a:cubicBezTo>
                  <a:cubicBezTo>
                    <a:pt x="6517" y="18687"/>
                    <a:pt x="7018" y="18136"/>
                    <a:pt x="7369" y="17509"/>
                  </a:cubicBezTo>
                  <a:cubicBezTo>
                    <a:pt x="7569" y="17158"/>
                    <a:pt x="7720" y="16783"/>
                    <a:pt x="7970" y="16482"/>
                  </a:cubicBezTo>
                  <a:cubicBezTo>
                    <a:pt x="8196" y="16206"/>
                    <a:pt x="8497" y="16006"/>
                    <a:pt x="8772" y="15805"/>
                  </a:cubicBezTo>
                  <a:cubicBezTo>
                    <a:pt x="9825" y="15078"/>
                    <a:pt x="10953" y="14477"/>
                    <a:pt x="11955" y="13675"/>
                  </a:cubicBezTo>
                  <a:cubicBezTo>
                    <a:pt x="14061" y="11996"/>
                    <a:pt x="14938" y="10241"/>
                    <a:pt x="15339" y="8086"/>
                  </a:cubicBezTo>
                  <a:cubicBezTo>
                    <a:pt x="15740" y="5905"/>
                    <a:pt x="15389" y="3524"/>
                    <a:pt x="13835" y="1945"/>
                  </a:cubicBezTo>
                  <a:cubicBezTo>
                    <a:pt x="12843" y="933"/>
                    <a:pt x="11427" y="269"/>
                    <a:pt x="10022" y="269"/>
                  </a:cubicBezTo>
                  <a:cubicBezTo>
                    <a:pt x="9618" y="269"/>
                    <a:pt x="9215" y="324"/>
                    <a:pt x="8823" y="442"/>
                  </a:cubicBezTo>
                  <a:cubicBezTo>
                    <a:pt x="8657" y="499"/>
                    <a:pt x="8488" y="522"/>
                    <a:pt x="8317" y="522"/>
                  </a:cubicBezTo>
                  <a:cubicBezTo>
                    <a:pt x="7817" y="522"/>
                    <a:pt x="7303" y="322"/>
                    <a:pt x="6818" y="191"/>
                  </a:cubicBezTo>
                  <a:cubicBezTo>
                    <a:pt x="6366" y="66"/>
                    <a:pt x="5881" y="0"/>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590375" y="1862130"/>
              <a:ext cx="1514570" cy="2161779"/>
            </a:xfrm>
            <a:custGeom>
              <a:avLst/>
              <a:gdLst/>
              <a:ahLst/>
              <a:cxnLst/>
              <a:rect l="l" t="t" r="r" b="b"/>
              <a:pathLst>
                <a:path w="16768" h="23934" extrusionOk="0">
                  <a:moveTo>
                    <a:pt x="5665" y="0"/>
                  </a:moveTo>
                  <a:cubicBezTo>
                    <a:pt x="4974" y="0"/>
                    <a:pt x="4286" y="135"/>
                    <a:pt x="3659" y="424"/>
                  </a:cubicBezTo>
                  <a:cubicBezTo>
                    <a:pt x="1679" y="1326"/>
                    <a:pt x="501" y="3432"/>
                    <a:pt x="351" y="5562"/>
                  </a:cubicBezTo>
                  <a:cubicBezTo>
                    <a:pt x="176" y="6615"/>
                    <a:pt x="151" y="7717"/>
                    <a:pt x="476" y="8720"/>
                  </a:cubicBezTo>
                  <a:cubicBezTo>
                    <a:pt x="752" y="9748"/>
                    <a:pt x="1278" y="10750"/>
                    <a:pt x="1930" y="11527"/>
                  </a:cubicBezTo>
                  <a:cubicBezTo>
                    <a:pt x="2582" y="12555"/>
                    <a:pt x="3409" y="13382"/>
                    <a:pt x="4211" y="14234"/>
                  </a:cubicBezTo>
                  <a:cubicBezTo>
                    <a:pt x="4712" y="14785"/>
                    <a:pt x="5288" y="15261"/>
                    <a:pt x="5539" y="15963"/>
                  </a:cubicBezTo>
                  <a:cubicBezTo>
                    <a:pt x="5614" y="16088"/>
                    <a:pt x="5639" y="16239"/>
                    <a:pt x="5639" y="16389"/>
                  </a:cubicBezTo>
                  <a:cubicBezTo>
                    <a:pt x="5689" y="16966"/>
                    <a:pt x="5790" y="17567"/>
                    <a:pt x="5514" y="18093"/>
                  </a:cubicBezTo>
                  <a:cubicBezTo>
                    <a:pt x="5263" y="18645"/>
                    <a:pt x="4837" y="19071"/>
                    <a:pt x="4612" y="19622"/>
                  </a:cubicBezTo>
                  <a:cubicBezTo>
                    <a:pt x="4511" y="19898"/>
                    <a:pt x="4461" y="20199"/>
                    <a:pt x="4486" y="20499"/>
                  </a:cubicBezTo>
                  <a:cubicBezTo>
                    <a:pt x="4537" y="21627"/>
                    <a:pt x="5364" y="22880"/>
                    <a:pt x="4562" y="23908"/>
                  </a:cubicBezTo>
                  <a:cubicBezTo>
                    <a:pt x="5364" y="22880"/>
                    <a:pt x="4562" y="21602"/>
                    <a:pt x="4511" y="20499"/>
                  </a:cubicBezTo>
                  <a:cubicBezTo>
                    <a:pt x="4486" y="20199"/>
                    <a:pt x="4537" y="19898"/>
                    <a:pt x="4662" y="19647"/>
                  </a:cubicBezTo>
                  <a:cubicBezTo>
                    <a:pt x="4887" y="19096"/>
                    <a:pt x="5313" y="18670"/>
                    <a:pt x="5564" y="18118"/>
                  </a:cubicBezTo>
                  <a:cubicBezTo>
                    <a:pt x="5840" y="17592"/>
                    <a:pt x="5765" y="16966"/>
                    <a:pt x="5714" y="16364"/>
                  </a:cubicBezTo>
                  <a:cubicBezTo>
                    <a:pt x="5714" y="16239"/>
                    <a:pt x="5689" y="16063"/>
                    <a:pt x="5614" y="15938"/>
                  </a:cubicBezTo>
                  <a:cubicBezTo>
                    <a:pt x="5364" y="15236"/>
                    <a:pt x="4762" y="14735"/>
                    <a:pt x="4286" y="14184"/>
                  </a:cubicBezTo>
                  <a:cubicBezTo>
                    <a:pt x="3484" y="13332"/>
                    <a:pt x="2632" y="12479"/>
                    <a:pt x="2005" y="11477"/>
                  </a:cubicBezTo>
                  <a:cubicBezTo>
                    <a:pt x="702" y="9848"/>
                    <a:pt x="0" y="7667"/>
                    <a:pt x="451" y="5587"/>
                  </a:cubicBezTo>
                  <a:cubicBezTo>
                    <a:pt x="627" y="3507"/>
                    <a:pt x="1780" y="1427"/>
                    <a:pt x="3709" y="524"/>
                  </a:cubicBezTo>
                  <a:cubicBezTo>
                    <a:pt x="4315" y="253"/>
                    <a:pt x="4982" y="124"/>
                    <a:pt x="5645" y="124"/>
                  </a:cubicBezTo>
                  <a:cubicBezTo>
                    <a:pt x="6024" y="124"/>
                    <a:pt x="6402" y="167"/>
                    <a:pt x="6767" y="249"/>
                  </a:cubicBezTo>
                  <a:cubicBezTo>
                    <a:pt x="7293" y="374"/>
                    <a:pt x="7770" y="575"/>
                    <a:pt x="8321" y="650"/>
                  </a:cubicBezTo>
                  <a:cubicBezTo>
                    <a:pt x="8401" y="665"/>
                    <a:pt x="8481" y="672"/>
                    <a:pt x="8561" y="672"/>
                  </a:cubicBezTo>
                  <a:cubicBezTo>
                    <a:pt x="9007" y="672"/>
                    <a:pt x="9454" y="467"/>
                    <a:pt x="9900" y="424"/>
                  </a:cubicBezTo>
                  <a:cubicBezTo>
                    <a:pt x="10032" y="411"/>
                    <a:pt x="10164" y="405"/>
                    <a:pt x="10296" y="405"/>
                  </a:cubicBezTo>
                  <a:cubicBezTo>
                    <a:pt x="11195" y="405"/>
                    <a:pt x="12096" y="695"/>
                    <a:pt x="12882" y="1176"/>
                  </a:cubicBezTo>
                  <a:cubicBezTo>
                    <a:pt x="16767" y="3432"/>
                    <a:pt x="16241" y="9246"/>
                    <a:pt x="13634" y="12304"/>
                  </a:cubicBezTo>
                  <a:cubicBezTo>
                    <a:pt x="12281" y="13958"/>
                    <a:pt x="10326" y="14885"/>
                    <a:pt x="8622" y="16113"/>
                  </a:cubicBezTo>
                  <a:cubicBezTo>
                    <a:pt x="8171" y="16439"/>
                    <a:pt x="7920" y="16941"/>
                    <a:pt x="7669" y="17417"/>
                  </a:cubicBezTo>
                  <a:cubicBezTo>
                    <a:pt x="7444" y="17868"/>
                    <a:pt x="7118" y="18294"/>
                    <a:pt x="6742" y="18670"/>
                  </a:cubicBezTo>
                  <a:cubicBezTo>
                    <a:pt x="6366" y="19046"/>
                    <a:pt x="5890" y="19271"/>
                    <a:pt x="5489" y="19647"/>
                  </a:cubicBezTo>
                  <a:cubicBezTo>
                    <a:pt x="5113" y="20023"/>
                    <a:pt x="4938" y="20575"/>
                    <a:pt x="5038" y="21101"/>
                  </a:cubicBezTo>
                  <a:cubicBezTo>
                    <a:pt x="5063" y="21377"/>
                    <a:pt x="5163" y="21627"/>
                    <a:pt x="5188" y="21878"/>
                  </a:cubicBezTo>
                  <a:cubicBezTo>
                    <a:pt x="5313" y="22605"/>
                    <a:pt x="5213" y="23382"/>
                    <a:pt x="4712" y="23933"/>
                  </a:cubicBezTo>
                  <a:cubicBezTo>
                    <a:pt x="5213" y="23382"/>
                    <a:pt x="5339" y="22605"/>
                    <a:pt x="5213" y="21878"/>
                  </a:cubicBezTo>
                  <a:cubicBezTo>
                    <a:pt x="5188" y="21627"/>
                    <a:pt x="5088" y="21377"/>
                    <a:pt x="5063" y="21101"/>
                  </a:cubicBezTo>
                  <a:cubicBezTo>
                    <a:pt x="4963" y="20600"/>
                    <a:pt x="5138" y="20023"/>
                    <a:pt x="5514" y="19672"/>
                  </a:cubicBezTo>
                  <a:cubicBezTo>
                    <a:pt x="5915" y="19322"/>
                    <a:pt x="6416" y="19096"/>
                    <a:pt x="6792" y="18695"/>
                  </a:cubicBezTo>
                  <a:cubicBezTo>
                    <a:pt x="7394" y="18169"/>
                    <a:pt x="7720" y="17442"/>
                    <a:pt x="8121" y="16740"/>
                  </a:cubicBezTo>
                  <a:cubicBezTo>
                    <a:pt x="8271" y="16540"/>
                    <a:pt x="8471" y="16339"/>
                    <a:pt x="8672" y="16189"/>
                  </a:cubicBezTo>
                  <a:cubicBezTo>
                    <a:pt x="9499" y="15562"/>
                    <a:pt x="10426" y="15036"/>
                    <a:pt x="11329" y="14459"/>
                  </a:cubicBezTo>
                  <a:cubicBezTo>
                    <a:pt x="12206" y="13858"/>
                    <a:pt x="13033" y="13181"/>
                    <a:pt x="13710" y="12354"/>
                  </a:cubicBezTo>
                  <a:cubicBezTo>
                    <a:pt x="14411" y="11552"/>
                    <a:pt x="14938" y="10600"/>
                    <a:pt x="15263" y="9597"/>
                  </a:cubicBezTo>
                  <a:cubicBezTo>
                    <a:pt x="15940" y="7592"/>
                    <a:pt x="16090" y="5311"/>
                    <a:pt x="15113" y="3357"/>
                  </a:cubicBezTo>
                  <a:cubicBezTo>
                    <a:pt x="14247" y="1577"/>
                    <a:pt x="12309" y="279"/>
                    <a:pt x="10301" y="279"/>
                  </a:cubicBezTo>
                  <a:cubicBezTo>
                    <a:pt x="10159" y="279"/>
                    <a:pt x="10017" y="286"/>
                    <a:pt x="9875" y="299"/>
                  </a:cubicBezTo>
                  <a:cubicBezTo>
                    <a:pt x="9412" y="299"/>
                    <a:pt x="8987" y="512"/>
                    <a:pt x="8534" y="512"/>
                  </a:cubicBezTo>
                  <a:cubicBezTo>
                    <a:pt x="8472" y="512"/>
                    <a:pt x="8409" y="508"/>
                    <a:pt x="8346" y="499"/>
                  </a:cubicBezTo>
                  <a:cubicBezTo>
                    <a:pt x="7820" y="449"/>
                    <a:pt x="7344" y="224"/>
                    <a:pt x="6817" y="123"/>
                  </a:cubicBezTo>
                  <a:cubicBezTo>
                    <a:pt x="6439" y="42"/>
                    <a:pt x="6052" y="0"/>
                    <a:pt x="5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170242" y="3147706"/>
              <a:ext cx="144972" cy="15987"/>
            </a:xfrm>
            <a:custGeom>
              <a:avLst/>
              <a:gdLst/>
              <a:ahLst/>
              <a:cxnLst/>
              <a:rect l="l" t="t" r="r" b="b"/>
              <a:pathLst>
                <a:path w="1605" h="177" extrusionOk="0">
                  <a:moveTo>
                    <a:pt x="1554" y="1"/>
                  </a:moveTo>
                  <a:cubicBezTo>
                    <a:pt x="1277" y="56"/>
                    <a:pt x="1000" y="73"/>
                    <a:pt x="723" y="73"/>
                  </a:cubicBezTo>
                  <a:cubicBezTo>
                    <a:pt x="499" y="73"/>
                    <a:pt x="275" y="62"/>
                    <a:pt x="50" y="51"/>
                  </a:cubicBezTo>
                  <a:cubicBezTo>
                    <a:pt x="25" y="51"/>
                    <a:pt x="0" y="76"/>
                    <a:pt x="0" y="101"/>
                  </a:cubicBezTo>
                  <a:cubicBezTo>
                    <a:pt x="0" y="126"/>
                    <a:pt x="25" y="151"/>
                    <a:pt x="50" y="151"/>
                  </a:cubicBezTo>
                  <a:cubicBezTo>
                    <a:pt x="251" y="176"/>
                    <a:pt x="451" y="176"/>
                    <a:pt x="677" y="176"/>
                  </a:cubicBezTo>
                  <a:cubicBezTo>
                    <a:pt x="978" y="176"/>
                    <a:pt x="1253" y="151"/>
                    <a:pt x="1554" y="101"/>
                  </a:cubicBezTo>
                  <a:cubicBezTo>
                    <a:pt x="1579" y="101"/>
                    <a:pt x="1604" y="76"/>
                    <a:pt x="1604" y="51"/>
                  </a:cubicBezTo>
                  <a:cubicBezTo>
                    <a:pt x="1604" y="26"/>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126291" y="3084389"/>
              <a:ext cx="233219" cy="43084"/>
            </a:xfrm>
            <a:custGeom>
              <a:avLst/>
              <a:gdLst/>
              <a:ahLst/>
              <a:cxnLst/>
              <a:rect l="l" t="t" r="r" b="b"/>
              <a:pathLst>
                <a:path w="2582" h="477" extrusionOk="0">
                  <a:moveTo>
                    <a:pt x="75" y="0"/>
                  </a:moveTo>
                  <a:cubicBezTo>
                    <a:pt x="50" y="0"/>
                    <a:pt x="25" y="25"/>
                    <a:pt x="0" y="50"/>
                  </a:cubicBezTo>
                  <a:cubicBezTo>
                    <a:pt x="0" y="75"/>
                    <a:pt x="25" y="100"/>
                    <a:pt x="50" y="100"/>
                  </a:cubicBezTo>
                  <a:cubicBezTo>
                    <a:pt x="752" y="351"/>
                    <a:pt x="1504" y="476"/>
                    <a:pt x="2256" y="476"/>
                  </a:cubicBezTo>
                  <a:lnTo>
                    <a:pt x="2531" y="476"/>
                  </a:lnTo>
                  <a:cubicBezTo>
                    <a:pt x="2582" y="476"/>
                    <a:pt x="2582" y="451"/>
                    <a:pt x="2582" y="426"/>
                  </a:cubicBezTo>
                  <a:cubicBezTo>
                    <a:pt x="2582" y="401"/>
                    <a:pt x="2556" y="376"/>
                    <a:pt x="2531" y="376"/>
                  </a:cubicBezTo>
                  <a:cubicBezTo>
                    <a:pt x="2462" y="378"/>
                    <a:pt x="2394" y="379"/>
                    <a:pt x="2325" y="379"/>
                  </a:cubicBezTo>
                  <a:cubicBezTo>
                    <a:pt x="1567" y="379"/>
                    <a:pt x="810" y="25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67490" y="3133254"/>
              <a:ext cx="165385" cy="28181"/>
            </a:xfrm>
            <a:custGeom>
              <a:avLst/>
              <a:gdLst/>
              <a:ahLst/>
              <a:cxnLst/>
              <a:rect l="l" t="t" r="r" b="b"/>
              <a:pathLst>
                <a:path w="1831" h="312" extrusionOk="0">
                  <a:moveTo>
                    <a:pt x="54" y="0"/>
                  </a:moveTo>
                  <a:cubicBezTo>
                    <a:pt x="38" y="0"/>
                    <a:pt x="26" y="18"/>
                    <a:pt x="26" y="35"/>
                  </a:cubicBezTo>
                  <a:cubicBezTo>
                    <a:pt x="1" y="61"/>
                    <a:pt x="26" y="86"/>
                    <a:pt x="51" y="111"/>
                  </a:cubicBezTo>
                  <a:cubicBezTo>
                    <a:pt x="251" y="186"/>
                    <a:pt x="778" y="286"/>
                    <a:pt x="1003" y="286"/>
                  </a:cubicBezTo>
                  <a:lnTo>
                    <a:pt x="1780" y="311"/>
                  </a:lnTo>
                  <a:cubicBezTo>
                    <a:pt x="1805" y="311"/>
                    <a:pt x="1830" y="286"/>
                    <a:pt x="1830" y="261"/>
                  </a:cubicBezTo>
                  <a:cubicBezTo>
                    <a:pt x="1830" y="236"/>
                    <a:pt x="1805" y="211"/>
                    <a:pt x="1780" y="211"/>
                  </a:cubicBezTo>
                  <a:lnTo>
                    <a:pt x="1003" y="186"/>
                  </a:lnTo>
                  <a:cubicBezTo>
                    <a:pt x="803" y="186"/>
                    <a:pt x="276" y="86"/>
                    <a:pt x="76" y="10"/>
                  </a:cubicBezTo>
                  <a:cubicBezTo>
                    <a:pt x="69" y="3"/>
                    <a:pt x="61"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152087" y="3203345"/>
              <a:ext cx="99719" cy="12374"/>
            </a:xfrm>
            <a:custGeom>
              <a:avLst/>
              <a:gdLst/>
              <a:ahLst/>
              <a:cxnLst/>
              <a:rect l="l" t="t" r="r" b="b"/>
              <a:pathLst>
                <a:path w="1104" h="137" extrusionOk="0">
                  <a:moveTo>
                    <a:pt x="30" y="1"/>
                  </a:moveTo>
                  <a:cubicBezTo>
                    <a:pt x="13" y="1"/>
                    <a:pt x="1" y="19"/>
                    <a:pt x="1" y="36"/>
                  </a:cubicBezTo>
                  <a:cubicBezTo>
                    <a:pt x="1" y="61"/>
                    <a:pt x="26" y="87"/>
                    <a:pt x="51" y="112"/>
                  </a:cubicBezTo>
                  <a:cubicBezTo>
                    <a:pt x="226" y="137"/>
                    <a:pt x="402" y="137"/>
                    <a:pt x="577" y="137"/>
                  </a:cubicBezTo>
                  <a:cubicBezTo>
                    <a:pt x="728" y="137"/>
                    <a:pt x="903" y="137"/>
                    <a:pt x="1053" y="112"/>
                  </a:cubicBezTo>
                  <a:cubicBezTo>
                    <a:pt x="1078" y="112"/>
                    <a:pt x="1104" y="87"/>
                    <a:pt x="1104" y="61"/>
                  </a:cubicBezTo>
                  <a:cubicBezTo>
                    <a:pt x="1078" y="36"/>
                    <a:pt x="1053" y="11"/>
                    <a:pt x="1028" y="11"/>
                  </a:cubicBezTo>
                  <a:cubicBezTo>
                    <a:pt x="865" y="36"/>
                    <a:pt x="703" y="49"/>
                    <a:pt x="540" y="49"/>
                  </a:cubicBezTo>
                  <a:cubicBezTo>
                    <a:pt x="377" y="49"/>
                    <a:pt x="214" y="36"/>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29879" y="3197564"/>
              <a:ext cx="27278" cy="9123"/>
            </a:xfrm>
            <a:custGeom>
              <a:avLst/>
              <a:gdLst/>
              <a:ahLst/>
              <a:cxnLst/>
              <a:rect l="l" t="t" r="r" b="b"/>
              <a:pathLst>
                <a:path w="302" h="101" extrusionOk="0">
                  <a:moveTo>
                    <a:pt x="51" y="0"/>
                  </a:moveTo>
                  <a:cubicBezTo>
                    <a:pt x="25" y="0"/>
                    <a:pt x="0" y="25"/>
                    <a:pt x="0" y="50"/>
                  </a:cubicBezTo>
                  <a:cubicBezTo>
                    <a:pt x="0" y="75"/>
                    <a:pt x="25" y="100"/>
                    <a:pt x="51" y="100"/>
                  </a:cubicBezTo>
                  <a:lnTo>
                    <a:pt x="251" y="100"/>
                  </a:lnTo>
                  <a:cubicBezTo>
                    <a:pt x="276" y="100"/>
                    <a:pt x="301" y="75"/>
                    <a:pt x="301" y="50"/>
                  </a:cubicBezTo>
                  <a:cubicBezTo>
                    <a:pt x="301" y="25"/>
                    <a:pt x="27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172500" y="2717585"/>
              <a:ext cx="70273" cy="11471"/>
            </a:xfrm>
            <a:custGeom>
              <a:avLst/>
              <a:gdLst/>
              <a:ahLst/>
              <a:cxnLst/>
              <a:rect l="l" t="t" r="r" b="b"/>
              <a:pathLst>
                <a:path w="778" h="127" extrusionOk="0">
                  <a:moveTo>
                    <a:pt x="76" y="1"/>
                  </a:moveTo>
                  <a:cubicBezTo>
                    <a:pt x="25" y="1"/>
                    <a:pt x="0" y="26"/>
                    <a:pt x="0" y="51"/>
                  </a:cubicBezTo>
                  <a:cubicBezTo>
                    <a:pt x="0" y="76"/>
                    <a:pt x="25" y="101"/>
                    <a:pt x="50" y="101"/>
                  </a:cubicBezTo>
                  <a:cubicBezTo>
                    <a:pt x="201" y="126"/>
                    <a:pt x="326" y="126"/>
                    <a:pt x="477" y="126"/>
                  </a:cubicBezTo>
                  <a:lnTo>
                    <a:pt x="727" y="126"/>
                  </a:lnTo>
                  <a:cubicBezTo>
                    <a:pt x="752" y="126"/>
                    <a:pt x="777" y="101"/>
                    <a:pt x="777" y="76"/>
                  </a:cubicBezTo>
                  <a:cubicBezTo>
                    <a:pt x="777" y="51"/>
                    <a:pt x="752" y="26"/>
                    <a:pt x="727" y="26"/>
                  </a:cubicBezTo>
                  <a:cubicBezTo>
                    <a:pt x="661" y="33"/>
                    <a:pt x="595" y="36"/>
                    <a:pt x="530" y="36"/>
                  </a:cubicBezTo>
                  <a:cubicBezTo>
                    <a:pt x="372" y="36"/>
                    <a:pt x="217" y="1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61582" y="3077524"/>
              <a:ext cx="95112" cy="13729"/>
            </a:xfrm>
            <a:custGeom>
              <a:avLst/>
              <a:gdLst/>
              <a:ahLst/>
              <a:cxnLst/>
              <a:rect l="l" t="t" r="r" b="b"/>
              <a:pathLst>
                <a:path w="1053" h="152" extrusionOk="0">
                  <a:moveTo>
                    <a:pt x="50" y="1"/>
                  </a:moveTo>
                  <a:cubicBezTo>
                    <a:pt x="25" y="1"/>
                    <a:pt x="0" y="1"/>
                    <a:pt x="0" y="51"/>
                  </a:cubicBezTo>
                  <a:cubicBezTo>
                    <a:pt x="0" y="76"/>
                    <a:pt x="25" y="101"/>
                    <a:pt x="50" y="101"/>
                  </a:cubicBezTo>
                  <a:cubicBezTo>
                    <a:pt x="276" y="126"/>
                    <a:pt x="527" y="151"/>
                    <a:pt x="777" y="151"/>
                  </a:cubicBezTo>
                  <a:lnTo>
                    <a:pt x="1003" y="151"/>
                  </a:lnTo>
                  <a:cubicBezTo>
                    <a:pt x="1053" y="151"/>
                    <a:pt x="1053" y="126"/>
                    <a:pt x="1053" y="101"/>
                  </a:cubicBezTo>
                  <a:cubicBezTo>
                    <a:pt x="1053" y="76"/>
                    <a:pt x="1028" y="51"/>
                    <a:pt x="1003" y="51"/>
                  </a:cubicBezTo>
                  <a:cubicBezTo>
                    <a:pt x="702" y="51"/>
                    <a:pt x="376"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128640" y="3032272"/>
              <a:ext cx="18246" cy="11381"/>
            </a:xfrm>
            <a:custGeom>
              <a:avLst/>
              <a:gdLst/>
              <a:ahLst/>
              <a:cxnLst/>
              <a:rect l="l" t="t" r="r" b="b"/>
              <a:pathLst>
                <a:path w="202" h="126" extrusionOk="0">
                  <a:moveTo>
                    <a:pt x="76" y="1"/>
                  </a:moveTo>
                  <a:cubicBezTo>
                    <a:pt x="51" y="1"/>
                    <a:pt x="26" y="26"/>
                    <a:pt x="1" y="51"/>
                  </a:cubicBezTo>
                  <a:cubicBezTo>
                    <a:pt x="1" y="76"/>
                    <a:pt x="26" y="101"/>
                    <a:pt x="51" y="101"/>
                  </a:cubicBezTo>
                  <a:lnTo>
                    <a:pt x="126" y="126"/>
                  </a:lnTo>
                  <a:lnTo>
                    <a:pt x="151" y="126"/>
                  </a:lnTo>
                  <a:cubicBezTo>
                    <a:pt x="176" y="126"/>
                    <a:pt x="201" y="126"/>
                    <a:pt x="201" y="101"/>
                  </a:cubicBezTo>
                  <a:cubicBezTo>
                    <a:pt x="201" y="76"/>
                    <a:pt x="201" y="51"/>
                    <a:pt x="176" y="26"/>
                  </a:cubicBez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178408" y="2944026"/>
              <a:ext cx="54466" cy="11381"/>
            </a:xfrm>
            <a:custGeom>
              <a:avLst/>
              <a:gdLst/>
              <a:ahLst/>
              <a:cxnLst/>
              <a:rect l="l" t="t" r="r" b="b"/>
              <a:pathLst>
                <a:path w="603" h="126" extrusionOk="0">
                  <a:moveTo>
                    <a:pt x="76" y="0"/>
                  </a:moveTo>
                  <a:cubicBezTo>
                    <a:pt x="51" y="0"/>
                    <a:pt x="1" y="0"/>
                    <a:pt x="1" y="25"/>
                  </a:cubicBezTo>
                  <a:cubicBezTo>
                    <a:pt x="1" y="75"/>
                    <a:pt x="26" y="100"/>
                    <a:pt x="51" y="100"/>
                  </a:cubicBezTo>
                  <a:cubicBezTo>
                    <a:pt x="151" y="125"/>
                    <a:pt x="251" y="125"/>
                    <a:pt x="377" y="125"/>
                  </a:cubicBezTo>
                  <a:lnTo>
                    <a:pt x="552" y="125"/>
                  </a:lnTo>
                  <a:cubicBezTo>
                    <a:pt x="577" y="125"/>
                    <a:pt x="602" y="100"/>
                    <a:pt x="602" y="75"/>
                  </a:cubicBezTo>
                  <a:cubicBezTo>
                    <a:pt x="602" y="25"/>
                    <a:pt x="577" y="25"/>
                    <a:pt x="552" y="25"/>
                  </a:cubicBezTo>
                  <a:cubicBezTo>
                    <a:pt x="501" y="33"/>
                    <a:pt x="451" y="36"/>
                    <a:pt x="404" y="36"/>
                  </a:cubicBezTo>
                  <a:cubicBezTo>
                    <a:pt x="288" y="36"/>
                    <a:pt x="182" y="1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10857" y="3360508"/>
              <a:ext cx="163037" cy="27277"/>
            </a:xfrm>
            <a:custGeom>
              <a:avLst/>
              <a:gdLst/>
              <a:ahLst/>
              <a:cxnLst/>
              <a:rect l="l" t="t" r="r" b="b"/>
              <a:pathLst>
                <a:path w="1805" h="302" extrusionOk="0">
                  <a:moveTo>
                    <a:pt x="1730" y="1"/>
                  </a:moveTo>
                  <a:cubicBezTo>
                    <a:pt x="1391" y="146"/>
                    <a:pt x="1032" y="218"/>
                    <a:pt x="672" y="218"/>
                  </a:cubicBezTo>
                  <a:cubicBezTo>
                    <a:pt x="472" y="218"/>
                    <a:pt x="272" y="196"/>
                    <a:pt x="75" y="151"/>
                  </a:cubicBezTo>
                  <a:cubicBezTo>
                    <a:pt x="50" y="151"/>
                    <a:pt x="25" y="151"/>
                    <a:pt x="0" y="201"/>
                  </a:cubicBezTo>
                  <a:cubicBezTo>
                    <a:pt x="0" y="226"/>
                    <a:pt x="25" y="251"/>
                    <a:pt x="50" y="251"/>
                  </a:cubicBezTo>
                  <a:cubicBezTo>
                    <a:pt x="251" y="301"/>
                    <a:pt x="451" y="301"/>
                    <a:pt x="652" y="301"/>
                  </a:cubicBezTo>
                  <a:cubicBezTo>
                    <a:pt x="1028" y="301"/>
                    <a:pt x="1429" y="251"/>
                    <a:pt x="1780" y="101"/>
                  </a:cubicBezTo>
                  <a:cubicBezTo>
                    <a:pt x="1805" y="76"/>
                    <a:pt x="1805" y="51"/>
                    <a:pt x="1805" y="26"/>
                  </a:cubicBezTo>
                  <a:cubicBezTo>
                    <a:pt x="1805"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47944" y="3315256"/>
              <a:ext cx="65757" cy="13639"/>
            </a:xfrm>
            <a:custGeom>
              <a:avLst/>
              <a:gdLst/>
              <a:ahLst/>
              <a:cxnLst/>
              <a:rect l="l" t="t" r="r" b="b"/>
              <a:pathLst>
                <a:path w="728" h="151" extrusionOk="0">
                  <a:moveTo>
                    <a:pt x="653" y="0"/>
                  </a:moveTo>
                  <a:cubicBezTo>
                    <a:pt x="511" y="18"/>
                    <a:pt x="369" y="36"/>
                    <a:pt x="227" y="36"/>
                  </a:cubicBezTo>
                  <a:cubicBezTo>
                    <a:pt x="168" y="36"/>
                    <a:pt x="110" y="33"/>
                    <a:pt x="51" y="25"/>
                  </a:cubicBezTo>
                  <a:cubicBezTo>
                    <a:pt x="26" y="25"/>
                    <a:pt x="1" y="51"/>
                    <a:pt x="1" y="76"/>
                  </a:cubicBezTo>
                  <a:cubicBezTo>
                    <a:pt x="1" y="101"/>
                    <a:pt x="26" y="126"/>
                    <a:pt x="51" y="126"/>
                  </a:cubicBezTo>
                  <a:cubicBezTo>
                    <a:pt x="101" y="151"/>
                    <a:pt x="151" y="151"/>
                    <a:pt x="201" y="151"/>
                  </a:cubicBezTo>
                  <a:cubicBezTo>
                    <a:pt x="377" y="151"/>
                    <a:pt x="527" y="126"/>
                    <a:pt x="678" y="101"/>
                  </a:cubicBezTo>
                  <a:cubicBezTo>
                    <a:pt x="703" y="101"/>
                    <a:pt x="728" y="51"/>
                    <a:pt x="728" y="25"/>
                  </a:cubicBezTo>
                  <a:cubicBezTo>
                    <a:pt x="703" y="0"/>
                    <a:pt x="678"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61582" y="3342444"/>
              <a:ext cx="47601" cy="11381"/>
            </a:xfrm>
            <a:custGeom>
              <a:avLst/>
              <a:gdLst/>
              <a:ahLst/>
              <a:cxnLst/>
              <a:rect l="l" t="t" r="r" b="b"/>
              <a:pathLst>
                <a:path w="527" h="126" extrusionOk="0">
                  <a:moveTo>
                    <a:pt x="451" y="0"/>
                  </a:moveTo>
                  <a:cubicBezTo>
                    <a:pt x="326" y="25"/>
                    <a:pt x="176" y="25"/>
                    <a:pt x="50" y="25"/>
                  </a:cubicBezTo>
                  <a:cubicBezTo>
                    <a:pt x="25" y="25"/>
                    <a:pt x="0" y="25"/>
                    <a:pt x="0" y="75"/>
                  </a:cubicBezTo>
                  <a:cubicBezTo>
                    <a:pt x="0" y="100"/>
                    <a:pt x="25" y="125"/>
                    <a:pt x="50" y="125"/>
                  </a:cubicBezTo>
                  <a:lnTo>
                    <a:pt x="176" y="125"/>
                  </a:lnTo>
                  <a:cubicBezTo>
                    <a:pt x="276" y="125"/>
                    <a:pt x="376" y="100"/>
                    <a:pt x="476" y="100"/>
                  </a:cubicBezTo>
                  <a:cubicBezTo>
                    <a:pt x="502" y="100"/>
                    <a:pt x="527" y="75"/>
                    <a:pt x="502" y="50"/>
                  </a:cubicBezTo>
                  <a:cubicBezTo>
                    <a:pt x="502" y="0"/>
                    <a:pt x="476"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10857" y="3256365"/>
              <a:ext cx="224187" cy="25019"/>
            </a:xfrm>
            <a:custGeom>
              <a:avLst/>
              <a:gdLst/>
              <a:ahLst/>
              <a:cxnLst/>
              <a:rect l="l" t="t" r="r" b="b"/>
              <a:pathLst>
                <a:path w="2482" h="277" extrusionOk="0">
                  <a:moveTo>
                    <a:pt x="75" y="1"/>
                  </a:moveTo>
                  <a:cubicBezTo>
                    <a:pt x="50" y="1"/>
                    <a:pt x="25" y="1"/>
                    <a:pt x="25" y="26"/>
                  </a:cubicBezTo>
                  <a:cubicBezTo>
                    <a:pt x="0" y="51"/>
                    <a:pt x="25" y="101"/>
                    <a:pt x="50" y="101"/>
                  </a:cubicBezTo>
                  <a:cubicBezTo>
                    <a:pt x="426" y="226"/>
                    <a:pt x="852" y="276"/>
                    <a:pt x="1253" y="276"/>
                  </a:cubicBezTo>
                  <a:cubicBezTo>
                    <a:pt x="1654" y="276"/>
                    <a:pt x="2055" y="226"/>
                    <a:pt x="2431" y="101"/>
                  </a:cubicBezTo>
                  <a:cubicBezTo>
                    <a:pt x="2456" y="101"/>
                    <a:pt x="2481" y="76"/>
                    <a:pt x="2456" y="51"/>
                  </a:cubicBezTo>
                  <a:cubicBezTo>
                    <a:pt x="2456" y="26"/>
                    <a:pt x="2431" y="1"/>
                    <a:pt x="2406" y="1"/>
                  </a:cubicBezTo>
                  <a:cubicBezTo>
                    <a:pt x="2030" y="126"/>
                    <a:pt x="1636" y="189"/>
                    <a:pt x="1241" y="189"/>
                  </a:cubicBezTo>
                  <a:cubicBezTo>
                    <a:pt x="846" y="189"/>
                    <a:pt x="451" y="126"/>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120383" y="3226920"/>
              <a:ext cx="65757" cy="13729"/>
            </a:xfrm>
            <a:custGeom>
              <a:avLst/>
              <a:gdLst/>
              <a:ahLst/>
              <a:cxnLst/>
              <a:rect l="l" t="t" r="r" b="b"/>
              <a:pathLst>
                <a:path w="728" h="152" extrusionOk="0">
                  <a:moveTo>
                    <a:pt x="76" y="1"/>
                  </a:moveTo>
                  <a:cubicBezTo>
                    <a:pt x="51" y="1"/>
                    <a:pt x="26" y="26"/>
                    <a:pt x="1" y="51"/>
                  </a:cubicBezTo>
                  <a:cubicBezTo>
                    <a:pt x="1" y="76"/>
                    <a:pt x="26" y="101"/>
                    <a:pt x="51" y="101"/>
                  </a:cubicBezTo>
                  <a:cubicBezTo>
                    <a:pt x="176" y="126"/>
                    <a:pt x="302" y="151"/>
                    <a:pt x="452" y="151"/>
                  </a:cubicBezTo>
                  <a:cubicBezTo>
                    <a:pt x="527" y="151"/>
                    <a:pt x="602" y="151"/>
                    <a:pt x="678" y="126"/>
                  </a:cubicBezTo>
                  <a:cubicBezTo>
                    <a:pt x="703" y="126"/>
                    <a:pt x="728" y="101"/>
                    <a:pt x="728" y="76"/>
                  </a:cubicBezTo>
                  <a:cubicBezTo>
                    <a:pt x="728" y="51"/>
                    <a:pt x="703" y="26"/>
                    <a:pt x="678" y="26"/>
                  </a:cubicBezTo>
                  <a:cubicBezTo>
                    <a:pt x="595" y="36"/>
                    <a:pt x="511" y="42"/>
                    <a:pt x="428" y="42"/>
                  </a:cubicBezTo>
                  <a:cubicBezTo>
                    <a:pt x="311" y="42"/>
                    <a:pt x="194" y="30"/>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364890" y="2364510"/>
              <a:ext cx="258149" cy="20413"/>
            </a:xfrm>
            <a:custGeom>
              <a:avLst/>
              <a:gdLst/>
              <a:ahLst/>
              <a:cxnLst/>
              <a:rect l="l" t="t" r="r" b="b"/>
              <a:pathLst>
                <a:path w="2858" h="226" extrusionOk="0">
                  <a:moveTo>
                    <a:pt x="2808" y="0"/>
                  </a:moveTo>
                  <a:cubicBezTo>
                    <a:pt x="2147" y="73"/>
                    <a:pt x="1473" y="120"/>
                    <a:pt x="796" y="120"/>
                  </a:cubicBezTo>
                  <a:cubicBezTo>
                    <a:pt x="548" y="120"/>
                    <a:pt x="299" y="114"/>
                    <a:pt x="51" y="100"/>
                  </a:cubicBezTo>
                  <a:cubicBezTo>
                    <a:pt x="26" y="100"/>
                    <a:pt x="1" y="125"/>
                    <a:pt x="1" y="150"/>
                  </a:cubicBezTo>
                  <a:cubicBezTo>
                    <a:pt x="1" y="175"/>
                    <a:pt x="26" y="201"/>
                    <a:pt x="51" y="201"/>
                  </a:cubicBezTo>
                  <a:cubicBezTo>
                    <a:pt x="326" y="201"/>
                    <a:pt x="627" y="226"/>
                    <a:pt x="903" y="226"/>
                  </a:cubicBezTo>
                  <a:cubicBezTo>
                    <a:pt x="1555" y="226"/>
                    <a:pt x="2181" y="175"/>
                    <a:pt x="2833" y="100"/>
                  </a:cubicBezTo>
                  <a:cubicBezTo>
                    <a:pt x="2858" y="100"/>
                    <a:pt x="2858" y="75"/>
                    <a:pt x="2858" y="50"/>
                  </a:cubicBezTo>
                  <a:cubicBezTo>
                    <a:pt x="2858" y="25"/>
                    <a:pt x="2833"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140796" y="2192443"/>
              <a:ext cx="294369" cy="18155"/>
            </a:xfrm>
            <a:custGeom>
              <a:avLst/>
              <a:gdLst/>
              <a:ahLst/>
              <a:cxnLst/>
              <a:rect l="l" t="t" r="r" b="b"/>
              <a:pathLst>
                <a:path w="3259" h="201" extrusionOk="0">
                  <a:moveTo>
                    <a:pt x="51" y="0"/>
                  </a:moveTo>
                  <a:cubicBezTo>
                    <a:pt x="26" y="0"/>
                    <a:pt x="0" y="0"/>
                    <a:pt x="0" y="50"/>
                  </a:cubicBezTo>
                  <a:cubicBezTo>
                    <a:pt x="0" y="75"/>
                    <a:pt x="0" y="101"/>
                    <a:pt x="26" y="101"/>
                  </a:cubicBezTo>
                  <a:cubicBezTo>
                    <a:pt x="577" y="176"/>
                    <a:pt x="1103" y="201"/>
                    <a:pt x="1630" y="201"/>
                  </a:cubicBezTo>
                  <a:cubicBezTo>
                    <a:pt x="2156" y="201"/>
                    <a:pt x="2682" y="176"/>
                    <a:pt x="3208" y="101"/>
                  </a:cubicBezTo>
                  <a:cubicBezTo>
                    <a:pt x="3234" y="101"/>
                    <a:pt x="3259" y="75"/>
                    <a:pt x="3259" y="50"/>
                  </a:cubicBezTo>
                  <a:cubicBezTo>
                    <a:pt x="3259" y="25"/>
                    <a:pt x="3208" y="0"/>
                    <a:pt x="3183" y="0"/>
                  </a:cubicBezTo>
                  <a:cubicBezTo>
                    <a:pt x="2670" y="63"/>
                    <a:pt x="2150" y="94"/>
                    <a:pt x="1626" y="94"/>
                  </a:cubicBezTo>
                  <a:cubicBezTo>
                    <a:pt x="1103" y="94"/>
                    <a:pt x="577" y="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310605" y="2174288"/>
              <a:ext cx="108751" cy="13729"/>
            </a:xfrm>
            <a:custGeom>
              <a:avLst/>
              <a:gdLst/>
              <a:ahLst/>
              <a:cxnLst/>
              <a:rect l="l" t="t" r="r" b="b"/>
              <a:pathLst>
                <a:path w="1204" h="152" extrusionOk="0">
                  <a:moveTo>
                    <a:pt x="1153" y="1"/>
                  </a:moveTo>
                  <a:lnTo>
                    <a:pt x="50" y="51"/>
                  </a:lnTo>
                  <a:cubicBezTo>
                    <a:pt x="25" y="51"/>
                    <a:pt x="0" y="51"/>
                    <a:pt x="0" y="101"/>
                  </a:cubicBezTo>
                  <a:cubicBezTo>
                    <a:pt x="0" y="126"/>
                    <a:pt x="25" y="151"/>
                    <a:pt x="50" y="151"/>
                  </a:cubicBezTo>
                  <a:lnTo>
                    <a:pt x="1153" y="101"/>
                  </a:lnTo>
                  <a:cubicBezTo>
                    <a:pt x="1203" y="101"/>
                    <a:pt x="1203" y="76"/>
                    <a:pt x="1203" y="51"/>
                  </a:cubicBezTo>
                  <a:cubicBezTo>
                    <a:pt x="1203" y="26"/>
                    <a:pt x="1178"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126291" y="2357645"/>
              <a:ext cx="221929" cy="27277"/>
            </a:xfrm>
            <a:custGeom>
              <a:avLst/>
              <a:gdLst/>
              <a:ahLst/>
              <a:cxnLst/>
              <a:rect l="l" t="t" r="r" b="b"/>
              <a:pathLst>
                <a:path w="2457" h="302" extrusionOk="0">
                  <a:moveTo>
                    <a:pt x="50" y="1"/>
                  </a:moveTo>
                  <a:cubicBezTo>
                    <a:pt x="25" y="1"/>
                    <a:pt x="0" y="26"/>
                    <a:pt x="0" y="51"/>
                  </a:cubicBezTo>
                  <a:cubicBezTo>
                    <a:pt x="0" y="76"/>
                    <a:pt x="25" y="101"/>
                    <a:pt x="50" y="101"/>
                  </a:cubicBezTo>
                  <a:cubicBezTo>
                    <a:pt x="827" y="226"/>
                    <a:pt x="1629" y="302"/>
                    <a:pt x="2406" y="302"/>
                  </a:cubicBezTo>
                  <a:cubicBezTo>
                    <a:pt x="2431" y="302"/>
                    <a:pt x="2456" y="277"/>
                    <a:pt x="2456" y="251"/>
                  </a:cubicBezTo>
                  <a:cubicBezTo>
                    <a:pt x="2456" y="226"/>
                    <a:pt x="2431" y="201"/>
                    <a:pt x="2406" y="201"/>
                  </a:cubicBezTo>
                  <a:cubicBezTo>
                    <a:pt x="1629" y="201"/>
                    <a:pt x="827"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99194" y="2088300"/>
              <a:ext cx="77047" cy="13639"/>
            </a:xfrm>
            <a:custGeom>
              <a:avLst/>
              <a:gdLst/>
              <a:ahLst/>
              <a:cxnLst/>
              <a:rect l="l" t="t" r="r" b="b"/>
              <a:pathLst>
                <a:path w="853" h="151" extrusionOk="0">
                  <a:moveTo>
                    <a:pt x="76" y="0"/>
                  </a:moveTo>
                  <a:cubicBezTo>
                    <a:pt x="51" y="0"/>
                    <a:pt x="26" y="25"/>
                    <a:pt x="26" y="51"/>
                  </a:cubicBezTo>
                  <a:cubicBezTo>
                    <a:pt x="1" y="76"/>
                    <a:pt x="26" y="101"/>
                    <a:pt x="51" y="101"/>
                  </a:cubicBezTo>
                  <a:cubicBezTo>
                    <a:pt x="201" y="126"/>
                    <a:pt x="352" y="151"/>
                    <a:pt x="502" y="151"/>
                  </a:cubicBezTo>
                  <a:cubicBezTo>
                    <a:pt x="602" y="151"/>
                    <a:pt x="703" y="151"/>
                    <a:pt x="803" y="126"/>
                  </a:cubicBezTo>
                  <a:cubicBezTo>
                    <a:pt x="828" y="126"/>
                    <a:pt x="853" y="101"/>
                    <a:pt x="853" y="76"/>
                  </a:cubicBezTo>
                  <a:cubicBezTo>
                    <a:pt x="828" y="51"/>
                    <a:pt x="803" y="25"/>
                    <a:pt x="778" y="25"/>
                  </a:cubicBezTo>
                  <a:cubicBezTo>
                    <a:pt x="684" y="36"/>
                    <a:pt x="587" y="42"/>
                    <a:pt x="488" y="42"/>
                  </a:cubicBezTo>
                  <a:cubicBezTo>
                    <a:pt x="349" y="42"/>
                    <a:pt x="208" y="3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373056" y="2556899"/>
              <a:ext cx="283079" cy="31794"/>
            </a:xfrm>
            <a:custGeom>
              <a:avLst/>
              <a:gdLst/>
              <a:ahLst/>
              <a:cxnLst/>
              <a:rect l="l" t="t" r="r" b="b"/>
              <a:pathLst>
                <a:path w="3134" h="352" extrusionOk="0">
                  <a:moveTo>
                    <a:pt x="75" y="0"/>
                  </a:moveTo>
                  <a:cubicBezTo>
                    <a:pt x="50" y="0"/>
                    <a:pt x="25" y="25"/>
                    <a:pt x="0" y="51"/>
                  </a:cubicBezTo>
                  <a:cubicBezTo>
                    <a:pt x="0" y="76"/>
                    <a:pt x="25" y="101"/>
                    <a:pt x="50" y="101"/>
                  </a:cubicBezTo>
                  <a:cubicBezTo>
                    <a:pt x="877" y="276"/>
                    <a:pt x="1704" y="351"/>
                    <a:pt x="2557" y="351"/>
                  </a:cubicBezTo>
                  <a:lnTo>
                    <a:pt x="3083" y="351"/>
                  </a:lnTo>
                  <a:cubicBezTo>
                    <a:pt x="3108" y="351"/>
                    <a:pt x="3133" y="326"/>
                    <a:pt x="3133" y="301"/>
                  </a:cubicBezTo>
                  <a:cubicBezTo>
                    <a:pt x="3133" y="251"/>
                    <a:pt x="3108" y="251"/>
                    <a:pt x="3083" y="251"/>
                  </a:cubicBezTo>
                  <a:cubicBezTo>
                    <a:pt x="2960" y="254"/>
                    <a:pt x="2836" y="256"/>
                    <a:pt x="2712" y="256"/>
                  </a:cubicBezTo>
                  <a:cubicBezTo>
                    <a:pt x="1828" y="256"/>
                    <a:pt x="933" y="176"/>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19890" y="2898684"/>
              <a:ext cx="190224" cy="20503"/>
            </a:xfrm>
            <a:custGeom>
              <a:avLst/>
              <a:gdLst/>
              <a:ahLst/>
              <a:cxnLst/>
              <a:rect l="l" t="t" r="r" b="b"/>
              <a:pathLst>
                <a:path w="2106" h="227" extrusionOk="0">
                  <a:moveTo>
                    <a:pt x="50" y="1"/>
                  </a:moveTo>
                  <a:cubicBezTo>
                    <a:pt x="25" y="1"/>
                    <a:pt x="0" y="26"/>
                    <a:pt x="0" y="51"/>
                  </a:cubicBezTo>
                  <a:cubicBezTo>
                    <a:pt x="0" y="76"/>
                    <a:pt x="0" y="101"/>
                    <a:pt x="25" y="101"/>
                  </a:cubicBezTo>
                  <a:cubicBezTo>
                    <a:pt x="576" y="201"/>
                    <a:pt x="1103" y="226"/>
                    <a:pt x="1654" y="226"/>
                  </a:cubicBezTo>
                  <a:lnTo>
                    <a:pt x="2055" y="226"/>
                  </a:lnTo>
                  <a:cubicBezTo>
                    <a:pt x="2080" y="226"/>
                    <a:pt x="2105" y="201"/>
                    <a:pt x="2105" y="176"/>
                  </a:cubicBezTo>
                  <a:cubicBezTo>
                    <a:pt x="2105" y="151"/>
                    <a:pt x="2080" y="126"/>
                    <a:pt x="2055" y="126"/>
                  </a:cubicBezTo>
                  <a:cubicBezTo>
                    <a:pt x="1903" y="132"/>
                    <a:pt x="1751" y="135"/>
                    <a:pt x="1599" y="135"/>
                  </a:cubicBezTo>
                  <a:cubicBezTo>
                    <a:pt x="1076" y="135"/>
                    <a:pt x="555" y="98"/>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131764" y="2851173"/>
              <a:ext cx="126816" cy="15897"/>
            </a:xfrm>
            <a:custGeom>
              <a:avLst/>
              <a:gdLst/>
              <a:ahLst/>
              <a:cxnLst/>
              <a:rect l="l" t="t" r="r" b="b"/>
              <a:pathLst>
                <a:path w="1404" h="176" extrusionOk="0">
                  <a:moveTo>
                    <a:pt x="50" y="1"/>
                  </a:moveTo>
                  <a:cubicBezTo>
                    <a:pt x="25" y="1"/>
                    <a:pt x="0" y="26"/>
                    <a:pt x="0" y="51"/>
                  </a:cubicBezTo>
                  <a:cubicBezTo>
                    <a:pt x="0" y="76"/>
                    <a:pt x="25" y="101"/>
                    <a:pt x="50" y="101"/>
                  </a:cubicBezTo>
                  <a:cubicBezTo>
                    <a:pt x="376" y="151"/>
                    <a:pt x="702" y="176"/>
                    <a:pt x="1053" y="176"/>
                  </a:cubicBezTo>
                  <a:cubicBezTo>
                    <a:pt x="1153" y="176"/>
                    <a:pt x="1253" y="176"/>
                    <a:pt x="1354" y="151"/>
                  </a:cubicBezTo>
                  <a:cubicBezTo>
                    <a:pt x="1379" y="151"/>
                    <a:pt x="1404" y="126"/>
                    <a:pt x="1404" y="101"/>
                  </a:cubicBezTo>
                  <a:cubicBezTo>
                    <a:pt x="1404" y="76"/>
                    <a:pt x="1379" y="51"/>
                    <a:pt x="1354" y="51"/>
                  </a:cubicBezTo>
                  <a:cubicBezTo>
                    <a:pt x="1239" y="57"/>
                    <a:pt x="1125" y="60"/>
                    <a:pt x="1011" y="60"/>
                  </a:cubicBezTo>
                  <a:cubicBezTo>
                    <a:pt x="697" y="60"/>
                    <a:pt x="381" y="3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290192" y="3101460"/>
              <a:ext cx="183450" cy="121032"/>
            </a:xfrm>
            <a:custGeom>
              <a:avLst/>
              <a:gdLst/>
              <a:ahLst/>
              <a:cxnLst/>
              <a:rect l="l" t="t" r="r" b="b"/>
              <a:pathLst>
                <a:path w="2031" h="1340" extrusionOk="0">
                  <a:moveTo>
                    <a:pt x="1956" y="0"/>
                  </a:moveTo>
                  <a:cubicBezTo>
                    <a:pt x="1947" y="0"/>
                    <a:pt x="1939" y="3"/>
                    <a:pt x="1930" y="12"/>
                  </a:cubicBezTo>
                  <a:cubicBezTo>
                    <a:pt x="1705" y="187"/>
                    <a:pt x="1479" y="387"/>
                    <a:pt x="1204" y="538"/>
                  </a:cubicBezTo>
                  <a:cubicBezTo>
                    <a:pt x="1153" y="563"/>
                    <a:pt x="1128" y="588"/>
                    <a:pt x="1078" y="613"/>
                  </a:cubicBezTo>
                  <a:cubicBezTo>
                    <a:pt x="1003" y="638"/>
                    <a:pt x="928" y="688"/>
                    <a:pt x="853" y="713"/>
                  </a:cubicBezTo>
                  <a:cubicBezTo>
                    <a:pt x="778" y="763"/>
                    <a:pt x="702" y="839"/>
                    <a:pt x="627" y="889"/>
                  </a:cubicBezTo>
                  <a:cubicBezTo>
                    <a:pt x="577" y="914"/>
                    <a:pt x="552" y="939"/>
                    <a:pt x="502" y="964"/>
                  </a:cubicBezTo>
                  <a:cubicBezTo>
                    <a:pt x="351" y="1064"/>
                    <a:pt x="201" y="1164"/>
                    <a:pt x="51" y="1240"/>
                  </a:cubicBezTo>
                  <a:cubicBezTo>
                    <a:pt x="26" y="1265"/>
                    <a:pt x="1" y="1290"/>
                    <a:pt x="26" y="1315"/>
                  </a:cubicBezTo>
                  <a:cubicBezTo>
                    <a:pt x="26" y="1315"/>
                    <a:pt x="51" y="1340"/>
                    <a:pt x="76" y="1340"/>
                  </a:cubicBezTo>
                  <a:lnTo>
                    <a:pt x="101" y="1340"/>
                  </a:lnTo>
                  <a:cubicBezTo>
                    <a:pt x="251" y="1240"/>
                    <a:pt x="402" y="1139"/>
                    <a:pt x="552" y="1039"/>
                  </a:cubicBezTo>
                  <a:cubicBezTo>
                    <a:pt x="602" y="1014"/>
                    <a:pt x="627" y="989"/>
                    <a:pt x="677" y="964"/>
                  </a:cubicBezTo>
                  <a:cubicBezTo>
                    <a:pt x="752" y="914"/>
                    <a:pt x="828" y="864"/>
                    <a:pt x="903" y="814"/>
                  </a:cubicBezTo>
                  <a:cubicBezTo>
                    <a:pt x="978" y="763"/>
                    <a:pt x="1053" y="738"/>
                    <a:pt x="1103" y="688"/>
                  </a:cubicBezTo>
                  <a:cubicBezTo>
                    <a:pt x="1153" y="663"/>
                    <a:pt x="1204" y="638"/>
                    <a:pt x="1254" y="613"/>
                  </a:cubicBezTo>
                  <a:cubicBezTo>
                    <a:pt x="1529" y="463"/>
                    <a:pt x="1755" y="287"/>
                    <a:pt x="2006" y="87"/>
                  </a:cubicBezTo>
                  <a:cubicBezTo>
                    <a:pt x="2031" y="87"/>
                    <a:pt x="2031" y="37"/>
                    <a:pt x="2006" y="12"/>
                  </a:cubicBezTo>
                  <a:cubicBezTo>
                    <a:pt x="1989" y="12"/>
                    <a:pt x="197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493963" y="2898684"/>
              <a:ext cx="178934" cy="190310"/>
            </a:xfrm>
            <a:custGeom>
              <a:avLst/>
              <a:gdLst/>
              <a:ahLst/>
              <a:cxnLst/>
              <a:rect l="l" t="t" r="r" b="b"/>
              <a:pathLst>
                <a:path w="1981" h="2107" extrusionOk="0">
                  <a:moveTo>
                    <a:pt x="1955" y="1"/>
                  </a:moveTo>
                  <a:cubicBezTo>
                    <a:pt x="1930" y="1"/>
                    <a:pt x="1905" y="1"/>
                    <a:pt x="1880" y="26"/>
                  </a:cubicBezTo>
                  <a:cubicBezTo>
                    <a:pt x="1755" y="201"/>
                    <a:pt x="1604" y="377"/>
                    <a:pt x="1479" y="552"/>
                  </a:cubicBezTo>
                  <a:lnTo>
                    <a:pt x="1078" y="1003"/>
                  </a:lnTo>
                  <a:cubicBezTo>
                    <a:pt x="953" y="1154"/>
                    <a:pt x="827" y="1304"/>
                    <a:pt x="702" y="1429"/>
                  </a:cubicBezTo>
                  <a:cubicBezTo>
                    <a:pt x="502" y="1655"/>
                    <a:pt x="276" y="1830"/>
                    <a:pt x="25" y="2006"/>
                  </a:cubicBezTo>
                  <a:cubicBezTo>
                    <a:pt x="0" y="2031"/>
                    <a:pt x="0" y="2056"/>
                    <a:pt x="0" y="2081"/>
                  </a:cubicBezTo>
                  <a:cubicBezTo>
                    <a:pt x="25" y="2106"/>
                    <a:pt x="25" y="2106"/>
                    <a:pt x="50" y="2106"/>
                  </a:cubicBezTo>
                  <a:cubicBezTo>
                    <a:pt x="50" y="2106"/>
                    <a:pt x="75" y="2106"/>
                    <a:pt x="75" y="2081"/>
                  </a:cubicBezTo>
                  <a:cubicBezTo>
                    <a:pt x="326" y="1931"/>
                    <a:pt x="552" y="1730"/>
                    <a:pt x="777" y="1505"/>
                  </a:cubicBezTo>
                  <a:cubicBezTo>
                    <a:pt x="903" y="1354"/>
                    <a:pt x="1028" y="1204"/>
                    <a:pt x="1153" y="1053"/>
                  </a:cubicBezTo>
                  <a:lnTo>
                    <a:pt x="1554" y="602"/>
                  </a:lnTo>
                  <a:cubicBezTo>
                    <a:pt x="1679" y="452"/>
                    <a:pt x="1830" y="277"/>
                    <a:pt x="1955" y="76"/>
                  </a:cubicBezTo>
                  <a:cubicBezTo>
                    <a:pt x="1980" y="51"/>
                    <a:pt x="1980" y="26"/>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326412" y="1925266"/>
              <a:ext cx="79305" cy="15987"/>
            </a:xfrm>
            <a:custGeom>
              <a:avLst/>
              <a:gdLst/>
              <a:ahLst/>
              <a:cxnLst/>
              <a:rect l="l" t="t" r="r" b="b"/>
              <a:pathLst>
                <a:path w="878" h="177" extrusionOk="0">
                  <a:moveTo>
                    <a:pt x="76" y="1"/>
                  </a:moveTo>
                  <a:cubicBezTo>
                    <a:pt x="51" y="1"/>
                    <a:pt x="26" y="26"/>
                    <a:pt x="1" y="51"/>
                  </a:cubicBezTo>
                  <a:cubicBezTo>
                    <a:pt x="1" y="76"/>
                    <a:pt x="26" y="101"/>
                    <a:pt x="51" y="101"/>
                  </a:cubicBezTo>
                  <a:cubicBezTo>
                    <a:pt x="201" y="151"/>
                    <a:pt x="377" y="176"/>
                    <a:pt x="527" y="176"/>
                  </a:cubicBezTo>
                  <a:cubicBezTo>
                    <a:pt x="627" y="176"/>
                    <a:pt x="727" y="176"/>
                    <a:pt x="828" y="151"/>
                  </a:cubicBezTo>
                  <a:cubicBezTo>
                    <a:pt x="853" y="151"/>
                    <a:pt x="878" y="126"/>
                    <a:pt x="878" y="101"/>
                  </a:cubicBezTo>
                  <a:cubicBezTo>
                    <a:pt x="853" y="76"/>
                    <a:pt x="828" y="51"/>
                    <a:pt x="803" y="51"/>
                  </a:cubicBezTo>
                  <a:cubicBezTo>
                    <a:pt x="714" y="69"/>
                    <a:pt x="625" y="77"/>
                    <a:pt x="537" y="77"/>
                  </a:cubicBezTo>
                  <a:cubicBezTo>
                    <a:pt x="378" y="77"/>
                    <a:pt x="221" y="4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257622" y="3678718"/>
              <a:ext cx="74789" cy="116516"/>
            </a:xfrm>
            <a:custGeom>
              <a:avLst/>
              <a:gdLst/>
              <a:ahLst/>
              <a:cxnLst/>
              <a:rect l="l" t="t" r="r" b="b"/>
              <a:pathLst>
                <a:path w="828" h="1290" extrusionOk="0">
                  <a:moveTo>
                    <a:pt x="777" y="0"/>
                  </a:moveTo>
                  <a:cubicBezTo>
                    <a:pt x="769" y="0"/>
                    <a:pt x="761" y="3"/>
                    <a:pt x="752" y="12"/>
                  </a:cubicBezTo>
                  <a:cubicBezTo>
                    <a:pt x="552" y="137"/>
                    <a:pt x="452" y="387"/>
                    <a:pt x="376" y="638"/>
                  </a:cubicBezTo>
                  <a:cubicBezTo>
                    <a:pt x="301" y="864"/>
                    <a:pt x="226" y="1114"/>
                    <a:pt x="51" y="1189"/>
                  </a:cubicBezTo>
                  <a:cubicBezTo>
                    <a:pt x="25" y="1215"/>
                    <a:pt x="0" y="1240"/>
                    <a:pt x="25" y="1265"/>
                  </a:cubicBezTo>
                  <a:cubicBezTo>
                    <a:pt x="25" y="1290"/>
                    <a:pt x="51" y="1290"/>
                    <a:pt x="51" y="1290"/>
                  </a:cubicBezTo>
                  <a:lnTo>
                    <a:pt x="76" y="1290"/>
                  </a:lnTo>
                  <a:cubicBezTo>
                    <a:pt x="326" y="1164"/>
                    <a:pt x="401" y="914"/>
                    <a:pt x="477" y="663"/>
                  </a:cubicBezTo>
                  <a:cubicBezTo>
                    <a:pt x="552" y="413"/>
                    <a:pt x="627" y="212"/>
                    <a:pt x="802" y="87"/>
                  </a:cubicBezTo>
                  <a:cubicBezTo>
                    <a:pt x="827" y="87"/>
                    <a:pt x="827" y="37"/>
                    <a:pt x="827" y="12"/>
                  </a:cubicBezTo>
                  <a:cubicBezTo>
                    <a:pt x="811" y="12"/>
                    <a:pt x="794"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291584" y="3857650"/>
              <a:ext cx="140455" cy="139097"/>
            </a:xfrm>
            <a:custGeom>
              <a:avLst/>
              <a:gdLst/>
              <a:ahLst/>
              <a:cxnLst/>
              <a:rect l="l" t="t" r="r" b="b"/>
              <a:pathLst>
                <a:path w="1555" h="1540" extrusionOk="0">
                  <a:moveTo>
                    <a:pt x="1503" y="0"/>
                  </a:moveTo>
                  <a:cubicBezTo>
                    <a:pt x="1479" y="0"/>
                    <a:pt x="1454" y="18"/>
                    <a:pt x="1454" y="36"/>
                  </a:cubicBezTo>
                  <a:cubicBezTo>
                    <a:pt x="1379" y="261"/>
                    <a:pt x="1053" y="988"/>
                    <a:pt x="527" y="1113"/>
                  </a:cubicBezTo>
                  <a:lnTo>
                    <a:pt x="452" y="1113"/>
                  </a:lnTo>
                  <a:cubicBezTo>
                    <a:pt x="376" y="1138"/>
                    <a:pt x="276" y="1163"/>
                    <a:pt x="201" y="1213"/>
                  </a:cubicBezTo>
                  <a:cubicBezTo>
                    <a:pt x="76" y="1264"/>
                    <a:pt x="0" y="1389"/>
                    <a:pt x="0" y="1489"/>
                  </a:cubicBezTo>
                  <a:cubicBezTo>
                    <a:pt x="0" y="1514"/>
                    <a:pt x="26" y="1539"/>
                    <a:pt x="51" y="1539"/>
                  </a:cubicBezTo>
                  <a:lnTo>
                    <a:pt x="76" y="1539"/>
                  </a:lnTo>
                  <a:cubicBezTo>
                    <a:pt x="101" y="1539"/>
                    <a:pt x="126" y="1514"/>
                    <a:pt x="101" y="1489"/>
                  </a:cubicBezTo>
                  <a:cubicBezTo>
                    <a:pt x="101" y="1414"/>
                    <a:pt x="176" y="1339"/>
                    <a:pt x="251" y="1289"/>
                  </a:cubicBezTo>
                  <a:cubicBezTo>
                    <a:pt x="326" y="1264"/>
                    <a:pt x="401" y="1239"/>
                    <a:pt x="477" y="1213"/>
                  </a:cubicBezTo>
                  <a:lnTo>
                    <a:pt x="552" y="1213"/>
                  </a:lnTo>
                  <a:cubicBezTo>
                    <a:pt x="1103" y="1063"/>
                    <a:pt x="1429" y="361"/>
                    <a:pt x="1554" y="61"/>
                  </a:cubicBezTo>
                  <a:cubicBezTo>
                    <a:pt x="1554" y="36"/>
                    <a:pt x="1554" y="10"/>
                    <a:pt x="1529" y="10"/>
                  </a:cubicBezTo>
                  <a:cubicBezTo>
                    <a:pt x="1522" y="3"/>
                    <a:pt x="1512"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92420" y="3632202"/>
              <a:ext cx="108842" cy="253626"/>
            </a:xfrm>
            <a:custGeom>
              <a:avLst/>
              <a:gdLst/>
              <a:ahLst/>
              <a:cxnLst/>
              <a:rect l="l" t="t" r="r" b="b"/>
              <a:pathLst>
                <a:path w="1205" h="2808" extrusionOk="0">
                  <a:moveTo>
                    <a:pt x="51" y="0"/>
                  </a:moveTo>
                  <a:cubicBezTo>
                    <a:pt x="26" y="25"/>
                    <a:pt x="1" y="50"/>
                    <a:pt x="1" y="75"/>
                  </a:cubicBezTo>
                  <a:cubicBezTo>
                    <a:pt x="51" y="577"/>
                    <a:pt x="302" y="978"/>
                    <a:pt x="552" y="1379"/>
                  </a:cubicBezTo>
                  <a:cubicBezTo>
                    <a:pt x="828" y="1805"/>
                    <a:pt x="1079" y="2206"/>
                    <a:pt x="1104" y="2757"/>
                  </a:cubicBezTo>
                  <a:cubicBezTo>
                    <a:pt x="1104" y="2782"/>
                    <a:pt x="1104" y="2807"/>
                    <a:pt x="1154" y="2807"/>
                  </a:cubicBezTo>
                  <a:cubicBezTo>
                    <a:pt x="1179" y="2807"/>
                    <a:pt x="1204" y="2782"/>
                    <a:pt x="1204" y="2757"/>
                  </a:cubicBezTo>
                  <a:cubicBezTo>
                    <a:pt x="1179" y="2181"/>
                    <a:pt x="903" y="1730"/>
                    <a:pt x="653" y="1303"/>
                  </a:cubicBezTo>
                  <a:cubicBezTo>
                    <a:pt x="402" y="928"/>
                    <a:pt x="151" y="552"/>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117259" y="3858553"/>
              <a:ext cx="54376" cy="79303"/>
            </a:xfrm>
            <a:custGeom>
              <a:avLst/>
              <a:gdLst/>
              <a:ahLst/>
              <a:cxnLst/>
              <a:rect l="l" t="t" r="r" b="b"/>
              <a:pathLst>
                <a:path w="602" h="878" extrusionOk="0">
                  <a:moveTo>
                    <a:pt x="101" y="0"/>
                  </a:moveTo>
                  <a:cubicBezTo>
                    <a:pt x="75" y="0"/>
                    <a:pt x="25" y="0"/>
                    <a:pt x="25" y="26"/>
                  </a:cubicBezTo>
                  <a:cubicBezTo>
                    <a:pt x="0" y="51"/>
                    <a:pt x="25" y="76"/>
                    <a:pt x="50" y="101"/>
                  </a:cubicBezTo>
                  <a:cubicBezTo>
                    <a:pt x="326" y="251"/>
                    <a:pt x="502" y="502"/>
                    <a:pt x="502" y="828"/>
                  </a:cubicBezTo>
                  <a:cubicBezTo>
                    <a:pt x="502" y="853"/>
                    <a:pt x="527" y="878"/>
                    <a:pt x="552" y="878"/>
                  </a:cubicBezTo>
                  <a:lnTo>
                    <a:pt x="577" y="878"/>
                  </a:lnTo>
                  <a:cubicBezTo>
                    <a:pt x="602" y="878"/>
                    <a:pt x="602" y="853"/>
                    <a:pt x="602" y="802"/>
                  </a:cubicBezTo>
                  <a:cubicBezTo>
                    <a:pt x="602" y="477"/>
                    <a:pt x="401"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76523" y="3441077"/>
              <a:ext cx="68015" cy="10116"/>
            </a:xfrm>
            <a:custGeom>
              <a:avLst/>
              <a:gdLst/>
              <a:ahLst/>
              <a:cxnLst/>
              <a:rect l="l" t="t" r="r" b="b"/>
              <a:pathLst>
                <a:path w="753" h="112" extrusionOk="0">
                  <a:moveTo>
                    <a:pt x="20" y="1"/>
                  </a:moveTo>
                  <a:cubicBezTo>
                    <a:pt x="13" y="1"/>
                    <a:pt x="0" y="18"/>
                    <a:pt x="0" y="36"/>
                  </a:cubicBezTo>
                  <a:cubicBezTo>
                    <a:pt x="0" y="36"/>
                    <a:pt x="0" y="61"/>
                    <a:pt x="25" y="61"/>
                  </a:cubicBezTo>
                  <a:cubicBezTo>
                    <a:pt x="151" y="86"/>
                    <a:pt x="301" y="111"/>
                    <a:pt x="452" y="111"/>
                  </a:cubicBezTo>
                  <a:cubicBezTo>
                    <a:pt x="527" y="111"/>
                    <a:pt x="627" y="111"/>
                    <a:pt x="702" y="86"/>
                  </a:cubicBezTo>
                  <a:cubicBezTo>
                    <a:pt x="727" y="86"/>
                    <a:pt x="752" y="86"/>
                    <a:pt x="752" y="61"/>
                  </a:cubicBezTo>
                  <a:cubicBezTo>
                    <a:pt x="735" y="43"/>
                    <a:pt x="729" y="26"/>
                    <a:pt x="719" y="26"/>
                  </a:cubicBezTo>
                  <a:cubicBezTo>
                    <a:pt x="715" y="26"/>
                    <a:pt x="710" y="29"/>
                    <a:pt x="702" y="36"/>
                  </a:cubicBezTo>
                  <a:cubicBezTo>
                    <a:pt x="636" y="43"/>
                    <a:pt x="570" y="46"/>
                    <a:pt x="504" y="46"/>
                  </a:cubicBezTo>
                  <a:cubicBezTo>
                    <a:pt x="344" y="46"/>
                    <a:pt x="185" y="29"/>
                    <a:pt x="25" y="11"/>
                  </a:cubicBezTo>
                  <a:cubicBezTo>
                    <a:pt x="25" y="4"/>
                    <a:pt x="23"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74265" y="3468264"/>
              <a:ext cx="74789" cy="14632"/>
            </a:xfrm>
            <a:custGeom>
              <a:avLst/>
              <a:gdLst/>
              <a:ahLst/>
              <a:cxnLst/>
              <a:rect l="l" t="t" r="r" b="b"/>
              <a:pathLst>
                <a:path w="828" h="162" extrusionOk="0">
                  <a:moveTo>
                    <a:pt x="29" y="0"/>
                  </a:moveTo>
                  <a:cubicBezTo>
                    <a:pt x="13" y="0"/>
                    <a:pt x="0" y="18"/>
                    <a:pt x="0" y="36"/>
                  </a:cubicBezTo>
                  <a:cubicBezTo>
                    <a:pt x="0" y="61"/>
                    <a:pt x="26" y="61"/>
                    <a:pt x="26" y="61"/>
                  </a:cubicBezTo>
                  <a:cubicBezTo>
                    <a:pt x="276" y="111"/>
                    <a:pt x="527" y="136"/>
                    <a:pt x="777" y="161"/>
                  </a:cubicBezTo>
                  <a:cubicBezTo>
                    <a:pt x="803" y="161"/>
                    <a:pt x="828" y="136"/>
                    <a:pt x="828" y="136"/>
                  </a:cubicBezTo>
                  <a:cubicBezTo>
                    <a:pt x="828" y="111"/>
                    <a:pt x="803" y="86"/>
                    <a:pt x="777" y="86"/>
                  </a:cubicBezTo>
                  <a:cubicBezTo>
                    <a:pt x="552" y="61"/>
                    <a:pt x="301" y="3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87813" y="3485065"/>
              <a:ext cx="65666" cy="15897"/>
            </a:xfrm>
            <a:custGeom>
              <a:avLst/>
              <a:gdLst/>
              <a:ahLst/>
              <a:cxnLst/>
              <a:rect l="l" t="t" r="r" b="b"/>
              <a:pathLst>
                <a:path w="727" h="176" extrusionOk="0">
                  <a:moveTo>
                    <a:pt x="50" y="0"/>
                  </a:moveTo>
                  <a:cubicBezTo>
                    <a:pt x="25" y="0"/>
                    <a:pt x="0" y="25"/>
                    <a:pt x="0" y="25"/>
                  </a:cubicBezTo>
                  <a:cubicBezTo>
                    <a:pt x="0" y="50"/>
                    <a:pt x="0" y="75"/>
                    <a:pt x="25" y="75"/>
                  </a:cubicBezTo>
                  <a:cubicBezTo>
                    <a:pt x="251" y="125"/>
                    <a:pt x="451" y="150"/>
                    <a:pt x="677" y="176"/>
                  </a:cubicBezTo>
                  <a:lnTo>
                    <a:pt x="702" y="176"/>
                  </a:lnTo>
                  <a:cubicBezTo>
                    <a:pt x="702" y="176"/>
                    <a:pt x="727" y="176"/>
                    <a:pt x="727" y="150"/>
                  </a:cubicBezTo>
                  <a:cubicBezTo>
                    <a:pt x="727" y="125"/>
                    <a:pt x="702" y="125"/>
                    <a:pt x="702" y="100"/>
                  </a:cubicBezTo>
                  <a:cubicBezTo>
                    <a:pt x="451" y="75"/>
                    <a:pt x="2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94678" y="3507645"/>
              <a:ext cx="52208" cy="15987"/>
            </a:xfrm>
            <a:custGeom>
              <a:avLst/>
              <a:gdLst/>
              <a:ahLst/>
              <a:cxnLst/>
              <a:rect l="l" t="t" r="r" b="b"/>
              <a:pathLst>
                <a:path w="578" h="177" extrusionOk="0">
                  <a:moveTo>
                    <a:pt x="51" y="1"/>
                  </a:moveTo>
                  <a:cubicBezTo>
                    <a:pt x="26" y="1"/>
                    <a:pt x="1" y="26"/>
                    <a:pt x="1" y="51"/>
                  </a:cubicBezTo>
                  <a:cubicBezTo>
                    <a:pt x="1" y="51"/>
                    <a:pt x="26" y="76"/>
                    <a:pt x="26" y="76"/>
                  </a:cubicBezTo>
                  <a:lnTo>
                    <a:pt x="552" y="176"/>
                  </a:lnTo>
                  <a:cubicBezTo>
                    <a:pt x="577" y="176"/>
                    <a:pt x="577" y="176"/>
                    <a:pt x="577" y="151"/>
                  </a:cubicBezTo>
                  <a:cubicBezTo>
                    <a:pt x="577" y="126"/>
                    <a:pt x="577" y="126"/>
                    <a:pt x="552" y="12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94678" y="3280301"/>
              <a:ext cx="108751" cy="30529"/>
            </a:xfrm>
            <a:custGeom>
              <a:avLst/>
              <a:gdLst/>
              <a:ahLst/>
              <a:cxnLst/>
              <a:rect l="l" t="t" r="r" b="b"/>
              <a:pathLst>
                <a:path w="1204" h="338" extrusionOk="0">
                  <a:moveTo>
                    <a:pt x="52" y="0"/>
                  </a:moveTo>
                  <a:cubicBezTo>
                    <a:pt x="37" y="0"/>
                    <a:pt x="26" y="11"/>
                    <a:pt x="26" y="11"/>
                  </a:cubicBezTo>
                  <a:cubicBezTo>
                    <a:pt x="1" y="37"/>
                    <a:pt x="26" y="62"/>
                    <a:pt x="26" y="62"/>
                  </a:cubicBezTo>
                  <a:cubicBezTo>
                    <a:pt x="277" y="187"/>
                    <a:pt x="903" y="337"/>
                    <a:pt x="1154" y="337"/>
                  </a:cubicBezTo>
                  <a:lnTo>
                    <a:pt x="1179" y="337"/>
                  </a:lnTo>
                  <a:cubicBezTo>
                    <a:pt x="1204" y="337"/>
                    <a:pt x="1204" y="337"/>
                    <a:pt x="1204" y="312"/>
                  </a:cubicBezTo>
                  <a:cubicBezTo>
                    <a:pt x="1204" y="287"/>
                    <a:pt x="1204" y="262"/>
                    <a:pt x="1179" y="262"/>
                  </a:cubicBezTo>
                  <a:cubicBezTo>
                    <a:pt x="1162" y="264"/>
                    <a:pt x="1144" y="265"/>
                    <a:pt x="1125" y="265"/>
                  </a:cubicBezTo>
                  <a:cubicBezTo>
                    <a:pt x="848" y="265"/>
                    <a:pt x="287" y="105"/>
                    <a:pt x="76" y="11"/>
                  </a:cubicBezTo>
                  <a:cubicBezTo>
                    <a:pt x="68" y="3"/>
                    <a:pt x="59"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83297" y="3308482"/>
              <a:ext cx="79305" cy="20413"/>
            </a:xfrm>
            <a:custGeom>
              <a:avLst/>
              <a:gdLst/>
              <a:ahLst/>
              <a:cxnLst/>
              <a:rect l="l" t="t" r="r" b="b"/>
              <a:pathLst>
                <a:path w="878" h="226" extrusionOk="0">
                  <a:moveTo>
                    <a:pt x="50" y="0"/>
                  </a:moveTo>
                  <a:cubicBezTo>
                    <a:pt x="50" y="0"/>
                    <a:pt x="25" y="0"/>
                    <a:pt x="25" y="25"/>
                  </a:cubicBezTo>
                  <a:cubicBezTo>
                    <a:pt x="0" y="50"/>
                    <a:pt x="25" y="50"/>
                    <a:pt x="50" y="75"/>
                  </a:cubicBezTo>
                  <a:cubicBezTo>
                    <a:pt x="176" y="100"/>
                    <a:pt x="577" y="226"/>
                    <a:pt x="802" y="226"/>
                  </a:cubicBezTo>
                  <a:lnTo>
                    <a:pt x="852" y="226"/>
                  </a:lnTo>
                  <a:cubicBezTo>
                    <a:pt x="852" y="226"/>
                    <a:pt x="877" y="201"/>
                    <a:pt x="877" y="176"/>
                  </a:cubicBezTo>
                  <a:cubicBezTo>
                    <a:pt x="877" y="176"/>
                    <a:pt x="852" y="151"/>
                    <a:pt x="827" y="151"/>
                  </a:cubicBezTo>
                  <a:cubicBezTo>
                    <a:pt x="809" y="153"/>
                    <a:pt x="788" y="155"/>
                    <a:pt x="765" y="155"/>
                  </a:cubicBezTo>
                  <a:cubicBezTo>
                    <a:pt x="573" y="155"/>
                    <a:pt x="252" y="67"/>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67490" y="3339192"/>
              <a:ext cx="52208" cy="10116"/>
            </a:xfrm>
            <a:custGeom>
              <a:avLst/>
              <a:gdLst/>
              <a:ahLst/>
              <a:cxnLst/>
              <a:rect l="l" t="t" r="r" b="b"/>
              <a:pathLst>
                <a:path w="578" h="112" extrusionOk="0">
                  <a:moveTo>
                    <a:pt x="35" y="1"/>
                  </a:moveTo>
                  <a:cubicBezTo>
                    <a:pt x="26" y="1"/>
                    <a:pt x="26" y="18"/>
                    <a:pt x="26" y="36"/>
                  </a:cubicBezTo>
                  <a:cubicBezTo>
                    <a:pt x="1" y="61"/>
                    <a:pt x="26" y="61"/>
                    <a:pt x="51" y="61"/>
                  </a:cubicBezTo>
                  <a:cubicBezTo>
                    <a:pt x="201" y="86"/>
                    <a:pt x="352" y="111"/>
                    <a:pt x="502" y="111"/>
                  </a:cubicBezTo>
                  <a:lnTo>
                    <a:pt x="552" y="111"/>
                  </a:lnTo>
                  <a:cubicBezTo>
                    <a:pt x="577" y="111"/>
                    <a:pt x="577" y="86"/>
                    <a:pt x="577" y="61"/>
                  </a:cubicBezTo>
                  <a:cubicBezTo>
                    <a:pt x="577" y="36"/>
                    <a:pt x="577" y="36"/>
                    <a:pt x="552" y="36"/>
                  </a:cubicBezTo>
                  <a:cubicBezTo>
                    <a:pt x="377" y="36"/>
                    <a:pt x="226" y="36"/>
                    <a:pt x="51" y="11"/>
                  </a:cubicBezTo>
                  <a:cubicBezTo>
                    <a:pt x="43" y="4"/>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67490" y="3360508"/>
              <a:ext cx="45343" cy="11381"/>
            </a:xfrm>
            <a:custGeom>
              <a:avLst/>
              <a:gdLst/>
              <a:ahLst/>
              <a:cxnLst/>
              <a:rect l="l" t="t" r="r" b="b"/>
              <a:pathLst>
                <a:path w="502" h="126" extrusionOk="0">
                  <a:moveTo>
                    <a:pt x="51" y="1"/>
                  </a:moveTo>
                  <a:cubicBezTo>
                    <a:pt x="26" y="1"/>
                    <a:pt x="26" y="1"/>
                    <a:pt x="1" y="26"/>
                  </a:cubicBezTo>
                  <a:cubicBezTo>
                    <a:pt x="1" y="26"/>
                    <a:pt x="26" y="51"/>
                    <a:pt x="26" y="51"/>
                  </a:cubicBezTo>
                  <a:cubicBezTo>
                    <a:pt x="176" y="101"/>
                    <a:pt x="326" y="126"/>
                    <a:pt x="452" y="126"/>
                  </a:cubicBezTo>
                  <a:cubicBezTo>
                    <a:pt x="477" y="126"/>
                    <a:pt x="502" y="126"/>
                    <a:pt x="502" y="101"/>
                  </a:cubicBezTo>
                  <a:cubicBezTo>
                    <a:pt x="502" y="76"/>
                    <a:pt x="477" y="51"/>
                    <a:pt x="452" y="51"/>
                  </a:cubicBezTo>
                  <a:cubicBezTo>
                    <a:pt x="326" y="51"/>
                    <a:pt x="176"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13115" y="3170377"/>
              <a:ext cx="126816" cy="18155"/>
            </a:xfrm>
            <a:custGeom>
              <a:avLst/>
              <a:gdLst/>
              <a:ahLst/>
              <a:cxnLst/>
              <a:rect l="l" t="t" r="r" b="b"/>
              <a:pathLst>
                <a:path w="1404" h="201" extrusionOk="0">
                  <a:moveTo>
                    <a:pt x="50" y="0"/>
                  </a:moveTo>
                  <a:cubicBezTo>
                    <a:pt x="25" y="0"/>
                    <a:pt x="25" y="0"/>
                    <a:pt x="0" y="25"/>
                  </a:cubicBezTo>
                  <a:cubicBezTo>
                    <a:pt x="0" y="51"/>
                    <a:pt x="25" y="51"/>
                    <a:pt x="50" y="51"/>
                  </a:cubicBezTo>
                  <a:cubicBezTo>
                    <a:pt x="476" y="126"/>
                    <a:pt x="928" y="176"/>
                    <a:pt x="1354" y="201"/>
                  </a:cubicBezTo>
                  <a:cubicBezTo>
                    <a:pt x="1379" y="201"/>
                    <a:pt x="1404" y="176"/>
                    <a:pt x="1404" y="151"/>
                  </a:cubicBezTo>
                  <a:cubicBezTo>
                    <a:pt x="1404" y="126"/>
                    <a:pt x="1379" y="126"/>
                    <a:pt x="1354" y="126"/>
                  </a:cubicBezTo>
                  <a:cubicBezTo>
                    <a:pt x="928" y="101"/>
                    <a:pt x="476" y="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472683" y="2774218"/>
              <a:ext cx="187966" cy="25019"/>
            </a:xfrm>
            <a:custGeom>
              <a:avLst/>
              <a:gdLst/>
              <a:ahLst/>
              <a:cxnLst/>
              <a:rect l="l" t="t" r="r" b="b"/>
              <a:pathLst>
                <a:path w="2081" h="277" extrusionOk="0">
                  <a:moveTo>
                    <a:pt x="26" y="0"/>
                  </a:moveTo>
                  <a:cubicBezTo>
                    <a:pt x="26" y="0"/>
                    <a:pt x="0" y="25"/>
                    <a:pt x="0" y="25"/>
                  </a:cubicBezTo>
                  <a:cubicBezTo>
                    <a:pt x="0" y="51"/>
                    <a:pt x="0" y="76"/>
                    <a:pt x="26" y="76"/>
                  </a:cubicBezTo>
                  <a:cubicBezTo>
                    <a:pt x="677" y="176"/>
                    <a:pt x="1354" y="251"/>
                    <a:pt x="2031" y="276"/>
                  </a:cubicBezTo>
                  <a:cubicBezTo>
                    <a:pt x="2056" y="276"/>
                    <a:pt x="2081" y="276"/>
                    <a:pt x="2081" y="251"/>
                  </a:cubicBezTo>
                  <a:cubicBezTo>
                    <a:pt x="2081" y="226"/>
                    <a:pt x="2056" y="226"/>
                    <a:pt x="2031" y="226"/>
                  </a:cubicBezTo>
                  <a:cubicBezTo>
                    <a:pt x="1379" y="176"/>
                    <a:pt x="702" y="10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470425" y="2796889"/>
              <a:ext cx="176676" cy="27187"/>
            </a:xfrm>
            <a:custGeom>
              <a:avLst/>
              <a:gdLst/>
              <a:ahLst/>
              <a:cxnLst/>
              <a:rect l="l" t="t" r="r" b="b"/>
              <a:pathLst>
                <a:path w="1956" h="301" extrusionOk="0">
                  <a:moveTo>
                    <a:pt x="51" y="0"/>
                  </a:moveTo>
                  <a:cubicBezTo>
                    <a:pt x="26" y="0"/>
                    <a:pt x="1" y="0"/>
                    <a:pt x="1" y="25"/>
                  </a:cubicBezTo>
                  <a:cubicBezTo>
                    <a:pt x="1" y="50"/>
                    <a:pt x="1" y="75"/>
                    <a:pt x="26" y="75"/>
                  </a:cubicBezTo>
                  <a:cubicBezTo>
                    <a:pt x="652" y="201"/>
                    <a:pt x="1279" y="276"/>
                    <a:pt x="1930" y="301"/>
                  </a:cubicBezTo>
                  <a:cubicBezTo>
                    <a:pt x="1930" y="301"/>
                    <a:pt x="1955" y="276"/>
                    <a:pt x="1955" y="276"/>
                  </a:cubicBezTo>
                  <a:cubicBezTo>
                    <a:pt x="1955" y="251"/>
                    <a:pt x="1955" y="226"/>
                    <a:pt x="1930" y="226"/>
                  </a:cubicBezTo>
                  <a:cubicBezTo>
                    <a:pt x="1304" y="226"/>
                    <a:pt x="652" y="1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456876" y="2814954"/>
              <a:ext cx="176676" cy="31794"/>
            </a:xfrm>
            <a:custGeom>
              <a:avLst/>
              <a:gdLst/>
              <a:ahLst/>
              <a:cxnLst/>
              <a:rect l="l" t="t" r="r" b="b"/>
              <a:pathLst>
                <a:path w="1956" h="352" extrusionOk="0">
                  <a:moveTo>
                    <a:pt x="51" y="1"/>
                  </a:moveTo>
                  <a:cubicBezTo>
                    <a:pt x="26" y="1"/>
                    <a:pt x="1" y="1"/>
                    <a:pt x="1" y="26"/>
                  </a:cubicBezTo>
                  <a:cubicBezTo>
                    <a:pt x="1" y="51"/>
                    <a:pt x="26" y="76"/>
                    <a:pt x="26" y="76"/>
                  </a:cubicBezTo>
                  <a:cubicBezTo>
                    <a:pt x="653" y="226"/>
                    <a:pt x="1279" y="326"/>
                    <a:pt x="1931" y="351"/>
                  </a:cubicBezTo>
                  <a:cubicBezTo>
                    <a:pt x="1956" y="351"/>
                    <a:pt x="1956" y="326"/>
                    <a:pt x="1956" y="301"/>
                  </a:cubicBezTo>
                  <a:cubicBezTo>
                    <a:pt x="1956" y="301"/>
                    <a:pt x="1956" y="276"/>
                    <a:pt x="1931" y="276"/>
                  </a:cubicBezTo>
                  <a:cubicBezTo>
                    <a:pt x="1304" y="251"/>
                    <a:pt x="653"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427431" y="2844399"/>
              <a:ext cx="165385" cy="22671"/>
            </a:xfrm>
            <a:custGeom>
              <a:avLst/>
              <a:gdLst/>
              <a:ahLst/>
              <a:cxnLst/>
              <a:rect l="l" t="t" r="r" b="b"/>
              <a:pathLst>
                <a:path w="1831" h="251" extrusionOk="0">
                  <a:moveTo>
                    <a:pt x="26" y="0"/>
                  </a:moveTo>
                  <a:cubicBezTo>
                    <a:pt x="26" y="0"/>
                    <a:pt x="1" y="25"/>
                    <a:pt x="1" y="25"/>
                  </a:cubicBezTo>
                  <a:cubicBezTo>
                    <a:pt x="1" y="50"/>
                    <a:pt x="1" y="76"/>
                    <a:pt x="26" y="76"/>
                  </a:cubicBezTo>
                  <a:cubicBezTo>
                    <a:pt x="527" y="201"/>
                    <a:pt x="1053" y="251"/>
                    <a:pt x="1580" y="251"/>
                  </a:cubicBezTo>
                  <a:lnTo>
                    <a:pt x="1805" y="251"/>
                  </a:lnTo>
                  <a:cubicBezTo>
                    <a:pt x="1805" y="251"/>
                    <a:pt x="1830" y="226"/>
                    <a:pt x="1830" y="226"/>
                  </a:cubicBezTo>
                  <a:cubicBezTo>
                    <a:pt x="1830" y="201"/>
                    <a:pt x="1805" y="176"/>
                    <a:pt x="1805" y="176"/>
                  </a:cubicBezTo>
                  <a:cubicBezTo>
                    <a:pt x="1708" y="180"/>
                    <a:pt x="1610" y="182"/>
                    <a:pt x="1512" y="182"/>
                  </a:cubicBezTo>
                  <a:cubicBezTo>
                    <a:pt x="1009" y="182"/>
                    <a:pt x="509" y="12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402501" y="2866077"/>
              <a:ext cx="172159" cy="28181"/>
            </a:xfrm>
            <a:custGeom>
              <a:avLst/>
              <a:gdLst/>
              <a:ahLst/>
              <a:cxnLst/>
              <a:rect l="l" t="t" r="r" b="b"/>
              <a:pathLst>
                <a:path w="1906" h="312" extrusionOk="0">
                  <a:moveTo>
                    <a:pt x="34" y="1"/>
                  </a:moveTo>
                  <a:cubicBezTo>
                    <a:pt x="23" y="1"/>
                    <a:pt x="18" y="18"/>
                    <a:pt x="0" y="36"/>
                  </a:cubicBezTo>
                  <a:cubicBezTo>
                    <a:pt x="0" y="36"/>
                    <a:pt x="0" y="61"/>
                    <a:pt x="25" y="61"/>
                  </a:cubicBezTo>
                  <a:cubicBezTo>
                    <a:pt x="301" y="211"/>
                    <a:pt x="627" y="237"/>
                    <a:pt x="878" y="262"/>
                  </a:cubicBezTo>
                  <a:cubicBezTo>
                    <a:pt x="1203" y="287"/>
                    <a:pt x="1554" y="312"/>
                    <a:pt x="1880" y="312"/>
                  </a:cubicBezTo>
                  <a:cubicBezTo>
                    <a:pt x="1905" y="312"/>
                    <a:pt x="1905" y="312"/>
                    <a:pt x="1905" y="287"/>
                  </a:cubicBezTo>
                  <a:cubicBezTo>
                    <a:pt x="1905" y="262"/>
                    <a:pt x="1905" y="262"/>
                    <a:pt x="1880" y="262"/>
                  </a:cubicBezTo>
                  <a:cubicBezTo>
                    <a:pt x="1554" y="237"/>
                    <a:pt x="1203" y="211"/>
                    <a:pt x="878" y="186"/>
                  </a:cubicBezTo>
                  <a:cubicBezTo>
                    <a:pt x="552" y="161"/>
                    <a:pt x="301" y="136"/>
                    <a:pt x="51"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413792" y="2889651"/>
              <a:ext cx="160778" cy="27277"/>
            </a:xfrm>
            <a:custGeom>
              <a:avLst/>
              <a:gdLst/>
              <a:ahLst/>
              <a:cxnLst/>
              <a:rect l="l" t="t" r="r" b="b"/>
              <a:pathLst>
                <a:path w="1780" h="302" extrusionOk="0">
                  <a:moveTo>
                    <a:pt x="50" y="1"/>
                  </a:moveTo>
                  <a:cubicBezTo>
                    <a:pt x="25" y="1"/>
                    <a:pt x="25" y="1"/>
                    <a:pt x="0" y="26"/>
                  </a:cubicBezTo>
                  <a:cubicBezTo>
                    <a:pt x="0" y="51"/>
                    <a:pt x="25" y="76"/>
                    <a:pt x="25" y="76"/>
                  </a:cubicBezTo>
                  <a:cubicBezTo>
                    <a:pt x="577" y="226"/>
                    <a:pt x="1128" y="301"/>
                    <a:pt x="1679" y="301"/>
                  </a:cubicBezTo>
                  <a:lnTo>
                    <a:pt x="1729" y="301"/>
                  </a:lnTo>
                  <a:cubicBezTo>
                    <a:pt x="1754" y="301"/>
                    <a:pt x="1780" y="276"/>
                    <a:pt x="1780" y="251"/>
                  </a:cubicBezTo>
                  <a:cubicBezTo>
                    <a:pt x="1780" y="251"/>
                    <a:pt x="1754" y="226"/>
                    <a:pt x="1729" y="226"/>
                  </a:cubicBezTo>
                  <a:cubicBezTo>
                    <a:pt x="1178" y="226"/>
                    <a:pt x="602"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382179" y="2923613"/>
              <a:ext cx="120132" cy="18245"/>
            </a:xfrm>
            <a:custGeom>
              <a:avLst/>
              <a:gdLst/>
              <a:ahLst/>
              <a:cxnLst/>
              <a:rect l="l" t="t" r="r" b="b"/>
              <a:pathLst>
                <a:path w="1330" h="202" extrusionOk="0">
                  <a:moveTo>
                    <a:pt x="51" y="1"/>
                  </a:moveTo>
                  <a:cubicBezTo>
                    <a:pt x="26" y="1"/>
                    <a:pt x="1" y="26"/>
                    <a:pt x="1" y="26"/>
                  </a:cubicBezTo>
                  <a:cubicBezTo>
                    <a:pt x="1" y="51"/>
                    <a:pt x="1" y="76"/>
                    <a:pt x="26" y="76"/>
                  </a:cubicBezTo>
                  <a:cubicBezTo>
                    <a:pt x="377" y="151"/>
                    <a:pt x="728" y="201"/>
                    <a:pt x="1079" y="201"/>
                  </a:cubicBezTo>
                  <a:lnTo>
                    <a:pt x="1279" y="201"/>
                  </a:lnTo>
                  <a:cubicBezTo>
                    <a:pt x="1304" y="201"/>
                    <a:pt x="1329" y="176"/>
                    <a:pt x="1329" y="151"/>
                  </a:cubicBezTo>
                  <a:cubicBezTo>
                    <a:pt x="1329" y="126"/>
                    <a:pt x="1304" y="126"/>
                    <a:pt x="1279" y="126"/>
                  </a:cubicBezTo>
                  <a:cubicBezTo>
                    <a:pt x="878" y="126"/>
                    <a:pt x="45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361765" y="2948542"/>
              <a:ext cx="108751" cy="15897"/>
            </a:xfrm>
            <a:custGeom>
              <a:avLst/>
              <a:gdLst/>
              <a:ahLst/>
              <a:cxnLst/>
              <a:rect l="l" t="t" r="r" b="b"/>
              <a:pathLst>
                <a:path w="1204" h="176" extrusionOk="0">
                  <a:moveTo>
                    <a:pt x="51" y="0"/>
                  </a:moveTo>
                  <a:cubicBezTo>
                    <a:pt x="26" y="0"/>
                    <a:pt x="1" y="0"/>
                    <a:pt x="1" y="25"/>
                  </a:cubicBezTo>
                  <a:cubicBezTo>
                    <a:pt x="1" y="50"/>
                    <a:pt x="26" y="50"/>
                    <a:pt x="26" y="50"/>
                  </a:cubicBezTo>
                  <a:cubicBezTo>
                    <a:pt x="276" y="126"/>
                    <a:pt x="527" y="176"/>
                    <a:pt x="803" y="176"/>
                  </a:cubicBezTo>
                  <a:cubicBezTo>
                    <a:pt x="928" y="176"/>
                    <a:pt x="1053" y="176"/>
                    <a:pt x="1178" y="126"/>
                  </a:cubicBezTo>
                  <a:cubicBezTo>
                    <a:pt x="1178" y="126"/>
                    <a:pt x="1204" y="100"/>
                    <a:pt x="1204" y="100"/>
                  </a:cubicBezTo>
                  <a:cubicBezTo>
                    <a:pt x="1186" y="83"/>
                    <a:pt x="1181" y="65"/>
                    <a:pt x="1170" y="65"/>
                  </a:cubicBezTo>
                  <a:cubicBezTo>
                    <a:pt x="1166" y="65"/>
                    <a:pt x="1161" y="68"/>
                    <a:pt x="1153" y="75"/>
                  </a:cubicBezTo>
                  <a:cubicBezTo>
                    <a:pt x="1040" y="106"/>
                    <a:pt x="927" y="118"/>
                    <a:pt x="815" y="118"/>
                  </a:cubicBezTo>
                  <a:cubicBezTo>
                    <a:pt x="553" y="118"/>
                    <a:pt x="296" y="5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515677" y="2217282"/>
              <a:ext cx="172159" cy="25019"/>
            </a:xfrm>
            <a:custGeom>
              <a:avLst/>
              <a:gdLst/>
              <a:ahLst/>
              <a:cxnLst/>
              <a:rect l="l" t="t" r="r" b="b"/>
              <a:pathLst>
                <a:path w="1906" h="277" extrusionOk="0">
                  <a:moveTo>
                    <a:pt x="50" y="1"/>
                  </a:moveTo>
                  <a:cubicBezTo>
                    <a:pt x="25" y="1"/>
                    <a:pt x="0" y="1"/>
                    <a:pt x="0" y="26"/>
                  </a:cubicBezTo>
                  <a:cubicBezTo>
                    <a:pt x="0" y="51"/>
                    <a:pt x="0" y="51"/>
                    <a:pt x="25" y="76"/>
                  </a:cubicBezTo>
                  <a:cubicBezTo>
                    <a:pt x="627" y="176"/>
                    <a:pt x="1253" y="252"/>
                    <a:pt x="1880" y="277"/>
                  </a:cubicBezTo>
                  <a:cubicBezTo>
                    <a:pt x="1905" y="277"/>
                    <a:pt x="1905" y="252"/>
                    <a:pt x="1905" y="227"/>
                  </a:cubicBezTo>
                  <a:cubicBezTo>
                    <a:pt x="1905" y="227"/>
                    <a:pt x="1905" y="201"/>
                    <a:pt x="1880" y="201"/>
                  </a:cubicBezTo>
                  <a:cubicBezTo>
                    <a:pt x="1253" y="176"/>
                    <a:pt x="652" y="1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513419" y="2242211"/>
              <a:ext cx="165295" cy="22761"/>
            </a:xfrm>
            <a:custGeom>
              <a:avLst/>
              <a:gdLst/>
              <a:ahLst/>
              <a:cxnLst/>
              <a:rect l="l" t="t" r="r" b="b"/>
              <a:pathLst>
                <a:path w="1830" h="252" extrusionOk="0">
                  <a:moveTo>
                    <a:pt x="50" y="1"/>
                  </a:moveTo>
                  <a:cubicBezTo>
                    <a:pt x="25" y="1"/>
                    <a:pt x="25" y="26"/>
                    <a:pt x="25" y="26"/>
                  </a:cubicBezTo>
                  <a:cubicBezTo>
                    <a:pt x="0" y="51"/>
                    <a:pt x="25" y="76"/>
                    <a:pt x="50" y="76"/>
                  </a:cubicBezTo>
                  <a:cubicBezTo>
                    <a:pt x="627" y="151"/>
                    <a:pt x="1203" y="201"/>
                    <a:pt x="1805" y="251"/>
                  </a:cubicBezTo>
                  <a:cubicBezTo>
                    <a:pt x="1830" y="251"/>
                    <a:pt x="1830" y="226"/>
                    <a:pt x="1830" y="201"/>
                  </a:cubicBezTo>
                  <a:cubicBezTo>
                    <a:pt x="1830" y="176"/>
                    <a:pt x="1830" y="176"/>
                    <a:pt x="1805" y="176"/>
                  </a:cubicBezTo>
                  <a:cubicBezTo>
                    <a:pt x="1228" y="126"/>
                    <a:pt x="627"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533832" y="2260366"/>
              <a:ext cx="158611" cy="29445"/>
            </a:xfrm>
            <a:custGeom>
              <a:avLst/>
              <a:gdLst/>
              <a:ahLst/>
              <a:cxnLst/>
              <a:rect l="l" t="t" r="r" b="b"/>
              <a:pathLst>
                <a:path w="1756" h="326" extrusionOk="0">
                  <a:moveTo>
                    <a:pt x="26" y="0"/>
                  </a:moveTo>
                  <a:cubicBezTo>
                    <a:pt x="26" y="0"/>
                    <a:pt x="1" y="0"/>
                    <a:pt x="1" y="25"/>
                  </a:cubicBezTo>
                  <a:cubicBezTo>
                    <a:pt x="1" y="50"/>
                    <a:pt x="1" y="75"/>
                    <a:pt x="26" y="75"/>
                  </a:cubicBezTo>
                  <a:cubicBezTo>
                    <a:pt x="577" y="201"/>
                    <a:pt x="1154" y="276"/>
                    <a:pt x="1730" y="326"/>
                  </a:cubicBezTo>
                  <a:cubicBezTo>
                    <a:pt x="1730" y="326"/>
                    <a:pt x="1755" y="326"/>
                    <a:pt x="1755" y="301"/>
                  </a:cubicBezTo>
                  <a:cubicBezTo>
                    <a:pt x="1755" y="276"/>
                    <a:pt x="1755" y="276"/>
                    <a:pt x="1730" y="276"/>
                  </a:cubicBezTo>
                  <a:cubicBezTo>
                    <a:pt x="1154" y="226"/>
                    <a:pt x="602" y="1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529316" y="2285205"/>
              <a:ext cx="160869" cy="25019"/>
            </a:xfrm>
            <a:custGeom>
              <a:avLst/>
              <a:gdLst/>
              <a:ahLst/>
              <a:cxnLst/>
              <a:rect l="l" t="t" r="r" b="b"/>
              <a:pathLst>
                <a:path w="1781" h="277" extrusionOk="0">
                  <a:moveTo>
                    <a:pt x="51" y="1"/>
                  </a:moveTo>
                  <a:cubicBezTo>
                    <a:pt x="26" y="1"/>
                    <a:pt x="1" y="26"/>
                    <a:pt x="1" y="26"/>
                  </a:cubicBezTo>
                  <a:cubicBezTo>
                    <a:pt x="1" y="51"/>
                    <a:pt x="1" y="76"/>
                    <a:pt x="26" y="76"/>
                  </a:cubicBezTo>
                  <a:cubicBezTo>
                    <a:pt x="477" y="226"/>
                    <a:pt x="953" y="277"/>
                    <a:pt x="1455" y="277"/>
                  </a:cubicBezTo>
                  <a:lnTo>
                    <a:pt x="1730" y="277"/>
                  </a:lnTo>
                  <a:cubicBezTo>
                    <a:pt x="1755" y="277"/>
                    <a:pt x="1780" y="251"/>
                    <a:pt x="1780" y="251"/>
                  </a:cubicBezTo>
                  <a:cubicBezTo>
                    <a:pt x="1780" y="226"/>
                    <a:pt x="1755" y="201"/>
                    <a:pt x="1730" y="201"/>
                  </a:cubicBezTo>
                  <a:cubicBezTo>
                    <a:pt x="1613" y="212"/>
                    <a:pt x="1496" y="217"/>
                    <a:pt x="1380" y="217"/>
                  </a:cubicBezTo>
                  <a:cubicBezTo>
                    <a:pt x="929" y="217"/>
                    <a:pt x="49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527058" y="2312393"/>
              <a:ext cx="160869" cy="20503"/>
            </a:xfrm>
            <a:custGeom>
              <a:avLst/>
              <a:gdLst/>
              <a:ahLst/>
              <a:cxnLst/>
              <a:rect l="l" t="t" r="r" b="b"/>
              <a:pathLst>
                <a:path w="1781" h="227" extrusionOk="0">
                  <a:moveTo>
                    <a:pt x="51" y="1"/>
                  </a:moveTo>
                  <a:cubicBezTo>
                    <a:pt x="26" y="1"/>
                    <a:pt x="1" y="1"/>
                    <a:pt x="1" y="26"/>
                  </a:cubicBezTo>
                  <a:cubicBezTo>
                    <a:pt x="1" y="51"/>
                    <a:pt x="1" y="51"/>
                    <a:pt x="26" y="51"/>
                  </a:cubicBezTo>
                  <a:cubicBezTo>
                    <a:pt x="602" y="151"/>
                    <a:pt x="1179" y="226"/>
                    <a:pt x="1755" y="226"/>
                  </a:cubicBezTo>
                  <a:cubicBezTo>
                    <a:pt x="1780" y="226"/>
                    <a:pt x="1780" y="226"/>
                    <a:pt x="1780" y="201"/>
                  </a:cubicBezTo>
                  <a:cubicBezTo>
                    <a:pt x="1780" y="176"/>
                    <a:pt x="1780" y="176"/>
                    <a:pt x="1755" y="151"/>
                  </a:cubicBezTo>
                  <a:cubicBezTo>
                    <a:pt x="1179" y="151"/>
                    <a:pt x="602"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540607" y="2330548"/>
              <a:ext cx="169901" cy="27187"/>
            </a:xfrm>
            <a:custGeom>
              <a:avLst/>
              <a:gdLst/>
              <a:ahLst/>
              <a:cxnLst/>
              <a:rect l="l" t="t" r="r" b="b"/>
              <a:pathLst>
                <a:path w="1881" h="301" extrusionOk="0">
                  <a:moveTo>
                    <a:pt x="51" y="0"/>
                  </a:moveTo>
                  <a:cubicBezTo>
                    <a:pt x="26" y="0"/>
                    <a:pt x="1" y="0"/>
                    <a:pt x="1" y="25"/>
                  </a:cubicBezTo>
                  <a:cubicBezTo>
                    <a:pt x="1" y="50"/>
                    <a:pt x="1" y="75"/>
                    <a:pt x="26" y="75"/>
                  </a:cubicBezTo>
                  <a:cubicBezTo>
                    <a:pt x="351" y="176"/>
                    <a:pt x="727" y="201"/>
                    <a:pt x="1053" y="226"/>
                  </a:cubicBezTo>
                  <a:cubicBezTo>
                    <a:pt x="1329" y="226"/>
                    <a:pt x="1580" y="251"/>
                    <a:pt x="1830" y="301"/>
                  </a:cubicBezTo>
                  <a:cubicBezTo>
                    <a:pt x="1855" y="301"/>
                    <a:pt x="1855" y="276"/>
                    <a:pt x="1855" y="251"/>
                  </a:cubicBezTo>
                  <a:cubicBezTo>
                    <a:pt x="1880" y="251"/>
                    <a:pt x="1855" y="226"/>
                    <a:pt x="1830" y="226"/>
                  </a:cubicBezTo>
                  <a:cubicBezTo>
                    <a:pt x="1580" y="176"/>
                    <a:pt x="1329" y="150"/>
                    <a:pt x="1078" y="150"/>
                  </a:cubicBezTo>
                  <a:cubicBezTo>
                    <a:pt x="727" y="125"/>
                    <a:pt x="377"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529316" y="2363516"/>
              <a:ext cx="158611" cy="19148"/>
            </a:xfrm>
            <a:custGeom>
              <a:avLst/>
              <a:gdLst/>
              <a:ahLst/>
              <a:cxnLst/>
              <a:rect l="l" t="t" r="r" b="b"/>
              <a:pathLst>
                <a:path w="1756" h="212" extrusionOk="0">
                  <a:moveTo>
                    <a:pt x="30" y="1"/>
                  </a:moveTo>
                  <a:cubicBezTo>
                    <a:pt x="13" y="1"/>
                    <a:pt x="1" y="18"/>
                    <a:pt x="1" y="36"/>
                  </a:cubicBezTo>
                  <a:cubicBezTo>
                    <a:pt x="1" y="36"/>
                    <a:pt x="26" y="61"/>
                    <a:pt x="26" y="61"/>
                  </a:cubicBezTo>
                  <a:cubicBezTo>
                    <a:pt x="527" y="161"/>
                    <a:pt x="1028" y="212"/>
                    <a:pt x="1530" y="212"/>
                  </a:cubicBezTo>
                  <a:lnTo>
                    <a:pt x="1730" y="212"/>
                  </a:lnTo>
                  <a:cubicBezTo>
                    <a:pt x="1755" y="212"/>
                    <a:pt x="1755" y="186"/>
                    <a:pt x="1755" y="161"/>
                  </a:cubicBezTo>
                  <a:cubicBezTo>
                    <a:pt x="1755" y="161"/>
                    <a:pt x="1755" y="136"/>
                    <a:pt x="1730" y="136"/>
                  </a:cubicBezTo>
                  <a:cubicBezTo>
                    <a:pt x="1636" y="141"/>
                    <a:pt x="1540" y="143"/>
                    <a:pt x="1444" y="143"/>
                  </a:cubicBezTo>
                  <a:cubicBezTo>
                    <a:pt x="982" y="143"/>
                    <a:pt x="508" y="94"/>
                    <a:pt x="51" y="11"/>
                  </a:cubicBezTo>
                  <a:cubicBezTo>
                    <a:pt x="44" y="4"/>
                    <a:pt x="36"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536090" y="2383929"/>
              <a:ext cx="165385" cy="19148"/>
            </a:xfrm>
            <a:custGeom>
              <a:avLst/>
              <a:gdLst/>
              <a:ahLst/>
              <a:cxnLst/>
              <a:rect l="l" t="t" r="r" b="b"/>
              <a:pathLst>
                <a:path w="1831" h="212" extrusionOk="0">
                  <a:moveTo>
                    <a:pt x="34" y="0"/>
                  </a:moveTo>
                  <a:cubicBezTo>
                    <a:pt x="24" y="0"/>
                    <a:pt x="18" y="18"/>
                    <a:pt x="1" y="36"/>
                  </a:cubicBezTo>
                  <a:cubicBezTo>
                    <a:pt x="1" y="36"/>
                    <a:pt x="26" y="61"/>
                    <a:pt x="51" y="61"/>
                  </a:cubicBezTo>
                  <a:cubicBezTo>
                    <a:pt x="427" y="161"/>
                    <a:pt x="828" y="211"/>
                    <a:pt x="1204" y="211"/>
                  </a:cubicBezTo>
                  <a:cubicBezTo>
                    <a:pt x="1404" y="211"/>
                    <a:pt x="1605" y="186"/>
                    <a:pt x="1780" y="161"/>
                  </a:cubicBezTo>
                  <a:cubicBezTo>
                    <a:pt x="1805" y="161"/>
                    <a:pt x="1830" y="161"/>
                    <a:pt x="1830" y="136"/>
                  </a:cubicBezTo>
                  <a:cubicBezTo>
                    <a:pt x="1830" y="111"/>
                    <a:pt x="1805" y="111"/>
                    <a:pt x="1780" y="111"/>
                  </a:cubicBezTo>
                  <a:cubicBezTo>
                    <a:pt x="1598" y="127"/>
                    <a:pt x="1415" y="135"/>
                    <a:pt x="1233" y="135"/>
                  </a:cubicBezTo>
                  <a:cubicBezTo>
                    <a:pt x="839" y="135"/>
                    <a:pt x="445" y="96"/>
                    <a:pt x="51" y="11"/>
                  </a:cubicBezTo>
                  <a:cubicBezTo>
                    <a:pt x="43" y="3"/>
                    <a:pt x="38"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556413" y="2398381"/>
              <a:ext cx="174327" cy="27277"/>
            </a:xfrm>
            <a:custGeom>
              <a:avLst/>
              <a:gdLst/>
              <a:ahLst/>
              <a:cxnLst/>
              <a:rect l="l" t="t" r="r" b="b"/>
              <a:pathLst>
                <a:path w="1930" h="302" extrusionOk="0">
                  <a:moveTo>
                    <a:pt x="50" y="1"/>
                  </a:moveTo>
                  <a:cubicBezTo>
                    <a:pt x="25" y="1"/>
                    <a:pt x="0" y="1"/>
                    <a:pt x="0" y="26"/>
                  </a:cubicBezTo>
                  <a:cubicBezTo>
                    <a:pt x="0" y="51"/>
                    <a:pt x="0" y="76"/>
                    <a:pt x="25" y="76"/>
                  </a:cubicBezTo>
                  <a:cubicBezTo>
                    <a:pt x="627" y="201"/>
                    <a:pt x="1253" y="277"/>
                    <a:pt x="1880" y="302"/>
                  </a:cubicBezTo>
                  <a:cubicBezTo>
                    <a:pt x="1905" y="302"/>
                    <a:pt x="1930" y="302"/>
                    <a:pt x="1930" y="277"/>
                  </a:cubicBezTo>
                  <a:cubicBezTo>
                    <a:pt x="1930" y="252"/>
                    <a:pt x="1905" y="227"/>
                    <a:pt x="1880" y="227"/>
                  </a:cubicBezTo>
                  <a:cubicBezTo>
                    <a:pt x="1278" y="201"/>
                    <a:pt x="652"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556413" y="2421052"/>
              <a:ext cx="169811" cy="27277"/>
            </a:xfrm>
            <a:custGeom>
              <a:avLst/>
              <a:gdLst/>
              <a:ahLst/>
              <a:cxnLst/>
              <a:rect l="l" t="t" r="r" b="b"/>
              <a:pathLst>
                <a:path w="1880" h="302" extrusionOk="0">
                  <a:moveTo>
                    <a:pt x="50" y="1"/>
                  </a:moveTo>
                  <a:cubicBezTo>
                    <a:pt x="25" y="1"/>
                    <a:pt x="25" y="1"/>
                    <a:pt x="0" y="26"/>
                  </a:cubicBezTo>
                  <a:cubicBezTo>
                    <a:pt x="0" y="51"/>
                    <a:pt x="0" y="76"/>
                    <a:pt x="25" y="76"/>
                  </a:cubicBezTo>
                  <a:cubicBezTo>
                    <a:pt x="426" y="226"/>
                    <a:pt x="877" y="301"/>
                    <a:pt x="1303" y="301"/>
                  </a:cubicBezTo>
                  <a:cubicBezTo>
                    <a:pt x="1479" y="301"/>
                    <a:pt x="1679" y="301"/>
                    <a:pt x="1855" y="276"/>
                  </a:cubicBezTo>
                  <a:cubicBezTo>
                    <a:pt x="1880" y="276"/>
                    <a:pt x="1880" y="251"/>
                    <a:pt x="1880" y="226"/>
                  </a:cubicBezTo>
                  <a:cubicBezTo>
                    <a:pt x="1880" y="201"/>
                    <a:pt x="1855" y="201"/>
                    <a:pt x="1855" y="201"/>
                  </a:cubicBezTo>
                  <a:cubicBezTo>
                    <a:pt x="1679" y="230"/>
                    <a:pt x="1502" y="245"/>
                    <a:pt x="1324" y="245"/>
                  </a:cubicBezTo>
                  <a:cubicBezTo>
                    <a:pt x="892" y="245"/>
                    <a:pt x="458" y="16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561020" y="2450498"/>
              <a:ext cx="169901" cy="18155"/>
            </a:xfrm>
            <a:custGeom>
              <a:avLst/>
              <a:gdLst/>
              <a:ahLst/>
              <a:cxnLst/>
              <a:rect l="l" t="t" r="r" b="b"/>
              <a:pathLst>
                <a:path w="1881" h="201" extrusionOk="0">
                  <a:moveTo>
                    <a:pt x="51" y="0"/>
                  </a:moveTo>
                  <a:cubicBezTo>
                    <a:pt x="26" y="0"/>
                    <a:pt x="26" y="0"/>
                    <a:pt x="1" y="25"/>
                  </a:cubicBezTo>
                  <a:cubicBezTo>
                    <a:pt x="1" y="51"/>
                    <a:pt x="26" y="76"/>
                    <a:pt x="51" y="76"/>
                  </a:cubicBezTo>
                  <a:cubicBezTo>
                    <a:pt x="653" y="151"/>
                    <a:pt x="1254" y="201"/>
                    <a:pt x="1856" y="201"/>
                  </a:cubicBezTo>
                  <a:cubicBezTo>
                    <a:pt x="1881" y="201"/>
                    <a:pt x="1881" y="201"/>
                    <a:pt x="1881" y="176"/>
                  </a:cubicBezTo>
                  <a:cubicBezTo>
                    <a:pt x="1881" y="151"/>
                    <a:pt x="1881" y="151"/>
                    <a:pt x="1856" y="126"/>
                  </a:cubicBezTo>
                  <a:cubicBezTo>
                    <a:pt x="1254" y="126"/>
                    <a:pt x="653" y="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556413" y="2475427"/>
              <a:ext cx="156262" cy="22671"/>
            </a:xfrm>
            <a:custGeom>
              <a:avLst/>
              <a:gdLst/>
              <a:ahLst/>
              <a:cxnLst/>
              <a:rect l="l" t="t" r="r" b="b"/>
              <a:pathLst>
                <a:path w="1730" h="251" extrusionOk="0">
                  <a:moveTo>
                    <a:pt x="50" y="0"/>
                  </a:moveTo>
                  <a:cubicBezTo>
                    <a:pt x="25" y="0"/>
                    <a:pt x="0" y="0"/>
                    <a:pt x="0" y="25"/>
                  </a:cubicBezTo>
                  <a:cubicBezTo>
                    <a:pt x="0" y="50"/>
                    <a:pt x="0" y="75"/>
                    <a:pt x="25" y="75"/>
                  </a:cubicBezTo>
                  <a:cubicBezTo>
                    <a:pt x="451" y="201"/>
                    <a:pt x="902" y="251"/>
                    <a:pt x="1354" y="251"/>
                  </a:cubicBezTo>
                  <a:cubicBezTo>
                    <a:pt x="1479" y="251"/>
                    <a:pt x="1579" y="251"/>
                    <a:pt x="1704" y="226"/>
                  </a:cubicBezTo>
                  <a:cubicBezTo>
                    <a:pt x="1729" y="226"/>
                    <a:pt x="1729" y="226"/>
                    <a:pt x="1729" y="201"/>
                  </a:cubicBezTo>
                  <a:cubicBezTo>
                    <a:pt x="1729" y="176"/>
                    <a:pt x="1729" y="176"/>
                    <a:pt x="1704" y="176"/>
                  </a:cubicBezTo>
                  <a:cubicBezTo>
                    <a:pt x="1615" y="180"/>
                    <a:pt x="1525" y="182"/>
                    <a:pt x="1434" y="182"/>
                  </a:cubicBezTo>
                  <a:cubicBezTo>
                    <a:pt x="967" y="182"/>
                    <a:pt x="491"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558671" y="2500266"/>
              <a:ext cx="174327" cy="29535"/>
            </a:xfrm>
            <a:custGeom>
              <a:avLst/>
              <a:gdLst/>
              <a:ahLst/>
              <a:cxnLst/>
              <a:rect l="l" t="t" r="r" b="b"/>
              <a:pathLst>
                <a:path w="1930" h="327" extrusionOk="0">
                  <a:moveTo>
                    <a:pt x="50" y="1"/>
                  </a:moveTo>
                  <a:cubicBezTo>
                    <a:pt x="25" y="1"/>
                    <a:pt x="0" y="1"/>
                    <a:pt x="0" y="26"/>
                  </a:cubicBezTo>
                  <a:cubicBezTo>
                    <a:pt x="0" y="51"/>
                    <a:pt x="0" y="76"/>
                    <a:pt x="25" y="76"/>
                  </a:cubicBezTo>
                  <a:cubicBezTo>
                    <a:pt x="501" y="226"/>
                    <a:pt x="1003" y="327"/>
                    <a:pt x="1504" y="327"/>
                  </a:cubicBezTo>
                  <a:cubicBezTo>
                    <a:pt x="1629" y="327"/>
                    <a:pt x="1754" y="302"/>
                    <a:pt x="1905" y="302"/>
                  </a:cubicBezTo>
                  <a:cubicBezTo>
                    <a:pt x="1930" y="302"/>
                    <a:pt x="1930" y="276"/>
                    <a:pt x="1930" y="251"/>
                  </a:cubicBezTo>
                  <a:cubicBezTo>
                    <a:pt x="1930" y="251"/>
                    <a:pt x="1905" y="226"/>
                    <a:pt x="1905" y="226"/>
                  </a:cubicBezTo>
                  <a:cubicBezTo>
                    <a:pt x="1780" y="236"/>
                    <a:pt x="1653" y="241"/>
                    <a:pt x="1527" y="241"/>
                  </a:cubicBezTo>
                  <a:cubicBezTo>
                    <a:pt x="1021" y="241"/>
                    <a:pt x="511" y="16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563278" y="2519686"/>
              <a:ext cx="172159" cy="26013"/>
            </a:xfrm>
            <a:custGeom>
              <a:avLst/>
              <a:gdLst/>
              <a:ahLst/>
              <a:cxnLst/>
              <a:rect l="l" t="t" r="r" b="b"/>
              <a:pathLst>
                <a:path w="1906" h="288" extrusionOk="0">
                  <a:moveTo>
                    <a:pt x="27" y="0"/>
                  </a:moveTo>
                  <a:cubicBezTo>
                    <a:pt x="12" y="0"/>
                    <a:pt x="1" y="11"/>
                    <a:pt x="1" y="11"/>
                  </a:cubicBezTo>
                  <a:cubicBezTo>
                    <a:pt x="1" y="36"/>
                    <a:pt x="1" y="61"/>
                    <a:pt x="26" y="61"/>
                  </a:cubicBezTo>
                  <a:cubicBezTo>
                    <a:pt x="427" y="262"/>
                    <a:pt x="903" y="287"/>
                    <a:pt x="1354" y="287"/>
                  </a:cubicBezTo>
                  <a:lnTo>
                    <a:pt x="1881" y="287"/>
                  </a:lnTo>
                  <a:cubicBezTo>
                    <a:pt x="1906" y="287"/>
                    <a:pt x="1906" y="262"/>
                    <a:pt x="1906" y="237"/>
                  </a:cubicBezTo>
                  <a:cubicBezTo>
                    <a:pt x="1906" y="237"/>
                    <a:pt x="1906" y="212"/>
                    <a:pt x="1881" y="212"/>
                  </a:cubicBezTo>
                  <a:cubicBezTo>
                    <a:pt x="1699" y="219"/>
                    <a:pt x="1513" y="227"/>
                    <a:pt x="1326" y="227"/>
                  </a:cubicBezTo>
                  <a:cubicBezTo>
                    <a:pt x="893" y="227"/>
                    <a:pt x="454" y="186"/>
                    <a:pt x="51" y="11"/>
                  </a:cubicBezTo>
                  <a:cubicBezTo>
                    <a:pt x="43"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554155" y="2542267"/>
              <a:ext cx="169811" cy="26013"/>
            </a:xfrm>
            <a:custGeom>
              <a:avLst/>
              <a:gdLst/>
              <a:ahLst/>
              <a:cxnLst/>
              <a:rect l="l" t="t" r="r" b="b"/>
              <a:pathLst>
                <a:path w="1880" h="288" extrusionOk="0">
                  <a:moveTo>
                    <a:pt x="43" y="1"/>
                  </a:moveTo>
                  <a:cubicBezTo>
                    <a:pt x="34" y="1"/>
                    <a:pt x="17" y="12"/>
                    <a:pt x="0" y="12"/>
                  </a:cubicBezTo>
                  <a:cubicBezTo>
                    <a:pt x="0" y="37"/>
                    <a:pt x="25" y="62"/>
                    <a:pt x="25" y="62"/>
                  </a:cubicBezTo>
                  <a:cubicBezTo>
                    <a:pt x="451" y="213"/>
                    <a:pt x="902" y="288"/>
                    <a:pt x="1354" y="288"/>
                  </a:cubicBezTo>
                  <a:cubicBezTo>
                    <a:pt x="1529" y="288"/>
                    <a:pt x="1679" y="288"/>
                    <a:pt x="1855" y="263"/>
                  </a:cubicBezTo>
                  <a:cubicBezTo>
                    <a:pt x="1855" y="263"/>
                    <a:pt x="1880" y="238"/>
                    <a:pt x="1880" y="213"/>
                  </a:cubicBezTo>
                  <a:cubicBezTo>
                    <a:pt x="1880" y="213"/>
                    <a:pt x="1855" y="187"/>
                    <a:pt x="1830" y="187"/>
                  </a:cubicBezTo>
                  <a:cubicBezTo>
                    <a:pt x="1679" y="207"/>
                    <a:pt x="1525" y="216"/>
                    <a:pt x="1369" y="216"/>
                  </a:cubicBezTo>
                  <a:cubicBezTo>
                    <a:pt x="929" y="216"/>
                    <a:pt x="476" y="142"/>
                    <a:pt x="50" y="12"/>
                  </a:cubicBezTo>
                  <a:cubicBezTo>
                    <a:pt x="50"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545123" y="2572706"/>
              <a:ext cx="172159" cy="22761"/>
            </a:xfrm>
            <a:custGeom>
              <a:avLst/>
              <a:gdLst/>
              <a:ahLst/>
              <a:cxnLst/>
              <a:rect l="l" t="t" r="r" b="b"/>
              <a:pathLst>
                <a:path w="1906" h="252" extrusionOk="0">
                  <a:moveTo>
                    <a:pt x="51" y="1"/>
                  </a:moveTo>
                  <a:cubicBezTo>
                    <a:pt x="25" y="1"/>
                    <a:pt x="0" y="1"/>
                    <a:pt x="0" y="26"/>
                  </a:cubicBezTo>
                  <a:cubicBezTo>
                    <a:pt x="0" y="51"/>
                    <a:pt x="25" y="76"/>
                    <a:pt x="25" y="76"/>
                  </a:cubicBezTo>
                  <a:cubicBezTo>
                    <a:pt x="627" y="176"/>
                    <a:pt x="1254" y="251"/>
                    <a:pt x="1880" y="251"/>
                  </a:cubicBezTo>
                  <a:cubicBezTo>
                    <a:pt x="1880" y="251"/>
                    <a:pt x="1905" y="251"/>
                    <a:pt x="1905" y="226"/>
                  </a:cubicBezTo>
                  <a:cubicBezTo>
                    <a:pt x="1905" y="201"/>
                    <a:pt x="1880" y="176"/>
                    <a:pt x="1880" y="176"/>
                  </a:cubicBezTo>
                  <a:cubicBezTo>
                    <a:pt x="1254" y="176"/>
                    <a:pt x="6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538348" y="2605764"/>
              <a:ext cx="167643" cy="21406"/>
            </a:xfrm>
            <a:custGeom>
              <a:avLst/>
              <a:gdLst/>
              <a:ahLst/>
              <a:cxnLst/>
              <a:rect l="l" t="t" r="r" b="b"/>
              <a:pathLst>
                <a:path w="1856" h="237" extrusionOk="0">
                  <a:moveTo>
                    <a:pt x="46" y="0"/>
                  </a:moveTo>
                  <a:cubicBezTo>
                    <a:pt x="38" y="0"/>
                    <a:pt x="26" y="18"/>
                    <a:pt x="26" y="36"/>
                  </a:cubicBezTo>
                  <a:cubicBezTo>
                    <a:pt x="1" y="36"/>
                    <a:pt x="26" y="61"/>
                    <a:pt x="51" y="61"/>
                  </a:cubicBezTo>
                  <a:cubicBezTo>
                    <a:pt x="552" y="186"/>
                    <a:pt x="1078" y="236"/>
                    <a:pt x="1605" y="236"/>
                  </a:cubicBezTo>
                  <a:lnTo>
                    <a:pt x="1830" y="236"/>
                  </a:lnTo>
                  <a:cubicBezTo>
                    <a:pt x="1855" y="236"/>
                    <a:pt x="1855" y="211"/>
                    <a:pt x="1855" y="211"/>
                  </a:cubicBezTo>
                  <a:cubicBezTo>
                    <a:pt x="1855" y="186"/>
                    <a:pt x="1855" y="161"/>
                    <a:pt x="1830" y="161"/>
                  </a:cubicBezTo>
                  <a:cubicBezTo>
                    <a:pt x="1730" y="165"/>
                    <a:pt x="1630" y="167"/>
                    <a:pt x="1530" y="167"/>
                  </a:cubicBezTo>
                  <a:cubicBezTo>
                    <a:pt x="1029" y="167"/>
                    <a:pt x="531" y="115"/>
                    <a:pt x="51" y="11"/>
                  </a:cubicBezTo>
                  <a:cubicBezTo>
                    <a:pt x="51" y="3"/>
                    <a:pt x="4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513419" y="2636113"/>
              <a:ext cx="140455" cy="20503"/>
            </a:xfrm>
            <a:custGeom>
              <a:avLst/>
              <a:gdLst/>
              <a:ahLst/>
              <a:cxnLst/>
              <a:rect l="l" t="t" r="r" b="b"/>
              <a:pathLst>
                <a:path w="1555" h="227" extrusionOk="0">
                  <a:moveTo>
                    <a:pt x="50" y="1"/>
                  </a:moveTo>
                  <a:cubicBezTo>
                    <a:pt x="50" y="1"/>
                    <a:pt x="25" y="26"/>
                    <a:pt x="25" y="26"/>
                  </a:cubicBezTo>
                  <a:cubicBezTo>
                    <a:pt x="0" y="51"/>
                    <a:pt x="25" y="76"/>
                    <a:pt x="50" y="76"/>
                  </a:cubicBezTo>
                  <a:cubicBezTo>
                    <a:pt x="451" y="176"/>
                    <a:pt x="852" y="226"/>
                    <a:pt x="1279" y="226"/>
                  </a:cubicBezTo>
                  <a:lnTo>
                    <a:pt x="1529" y="226"/>
                  </a:lnTo>
                  <a:cubicBezTo>
                    <a:pt x="1554" y="201"/>
                    <a:pt x="1554" y="201"/>
                    <a:pt x="1554" y="176"/>
                  </a:cubicBezTo>
                  <a:cubicBezTo>
                    <a:pt x="1554" y="151"/>
                    <a:pt x="1554" y="151"/>
                    <a:pt x="1529" y="151"/>
                  </a:cubicBezTo>
                  <a:cubicBezTo>
                    <a:pt x="1446" y="155"/>
                    <a:pt x="1363" y="157"/>
                    <a:pt x="1280" y="157"/>
                  </a:cubicBezTo>
                  <a:cubicBezTo>
                    <a:pt x="868" y="157"/>
                    <a:pt x="468" y="10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499871" y="2741611"/>
              <a:ext cx="169901" cy="25923"/>
            </a:xfrm>
            <a:custGeom>
              <a:avLst/>
              <a:gdLst/>
              <a:ahLst/>
              <a:cxnLst/>
              <a:rect l="l" t="t" r="r" b="b"/>
              <a:pathLst>
                <a:path w="1881" h="287" extrusionOk="0">
                  <a:moveTo>
                    <a:pt x="29" y="0"/>
                  </a:moveTo>
                  <a:cubicBezTo>
                    <a:pt x="13" y="0"/>
                    <a:pt x="1" y="18"/>
                    <a:pt x="1" y="36"/>
                  </a:cubicBezTo>
                  <a:cubicBezTo>
                    <a:pt x="1" y="36"/>
                    <a:pt x="1" y="61"/>
                    <a:pt x="26" y="61"/>
                  </a:cubicBezTo>
                  <a:cubicBezTo>
                    <a:pt x="502" y="211"/>
                    <a:pt x="1003" y="286"/>
                    <a:pt x="1504" y="286"/>
                  </a:cubicBezTo>
                  <a:lnTo>
                    <a:pt x="1830" y="286"/>
                  </a:lnTo>
                  <a:cubicBezTo>
                    <a:pt x="1855" y="286"/>
                    <a:pt x="1880" y="261"/>
                    <a:pt x="1880" y="236"/>
                  </a:cubicBezTo>
                  <a:cubicBezTo>
                    <a:pt x="1880" y="211"/>
                    <a:pt x="1855" y="211"/>
                    <a:pt x="1830" y="211"/>
                  </a:cubicBezTo>
                  <a:cubicBezTo>
                    <a:pt x="1707" y="221"/>
                    <a:pt x="1585" y="226"/>
                    <a:pt x="1462" y="226"/>
                  </a:cubicBezTo>
                  <a:cubicBezTo>
                    <a:pt x="984" y="226"/>
                    <a:pt x="510" y="150"/>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511161" y="2715327"/>
              <a:ext cx="144972" cy="31794"/>
            </a:xfrm>
            <a:custGeom>
              <a:avLst/>
              <a:gdLst/>
              <a:ahLst/>
              <a:cxnLst/>
              <a:rect l="l" t="t" r="r" b="b"/>
              <a:pathLst>
                <a:path w="1605" h="352" extrusionOk="0">
                  <a:moveTo>
                    <a:pt x="51" y="1"/>
                  </a:moveTo>
                  <a:cubicBezTo>
                    <a:pt x="25" y="1"/>
                    <a:pt x="25" y="1"/>
                    <a:pt x="0" y="26"/>
                  </a:cubicBezTo>
                  <a:cubicBezTo>
                    <a:pt x="0" y="51"/>
                    <a:pt x="25" y="76"/>
                    <a:pt x="25" y="76"/>
                  </a:cubicBezTo>
                  <a:cubicBezTo>
                    <a:pt x="527" y="201"/>
                    <a:pt x="1053" y="276"/>
                    <a:pt x="1554" y="352"/>
                  </a:cubicBezTo>
                  <a:cubicBezTo>
                    <a:pt x="1579" y="352"/>
                    <a:pt x="1604" y="327"/>
                    <a:pt x="1604" y="302"/>
                  </a:cubicBezTo>
                  <a:cubicBezTo>
                    <a:pt x="1604" y="302"/>
                    <a:pt x="1579" y="276"/>
                    <a:pt x="1554" y="276"/>
                  </a:cubicBezTo>
                  <a:cubicBezTo>
                    <a:pt x="1053" y="201"/>
                    <a:pt x="5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520193" y="2685881"/>
              <a:ext cx="129074" cy="31794"/>
            </a:xfrm>
            <a:custGeom>
              <a:avLst/>
              <a:gdLst/>
              <a:ahLst/>
              <a:cxnLst/>
              <a:rect l="l" t="t" r="r" b="b"/>
              <a:pathLst>
                <a:path w="1429" h="352" extrusionOk="0">
                  <a:moveTo>
                    <a:pt x="50" y="1"/>
                  </a:moveTo>
                  <a:cubicBezTo>
                    <a:pt x="25" y="1"/>
                    <a:pt x="25" y="26"/>
                    <a:pt x="0" y="26"/>
                  </a:cubicBezTo>
                  <a:cubicBezTo>
                    <a:pt x="0" y="51"/>
                    <a:pt x="25" y="76"/>
                    <a:pt x="25" y="76"/>
                  </a:cubicBezTo>
                  <a:cubicBezTo>
                    <a:pt x="476" y="227"/>
                    <a:pt x="927" y="302"/>
                    <a:pt x="1379" y="352"/>
                  </a:cubicBezTo>
                  <a:cubicBezTo>
                    <a:pt x="1404" y="352"/>
                    <a:pt x="1404" y="327"/>
                    <a:pt x="1404" y="327"/>
                  </a:cubicBezTo>
                  <a:cubicBezTo>
                    <a:pt x="1429" y="302"/>
                    <a:pt x="1404" y="277"/>
                    <a:pt x="1379" y="277"/>
                  </a:cubicBezTo>
                  <a:cubicBezTo>
                    <a:pt x="927" y="252"/>
                    <a:pt x="476" y="1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522451" y="2658784"/>
              <a:ext cx="70273" cy="22671"/>
            </a:xfrm>
            <a:custGeom>
              <a:avLst/>
              <a:gdLst/>
              <a:ahLst/>
              <a:cxnLst/>
              <a:rect l="l" t="t" r="r" b="b"/>
              <a:pathLst>
                <a:path w="778" h="251" extrusionOk="0">
                  <a:moveTo>
                    <a:pt x="50" y="0"/>
                  </a:moveTo>
                  <a:cubicBezTo>
                    <a:pt x="50" y="0"/>
                    <a:pt x="25" y="0"/>
                    <a:pt x="25" y="25"/>
                  </a:cubicBezTo>
                  <a:cubicBezTo>
                    <a:pt x="0" y="50"/>
                    <a:pt x="25" y="50"/>
                    <a:pt x="50" y="75"/>
                  </a:cubicBezTo>
                  <a:lnTo>
                    <a:pt x="727" y="251"/>
                  </a:lnTo>
                  <a:lnTo>
                    <a:pt x="752" y="251"/>
                  </a:lnTo>
                  <a:cubicBezTo>
                    <a:pt x="752" y="251"/>
                    <a:pt x="777" y="226"/>
                    <a:pt x="777" y="226"/>
                  </a:cubicBezTo>
                  <a:cubicBezTo>
                    <a:pt x="777" y="201"/>
                    <a:pt x="777" y="176"/>
                    <a:pt x="752" y="176"/>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357249" y="1997705"/>
              <a:ext cx="274046" cy="47690"/>
            </a:xfrm>
            <a:custGeom>
              <a:avLst/>
              <a:gdLst/>
              <a:ahLst/>
              <a:cxnLst/>
              <a:rect l="l" t="t" r="r" b="b"/>
              <a:pathLst>
                <a:path w="3034" h="528" extrusionOk="0">
                  <a:moveTo>
                    <a:pt x="51" y="1"/>
                  </a:moveTo>
                  <a:cubicBezTo>
                    <a:pt x="51" y="1"/>
                    <a:pt x="26" y="1"/>
                    <a:pt x="26" y="26"/>
                  </a:cubicBezTo>
                  <a:cubicBezTo>
                    <a:pt x="1" y="51"/>
                    <a:pt x="26" y="76"/>
                    <a:pt x="51" y="76"/>
                  </a:cubicBezTo>
                  <a:cubicBezTo>
                    <a:pt x="1003" y="302"/>
                    <a:pt x="2006" y="452"/>
                    <a:pt x="3008" y="527"/>
                  </a:cubicBezTo>
                  <a:cubicBezTo>
                    <a:pt x="3033" y="527"/>
                    <a:pt x="3033" y="527"/>
                    <a:pt x="3033" y="502"/>
                  </a:cubicBezTo>
                  <a:cubicBezTo>
                    <a:pt x="3033" y="477"/>
                    <a:pt x="3033" y="452"/>
                    <a:pt x="3008" y="452"/>
                  </a:cubicBezTo>
                  <a:cubicBezTo>
                    <a:pt x="2031" y="377"/>
                    <a:pt x="1028" y="2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382179" y="2022635"/>
              <a:ext cx="244600" cy="43084"/>
            </a:xfrm>
            <a:custGeom>
              <a:avLst/>
              <a:gdLst/>
              <a:ahLst/>
              <a:cxnLst/>
              <a:rect l="l" t="t" r="r" b="b"/>
              <a:pathLst>
                <a:path w="2708" h="477" extrusionOk="0">
                  <a:moveTo>
                    <a:pt x="26" y="1"/>
                  </a:moveTo>
                  <a:cubicBezTo>
                    <a:pt x="26" y="1"/>
                    <a:pt x="1" y="1"/>
                    <a:pt x="1" y="26"/>
                  </a:cubicBezTo>
                  <a:cubicBezTo>
                    <a:pt x="1" y="51"/>
                    <a:pt x="1" y="76"/>
                    <a:pt x="26" y="76"/>
                  </a:cubicBezTo>
                  <a:cubicBezTo>
                    <a:pt x="878" y="251"/>
                    <a:pt x="1780" y="402"/>
                    <a:pt x="2658" y="477"/>
                  </a:cubicBezTo>
                  <a:cubicBezTo>
                    <a:pt x="2683" y="477"/>
                    <a:pt x="2708" y="477"/>
                    <a:pt x="2708" y="452"/>
                  </a:cubicBezTo>
                  <a:cubicBezTo>
                    <a:pt x="2708" y="427"/>
                    <a:pt x="2683" y="427"/>
                    <a:pt x="2658" y="427"/>
                  </a:cubicBezTo>
                  <a:cubicBezTo>
                    <a:pt x="1780" y="326"/>
                    <a:pt x="903"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409276" y="2040790"/>
              <a:ext cx="190224" cy="33961"/>
            </a:xfrm>
            <a:custGeom>
              <a:avLst/>
              <a:gdLst/>
              <a:ahLst/>
              <a:cxnLst/>
              <a:rect l="l" t="t" r="r" b="b"/>
              <a:pathLst>
                <a:path w="2106" h="376" extrusionOk="0">
                  <a:moveTo>
                    <a:pt x="50" y="0"/>
                  </a:moveTo>
                  <a:cubicBezTo>
                    <a:pt x="50" y="0"/>
                    <a:pt x="25" y="0"/>
                    <a:pt x="25" y="25"/>
                  </a:cubicBezTo>
                  <a:cubicBezTo>
                    <a:pt x="0" y="50"/>
                    <a:pt x="25" y="50"/>
                    <a:pt x="50" y="75"/>
                  </a:cubicBezTo>
                  <a:cubicBezTo>
                    <a:pt x="652" y="276"/>
                    <a:pt x="1278" y="376"/>
                    <a:pt x="1930" y="376"/>
                  </a:cubicBezTo>
                  <a:lnTo>
                    <a:pt x="2055" y="376"/>
                  </a:lnTo>
                  <a:cubicBezTo>
                    <a:pt x="2080" y="376"/>
                    <a:pt x="2105" y="376"/>
                    <a:pt x="2105" y="351"/>
                  </a:cubicBezTo>
                  <a:cubicBezTo>
                    <a:pt x="2105" y="326"/>
                    <a:pt x="2080" y="326"/>
                    <a:pt x="2055" y="326"/>
                  </a:cubicBezTo>
                  <a:cubicBezTo>
                    <a:pt x="1379" y="326"/>
                    <a:pt x="702"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427431" y="2063371"/>
              <a:ext cx="167643" cy="38568"/>
            </a:xfrm>
            <a:custGeom>
              <a:avLst/>
              <a:gdLst/>
              <a:ahLst/>
              <a:cxnLst/>
              <a:rect l="l" t="t" r="r" b="b"/>
              <a:pathLst>
                <a:path w="1856" h="427" extrusionOk="0">
                  <a:moveTo>
                    <a:pt x="51" y="1"/>
                  </a:moveTo>
                  <a:cubicBezTo>
                    <a:pt x="26" y="1"/>
                    <a:pt x="1" y="1"/>
                    <a:pt x="1" y="26"/>
                  </a:cubicBezTo>
                  <a:cubicBezTo>
                    <a:pt x="1" y="51"/>
                    <a:pt x="1" y="51"/>
                    <a:pt x="26" y="76"/>
                  </a:cubicBezTo>
                  <a:cubicBezTo>
                    <a:pt x="627" y="201"/>
                    <a:pt x="1229" y="327"/>
                    <a:pt x="1805" y="427"/>
                  </a:cubicBezTo>
                  <a:lnTo>
                    <a:pt x="1830" y="427"/>
                  </a:lnTo>
                  <a:cubicBezTo>
                    <a:pt x="1830" y="427"/>
                    <a:pt x="1855" y="402"/>
                    <a:pt x="1855" y="377"/>
                  </a:cubicBezTo>
                  <a:cubicBezTo>
                    <a:pt x="1855" y="377"/>
                    <a:pt x="1855" y="352"/>
                    <a:pt x="1830" y="352"/>
                  </a:cubicBezTo>
                  <a:cubicBezTo>
                    <a:pt x="1229" y="251"/>
                    <a:pt x="6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
            <p:cNvSpPr/>
            <p:nvPr/>
          </p:nvSpPr>
          <p:spPr>
            <a:xfrm>
              <a:off x="-440979" y="2081526"/>
              <a:ext cx="135939" cy="36310"/>
            </a:xfrm>
            <a:custGeom>
              <a:avLst/>
              <a:gdLst/>
              <a:ahLst/>
              <a:cxnLst/>
              <a:rect l="l" t="t" r="r" b="b"/>
              <a:pathLst>
                <a:path w="1505" h="402" extrusionOk="0">
                  <a:moveTo>
                    <a:pt x="50" y="0"/>
                  </a:moveTo>
                  <a:cubicBezTo>
                    <a:pt x="25" y="0"/>
                    <a:pt x="0" y="25"/>
                    <a:pt x="0" y="25"/>
                  </a:cubicBezTo>
                  <a:cubicBezTo>
                    <a:pt x="0" y="50"/>
                    <a:pt x="0" y="75"/>
                    <a:pt x="25" y="75"/>
                  </a:cubicBezTo>
                  <a:cubicBezTo>
                    <a:pt x="502" y="201"/>
                    <a:pt x="978" y="301"/>
                    <a:pt x="1454" y="401"/>
                  </a:cubicBezTo>
                  <a:cubicBezTo>
                    <a:pt x="1479" y="401"/>
                    <a:pt x="1504" y="376"/>
                    <a:pt x="1504" y="351"/>
                  </a:cubicBezTo>
                  <a:cubicBezTo>
                    <a:pt x="1504" y="351"/>
                    <a:pt x="1479" y="326"/>
                    <a:pt x="1479" y="326"/>
                  </a:cubicBezTo>
                  <a:cubicBezTo>
                    <a:pt x="1003" y="251"/>
                    <a:pt x="502" y="1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p:nvPr/>
          </p:nvSpPr>
          <p:spPr>
            <a:xfrm>
              <a:off x="-454618" y="2101849"/>
              <a:ext cx="126907" cy="34052"/>
            </a:xfrm>
            <a:custGeom>
              <a:avLst/>
              <a:gdLst/>
              <a:ahLst/>
              <a:cxnLst/>
              <a:rect l="l" t="t" r="r" b="b"/>
              <a:pathLst>
                <a:path w="1405" h="377" extrusionOk="0">
                  <a:moveTo>
                    <a:pt x="51" y="1"/>
                  </a:moveTo>
                  <a:cubicBezTo>
                    <a:pt x="26" y="1"/>
                    <a:pt x="1" y="1"/>
                    <a:pt x="1" y="26"/>
                  </a:cubicBezTo>
                  <a:cubicBezTo>
                    <a:pt x="1" y="51"/>
                    <a:pt x="1" y="51"/>
                    <a:pt x="26" y="76"/>
                  </a:cubicBezTo>
                  <a:cubicBezTo>
                    <a:pt x="452" y="201"/>
                    <a:pt x="903" y="302"/>
                    <a:pt x="1354" y="377"/>
                  </a:cubicBezTo>
                  <a:cubicBezTo>
                    <a:pt x="1379" y="377"/>
                    <a:pt x="1379" y="352"/>
                    <a:pt x="1379" y="327"/>
                  </a:cubicBezTo>
                  <a:cubicBezTo>
                    <a:pt x="1404" y="327"/>
                    <a:pt x="1379" y="302"/>
                    <a:pt x="1354" y="302"/>
                  </a:cubicBezTo>
                  <a:cubicBezTo>
                    <a:pt x="928" y="226"/>
                    <a:pt x="47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
            <p:cNvSpPr/>
            <p:nvPr/>
          </p:nvSpPr>
          <p:spPr>
            <a:xfrm>
              <a:off x="-468167" y="2130300"/>
              <a:ext cx="115526" cy="23755"/>
            </a:xfrm>
            <a:custGeom>
              <a:avLst/>
              <a:gdLst/>
              <a:ahLst/>
              <a:cxnLst/>
              <a:rect l="l" t="t" r="r" b="b"/>
              <a:pathLst>
                <a:path w="1279" h="263" extrusionOk="0">
                  <a:moveTo>
                    <a:pt x="44" y="0"/>
                  </a:moveTo>
                  <a:cubicBezTo>
                    <a:pt x="37" y="0"/>
                    <a:pt x="26" y="12"/>
                    <a:pt x="26" y="12"/>
                  </a:cubicBezTo>
                  <a:cubicBezTo>
                    <a:pt x="1" y="37"/>
                    <a:pt x="26" y="62"/>
                    <a:pt x="26" y="62"/>
                  </a:cubicBezTo>
                  <a:cubicBezTo>
                    <a:pt x="201" y="162"/>
                    <a:pt x="377" y="162"/>
                    <a:pt x="552" y="187"/>
                  </a:cubicBezTo>
                  <a:lnTo>
                    <a:pt x="1254" y="262"/>
                  </a:lnTo>
                  <a:cubicBezTo>
                    <a:pt x="1254" y="262"/>
                    <a:pt x="1279" y="237"/>
                    <a:pt x="1279" y="212"/>
                  </a:cubicBezTo>
                  <a:cubicBezTo>
                    <a:pt x="1279" y="187"/>
                    <a:pt x="1279" y="187"/>
                    <a:pt x="1254" y="187"/>
                  </a:cubicBezTo>
                  <a:lnTo>
                    <a:pt x="552" y="112"/>
                  </a:lnTo>
                  <a:cubicBezTo>
                    <a:pt x="377" y="87"/>
                    <a:pt x="226" y="87"/>
                    <a:pt x="51" y="12"/>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
            <p:cNvSpPr/>
            <p:nvPr/>
          </p:nvSpPr>
          <p:spPr>
            <a:xfrm>
              <a:off x="-481715" y="2153965"/>
              <a:ext cx="115526" cy="22671"/>
            </a:xfrm>
            <a:custGeom>
              <a:avLst/>
              <a:gdLst/>
              <a:ahLst/>
              <a:cxnLst/>
              <a:rect l="l" t="t" r="r" b="b"/>
              <a:pathLst>
                <a:path w="1279" h="251" extrusionOk="0">
                  <a:moveTo>
                    <a:pt x="25" y="0"/>
                  </a:moveTo>
                  <a:cubicBezTo>
                    <a:pt x="25" y="0"/>
                    <a:pt x="0" y="25"/>
                    <a:pt x="0" y="25"/>
                  </a:cubicBezTo>
                  <a:cubicBezTo>
                    <a:pt x="0" y="50"/>
                    <a:pt x="0" y="75"/>
                    <a:pt x="25" y="75"/>
                  </a:cubicBezTo>
                  <a:cubicBezTo>
                    <a:pt x="426" y="176"/>
                    <a:pt x="827" y="226"/>
                    <a:pt x="1228" y="251"/>
                  </a:cubicBezTo>
                  <a:lnTo>
                    <a:pt x="1253" y="251"/>
                  </a:lnTo>
                  <a:cubicBezTo>
                    <a:pt x="1253" y="251"/>
                    <a:pt x="1278" y="251"/>
                    <a:pt x="1278" y="226"/>
                  </a:cubicBezTo>
                  <a:cubicBezTo>
                    <a:pt x="1278" y="201"/>
                    <a:pt x="1253" y="201"/>
                    <a:pt x="1253" y="201"/>
                  </a:cubicBezTo>
                  <a:cubicBezTo>
                    <a:pt x="827" y="176"/>
                    <a:pt x="426" y="10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
            <p:cNvSpPr/>
            <p:nvPr/>
          </p:nvSpPr>
          <p:spPr>
            <a:xfrm>
              <a:off x="-490838" y="2180069"/>
              <a:ext cx="129165" cy="23755"/>
            </a:xfrm>
            <a:custGeom>
              <a:avLst/>
              <a:gdLst/>
              <a:ahLst/>
              <a:cxnLst/>
              <a:rect l="l" t="t" r="r" b="b"/>
              <a:pathLst>
                <a:path w="1430" h="263" extrusionOk="0">
                  <a:moveTo>
                    <a:pt x="27" y="1"/>
                  </a:moveTo>
                  <a:cubicBezTo>
                    <a:pt x="12" y="1"/>
                    <a:pt x="1" y="12"/>
                    <a:pt x="1" y="12"/>
                  </a:cubicBezTo>
                  <a:cubicBezTo>
                    <a:pt x="1" y="37"/>
                    <a:pt x="1" y="62"/>
                    <a:pt x="26" y="62"/>
                  </a:cubicBezTo>
                  <a:cubicBezTo>
                    <a:pt x="302" y="162"/>
                    <a:pt x="577" y="187"/>
                    <a:pt x="853" y="212"/>
                  </a:cubicBezTo>
                  <a:cubicBezTo>
                    <a:pt x="1029" y="212"/>
                    <a:pt x="1229" y="238"/>
                    <a:pt x="1404" y="263"/>
                  </a:cubicBezTo>
                  <a:cubicBezTo>
                    <a:pt x="1404" y="263"/>
                    <a:pt x="1430" y="238"/>
                    <a:pt x="1430" y="238"/>
                  </a:cubicBezTo>
                  <a:cubicBezTo>
                    <a:pt x="1430" y="212"/>
                    <a:pt x="1430" y="187"/>
                    <a:pt x="1404" y="187"/>
                  </a:cubicBezTo>
                  <a:cubicBezTo>
                    <a:pt x="1229" y="162"/>
                    <a:pt x="1054" y="137"/>
                    <a:pt x="878" y="137"/>
                  </a:cubicBezTo>
                  <a:cubicBezTo>
                    <a:pt x="602" y="112"/>
                    <a:pt x="302" y="87"/>
                    <a:pt x="51" y="12"/>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
            <p:cNvSpPr/>
            <p:nvPr/>
          </p:nvSpPr>
          <p:spPr>
            <a:xfrm>
              <a:off x="-502129" y="2199217"/>
              <a:ext cx="124648" cy="20503"/>
            </a:xfrm>
            <a:custGeom>
              <a:avLst/>
              <a:gdLst/>
              <a:ahLst/>
              <a:cxnLst/>
              <a:rect l="l" t="t" r="r" b="b"/>
              <a:pathLst>
                <a:path w="1380" h="227" extrusionOk="0">
                  <a:moveTo>
                    <a:pt x="51" y="0"/>
                  </a:moveTo>
                  <a:cubicBezTo>
                    <a:pt x="51" y="0"/>
                    <a:pt x="26" y="0"/>
                    <a:pt x="26" y="26"/>
                  </a:cubicBezTo>
                  <a:cubicBezTo>
                    <a:pt x="1" y="26"/>
                    <a:pt x="26" y="51"/>
                    <a:pt x="26" y="51"/>
                  </a:cubicBezTo>
                  <a:cubicBezTo>
                    <a:pt x="352" y="176"/>
                    <a:pt x="677" y="226"/>
                    <a:pt x="1003" y="226"/>
                  </a:cubicBezTo>
                  <a:cubicBezTo>
                    <a:pt x="1103" y="226"/>
                    <a:pt x="1229" y="226"/>
                    <a:pt x="1354" y="201"/>
                  </a:cubicBezTo>
                  <a:cubicBezTo>
                    <a:pt x="1379" y="201"/>
                    <a:pt x="1379" y="176"/>
                    <a:pt x="1379" y="176"/>
                  </a:cubicBezTo>
                  <a:cubicBezTo>
                    <a:pt x="1379" y="151"/>
                    <a:pt x="1354" y="126"/>
                    <a:pt x="1354" y="126"/>
                  </a:cubicBezTo>
                  <a:cubicBezTo>
                    <a:pt x="1217" y="141"/>
                    <a:pt x="1083" y="149"/>
                    <a:pt x="950" y="149"/>
                  </a:cubicBezTo>
                  <a:cubicBezTo>
                    <a:pt x="645" y="149"/>
                    <a:pt x="348" y="10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
            <p:cNvSpPr/>
            <p:nvPr/>
          </p:nvSpPr>
          <p:spPr>
            <a:xfrm>
              <a:off x="672804" y="2166611"/>
              <a:ext cx="65757" cy="10026"/>
            </a:xfrm>
            <a:custGeom>
              <a:avLst/>
              <a:gdLst/>
              <a:ahLst/>
              <a:cxnLst/>
              <a:rect l="l" t="t" r="r" b="b"/>
              <a:pathLst>
                <a:path w="728" h="111" extrusionOk="0">
                  <a:moveTo>
                    <a:pt x="682" y="0"/>
                  </a:moveTo>
                  <a:cubicBezTo>
                    <a:pt x="679" y="0"/>
                    <a:pt x="677" y="3"/>
                    <a:pt x="677" y="11"/>
                  </a:cubicBezTo>
                  <a:cubicBezTo>
                    <a:pt x="564" y="36"/>
                    <a:pt x="458" y="48"/>
                    <a:pt x="351" y="48"/>
                  </a:cubicBezTo>
                  <a:cubicBezTo>
                    <a:pt x="245" y="48"/>
                    <a:pt x="138" y="36"/>
                    <a:pt x="25" y="11"/>
                  </a:cubicBezTo>
                  <a:cubicBezTo>
                    <a:pt x="25" y="11"/>
                    <a:pt x="0" y="36"/>
                    <a:pt x="0" y="61"/>
                  </a:cubicBezTo>
                  <a:cubicBezTo>
                    <a:pt x="0" y="61"/>
                    <a:pt x="0" y="86"/>
                    <a:pt x="25" y="86"/>
                  </a:cubicBezTo>
                  <a:cubicBezTo>
                    <a:pt x="126" y="111"/>
                    <a:pt x="201" y="111"/>
                    <a:pt x="301" y="111"/>
                  </a:cubicBezTo>
                  <a:cubicBezTo>
                    <a:pt x="426" y="111"/>
                    <a:pt x="577" y="111"/>
                    <a:pt x="677" y="61"/>
                  </a:cubicBezTo>
                  <a:cubicBezTo>
                    <a:pt x="702" y="61"/>
                    <a:pt x="727" y="36"/>
                    <a:pt x="702" y="36"/>
                  </a:cubicBezTo>
                  <a:cubicBezTo>
                    <a:pt x="702" y="18"/>
                    <a:pt x="689"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
            <p:cNvSpPr/>
            <p:nvPr/>
          </p:nvSpPr>
          <p:spPr>
            <a:xfrm>
              <a:off x="645616" y="2140326"/>
              <a:ext cx="92944" cy="11471"/>
            </a:xfrm>
            <a:custGeom>
              <a:avLst/>
              <a:gdLst/>
              <a:ahLst/>
              <a:cxnLst/>
              <a:rect l="l" t="t" r="r" b="b"/>
              <a:pathLst>
                <a:path w="1029" h="127" extrusionOk="0">
                  <a:moveTo>
                    <a:pt x="978" y="1"/>
                  </a:moveTo>
                  <a:cubicBezTo>
                    <a:pt x="787" y="48"/>
                    <a:pt x="587" y="66"/>
                    <a:pt x="388" y="66"/>
                  </a:cubicBezTo>
                  <a:cubicBezTo>
                    <a:pt x="274" y="66"/>
                    <a:pt x="161" y="60"/>
                    <a:pt x="51" y="51"/>
                  </a:cubicBezTo>
                  <a:cubicBezTo>
                    <a:pt x="26" y="51"/>
                    <a:pt x="0" y="51"/>
                    <a:pt x="0" y="76"/>
                  </a:cubicBezTo>
                  <a:cubicBezTo>
                    <a:pt x="0" y="101"/>
                    <a:pt x="26" y="126"/>
                    <a:pt x="51" y="126"/>
                  </a:cubicBezTo>
                  <a:lnTo>
                    <a:pt x="376" y="126"/>
                  </a:lnTo>
                  <a:cubicBezTo>
                    <a:pt x="577" y="126"/>
                    <a:pt x="802" y="126"/>
                    <a:pt x="1003" y="76"/>
                  </a:cubicBezTo>
                  <a:cubicBezTo>
                    <a:pt x="1003" y="76"/>
                    <a:pt x="1028" y="51"/>
                    <a:pt x="1028" y="26"/>
                  </a:cubicBezTo>
                  <a:cubicBezTo>
                    <a:pt x="1028" y="1"/>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
            <p:cNvSpPr/>
            <p:nvPr/>
          </p:nvSpPr>
          <p:spPr>
            <a:xfrm>
              <a:off x="645616" y="2117745"/>
              <a:ext cx="74789" cy="15897"/>
            </a:xfrm>
            <a:custGeom>
              <a:avLst/>
              <a:gdLst/>
              <a:ahLst/>
              <a:cxnLst/>
              <a:rect l="l" t="t" r="r" b="b"/>
              <a:pathLst>
                <a:path w="828" h="176" extrusionOk="0">
                  <a:moveTo>
                    <a:pt x="777" y="0"/>
                  </a:moveTo>
                  <a:cubicBezTo>
                    <a:pt x="592" y="62"/>
                    <a:pt x="372" y="107"/>
                    <a:pt x="161" y="107"/>
                  </a:cubicBezTo>
                  <a:cubicBezTo>
                    <a:pt x="115" y="107"/>
                    <a:pt x="70" y="105"/>
                    <a:pt x="26" y="100"/>
                  </a:cubicBezTo>
                  <a:cubicBezTo>
                    <a:pt x="0" y="100"/>
                    <a:pt x="0" y="126"/>
                    <a:pt x="0" y="126"/>
                  </a:cubicBezTo>
                  <a:cubicBezTo>
                    <a:pt x="0" y="151"/>
                    <a:pt x="0" y="176"/>
                    <a:pt x="26" y="176"/>
                  </a:cubicBezTo>
                  <a:lnTo>
                    <a:pt x="151" y="176"/>
                  </a:lnTo>
                  <a:cubicBezTo>
                    <a:pt x="376" y="176"/>
                    <a:pt x="602" y="151"/>
                    <a:pt x="802" y="75"/>
                  </a:cubicBezTo>
                  <a:cubicBezTo>
                    <a:pt x="828" y="75"/>
                    <a:pt x="828" y="50"/>
                    <a:pt x="828" y="25"/>
                  </a:cubicBezTo>
                  <a:cubicBezTo>
                    <a:pt x="828" y="0"/>
                    <a:pt x="802"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
            <p:cNvSpPr/>
            <p:nvPr/>
          </p:nvSpPr>
          <p:spPr>
            <a:xfrm>
              <a:off x="629810" y="2101849"/>
              <a:ext cx="67924" cy="13729"/>
            </a:xfrm>
            <a:custGeom>
              <a:avLst/>
              <a:gdLst/>
              <a:ahLst/>
              <a:cxnLst/>
              <a:rect l="l" t="t" r="r" b="b"/>
              <a:pathLst>
                <a:path w="752" h="152" extrusionOk="0">
                  <a:moveTo>
                    <a:pt x="702" y="1"/>
                  </a:moveTo>
                  <a:cubicBezTo>
                    <a:pt x="501" y="51"/>
                    <a:pt x="276" y="76"/>
                    <a:pt x="50" y="76"/>
                  </a:cubicBezTo>
                  <a:cubicBezTo>
                    <a:pt x="25" y="76"/>
                    <a:pt x="0" y="101"/>
                    <a:pt x="0" y="126"/>
                  </a:cubicBezTo>
                  <a:cubicBezTo>
                    <a:pt x="0" y="126"/>
                    <a:pt x="25" y="151"/>
                    <a:pt x="50" y="151"/>
                  </a:cubicBezTo>
                  <a:lnTo>
                    <a:pt x="75" y="151"/>
                  </a:lnTo>
                  <a:cubicBezTo>
                    <a:pt x="301" y="151"/>
                    <a:pt x="501" y="126"/>
                    <a:pt x="727" y="76"/>
                  </a:cubicBezTo>
                  <a:cubicBezTo>
                    <a:pt x="752" y="51"/>
                    <a:pt x="752" y="51"/>
                    <a:pt x="752" y="26"/>
                  </a:cubicBezTo>
                  <a:cubicBezTo>
                    <a:pt x="752" y="1"/>
                    <a:pt x="727"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
            <p:cNvSpPr/>
            <p:nvPr/>
          </p:nvSpPr>
          <p:spPr>
            <a:xfrm>
              <a:off x="618429" y="2081526"/>
              <a:ext cx="58982" cy="13639"/>
            </a:xfrm>
            <a:custGeom>
              <a:avLst/>
              <a:gdLst/>
              <a:ahLst/>
              <a:cxnLst/>
              <a:rect l="l" t="t" r="r" b="b"/>
              <a:pathLst>
                <a:path w="653" h="151" extrusionOk="0">
                  <a:moveTo>
                    <a:pt x="602" y="0"/>
                  </a:moveTo>
                  <a:lnTo>
                    <a:pt x="26" y="75"/>
                  </a:lnTo>
                  <a:cubicBezTo>
                    <a:pt x="1" y="75"/>
                    <a:pt x="1" y="100"/>
                    <a:pt x="1" y="126"/>
                  </a:cubicBezTo>
                  <a:cubicBezTo>
                    <a:pt x="1" y="126"/>
                    <a:pt x="1" y="151"/>
                    <a:pt x="26" y="151"/>
                  </a:cubicBezTo>
                  <a:lnTo>
                    <a:pt x="627" y="75"/>
                  </a:lnTo>
                  <a:cubicBezTo>
                    <a:pt x="652" y="50"/>
                    <a:pt x="652" y="50"/>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
            <p:cNvSpPr/>
            <p:nvPr/>
          </p:nvSpPr>
          <p:spPr>
            <a:xfrm>
              <a:off x="607138" y="2058854"/>
              <a:ext cx="49859" cy="15897"/>
            </a:xfrm>
            <a:custGeom>
              <a:avLst/>
              <a:gdLst/>
              <a:ahLst/>
              <a:cxnLst/>
              <a:rect l="l" t="t" r="r" b="b"/>
              <a:pathLst>
                <a:path w="552" h="176" extrusionOk="0">
                  <a:moveTo>
                    <a:pt x="502" y="1"/>
                  </a:moveTo>
                  <a:cubicBezTo>
                    <a:pt x="351" y="51"/>
                    <a:pt x="201" y="101"/>
                    <a:pt x="51" y="101"/>
                  </a:cubicBezTo>
                  <a:cubicBezTo>
                    <a:pt x="25" y="101"/>
                    <a:pt x="0" y="126"/>
                    <a:pt x="0" y="126"/>
                  </a:cubicBezTo>
                  <a:cubicBezTo>
                    <a:pt x="0" y="151"/>
                    <a:pt x="25" y="176"/>
                    <a:pt x="51" y="176"/>
                  </a:cubicBezTo>
                  <a:cubicBezTo>
                    <a:pt x="201" y="151"/>
                    <a:pt x="351" y="126"/>
                    <a:pt x="527" y="76"/>
                  </a:cubicBezTo>
                  <a:cubicBezTo>
                    <a:pt x="527" y="76"/>
                    <a:pt x="552" y="51"/>
                    <a:pt x="527" y="26"/>
                  </a:cubicBezTo>
                  <a:cubicBezTo>
                    <a:pt x="527" y="26"/>
                    <a:pt x="50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
            <p:cNvSpPr/>
            <p:nvPr/>
          </p:nvSpPr>
          <p:spPr>
            <a:xfrm>
              <a:off x="586725" y="2039796"/>
              <a:ext cx="43175" cy="14632"/>
            </a:xfrm>
            <a:custGeom>
              <a:avLst/>
              <a:gdLst/>
              <a:ahLst/>
              <a:cxnLst/>
              <a:rect l="l" t="t" r="r" b="b"/>
              <a:pathLst>
                <a:path w="478" h="162" extrusionOk="0">
                  <a:moveTo>
                    <a:pt x="432" y="1"/>
                  </a:moveTo>
                  <a:cubicBezTo>
                    <a:pt x="429" y="1"/>
                    <a:pt x="427" y="4"/>
                    <a:pt x="427" y="11"/>
                  </a:cubicBezTo>
                  <a:cubicBezTo>
                    <a:pt x="302" y="36"/>
                    <a:pt x="176" y="61"/>
                    <a:pt x="51" y="86"/>
                  </a:cubicBezTo>
                  <a:cubicBezTo>
                    <a:pt x="26" y="86"/>
                    <a:pt x="1" y="111"/>
                    <a:pt x="1" y="111"/>
                  </a:cubicBezTo>
                  <a:cubicBezTo>
                    <a:pt x="26" y="136"/>
                    <a:pt x="26" y="161"/>
                    <a:pt x="51" y="161"/>
                  </a:cubicBezTo>
                  <a:cubicBezTo>
                    <a:pt x="176" y="136"/>
                    <a:pt x="302" y="111"/>
                    <a:pt x="427" y="61"/>
                  </a:cubicBezTo>
                  <a:cubicBezTo>
                    <a:pt x="452" y="61"/>
                    <a:pt x="477" y="36"/>
                    <a:pt x="452" y="36"/>
                  </a:cubicBezTo>
                  <a:cubicBezTo>
                    <a:pt x="452" y="18"/>
                    <a:pt x="43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
            <p:cNvSpPr/>
            <p:nvPr/>
          </p:nvSpPr>
          <p:spPr>
            <a:xfrm>
              <a:off x="758792" y="2594474"/>
              <a:ext cx="61240" cy="10026"/>
            </a:xfrm>
            <a:custGeom>
              <a:avLst/>
              <a:gdLst/>
              <a:ahLst/>
              <a:cxnLst/>
              <a:rect l="l" t="t" r="r" b="b"/>
              <a:pathLst>
                <a:path w="678" h="111" extrusionOk="0">
                  <a:moveTo>
                    <a:pt x="657" y="0"/>
                  </a:moveTo>
                  <a:cubicBezTo>
                    <a:pt x="654" y="0"/>
                    <a:pt x="652" y="3"/>
                    <a:pt x="652" y="10"/>
                  </a:cubicBezTo>
                  <a:cubicBezTo>
                    <a:pt x="552" y="23"/>
                    <a:pt x="452" y="29"/>
                    <a:pt x="351" y="29"/>
                  </a:cubicBezTo>
                  <a:cubicBezTo>
                    <a:pt x="251" y="29"/>
                    <a:pt x="151" y="23"/>
                    <a:pt x="51" y="10"/>
                  </a:cubicBezTo>
                  <a:cubicBezTo>
                    <a:pt x="26" y="10"/>
                    <a:pt x="26" y="10"/>
                    <a:pt x="26" y="36"/>
                  </a:cubicBezTo>
                  <a:cubicBezTo>
                    <a:pt x="1" y="61"/>
                    <a:pt x="26" y="61"/>
                    <a:pt x="51" y="86"/>
                  </a:cubicBezTo>
                  <a:cubicBezTo>
                    <a:pt x="151" y="86"/>
                    <a:pt x="226" y="111"/>
                    <a:pt x="326" y="111"/>
                  </a:cubicBezTo>
                  <a:cubicBezTo>
                    <a:pt x="452" y="111"/>
                    <a:pt x="552" y="86"/>
                    <a:pt x="652" y="61"/>
                  </a:cubicBezTo>
                  <a:cubicBezTo>
                    <a:pt x="677" y="61"/>
                    <a:pt x="677" y="36"/>
                    <a:pt x="677" y="36"/>
                  </a:cubicBezTo>
                  <a:cubicBezTo>
                    <a:pt x="677" y="18"/>
                    <a:pt x="665" y="0"/>
                    <a:pt x="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
            <p:cNvSpPr/>
            <p:nvPr/>
          </p:nvSpPr>
          <p:spPr>
            <a:xfrm>
              <a:off x="758792" y="2618048"/>
              <a:ext cx="56724" cy="9123"/>
            </a:xfrm>
            <a:custGeom>
              <a:avLst/>
              <a:gdLst/>
              <a:ahLst/>
              <a:cxnLst/>
              <a:rect l="l" t="t" r="r" b="b"/>
              <a:pathLst>
                <a:path w="628" h="101" extrusionOk="0">
                  <a:moveTo>
                    <a:pt x="26" y="0"/>
                  </a:moveTo>
                  <a:cubicBezTo>
                    <a:pt x="1" y="0"/>
                    <a:pt x="1" y="0"/>
                    <a:pt x="1" y="25"/>
                  </a:cubicBezTo>
                  <a:cubicBezTo>
                    <a:pt x="1" y="50"/>
                    <a:pt x="1" y="75"/>
                    <a:pt x="26" y="75"/>
                  </a:cubicBezTo>
                  <a:cubicBezTo>
                    <a:pt x="126" y="75"/>
                    <a:pt x="226" y="100"/>
                    <a:pt x="326" y="100"/>
                  </a:cubicBezTo>
                  <a:cubicBezTo>
                    <a:pt x="402" y="100"/>
                    <a:pt x="502" y="75"/>
                    <a:pt x="602" y="75"/>
                  </a:cubicBezTo>
                  <a:cubicBezTo>
                    <a:pt x="627" y="75"/>
                    <a:pt x="627" y="50"/>
                    <a:pt x="627" y="25"/>
                  </a:cubicBezTo>
                  <a:cubicBezTo>
                    <a:pt x="627" y="25"/>
                    <a:pt x="602" y="0"/>
                    <a:pt x="577" y="0"/>
                  </a:cubicBezTo>
                  <a:cubicBezTo>
                    <a:pt x="489" y="13"/>
                    <a:pt x="402" y="19"/>
                    <a:pt x="311" y="19"/>
                  </a:cubicBezTo>
                  <a:cubicBezTo>
                    <a:pt x="220" y="19"/>
                    <a:pt x="126"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
            <p:cNvSpPr/>
            <p:nvPr/>
          </p:nvSpPr>
          <p:spPr>
            <a:xfrm>
              <a:off x="752018" y="2640629"/>
              <a:ext cx="58982" cy="9123"/>
            </a:xfrm>
            <a:custGeom>
              <a:avLst/>
              <a:gdLst/>
              <a:ahLst/>
              <a:cxnLst/>
              <a:rect l="l" t="t" r="r" b="b"/>
              <a:pathLst>
                <a:path w="653" h="101" extrusionOk="0">
                  <a:moveTo>
                    <a:pt x="51" y="1"/>
                  </a:moveTo>
                  <a:cubicBezTo>
                    <a:pt x="25" y="1"/>
                    <a:pt x="25" y="26"/>
                    <a:pt x="0" y="26"/>
                  </a:cubicBezTo>
                  <a:cubicBezTo>
                    <a:pt x="0" y="51"/>
                    <a:pt x="25" y="76"/>
                    <a:pt x="51" y="76"/>
                  </a:cubicBezTo>
                  <a:cubicBezTo>
                    <a:pt x="151" y="76"/>
                    <a:pt x="251" y="101"/>
                    <a:pt x="326" y="101"/>
                  </a:cubicBezTo>
                  <a:cubicBezTo>
                    <a:pt x="426" y="101"/>
                    <a:pt x="527" y="76"/>
                    <a:pt x="627" y="76"/>
                  </a:cubicBezTo>
                  <a:cubicBezTo>
                    <a:pt x="627" y="76"/>
                    <a:pt x="652" y="51"/>
                    <a:pt x="652" y="51"/>
                  </a:cubicBezTo>
                  <a:cubicBezTo>
                    <a:pt x="652" y="26"/>
                    <a:pt x="627" y="1"/>
                    <a:pt x="602" y="1"/>
                  </a:cubicBezTo>
                  <a:cubicBezTo>
                    <a:pt x="514" y="13"/>
                    <a:pt x="420" y="19"/>
                    <a:pt x="326" y="19"/>
                  </a:cubicBezTo>
                  <a:cubicBezTo>
                    <a:pt x="232" y="19"/>
                    <a:pt x="138"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
            <p:cNvSpPr/>
            <p:nvPr/>
          </p:nvSpPr>
          <p:spPr>
            <a:xfrm>
              <a:off x="740727" y="2665558"/>
              <a:ext cx="61150" cy="9123"/>
            </a:xfrm>
            <a:custGeom>
              <a:avLst/>
              <a:gdLst/>
              <a:ahLst/>
              <a:cxnLst/>
              <a:rect l="l" t="t" r="r" b="b"/>
              <a:pathLst>
                <a:path w="677" h="101" extrusionOk="0">
                  <a:moveTo>
                    <a:pt x="50" y="0"/>
                  </a:moveTo>
                  <a:cubicBezTo>
                    <a:pt x="25" y="0"/>
                    <a:pt x="0" y="25"/>
                    <a:pt x="0" y="25"/>
                  </a:cubicBezTo>
                  <a:cubicBezTo>
                    <a:pt x="0" y="51"/>
                    <a:pt x="0" y="76"/>
                    <a:pt x="25" y="76"/>
                  </a:cubicBezTo>
                  <a:cubicBezTo>
                    <a:pt x="150" y="101"/>
                    <a:pt x="251" y="101"/>
                    <a:pt x="376" y="101"/>
                  </a:cubicBezTo>
                  <a:cubicBezTo>
                    <a:pt x="451" y="101"/>
                    <a:pt x="551" y="101"/>
                    <a:pt x="652" y="76"/>
                  </a:cubicBezTo>
                  <a:cubicBezTo>
                    <a:pt x="677" y="76"/>
                    <a:pt x="677" y="76"/>
                    <a:pt x="677" y="51"/>
                  </a:cubicBezTo>
                  <a:cubicBezTo>
                    <a:pt x="677" y="33"/>
                    <a:pt x="664" y="15"/>
                    <a:pt x="657" y="15"/>
                  </a:cubicBezTo>
                  <a:cubicBezTo>
                    <a:pt x="654" y="15"/>
                    <a:pt x="652" y="18"/>
                    <a:pt x="652" y="25"/>
                  </a:cubicBezTo>
                  <a:cubicBezTo>
                    <a:pt x="569" y="36"/>
                    <a:pt x="486" y="42"/>
                    <a:pt x="403" y="42"/>
                  </a:cubicBezTo>
                  <a:cubicBezTo>
                    <a:pt x="285" y="42"/>
                    <a:pt x="168"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
            <p:cNvSpPr/>
            <p:nvPr/>
          </p:nvSpPr>
          <p:spPr>
            <a:xfrm>
              <a:off x="731605" y="2692746"/>
              <a:ext cx="65757" cy="9123"/>
            </a:xfrm>
            <a:custGeom>
              <a:avLst/>
              <a:gdLst/>
              <a:ahLst/>
              <a:cxnLst/>
              <a:rect l="l" t="t" r="r" b="b"/>
              <a:pathLst>
                <a:path w="728" h="101" extrusionOk="0">
                  <a:moveTo>
                    <a:pt x="26" y="0"/>
                  </a:moveTo>
                  <a:cubicBezTo>
                    <a:pt x="1" y="0"/>
                    <a:pt x="1" y="25"/>
                    <a:pt x="1" y="25"/>
                  </a:cubicBezTo>
                  <a:cubicBezTo>
                    <a:pt x="1" y="50"/>
                    <a:pt x="1" y="75"/>
                    <a:pt x="26" y="75"/>
                  </a:cubicBezTo>
                  <a:cubicBezTo>
                    <a:pt x="126" y="100"/>
                    <a:pt x="226" y="100"/>
                    <a:pt x="352" y="100"/>
                  </a:cubicBezTo>
                  <a:cubicBezTo>
                    <a:pt x="452" y="100"/>
                    <a:pt x="577" y="100"/>
                    <a:pt x="703" y="75"/>
                  </a:cubicBezTo>
                  <a:cubicBezTo>
                    <a:pt x="728" y="75"/>
                    <a:pt x="728" y="50"/>
                    <a:pt x="728" y="25"/>
                  </a:cubicBezTo>
                  <a:cubicBezTo>
                    <a:pt x="728" y="0"/>
                    <a:pt x="703" y="0"/>
                    <a:pt x="678" y="0"/>
                  </a:cubicBezTo>
                  <a:cubicBezTo>
                    <a:pt x="577" y="25"/>
                    <a:pt x="471" y="38"/>
                    <a:pt x="361" y="38"/>
                  </a:cubicBezTo>
                  <a:cubicBezTo>
                    <a:pt x="251" y="38"/>
                    <a:pt x="139"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
            <p:cNvSpPr/>
            <p:nvPr/>
          </p:nvSpPr>
          <p:spPr>
            <a:xfrm>
              <a:off x="727088" y="2713069"/>
              <a:ext cx="61240" cy="11471"/>
            </a:xfrm>
            <a:custGeom>
              <a:avLst/>
              <a:gdLst/>
              <a:ahLst/>
              <a:cxnLst/>
              <a:rect l="l" t="t" r="r" b="b"/>
              <a:pathLst>
                <a:path w="678" h="127" extrusionOk="0">
                  <a:moveTo>
                    <a:pt x="627" y="1"/>
                  </a:moveTo>
                  <a:cubicBezTo>
                    <a:pt x="525" y="30"/>
                    <a:pt x="413" y="42"/>
                    <a:pt x="298" y="42"/>
                  </a:cubicBezTo>
                  <a:cubicBezTo>
                    <a:pt x="217" y="42"/>
                    <a:pt x="134" y="36"/>
                    <a:pt x="51" y="26"/>
                  </a:cubicBezTo>
                  <a:cubicBezTo>
                    <a:pt x="26" y="26"/>
                    <a:pt x="1" y="26"/>
                    <a:pt x="1" y="51"/>
                  </a:cubicBezTo>
                  <a:cubicBezTo>
                    <a:pt x="1" y="76"/>
                    <a:pt x="26" y="76"/>
                    <a:pt x="26" y="101"/>
                  </a:cubicBezTo>
                  <a:cubicBezTo>
                    <a:pt x="126" y="101"/>
                    <a:pt x="226" y="126"/>
                    <a:pt x="327" y="126"/>
                  </a:cubicBezTo>
                  <a:cubicBezTo>
                    <a:pt x="427" y="126"/>
                    <a:pt x="552" y="101"/>
                    <a:pt x="652" y="76"/>
                  </a:cubicBezTo>
                  <a:cubicBezTo>
                    <a:pt x="677" y="76"/>
                    <a:pt x="677" y="51"/>
                    <a:pt x="677" y="51"/>
                  </a:cubicBezTo>
                  <a:cubicBezTo>
                    <a:pt x="677" y="26"/>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
            <p:cNvSpPr/>
            <p:nvPr/>
          </p:nvSpPr>
          <p:spPr>
            <a:xfrm>
              <a:off x="709024" y="2737095"/>
              <a:ext cx="68015" cy="7768"/>
            </a:xfrm>
            <a:custGeom>
              <a:avLst/>
              <a:gdLst/>
              <a:ahLst/>
              <a:cxnLst/>
              <a:rect l="l" t="t" r="r" b="b"/>
              <a:pathLst>
                <a:path w="753" h="86" extrusionOk="0">
                  <a:moveTo>
                    <a:pt x="732" y="0"/>
                  </a:moveTo>
                  <a:cubicBezTo>
                    <a:pt x="729" y="0"/>
                    <a:pt x="727" y="3"/>
                    <a:pt x="727" y="10"/>
                  </a:cubicBezTo>
                  <a:cubicBezTo>
                    <a:pt x="614" y="23"/>
                    <a:pt x="501" y="29"/>
                    <a:pt x="389" y="29"/>
                  </a:cubicBezTo>
                  <a:cubicBezTo>
                    <a:pt x="276" y="29"/>
                    <a:pt x="163" y="23"/>
                    <a:pt x="50" y="10"/>
                  </a:cubicBezTo>
                  <a:cubicBezTo>
                    <a:pt x="25" y="10"/>
                    <a:pt x="0" y="10"/>
                    <a:pt x="0" y="35"/>
                  </a:cubicBezTo>
                  <a:cubicBezTo>
                    <a:pt x="0" y="61"/>
                    <a:pt x="25" y="86"/>
                    <a:pt x="25" y="86"/>
                  </a:cubicBezTo>
                  <a:lnTo>
                    <a:pt x="351" y="86"/>
                  </a:lnTo>
                  <a:cubicBezTo>
                    <a:pt x="476" y="86"/>
                    <a:pt x="602" y="86"/>
                    <a:pt x="727" y="61"/>
                  </a:cubicBezTo>
                  <a:cubicBezTo>
                    <a:pt x="752" y="61"/>
                    <a:pt x="752" y="61"/>
                    <a:pt x="752" y="35"/>
                  </a:cubicBezTo>
                  <a:cubicBezTo>
                    <a:pt x="752" y="18"/>
                    <a:pt x="740"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
            <p:cNvSpPr/>
            <p:nvPr/>
          </p:nvSpPr>
          <p:spPr>
            <a:xfrm>
              <a:off x="697643" y="2760669"/>
              <a:ext cx="77138" cy="11381"/>
            </a:xfrm>
            <a:custGeom>
              <a:avLst/>
              <a:gdLst/>
              <a:ahLst/>
              <a:cxnLst/>
              <a:rect l="l" t="t" r="r" b="b"/>
              <a:pathLst>
                <a:path w="854" h="126" extrusionOk="0">
                  <a:moveTo>
                    <a:pt x="26" y="0"/>
                  </a:moveTo>
                  <a:cubicBezTo>
                    <a:pt x="26" y="0"/>
                    <a:pt x="1" y="25"/>
                    <a:pt x="1" y="50"/>
                  </a:cubicBezTo>
                  <a:cubicBezTo>
                    <a:pt x="1" y="50"/>
                    <a:pt x="1" y="75"/>
                    <a:pt x="26" y="75"/>
                  </a:cubicBezTo>
                  <a:cubicBezTo>
                    <a:pt x="176" y="100"/>
                    <a:pt x="327" y="125"/>
                    <a:pt x="452" y="125"/>
                  </a:cubicBezTo>
                  <a:cubicBezTo>
                    <a:pt x="577" y="125"/>
                    <a:pt x="703" y="125"/>
                    <a:pt x="828" y="100"/>
                  </a:cubicBezTo>
                  <a:cubicBezTo>
                    <a:pt x="853" y="100"/>
                    <a:pt x="853" y="75"/>
                    <a:pt x="853" y="50"/>
                  </a:cubicBezTo>
                  <a:cubicBezTo>
                    <a:pt x="853" y="25"/>
                    <a:pt x="828" y="25"/>
                    <a:pt x="828" y="25"/>
                  </a:cubicBezTo>
                  <a:cubicBezTo>
                    <a:pt x="723" y="44"/>
                    <a:pt x="621" y="52"/>
                    <a:pt x="520" y="52"/>
                  </a:cubicBezTo>
                  <a:cubicBezTo>
                    <a:pt x="357" y="52"/>
                    <a:pt x="196" y="31"/>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
            <p:cNvSpPr/>
            <p:nvPr/>
          </p:nvSpPr>
          <p:spPr>
            <a:xfrm>
              <a:off x="675062" y="2800411"/>
              <a:ext cx="52118" cy="12374"/>
            </a:xfrm>
            <a:custGeom>
              <a:avLst/>
              <a:gdLst/>
              <a:ahLst/>
              <a:cxnLst/>
              <a:rect l="l" t="t" r="r" b="b"/>
              <a:pathLst>
                <a:path w="577" h="137" extrusionOk="0">
                  <a:moveTo>
                    <a:pt x="543" y="1"/>
                  </a:moveTo>
                  <a:cubicBezTo>
                    <a:pt x="539" y="1"/>
                    <a:pt x="534" y="4"/>
                    <a:pt x="527" y="11"/>
                  </a:cubicBezTo>
                  <a:cubicBezTo>
                    <a:pt x="376" y="61"/>
                    <a:pt x="201" y="61"/>
                    <a:pt x="50" y="61"/>
                  </a:cubicBezTo>
                  <a:cubicBezTo>
                    <a:pt x="25" y="61"/>
                    <a:pt x="0" y="61"/>
                    <a:pt x="0" y="86"/>
                  </a:cubicBezTo>
                  <a:cubicBezTo>
                    <a:pt x="0" y="111"/>
                    <a:pt x="25" y="111"/>
                    <a:pt x="50" y="136"/>
                  </a:cubicBezTo>
                  <a:lnTo>
                    <a:pt x="151" y="136"/>
                  </a:lnTo>
                  <a:cubicBezTo>
                    <a:pt x="276" y="136"/>
                    <a:pt x="426" y="111"/>
                    <a:pt x="552" y="61"/>
                  </a:cubicBezTo>
                  <a:cubicBezTo>
                    <a:pt x="552" y="61"/>
                    <a:pt x="577" y="36"/>
                    <a:pt x="577" y="36"/>
                  </a:cubicBezTo>
                  <a:cubicBezTo>
                    <a:pt x="559" y="18"/>
                    <a:pt x="55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
            <p:cNvSpPr/>
            <p:nvPr/>
          </p:nvSpPr>
          <p:spPr>
            <a:xfrm>
              <a:off x="666029" y="2827599"/>
              <a:ext cx="49859" cy="10116"/>
            </a:xfrm>
            <a:custGeom>
              <a:avLst/>
              <a:gdLst/>
              <a:ahLst/>
              <a:cxnLst/>
              <a:rect l="l" t="t" r="r" b="b"/>
              <a:pathLst>
                <a:path w="552" h="112" extrusionOk="0">
                  <a:moveTo>
                    <a:pt x="518" y="1"/>
                  </a:moveTo>
                  <a:cubicBezTo>
                    <a:pt x="514" y="1"/>
                    <a:pt x="509" y="4"/>
                    <a:pt x="501" y="11"/>
                  </a:cubicBezTo>
                  <a:cubicBezTo>
                    <a:pt x="395" y="29"/>
                    <a:pt x="289" y="46"/>
                    <a:pt x="182" y="46"/>
                  </a:cubicBezTo>
                  <a:cubicBezTo>
                    <a:pt x="138" y="46"/>
                    <a:pt x="94" y="43"/>
                    <a:pt x="50" y="36"/>
                  </a:cubicBezTo>
                  <a:cubicBezTo>
                    <a:pt x="25" y="36"/>
                    <a:pt x="0" y="36"/>
                    <a:pt x="0" y="61"/>
                  </a:cubicBezTo>
                  <a:cubicBezTo>
                    <a:pt x="0" y="86"/>
                    <a:pt x="0" y="111"/>
                    <a:pt x="25" y="111"/>
                  </a:cubicBezTo>
                  <a:lnTo>
                    <a:pt x="175" y="111"/>
                  </a:lnTo>
                  <a:cubicBezTo>
                    <a:pt x="301" y="111"/>
                    <a:pt x="401" y="86"/>
                    <a:pt x="526" y="61"/>
                  </a:cubicBezTo>
                  <a:cubicBezTo>
                    <a:pt x="526" y="61"/>
                    <a:pt x="551" y="36"/>
                    <a:pt x="551" y="36"/>
                  </a:cubicBezTo>
                  <a:cubicBezTo>
                    <a:pt x="534" y="18"/>
                    <a:pt x="52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
            <p:cNvSpPr/>
            <p:nvPr/>
          </p:nvSpPr>
          <p:spPr>
            <a:xfrm>
              <a:off x="566402" y="2889651"/>
              <a:ext cx="95112" cy="13639"/>
            </a:xfrm>
            <a:custGeom>
              <a:avLst/>
              <a:gdLst/>
              <a:ahLst/>
              <a:cxnLst/>
              <a:rect l="l" t="t" r="r" b="b"/>
              <a:pathLst>
                <a:path w="1053" h="151" extrusionOk="0">
                  <a:moveTo>
                    <a:pt x="50" y="1"/>
                  </a:moveTo>
                  <a:cubicBezTo>
                    <a:pt x="25" y="1"/>
                    <a:pt x="25" y="1"/>
                    <a:pt x="0" y="26"/>
                  </a:cubicBezTo>
                  <a:cubicBezTo>
                    <a:pt x="0" y="51"/>
                    <a:pt x="25" y="51"/>
                    <a:pt x="25" y="76"/>
                  </a:cubicBezTo>
                  <a:cubicBezTo>
                    <a:pt x="276" y="126"/>
                    <a:pt x="502" y="151"/>
                    <a:pt x="752" y="151"/>
                  </a:cubicBezTo>
                  <a:lnTo>
                    <a:pt x="1003" y="151"/>
                  </a:lnTo>
                  <a:cubicBezTo>
                    <a:pt x="1028" y="151"/>
                    <a:pt x="1053" y="126"/>
                    <a:pt x="1053" y="101"/>
                  </a:cubicBezTo>
                  <a:cubicBezTo>
                    <a:pt x="1053" y="76"/>
                    <a:pt x="1028" y="76"/>
                    <a:pt x="1003" y="76"/>
                  </a:cubicBezTo>
                  <a:cubicBezTo>
                    <a:pt x="921" y="82"/>
                    <a:pt x="841" y="85"/>
                    <a:pt x="762" y="85"/>
                  </a:cubicBezTo>
                  <a:cubicBezTo>
                    <a:pt x="525" y="85"/>
                    <a:pt x="295" y="5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
            <p:cNvSpPr/>
            <p:nvPr/>
          </p:nvSpPr>
          <p:spPr>
            <a:xfrm>
              <a:off x="559628" y="2914581"/>
              <a:ext cx="67924" cy="9123"/>
            </a:xfrm>
            <a:custGeom>
              <a:avLst/>
              <a:gdLst/>
              <a:ahLst/>
              <a:cxnLst/>
              <a:rect l="l" t="t" r="r" b="b"/>
              <a:pathLst>
                <a:path w="752" h="101" extrusionOk="0">
                  <a:moveTo>
                    <a:pt x="25" y="0"/>
                  </a:moveTo>
                  <a:cubicBezTo>
                    <a:pt x="25" y="0"/>
                    <a:pt x="0" y="25"/>
                    <a:pt x="0" y="25"/>
                  </a:cubicBezTo>
                  <a:cubicBezTo>
                    <a:pt x="0" y="50"/>
                    <a:pt x="0" y="75"/>
                    <a:pt x="25" y="75"/>
                  </a:cubicBezTo>
                  <a:cubicBezTo>
                    <a:pt x="201" y="101"/>
                    <a:pt x="351" y="101"/>
                    <a:pt x="526" y="101"/>
                  </a:cubicBezTo>
                  <a:lnTo>
                    <a:pt x="702" y="101"/>
                  </a:lnTo>
                  <a:cubicBezTo>
                    <a:pt x="727" y="101"/>
                    <a:pt x="752" y="75"/>
                    <a:pt x="752" y="75"/>
                  </a:cubicBezTo>
                  <a:cubicBezTo>
                    <a:pt x="752" y="50"/>
                    <a:pt x="727" y="25"/>
                    <a:pt x="702" y="25"/>
                  </a:cubicBezTo>
                  <a:cubicBezTo>
                    <a:pt x="636" y="33"/>
                    <a:pt x="570" y="36"/>
                    <a:pt x="504" y="36"/>
                  </a:cubicBezTo>
                  <a:cubicBezTo>
                    <a:pt x="344" y="36"/>
                    <a:pt x="185"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
            <p:cNvSpPr/>
            <p:nvPr/>
          </p:nvSpPr>
          <p:spPr>
            <a:xfrm>
              <a:off x="527924" y="2932645"/>
              <a:ext cx="70273" cy="6865"/>
            </a:xfrm>
            <a:custGeom>
              <a:avLst/>
              <a:gdLst/>
              <a:ahLst/>
              <a:cxnLst/>
              <a:rect l="l" t="t" r="r" b="b"/>
              <a:pathLst>
                <a:path w="778" h="76" extrusionOk="0">
                  <a:moveTo>
                    <a:pt x="50" y="1"/>
                  </a:moveTo>
                  <a:cubicBezTo>
                    <a:pt x="25" y="1"/>
                    <a:pt x="0" y="26"/>
                    <a:pt x="0" y="51"/>
                  </a:cubicBezTo>
                  <a:cubicBezTo>
                    <a:pt x="0" y="51"/>
                    <a:pt x="25" y="76"/>
                    <a:pt x="25" y="76"/>
                  </a:cubicBezTo>
                  <a:lnTo>
                    <a:pt x="752" y="76"/>
                  </a:lnTo>
                  <a:cubicBezTo>
                    <a:pt x="777" y="76"/>
                    <a:pt x="777" y="51"/>
                    <a:pt x="777" y="26"/>
                  </a:cubicBezTo>
                  <a:cubicBezTo>
                    <a:pt x="777" y="1"/>
                    <a:pt x="777" y="1"/>
                    <a:pt x="752" y="1"/>
                  </a:cubicBezTo>
                  <a:cubicBezTo>
                    <a:pt x="585" y="1"/>
                    <a:pt x="429" y="12"/>
                    <a:pt x="277" y="12"/>
                  </a:cubicBezTo>
                  <a:cubicBezTo>
                    <a:pt x="201" y="12"/>
                    <a:pt x="126" y="9"/>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
            <p:cNvSpPr/>
            <p:nvPr/>
          </p:nvSpPr>
          <p:spPr>
            <a:xfrm>
              <a:off x="505253" y="2950800"/>
              <a:ext cx="70273" cy="13639"/>
            </a:xfrm>
            <a:custGeom>
              <a:avLst/>
              <a:gdLst/>
              <a:ahLst/>
              <a:cxnLst/>
              <a:rect l="l" t="t" r="r" b="b"/>
              <a:pathLst>
                <a:path w="778" h="151" extrusionOk="0">
                  <a:moveTo>
                    <a:pt x="51" y="0"/>
                  </a:moveTo>
                  <a:cubicBezTo>
                    <a:pt x="26" y="0"/>
                    <a:pt x="26" y="25"/>
                    <a:pt x="1" y="25"/>
                  </a:cubicBezTo>
                  <a:cubicBezTo>
                    <a:pt x="1" y="50"/>
                    <a:pt x="26" y="75"/>
                    <a:pt x="26" y="75"/>
                  </a:cubicBezTo>
                  <a:cubicBezTo>
                    <a:pt x="176" y="126"/>
                    <a:pt x="326" y="151"/>
                    <a:pt x="477" y="151"/>
                  </a:cubicBezTo>
                  <a:cubicBezTo>
                    <a:pt x="577" y="151"/>
                    <a:pt x="652" y="126"/>
                    <a:pt x="752" y="126"/>
                  </a:cubicBezTo>
                  <a:cubicBezTo>
                    <a:pt x="752" y="126"/>
                    <a:pt x="778" y="101"/>
                    <a:pt x="778" y="75"/>
                  </a:cubicBezTo>
                  <a:cubicBezTo>
                    <a:pt x="778" y="50"/>
                    <a:pt x="752" y="50"/>
                    <a:pt x="727" y="50"/>
                  </a:cubicBezTo>
                  <a:cubicBezTo>
                    <a:pt x="647" y="68"/>
                    <a:pt x="568" y="77"/>
                    <a:pt x="488" y="77"/>
                  </a:cubicBezTo>
                  <a:cubicBezTo>
                    <a:pt x="342" y="77"/>
                    <a:pt x="196" y="4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
            <p:cNvSpPr/>
            <p:nvPr/>
          </p:nvSpPr>
          <p:spPr>
            <a:xfrm>
              <a:off x="473549" y="2971123"/>
              <a:ext cx="81563" cy="13729"/>
            </a:xfrm>
            <a:custGeom>
              <a:avLst/>
              <a:gdLst/>
              <a:ahLst/>
              <a:cxnLst/>
              <a:rect l="l" t="t" r="r" b="b"/>
              <a:pathLst>
                <a:path w="903" h="152" extrusionOk="0">
                  <a:moveTo>
                    <a:pt x="51" y="1"/>
                  </a:moveTo>
                  <a:cubicBezTo>
                    <a:pt x="26" y="1"/>
                    <a:pt x="1" y="26"/>
                    <a:pt x="1" y="26"/>
                  </a:cubicBezTo>
                  <a:cubicBezTo>
                    <a:pt x="1" y="51"/>
                    <a:pt x="1" y="76"/>
                    <a:pt x="26" y="76"/>
                  </a:cubicBezTo>
                  <a:cubicBezTo>
                    <a:pt x="251" y="126"/>
                    <a:pt x="477" y="151"/>
                    <a:pt x="702" y="151"/>
                  </a:cubicBezTo>
                  <a:lnTo>
                    <a:pt x="853" y="151"/>
                  </a:lnTo>
                  <a:cubicBezTo>
                    <a:pt x="878" y="151"/>
                    <a:pt x="903" y="126"/>
                    <a:pt x="903" y="101"/>
                  </a:cubicBezTo>
                  <a:cubicBezTo>
                    <a:pt x="903" y="76"/>
                    <a:pt x="878" y="76"/>
                    <a:pt x="853" y="76"/>
                  </a:cubicBezTo>
                  <a:cubicBezTo>
                    <a:pt x="577" y="76"/>
                    <a:pt x="301"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
            <p:cNvSpPr/>
            <p:nvPr/>
          </p:nvSpPr>
          <p:spPr>
            <a:xfrm>
              <a:off x="441846" y="2991536"/>
              <a:ext cx="86170" cy="18155"/>
            </a:xfrm>
            <a:custGeom>
              <a:avLst/>
              <a:gdLst/>
              <a:ahLst/>
              <a:cxnLst/>
              <a:rect l="l" t="t" r="r" b="b"/>
              <a:pathLst>
                <a:path w="954" h="201" extrusionOk="0">
                  <a:moveTo>
                    <a:pt x="51" y="0"/>
                  </a:moveTo>
                  <a:cubicBezTo>
                    <a:pt x="26" y="0"/>
                    <a:pt x="1" y="0"/>
                    <a:pt x="1" y="25"/>
                  </a:cubicBezTo>
                  <a:cubicBezTo>
                    <a:pt x="1" y="51"/>
                    <a:pt x="26" y="51"/>
                    <a:pt x="26" y="76"/>
                  </a:cubicBezTo>
                  <a:lnTo>
                    <a:pt x="903" y="176"/>
                  </a:lnTo>
                  <a:cubicBezTo>
                    <a:pt x="903" y="201"/>
                    <a:pt x="903" y="201"/>
                    <a:pt x="903" y="201"/>
                  </a:cubicBezTo>
                  <a:cubicBezTo>
                    <a:pt x="928" y="201"/>
                    <a:pt x="928" y="176"/>
                    <a:pt x="953" y="151"/>
                  </a:cubicBezTo>
                  <a:cubicBezTo>
                    <a:pt x="953" y="151"/>
                    <a:pt x="928" y="126"/>
                    <a:pt x="903" y="126"/>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
            <p:cNvSpPr/>
            <p:nvPr/>
          </p:nvSpPr>
          <p:spPr>
            <a:xfrm>
              <a:off x="423781" y="3019988"/>
              <a:ext cx="81563" cy="12374"/>
            </a:xfrm>
            <a:custGeom>
              <a:avLst/>
              <a:gdLst/>
              <a:ahLst/>
              <a:cxnLst/>
              <a:rect l="l" t="t" r="r" b="b"/>
              <a:pathLst>
                <a:path w="903" h="137" extrusionOk="0">
                  <a:moveTo>
                    <a:pt x="29" y="1"/>
                  </a:moveTo>
                  <a:cubicBezTo>
                    <a:pt x="13" y="1"/>
                    <a:pt x="0" y="19"/>
                    <a:pt x="0" y="36"/>
                  </a:cubicBezTo>
                  <a:cubicBezTo>
                    <a:pt x="0" y="36"/>
                    <a:pt x="0" y="61"/>
                    <a:pt x="25" y="61"/>
                  </a:cubicBezTo>
                  <a:cubicBezTo>
                    <a:pt x="201" y="111"/>
                    <a:pt x="401" y="137"/>
                    <a:pt x="577" y="137"/>
                  </a:cubicBezTo>
                  <a:cubicBezTo>
                    <a:pt x="677" y="137"/>
                    <a:pt x="777" y="137"/>
                    <a:pt x="852" y="111"/>
                  </a:cubicBezTo>
                  <a:cubicBezTo>
                    <a:pt x="878" y="111"/>
                    <a:pt x="903" y="86"/>
                    <a:pt x="903" y="86"/>
                  </a:cubicBezTo>
                  <a:cubicBezTo>
                    <a:pt x="903" y="61"/>
                    <a:pt x="878" y="36"/>
                    <a:pt x="852" y="36"/>
                  </a:cubicBezTo>
                  <a:cubicBezTo>
                    <a:pt x="747" y="55"/>
                    <a:pt x="642" y="64"/>
                    <a:pt x="538" y="64"/>
                  </a:cubicBezTo>
                  <a:cubicBezTo>
                    <a:pt x="370" y="64"/>
                    <a:pt x="205" y="42"/>
                    <a:pt x="50" y="11"/>
                  </a:cubicBezTo>
                  <a:cubicBezTo>
                    <a:pt x="43" y="4"/>
                    <a:pt x="36"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
            <p:cNvSpPr/>
            <p:nvPr/>
          </p:nvSpPr>
          <p:spPr>
            <a:xfrm>
              <a:off x="373922" y="3041305"/>
              <a:ext cx="95203" cy="15987"/>
            </a:xfrm>
            <a:custGeom>
              <a:avLst/>
              <a:gdLst/>
              <a:ahLst/>
              <a:cxnLst/>
              <a:rect l="l" t="t" r="r" b="b"/>
              <a:pathLst>
                <a:path w="1054" h="177" extrusionOk="0">
                  <a:moveTo>
                    <a:pt x="26" y="1"/>
                  </a:moveTo>
                  <a:cubicBezTo>
                    <a:pt x="26" y="1"/>
                    <a:pt x="1" y="1"/>
                    <a:pt x="1" y="26"/>
                  </a:cubicBezTo>
                  <a:cubicBezTo>
                    <a:pt x="1" y="51"/>
                    <a:pt x="1" y="76"/>
                    <a:pt x="26" y="76"/>
                  </a:cubicBezTo>
                  <a:cubicBezTo>
                    <a:pt x="352" y="101"/>
                    <a:pt x="703" y="151"/>
                    <a:pt x="1029" y="176"/>
                  </a:cubicBezTo>
                  <a:cubicBezTo>
                    <a:pt x="1054" y="176"/>
                    <a:pt x="1054" y="151"/>
                    <a:pt x="1054" y="126"/>
                  </a:cubicBezTo>
                  <a:cubicBezTo>
                    <a:pt x="1054" y="101"/>
                    <a:pt x="1054" y="101"/>
                    <a:pt x="1029" y="101"/>
                  </a:cubicBezTo>
                  <a:cubicBezTo>
                    <a:pt x="703" y="76"/>
                    <a:pt x="37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
            <p:cNvSpPr/>
            <p:nvPr/>
          </p:nvSpPr>
          <p:spPr>
            <a:xfrm>
              <a:off x="312863" y="3059460"/>
              <a:ext cx="92854" cy="15897"/>
            </a:xfrm>
            <a:custGeom>
              <a:avLst/>
              <a:gdLst/>
              <a:ahLst/>
              <a:cxnLst/>
              <a:rect l="l" t="t" r="r" b="b"/>
              <a:pathLst>
                <a:path w="1028" h="176" extrusionOk="0">
                  <a:moveTo>
                    <a:pt x="50" y="0"/>
                  </a:moveTo>
                  <a:cubicBezTo>
                    <a:pt x="25" y="0"/>
                    <a:pt x="0" y="25"/>
                    <a:pt x="0" y="50"/>
                  </a:cubicBezTo>
                  <a:cubicBezTo>
                    <a:pt x="0" y="50"/>
                    <a:pt x="25" y="76"/>
                    <a:pt x="25" y="76"/>
                  </a:cubicBezTo>
                  <a:cubicBezTo>
                    <a:pt x="276" y="151"/>
                    <a:pt x="552" y="176"/>
                    <a:pt x="802" y="176"/>
                  </a:cubicBezTo>
                  <a:cubicBezTo>
                    <a:pt x="877" y="176"/>
                    <a:pt x="928" y="176"/>
                    <a:pt x="1003" y="151"/>
                  </a:cubicBezTo>
                  <a:cubicBezTo>
                    <a:pt x="1003" y="151"/>
                    <a:pt x="1028" y="151"/>
                    <a:pt x="1028" y="126"/>
                  </a:cubicBezTo>
                  <a:cubicBezTo>
                    <a:pt x="1028" y="101"/>
                    <a:pt x="1003" y="101"/>
                    <a:pt x="978" y="101"/>
                  </a:cubicBezTo>
                  <a:cubicBezTo>
                    <a:pt x="677" y="101"/>
                    <a:pt x="351"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
            <p:cNvSpPr/>
            <p:nvPr/>
          </p:nvSpPr>
          <p:spPr>
            <a:xfrm>
              <a:off x="285676" y="3082041"/>
              <a:ext cx="95203" cy="13729"/>
            </a:xfrm>
            <a:custGeom>
              <a:avLst/>
              <a:gdLst/>
              <a:ahLst/>
              <a:cxnLst/>
              <a:rect l="l" t="t" r="r" b="b"/>
              <a:pathLst>
                <a:path w="1054" h="152" extrusionOk="0">
                  <a:moveTo>
                    <a:pt x="51" y="1"/>
                  </a:moveTo>
                  <a:cubicBezTo>
                    <a:pt x="26" y="1"/>
                    <a:pt x="26" y="26"/>
                    <a:pt x="0" y="26"/>
                  </a:cubicBezTo>
                  <a:cubicBezTo>
                    <a:pt x="0" y="51"/>
                    <a:pt x="26" y="76"/>
                    <a:pt x="51" y="76"/>
                  </a:cubicBezTo>
                  <a:lnTo>
                    <a:pt x="1028" y="151"/>
                  </a:lnTo>
                  <a:cubicBezTo>
                    <a:pt x="1053" y="151"/>
                    <a:pt x="1053" y="151"/>
                    <a:pt x="1053" y="126"/>
                  </a:cubicBezTo>
                  <a:cubicBezTo>
                    <a:pt x="1053"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
            <p:cNvSpPr/>
            <p:nvPr/>
          </p:nvSpPr>
          <p:spPr>
            <a:xfrm>
              <a:off x="256230" y="3104712"/>
              <a:ext cx="90686" cy="11381"/>
            </a:xfrm>
            <a:custGeom>
              <a:avLst/>
              <a:gdLst/>
              <a:ahLst/>
              <a:cxnLst/>
              <a:rect l="l" t="t" r="r" b="b"/>
              <a:pathLst>
                <a:path w="1004" h="126" extrusionOk="0">
                  <a:moveTo>
                    <a:pt x="51" y="1"/>
                  </a:moveTo>
                  <a:cubicBezTo>
                    <a:pt x="26" y="1"/>
                    <a:pt x="1" y="26"/>
                    <a:pt x="1" y="51"/>
                  </a:cubicBezTo>
                  <a:cubicBezTo>
                    <a:pt x="1" y="51"/>
                    <a:pt x="26" y="76"/>
                    <a:pt x="51" y="76"/>
                  </a:cubicBezTo>
                  <a:lnTo>
                    <a:pt x="953" y="126"/>
                  </a:lnTo>
                  <a:cubicBezTo>
                    <a:pt x="978" y="126"/>
                    <a:pt x="1003" y="101"/>
                    <a:pt x="1003" y="76"/>
                  </a:cubicBezTo>
                  <a:cubicBezTo>
                    <a:pt x="1003" y="76"/>
                    <a:pt x="978" y="51"/>
                    <a:pt x="953"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
            <p:cNvSpPr/>
            <p:nvPr/>
          </p:nvSpPr>
          <p:spPr>
            <a:xfrm>
              <a:off x="217752" y="3125125"/>
              <a:ext cx="88428" cy="11381"/>
            </a:xfrm>
            <a:custGeom>
              <a:avLst/>
              <a:gdLst/>
              <a:ahLst/>
              <a:cxnLst/>
              <a:rect l="l" t="t" r="r" b="b"/>
              <a:pathLst>
                <a:path w="979" h="126" extrusionOk="0">
                  <a:moveTo>
                    <a:pt x="51" y="0"/>
                  </a:moveTo>
                  <a:cubicBezTo>
                    <a:pt x="26" y="0"/>
                    <a:pt x="1" y="25"/>
                    <a:pt x="1" y="25"/>
                  </a:cubicBezTo>
                  <a:cubicBezTo>
                    <a:pt x="1" y="50"/>
                    <a:pt x="26" y="75"/>
                    <a:pt x="51" y="75"/>
                  </a:cubicBezTo>
                  <a:lnTo>
                    <a:pt x="953" y="125"/>
                  </a:lnTo>
                  <a:cubicBezTo>
                    <a:pt x="953" y="125"/>
                    <a:pt x="978" y="125"/>
                    <a:pt x="978" y="100"/>
                  </a:cubicBezTo>
                  <a:cubicBezTo>
                    <a:pt x="978" y="75"/>
                    <a:pt x="978" y="50"/>
                    <a:pt x="953" y="50"/>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
            <p:cNvSpPr/>
            <p:nvPr/>
          </p:nvSpPr>
          <p:spPr>
            <a:xfrm>
              <a:off x="-155737" y="3009601"/>
              <a:ext cx="346396" cy="29535"/>
            </a:xfrm>
            <a:custGeom>
              <a:avLst/>
              <a:gdLst/>
              <a:ahLst/>
              <a:cxnLst/>
              <a:rect l="l" t="t" r="r" b="b"/>
              <a:pathLst>
                <a:path w="3835" h="327" extrusionOk="0">
                  <a:moveTo>
                    <a:pt x="50" y="1"/>
                  </a:moveTo>
                  <a:cubicBezTo>
                    <a:pt x="25" y="1"/>
                    <a:pt x="25" y="26"/>
                    <a:pt x="0" y="51"/>
                  </a:cubicBezTo>
                  <a:cubicBezTo>
                    <a:pt x="0" y="51"/>
                    <a:pt x="25" y="76"/>
                    <a:pt x="50" y="76"/>
                  </a:cubicBezTo>
                  <a:cubicBezTo>
                    <a:pt x="928" y="277"/>
                    <a:pt x="1830" y="327"/>
                    <a:pt x="2732" y="327"/>
                  </a:cubicBezTo>
                  <a:cubicBezTo>
                    <a:pt x="3108" y="327"/>
                    <a:pt x="3459" y="327"/>
                    <a:pt x="3810" y="302"/>
                  </a:cubicBezTo>
                  <a:cubicBezTo>
                    <a:pt x="3835" y="302"/>
                    <a:pt x="3835" y="302"/>
                    <a:pt x="3835" y="277"/>
                  </a:cubicBezTo>
                  <a:cubicBezTo>
                    <a:pt x="3835" y="252"/>
                    <a:pt x="3835" y="252"/>
                    <a:pt x="3810" y="252"/>
                  </a:cubicBezTo>
                  <a:cubicBezTo>
                    <a:pt x="3617" y="252"/>
                    <a:pt x="3424" y="252"/>
                    <a:pt x="3230" y="252"/>
                  </a:cubicBezTo>
                  <a:cubicBezTo>
                    <a:pt x="2165" y="252"/>
                    <a:pt x="1090" y="23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
            <p:cNvSpPr/>
            <p:nvPr/>
          </p:nvSpPr>
          <p:spPr>
            <a:xfrm>
              <a:off x="-169376" y="2984762"/>
              <a:ext cx="262755" cy="27187"/>
            </a:xfrm>
            <a:custGeom>
              <a:avLst/>
              <a:gdLst/>
              <a:ahLst/>
              <a:cxnLst/>
              <a:rect l="l" t="t" r="r" b="b"/>
              <a:pathLst>
                <a:path w="2909" h="301" extrusionOk="0">
                  <a:moveTo>
                    <a:pt x="26" y="0"/>
                  </a:moveTo>
                  <a:cubicBezTo>
                    <a:pt x="26" y="0"/>
                    <a:pt x="1" y="0"/>
                    <a:pt x="1" y="25"/>
                  </a:cubicBezTo>
                  <a:cubicBezTo>
                    <a:pt x="1" y="50"/>
                    <a:pt x="1" y="75"/>
                    <a:pt x="26" y="75"/>
                  </a:cubicBezTo>
                  <a:cubicBezTo>
                    <a:pt x="778" y="226"/>
                    <a:pt x="1630" y="301"/>
                    <a:pt x="2532" y="301"/>
                  </a:cubicBezTo>
                  <a:lnTo>
                    <a:pt x="2858" y="301"/>
                  </a:lnTo>
                  <a:cubicBezTo>
                    <a:pt x="2883" y="301"/>
                    <a:pt x="2908" y="276"/>
                    <a:pt x="2908" y="251"/>
                  </a:cubicBezTo>
                  <a:cubicBezTo>
                    <a:pt x="2908" y="226"/>
                    <a:pt x="2883" y="226"/>
                    <a:pt x="2858" y="226"/>
                  </a:cubicBezTo>
                  <a:cubicBezTo>
                    <a:pt x="2730" y="229"/>
                    <a:pt x="2602" y="231"/>
                    <a:pt x="2476" y="231"/>
                  </a:cubicBezTo>
                  <a:cubicBezTo>
                    <a:pt x="1594" y="231"/>
                    <a:pt x="772" y="154"/>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
            <p:cNvSpPr/>
            <p:nvPr/>
          </p:nvSpPr>
          <p:spPr>
            <a:xfrm>
              <a:off x="575435" y="2023899"/>
              <a:ext cx="36311" cy="10116"/>
            </a:xfrm>
            <a:custGeom>
              <a:avLst/>
              <a:gdLst/>
              <a:ahLst/>
              <a:cxnLst/>
              <a:rect l="l" t="t" r="r" b="b"/>
              <a:pathLst>
                <a:path w="402" h="112" extrusionOk="0">
                  <a:moveTo>
                    <a:pt x="359" y="0"/>
                  </a:moveTo>
                  <a:cubicBezTo>
                    <a:pt x="354" y="0"/>
                    <a:pt x="351" y="3"/>
                    <a:pt x="351" y="12"/>
                  </a:cubicBezTo>
                  <a:cubicBezTo>
                    <a:pt x="251" y="37"/>
                    <a:pt x="151" y="37"/>
                    <a:pt x="51" y="37"/>
                  </a:cubicBezTo>
                  <a:cubicBezTo>
                    <a:pt x="26" y="37"/>
                    <a:pt x="26" y="37"/>
                    <a:pt x="1" y="62"/>
                  </a:cubicBezTo>
                  <a:cubicBezTo>
                    <a:pt x="1" y="87"/>
                    <a:pt x="26" y="112"/>
                    <a:pt x="51" y="112"/>
                  </a:cubicBezTo>
                  <a:lnTo>
                    <a:pt x="126" y="112"/>
                  </a:lnTo>
                  <a:cubicBezTo>
                    <a:pt x="201" y="112"/>
                    <a:pt x="301" y="87"/>
                    <a:pt x="376" y="62"/>
                  </a:cubicBezTo>
                  <a:cubicBezTo>
                    <a:pt x="376" y="62"/>
                    <a:pt x="402" y="37"/>
                    <a:pt x="402" y="12"/>
                  </a:cubicBezTo>
                  <a:cubicBezTo>
                    <a:pt x="385" y="12"/>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
            <p:cNvSpPr/>
            <p:nvPr/>
          </p:nvSpPr>
          <p:spPr>
            <a:xfrm>
              <a:off x="548247" y="2005744"/>
              <a:ext cx="47692" cy="12465"/>
            </a:xfrm>
            <a:custGeom>
              <a:avLst/>
              <a:gdLst/>
              <a:ahLst/>
              <a:cxnLst/>
              <a:rect l="l" t="t" r="r" b="b"/>
              <a:pathLst>
                <a:path w="528" h="138" extrusionOk="0">
                  <a:moveTo>
                    <a:pt x="483" y="1"/>
                  </a:moveTo>
                  <a:cubicBezTo>
                    <a:pt x="480" y="1"/>
                    <a:pt x="477" y="4"/>
                    <a:pt x="477" y="12"/>
                  </a:cubicBezTo>
                  <a:cubicBezTo>
                    <a:pt x="367" y="49"/>
                    <a:pt x="257" y="72"/>
                    <a:pt x="157" y="72"/>
                  </a:cubicBezTo>
                  <a:cubicBezTo>
                    <a:pt x="120" y="72"/>
                    <a:pt x="84" y="69"/>
                    <a:pt x="51" y="62"/>
                  </a:cubicBezTo>
                  <a:cubicBezTo>
                    <a:pt x="26" y="62"/>
                    <a:pt x="1" y="62"/>
                    <a:pt x="1" y="87"/>
                  </a:cubicBezTo>
                  <a:cubicBezTo>
                    <a:pt x="1" y="112"/>
                    <a:pt x="1" y="137"/>
                    <a:pt x="26" y="137"/>
                  </a:cubicBezTo>
                  <a:lnTo>
                    <a:pt x="151" y="137"/>
                  </a:lnTo>
                  <a:cubicBezTo>
                    <a:pt x="276" y="137"/>
                    <a:pt x="402" y="112"/>
                    <a:pt x="502" y="62"/>
                  </a:cubicBezTo>
                  <a:cubicBezTo>
                    <a:pt x="502" y="62"/>
                    <a:pt x="527" y="37"/>
                    <a:pt x="502" y="12"/>
                  </a:cubicBezTo>
                  <a:cubicBezTo>
                    <a:pt x="502" y="12"/>
                    <a:pt x="491"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
            <p:cNvSpPr/>
            <p:nvPr/>
          </p:nvSpPr>
          <p:spPr>
            <a:xfrm>
              <a:off x="-336836" y="2633855"/>
              <a:ext cx="124558" cy="18245"/>
            </a:xfrm>
            <a:custGeom>
              <a:avLst/>
              <a:gdLst/>
              <a:ahLst/>
              <a:cxnLst/>
              <a:rect l="l" t="t" r="r" b="b"/>
              <a:pathLst>
                <a:path w="1379" h="202" extrusionOk="0">
                  <a:moveTo>
                    <a:pt x="50" y="1"/>
                  </a:moveTo>
                  <a:cubicBezTo>
                    <a:pt x="25" y="1"/>
                    <a:pt x="0" y="1"/>
                    <a:pt x="0" y="26"/>
                  </a:cubicBezTo>
                  <a:cubicBezTo>
                    <a:pt x="0" y="51"/>
                    <a:pt x="25" y="51"/>
                    <a:pt x="25" y="76"/>
                  </a:cubicBezTo>
                  <a:cubicBezTo>
                    <a:pt x="451" y="151"/>
                    <a:pt x="877" y="201"/>
                    <a:pt x="1278" y="201"/>
                  </a:cubicBezTo>
                  <a:lnTo>
                    <a:pt x="1354" y="201"/>
                  </a:lnTo>
                  <a:cubicBezTo>
                    <a:pt x="1354" y="176"/>
                    <a:pt x="1379" y="176"/>
                    <a:pt x="1379" y="151"/>
                  </a:cubicBezTo>
                  <a:cubicBezTo>
                    <a:pt x="1379" y="126"/>
                    <a:pt x="1354" y="126"/>
                    <a:pt x="1354" y="126"/>
                  </a:cubicBezTo>
                  <a:cubicBezTo>
                    <a:pt x="902" y="126"/>
                    <a:pt x="476"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
            <p:cNvSpPr/>
            <p:nvPr/>
          </p:nvSpPr>
          <p:spPr>
            <a:xfrm>
              <a:off x="-323287" y="2656526"/>
              <a:ext cx="92944" cy="20413"/>
            </a:xfrm>
            <a:custGeom>
              <a:avLst/>
              <a:gdLst/>
              <a:ahLst/>
              <a:cxnLst/>
              <a:rect l="l" t="t" r="r" b="b"/>
              <a:pathLst>
                <a:path w="1029" h="226" extrusionOk="0">
                  <a:moveTo>
                    <a:pt x="51" y="0"/>
                  </a:moveTo>
                  <a:cubicBezTo>
                    <a:pt x="51" y="0"/>
                    <a:pt x="26" y="0"/>
                    <a:pt x="26" y="25"/>
                  </a:cubicBezTo>
                  <a:cubicBezTo>
                    <a:pt x="1" y="25"/>
                    <a:pt x="26" y="50"/>
                    <a:pt x="51" y="75"/>
                  </a:cubicBezTo>
                  <a:cubicBezTo>
                    <a:pt x="351" y="176"/>
                    <a:pt x="677" y="226"/>
                    <a:pt x="978" y="226"/>
                  </a:cubicBezTo>
                  <a:cubicBezTo>
                    <a:pt x="1003" y="226"/>
                    <a:pt x="1028" y="201"/>
                    <a:pt x="1028" y="201"/>
                  </a:cubicBezTo>
                  <a:cubicBezTo>
                    <a:pt x="1028" y="176"/>
                    <a:pt x="1003" y="151"/>
                    <a:pt x="978" y="151"/>
                  </a:cubicBezTo>
                  <a:cubicBezTo>
                    <a:pt x="677" y="151"/>
                    <a:pt x="351" y="10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
            <p:cNvSpPr/>
            <p:nvPr/>
          </p:nvSpPr>
          <p:spPr>
            <a:xfrm>
              <a:off x="729346" y="2373542"/>
              <a:ext cx="72531" cy="11381"/>
            </a:xfrm>
            <a:custGeom>
              <a:avLst/>
              <a:gdLst/>
              <a:ahLst/>
              <a:cxnLst/>
              <a:rect l="l" t="t" r="r" b="b"/>
              <a:pathLst>
                <a:path w="803" h="126" extrusionOk="0">
                  <a:moveTo>
                    <a:pt x="51" y="0"/>
                  </a:moveTo>
                  <a:cubicBezTo>
                    <a:pt x="26" y="0"/>
                    <a:pt x="1" y="0"/>
                    <a:pt x="1" y="25"/>
                  </a:cubicBezTo>
                  <a:cubicBezTo>
                    <a:pt x="1" y="50"/>
                    <a:pt x="26" y="75"/>
                    <a:pt x="26" y="75"/>
                  </a:cubicBezTo>
                  <a:cubicBezTo>
                    <a:pt x="176" y="101"/>
                    <a:pt x="302" y="126"/>
                    <a:pt x="427" y="126"/>
                  </a:cubicBezTo>
                  <a:cubicBezTo>
                    <a:pt x="552" y="126"/>
                    <a:pt x="652" y="101"/>
                    <a:pt x="753" y="75"/>
                  </a:cubicBezTo>
                  <a:cubicBezTo>
                    <a:pt x="778" y="75"/>
                    <a:pt x="803" y="75"/>
                    <a:pt x="803" y="50"/>
                  </a:cubicBezTo>
                  <a:cubicBezTo>
                    <a:pt x="778" y="25"/>
                    <a:pt x="778" y="25"/>
                    <a:pt x="753" y="25"/>
                  </a:cubicBezTo>
                  <a:cubicBezTo>
                    <a:pt x="659" y="36"/>
                    <a:pt x="562" y="42"/>
                    <a:pt x="463" y="42"/>
                  </a:cubicBezTo>
                  <a:cubicBezTo>
                    <a:pt x="324" y="42"/>
                    <a:pt x="183" y="3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
            <p:cNvSpPr/>
            <p:nvPr/>
          </p:nvSpPr>
          <p:spPr>
            <a:xfrm>
              <a:off x="-359507" y="1972866"/>
              <a:ext cx="233309" cy="40826"/>
            </a:xfrm>
            <a:custGeom>
              <a:avLst/>
              <a:gdLst/>
              <a:ahLst/>
              <a:cxnLst/>
              <a:rect l="l" t="t" r="r" b="b"/>
              <a:pathLst>
                <a:path w="2583" h="452" extrusionOk="0">
                  <a:moveTo>
                    <a:pt x="51" y="0"/>
                  </a:moveTo>
                  <a:cubicBezTo>
                    <a:pt x="51" y="0"/>
                    <a:pt x="26" y="25"/>
                    <a:pt x="26" y="25"/>
                  </a:cubicBezTo>
                  <a:cubicBezTo>
                    <a:pt x="1" y="50"/>
                    <a:pt x="26" y="75"/>
                    <a:pt x="51" y="75"/>
                  </a:cubicBezTo>
                  <a:cubicBezTo>
                    <a:pt x="853" y="276"/>
                    <a:pt x="1705" y="401"/>
                    <a:pt x="2532" y="451"/>
                  </a:cubicBezTo>
                  <a:cubicBezTo>
                    <a:pt x="2557" y="451"/>
                    <a:pt x="2582" y="451"/>
                    <a:pt x="2582" y="426"/>
                  </a:cubicBezTo>
                  <a:cubicBezTo>
                    <a:pt x="2582" y="401"/>
                    <a:pt x="2557" y="401"/>
                    <a:pt x="2557" y="401"/>
                  </a:cubicBezTo>
                  <a:cubicBezTo>
                    <a:pt x="1705" y="326"/>
                    <a:pt x="878" y="2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
            <p:cNvSpPr/>
            <p:nvPr/>
          </p:nvSpPr>
          <p:spPr>
            <a:xfrm>
              <a:off x="-203337" y="1907201"/>
              <a:ext cx="344229" cy="43084"/>
            </a:xfrm>
            <a:custGeom>
              <a:avLst/>
              <a:gdLst/>
              <a:ahLst/>
              <a:cxnLst/>
              <a:rect l="l" t="t" r="r" b="b"/>
              <a:pathLst>
                <a:path w="3811" h="477" extrusionOk="0">
                  <a:moveTo>
                    <a:pt x="51" y="0"/>
                  </a:moveTo>
                  <a:cubicBezTo>
                    <a:pt x="26" y="0"/>
                    <a:pt x="1" y="0"/>
                    <a:pt x="1" y="25"/>
                  </a:cubicBezTo>
                  <a:cubicBezTo>
                    <a:pt x="1" y="50"/>
                    <a:pt x="1" y="50"/>
                    <a:pt x="26" y="76"/>
                  </a:cubicBezTo>
                  <a:cubicBezTo>
                    <a:pt x="1129" y="351"/>
                    <a:pt x="2257" y="477"/>
                    <a:pt x="3384" y="477"/>
                  </a:cubicBezTo>
                  <a:lnTo>
                    <a:pt x="3785" y="477"/>
                  </a:lnTo>
                  <a:cubicBezTo>
                    <a:pt x="3810" y="477"/>
                    <a:pt x="3810" y="477"/>
                    <a:pt x="3810" y="451"/>
                  </a:cubicBezTo>
                  <a:cubicBezTo>
                    <a:pt x="3810" y="426"/>
                    <a:pt x="3785" y="401"/>
                    <a:pt x="3785" y="401"/>
                  </a:cubicBezTo>
                  <a:cubicBezTo>
                    <a:pt x="3623" y="408"/>
                    <a:pt x="3461" y="411"/>
                    <a:pt x="3300" y="411"/>
                  </a:cubicBezTo>
                  <a:cubicBezTo>
                    <a:pt x="2190" y="411"/>
                    <a:pt x="1101" y="26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
            <p:cNvSpPr/>
            <p:nvPr/>
          </p:nvSpPr>
          <p:spPr>
            <a:xfrm>
              <a:off x="-253106" y="1915330"/>
              <a:ext cx="274046" cy="50761"/>
            </a:xfrm>
            <a:custGeom>
              <a:avLst/>
              <a:gdLst/>
              <a:ahLst/>
              <a:cxnLst/>
              <a:rect l="l" t="t" r="r" b="b"/>
              <a:pathLst>
                <a:path w="3034" h="562" extrusionOk="0">
                  <a:moveTo>
                    <a:pt x="45" y="0"/>
                  </a:moveTo>
                  <a:cubicBezTo>
                    <a:pt x="38" y="0"/>
                    <a:pt x="26" y="18"/>
                    <a:pt x="26" y="36"/>
                  </a:cubicBezTo>
                  <a:cubicBezTo>
                    <a:pt x="1" y="36"/>
                    <a:pt x="26" y="61"/>
                    <a:pt x="26" y="61"/>
                  </a:cubicBezTo>
                  <a:cubicBezTo>
                    <a:pt x="1003" y="361"/>
                    <a:pt x="2006" y="537"/>
                    <a:pt x="3008" y="562"/>
                  </a:cubicBezTo>
                  <a:cubicBezTo>
                    <a:pt x="3033" y="562"/>
                    <a:pt x="3033" y="562"/>
                    <a:pt x="3033" y="537"/>
                  </a:cubicBezTo>
                  <a:cubicBezTo>
                    <a:pt x="3033" y="512"/>
                    <a:pt x="3033" y="487"/>
                    <a:pt x="3008" y="487"/>
                  </a:cubicBezTo>
                  <a:cubicBezTo>
                    <a:pt x="2006" y="462"/>
                    <a:pt x="1028" y="286"/>
                    <a:pt x="51" y="11"/>
                  </a:cubicBezTo>
                  <a:cubicBezTo>
                    <a:pt x="51" y="3"/>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
            <p:cNvSpPr/>
            <p:nvPr/>
          </p:nvSpPr>
          <p:spPr>
            <a:xfrm>
              <a:off x="-298358" y="1932130"/>
              <a:ext cx="219670" cy="40826"/>
            </a:xfrm>
            <a:custGeom>
              <a:avLst/>
              <a:gdLst/>
              <a:ahLst/>
              <a:cxnLst/>
              <a:rect l="l" t="t" r="r" b="b"/>
              <a:pathLst>
                <a:path w="2432" h="452" extrusionOk="0">
                  <a:moveTo>
                    <a:pt x="50" y="0"/>
                  </a:moveTo>
                  <a:cubicBezTo>
                    <a:pt x="50" y="0"/>
                    <a:pt x="25" y="0"/>
                    <a:pt x="25" y="25"/>
                  </a:cubicBezTo>
                  <a:cubicBezTo>
                    <a:pt x="0" y="50"/>
                    <a:pt x="25" y="50"/>
                    <a:pt x="50" y="75"/>
                  </a:cubicBezTo>
                  <a:cubicBezTo>
                    <a:pt x="802" y="301"/>
                    <a:pt x="1579" y="451"/>
                    <a:pt x="2381" y="451"/>
                  </a:cubicBezTo>
                  <a:cubicBezTo>
                    <a:pt x="2406" y="451"/>
                    <a:pt x="2431" y="426"/>
                    <a:pt x="2431" y="426"/>
                  </a:cubicBezTo>
                  <a:cubicBezTo>
                    <a:pt x="2431" y="401"/>
                    <a:pt x="2406" y="376"/>
                    <a:pt x="2381" y="376"/>
                  </a:cubicBezTo>
                  <a:cubicBezTo>
                    <a:pt x="1604" y="376"/>
                    <a:pt x="827" y="25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
            <p:cNvSpPr/>
            <p:nvPr/>
          </p:nvSpPr>
          <p:spPr>
            <a:xfrm>
              <a:off x="-305132" y="1956969"/>
              <a:ext cx="163037" cy="36310"/>
            </a:xfrm>
            <a:custGeom>
              <a:avLst/>
              <a:gdLst/>
              <a:ahLst/>
              <a:cxnLst/>
              <a:rect l="l" t="t" r="r" b="b"/>
              <a:pathLst>
                <a:path w="1805" h="402" extrusionOk="0">
                  <a:moveTo>
                    <a:pt x="50" y="1"/>
                  </a:moveTo>
                  <a:cubicBezTo>
                    <a:pt x="25" y="1"/>
                    <a:pt x="0" y="1"/>
                    <a:pt x="0" y="26"/>
                  </a:cubicBezTo>
                  <a:cubicBezTo>
                    <a:pt x="0" y="26"/>
                    <a:pt x="0" y="51"/>
                    <a:pt x="25" y="51"/>
                  </a:cubicBezTo>
                  <a:cubicBezTo>
                    <a:pt x="577" y="276"/>
                    <a:pt x="1178" y="377"/>
                    <a:pt x="1780" y="402"/>
                  </a:cubicBezTo>
                  <a:cubicBezTo>
                    <a:pt x="1805" y="402"/>
                    <a:pt x="1805" y="377"/>
                    <a:pt x="1805" y="352"/>
                  </a:cubicBezTo>
                  <a:cubicBezTo>
                    <a:pt x="1805" y="352"/>
                    <a:pt x="1805" y="327"/>
                    <a:pt x="1780" y="327"/>
                  </a:cubicBezTo>
                  <a:cubicBezTo>
                    <a:pt x="1178" y="301"/>
                    <a:pt x="602" y="20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
            <p:cNvSpPr/>
            <p:nvPr/>
          </p:nvSpPr>
          <p:spPr>
            <a:xfrm>
              <a:off x="-115001" y="1895911"/>
              <a:ext cx="129074" cy="27187"/>
            </a:xfrm>
            <a:custGeom>
              <a:avLst/>
              <a:gdLst/>
              <a:ahLst/>
              <a:cxnLst/>
              <a:rect l="l" t="t" r="r" b="b"/>
              <a:pathLst>
                <a:path w="1429" h="301" extrusionOk="0">
                  <a:moveTo>
                    <a:pt x="76" y="0"/>
                  </a:moveTo>
                  <a:cubicBezTo>
                    <a:pt x="50" y="0"/>
                    <a:pt x="25" y="0"/>
                    <a:pt x="25" y="25"/>
                  </a:cubicBezTo>
                  <a:cubicBezTo>
                    <a:pt x="0" y="50"/>
                    <a:pt x="25" y="75"/>
                    <a:pt x="50" y="75"/>
                  </a:cubicBezTo>
                  <a:cubicBezTo>
                    <a:pt x="426" y="226"/>
                    <a:pt x="852" y="301"/>
                    <a:pt x="1254" y="301"/>
                  </a:cubicBezTo>
                  <a:lnTo>
                    <a:pt x="1404" y="301"/>
                  </a:lnTo>
                  <a:cubicBezTo>
                    <a:pt x="1429" y="301"/>
                    <a:pt x="1429" y="276"/>
                    <a:pt x="1429" y="276"/>
                  </a:cubicBezTo>
                  <a:cubicBezTo>
                    <a:pt x="1429" y="251"/>
                    <a:pt x="1404" y="226"/>
                    <a:pt x="1404" y="226"/>
                  </a:cubicBezTo>
                  <a:cubicBezTo>
                    <a:pt x="1347" y="229"/>
                    <a:pt x="1291" y="230"/>
                    <a:pt x="1234" y="230"/>
                  </a:cubicBezTo>
                  <a:cubicBezTo>
                    <a:pt x="835" y="230"/>
                    <a:pt x="426" y="154"/>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
            <p:cNvSpPr/>
            <p:nvPr/>
          </p:nvSpPr>
          <p:spPr>
            <a:xfrm>
              <a:off x="512027" y="1981899"/>
              <a:ext cx="52208" cy="11381"/>
            </a:xfrm>
            <a:custGeom>
              <a:avLst/>
              <a:gdLst/>
              <a:ahLst/>
              <a:cxnLst/>
              <a:rect l="l" t="t" r="r" b="b"/>
              <a:pathLst>
                <a:path w="578" h="126" extrusionOk="0">
                  <a:moveTo>
                    <a:pt x="527" y="0"/>
                  </a:moveTo>
                  <a:cubicBezTo>
                    <a:pt x="439" y="30"/>
                    <a:pt x="342" y="42"/>
                    <a:pt x="247" y="42"/>
                  </a:cubicBezTo>
                  <a:cubicBezTo>
                    <a:pt x="180" y="42"/>
                    <a:pt x="113" y="36"/>
                    <a:pt x="51" y="25"/>
                  </a:cubicBezTo>
                  <a:cubicBezTo>
                    <a:pt x="26" y="25"/>
                    <a:pt x="26" y="25"/>
                    <a:pt x="1" y="51"/>
                  </a:cubicBezTo>
                  <a:cubicBezTo>
                    <a:pt x="1" y="76"/>
                    <a:pt x="26" y="76"/>
                    <a:pt x="26" y="101"/>
                  </a:cubicBezTo>
                  <a:cubicBezTo>
                    <a:pt x="126" y="101"/>
                    <a:pt x="201" y="126"/>
                    <a:pt x="276" y="126"/>
                  </a:cubicBezTo>
                  <a:cubicBezTo>
                    <a:pt x="377" y="126"/>
                    <a:pt x="452" y="101"/>
                    <a:pt x="552" y="76"/>
                  </a:cubicBezTo>
                  <a:cubicBezTo>
                    <a:pt x="577" y="76"/>
                    <a:pt x="577" y="51"/>
                    <a:pt x="577" y="25"/>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
            <p:cNvSpPr/>
            <p:nvPr/>
          </p:nvSpPr>
          <p:spPr>
            <a:xfrm>
              <a:off x="496221" y="1961486"/>
              <a:ext cx="29536" cy="9213"/>
            </a:xfrm>
            <a:custGeom>
              <a:avLst/>
              <a:gdLst/>
              <a:ahLst/>
              <a:cxnLst/>
              <a:rect l="l" t="t" r="r" b="b"/>
              <a:pathLst>
                <a:path w="327" h="102" extrusionOk="0">
                  <a:moveTo>
                    <a:pt x="276" y="1"/>
                  </a:moveTo>
                  <a:lnTo>
                    <a:pt x="25" y="26"/>
                  </a:lnTo>
                  <a:cubicBezTo>
                    <a:pt x="0" y="26"/>
                    <a:pt x="0" y="26"/>
                    <a:pt x="0" y="51"/>
                  </a:cubicBezTo>
                  <a:cubicBezTo>
                    <a:pt x="0" y="76"/>
                    <a:pt x="0" y="101"/>
                    <a:pt x="25" y="101"/>
                  </a:cubicBezTo>
                  <a:lnTo>
                    <a:pt x="301" y="76"/>
                  </a:lnTo>
                  <a:cubicBezTo>
                    <a:pt x="301" y="76"/>
                    <a:pt x="326" y="51"/>
                    <a:pt x="326" y="26"/>
                  </a:cubicBezTo>
                  <a:cubicBezTo>
                    <a:pt x="326" y="1"/>
                    <a:pt x="30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
            <p:cNvSpPr/>
            <p:nvPr/>
          </p:nvSpPr>
          <p:spPr>
            <a:xfrm>
              <a:off x="-298358" y="2241308"/>
              <a:ext cx="187966" cy="19148"/>
            </a:xfrm>
            <a:custGeom>
              <a:avLst/>
              <a:gdLst/>
              <a:ahLst/>
              <a:cxnLst/>
              <a:rect l="l" t="t" r="r" b="b"/>
              <a:pathLst>
                <a:path w="2081" h="212" extrusionOk="0">
                  <a:moveTo>
                    <a:pt x="29" y="0"/>
                  </a:moveTo>
                  <a:cubicBezTo>
                    <a:pt x="13" y="0"/>
                    <a:pt x="0" y="18"/>
                    <a:pt x="0" y="36"/>
                  </a:cubicBezTo>
                  <a:cubicBezTo>
                    <a:pt x="0" y="61"/>
                    <a:pt x="25" y="61"/>
                    <a:pt x="25" y="61"/>
                  </a:cubicBezTo>
                  <a:cubicBezTo>
                    <a:pt x="702" y="161"/>
                    <a:pt x="1379" y="211"/>
                    <a:pt x="2055" y="211"/>
                  </a:cubicBezTo>
                  <a:cubicBezTo>
                    <a:pt x="2080" y="211"/>
                    <a:pt x="2080" y="211"/>
                    <a:pt x="2080" y="186"/>
                  </a:cubicBezTo>
                  <a:cubicBezTo>
                    <a:pt x="2080" y="161"/>
                    <a:pt x="2080" y="161"/>
                    <a:pt x="2055" y="161"/>
                  </a:cubicBezTo>
                  <a:cubicBezTo>
                    <a:pt x="1379" y="136"/>
                    <a:pt x="702" y="86"/>
                    <a:pt x="50"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
            <p:cNvSpPr/>
            <p:nvPr/>
          </p:nvSpPr>
          <p:spPr>
            <a:xfrm>
              <a:off x="-90071" y="2971123"/>
              <a:ext cx="194741" cy="13729"/>
            </a:xfrm>
            <a:custGeom>
              <a:avLst/>
              <a:gdLst/>
              <a:ahLst/>
              <a:cxnLst/>
              <a:rect l="l" t="t" r="r" b="b"/>
              <a:pathLst>
                <a:path w="2156" h="152" extrusionOk="0">
                  <a:moveTo>
                    <a:pt x="50" y="1"/>
                  </a:moveTo>
                  <a:cubicBezTo>
                    <a:pt x="25" y="1"/>
                    <a:pt x="0" y="26"/>
                    <a:pt x="0" y="51"/>
                  </a:cubicBezTo>
                  <a:cubicBezTo>
                    <a:pt x="0" y="51"/>
                    <a:pt x="25" y="76"/>
                    <a:pt x="25" y="76"/>
                  </a:cubicBezTo>
                  <a:cubicBezTo>
                    <a:pt x="401" y="126"/>
                    <a:pt x="752" y="151"/>
                    <a:pt x="1103" y="151"/>
                  </a:cubicBezTo>
                  <a:cubicBezTo>
                    <a:pt x="1454" y="151"/>
                    <a:pt x="1780" y="126"/>
                    <a:pt x="2105" y="101"/>
                  </a:cubicBezTo>
                  <a:cubicBezTo>
                    <a:pt x="2130" y="76"/>
                    <a:pt x="2155" y="76"/>
                    <a:pt x="2155" y="51"/>
                  </a:cubicBezTo>
                  <a:cubicBezTo>
                    <a:pt x="2155" y="26"/>
                    <a:pt x="2130" y="26"/>
                    <a:pt x="2105" y="26"/>
                  </a:cubicBezTo>
                  <a:cubicBezTo>
                    <a:pt x="1791" y="61"/>
                    <a:pt x="1472" y="80"/>
                    <a:pt x="1152" y="80"/>
                  </a:cubicBezTo>
                  <a:cubicBezTo>
                    <a:pt x="783" y="80"/>
                    <a:pt x="413" y="55"/>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
            <p:cNvSpPr/>
            <p:nvPr/>
          </p:nvSpPr>
          <p:spPr>
            <a:xfrm>
              <a:off x="-214628" y="2845754"/>
              <a:ext cx="122300" cy="12284"/>
            </a:xfrm>
            <a:custGeom>
              <a:avLst/>
              <a:gdLst/>
              <a:ahLst/>
              <a:cxnLst/>
              <a:rect l="l" t="t" r="r" b="b"/>
              <a:pathLst>
                <a:path w="1354" h="136" extrusionOk="0">
                  <a:moveTo>
                    <a:pt x="20" y="0"/>
                  </a:moveTo>
                  <a:cubicBezTo>
                    <a:pt x="13" y="0"/>
                    <a:pt x="1" y="18"/>
                    <a:pt x="1" y="35"/>
                  </a:cubicBezTo>
                  <a:cubicBezTo>
                    <a:pt x="1" y="35"/>
                    <a:pt x="1" y="61"/>
                    <a:pt x="26" y="61"/>
                  </a:cubicBezTo>
                  <a:cubicBezTo>
                    <a:pt x="251" y="111"/>
                    <a:pt x="502" y="136"/>
                    <a:pt x="727" y="136"/>
                  </a:cubicBezTo>
                  <a:cubicBezTo>
                    <a:pt x="928" y="136"/>
                    <a:pt x="1128" y="111"/>
                    <a:pt x="1329" y="86"/>
                  </a:cubicBezTo>
                  <a:cubicBezTo>
                    <a:pt x="1354" y="86"/>
                    <a:pt x="1354" y="61"/>
                    <a:pt x="1354" y="35"/>
                  </a:cubicBezTo>
                  <a:cubicBezTo>
                    <a:pt x="1354" y="35"/>
                    <a:pt x="1354" y="10"/>
                    <a:pt x="1329" y="10"/>
                  </a:cubicBezTo>
                  <a:cubicBezTo>
                    <a:pt x="1116" y="35"/>
                    <a:pt x="897" y="48"/>
                    <a:pt x="677" y="48"/>
                  </a:cubicBezTo>
                  <a:cubicBezTo>
                    <a:pt x="458" y="48"/>
                    <a:pt x="239" y="35"/>
                    <a:pt x="26" y="10"/>
                  </a:cubicBezTo>
                  <a:cubicBezTo>
                    <a:pt x="26"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
            <p:cNvSpPr/>
            <p:nvPr/>
          </p:nvSpPr>
          <p:spPr>
            <a:xfrm>
              <a:off x="-105968" y="3252391"/>
              <a:ext cx="97461" cy="33510"/>
            </a:xfrm>
            <a:custGeom>
              <a:avLst/>
              <a:gdLst/>
              <a:ahLst/>
              <a:cxnLst/>
              <a:rect l="l" t="t" r="r" b="b"/>
              <a:pathLst>
                <a:path w="1079" h="371" extrusionOk="0">
                  <a:moveTo>
                    <a:pt x="16" y="1"/>
                  </a:moveTo>
                  <a:cubicBezTo>
                    <a:pt x="7" y="1"/>
                    <a:pt x="1" y="7"/>
                    <a:pt x="1" y="20"/>
                  </a:cubicBezTo>
                  <a:cubicBezTo>
                    <a:pt x="1" y="45"/>
                    <a:pt x="1" y="45"/>
                    <a:pt x="1" y="70"/>
                  </a:cubicBezTo>
                  <a:cubicBezTo>
                    <a:pt x="201" y="220"/>
                    <a:pt x="452" y="245"/>
                    <a:pt x="677" y="295"/>
                  </a:cubicBezTo>
                  <a:lnTo>
                    <a:pt x="1028" y="371"/>
                  </a:lnTo>
                  <a:lnTo>
                    <a:pt x="1053" y="371"/>
                  </a:lnTo>
                  <a:cubicBezTo>
                    <a:pt x="1053" y="371"/>
                    <a:pt x="1078" y="346"/>
                    <a:pt x="1078" y="320"/>
                  </a:cubicBezTo>
                  <a:cubicBezTo>
                    <a:pt x="1078" y="320"/>
                    <a:pt x="1078" y="295"/>
                    <a:pt x="1053" y="295"/>
                  </a:cubicBezTo>
                  <a:lnTo>
                    <a:pt x="677" y="220"/>
                  </a:lnTo>
                  <a:cubicBezTo>
                    <a:pt x="477" y="195"/>
                    <a:pt x="226" y="145"/>
                    <a:pt x="51" y="20"/>
                  </a:cubicBezTo>
                  <a:cubicBezTo>
                    <a:pt x="38" y="7"/>
                    <a:pt x="2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
            <p:cNvSpPr/>
            <p:nvPr/>
          </p:nvSpPr>
          <p:spPr>
            <a:xfrm>
              <a:off x="-119517" y="3228184"/>
              <a:ext cx="92854" cy="32787"/>
            </a:xfrm>
            <a:custGeom>
              <a:avLst/>
              <a:gdLst/>
              <a:ahLst/>
              <a:cxnLst/>
              <a:rect l="l" t="t" r="r" b="b"/>
              <a:pathLst>
                <a:path w="1028" h="363" extrusionOk="0">
                  <a:moveTo>
                    <a:pt x="32" y="1"/>
                  </a:moveTo>
                  <a:cubicBezTo>
                    <a:pt x="23" y="1"/>
                    <a:pt x="17" y="12"/>
                    <a:pt x="0" y="12"/>
                  </a:cubicBezTo>
                  <a:cubicBezTo>
                    <a:pt x="0" y="37"/>
                    <a:pt x="0" y="62"/>
                    <a:pt x="25" y="62"/>
                  </a:cubicBezTo>
                  <a:cubicBezTo>
                    <a:pt x="326" y="213"/>
                    <a:pt x="652" y="313"/>
                    <a:pt x="1003" y="363"/>
                  </a:cubicBezTo>
                  <a:cubicBezTo>
                    <a:pt x="1003" y="363"/>
                    <a:pt x="1028" y="338"/>
                    <a:pt x="1028" y="313"/>
                  </a:cubicBezTo>
                  <a:cubicBezTo>
                    <a:pt x="1028" y="313"/>
                    <a:pt x="1028" y="288"/>
                    <a:pt x="1003" y="288"/>
                  </a:cubicBezTo>
                  <a:cubicBezTo>
                    <a:pt x="677" y="238"/>
                    <a:pt x="351" y="137"/>
                    <a:pt x="50" y="12"/>
                  </a:cubicBezTo>
                  <a:cubicBezTo>
                    <a:pt x="42" y="4"/>
                    <a:pt x="36"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
            <p:cNvSpPr/>
            <p:nvPr/>
          </p:nvSpPr>
          <p:spPr>
            <a:xfrm>
              <a:off x="-148962" y="3195848"/>
              <a:ext cx="95203" cy="33510"/>
            </a:xfrm>
            <a:custGeom>
              <a:avLst/>
              <a:gdLst/>
              <a:ahLst/>
              <a:cxnLst/>
              <a:rect l="l" t="t" r="r" b="b"/>
              <a:pathLst>
                <a:path w="1054" h="371" extrusionOk="0">
                  <a:moveTo>
                    <a:pt x="41" y="0"/>
                  </a:moveTo>
                  <a:cubicBezTo>
                    <a:pt x="32" y="0"/>
                    <a:pt x="25" y="7"/>
                    <a:pt x="25" y="19"/>
                  </a:cubicBezTo>
                  <a:cubicBezTo>
                    <a:pt x="0" y="44"/>
                    <a:pt x="25" y="69"/>
                    <a:pt x="25" y="69"/>
                  </a:cubicBezTo>
                  <a:cubicBezTo>
                    <a:pt x="326" y="220"/>
                    <a:pt x="652" y="320"/>
                    <a:pt x="1003" y="370"/>
                  </a:cubicBezTo>
                  <a:cubicBezTo>
                    <a:pt x="1028" y="370"/>
                    <a:pt x="1053" y="370"/>
                    <a:pt x="1053" y="345"/>
                  </a:cubicBezTo>
                  <a:cubicBezTo>
                    <a:pt x="1053" y="320"/>
                    <a:pt x="1028" y="320"/>
                    <a:pt x="1003" y="320"/>
                  </a:cubicBezTo>
                  <a:cubicBezTo>
                    <a:pt x="677" y="270"/>
                    <a:pt x="3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
            <p:cNvSpPr/>
            <p:nvPr/>
          </p:nvSpPr>
          <p:spPr>
            <a:xfrm>
              <a:off x="-187440" y="3156829"/>
              <a:ext cx="115526" cy="43084"/>
            </a:xfrm>
            <a:custGeom>
              <a:avLst/>
              <a:gdLst/>
              <a:ahLst/>
              <a:cxnLst/>
              <a:rect l="l" t="t" r="r" b="b"/>
              <a:pathLst>
                <a:path w="1279" h="477" extrusionOk="0">
                  <a:moveTo>
                    <a:pt x="50" y="0"/>
                  </a:moveTo>
                  <a:cubicBezTo>
                    <a:pt x="50" y="0"/>
                    <a:pt x="25" y="0"/>
                    <a:pt x="0" y="25"/>
                  </a:cubicBezTo>
                  <a:cubicBezTo>
                    <a:pt x="0" y="25"/>
                    <a:pt x="0" y="50"/>
                    <a:pt x="25" y="75"/>
                  </a:cubicBezTo>
                  <a:cubicBezTo>
                    <a:pt x="426" y="251"/>
                    <a:pt x="827" y="376"/>
                    <a:pt x="1253" y="476"/>
                  </a:cubicBezTo>
                  <a:cubicBezTo>
                    <a:pt x="1279" y="476"/>
                    <a:pt x="1279" y="476"/>
                    <a:pt x="1279" y="451"/>
                  </a:cubicBezTo>
                  <a:cubicBezTo>
                    <a:pt x="1279" y="451"/>
                    <a:pt x="1279" y="426"/>
                    <a:pt x="1253" y="426"/>
                  </a:cubicBezTo>
                  <a:cubicBezTo>
                    <a:pt x="852" y="326"/>
                    <a:pt x="451" y="1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
            <p:cNvSpPr/>
            <p:nvPr/>
          </p:nvSpPr>
          <p:spPr>
            <a:xfrm>
              <a:off x="-219144" y="3119525"/>
              <a:ext cx="117784" cy="39652"/>
            </a:xfrm>
            <a:custGeom>
              <a:avLst/>
              <a:gdLst/>
              <a:ahLst/>
              <a:cxnLst/>
              <a:rect l="l" t="t" r="r" b="b"/>
              <a:pathLst>
                <a:path w="1304" h="439" extrusionOk="0">
                  <a:moveTo>
                    <a:pt x="32" y="1"/>
                  </a:moveTo>
                  <a:cubicBezTo>
                    <a:pt x="23" y="1"/>
                    <a:pt x="17" y="12"/>
                    <a:pt x="0" y="12"/>
                  </a:cubicBezTo>
                  <a:cubicBezTo>
                    <a:pt x="0" y="37"/>
                    <a:pt x="0" y="62"/>
                    <a:pt x="26" y="62"/>
                  </a:cubicBezTo>
                  <a:cubicBezTo>
                    <a:pt x="401" y="288"/>
                    <a:pt x="828" y="413"/>
                    <a:pt x="1254" y="438"/>
                  </a:cubicBezTo>
                  <a:cubicBezTo>
                    <a:pt x="1279" y="438"/>
                    <a:pt x="1304" y="438"/>
                    <a:pt x="1304" y="413"/>
                  </a:cubicBezTo>
                  <a:cubicBezTo>
                    <a:pt x="1304" y="388"/>
                    <a:pt x="1279" y="388"/>
                    <a:pt x="1254" y="388"/>
                  </a:cubicBezTo>
                  <a:cubicBezTo>
                    <a:pt x="853" y="338"/>
                    <a:pt x="427" y="213"/>
                    <a:pt x="51" y="12"/>
                  </a:cubicBezTo>
                  <a:cubicBezTo>
                    <a:pt x="42" y="4"/>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
            <p:cNvSpPr/>
            <p:nvPr/>
          </p:nvSpPr>
          <p:spPr>
            <a:xfrm>
              <a:off x="-250848" y="3082041"/>
              <a:ext cx="124649" cy="47690"/>
            </a:xfrm>
            <a:custGeom>
              <a:avLst/>
              <a:gdLst/>
              <a:ahLst/>
              <a:cxnLst/>
              <a:rect l="l" t="t" r="r" b="b"/>
              <a:pathLst>
                <a:path w="1380" h="528" extrusionOk="0">
                  <a:moveTo>
                    <a:pt x="51" y="1"/>
                  </a:moveTo>
                  <a:cubicBezTo>
                    <a:pt x="26" y="1"/>
                    <a:pt x="1" y="1"/>
                    <a:pt x="1" y="26"/>
                  </a:cubicBezTo>
                  <a:cubicBezTo>
                    <a:pt x="1" y="26"/>
                    <a:pt x="1" y="51"/>
                    <a:pt x="1" y="76"/>
                  </a:cubicBezTo>
                  <a:cubicBezTo>
                    <a:pt x="427" y="302"/>
                    <a:pt x="878" y="452"/>
                    <a:pt x="1329" y="527"/>
                  </a:cubicBezTo>
                  <a:cubicBezTo>
                    <a:pt x="1354" y="527"/>
                    <a:pt x="1379" y="502"/>
                    <a:pt x="1379" y="502"/>
                  </a:cubicBezTo>
                  <a:cubicBezTo>
                    <a:pt x="1379" y="477"/>
                    <a:pt x="1354" y="452"/>
                    <a:pt x="1329" y="452"/>
                  </a:cubicBezTo>
                  <a:cubicBezTo>
                    <a:pt x="878" y="402"/>
                    <a:pt x="452" y="22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
            <p:cNvSpPr/>
            <p:nvPr/>
          </p:nvSpPr>
          <p:spPr>
            <a:xfrm>
              <a:off x="-300616" y="3040311"/>
              <a:ext cx="135849" cy="50942"/>
            </a:xfrm>
            <a:custGeom>
              <a:avLst/>
              <a:gdLst/>
              <a:ahLst/>
              <a:cxnLst/>
              <a:rect l="l" t="t" r="r" b="b"/>
              <a:pathLst>
                <a:path w="1504" h="564" extrusionOk="0">
                  <a:moveTo>
                    <a:pt x="51" y="1"/>
                  </a:moveTo>
                  <a:cubicBezTo>
                    <a:pt x="36" y="1"/>
                    <a:pt x="25" y="12"/>
                    <a:pt x="25" y="12"/>
                  </a:cubicBezTo>
                  <a:cubicBezTo>
                    <a:pt x="0" y="37"/>
                    <a:pt x="0" y="62"/>
                    <a:pt x="25" y="62"/>
                  </a:cubicBezTo>
                  <a:cubicBezTo>
                    <a:pt x="451" y="338"/>
                    <a:pt x="953" y="488"/>
                    <a:pt x="1454" y="563"/>
                  </a:cubicBezTo>
                  <a:cubicBezTo>
                    <a:pt x="1479" y="563"/>
                    <a:pt x="1504" y="538"/>
                    <a:pt x="1504" y="538"/>
                  </a:cubicBezTo>
                  <a:cubicBezTo>
                    <a:pt x="1504" y="513"/>
                    <a:pt x="1479" y="488"/>
                    <a:pt x="1479" y="488"/>
                  </a:cubicBezTo>
                  <a:cubicBezTo>
                    <a:pt x="978" y="438"/>
                    <a:pt x="501" y="262"/>
                    <a:pt x="75" y="12"/>
                  </a:cubicBezTo>
                  <a:cubicBezTo>
                    <a:pt x="67" y="3"/>
                    <a:pt x="59"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
            <p:cNvSpPr/>
            <p:nvPr/>
          </p:nvSpPr>
          <p:spPr>
            <a:xfrm>
              <a:off x="-305132" y="3021524"/>
              <a:ext cx="129074" cy="31252"/>
            </a:xfrm>
            <a:custGeom>
              <a:avLst/>
              <a:gdLst/>
              <a:ahLst/>
              <a:cxnLst/>
              <a:rect l="l" t="t" r="r" b="b"/>
              <a:pathLst>
                <a:path w="1429" h="346" extrusionOk="0">
                  <a:moveTo>
                    <a:pt x="41" y="1"/>
                  </a:moveTo>
                  <a:cubicBezTo>
                    <a:pt x="31" y="1"/>
                    <a:pt x="25" y="7"/>
                    <a:pt x="25" y="19"/>
                  </a:cubicBezTo>
                  <a:cubicBezTo>
                    <a:pt x="0" y="44"/>
                    <a:pt x="25" y="69"/>
                    <a:pt x="25" y="69"/>
                  </a:cubicBezTo>
                  <a:cubicBezTo>
                    <a:pt x="451" y="295"/>
                    <a:pt x="952" y="320"/>
                    <a:pt x="1379" y="345"/>
                  </a:cubicBezTo>
                  <a:cubicBezTo>
                    <a:pt x="1404" y="345"/>
                    <a:pt x="1404" y="345"/>
                    <a:pt x="1429" y="320"/>
                  </a:cubicBezTo>
                  <a:cubicBezTo>
                    <a:pt x="1429" y="295"/>
                    <a:pt x="1404" y="295"/>
                    <a:pt x="1379" y="295"/>
                  </a:cubicBezTo>
                  <a:cubicBezTo>
                    <a:pt x="952" y="245"/>
                    <a:pt x="476" y="220"/>
                    <a:pt x="75"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
            <p:cNvSpPr/>
            <p:nvPr/>
          </p:nvSpPr>
          <p:spPr>
            <a:xfrm>
              <a:off x="-330062" y="2996052"/>
              <a:ext cx="138197" cy="25019"/>
            </a:xfrm>
            <a:custGeom>
              <a:avLst/>
              <a:gdLst/>
              <a:ahLst/>
              <a:cxnLst/>
              <a:rect l="l" t="t" r="r" b="b"/>
              <a:pathLst>
                <a:path w="1530" h="277" extrusionOk="0">
                  <a:moveTo>
                    <a:pt x="51" y="1"/>
                  </a:moveTo>
                  <a:cubicBezTo>
                    <a:pt x="51" y="1"/>
                    <a:pt x="25" y="1"/>
                    <a:pt x="25" y="26"/>
                  </a:cubicBezTo>
                  <a:cubicBezTo>
                    <a:pt x="0" y="26"/>
                    <a:pt x="25" y="51"/>
                    <a:pt x="25" y="51"/>
                  </a:cubicBezTo>
                  <a:cubicBezTo>
                    <a:pt x="452" y="201"/>
                    <a:pt x="878" y="276"/>
                    <a:pt x="1304" y="276"/>
                  </a:cubicBezTo>
                  <a:lnTo>
                    <a:pt x="1504" y="276"/>
                  </a:lnTo>
                  <a:cubicBezTo>
                    <a:pt x="1504" y="276"/>
                    <a:pt x="1529" y="251"/>
                    <a:pt x="1529" y="226"/>
                  </a:cubicBezTo>
                  <a:cubicBezTo>
                    <a:pt x="1529" y="226"/>
                    <a:pt x="1504" y="201"/>
                    <a:pt x="1479" y="201"/>
                  </a:cubicBezTo>
                  <a:lnTo>
                    <a:pt x="1304" y="201"/>
                  </a:lnTo>
                  <a:cubicBezTo>
                    <a:pt x="878" y="201"/>
                    <a:pt x="452"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
            <p:cNvSpPr/>
            <p:nvPr/>
          </p:nvSpPr>
          <p:spPr>
            <a:xfrm>
              <a:off x="-361765" y="2968865"/>
              <a:ext cx="154004" cy="25019"/>
            </a:xfrm>
            <a:custGeom>
              <a:avLst/>
              <a:gdLst/>
              <a:ahLst/>
              <a:cxnLst/>
              <a:rect l="l" t="t" r="r" b="b"/>
              <a:pathLst>
                <a:path w="1705" h="277" extrusionOk="0">
                  <a:moveTo>
                    <a:pt x="51" y="1"/>
                  </a:moveTo>
                  <a:cubicBezTo>
                    <a:pt x="26" y="1"/>
                    <a:pt x="1" y="1"/>
                    <a:pt x="1" y="26"/>
                  </a:cubicBezTo>
                  <a:cubicBezTo>
                    <a:pt x="1" y="51"/>
                    <a:pt x="1" y="51"/>
                    <a:pt x="26" y="76"/>
                  </a:cubicBezTo>
                  <a:cubicBezTo>
                    <a:pt x="427" y="201"/>
                    <a:pt x="878" y="276"/>
                    <a:pt x="1304" y="276"/>
                  </a:cubicBezTo>
                  <a:cubicBezTo>
                    <a:pt x="1429" y="276"/>
                    <a:pt x="1554" y="276"/>
                    <a:pt x="1680" y="251"/>
                  </a:cubicBezTo>
                  <a:cubicBezTo>
                    <a:pt x="1705" y="251"/>
                    <a:pt x="1705" y="251"/>
                    <a:pt x="1705" y="226"/>
                  </a:cubicBezTo>
                  <a:cubicBezTo>
                    <a:pt x="1705" y="209"/>
                    <a:pt x="1692" y="191"/>
                    <a:pt x="1685" y="191"/>
                  </a:cubicBezTo>
                  <a:cubicBezTo>
                    <a:pt x="1682" y="191"/>
                    <a:pt x="1680" y="194"/>
                    <a:pt x="1680" y="201"/>
                  </a:cubicBezTo>
                  <a:cubicBezTo>
                    <a:pt x="1567" y="212"/>
                    <a:pt x="1455" y="217"/>
                    <a:pt x="1342" y="217"/>
                  </a:cubicBezTo>
                  <a:cubicBezTo>
                    <a:pt x="904" y="217"/>
                    <a:pt x="470" y="14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
            <p:cNvSpPr/>
            <p:nvPr/>
          </p:nvSpPr>
          <p:spPr>
            <a:xfrm>
              <a:off x="13982" y="2661042"/>
              <a:ext cx="149578" cy="11381"/>
            </a:xfrm>
            <a:custGeom>
              <a:avLst/>
              <a:gdLst/>
              <a:ahLst/>
              <a:cxnLst/>
              <a:rect l="l" t="t" r="r" b="b"/>
              <a:pathLst>
                <a:path w="1656" h="126" extrusionOk="0">
                  <a:moveTo>
                    <a:pt x="26" y="0"/>
                  </a:moveTo>
                  <a:cubicBezTo>
                    <a:pt x="1" y="0"/>
                    <a:pt x="1" y="0"/>
                    <a:pt x="1" y="25"/>
                  </a:cubicBezTo>
                  <a:cubicBezTo>
                    <a:pt x="1" y="50"/>
                    <a:pt x="1" y="50"/>
                    <a:pt x="26" y="50"/>
                  </a:cubicBezTo>
                  <a:cubicBezTo>
                    <a:pt x="552" y="75"/>
                    <a:pt x="1079" y="101"/>
                    <a:pt x="1605" y="126"/>
                  </a:cubicBezTo>
                  <a:cubicBezTo>
                    <a:pt x="1630" y="126"/>
                    <a:pt x="1655" y="101"/>
                    <a:pt x="1655" y="101"/>
                  </a:cubicBezTo>
                  <a:cubicBezTo>
                    <a:pt x="1655" y="75"/>
                    <a:pt x="1630" y="50"/>
                    <a:pt x="1605" y="50"/>
                  </a:cubicBezTo>
                  <a:cubicBezTo>
                    <a:pt x="1079" y="50"/>
                    <a:pt x="552" y="25"/>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
            <p:cNvSpPr/>
            <p:nvPr/>
          </p:nvSpPr>
          <p:spPr>
            <a:xfrm>
              <a:off x="41169" y="2636113"/>
              <a:ext cx="111009" cy="11381"/>
            </a:xfrm>
            <a:custGeom>
              <a:avLst/>
              <a:gdLst/>
              <a:ahLst/>
              <a:cxnLst/>
              <a:rect l="l" t="t" r="r" b="b"/>
              <a:pathLst>
                <a:path w="1229" h="126" extrusionOk="0">
                  <a:moveTo>
                    <a:pt x="51" y="1"/>
                  </a:moveTo>
                  <a:cubicBezTo>
                    <a:pt x="26" y="1"/>
                    <a:pt x="1" y="1"/>
                    <a:pt x="1" y="26"/>
                  </a:cubicBezTo>
                  <a:cubicBezTo>
                    <a:pt x="1" y="51"/>
                    <a:pt x="26" y="76"/>
                    <a:pt x="51" y="76"/>
                  </a:cubicBezTo>
                  <a:lnTo>
                    <a:pt x="1204" y="126"/>
                  </a:lnTo>
                  <a:cubicBezTo>
                    <a:pt x="1204" y="126"/>
                    <a:pt x="1229" y="126"/>
                    <a:pt x="1229" y="101"/>
                  </a:cubicBezTo>
                  <a:cubicBezTo>
                    <a:pt x="1229" y="76"/>
                    <a:pt x="1229" y="51"/>
                    <a:pt x="1204" y="5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
            <p:cNvSpPr/>
            <p:nvPr/>
          </p:nvSpPr>
          <p:spPr>
            <a:xfrm>
              <a:off x="50202" y="2606667"/>
              <a:ext cx="77138" cy="11471"/>
            </a:xfrm>
            <a:custGeom>
              <a:avLst/>
              <a:gdLst/>
              <a:ahLst/>
              <a:cxnLst/>
              <a:rect l="l" t="t" r="r" b="b"/>
              <a:pathLst>
                <a:path w="854" h="127" extrusionOk="0">
                  <a:moveTo>
                    <a:pt x="26" y="1"/>
                  </a:moveTo>
                  <a:cubicBezTo>
                    <a:pt x="26" y="1"/>
                    <a:pt x="1" y="26"/>
                    <a:pt x="1" y="51"/>
                  </a:cubicBezTo>
                  <a:cubicBezTo>
                    <a:pt x="1" y="51"/>
                    <a:pt x="1" y="76"/>
                    <a:pt x="26" y="76"/>
                  </a:cubicBezTo>
                  <a:cubicBezTo>
                    <a:pt x="252" y="126"/>
                    <a:pt x="502" y="126"/>
                    <a:pt x="728" y="126"/>
                  </a:cubicBezTo>
                  <a:lnTo>
                    <a:pt x="828" y="126"/>
                  </a:lnTo>
                  <a:cubicBezTo>
                    <a:pt x="828" y="126"/>
                    <a:pt x="853" y="126"/>
                    <a:pt x="853" y="101"/>
                  </a:cubicBezTo>
                  <a:cubicBezTo>
                    <a:pt x="853" y="76"/>
                    <a:pt x="828" y="76"/>
                    <a:pt x="828" y="76"/>
                  </a:cubicBezTo>
                  <a:cubicBezTo>
                    <a:pt x="552" y="76"/>
                    <a:pt x="3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
            <p:cNvSpPr/>
            <p:nvPr/>
          </p:nvSpPr>
          <p:spPr>
            <a:xfrm>
              <a:off x="36653" y="2584086"/>
              <a:ext cx="72531" cy="11381"/>
            </a:xfrm>
            <a:custGeom>
              <a:avLst/>
              <a:gdLst/>
              <a:ahLst/>
              <a:cxnLst/>
              <a:rect l="l" t="t" r="r" b="b"/>
              <a:pathLst>
                <a:path w="803" h="126" extrusionOk="0">
                  <a:moveTo>
                    <a:pt x="51" y="0"/>
                  </a:moveTo>
                  <a:cubicBezTo>
                    <a:pt x="26" y="0"/>
                    <a:pt x="26" y="0"/>
                    <a:pt x="1" y="25"/>
                  </a:cubicBezTo>
                  <a:cubicBezTo>
                    <a:pt x="1" y="50"/>
                    <a:pt x="26" y="50"/>
                    <a:pt x="51" y="75"/>
                  </a:cubicBezTo>
                  <a:cubicBezTo>
                    <a:pt x="226" y="100"/>
                    <a:pt x="402" y="125"/>
                    <a:pt x="577" y="125"/>
                  </a:cubicBezTo>
                  <a:lnTo>
                    <a:pt x="752" y="125"/>
                  </a:lnTo>
                  <a:cubicBezTo>
                    <a:pt x="778" y="125"/>
                    <a:pt x="803" y="100"/>
                    <a:pt x="778" y="100"/>
                  </a:cubicBezTo>
                  <a:cubicBezTo>
                    <a:pt x="778" y="75"/>
                    <a:pt x="778" y="50"/>
                    <a:pt x="752" y="50"/>
                  </a:cubicBezTo>
                  <a:cubicBezTo>
                    <a:pt x="692" y="57"/>
                    <a:pt x="630" y="60"/>
                    <a:pt x="567" y="60"/>
                  </a:cubicBezTo>
                  <a:cubicBezTo>
                    <a:pt x="394" y="60"/>
                    <a:pt x="216" y="3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
            <p:cNvSpPr/>
            <p:nvPr/>
          </p:nvSpPr>
          <p:spPr>
            <a:xfrm>
              <a:off x="32137" y="2561415"/>
              <a:ext cx="63498" cy="13639"/>
            </a:xfrm>
            <a:custGeom>
              <a:avLst/>
              <a:gdLst/>
              <a:ahLst/>
              <a:cxnLst/>
              <a:rect l="l" t="t" r="r" b="b"/>
              <a:pathLst>
                <a:path w="703" h="151" extrusionOk="0">
                  <a:moveTo>
                    <a:pt x="51" y="1"/>
                  </a:moveTo>
                  <a:cubicBezTo>
                    <a:pt x="26" y="1"/>
                    <a:pt x="0" y="26"/>
                    <a:pt x="0" y="26"/>
                  </a:cubicBezTo>
                  <a:cubicBezTo>
                    <a:pt x="0" y="51"/>
                    <a:pt x="0" y="76"/>
                    <a:pt x="26" y="76"/>
                  </a:cubicBezTo>
                  <a:cubicBezTo>
                    <a:pt x="226" y="126"/>
                    <a:pt x="452" y="151"/>
                    <a:pt x="652" y="151"/>
                  </a:cubicBezTo>
                  <a:cubicBezTo>
                    <a:pt x="677" y="151"/>
                    <a:pt x="702" y="151"/>
                    <a:pt x="702" y="126"/>
                  </a:cubicBezTo>
                  <a:cubicBezTo>
                    <a:pt x="702" y="101"/>
                    <a:pt x="677" y="101"/>
                    <a:pt x="652" y="101"/>
                  </a:cubicBezTo>
                  <a:cubicBezTo>
                    <a:pt x="452" y="101"/>
                    <a:pt x="2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
            <p:cNvSpPr/>
            <p:nvPr/>
          </p:nvSpPr>
          <p:spPr>
            <a:xfrm>
              <a:off x="23104" y="2538744"/>
              <a:ext cx="61150" cy="9213"/>
            </a:xfrm>
            <a:custGeom>
              <a:avLst/>
              <a:gdLst/>
              <a:ahLst/>
              <a:cxnLst/>
              <a:rect l="l" t="t" r="r" b="b"/>
              <a:pathLst>
                <a:path w="677" h="102" extrusionOk="0">
                  <a:moveTo>
                    <a:pt x="25" y="1"/>
                  </a:moveTo>
                  <a:cubicBezTo>
                    <a:pt x="0" y="1"/>
                    <a:pt x="0" y="26"/>
                    <a:pt x="0" y="51"/>
                  </a:cubicBezTo>
                  <a:cubicBezTo>
                    <a:pt x="0" y="51"/>
                    <a:pt x="0" y="76"/>
                    <a:pt x="25" y="76"/>
                  </a:cubicBezTo>
                  <a:lnTo>
                    <a:pt x="627" y="101"/>
                  </a:lnTo>
                  <a:cubicBezTo>
                    <a:pt x="652" y="101"/>
                    <a:pt x="677" y="101"/>
                    <a:pt x="677" y="76"/>
                  </a:cubicBezTo>
                  <a:cubicBezTo>
                    <a:pt x="677" y="51"/>
                    <a:pt x="652" y="51"/>
                    <a:pt x="627" y="5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
            <p:cNvSpPr/>
            <p:nvPr/>
          </p:nvSpPr>
          <p:spPr>
            <a:xfrm>
              <a:off x="11724" y="2683623"/>
              <a:ext cx="120132" cy="15987"/>
            </a:xfrm>
            <a:custGeom>
              <a:avLst/>
              <a:gdLst/>
              <a:ahLst/>
              <a:cxnLst/>
              <a:rect l="l" t="t" r="r" b="b"/>
              <a:pathLst>
                <a:path w="1330" h="177" extrusionOk="0">
                  <a:moveTo>
                    <a:pt x="51" y="1"/>
                  </a:moveTo>
                  <a:cubicBezTo>
                    <a:pt x="26" y="1"/>
                    <a:pt x="26" y="26"/>
                    <a:pt x="26" y="26"/>
                  </a:cubicBezTo>
                  <a:cubicBezTo>
                    <a:pt x="1" y="51"/>
                    <a:pt x="26" y="76"/>
                    <a:pt x="51" y="76"/>
                  </a:cubicBezTo>
                  <a:cubicBezTo>
                    <a:pt x="402" y="151"/>
                    <a:pt x="753" y="176"/>
                    <a:pt x="1129" y="176"/>
                  </a:cubicBezTo>
                  <a:lnTo>
                    <a:pt x="1279" y="176"/>
                  </a:lnTo>
                  <a:cubicBezTo>
                    <a:pt x="1304" y="176"/>
                    <a:pt x="1329" y="151"/>
                    <a:pt x="1329" y="151"/>
                  </a:cubicBezTo>
                  <a:cubicBezTo>
                    <a:pt x="1329" y="126"/>
                    <a:pt x="1304" y="101"/>
                    <a:pt x="1279" y="101"/>
                  </a:cubicBezTo>
                  <a:cubicBezTo>
                    <a:pt x="1208" y="106"/>
                    <a:pt x="1136" y="108"/>
                    <a:pt x="1064" y="108"/>
                  </a:cubicBezTo>
                  <a:cubicBezTo>
                    <a:pt x="728" y="108"/>
                    <a:pt x="381" y="6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
            <p:cNvSpPr/>
            <p:nvPr/>
          </p:nvSpPr>
          <p:spPr>
            <a:xfrm>
              <a:off x="23104" y="2704036"/>
              <a:ext cx="92854" cy="18155"/>
            </a:xfrm>
            <a:custGeom>
              <a:avLst/>
              <a:gdLst/>
              <a:ahLst/>
              <a:cxnLst/>
              <a:rect l="l" t="t" r="r" b="b"/>
              <a:pathLst>
                <a:path w="1028" h="201" extrusionOk="0">
                  <a:moveTo>
                    <a:pt x="50" y="0"/>
                  </a:moveTo>
                  <a:cubicBezTo>
                    <a:pt x="50" y="0"/>
                    <a:pt x="25" y="26"/>
                    <a:pt x="25" y="26"/>
                  </a:cubicBezTo>
                  <a:cubicBezTo>
                    <a:pt x="0" y="51"/>
                    <a:pt x="25" y="76"/>
                    <a:pt x="50" y="76"/>
                  </a:cubicBezTo>
                  <a:cubicBezTo>
                    <a:pt x="301" y="176"/>
                    <a:pt x="602" y="201"/>
                    <a:pt x="877" y="201"/>
                  </a:cubicBezTo>
                  <a:lnTo>
                    <a:pt x="1003" y="201"/>
                  </a:lnTo>
                  <a:cubicBezTo>
                    <a:pt x="1003" y="201"/>
                    <a:pt x="1028" y="201"/>
                    <a:pt x="1028" y="176"/>
                  </a:cubicBezTo>
                  <a:cubicBezTo>
                    <a:pt x="1028" y="151"/>
                    <a:pt x="1003" y="126"/>
                    <a:pt x="978" y="126"/>
                  </a:cubicBezTo>
                  <a:cubicBezTo>
                    <a:pt x="926" y="130"/>
                    <a:pt x="874" y="132"/>
                    <a:pt x="821" y="132"/>
                  </a:cubicBezTo>
                  <a:cubicBezTo>
                    <a:pt x="566" y="132"/>
                    <a:pt x="299" y="84"/>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
            <p:cNvSpPr/>
            <p:nvPr/>
          </p:nvSpPr>
          <p:spPr>
            <a:xfrm>
              <a:off x="72873" y="2056596"/>
              <a:ext cx="124649" cy="18155"/>
            </a:xfrm>
            <a:custGeom>
              <a:avLst/>
              <a:gdLst/>
              <a:ahLst/>
              <a:cxnLst/>
              <a:rect l="l" t="t" r="r" b="b"/>
              <a:pathLst>
                <a:path w="1380" h="201" extrusionOk="0">
                  <a:moveTo>
                    <a:pt x="51" y="0"/>
                  </a:moveTo>
                  <a:cubicBezTo>
                    <a:pt x="26" y="0"/>
                    <a:pt x="26" y="26"/>
                    <a:pt x="1" y="51"/>
                  </a:cubicBezTo>
                  <a:cubicBezTo>
                    <a:pt x="1" y="51"/>
                    <a:pt x="26" y="76"/>
                    <a:pt x="26" y="76"/>
                  </a:cubicBezTo>
                  <a:cubicBezTo>
                    <a:pt x="351" y="151"/>
                    <a:pt x="652" y="201"/>
                    <a:pt x="978" y="201"/>
                  </a:cubicBezTo>
                  <a:cubicBezTo>
                    <a:pt x="1103" y="201"/>
                    <a:pt x="1229" y="201"/>
                    <a:pt x="1354" y="176"/>
                  </a:cubicBezTo>
                  <a:cubicBezTo>
                    <a:pt x="1379" y="176"/>
                    <a:pt x="1379" y="151"/>
                    <a:pt x="1379" y="126"/>
                  </a:cubicBezTo>
                  <a:cubicBezTo>
                    <a:pt x="1379" y="126"/>
                    <a:pt x="1354" y="101"/>
                    <a:pt x="1354" y="101"/>
                  </a:cubicBezTo>
                  <a:cubicBezTo>
                    <a:pt x="1211" y="117"/>
                    <a:pt x="1071" y="125"/>
                    <a:pt x="932" y="125"/>
                  </a:cubicBezTo>
                  <a:cubicBezTo>
                    <a:pt x="633" y="125"/>
                    <a:pt x="342" y="8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
            <p:cNvSpPr/>
            <p:nvPr/>
          </p:nvSpPr>
          <p:spPr>
            <a:xfrm>
              <a:off x="79647" y="2038441"/>
              <a:ext cx="97461" cy="13729"/>
            </a:xfrm>
            <a:custGeom>
              <a:avLst/>
              <a:gdLst/>
              <a:ahLst/>
              <a:cxnLst/>
              <a:rect l="l" t="t" r="r" b="b"/>
              <a:pathLst>
                <a:path w="1079" h="152" extrusionOk="0">
                  <a:moveTo>
                    <a:pt x="51" y="1"/>
                  </a:moveTo>
                  <a:cubicBezTo>
                    <a:pt x="26" y="1"/>
                    <a:pt x="1" y="1"/>
                    <a:pt x="1" y="26"/>
                  </a:cubicBezTo>
                  <a:cubicBezTo>
                    <a:pt x="1" y="51"/>
                    <a:pt x="26" y="51"/>
                    <a:pt x="51" y="76"/>
                  </a:cubicBezTo>
                  <a:lnTo>
                    <a:pt x="1028" y="151"/>
                  </a:lnTo>
                  <a:cubicBezTo>
                    <a:pt x="1053" y="151"/>
                    <a:pt x="1078" y="151"/>
                    <a:pt x="1078" y="126"/>
                  </a:cubicBezTo>
                  <a:cubicBezTo>
                    <a:pt x="1078" y="101"/>
                    <a:pt x="1053" y="101"/>
                    <a:pt x="1028" y="101"/>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
            <p:cNvSpPr/>
            <p:nvPr/>
          </p:nvSpPr>
          <p:spPr>
            <a:xfrm>
              <a:off x="-366282" y="2466304"/>
              <a:ext cx="108751" cy="18245"/>
            </a:xfrm>
            <a:custGeom>
              <a:avLst/>
              <a:gdLst/>
              <a:ahLst/>
              <a:cxnLst/>
              <a:rect l="l" t="t" r="r" b="b"/>
              <a:pathLst>
                <a:path w="1204" h="202" extrusionOk="0">
                  <a:moveTo>
                    <a:pt x="51" y="1"/>
                  </a:moveTo>
                  <a:cubicBezTo>
                    <a:pt x="51" y="1"/>
                    <a:pt x="25" y="26"/>
                    <a:pt x="25" y="26"/>
                  </a:cubicBezTo>
                  <a:cubicBezTo>
                    <a:pt x="0" y="51"/>
                    <a:pt x="25" y="76"/>
                    <a:pt x="51" y="76"/>
                  </a:cubicBezTo>
                  <a:cubicBezTo>
                    <a:pt x="376" y="151"/>
                    <a:pt x="702" y="201"/>
                    <a:pt x="1053" y="201"/>
                  </a:cubicBezTo>
                  <a:lnTo>
                    <a:pt x="1153" y="201"/>
                  </a:lnTo>
                  <a:cubicBezTo>
                    <a:pt x="1178" y="201"/>
                    <a:pt x="1203" y="176"/>
                    <a:pt x="1203" y="151"/>
                  </a:cubicBezTo>
                  <a:cubicBezTo>
                    <a:pt x="1203" y="126"/>
                    <a:pt x="1178" y="126"/>
                    <a:pt x="1153" y="126"/>
                  </a:cubicBezTo>
                  <a:cubicBezTo>
                    <a:pt x="802" y="126"/>
                    <a:pt x="426"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
            <p:cNvSpPr/>
            <p:nvPr/>
          </p:nvSpPr>
          <p:spPr>
            <a:xfrm>
              <a:off x="-341352" y="2452756"/>
              <a:ext cx="72531" cy="11381"/>
            </a:xfrm>
            <a:custGeom>
              <a:avLst/>
              <a:gdLst/>
              <a:ahLst/>
              <a:cxnLst/>
              <a:rect l="l" t="t" r="r" b="b"/>
              <a:pathLst>
                <a:path w="803" h="126" extrusionOk="0">
                  <a:moveTo>
                    <a:pt x="50" y="0"/>
                  </a:moveTo>
                  <a:cubicBezTo>
                    <a:pt x="25" y="0"/>
                    <a:pt x="25" y="26"/>
                    <a:pt x="25" y="51"/>
                  </a:cubicBezTo>
                  <a:cubicBezTo>
                    <a:pt x="0" y="51"/>
                    <a:pt x="25" y="76"/>
                    <a:pt x="50" y="76"/>
                  </a:cubicBezTo>
                  <a:cubicBezTo>
                    <a:pt x="201" y="101"/>
                    <a:pt x="376" y="126"/>
                    <a:pt x="526" y="126"/>
                  </a:cubicBezTo>
                  <a:cubicBezTo>
                    <a:pt x="627" y="126"/>
                    <a:pt x="702" y="101"/>
                    <a:pt x="777" y="101"/>
                  </a:cubicBezTo>
                  <a:cubicBezTo>
                    <a:pt x="802" y="101"/>
                    <a:pt x="802" y="101"/>
                    <a:pt x="802" y="76"/>
                  </a:cubicBezTo>
                  <a:cubicBezTo>
                    <a:pt x="802" y="51"/>
                    <a:pt x="802" y="26"/>
                    <a:pt x="777" y="26"/>
                  </a:cubicBezTo>
                  <a:cubicBezTo>
                    <a:pt x="673" y="36"/>
                    <a:pt x="574" y="42"/>
                    <a:pt x="475" y="42"/>
                  </a:cubicBezTo>
                  <a:cubicBezTo>
                    <a:pt x="335" y="42"/>
                    <a:pt x="197" y="3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
            <p:cNvSpPr/>
            <p:nvPr/>
          </p:nvSpPr>
          <p:spPr>
            <a:xfrm>
              <a:off x="-78781" y="3411631"/>
              <a:ext cx="77047" cy="16890"/>
            </a:xfrm>
            <a:custGeom>
              <a:avLst/>
              <a:gdLst/>
              <a:ahLst/>
              <a:cxnLst/>
              <a:rect l="l" t="t" r="r" b="b"/>
              <a:pathLst>
                <a:path w="853" h="187" extrusionOk="0">
                  <a:moveTo>
                    <a:pt x="34" y="1"/>
                  </a:moveTo>
                  <a:cubicBezTo>
                    <a:pt x="23" y="1"/>
                    <a:pt x="18" y="18"/>
                    <a:pt x="0" y="36"/>
                  </a:cubicBezTo>
                  <a:cubicBezTo>
                    <a:pt x="0" y="36"/>
                    <a:pt x="25" y="61"/>
                    <a:pt x="25" y="61"/>
                  </a:cubicBezTo>
                  <a:cubicBezTo>
                    <a:pt x="301" y="136"/>
                    <a:pt x="552" y="161"/>
                    <a:pt x="802" y="187"/>
                  </a:cubicBezTo>
                  <a:cubicBezTo>
                    <a:pt x="827" y="187"/>
                    <a:pt x="853" y="161"/>
                    <a:pt x="853" y="161"/>
                  </a:cubicBezTo>
                  <a:cubicBezTo>
                    <a:pt x="853" y="136"/>
                    <a:pt x="827" y="111"/>
                    <a:pt x="802" y="111"/>
                  </a:cubicBezTo>
                  <a:cubicBezTo>
                    <a:pt x="552" y="111"/>
                    <a:pt x="301" y="61"/>
                    <a:pt x="50" y="11"/>
                  </a:cubicBezTo>
                  <a:cubicBezTo>
                    <a:pt x="43" y="4"/>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
            <p:cNvSpPr/>
            <p:nvPr/>
          </p:nvSpPr>
          <p:spPr>
            <a:xfrm>
              <a:off x="-72007" y="3394470"/>
              <a:ext cx="58982" cy="13639"/>
            </a:xfrm>
            <a:custGeom>
              <a:avLst/>
              <a:gdLst/>
              <a:ahLst/>
              <a:cxnLst/>
              <a:rect l="l" t="t" r="r" b="b"/>
              <a:pathLst>
                <a:path w="653" h="151" extrusionOk="0">
                  <a:moveTo>
                    <a:pt x="51" y="1"/>
                  </a:moveTo>
                  <a:cubicBezTo>
                    <a:pt x="26" y="1"/>
                    <a:pt x="26" y="1"/>
                    <a:pt x="1" y="26"/>
                  </a:cubicBezTo>
                  <a:cubicBezTo>
                    <a:pt x="1" y="26"/>
                    <a:pt x="26" y="51"/>
                    <a:pt x="26" y="51"/>
                  </a:cubicBezTo>
                  <a:cubicBezTo>
                    <a:pt x="226" y="126"/>
                    <a:pt x="402" y="151"/>
                    <a:pt x="602" y="151"/>
                  </a:cubicBezTo>
                  <a:cubicBezTo>
                    <a:pt x="627" y="151"/>
                    <a:pt x="652" y="126"/>
                    <a:pt x="652" y="126"/>
                  </a:cubicBezTo>
                  <a:cubicBezTo>
                    <a:pt x="652" y="101"/>
                    <a:pt x="627" y="76"/>
                    <a:pt x="602" y="76"/>
                  </a:cubicBezTo>
                  <a:cubicBezTo>
                    <a:pt x="427" y="76"/>
                    <a:pt x="22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
            <p:cNvSpPr/>
            <p:nvPr/>
          </p:nvSpPr>
          <p:spPr>
            <a:xfrm>
              <a:off x="-187440" y="3672938"/>
              <a:ext cx="40827" cy="15897"/>
            </a:xfrm>
            <a:custGeom>
              <a:avLst/>
              <a:gdLst/>
              <a:ahLst/>
              <a:cxnLst/>
              <a:rect l="l" t="t" r="r" b="b"/>
              <a:pathLst>
                <a:path w="452" h="176" extrusionOk="0">
                  <a:moveTo>
                    <a:pt x="50" y="0"/>
                  </a:moveTo>
                  <a:cubicBezTo>
                    <a:pt x="50" y="0"/>
                    <a:pt x="25" y="0"/>
                    <a:pt x="25" y="25"/>
                  </a:cubicBezTo>
                  <a:cubicBezTo>
                    <a:pt x="0" y="50"/>
                    <a:pt x="0" y="76"/>
                    <a:pt x="25" y="76"/>
                  </a:cubicBezTo>
                  <a:cubicBezTo>
                    <a:pt x="151" y="126"/>
                    <a:pt x="276" y="176"/>
                    <a:pt x="426" y="176"/>
                  </a:cubicBezTo>
                  <a:cubicBezTo>
                    <a:pt x="426" y="176"/>
                    <a:pt x="451" y="151"/>
                    <a:pt x="451" y="126"/>
                  </a:cubicBezTo>
                  <a:cubicBezTo>
                    <a:pt x="451" y="101"/>
                    <a:pt x="426" y="101"/>
                    <a:pt x="426" y="101"/>
                  </a:cubicBezTo>
                  <a:cubicBezTo>
                    <a:pt x="301" y="101"/>
                    <a:pt x="176" y="7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
            <p:cNvSpPr/>
            <p:nvPr/>
          </p:nvSpPr>
          <p:spPr>
            <a:xfrm>
              <a:off x="-180666" y="3652525"/>
              <a:ext cx="43085" cy="13729"/>
            </a:xfrm>
            <a:custGeom>
              <a:avLst/>
              <a:gdLst/>
              <a:ahLst/>
              <a:cxnLst/>
              <a:rect l="l" t="t" r="r" b="b"/>
              <a:pathLst>
                <a:path w="477" h="152" extrusionOk="0">
                  <a:moveTo>
                    <a:pt x="76" y="1"/>
                  </a:moveTo>
                  <a:cubicBezTo>
                    <a:pt x="51" y="1"/>
                    <a:pt x="26" y="1"/>
                    <a:pt x="26" y="26"/>
                  </a:cubicBezTo>
                  <a:cubicBezTo>
                    <a:pt x="1" y="51"/>
                    <a:pt x="26" y="76"/>
                    <a:pt x="26" y="76"/>
                  </a:cubicBezTo>
                  <a:cubicBezTo>
                    <a:pt x="126" y="126"/>
                    <a:pt x="251" y="151"/>
                    <a:pt x="376" y="151"/>
                  </a:cubicBezTo>
                  <a:lnTo>
                    <a:pt x="427" y="151"/>
                  </a:lnTo>
                  <a:cubicBezTo>
                    <a:pt x="452" y="151"/>
                    <a:pt x="477" y="126"/>
                    <a:pt x="477" y="126"/>
                  </a:cubicBezTo>
                  <a:cubicBezTo>
                    <a:pt x="477" y="101"/>
                    <a:pt x="452" y="76"/>
                    <a:pt x="427" y="76"/>
                  </a:cubicBezTo>
                  <a:cubicBezTo>
                    <a:pt x="395" y="82"/>
                    <a:pt x="364" y="85"/>
                    <a:pt x="333" y="85"/>
                  </a:cubicBezTo>
                  <a:cubicBezTo>
                    <a:pt x="240" y="85"/>
                    <a:pt x="151" y="5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
            <p:cNvSpPr/>
            <p:nvPr/>
          </p:nvSpPr>
          <p:spPr>
            <a:xfrm>
              <a:off x="-171634" y="3638976"/>
              <a:ext cx="34053" cy="13639"/>
            </a:xfrm>
            <a:custGeom>
              <a:avLst/>
              <a:gdLst/>
              <a:ahLst/>
              <a:cxnLst/>
              <a:rect l="l" t="t" r="r" b="b"/>
              <a:pathLst>
                <a:path w="377" h="151" extrusionOk="0">
                  <a:moveTo>
                    <a:pt x="51" y="0"/>
                  </a:moveTo>
                  <a:cubicBezTo>
                    <a:pt x="26" y="0"/>
                    <a:pt x="1" y="0"/>
                    <a:pt x="1" y="25"/>
                  </a:cubicBezTo>
                  <a:cubicBezTo>
                    <a:pt x="1" y="25"/>
                    <a:pt x="1" y="51"/>
                    <a:pt x="26" y="51"/>
                  </a:cubicBezTo>
                  <a:cubicBezTo>
                    <a:pt x="101" y="126"/>
                    <a:pt x="226" y="151"/>
                    <a:pt x="327" y="151"/>
                  </a:cubicBezTo>
                  <a:cubicBezTo>
                    <a:pt x="352" y="151"/>
                    <a:pt x="377" y="126"/>
                    <a:pt x="377" y="101"/>
                  </a:cubicBezTo>
                  <a:cubicBezTo>
                    <a:pt x="377" y="101"/>
                    <a:pt x="352" y="76"/>
                    <a:pt x="327" y="76"/>
                  </a:cubicBezTo>
                  <a:cubicBezTo>
                    <a:pt x="226" y="76"/>
                    <a:pt x="126"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
            <p:cNvSpPr/>
            <p:nvPr/>
          </p:nvSpPr>
          <p:spPr>
            <a:xfrm>
              <a:off x="-164859" y="3618563"/>
              <a:ext cx="36311" cy="15987"/>
            </a:xfrm>
            <a:custGeom>
              <a:avLst/>
              <a:gdLst/>
              <a:ahLst/>
              <a:cxnLst/>
              <a:rect l="l" t="t" r="r" b="b"/>
              <a:pathLst>
                <a:path w="402" h="177" extrusionOk="0">
                  <a:moveTo>
                    <a:pt x="51" y="1"/>
                  </a:moveTo>
                  <a:cubicBezTo>
                    <a:pt x="51" y="1"/>
                    <a:pt x="26" y="1"/>
                    <a:pt x="1" y="26"/>
                  </a:cubicBezTo>
                  <a:cubicBezTo>
                    <a:pt x="1" y="26"/>
                    <a:pt x="1" y="51"/>
                    <a:pt x="26" y="76"/>
                  </a:cubicBezTo>
                  <a:cubicBezTo>
                    <a:pt x="126" y="126"/>
                    <a:pt x="252" y="176"/>
                    <a:pt x="377" y="176"/>
                  </a:cubicBezTo>
                  <a:cubicBezTo>
                    <a:pt x="377" y="176"/>
                    <a:pt x="402" y="151"/>
                    <a:pt x="402" y="151"/>
                  </a:cubicBezTo>
                  <a:cubicBezTo>
                    <a:pt x="402" y="126"/>
                    <a:pt x="377" y="101"/>
                    <a:pt x="377" y="101"/>
                  </a:cubicBezTo>
                  <a:cubicBezTo>
                    <a:pt x="252" y="101"/>
                    <a:pt x="151" y="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
            <p:cNvSpPr/>
            <p:nvPr/>
          </p:nvSpPr>
          <p:spPr>
            <a:xfrm>
              <a:off x="-155737" y="3600498"/>
              <a:ext cx="38569" cy="13639"/>
            </a:xfrm>
            <a:custGeom>
              <a:avLst/>
              <a:gdLst/>
              <a:ahLst/>
              <a:cxnLst/>
              <a:rect l="l" t="t" r="r" b="b"/>
              <a:pathLst>
                <a:path w="427" h="151" extrusionOk="0">
                  <a:moveTo>
                    <a:pt x="50" y="0"/>
                  </a:moveTo>
                  <a:cubicBezTo>
                    <a:pt x="50" y="0"/>
                    <a:pt x="25" y="0"/>
                    <a:pt x="25" y="25"/>
                  </a:cubicBezTo>
                  <a:cubicBezTo>
                    <a:pt x="0" y="25"/>
                    <a:pt x="0" y="50"/>
                    <a:pt x="25" y="76"/>
                  </a:cubicBezTo>
                  <a:cubicBezTo>
                    <a:pt x="151" y="126"/>
                    <a:pt x="276" y="151"/>
                    <a:pt x="401" y="151"/>
                  </a:cubicBezTo>
                  <a:cubicBezTo>
                    <a:pt x="426" y="151"/>
                    <a:pt x="426" y="151"/>
                    <a:pt x="426" y="126"/>
                  </a:cubicBezTo>
                  <a:cubicBezTo>
                    <a:pt x="426" y="101"/>
                    <a:pt x="426" y="76"/>
                    <a:pt x="401" y="76"/>
                  </a:cubicBezTo>
                  <a:cubicBezTo>
                    <a:pt x="276" y="76"/>
                    <a:pt x="176" y="5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
            <p:cNvSpPr/>
            <p:nvPr/>
          </p:nvSpPr>
          <p:spPr>
            <a:xfrm>
              <a:off x="-144446" y="3580085"/>
              <a:ext cx="40827" cy="15987"/>
            </a:xfrm>
            <a:custGeom>
              <a:avLst/>
              <a:gdLst/>
              <a:ahLst/>
              <a:cxnLst/>
              <a:rect l="l" t="t" r="r" b="b"/>
              <a:pathLst>
                <a:path w="452" h="177" extrusionOk="0">
                  <a:moveTo>
                    <a:pt x="51" y="1"/>
                  </a:moveTo>
                  <a:cubicBezTo>
                    <a:pt x="26" y="1"/>
                    <a:pt x="1" y="1"/>
                    <a:pt x="1" y="26"/>
                  </a:cubicBezTo>
                  <a:cubicBezTo>
                    <a:pt x="1" y="26"/>
                    <a:pt x="1" y="51"/>
                    <a:pt x="26" y="76"/>
                  </a:cubicBezTo>
                  <a:cubicBezTo>
                    <a:pt x="151" y="126"/>
                    <a:pt x="276" y="151"/>
                    <a:pt x="427" y="176"/>
                  </a:cubicBezTo>
                  <a:cubicBezTo>
                    <a:pt x="452" y="176"/>
                    <a:pt x="452" y="151"/>
                    <a:pt x="452" y="126"/>
                  </a:cubicBezTo>
                  <a:cubicBezTo>
                    <a:pt x="452" y="126"/>
                    <a:pt x="452" y="101"/>
                    <a:pt x="427" y="101"/>
                  </a:cubicBezTo>
                  <a:cubicBezTo>
                    <a:pt x="301" y="101"/>
                    <a:pt x="176"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
            <p:cNvSpPr/>
            <p:nvPr/>
          </p:nvSpPr>
          <p:spPr>
            <a:xfrm>
              <a:off x="-130898" y="3562020"/>
              <a:ext cx="40917" cy="15897"/>
            </a:xfrm>
            <a:custGeom>
              <a:avLst/>
              <a:gdLst/>
              <a:ahLst/>
              <a:cxnLst/>
              <a:rect l="l" t="t" r="r" b="b"/>
              <a:pathLst>
                <a:path w="453" h="176" extrusionOk="0">
                  <a:moveTo>
                    <a:pt x="26" y="0"/>
                  </a:moveTo>
                  <a:cubicBezTo>
                    <a:pt x="1" y="25"/>
                    <a:pt x="26" y="50"/>
                    <a:pt x="26" y="50"/>
                  </a:cubicBezTo>
                  <a:cubicBezTo>
                    <a:pt x="151" y="126"/>
                    <a:pt x="277" y="176"/>
                    <a:pt x="427" y="176"/>
                  </a:cubicBezTo>
                  <a:cubicBezTo>
                    <a:pt x="452" y="176"/>
                    <a:pt x="452" y="176"/>
                    <a:pt x="452" y="151"/>
                  </a:cubicBezTo>
                  <a:cubicBezTo>
                    <a:pt x="452" y="126"/>
                    <a:pt x="452" y="126"/>
                    <a:pt x="427" y="126"/>
                  </a:cubicBezTo>
                  <a:cubicBezTo>
                    <a:pt x="302" y="101"/>
                    <a:pt x="176" y="5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
            <p:cNvSpPr/>
            <p:nvPr/>
          </p:nvSpPr>
          <p:spPr>
            <a:xfrm>
              <a:off x="-112743" y="3543865"/>
              <a:ext cx="40827" cy="15987"/>
            </a:xfrm>
            <a:custGeom>
              <a:avLst/>
              <a:gdLst/>
              <a:ahLst/>
              <a:cxnLst/>
              <a:rect l="l" t="t" r="r" b="b"/>
              <a:pathLst>
                <a:path w="452" h="177" extrusionOk="0">
                  <a:moveTo>
                    <a:pt x="76" y="1"/>
                  </a:moveTo>
                  <a:cubicBezTo>
                    <a:pt x="51" y="1"/>
                    <a:pt x="25" y="1"/>
                    <a:pt x="25" y="26"/>
                  </a:cubicBezTo>
                  <a:cubicBezTo>
                    <a:pt x="0" y="26"/>
                    <a:pt x="25" y="51"/>
                    <a:pt x="25" y="76"/>
                  </a:cubicBezTo>
                  <a:cubicBezTo>
                    <a:pt x="151" y="126"/>
                    <a:pt x="276" y="176"/>
                    <a:pt x="401" y="176"/>
                  </a:cubicBezTo>
                  <a:cubicBezTo>
                    <a:pt x="426" y="176"/>
                    <a:pt x="426" y="151"/>
                    <a:pt x="426" y="151"/>
                  </a:cubicBezTo>
                  <a:cubicBezTo>
                    <a:pt x="452" y="126"/>
                    <a:pt x="426" y="101"/>
                    <a:pt x="401" y="101"/>
                  </a:cubicBezTo>
                  <a:cubicBezTo>
                    <a:pt x="276" y="101"/>
                    <a:pt x="176" y="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
            <p:cNvSpPr/>
            <p:nvPr/>
          </p:nvSpPr>
          <p:spPr>
            <a:xfrm>
              <a:off x="-92420" y="3530317"/>
              <a:ext cx="40917" cy="13639"/>
            </a:xfrm>
            <a:custGeom>
              <a:avLst/>
              <a:gdLst/>
              <a:ahLst/>
              <a:cxnLst/>
              <a:rect l="l" t="t" r="r" b="b"/>
              <a:pathLst>
                <a:path w="453" h="151" extrusionOk="0">
                  <a:moveTo>
                    <a:pt x="51" y="0"/>
                  </a:moveTo>
                  <a:cubicBezTo>
                    <a:pt x="26" y="0"/>
                    <a:pt x="1" y="0"/>
                    <a:pt x="1" y="25"/>
                  </a:cubicBezTo>
                  <a:cubicBezTo>
                    <a:pt x="1" y="51"/>
                    <a:pt x="1" y="51"/>
                    <a:pt x="26" y="76"/>
                  </a:cubicBezTo>
                  <a:cubicBezTo>
                    <a:pt x="151" y="101"/>
                    <a:pt x="277" y="126"/>
                    <a:pt x="402" y="151"/>
                  </a:cubicBezTo>
                  <a:cubicBezTo>
                    <a:pt x="427" y="151"/>
                    <a:pt x="452" y="126"/>
                    <a:pt x="452" y="126"/>
                  </a:cubicBezTo>
                  <a:cubicBezTo>
                    <a:pt x="452" y="101"/>
                    <a:pt x="427" y="76"/>
                    <a:pt x="402" y="76"/>
                  </a:cubicBezTo>
                  <a:cubicBezTo>
                    <a:pt x="277" y="76"/>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
            <p:cNvSpPr/>
            <p:nvPr/>
          </p:nvSpPr>
          <p:spPr>
            <a:xfrm>
              <a:off x="-167118" y="3822333"/>
              <a:ext cx="38569" cy="11381"/>
            </a:xfrm>
            <a:custGeom>
              <a:avLst/>
              <a:gdLst/>
              <a:ahLst/>
              <a:cxnLst/>
              <a:rect l="l" t="t" r="r" b="b"/>
              <a:pathLst>
                <a:path w="427" h="126" extrusionOk="0">
                  <a:moveTo>
                    <a:pt x="51" y="0"/>
                  </a:moveTo>
                  <a:cubicBezTo>
                    <a:pt x="26" y="0"/>
                    <a:pt x="1" y="0"/>
                    <a:pt x="1" y="26"/>
                  </a:cubicBezTo>
                  <a:cubicBezTo>
                    <a:pt x="1" y="51"/>
                    <a:pt x="1" y="76"/>
                    <a:pt x="26" y="76"/>
                  </a:cubicBezTo>
                  <a:cubicBezTo>
                    <a:pt x="151" y="101"/>
                    <a:pt x="252" y="126"/>
                    <a:pt x="377" y="126"/>
                  </a:cubicBezTo>
                  <a:cubicBezTo>
                    <a:pt x="402" y="126"/>
                    <a:pt x="427" y="126"/>
                    <a:pt x="427" y="101"/>
                  </a:cubicBezTo>
                  <a:cubicBezTo>
                    <a:pt x="427" y="76"/>
                    <a:pt x="402" y="76"/>
                    <a:pt x="377" y="76"/>
                  </a:cubicBezTo>
                  <a:cubicBezTo>
                    <a:pt x="277" y="51"/>
                    <a:pt x="151"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
            <p:cNvSpPr/>
            <p:nvPr/>
          </p:nvSpPr>
          <p:spPr>
            <a:xfrm>
              <a:off x="-171634" y="3801017"/>
              <a:ext cx="34053" cy="10116"/>
            </a:xfrm>
            <a:custGeom>
              <a:avLst/>
              <a:gdLst/>
              <a:ahLst/>
              <a:cxnLst/>
              <a:rect l="l" t="t" r="r" b="b"/>
              <a:pathLst>
                <a:path w="377" h="112" extrusionOk="0">
                  <a:moveTo>
                    <a:pt x="21" y="1"/>
                  </a:moveTo>
                  <a:cubicBezTo>
                    <a:pt x="13" y="1"/>
                    <a:pt x="1" y="18"/>
                    <a:pt x="1" y="36"/>
                  </a:cubicBezTo>
                  <a:cubicBezTo>
                    <a:pt x="1" y="61"/>
                    <a:pt x="1" y="61"/>
                    <a:pt x="26" y="61"/>
                  </a:cubicBezTo>
                  <a:lnTo>
                    <a:pt x="327" y="111"/>
                  </a:lnTo>
                  <a:lnTo>
                    <a:pt x="352" y="111"/>
                  </a:lnTo>
                  <a:cubicBezTo>
                    <a:pt x="352" y="111"/>
                    <a:pt x="377" y="111"/>
                    <a:pt x="377" y="86"/>
                  </a:cubicBezTo>
                  <a:cubicBezTo>
                    <a:pt x="377" y="61"/>
                    <a:pt x="377" y="61"/>
                    <a:pt x="352" y="36"/>
                  </a:cubicBezTo>
                  <a:lnTo>
                    <a:pt x="26" y="11"/>
                  </a:lnTo>
                  <a:cubicBezTo>
                    <a:pt x="26" y="4"/>
                    <a:pt x="24"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
            <p:cNvSpPr/>
            <p:nvPr/>
          </p:nvSpPr>
          <p:spPr>
            <a:xfrm>
              <a:off x="-173892" y="3763442"/>
              <a:ext cx="20504" cy="11471"/>
            </a:xfrm>
            <a:custGeom>
              <a:avLst/>
              <a:gdLst/>
              <a:ahLst/>
              <a:cxnLst/>
              <a:rect l="l" t="t" r="r" b="b"/>
              <a:pathLst>
                <a:path w="227" h="127" extrusionOk="0">
                  <a:moveTo>
                    <a:pt x="51" y="1"/>
                  </a:moveTo>
                  <a:cubicBezTo>
                    <a:pt x="26" y="1"/>
                    <a:pt x="1" y="26"/>
                    <a:pt x="1" y="26"/>
                  </a:cubicBezTo>
                  <a:cubicBezTo>
                    <a:pt x="1" y="51"/>
                    <a:pt x="1" y="76"/>
                    <a:pt x="26" y="76"/>
                  </a:cubicBezTo>
                  <a:lnTo>
                    <a:pt x="176" y="126"/>
                  </a:lnTo>
                  <a:lnTo>
                    <a:pt x="226" y="126"/>
                  </a:lnTo>
                  <a:cubicBezTo>
                    <a:pt x="226" y="101"/>
                    <a:pt x="226" y="76"/>
                    <a:pt x="201" y="76"/>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
            <p:cNvSpPr/>
            <p:nvPr/>
          </p:nvSpPr>
          <p:spPr>
            <a:xfrm>
              <a:off x="-144446" y="3867585"/>
              <a:ext cx="25020" cy="111006"/>
            </a:xfrm>
            <a:custGeom>
              <a:avLst/>
              <a:gdLst/>
              <a:ahLst/>
              <a:cxnLst/>
              <a:rect l="l" t="t" r="r" b="b"/>
              <a:pathLst>
                <a:path w="277" h="1229" extrusionOk="0">
                  <a:moveTo>
                    <a:pt x="51" y="1"/>
                  </a:moveTo>
                  <a:cubicBezTo>
                    <a:pt x="51" y="1"/>
                    <a:pt x="26" y="26"/>
                    <a:pt x="26" y="26"/>
                  </a:cubicBezTo>
                  <a:cubicBezTo>
                    <a:pt x="51" y="151"/>
                    <a:pt x="101" y="251"/>
                    <a:pt x="151" y="352"/>
                  </a:cubicBezTo>
                  <a:lnTo>
                    <a:pt x="151" y="377"/>
                  </a:lnTo>
                  <a:cubicBezTo>
                    <a:pt x="176" y="402"/>
                    <a:pt x="201" y="427"/>
                    <a:pt x="201" y="452"/>
                  </a:cubicBezTo>
                  <a:cubicBezTo>
                    <a:pt x="201" y="477"/>
                    <a:pt x="201" y="502"/>
                    <a:pt x="201" y="527"/>
                  </a:cubicBezTo>
                  <a:cubicBezTo>
                    <a:pt x="176" y="677"/>
                    <a:pt x="126" y="828"/>
                    <a:pt x="76" y="978"/>
                  </a:cubicBezTo>
                  <a:cubicBezTo>
                    <a:pt x="51" y="1053"/>
                    <a:pt x="1" y="1129"/>
                    <a:pt x="51" y="1204"/>
                  </a:cubicBezTo>
                  <a:cubicBezTo>
                    <a:pt x="51" y="1229"/>
                    <a:pt x="51" y="1229"/>
                    <a:pt x="76" y="1229"/>
                  </a:cubicBezTo>
                  <a:lnTo>
                    <a:pt x="101" y="1229"/>
                  </a:lnTo>
                  <a:cubicBezTo>
                    <a:pt x="101" y="1204"/>
                    <a:pt x="101" y="1204"/>
                    <a:pt x="101" y="1179"/>
                  </a:cubicBezTo>
                  <a:cubicBezTo>
                    <a:pt x="76" y="1129"/>
                    <a:pt x="101" y="1078"/>
                    <a:pt x="126" y="1003"/>
                  </a:cubicBezTo>
                  <a:cubicBezTo>
                    <a:pt x="201" y="853"/>
                    <a:pt x="251" y="702"/>
                    <a:pt x="276" y="552"/>
                  </a:cubicBezTo>
                  <a:cubicBezTo>
                    <a:pt x="276" y="502"/>
                    <a:pt x="276" y="477"/>
                    <a:pt x="276" y="452"/>
                  </a:cubicBezTo>
                  <a:cubicBezTo>
                    <a:pt x="251" y="402"/>
                    <a:pt x="226" y="377"/>
                    <a:pt x="226" y="352"/>
                  </a:cubicBezTo>
                  <a:lnTo>
                    <a:pt x="201" y="327"/>
                  </a:lnTo>
                  <a:cubicBezTo>
                    <a:pt x="151" y="226"/>
                    <a:pt x="126" y="126"/>
                    <a:pt x="101" y="26"/>
                  </a:cubicBezTo>
                  <a:cubicBezTo>
                    <a:pt x="101"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
            <p:cNvSpPr/>
            <p:nvPr/>
          </p:nvSpPr>
          <p:spPr>
            <a:xfrm>
              <a:off x="-176150" y="3705906"/>
              <a:ext cx="11381" cy="41819"/>
            </a:xfrm>
            <a:custGeom>
              <a:avLst/>
              <a:gdLst/>
              <a:ahLst/>
              <a:cxnLst/>
              <a:rect l="l" t="t" r="r" b="b"/>
              <a:pathLst>
                <a:path w="126" h="463" extrusionOk="0">
                  <a:moveTo>
                    <a:pt x="69" y="0"/>
                  </a:moveTo>
                  <a:cubicBezTo>
                    <a:pt x="62" y="0"/>
                    <a:pt x="51" y="11"/>
                    <a:pt x="51" y="11"/>
                  </a:cubicBezTo>
                  <a:cubicBezTo>
                    <a:pt x="26" y="86"/>
                    <a:pt x="26" y="137"/>
                    <a:pt x="51" y="162"/>
                  </a:cubicBezTo>
                  <a:cubicBezTo>
                    <a:pt x="51" y="187"/>
                    <a:pt x="51" y="212"/>
                    <a:pt x="51" y="212"/>
                  </a:cubicBezTo>
                  <a:cubicBezTo>
                    <a:pt x="51" y="287"/>
                    <a:pt x="51" y="337"/>
                    <a:pt x="1" y="412"/>
                  </a:cubicBezTo>
                  <a:cubicBezTo>
                    <a:pt x="1" y="412"/>
                    <a:pt x="1" y="437"/>
                    <a:pt x="26" y="462"/>
                  </a:cubicBezTo>
                  <a:lnTo>
                    <a:pt x="51" y="462"/>
                  </a:lnTo>
                  <a:cubicBezTo>
                    <a:pt x="51" y="462"/>
                    <a:pt x="76" y="462"/>
                    <a:pt x="76" y="437"/>
                  </a:cubicBezTo>
                  <a:cubicBezTo>
                    <a:pt x="126" y="362"/>
                    <a:pt x="126" y="287"/>
                    <a:pt x="126" y="212"/>
                  </a:cubicBezTo>
                  <a:cubicBezTo>
                    <a:pt x="126" y="187"/>
                    <a:pt x="101" y="162"/>
                    <a:pt x="101" y="162"/>
                  </a:cubicBezTo>
                  <a:cubicBezTo>
                    <a:pt x="101" y="112"/>
                    <a:pt x="101" y="86"/>
                    <a:pt x="101" y="36"/>
                  </a:cubicBezTo>
                  <a:cubicBezTo>
                    <a:pt x="101" y="36"/>
                    <a:pt x="101" y="11"/>
                    <a:pt x="76" y="11"/>
                  </a:cubicBezTo>
                  <a:cubicBezTo>
                    <a:pt x="76" y="3"/>
                    <a:pt x="7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8" name="Google Shape;2708;p5"/>
          <p:cNvGrpSpPr/>
          <p:nvPr/>
        </p:nvGrpSpPr>
        <p:grpSpPr>
          <a:xfrm rot="3729970">
            <a:off x="7299339" y="2755149"/>
            <a:ext cx="1558505" cy="2263223"/>
            <a:chOff x="4334750" y="693625"/>
            <a:chExt cx="1077725" cy="1564950"/>
          </a:xfrm>
        </p:grpSpPr>
        <p:sp>
          <p:nvSpPr>
            <p:cNvPr id="2709" name="Google Shape;2709;p5"/>
            <p:cNvSpPr/>
            <p:nvPr/>
          </p:nvSpPr>
          <p:spPr>
            <a:xfrm>
              <a:off x="4442500" y="948200"/>
              <a:ext cx="969975" cy="1310375"/>
            </a:xfrm>
            <a:custGeom>
              <a:avLst/>
              <a:gdLst/>
              <a:ahLst/>
              <a:cxnLst/>
              <a:rect l="l" t="t" r="r" b="b"/>
              <a:pathLst>
                <a:path w="38799" h="52415" extrusionOk="0">
                  <a:moveTo>
                    <a:pt x="7757" y="1"/>
                  </a:moveTo>
                  <a:cubicBezTo>
                    <a:pt x="6560" y="1"/>
                    <a:pt x="5375" y="189"/>
                    <a:pt x="4237" y="645"/>
                  </a:cubicBezTo>
                  <a:cubicBezTo>
                    <a:pt x="2382" y="1422"/>
                    <a:pt x="126" y="2775"/>
                    <a:pt x="76" y="4805"/>
                  </a:cubicBezTo>
                  <a:cubicBezTo>
                    <a:pt x="1" y="7888"/>
                    <a:pt x="527" y="9993"/>
                    <a:pt x="2282" y="13427"/>
                  </a:cubicBezTo>
                  <a:cubicBezTo>
                    <a:pt x="3434" y="15657"/>
                    <a:pt x="5114" y="17537"/>
                    <a:pt x="6517" y="19592"/>
                  </a:cubicBezTo>
                  <a:cubicBezTo>
                    <a:pt x="8322" y="22249"/>
                    <a:pt x="9750" y="25181"/>
                    <a:pt x="10753" y="28239"/>
                  </a:cubicBezTo>
                  <a:cubicBezTo>
                    <a:pt x="11956" y="31923"/>
                    <a:pt x="12482" y="35808"/>
                    <a:pt x="13535" y="39542"/>
                  </a:cubicBezTo>
                  <a:cubicBezTo>
                    <a:pt x="14838" y="44104"/>
                    <a:pt x="16542" y="46635"/>
                    <a:pt x="19224" y="48966"/>
                  </a:cubicBezTo>
                  <a:cubicBezTo>
                    <a:pt x="21696" y="51100"/>
                    <a:pt x="24702" y="52414"/>
                    <a:pt x="27957" y="52414"/>
                  </a:cubicBezTo>
                  <a:cubicBezTo>
                    <a:pt x="28564" y="52414"/>
                    <a:pt x="29179" y="52369"/>
                    <a:pt x="29801" y="52274"/>
                  </a:cubicBezTo>
                  <a:cubicBezTo>
                    <a:pt x="33234" y="51773"/>
                    <a:pt x="35565" y="48189"/>
                    <a:pt x="36693" y="44881"/>
                  </a:cubicBezTo>
                  <a:cubicBezTo>
                    <a:pt x="38798" y="38615"/>
                    <a:pt x="37470" y="31597"/>
                    <a:pt x="34387" y="25733"/>
                  </a:cubicBezTo>
                  <a:cubicBezTo>
                    <a:pt x="33334" y="23728"/>
                    <a:pt x="32081" y="21798"/>
                    <a:pt x="30778" y="19918"/>
                  </a:cubicBezTo>
                  <a:cubicBezTo>
                    <a:pt x="28247" y="16284"/>
                    <a:pt x="25565" y="12750"/>
                    <a:pt x="22733" y="9342"/>
                  </a:cubicBezTo>
                  <a:cubicBezTo>
                    <a:pt x="19324" y="5281"/>
                    <a:pt x="15339" y="1146"/>
                    <a:pt x="10101" y="219"/>
                  </a:cubicBezTo>
                  <a:cubicBezTo>
                    <a:pt x="9321" y="80"/>
                    <a:pt x="8536" y="1"/>
                    <a:pt x="7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
            <p:cNvSpPr/>
            <p:nvPr/>
          </p:nvSpPr>
          <p:spPr>
            <a:xfrm>
              <a:off x="4345400" y="699275"/>
              <a:ext cx="374700" cy="508800"/>
            </a:xfrm>
            <a:custGeom>
              <a:avLst/>
              <a:gdLst/>
              <a:ahLst/>
              <a:cxnLst/>
              <a:rect l="l" t="t" r="r" b="b"/>
              <a:pathLst>
                <a:path w="14988" h="20352" extrusionOk="0">
                  <a:moveTo>
                    <a:pt x="1504" y="0"/>
                  </a:moveTo>
                  <a:cubicBezTo>
                    <a:pt x="852" y="50"/>
                    <a:pt x="251" y="476"/>
                    <a:pt x="0" y="1078"/>
                  </a:cubicBezTo>
                  <a:cubicBezTo>
                    <a:pt x="2406" y="3710"/>
                    <a:pt x="4085" y="6892"/>
                    <a:pt x="5038" y="10376"/>
                  </a:cubicBezTo>
                  <a:cubicBezTo>
                    <a:pt x="5163" y="10877"/>
                    <a:pt x="4562" y="11329"/>
                    <a:pt x="4286" y="11780"/>
                  </a:cubicBezTo>
                  <a:cubicBezTo>
                    <a:pt x="3509" y="13033"/>
                    <a:pt x="3484" y="14712"/>
                    <a:pt x="4211" y="15965"/>
                  </a:cubicBezTo>
                  <a:cubicBezTo>
                    <a:pt x="4361" y="15815"/>
                    <a:pt x="4436" y="15589"/>
                    <a:pt x="4486" y="15389"/>
                  </a:cubicBezTo>
                  <a:cubicBezTo>
                    <a:pt x="5514" y="16141"/>
                    <a:pt x="6040" y="17519"/>
                    <a:pt x="5815" y="18797"/>
                  </a:cubicBezTo>
                  <a:cubicBezTo>
                    <a:pt x="5847" y="18810"/>
                    <a:pt x="5880" y="18815"/>
                    <a:pt x="5913" y="18815"/>
                  </a:cubicBezTo>
                  <a:cubicBezTo>
                    <a:pt x="6079" y="18815"/>
                    <a:pt x="6240" y="18668"/>
                    <a:pt x="6366" y="18522"/>
                  </a:cubicBezTo>
                  <a:cubicBezTo>
                    <a:pt x="6892" y="17895"/>
                    <a:pt x="7193" y="17093"/>
                    <a:pt x="7218" y="16266"/>
                  </a:cubicBezTo>
                  <a:cubicBezTo>
                    <a:pt x="8095" y="17494"/>
                    <a:pt x="8597" y="18872"/>
                    <a:pt x="8697" y="20351"/>
                  </a:cubicBezTo>
                  <a:cubicBezTo>
                    <a:pt x="8948" y="20201"/>
                    <a:pt x="9073" y="19900"/>
                    <a:pt x="9148" y="19599"/>
                  </a:cubicBezTo>
                  <a:cubicBezTo>
                    <a:pt x="9649" y="17895"/>
                    <a:pt x="9324" y="16040"/>
                    <a:pt x="8722" y="14336"/>
                  </a:cubicBezTo>
                  <a:cubicBezTo>
                    <a:pt x="9950" y="13810"/>
                    <a:pt x="10702" y="12632"/>
                    <a:pt x="11504" y="11579"/>
                  </a:cubicBezTo>
                  <a:cubicBezTo>
                    <a:pt x="11679" y="11329"/>
                    <a:pt x="11905" y="11053"/>
                    <a:pt x="12181" y="10903"/>
                  </a:cubicBezTo>
                  <a:cubicBezTo>
                    <a:pt x="12448" y="10769"/>
                    <a:pt x="12760" y="10735"/>
                    <a:pt x="13079" y="10735"/>
                  </a:cubicBezTo>
                  <a:cubicBezTo>
                    <a:pt x="13239" y="10735"/>
                    <a:pt x="13400" y="10744"/>
                    <a:pt x="13559" y="10752"/>
                  </a:cubicBezTo>
                  <a:cubicBezTo>
                    <a:pt x="14035" y="10802"/>
                    <a:pt x="14512" y="10827"/>
                    <a:pt x="14988" y="10877"/>
                  </a:cubicBezTo>
                  <a:cubicBezTo>
                    <a:pt x="14411" y="9950"/>
                    <a:pt x="13484" y="9073"/>
                    <a:pt x="12431" y="8772"/>
                  </a:cubicBezTo>
                  <a:cubicBezTo>
                    <a:pt x="11404" y="8497"/>
                    <a:pt x="10251" y="8572"/>
                    <a:pt x="9324" y="7995"/>
                  </a:cubicBezTo>
                  <a:cubicBezTo>
                    <a:pt x="8822" y="7694"/>
                    <a:pt x="8446" y="7218"/>
                    <a:pt x="8070" y="6742"/>
                  </a:cubicBezTo>
                  <a:cubicBezTo>
                    <a:pt x="6090" y="4286"/>
                    <a:pt x="3910" y="2055"/>
                    <a:pt x="1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
            <p:cNvSpPr/>
            <p:nvPr/>
          </p:nvSpPr>
          <p:spPr>
            <a:xfrm>
              <a:off x="4435625" y="953025"/>
              <a:ext cx="951150" cy="1305375"/>
            </a:xfrm>
            <a:custGeom>
              <a:avLst/>
              <a:gdLst/>
              <a:ahLst/>
              <a:cxnLst/>
              <a:rect l="l" t="t" r="r" b="b"/>
              <a:pathLst>
                <a:path w="38046" h="52215" extrusionOk="0">
                  <a:moveTo>
                    <a:pt x="10652" y="1"/>
                  </a:moveTo>
                  <a:lnTo>
                    <a:pt x="10652" y="1"/>
                  </a:lnTo>
                  <a:cubicBezTo>
                    <a:pt x="15865" y="1254"/>
                    <a:pt x="19624" y="5389"/>
                    <a:pt x="22908" y="9349"/>
                  </a:cubicBezTo>
                  <a:cubicBezTo>
                    <a:pt x="24562" y="11379"/>
                    <a:pt x="26191" y="13434"/>
                    <a:pt x="27745" y="15540"/>
                  </a:cubicBezTo>
                  <a:cubicBezTo>
                    <a:pt x="30050" y="18697"/>
                    <a:pt x="32381" y="21880"/>
                    <a:pt x="34236" y="25339"/>
                  </a:cubicBezTo>
                  <a:cubicBezTo>
                    <a:pt x="35614" y="27946"/>
                    <a:pt x="36617" y="30728"/>
                    <a:pt x="37168" y="33610"/>
                  </a:cubicBezTo>
                  <a:cubicBezTo>
                    <a:pt x="38046" y="38297"/>
                    <a:pt x="37619" y="43384"/>
                    <a:pt x="35163" y="47570"/>
                  </a:cubicBezTo>
                  <a:cubicBezTo>
                    <a:pt x="34136" y="49274"/>
                    <a:pt x="32707" y="50878"/>
                    <a:pt x="30802" y="51580"/>
                  </a:cubicBezTo>
                  <a:cubicBezTo>
                    <a:pt x="29900" y="51906"/>
                    <a:pt x="28898" y="51956"/>
                    <a:pt x="27945" y="51981"/>
                  </a:cubicBezTo>
                  <a:cubicBezTo>
                    <a:pt x="26642" y="51981"/>
                    <a:pt x="25339" y="51755"/>
                    <a:pt x="24111" y="51354"/>
                  </a:cubicBezTo>
                  <a:cubicBezTo>
                    <a:pt x="21329" y="50427"/>
                    <a:pt x="18923" y="48572"/>
                    <a:pt x="17068" y="46317"/>
                  </a:cubicBezTo>
                  <a:cubicBezTo>
                    <a:pt x="13283" y="41655"/>
                    <a:pt x="12908" y="35414"/>
                    <a:pt x="11379" y="29800"/>
                  </a:cubicBezTo>
                  <a:cubicBezTo>
                    <a:pt x="10376" y="26016"/>
                    <a:pt x="8697" y="22382"/>
                    <a:pt x="6466" y="19149"/>
                  </a:cubicBezTo>
                  <a:cubicBezTo>
                    <a:pt x="5740" y="18046"/>
                    <a:pt x="4913" y="17043"/>
                    <a:pt x="4136" y="15991"/>
                  </a:cubicBezTo>
                  <a:cubicBezTo>
                    <a:pt x="3359" y="14938"/>
                    <a:pt x="2632" y="13835"/>
                    <a:pt x="2080" y="12657"/>
                  </a:cubicBezTo>
                  <a:cubicBezTo>
                    <a:pt x="878" y="10327"/>
                    <a:pt x="1" y="7797"/>
                    <a:pt x="50" y="5166"/>
                  </a:cubicBezTo>
                  <a:lnTo>
                    <a:pt x="50" y="5166"/>
                  </a:lnTo>
                  <a:cubicBezTo>
                    <a:pt x="1" y="7797"/>
                    <a:pt x="828" y="10352"/>
                    <a:pt x="2030" y="12682"/>
                  </a:cubicBezTo>
                  <a:cubicBezTo>
                    <a:pt x="2582" y="13860"/>
                    <a:pt x="3308" y="14963"/>
                    <a:pt x="4060" y="16041"/>
                  </a:cubicBezTo>
                  <a:cubicBezTo>
                    <a:pt x="8522" y="21705"/>
                    <a:pt x="10752" y="26592"/>
                    <a:pt x="12131" y="33660"/>
                  </a:cubicBezTo>
                  <a:cubicBezTo>
                    <a:pt x="13083" y="38096"/>
                    <a:pt x="13960" y="42833"/>
                    <a:pt x="16918" y="46442"/>
                  </a:cubicBezTo>
                  <a:cubicBezTo>
                    <a:pt x="18998" y="48973"/>
                    <a:pt x="21780" y="51054"/>
                    <a:pt x="24988" y="51856"/>
                  </a:cubicBezTo>
                  <a:cubicBezTo>
                    <a:pt x="25953" y="52101"/>
                    <a:pt x="26938" y="52215"/>
                    <a:pt x="27918" y="52215"/>
                  </a:cubicBezTo>
                  <a:cubicBezTo>
                    <a:pt x="28540" y="52215"/>
                    <a:pt x="29161" y="52169"/>
                    <a:pt x="29775" y="52081"/>
                  </a:cubicBezTo>
                  <a:cubicBezTo>
                    <a:pt x="30126" y="52006"/>
                    <a:pt x="30552" y="51931"/>
                    <a:pt x="30878" y="51805"/>
                  </a:cubicBezTo>
                  <a:cubicBezTo>
                    <a:pt x="31479" y="51605"/>
                    <a:pt x="32106" y="51229"/>
                    <a:pt x="32632" y="50853"/>
                  </a:cubicBezTo>
                  <a:cubicBezTo>
                    <a:pt x="34737" y="49249"/>
                    <a:pt x="36066" y="46793"/>
                    <a:pt x="36868" y="44287"/>
                  </a:cubicBezTo>
                  <a:cubicBezTo>
                    <a:pt x="37970" y="40853"/>
                    <a:pt x="38020" y="37119"/>
                    <a:pt x="37369" y="33560"/>
                  </a:cubicBezTo>
                  <a:cubicBezTo>
                    <a:pt x="36792" y="30678"/>
                    <a:pt x="35765" y="27870"/>
                    <a:pt x="34386" y="25264"/>
                  </a:cubicBezTo>
                  <a:cubicBezTo>
                    <a:pt x="32532" y="21805"/>
                    <a:pt x="30176" y="18622"/>
                    <a:pt x="27845" y="15464"/>
                  </a:cubicBezTo>
                  <a:cubicBezTo>
                    <a:pt x="23434" y="9850"/>
                    <a:pt x="17945" y="1630"/>
                    <a:pt x="10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
            <p:cNvSpPr/>
            <p:nvPr/>
          </p:nvSpPr>
          <p:spPr>
            <a:xfrm>
              <a:off x="4334750" y="693625"/>
              <a:ext cx="377825" cy="513700"/>
            </a:xfrm>
            <a:custGeom>
              <a:avLst/>
              <a:gdLst/>
              <a:ahLst/>
              <a:cxnLst/>
              <a:rect l="l" t="t" r="r" b="b"/>
              <a:pathLst>
                <a:path w="15113" h="20548" extrusionOk="0">
                  <a:moveTo>
                    <a:pt x="1629" y="1"/>
                  </a:moveTo>
                  <a:cubicBezTo>
                    <a:pt x="952" y="51"/>
                    <a:pt x="301" y="502"/>
                    <a:pt x="25" y="1128"/>
                  </a:cubicBezTo>
                  <a:cubicBezTo>
                    <a:pt x="0" y="1154"/>
                    <a:pt x="25" y="1204"/>
                    <a:pt x="50" y="1229"/>
                  </a:cubicBezTo>
                  <a:cubicBezTo>
                    <a:pt x="501" y="1755"/>
                    <a:pt x="952" y="2281"/>
                    <a:pt x="1379" y="2833"/>
                  </a:cubicBezTo>
                  <a:cubicBezTo>
                    <a:pt x="2607" y="4512"/>
                    <a:pt x="3609" y="6367"/>
                    <a:pt x="4336" y="8321"/>
                  </a:cubicBezTo>
                  <a:cubicBezTo>
                    <a:pt x="4587" y="8948"/>
                    <a:pt x="4787" y="9625"/>
                    <a:pt x="4988" y="10276"/>
                  </a:cubicBezTo>
                  <a:lnTo>
                    <a:pt x="5013" y="10402"/>
                  </a:lnTo>
                  <a:cubicBezTo>
                    <a:pt x="5113" y="10677"/>
                    <a:pt x="4988" y="10928"/>
                    <a:pt x="4812" y="11154"/>
                  </a:cubicBezTo>
                  <a:cubicBezTo>
                    <a:pt x="3559" y="12457"/>
                    <a:pt x="3308" y="14612"/>
                    <a:pt x="4286" y="16166"/>
                  </a:cubicBezTo>
                  <a:cubicBezTo>
                    <a:pt x="4306" y="16181"/>
                    <a:pt x="4327" y="16188"/>
                    <a:pt x="4348" y="16188"/>
                  </a:cubicBezTo>
                  <a:cubicBezTo>
                    <a:pt x="4482" y="16188"/>
                    <a:pt x="4616" y="15895"/>
                    <a:pt x="4677" y="15677"/>
                  </a:cubicBezTo>
                  <a:lnTo>
                    <a:pt x="4677" y="15677"/>
                  </a:lnTo>
                  <a:cubicBezTo>
                    <a:pt x="5588" y="16444"/>
                    <a:pt x="6053" y="17704"/>
                    <a:pt x="5815" y="18873"/>
                  </a:cubicBezTo>
                  <a:cubicBezTo>
                    <a:pt x="5815" y="18923"/>
                    <a:pt x="5840" y="18973"/>
                    <a:pt x="5890" y="18998"/>
                  </a:cubicBezTo>
                  <a:cubicBezTo>
                    <a:pt x="5937" y="19013"/>
                    <a:pt x="5983" y="19019"/>
                    <a:pt x="6028" y="19019"/>
                  </a:cubicBezTo>
                  <a:cubicBezTo>
                    <a:pt x="6293" y="19019"/>
                    <a:pt x="6513" y="18790"/>
                    <a:pt x="6642" y="18597"/>
                  </a:cubicBezTo>
                  <a:cubicBezTo>
                    <a:pt x="7080" y="18027"/>
                    <a:pt x="7346" y="17361"/>
                    <a:pt x="7439" y="16666"/>
                  </a:cubicBezTo>
                  <a:lnTo>
                    <a:pt x="7439" y="16666"/>
                  </a:lnTo>
                  <a:cubicBezTo>
                    <a:pt x="7789" y="17192"/>
                    <a:pt x="8080" y="17741"/>
                    <a:pt x="8296" y="18347"/>
                  </a:cubicBezTo>
                  <a:cubicBezTo>
                    <a:pt x="8547" y="19023"/>
                    <a:pt x="8697" y="19725"/>
                    <a:pt x="8747" y="20452"/>
                  </a:cubicBezTo>
                  <a:cubicBezTo>
                    <a:pt x="8747" y="20506"/>
                    <a:pt x="8786" y="20547"/>
                    <a:pt x="8827" y="20547"/>
                  </a:cubicBezTo>
                  <a:cubicBezTo>
                    <a:pt x="8842" y="20547"/>
                    <a:pt x="8858" y="20541"/>
                    <a:pt x="8872" y="20527"/>
                  </a:cubicBezTo>
                  <a:cubicBezTo>
                    <a:pt x="9349" y="20176"/>
                    <a:pt x="9399" y="19575"/>
                    <a:pt x="9499" y="19073"/>
                  </a:cubicBezTo>
                  <a:cubicBezTo>
                    <a:pt x="9772" y="17510"/>
                    <a:pt x="9455" y="15923"/>
                    <a:pt x="8938" y="14457"/>
                  </a:cubicBezTo>
                  <a:lnTo>
                    <a:pt x="8938" y="14457"/>
                  </a:lnTo>
                  <a:cubicBezTo>
                    <a:pt x="10127" y="13894"/>
                    <a:pt x="10841" y="12764"/>
                    <a:pt x="11604" y="11755"/>
                  </a:cubicBezTo>
                  <a:cubicBezTo>
                    <a:pt x="11958" y="11213"/>
                    <a:pt x="12400" y="10848"/>
                    <a:pt x="13055" y="10848"/>
                  </a:cubicBezTo>
                  <a:cubicBezTo>
                    <a:pt x="13097" y="10848"/>
                    <a:pt x="13140" y="10850"/>
                    <a:pt x="13183" y="10853"/>
                  </a:cubicBezTo>
                  <a:cubicBezTo>
                    <a:pt x="13735" y="10853"/>
                    <a:pt x="14537" y="10928"/>
                    <a:pt x="15113" y="10978"/>
                  </a:cubicBezTo>
                  <a:cubicBezTo>
                    <a:pt x="14537" y="10928"/>
                    <a:pt x="13760" y="10828"/>
                    <a:pt x="13183" y="10803"/>
                  </a:cubicBezTo>
                  <a:cubicBezTo>
                    <a:pt x="13158" y="10802"/>
                    <a:pt x="13133" y="10801"/>
                    <a:pt x="13108" y="10801"/>
                  </a:cubicBezTo>
                  <a:cubicBezTo>
                    <a:pt x="12399" y="10801"/>
                    <a:pt x="11942" y="11149"/>
                    <a:pt x="11554" y="11730"/>
                  </a:cubicBezTo>
                  <a:cubicBezTo>
                    <a:pt x="10777" y="12733"/>
                    <a:pt x="10025" y="13860"/>
                    <a:pt x="8822" y="14387"/>
                  </a:cubicBezTo>
                  <a:cubicBezTo>
                    <a:pt x="8797" y="14387"/>
                    <a:pt x="8797" y="14437"/>
                    <a:pt x="8797" y="14462"/>
                  </a:cubicBezTo>
                  <a:cubicBezTo>
                    <a:pt x="9298" y="15916"/>
                    <a:pt x="9624" y="17494"/>
                    <a:pt x="9349" y="19023"/>
                  </a:cubicBezTo>
                  <a:cubicBezTo>
                    <a:pt x="9261" y="19441"/>
                    <a:pt x="9192" y="19935"/>
                    <a:pt x="8907" y="20253"/>
                  </a:cubicBezTo>
                  <a:lnTo>
                    <a:pt x="8907" y="20253"/>
                  </a:lnTo>
                  <a:cubicBezTo>
                    <a:pt x="8777" y="18841"/>
                    <a:pt x="8282" y="17442"/>
                    <a:pt x="7444" y="16317"/>
                  </a:cubicBezTo>
                  <a:cubicBezTo>
                    <a:pt x="7425" y="16278"/>
                    <a:pt x="7391" y="16262"/>
                    <a:pt x="7356" y="16262"/>
                  </a:cubicBezTo>
                  <a:cubicBezTo>
                    <a:pt x="7301" y="16262"/>
                    <a:pt x="7243" y="16305"/>
                    <a:pt x="7243" y="16367"/>
                  </a:cubicBezTo>
                  <a:cubicBezTo>
                    <a:pt x="7218" y="17119"/>
                    <a:pt x="6942" y="17870"/>
                    <a:pt x="6491" y="18472"/>
                  </a:cubicBezTo>
                  <a:cubicBezTo>
                    <a:pt x="6386" y="18598"/>
                    <a:pt x="6228" y="18778"/>
                    <a:pt x="6061" y="18802"/>
                  </a:cubicBezTo>
                  <a:lnTo>
                    <a:pt x="6061" y="18802"/>
                  </a:lnTo>
                  <a:cubicBezTo>
                    <a:pt x="6257" y="17506"/>
                    <a:pt x="5705" y="16093"/>
                    <a:pt x="4612" y="15364"/>
                  </a:cubicBezTo>
                  <a:cubicBezTo>
                    <a:pt x="4562" y="15364"/>
                    <a:pt x="4511" y="15389"/>
                    <a:pt x="4486" y="15464"/>
                  </a:cubicBezTo>
                  <a:cubicBezTo>
                    <a:pt x="4469" y="15602"/>
                    <a:pt x="4428" y="15728"/>
                    <a:pt x="4364" y="15842"/>
                  </a:cubicBezTo>
                  <a:lnTo>
                    <a:pt x="4364" y="15842"/>
                  </a:lnTo>
                  <a:cubicBezTo>
                    <a:pt x="3693" y="14555"/>
                    <a:pt x="3800" y="12855"/>
                    <a:pt x="4687" y="11705"/>
                  </a:cubicBezTo>
                  <a:cubicBezTo>
                    <a:pt x="4963" y="11354"/>
                    <a:pt x="5389" y="10978"/>
                    <a:pt x="5288" y="10477"/>
                  </a:cubicBezTo>
                  <a:cubicBezTo>
                    <a:pt x="5088" y="9725"/>
                    <a:pt x="4837" y="8973"/>
                    <a:pt x="4562" y="8221"/>
                  </a:cubicBezTo>
                  <a:cubicBezTo>
                    <a:pt x="3567" y="5637"/>
                    <a:pt x="2130" y="3200"/>
                    <a:pt x="249" y="1155"/>
                  </a:cubicBezTo>
                  <a:lnTo>
                    <a:pt x="249" y="1155"/>
                  </a:lnTo>
                  <a:cubicBezTo>
                    <a:pt x="504" y="641"/>
                    <a:pt x="1044" y="268"/>
                    <a:pt x="1613" y="205"/>
                  </a:cubicBezTo>
                  <a:lnTo>
                    <a:pt x="1613" y="205"/>
                  </a:lnTo>
                  <a:cubicBezTo>
                    <a:pt x="4156" y="2353"/>
                    <a:pt x="6451" y="4749"/>
                    <a:pt x="8521" y="7344"/>
                  </a:cubicBezTo>
                  <a:cubicBezTo>
                    <a:pt x="9649" y="8773"/>
                    <a:pt x="11028" y="8522"/>
                    <a:pt x="12582" y="8898"/>
                  </a:cubicBezTo>
                  <a:cubicBezTo>
                    <a:pt x="13659" y="9224"/>
                    <a:pt x="14511" y="10051"/>
                    <a:pt x="15113" y="10978"/>
                  </a:cubicBezTo>
                  <a:cubicBezTo>
                    <a:pt x="14511" y="10051"/>
                    <a:pt x="13684" y="9199"/>
                    <a:pt x="12607" y="8873"/>
                  </a:cubicBezTo>
                  <a:cubicBezTo>
                    <a:pt x="11078" y="8447"/>
                    <a:pt x="9699" y="8672"/>
                    <a:pt x="8622" y="7269"/>
                  </a:cubicBezTo>
                  <a:cubicBezTo>
                    <a:pt x="6541" y="4637"/>
                    <a:pt x="4236" y="2206"/>
                    <a:pt x="1704" y="26"/>
                  </a:cubicBezTo>
                  <a:cubicBezTo>
                    <a:pt x="1679" y="1"/>
                    <a:pt x="1654"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
            <p:cNvSpPr/>
            <p:nvPr/>
          </p:nvSpPr>
          <p:spPr>
            <a:xfrm>
              <a:off x="4468200" y="921700"/>
              <a:ext cx="70200" cy="38250"/>
            </a:xfrm>
            <a:custGeom>
              <a:avLst/>
              <a:gdLst/>
              <a:ahLst/>
              <a:cxnLst/>
              <a:rect l="l" t="t" r="r" b="b"/>
              <a:pathLst>
                <a:path w="2808" h="1530" extrusionOk="0">
                  <a:moveTo>
                    <a:pt x="2732" y="1"/>
                  </a:moveTo>
                  <a:cubicBezTo>
                    <a:pt x="1755" y="276"/>
                    <a:pt x="828" y="752"/>
                    <a:pt x="26" y="1404"/>
                  </a:cubicBezTo>
                  <a:cubicBezTo>
                    <a:pt x="0" y="1429"/>
                    <a:pt x="0" y="1454"/>
                    <a:pt x="26" y="1504"/>
                  </a:cubicBezTo>
                  <a:cubicBezTo>
                    <a:pt x="51" y="1504"/>
                    <a:pt x="51" y="1529"/>
                    <a:pt x="76" y="1529"/>
                  </a:cubicBezTo>
                  <a:cubicBezTo>
                    <a:pt x="101" y="1529"/>
                    <a:pt x="101" y="1504"/>
                    <a:pt x="126" y="1504"/>
                  </a:cubicBezTo>
                  <a:cubicBezTo>
                    <a:pt x="878" y="878"/>
                    <a:pt x="1805" y="402"/>
                    <a:pt x="2757" y="126"/>
                  </a:cubicBezTo>
                  <a:cubicBezTo>
                    <a:pt x="2808" y="126"/>
                    <a:pt x="2808" y="101"/>
                    <a:pt x="2808" y="51"/>
                  </a:cubicBezTo>
                  <a:cubicBezTo>
                    <a:pt x="2808" y="26"/>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
            <p:cNvSpPr/>
            <p:nvPr/>
          </p:nvSpPr>
          <p:spPr>
            <a:xfrm>
              <a:off x="4364200" y="697550"/>
              <a:ext cx="63300" cy="61275"/>
            </a:xfrm>
            <a:custGeom>
              <a:avLst/>
              <a:gdLst/>
              <a:ahLst/>
              <a:cxnLst/>
              <a:rect l="l" t="t" r="r" b="b"/>
              <a:pathLst>
                <a:path w="2532" h="2451" extrusionOk="0">
                  <a:moveTo>
                    <a:pt x="75" y="0"/>
                  </a:moveTo>
                  <a:cubicBezTo>
                    <a:pt x="56" y="0"/>
                    <a:pt x="38" y="7"/>
                    <a:pt x="25" y="19"/>
                  </a:cubicBezTo>
                  <a:cubicBezTo>
                    <a:pt x="0" y="44"/>
                    <a:pt x="0" y="94"/>
                    <a:pt x="25" y="119"/>
                  </a:cubicBezTo>
                  <a:cubicBezTo>
                    <a:pt x="877" y="846"/>
                    <a:pt x="1679" y="1623"/>
                    <a:pt x="2406" y="2450"/>
                  </a:cubicBezTo>
                  <a:lnTo>
                    <a:pt x="2506" y="2450"/>
                  </a:lnTo>
                  <a:cubicBezTo>
                    <a:pt x="2531" y="2425"/>
                    <a:pt x="2531" y="2375"/>
                    <a:pt x="2506" y="2350"/>
                  </a:cubicBezTo>
                  <a:cubicBezTo>
                    <a:pt x="1780" y="1523"/>
                    <a:pt x="977" y="746"/>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
            <p:cNvSpPr/>
            <p:nvPr/>
          </p:nvSpPr>
          <p:spPr>
            <a:xfrm>
              <a:off x="4377975" y="741400"/>
              <a:ext cx="52025" cy="64400"/>
            </a:xfrm>
            <a:custGeom>
              <a:avLst/>
              <a:gdLst/>
              <a:ahLst/>
              <a:cxnLst/>
              <a:rect l="l" t="t" r="r" b="b"/>
              <a:pathLst>
                <a:path w="2081" h="2576" extrusionOk="0">
                  <a:moveTo>
                    <a:pt x="76" y="1"/>
                  </a:moveTo>
                  <a:cubicBezTo>
                    <a:pt x="57" y="1"/>
                    <a:pt x="38" y="7"/>
                    <a:pt x="25" y="19"/>
                  </a:cubicBezTo>
                  <a:cubicBezTo>
                    <a:pt x="0" y="45"/>
                    <a:pt x="0" y="95"/>
                    <a:pt x="25" y="120"/>
                  </a:cubicBezTo>
                  <a:cubicBezTo>
                    <a:pt x="777" y="847"/>
                    <a:pt x="1404" y="1674"/>
                    <a:pt x="1955" y="2551"/>
                  </a:cubicBezTo>
                  <a:cubicBezTo>
                    <a:pt x="1955" y="2576"/>
                    <a:pt x="1980" y="2576"/>
                    <a:pt x="2005" y="2576"/>
                  </a:cubicBezTo>
                  <a:lnTo>
                    <a:pt x="2031" y="2576"/>
                  </a:lnTo>
                  <a:cubicBezTo>
                    <a:pt x="2081" y="2551"/>
                    <a:pt x="2081" y="2526"/>
                    <a:pt x="2056" y="2476"/>
                  </a:cubicBezTo>
                  <a:cubicBezTo>
                    <a:pt x="1529" y="1573"/>
                    <a:pt x="878" y="746"/>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
            <p:cNvSpPr/>
            <p:nvPr/>
          </p:nvSpPr>
          <p:spPr>
            <a:xfrm>
              <a:off x="4344775" y="717450"/>
              <a:ext cx="18175" cy="13800"/>
            </a:xfrm>
            <a:custGeom>
              <a:avLst/>
              <a:gdLst/>
              <a:ahLst/>
              <a:cxnLst/>
              <a:rect l="l" t="t" r="r" b="b"/>
              <a:pathLst>
                <a:path w="727" h="552" extrusionOk="0">
                  <a:moveTo>
                    <a:pt x="677" y="0"/>
                  </a:moveTo>
                  <a:cubicBezTo>
                    <a:pt x="401" y="75"/>
                    <a:pt x="176" y="251"/>
                    <a:pt x="25" y="476"/>
                  </a:cubicBezTo>
                  <a:cubicBezTo>
                    <a:pt x="0" y="501"/>
                    <a:pt x="0" y="526"/>
                    <a:pt x="25" y="551"/>
                  </a:cubicBezTo>
                  <a:lnTo>
                    <a:pt x="50" y="551"/>
                  </a:lnTo>
                  <a:cubicBezTo>
                    <a:pt x="75" y="551"/>
                    <a:pt x="75" y="526"/>
                    <a:pt x="100" y="526"/>
                  </a:cubicBezTo>
                  <a:cubicBezTo>
                    <a:pt x="226" y="301"/>
                    <a:pt x="451" y="150"/>
                    <a:pt x="702" y="100"/>
                  </a:cubicBezTo>
                  <a:cubicBezTo>
                    <a:pt x="702" y="75"/>
                    <a:pt x="727" y="50"/>
                    <a:pt x="727"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
            <p:cNvSpPr/>
            <p:nvPr/>
          </p:nvSpPr>
          <p:spPr>
            <a:xfrm>
              <a:off x="4349775" y="723700"/>
              <a:ext cx="17575" cy="13175"/>
            </a:xfrm>
            <a:custGeom>
              <a:avLst/>
              <a:gdLst/>
              <a:ahLst/>
              <a:cxnLst/>
              <a:rect l="l" t="t" r="r" b="b"/>
              <a:pathLst>
                <a:path w="703" h="527" extrusionOk="0">
                  <a:moveTo>
                    <a:pt x="652" y="1"/>
                  </a:moveTo>
                  <a:cubicBezTo>
                    <a:pt x="402" y="126"/>
                    <a:pt x="201" y="276"/>
                    <a:pt x="26" y="452"/>
                  </a:cubicBezTo>
                  <a:cubicBezTo>
                    <a:pt x="1" y="477"/>
                    <a:pt x="26" y="502"/>
                    <a:pt x="26" y="502"/>
                  </a:cubicBezTo>
                  <a:cubicBezTo>
                    <a:pt x="51" y="527"/>
                    <a:pt x="51" y="527"/>
                    <a:pt x="51" y="527"/>
                  </a:cubicBezTo>
                  <a:cubicBezTo>
                    <a:pt x="76" y="527"/>
                    <a:pt x="76" y="527"/>
                    <a:pt x="101" y="502"/>
                  </a:cubicBezTo>
                  <a:cubicBezTo>
                    <a:pt x="251" y="326"/>
                    <a:pt x="452" y="176"/>
                    <a:pt x="677" y="101"/>
                  </a:cubicBezTo>
                  <a:cubicBezTo>
                    <a:pt x="702" y="76"/>
                    <a:pt x="702" y="51"/>
                    <a:pt x="702" y="26"/>
                  </a:cubicBezTo>
                  <a:cubicBezTo>
                    <a:pt x="702"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
            <p:cNvSpPr/>
            <p:nvPr/>
          </p:nvSpPr>
          <p:spPr>
            <a:xfrm>
              <a:off x="4355425" y="729350"/>
              <a:ext cx="15675" cy="10675"/>
            </a:xfrm>
            <a:custGeom>
              <a:avLst/>
              <a:gdLst/>
              <a:ahLst/>
              <a:cxnLst/>
              <a:rect l="l" t="t" r="r" b="b"/>
              <a:pathLst>
                <a:path w="627" h="427" extrusionOk="0">
                  <a:moveTo>
                    <a:pt x="577" y="0"/>
                  </a:moveTo>
                  <a:cubicBezTo>
                    <a:pt x="351" y="75"/>
                    <a:pt x="151" y="201"/>
                    <a:pt x="0" y="351"/>
                  </a:cubicBezTo>
                  <a:cubicBezTo>
                    <a:pt x="0" y="376"/>
                    <a:pt x="0" y="401"/>
                    <a:pt x="0" y="401"/>
                  </a:cubicBezTo>
                  <a:cubicBezTo>
                    <a:pt x="25" y="426"/>
                    <a:pt x="25" y="426"/>
                    <a:pt x="25" y="426"/>
                  </a:cubicBezTo>
                  <a:cubicBezTo>
                    <a:pt x="50" y="426"/>
                    <a:pt x="50" y="426"/>
                    <a:pt x="75" y="401"/>
                  </a:cubicBezTo>
                  <a:cubicBezTo>
                    <a:pt x="201" y="251"/>
                    <a:pt x="401" y="151"/>
                    <a:pt x="602" y="100"/>
                  </a:cubicBezTo>
                  <a:cubicBezTo>
                    <a:pt x="627" y="75"/>
                    <a:pt x="627" y="50"/>
                    <a:pt x="627" y="25"/>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
            <p:cNvSpPr/>
            <p:nvPr/>
          </p:nvSpPr>
          <p:spPr>
            <a:xfrm>
              <a:off x="4359800" y="735975"/>
              <a:ext cx="16950" cy="12200"/>
            </a:xfrm>
            <a:custGeom>
              <a:avLst/>
              <a:gdLst/>
              <a:ahLst/>
              <a:cxnLst/>
              <a:rect l="l" t="t" r="r" b="b"/>
              <a:pathLst>
                <a:path w="678" h="488" extrusionOk="0">
                  <a:moveTo>
                    <a:pt x="644" y="1"/>
                  </a:moveTo>
                  <a:cubicBezTo>
                    <a:pt x="640" y="1"/>
                    <a:pt x="635" y="4"/>
                    <a:pt x="627" y="11"/>
                  </a:cubicBezTo>
                  <a:cubicBezTo>
                    <a:pt x="377" y="61"/>
                    <a:pt x="151" y="211"/>
                    <a:pt x="1" y="412"/>
                  </a:cubicBezTo>
                  <a:cubicBezTo>
                    <a:pt x="1" y="437"/>
                    <a:pt x="1" y="462"/>
                    <a:pt x="26" y="487"/>
                  </a:cubicBezTo>
                  <a:lnTo>
                    <a:pt x="51" y="487"/>
                  </a:lnTo>
                  <a:cubicBezTo>
                    <a:pt x="51" y="487"/>
                    <a:pt x="76" y="487"/>
                    <a:pt x="76" y="462"/>
                  </a:cubicBezTo>
                  <a:cubicBezTo>
                    <a:pt x="201" y="287"/>
                    <a:pt x="427" y="136"/>
                    <a:pt x="652" y="86"/>
                  </a:cubicBezTo>
                  <a:cubicBezTo>
                    <a:pt x="652" y="86"/>
                    <a:pt x="677" y="61"/>
                    <a:pt x="677" y="36"/>
                  </a:cubicBezTo>
                  <a:cubicBezTo>
                    <a:pt x="660" y="18"/>
                    <a:pt x="654"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
            <p:cNvSpPr/>
            <p:nvPr/>
          </p:nvSpPr>
          <p:spPr>
            <a:xfrm>
              <a:off x="4362925" y="745000"/>
              <a:ext cx="15075" cy="10675"/>
            </a:xfrm>
            <a:custGeom>
              <a:avLst/>
              <a:gdLst/>
              <a:ahLst/>
              <a:cxnLst/>
              <a:rect l="l" t="t" r="r" b="b"/>
              <a:pathLst>
                <a:path w="603" h="427" extrusionOk="0">
                  <a:moveTo>
                    <a:pt x="527" y="1"/>
                  </a:moveTo>
                  <a:lnTo>
                    <a:pt x="26" y="352"/>
                  </a:lnTo>
                  <a:cubicBezTo>
                    <a:pt x="26" y="352"/>
                    <a:pt x="1" y="377"/>
                    <a:pt x="26" y="402"/>
                  </a:cubicBezTo>
                  <a:cubicBezTo>
                    <a:pt x="26" y="427"/>
                    <a:pt x="51" y="427"/>
                    <a:pt x="51" y="427"/>
                  </a:cubicBezTo>
                  <a:cubicBezTo>
                    <a:pt x="76" y="427"/>
                    <a:pt x="76" y="427"/>
                    <a:pt x="76" y="402"/>
                  </a:cubicBezTo>
                  <a:lnTo>
                    <a:pt x="577" y="76"/>
                  </a:lnTo>
                  <a:cubicBezTo>
                    <a:pt x="577" y="51"/>
                    <a:pt x="602" y="26"/>
                    <a:pt x="577" y="26"/>
                  </a:cubicBezTo>
                  <a:cubicBezTo>
                    <a:pt x="552" y="1"/>
                    <a:pt x="527"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
            <p:cNvSpPr/>
            <p:nvPr/>
          </p:nvSpPr>
          <p:spPr>
            <a:xfrm>
              <a:off x="4369200" y="753150"/>
              <a:ext cx="15700" cy="11300"/>
            </a:xfrm>
            <a:custGeom>
              <a:avLst/>
              <a:gdLst/>
              <a:ahLst/>
              <a:cxnLst/>
              <a:rect l="l" t="t" r="r" b="b"/>
              <a:pathLst>
                <a:path w="628" h="452" extrusionOk="0">
                  <a:moveTo>
                    <a:pt x="577" y="1"/>
                  </a:moveTo>
                  <a:cubicBezTo>
                    <a:pt x="326" y="51"/>
                    <a:pt x="176" y="176"/>
                    <a:pt x="26" y="377"/>
                  </a:cubicBezTo>
                  <a:cubicBezTo>
                    <a:pt x="1" y="402"/>
                    <a:pt x="1" y="427"/>
                    <a:pt x="26" y="427"/>
                  </a:cubicBezTo>
                  <a:cubicBezTo>
                    <a:pt x="26" y="452"/>
                    <a:pt x="26" y="452"/>
                    <a:pt x="51" y="452"/>
                  </a:cubicBezTo>
                  <a:cubicBezTo>
                    <a:pt x="51" y="452"/>
                    <a:pt x="76" y="427"/>
                    <a:pt x="76" y="427"/>
                  </a:cubicBezTo>
                  <a:cubicBezTo>
                    <a:pt x="226" y="251"/>
                    <a:pt x="376" y="126"/>
                    <a:pt x="577" y="101"/>
                  </a:cubicBezTo>
                  <a:cubicBezTo>
                    <a:pt x="602" y="101"/>
                    <a:pt x="627" y="76"/>
                    <a:pt x="627" y="51"/>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
            <p:cNvSpPr/>
            <p:nvPr/>
          </p:nvSpPr>
          <p:spPr>
            <a:xfrm>
              <a:off x="4373575" y="758800"/>
              <a:ext cx="20075" cy="12550"/>
            </a:xfrm>
            <a:custGeom>
              <a:avLst/>
              <a:gdLst/>
              <a:ahLst/>
              <a:cxnLst/>
              <a:rect l="l" t="t" r="r" b="b"/>
              <a:pathLst>
                <a:path w="803" h="502" extrusionOk="0">
                  <a:moveTo>
                    <a:pt x="753" y="0"/>
                  </a:moveTo>
                  <a:cubicBezTo>
                    <a:pt x="477" y="50"/>
                    <a:pt x="201" y="201"/>
                    <a:pt x="26" y="426"/>
                  </a:cubicBezTo>
                  <a:cubicBezTo>
                    <a:pt x="1" y="451"/>
                    <a:pt x="1" y="476"/>
                    <a:pt x="26" y="476"/>
                  </a:cubicBezTo>
                  <a:cubicBezTo>
                    <a:pt x="26" y="501"/>
                    <a:pt x="51" y="501"/>
                    <a:pt x="51" y="501"/>
                  </a:cubicBezTo>
                  <a:cubicBezTo>
                    <a:pt x="51" y="501"/>
                    <a:pt x="76" y="501"/>
                    <a:pt x="76" y="476"/>
                  </a:cubicBezTo>
                  <a:cubicBezTo>
                    <a:pt x="252" y="276"/>
                    <a:pt x="502" y="125"/>
                    <a:pt x="778" y="75"/>
                  </a:cubicBezTo>
                  <a:cubicBezTo>
                    <a:pt x="803" y="75"/>
                    <a:pt x="803" y="50"/>
                    <a:pt x="803" y="25"/>
                  </a:cubicBezTo>
                  <a:cubicBezTo>
                    <a:pt x="803" y="0"/>
                    <a:pt x="778"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
            <p:cNvSpPr/>
            <p:nvPr/>
          </p:nvSpPr>
          <p:spPr>
            <a:xfrm>
              <a:off x="4379225" y="767575"/>
              <a:ext cx="19450" cy="10675"/>
            </a:xfrm>
            <a:custGeom>
              <a:avLst/>
              <a:gdLst/>
              <a:ahLst/>
              <a:cxnLst/>
              <a:rect l="l" t="t" r="r" b="b"/>
              <a:pathLst>
                <a:path w="778" h="427" extrusionOk="0">
                  <a:moveTo>
                    <a:pt x="727" y="0"/>
                  </a:moveTo>
                  <a:cubicBezTo>
                    <a:pt x="452" y="50"/>
                    <a:pt x="226" y="175"/>
                    <a:pt x="26" y="351"/>
                  </a:cubicBezTo>
                  <a:cubicBezTo>
                    <a:pt x="1" y="376"/>
                    <a:pt x="1" y="401"/>
                    <a:pt x="26" y="426"/>
                  </a:cubicBezTo>
                  <a:lnTo>
                    <a:pt x="76" y="426"/>
                  </a:lnTo>
                  <a:cubicBezTo>
                    <a:pt x="276" y="251"/>
                    <a:pt x="477" y="125"/>
                    <a:pt x="752" y="75"/>
                  </a:cubicBezTo>
                  <a:cubicBezTo>
                    <a:pt x="778" y="75"/>
                    <a:pt x="778" y="50"/>
                    <a:pt x="778" y="25"/>
                  </a:cubicBezTo>
                  <a:cubicBezTo>
                    <a:pt x="778"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
            <p:cNvSpPr/>
            <p:nvPr/>
          </p:nvSpPr>
          <p:spPr>
            <a:xfrm>
              <a:off x="4385500" y="774450"/>
              <a:ext cx="20700" cy="12575"/>
            </a:xfrm>
            <a:custGeom>
              <a:avLst/>
              <a:gdLst/>
              <a:ahLst/>
              <a:cxnLst/>
              <a:rect l="l" t="t" r="r" b="b"/>
              <a:pathLst>
                <a:path w="828" h="503" extrusionOk="0">
                  <a:moveTo>
                    <a:pt x="777" y="1"/>
                  </a:moveTo>
                  <a:cubicBezTo>
                    <a:pt x="476" y="51"/>
                    <a:pt x="201" y="226"/>
                    <a:pt x="25" y="452"/>
                  </a:cubicBezTo>
                  <a:cubicBezTo>
                    <a:pt x="0" y="452"/>
                    <a:pt x="0" y="477"/>
                    <a:pt x="25" y="502"/>
                  </a:cubicBezTo>
                  <a:lnTo>
                    <a:pt x="75" y="502"/>
                  </a:lnTo>
                  <a:cubicBezTo>
                    <a:pt x="251" y="276"/>
                    <a:pt x="501" y="151"/>
                    <a:pt x="777" y="76"/>
                  </a:cubicBezTo>
                  <a:cubicBezTo>
                    <a:pt x="802" y="76"/>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
            <p:cNvSpPr/>
            <p:nvPr/>
          </p:nvSpPr>
          <p:spPr>
            <a:xfrm>
              <a:off x="4391125" y="783225"/>
              <a:ext cx="18200" cy="10675"/>
            </a:xfrm>
            <a:custGeom>
              <a:avLst/>
              <a:gdLst/>
              <a:ahLst/>
              <a:cxnLst/>
              <a:rect l="l" t="t" r="r" b="b"/>
              <a:pathLst>
                <a:path w="728" h="427" extrusionOk="0">
                  <a:moveTo>
                    <a:pt x="677" y="1"/>
                  </a:moveTo>
                  <a:cubicBezTo>
                    <a:pt x="427" y="51"/>
                    <a:pt x="201" y="176"/>
                    <a:pt x="1" y="352"/>
                  </a:cubicBezTo>
                  <a:cubicBezTo>
                    <a:pt x="1" y="377"/>
                    <a:pt x="1" y="402"/>
                    <a:pt x="1" y="402"/>
                  </a:cubicBezTo>
                  <a:cubicBezTo>
                    <a:pt x="26" y="427"/>
                    <a:pt x="26" y="427"/>
                    <a:pt x="51" y="427"/>
                  </a:cubicBezTo>
                  <a:lnTo>
                    <a:pt x="76" y="427"/>
                  </a:lnTo>
                  <a:cubicBezTo>
                    <a:pt x="251" y="251"/>
                    <a:pt x="477" y="126"/>
                    <a:pt x="703" y="101"/>
                  </a:cubicBezTo>
                  <a:cubicBezTo>
                    <a:pt x="728" y="76"/>
                    <a:pt x="728" y="76"/>
                    <a:pt x="728" y="51"/>
                  </a:cubicBezTo>
                  <a:cubicBezTo>
                    <a:pt x="728" y="26"/>
                    <a:pt x="70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
            <p:cNvSpPr/>
            <p:nvPr/>
          </p:nvSpPr>
          <p:spPr>
            <a:xfrm>
              <a:off x="4394900" y="791375"/>
              <a:ext cx="18175" cy="10675"/>
            </a:xfrm>
            <a:custGeom>
              <a:avLst/>
              <a:gdLst/>
              <a:ahLst/>
              <a:cxnLst/>
              <a:rect l="l" t="t" r="r" b="b"/>
              <a:pathLst>
                <a:path w="727" h="427" extrusionOk="0">
                  <a:moveTo>
                    <a:pt x="677" y="0"/>
                  </a:moveTo>
                  <a:cubicBezTo>
                    <a:pt x="426" y="51"/>
                    <a:pt x="176" y="176"/>
                    <a:pt x="0" y="351"/>
                  </a:cubicBezTo>
                  <a:cubicBezTo>
                    <a:pt x="0" y="376"/>
                    <a:pt x="0" y="401"/>
                    <a:pt x="0" y="427"/>
                  </a:cubicBezTo>
                  <a:lnTo>
                    <a:pt x="75" y="427"/>
                  </a:lnTo>
                  <a:cubicBezTo>
                    <a:pt x="226" y="251"/>
                    <a:pt x="451" y="126"/>
                    <a:pt x="702" y="101"/>
                  </a:cubicBezTo>
                  <a:cubicBezTo>
                    <a:pt x="727" y="76"/>
                    <a:pt x="727" y="51"/>
                    <a:pt x="727" y="51"/>
                  </a:cubicBezTo>
                  <a:cubicBezTo>
                    <a:pt x="727"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
            <p:cNvSpPr/>
            <p:nvPr/>
          </p:nvSpPr>
          <p:spPr>
            <a:xfrm>
              <a:off x="4399900" y="798900"/>
              <a:ext cx="18825" cy="10050"/>
            </a:xfrm>
            <a:custGeom>
              <a:avLst/>
              <a:gdLst/>
              <a:ahLst/>
              <a:cxnLst/>
              <a:rect l="l" t="t" r="r" b="b"/>
              <a:pathLst>
                <a:path w="753" h="402" extrusionOk="0">
                  <a:moveTo>
                    <a:pt x="677" y="0"/>
                  </a:moveTo>
                  <a:cubicBezTo>
                    <a:pt x="452" y="75"/>
                    <a:pt x="226" y="176"/>
                    <a:pt x="26" y="326"/>
                  </a:cubicBezTo>
                  <a:cubicBezTo>
                    <a:pt x="1" y="326"/>
                    <a:pt x="1" y="351"/>
                    <a:pt x="26" y="376"/>
                  </a:cubicBezTo>
                  <a:cubicBezTo>
                    <a:pt x="26" y="401"/>
                    <a:pt x="51" y="401"/>
                    <a:pt x="51" y="401"/>
                  </a:cubicBezTo>
                  <a:lnTo>
                    <a:pt x="76" y="401"/>
                  </a:lnTo>
                  <a:cubicBezTo>
                    <a:pt x="276" y="251"/>
                    <a:pt x="477" y="151"/>
                    <a:pt x="702" y="100"/>
                  </a:cubicBezTo>
                  <a:cubicBezTo>
                    <a:pt x="727" y="75"/>
                    <a:pt x="753" y="75"/>
                    <a:pt x="753" y="50"/>
                  </a:cubicBezTo>
                  <a:cubicBezTo>
                    <a:pt x="727" y="25"/>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
            <p:cNvSpPr/>
            <p:nvPr/>
          </p:nvSpPr>
          <p:spPr>
            <a:xfrm>
              <a:off x="4404925" y="804900"/>
              <a:ext cx="20075" cy="14075"/>
            </a:xfrm>
            <a:custGeom>
              <a:avLst/>
              <a:gdLst/>
              <a:ahLst/>
              <a:cxnLst/>
              <a:rect l="l" t="t" r="r" b="b"/>
              <a:pathLst>
                <a:path w="803" h="563" extrusionOk="0">
                  <a:moveTo>
                    <a:pt x="769" y="0"/>
                  </a:moveTo>
                  <a:cubicBezTo>
                    <a:pt x="765" y="0"/>
                    <a:pt x="759" y="3"/>
                    <a:pt x="752" y="11"/>
                  </a:cubicBezTo>
                  <a:cubicBezTo>
                    <a:pt x="451" y="86"/>
                    <a:pt x="201" y="261"/>
                    <a:pt x="25" y="487"/>
                  </a:cubicBezTo>
                  <a:cubicBezTo>
                    <a:pt x="0" y="512"/>
                    <a:pt x="0" y="537"/>
                    <a:pt x="25" y="537"/>
                  </a:cubicBezTo>
                  <a:cubicBezTo>
                    <a:pt x="25" y="537"/>
                    <a:pt x="50" y="562"/>
                    <a:pt x="50" y="562"/>
                  </a:cubicBezTo>
                  <a:cubicBezTo>
                    <a:pt x="75" y="562"/>
                    <a:pt x="75" y="537"/>
                    <a:pt x="100" y="537"/>
                  </a:cubicBezTo>
                  <a:cubicBezTo>
                    <a:pt x="251" y="312"/>
                    <a:pt x="501" y="161"/>
                    <a:pt x="777" y="86"/>
                  </a:cubicBezTo>
                  <a:cubicBezTo>
                    <a:pt x="777" y="86"/>
                    <a:pt x="802" y="61"/>
                    <a:pt x="802" y="36"/>
                  </a:cubicBezTo>
                  <a:cubicBezTo>
                    <a:pt x="784" y="18"/>
                    <a:pt x="779"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
            <p:cNvSpPr/>
            <p:nvPr/>
          </p:nvSpPr>
          <p:spPr>
            <a:xfrm>
              <a:off x="4411800" y="813300"/>
              <a:ext cx="19450" cy="11925"/>
            </a:xfrm>
            <a:custGeom>
              <a:avLst/>
              <a:gdLst/>
              <a:ahLst/>
              <a:cxnLst/>
              <a:rect l="l" t="t" r="r" b="b"/>
              <a:pathLst>
                <a:path w="778" h="477" extrusionOk="0">
                  <a:moveTo>
                    <a:pt x="728" y="1"/>
                  </a:moveTo>
                  <a:cubicBezTo>
                    <a:pt x="452" y="76"/>
                    <a:pt x="226" y="226"/>
                    <a:pt x="26" y="402"/>
                  </a:cubicBezTo>
                  <a:cubicBezTo>
                    <a:pt x="1" y="427"/>
                    <a:pt x="1" y="452"/>
                    <a:pt x="26" y="477"/>
                  </a:cubicBezTo>
                  <a:lnTo>
                    <a:pt x="101" y="477"/>
                  </a:lnTo>
                  <a:cubicBezTo>
                    <a:pt x="277" y="301"/>
                    <a:pt x="502" y="151"/>
                    <a:pt x="728" y="101"/>
                  </a:cubicBezTo>
                  <a:cubicBezTo>
                    <a:pt x="753" y="101"/>
                    <a:pt x="778" y="76"/>
                    <a:pt x="778" y="51"/>
                  </a:cubicBezTo>
                  <a:cubicBezTo>
                    <a:pt x="753" y="26"/>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
            <p:cNvSpPr/>
            <p:nvPr/>
          </p:nvSpPr>
          <p:spPr>
            <a:xfrm>
              <a:off x="4416825" y="823325"/>
              <a:ext cx="19450" cy="11300"/>
            </a:xfrm>
            <a:custGeom>
              <a:avLst/>
              <a:gdLst/>
              <a:ahLst/>
              <a:cxnLst/>
              <a:rect l="l" t="t" r="r" b="b"/>
              <a:pathLst>
                <a:path w="778" h="452" extrusionOk="0">
                  <a:moveTo>
                    <a:pt x="727" y="1"/>
                  </a:moveTo>
                  <a:cubicBezTo>
                    <a:pt x="451" y="26"/>
                    <a:pt x="176" y="176"/>
                    <a:pt x="0" y="377"/>
                  </a:cubicBezTo>
                  <a:cubicBezTo>
                    <a:pt x="0" y="402"/>
                    <a:pt x="0" y="427"/>
                    <a:pt x="25" y="452"/>
                  </a:cubicBezTo>
                  <a:lnTo>
                    <a:pt x="50" y="452"/>
                  </a:lnTo>
                  <a:cubicBezTo>
                    <a:pt x="50" y="452"/>
                    <a:pt x="76" y="452"/>
                    <a:pt x="76" y="427"/>
                  </a:cubicBezTo>
                  <a:cubicBezTo>
                    <a:pt x="226" y="251"/>
                    <a:pt x="477" y="101"/>
                    <a:pt x="727" y="101"/>
                  </a:cubicBezTo>
                  <a:cubicBezTo>
                    <a:pt x="752" y="76"/>
                    <a:pt x="777" y="76"/>
                    <a:pt x="777" y="51"/>
                  </a:cubicBezTo>
                  <a:cubicBezTo>
                    <a:pt x="777" y="26"/>
                    <a:pt x="752"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
            <p:cNvSpPr/>
            <p:nvPr/>
          </p:nvSpPr>
          <p:spPr>
            <a:xfrm>
              <a:off x="4421825" y="832475"/>
              <a:ext cx="18825" cy="10300"/>
            </a:xfrm>
            <a:custGeom>
              <a:avLst/>
              <a:gdLst/>
              <a:ahLst/>
              <a:cxnLst/>
              <a:rect l="l" t="t" r="r" b="b"/>
              <a:pathLst>
                <a:path w="753" h="412" extrusionOk="0">
                  <a:moveTo>
                    <a:pt x="700" y="0"/>
                  </a:moveTo>
                  <a:cubicBezTo>
                    <a:pt x="692" y="0"/>
                    <a:pt x="685" y="3"/>
                    <a:pt x="678" y="11"/>
                  </a:cubicBezTo>
                  <a:cubicBezTo>
                    <a:pt x="452" y="86"/>
                    <a:pt x="226" y="186"/>
                    <a:pt x="26" y="336"/>
                  </a:cubicBezTo>
                  <a:cubicBezTo>
                    <a:pt x="1" y="361"/>
                    <a:pt x="1" y="387"/>
                    <a:pt x="26" y="412"/>
                  </a:cubicBezTo>
                  <a:lnTo>
                    <a:pt x="76" y="412"/>
                  </a:lnTo>
                  <a:cubicBezTo>
                    <a:pt x="277" y="261"/>
                    <a:pt x="477" y="161"/>
                    <a:pt x="728" y="86"/>
                  </a:cubicBezTo>
                  <a:cubicBezTo>
                    <a:pt x="728" y="86"/>
                    <a:pt x="753" y="61"/>
                    <a:pt x="753" y="36"/>
                  </a:cubicBezTo>
                  <a:cubicBezTo>
                    <a:pt x="735" y="18"/>
                    <a:pt x="7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
            <p:cNvSpPr/>
            <p:nvPr/>
          </p:nvSpPr>
          <p:spPr>
            <a:xfrm>
              <a:off x="4426850" y="841500"/>
              <a:ext cx="18200" cy="10675"/>
            </a:xfrm>
            <a:custGeom>
              <a:avLst/>
              <a:gdLst/>
              <a:ahLst/>
              <a:cxnLst/>
              <a:rect l="l" t="t" r="r" b="b"/>
              <a:pathLst>
                <a:path w="728" h="427" extrusionOk="0">
                  <a:moveTo>
                    <a:pt x="677" y="0"/>
                  </a:moveTo>
                  <a:cubicBezTo>
                    <a:pt x="426" y="51"/>
                    <a:pt x="201" y="176"/>
                    <a:pt x="25" y="351"/>
                  </a:cubicBezTo>
                  <a:cubicBezTo>
                    <a:pt x="0" y="351"/>
                    <a:pt x="0" y="376"/>
                    <a:pt x="25" y="401"/>
                  </a:cubicBezTo>
                  <a:cubicBezTo>
                    <a:pt x="25" y="427"/>
                    <a:pt x="50" y="427"/>
                    <a:pt x="50" y="427"/>
                  </a:cubicBezTo>
                  <a:cubicBezTo>
                    <a:pt x="76" y="427"/>
                    <a:pt x="76" y="427"/>
                    <a:pt x="76" y="401"/>
                  </a:cubicBezTo>
                  <a:cubicBezTo>
                    <a:pt x="251" y="251"/>
                    <a:pt x="451" y="151"/>
                    <a:pt x="677" y="101"/>
                  </a:cubicBezTo>
                  <a:cubicBezTo>
                    <a:pt x="702" y="76"/>
                    <a:pt x="727" y="51"/>
                    <a:pt x="727" y="51"/>
                  </a:cubicBezTo>
                  <a:cubicBezTo>
                    <a:pt x="702" y="26"/>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
            <p:cNvSpPr/>
            <p:nvPr/>
          </p:nvSpPr>
          <p:spPr>
            <a:xfrm>
              <a:off x="4429975" y="850900"/>
              <a:ext cx="19450" cy="11300"/>
            </a:xfrm>
            <a:custGeom>
              <a:avLst/>
              <a:gdLst/>
              <a:ahLst/>
              <a:cxnLst/>
              <a:rect l="l" t="t" r="r" b="b"/>
              <a:pathLst>
                <a:path w="778" h="452" extrusionOk="0">
                  <a:moveTo>
                    <a:pt x="702" y="0"/>
                  </a:moveTo>
                  <a:cubicBezTo>
                    <a:pt x="452" y="76"/>
                    <a:pt x="226" y="201"/>
                    <a:pt x="1" y="376"/>
                  </a:cubicBezTo>
                  <a:cubicBezTo>
                    <a:pt x="1" y="376"/>
                    <a:pt x="1" y="401"/>
                    <a:pt x="1" y="426"/>
                  </a:cubicBezTo>
                  <a:cubicBezTo>
                    <a:pt x="26" y="452"/>
                    <a:pt x="26" y="452"/>
                    <a:pt x="51" y="452"/>
                  </a:cubicBezTo>
                  <a:cubicBezTo>
                    <a:pt x="51" y="452"/>
                    <a:pt x="51" y="452"/>
                    <a:pt x="76" y="426"/>
                  </a:cubicBezTo>
                  <a:cubicBezTo>
                    <a:pt x="251" y="276"/>
                    <a:pt x="502" y="151"/>
                    <a:pt x="727" y="76"/>
                  </a:cubicBezTo>
                  <a:cubicBezTo>
                    <a:pt x="753" y="76"/>
                    <a:pt x="778" y="51"/>
                    <a:pt x="778" y="25"/>
                  </a:cubicBezTo>
                  <a:cubicBezTo>
                    <a:pt x="753" y="0"/>
                    <a:pt x="727"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
            <p:cNvSpPr/>
            <p:nvPr/>
          </p:nvSpPr>
          <p:spPr>
            <a:xfrm>
              <a:off x="4431850" y="861550"/>
              <a:ext cx="20700" cy="11300"/>
            </a:xfrm>
            <a:custGeom>
              <a:avLst/>
              <a:gdLst/>
              <a:ahLst/>
              <a:cxnLst/>
              <a:rect l="l" t="t" r="r" b="b"/>
              <a:pathLst>
                <a:path w="828" h="452" extrusionOk="0">
                  <a:moveTo>
                    <a:pt x="778" y="0"/>
                  </a:moveTo>
                  <a:cubicBezTo>
                    <a:pt x="502" y="51"/>
                    <a:pt x="251" y="176"/>
                    <a:pt x="26" y="376"/>
                  </a:cubicBezTo>
                  <a:cubicBezTo>
                    <a:pt x="26" y="376"/>
                    <a:pt x="1" y="401"/>
                    <a:pt x="26" y="427"/>
                  </a:cubicBezTo>
                  <a:cubicBezTo>
                    <a:pt x="26" y="427"/>
                    <a:pt x="51" y="452"/>
                    <a:pt x="51" y="452"/>
                  </a:cubicBezTo>
                  <a:cubicBezTo>
                    <a:pt x="76" y="452"/>
                    <a:pt x="76" y="452"/>
                    <a:pt x="76" y="427"/>
                  </a:cubicBezTo>
                  <a:cubicBezTo>
                    <a:pt x="277" y="251"/>
                    <a:pt x="527" y="126"/>
                    <a:pt x="803" y="76"/>
                  </a:cubicBezTo>
                  <a:cubicBezTo>
                    <a:pt x="828" y="76"/>
                    <a:pt x="828" y="51"/>
                    <a:pt x="828" y="26"/>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
            <p:cNvSpPr/>
            <p:nvPr/>
          </p:nvSpPr>
          <p:spPr>
            <a:xfrm>
              <a:off x="4439375" y="869700"/>
              <a:ext cx="18200" cy="10675"/>
            </a:xfrm>
            <a:custGeom>
              <a:avLst/>
              <a:gdLst/>
              <a:ahLst/>
              <a:cxnLst/>
              <a:rect l="l" t="t" r="r" b="b"/>
              <a:pathLst>
                <a:path w="728" h="427" extrusionOk="0">
                  <a:moveTo>
                    <a:pt x="677" y="0"/>
                  </a:moveTo>
                  <a:cubicBezTo>
                    <a:pt x="427" y="75"/>
                    <a:pt x="226" y="201"/>
                    <a:pt x="26" y="351"/>
                  </a:cubicBezTo>
                  <a:cubicBezTo>
                    <a:pt x="1" y="376"/>
                    <a:pt x="1" y="401"/>
                    <a:pt x="1" y="401"/>
                  </a:cubicBezTo>
                  <a:cubicBezTo>
                    <a:pt x="26" y="426"/>
                    <a:pt x="26" y="426"/>
                    <a:pt x="51" y="426"/>
                  </a:cubicBezTo>
                  <a:lnTo>
                    <a:pt x="76" y="426"/>
                  </a:lnTo>
                  <a:cubicBezTo>
                    <a:pt x="251" y="276"/>
                    <a:pt x="477" y="151"/>
                    <a:pt x="702" y="75"/>
                  </a:cubicBezTo>
                  <a:cubicBezTo>
                    <a:pt x="727" y="75"/>
                    <a:pt x="727" y="50"/>
                    <a:pt x="727" y="25"/>
                  </a:cubicBezTo>
                  <a:cubicBezTo>
                    <a:pt x="727" y="0"/>
                    <a:pt x="70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
            <p:cNvSpPr/>
            <p:nvPr/>
          </p:nvSpPr>
          <p:spPr>
            <a:xfrm>
              <a:off x="4445650" y="878475"/>
              <a:ext cx="20075" cy="10050"/>
            </a:xfrm>
            <a:custGeom>
              <a:avLst/>
              <a:gdLst/>
              <a:ahLst/>
              <a:cxnLst/>
              <a:rect l="l" t="t" r="r" b="b"/>
              <a:pathLst>
                <a:path w="803" h="402" extrusionOk="0">
                  <a:moveTo>
                    <a:pt x="752" y="0"/>
                  </a:moveTo>
                  <a:cubicBezTo>
                    <a:pt x="476" y="50"/>
                    <a:pt x="226" y="176"/>
                    <a:pt x="0" y="326"/>
                  </a:cubicBezTo>
                  <a:cubicBezTo>
                    <a:pt x="0" y="351"/>
                    <a:pt x="0" y="376"/>
                    <a:pt x="0" y="401"/>
                  </a:cubicBezTo>
                  <a:lnTo>
                    <a:pt x="50" y="401"/>
                  </a:lnTo>
                  <a:cubicBezTo>
                    <a:pt x="276" y="251"/>
                    <a:pt x="527" y="151"/>
                    <a:pt x="777" y="100"/>
                  </a:cubicBezTo>
                  <a:cubicBezTo>
                    <a:pt x="802" y="75"/>
                    <a:pt x="802" y="50"/>
                    <a:pt x="802" y="50"/>
                  </a:cubicBezTo>
                  <a:cubicBezTo>
                    <a:pt x="802" y="25"/>
                    <a:pt x="77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
            <p:cNvSpPr/>
            <p:nvPr/>
          </p:nvSpPr>
          <p:spPr>
            <a:xfrm>
              <a:off x="4450650" y="886600"/>
              <a:ext cx="20700" cy="11950"/>
            </a:xfrm>
            <a:custGeom>
              <a:avLst/>
              <a:gdLst/>
              <a:ahLst/>
              <a:cxnLst/>
              <a:rect l="l" t="t" r="r" b="b"/>
              <a:pathLst>
                <a:path w="828" h="478" extrusionOk="0">
                  <a:moveTo>
                    <a:pt x="753" y="1"/>
                  </a:moveTo>
                  <a:cubicBezTo>
                    <a:pt x="502" y="126"/>
                    <a:pt x="251" y="252"/>
                    <a:pt x="26" y="402"/>
                  </a:cubicBezTo>
                  <a:cubicBezTo>
                    <a:pt x="1" y="427"/>
                    <a:pt x="1" y="452"/>
                    <a:pt x="1" y="452"/>
                  </a:cubicBezTo>
                  <a:cubicBezTo>
                    <a:pt x="26" y="477"/>
                    <a:pt x="26" y="477"/>
                    <a:pt x="51" y="477"/>
                  </a:cubicBezTo>
                  <a:lnTo>
                    <a:pt x="76" y="477"/>
                  </a:lnTo>
                  <a:cubicBezTo>
                    <a:pt x="301" y="327"/>
                    <a:pt x="527" y="201"/>
                    <a:pt x="778" y="76"/>
                  </a:cubicBezTo>
                  <a:cubicBezTo>
                    <a:pt x="803" y="76"/>
                    <a:pt x="828" y="51"/>
                    <a:pt x="803" y="26"/>
                  </a:cubicBezTo>
                  <a:cubicBezTo>
                    <a:pt x="803"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
            <p:cNvSpPr/>
            <p:nvPr/>
          </p:nvSpPr>
          <p:spPr>
            <a:xfrm>
              <a:off x="4449400" y="990625"/>
              <a:ext cx="42625" cy="32600"/>
            </a:xfrm>
            <a:custGeom>
              <a:avLst/>
              <a:gdLst/>
              <a:ahLst/>
              <a:cxnLst/>
              <a:rect l="l" t="t" r="r" b="b"/>
              <a:pathLst>
                <a:path w="1705" h="1304" extrusionOk="0">
                  <a:moveTo>
                    <a:pt x="1630" y="0"/>
                  </a:moveTo>
                  <a:cubicBezTo>
                    <a:pt x="1028" y="326"/>
                    <a:pt x="477" y="727"/>
                    <a:pt x="1" y="1228"/>
                  </a:cubicBezTo>
                  <a:cubicBezTo>
                    <a:pt x="1" y="1254"/>
                    <a:pt x="1" y="1279"/>
                    <a:pt x="1" y="1279"/>
                  </a:cubicBezTo>
                  <a:cubicBezTo>
                    <a:pt x="26" y="1304"/>
                    <a:pt x="26" y="1304"/>
                    <a:pt x="51" y="1304"/>
                  </a:cubicBezTo>
                  <a:cubicBezTo>
                    <a:pt x="51" y="1304"/>
                    <a:pt x="76" y="1304"/>
                    <a:pt x="76" y="1279"/>
                  </a:cubicBezTo>
                  <a:cubicBezTo>
                    <a:pt x="527" y="802"/>
                    <a:pt x="1078" y="401"/>
                    <a:pt x="1655" y="76"/>
                  </a:cubicBezTo>
                  <a:cubicBezTo>
                    <a:pt x="1680" y="76"/>
                    <a:pt x="1705" y="51"/>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
            <p:cNvSpPr/>
            <p:nvPr/>
          </p:nvSpPr>
          <p:spPr>
            <a:xfrm>
              <a:off x="4459425" y="1005650"/>
              <a:ext cx="32600" cy="22600"/>
            </a:xfrm>
            <a:custGeom>
              <a:avLst/>
              <a:gdLst/>
              <a:ahLst/>
              <a:cxnLst/>
              <a:rect l="l" t="t" r="r" b="b"/>
              <a:pathLst>
                <a:path w="1304" h="904" extrusionOk="0">
                  <a:moveTo>
                    <a:pt x="1254" y="1"/>
                  </a:moveTo>
                  <a:cubicBezTo>
                    <a:pt x="803" y="201"/>
                    <a:pt x="377" y="477"/>
                    <a:pt x="26" y="828"/>
                  </a:cubicBezTo>
                  <a:cubicBezTo>
                    <a:pt x="1" y="853"/>
                    <a:pt x="1" y="878"/>
                    <a:pt x="26" y="878"/>
                  </a:cubicBezTo>
                  <a:cubicBezTo>
                    <a:pt x="26" y="903"/>
                    <a:pt x="51" y="903"/>
                    <a:pt x="51" y="903"/>
                  </a:cubicBezTo>
                  <a:cubicBezTo>
                    <a:pt x="76" y="903"/>
                    <a:pt x="76" y="903"/>
                    <a:pt x="101" y="878"/>
                  </a:cubicBezTo>
                  <a:cubicBezTo>
                    <a:pt x="427" y="552"/>
                    <a:pt x="828" y="277"/>
                    <a:pt x="1279" y="76"/>
                  </a:cubicBezTo>
                  <a:cubicBezTo>
                    <a:pt x="1304" y="76"/>
                    <a:pt x="1304" y="51"/>
                    <a:pt x="1304" y="26"/>
                  </a:cubicBezTo>
                  <a:cubicBezTo>
                    <a:pt x="1279" y="1"/>
                    <a:pt x="12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
            <p:cNvSpPr/>
            <p:nvPr/>
          </p:nvSpPr>
          <p:spPr>
            <a:xfrm>
              <a:off x="4463175" y="1017925"/>
              <a:ext cx="30100" cy="19725"/>
            </a:xfrm>
            <a:custGeom>
              <a:avLst/>
              <a:gdLst/>
              <a:ahLst/>
              <a:cxnLst/>
              <a:rect l="l" t="t" r="r" b="b"/>
              <a:pathLst>
                <a:path w="1204" h="789" extrusionOk="0">
                  <a:moveTo>
                    <a:pt x="1175" y="1"/>
                  </a:moveTo>
                  <a:cubicBezTo>
                    <a:pt x="1169" y="1"/>
                    <a:pt x="1161" y="4"/>
                    <a:pt x="1154" y="11"/>
                  </a:cubicBezTo>
                  <a:cubicBezTo>
                    <a:pt x="753" y="187"/>
                    <a:pt x="377" y="412"/>
                    <a:pt x="26" y="713"/>
                  </a:cubicBezTo>
                  <a:cubicBezTo>
                    <a:pt x="1" y="713"/>
                    <a:pt x="1" y="738"/>
                    <a:pt x="26" y="763"/>
                  </a:cubicBezTo>
                  <a:cubicBezTo>
                    <a:pt x="26" y="763"/>
                    <a:pt x="51" y="788"/>
                    <a:pt x="51" y="788"/>
                  </a:cubicBezTo>
                  <a:cubicBezTo>
                    <a:pt x="76" y="788"/>
                    <a:pt x="76" y="788"/>
                    <a:pt x="76" y="763"/>
                  </a:cubicBezTo>
                  <a:cubicBezTo>
                    <a:pt x="427" y="487"/>
                    <a:pt x="778" y="262"/>
                    <a:pt x="1179" y="86"/>
                  </a:cubicBezTo>
                  <a:cubicBezTo>
                    <a:pt x="1204" y="61"/>
                    <a:pt x="1204" y="36"/>
                    <a:pt x="1204" y="36"/>
                  </a:cubicBezTo>
                  <a:cubicBezTo>
                    <a:pt x="1204" y="19"/>
                    <a:pt x="1191"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
            <p:cNvSpPr/>
            <p:nvPr/>
          </p:nvSpPr>
          <p:spPr>
            <a:xfrm>
              <a:off x="4465700" y="1033850"/>
              <a:ext cx="25700" cy="16950"/>
            </a:xfrm>
            <a:custGeom>
              <a:avLst/>
              <a:gdLst/>
              <a:ahLst/>
              <a:cxnLst/>
              <a:rect l="l" t="t" r="r" b="b"/>
              <a:pathLst>
                <a:path w="1028" h="678" extrusionOk="0">
                  <a:moveTo>
                    <a:pt x="953" y="1"/>
                  </a:moveTo>
                  <a:cubicBezTo>
                    <a:pt x="602" y="101"/>
                    <a:pt x="251" y="327"/>
                    <a:pt x="0" y="602"/>
                  </a:cubicBezTo>
                  <a:cubicBezTo>
                    <a:pt x="0" y="602"/>
                    <a:pt x="0" y="652"/>
                    <a:pt x="0" y="652"/>
                  </a:cubicBezTo>
                  <a:cubicBezTo>
                    <a:pt x="25" y="652"/>
                    <a:pt x="25" y="677"/>
                    <a:pt x="50" y="677"/>
                  </a:cubicBezTo>
                  <a:cubicBezTo>
                    <a:pt x="50" y="677"/>
                    <a:pt x="50" y="652"/>
                    <a:pt x="75" y="652"/>
                  </a:cubicBezTo>
                  <a:cubicBezTo>
                    <a:pt x="301" y="402"/>
                    <a:pt x="627" y="201"/>
                    <a:pt x="978" y="101"/>
                  </a:cubicBezTo>
                  <a:cubicBezTo>
                    <a:pt x="1003" y="76"/>
                    <a:pt x="1028" y="76"/>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
            <p:cNvSpPr/>
            <p:nvPr/>
          </p:nvSpPr>
          <p:spPr>
            <a:xfrm>
              <a:off x="4466950" y="1046100"/>
              <a:ext cx="21325" cy="13475"/>
            </a:xfrm>
            <a:custGeom>
              <a:avLst/>
              <a:gdLst/>
              <a:ahLst/>
              <a:cxnLst/>
              <a:rect l="l" t="t" r="r" b="b"/>
              <a:pathLst>
                <a:path w="853" h="539" extrusionOk="0">
                  <a:moveTo>
                    <a:pt x="802" y="1"/>
                  </a:moveTo>
                  <a:cubicBezTo>
                    <a:pt x="794" y="1"/>
                    <a:pt x="786" y="4"/>
                    <a:pt x="777" y="12"/>
                  </a:cubicBezTo>
                  <a:cubicBezTo>
                    <a:pt x="527" y="137"/>
                    <a:pt x="276" y="288"/>
                    <a:pt x="25" y="463"/>
                  </a:cubicBezTo>
                  <a:cubicBezTo>
                    <a:pt x="25" y="463"/>
                    <a:pt x="0" y="488"/>
                    <a:pt x="25" y="513"/>
                  </a:cubicBezTo>
                  <a:cubicBezTo>
                    <a:pt x="25" y="513"/>
                    <a:pt x="50" y="538"/>
                    <a:pt x="50" y="538"/>
                  </a:cubicBezTo>
                  <a:cubicBezTo>
                    <a:pt x="76" y="538"/>
                    <a:pt x="76" y="538"/>
                    <a:pt x="76" y="513"/>
                  </a:cubicBezTo>
                  <a:cubicBezTo>
                    <a:pt x="326" y="338"/>
                    <a:pt x="552" y="213"/>
                    <a:pt x="827" y="87"/>
                  </a:cubicBezTo>
                  <a:cubicBezTo>
                    <a:pt x="852" y="62"/>
                    <a:pt x="852" y="37"/>
                    <a:pt x="852" y="12"/>
                  </a:cubicBezTo>
                  <a:cubicBezTo>
                    <a:pt x="836" y="12"/>
                    <a:pt x="819"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
            <p:cNvSpPr/>
            <p:nvPr/>
          </p:nvSpPr>
          <p:spPr>
            <a:xfrm>
              <a:off x="4471950" y="1055150"/>
              <a:ext cx="18200" cy="12575"/>
            </a:xfrm>
            <a:custGeom>
              <a:avLst/>
              <a:gdLst/>
              <a:ahLst/>
              <a:cxnLst/>
              <a:rect l="l" t="t" r="r" b="b"/>
              <a:pathLst>
                <a:path w="728" h="503" extrusionOk="0">
                  <a:moveTo>
                    <a:pt x="652" y="1"/>
                  </a:moveTo>
                  <a:lnTo>
                    <a:pt x="26" y="427"/>
                  </a:lnTo>
                  <a:cubicBezTo>
                    <a:pt x="1" y="427"/>
                    <a:pt x="1" y="452"/>
                    <a:pt x="1" y="477"/>
                  </a:cubicBezTo>
                  <a:cubicBezTo>
                    <a:pt x="1" y="502"/>
                    <a:pt x="26" y="502"/>
                    <a:pt x="51" y="502"/>
                  </a:cubicBezTo>
                  <a:lnTo>
                    <a:pt x="76" y="502"/>
                  </a:lnTo>
                  <a:lnTo>
                    <a:pt x="703" y="76"/>
                  </a:lnTo>
                  <a:cubicBezTo>
                    <a:pt x="728" y="51"/>
                    <a:pt x="728" y="26"/>
                    <a:pt x="703" y="26"/>
                  </a:cubicBezTo>
                  <a:cubicBezTo>
                    <a:pt x="703" y="1"/>
                    <a:pt x="67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
            <p:cNvSpPr/>
            <p:nvPr/>
          </p:nvSpPr>
          <p:spPr>
            <a:xfrm>
              <a:off x="4520825" y="949625"/>
              <a:ext cx="33250" cy="21600"/>
            </a:xfrm>
            <a:custGeom>
              <a:avLst/>
              <a:gdLst/>
              <a:ahLst/>
              <a:cxnLst/>
              <a:rect l="l" t="t" r="r" b="b"/>
              <a:pathLst>
                <a:path w="1330" h="864" extrusionOk="0">
                  <a:moveTo>
                    <a:pt x="1276" y="1"/>
                  </a:moveTo>
                  <a:cubicBezTo>
                    <a:pt x="1269" y="1"/>
                    <a:pt x="1261" y="4"/>
                    <a:pt x="1254" y="11"/>
                  </a:cubicBezTo>
                  <a:cubicBezTo>
                    <a:pt x="803" y="187"/>
                    <a:pt x="377" y="462"/>
                    <a:pt x="26" y="788"/>
                  </a:cubicBezTo>
                  <a:cubicBezTo>
                    <a:pt x="1" y="813"/>
                    <a:pt x="1" y="838"/>
                    <a:pt x="26" y="863"/>
                  </a:cubicBezTo>
                  <a:lnTo>
                    <a:pt x="76" y="863"/>
                  </a:lnTo>
                  <a:cubicBezTo>
                    <a:pt x="427" y="538"/>
                    <a:pt x="853" y="262"/>
                    <a:pt x="1304" y="87"/>
                  </a:cubicBezTo>
                  <a:cubicBezTo>
                    <a:pt x="1329" y="87"/>
                    <a:pt x="1329" y="61"/>
                    <a:pt x="1329" y="36"/>
                  </a:cubicBezTo>
                  <a:cubicBezTo>
                    <a:pt x="1311" y="19"/>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
            <p:cNvSpPr/>
            <p:nvPr/>
          </p:nvSpPr>
          <p:spPr>
            <a:xfrm>
              <a:off x="4527725" y="958050"/>
              <a:ext cx="30725" cy="21325"/>
            </a:xfrm>
            <a:custGeom>
              <a:avLst/>
              <a:gdLst/>
              <a:ahLst/>
              <a:cxnLst/>
              <a:rect l="l" t="t" r="r" b="b"/>
              <a:pathLst>
                <a:path w="1229" h="853" extrusionOk="0">
                  <a:moveTo>
                    <a:pt x="1153" y="0"/>
                  </a:moveTo>
                  <a:cubicBezTo>
                    <a:pt x="727" y="201"/>
                    <a:pt x="351" y="451"/>
                    <a:pt x="0" y="777"/>
                  </a:cubicBezTo>
                  <a:cubicBezTo>
                    <a:pt x="0" y="802"/>
                    <a:pt x="0" y="827"/>
                    <a:pt x="0" y="852"/>
                  </a:cubicBezTo>
                  <a:lnTo>
                    <a:pt x="76" y="852"/>
                  </a:lnTo>
                  <a:cubicBezTo>
                    <a:pt x="401" y="526"/>
                    <a:pt x="777" y="276"/>
                    <a:pt x="1203" y="75"/>
                  </a:cubicBezTo>
                  <a:cubicBezTo>
                    <a:pt x="1229" y="75"/>
                    <a:pt x="1229" y="50"/>
                    <a:pt x="1229" y="25"/>
                  </a:cubicBezTo>
                  <a:cubicBezTo>
                    <a:pt x="1203" y="0"/>
                    <a:pt x="1178"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
            <p:cNvSpPr/>
            <p:nvPr/>
          </p:nvSpPr>
          <p:spPr>
            <a:xfrm>
              <a:off x="4534625" y="965925"/>
              <a:ext cx="28825" cy="19075"/>
            </a:xfrm>
            <a:custGeom>
              <a:avLst/>
              <a:gdLst/>
              <a:ahLst/>
              <a:cxnLst/>
              <a:rect l="l" t="t" r="r" b="b"/>
              <a:pathLst>
                <a:path w="1153" h="763" extrusionOk="0">
                  <a:moveTo>
                    <a:pt x="1109" y="1"/>
                  </a:moveTo>
                  <a:cubicBezTo>
                    <a:pt x="1105" y="1"/>
                    <a:pt x="1103" y="4"/>
                    <a:pt x="1103" y="11"/>
                  </a:cubicBezTo>
                  <a:cubicBezTo>
                    <a:pt x="702" y="186"/>
                    <a:pt x="351" y="412"/>
                    <a:pt x="25" y="688"/>
                  </a:cubicBezTo>
                  <a:cubicBezTo>
                    <a:pt x="0" y="713"/>
                    <a:pt x="0" y="738"/>
                    <a:pt x="0" y="738"/>
                  </a:cubicBezTo>
                  <a:cubicBezTo>
                    <a:pt x="25" y="763"/>
                    <a:pt x="25" y="763"/>
                    <a:pt x="50" y="763"/>
                  </a:cubicBezTo>
                  <a:lnTo>
                    <a:pt x="75" y="763"/>
                  </a:lnTo>
                  <a:cubicBezTo>
                    <a:pt x="401" y="487"/>
                    <a:pt x="752" y="262"/>
                    <a:pt x="1128" y="86"/>
                  </a:cubicBezTo>
                  <a:cubicBezTo>
                    <a:pt x="1153" y="86"/>
                    <a:pt x="1153" y="61"/>
                    <a:pt x="1153" y="36"/>
                  </a:cubicBezTo>
                  <a:cubicBezTo>
                    <a:pt x="1135" y="18"/>
                    <a:pt x="1118"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
            <p:cNvSpPr/>
            <p:nvPr/>
          </p:nvSpPr>
          <p:spPr>
            <a:xfrm>
              <a:off x="4532100" y="971825"/>
              <a:ext cx="35125" cy="22575"/>
            </a:xfrm>
            <a:custGeom>
              <a:avLst/>
              <a:gdLst/>
              <a:ahLst/>
              <a:cxnLst/>
              <a:rect l="l" t="t" r="r" b="b"/>
              <a:pathLst>
                <a:path w="1405" h="903" extrusionOk="0">
                  <a:moveTo>
                    <a:pt x="1354" y="1"/>
                  </a:moveTo>
                  <a:lnTo>
                    <a:pt x="26" y="828"/>
                  </a:lnTo>
                  <a:cubicBezTo>
                    <a:pt x="1" y="828"/>
                    <a:pt x="1" y="853"/>
                    <a:pt x="1" y="878"/>
                  </a:cubicBezTo>
                  <a:cubicBezTo>
                    <a:pt x="1" y="903"/>
                    <a:pt x="26" y="903"/>
                    <a:pt x="51" y="903"/>
                  </a:cubicBezTo>
                  <a:lnTo>
                    <a:pt x="76" y="903"/>
                  </a:lnTo>
                  <a:lnTo>
                    <a:pt x="1379" y="76"/>
                  </a:lnTo>
                  <a:cubicBezTo>
                    <a:pt x="1404" y="76"/>
                    <a:pt x="1404" y="26"/>
                    <a:pt x="1404" y="26"/>
                  </a:cubicBezTo>
                  <a:cubicBezTo>
                    <a:pt x="1379" y="1"/>
                    <a:pt x="1354"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
            <p:cNvSpPr/>
            <p:nvPr/>
          </p:nvSpPr>
          <p:spPr>
            <a:xfrm>
              <a:off x="4534625" y="979975"/>
              <a:ext cx="38875" cy="22575"/>
            </a:xfrm>
            <a:custGeom>
              <a:avLst/>
              <a:gdLst/>
              <a:ahLst/>
              <a:cxnLst/>
              <a:rect l="l" t="t" r="r" b="b"/>
              <a:pathLst>
                <a:path w="1555" h="903" extrusionOk="0">
                  <a:moveTo>
                    <a:pt x="1504" y="0"/>
                  </a:moveTo>
                  <a:cubicBezTo>
                    <a:pt x="978" y="226"/>
                    <a:pt x="476" y="502"/>
                    <a:pt x="25" y="827"/>
                  </a:cubicBezTo>
                  <a:cubicBezTo>
                    <a:pt x="0" y="827"/>
                    <a:pt x="0" y="852"/>
                    <a:pt x="0" y="878"/>
                  </a:cubicBezTo>
                  <a:cubicBezTo>
                    <a:pt x="25" y="878"/>
                    <a:pt x="25" y="903"/>
                    <a:pt x="50" y="903"/>
                  </a:cubicBezTo>
                  <a:cubicBezTo>
                    <a:pt x="50" y="903"/>
                    <a:pt x="50" y="903"/>
                    <a:pt x="75" y="878"/>
                  </a:cubicBezTo>
                  <a:cubicBezTo>
                    <a:pt x="526" y="577"/>
                    <a:pt x="1028" y="301"/>
                    <a:pt x="1529" y="76"/>
                  </a:cubicBezTo>
                  <a:cubicBezTo>
                    <a:pt x="1554" y="76"/>
                    <a:pt x="1554" y="50"/>
                    <a:pt x="1554" y="25"/>
                  </a:cubicBezTo>
                  <a:cubicBezTo>
                    <a:pt x="1554"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
            <p:cNvSpPr/>
            <p:nvPr/>
          </p:nvSpPr>
          <p:spPr>
            <a:xfrm>
              <a:off x="4539000" y="990625"/>
              <a:ext cx="36375" cy="21325"/>
            </a:xfrm>
            <a:custGeom>
              <a:avLst/>
              <a:gdLst/>
              <a:ahLst/>
              <a:cxnLst/>
              <a:rect l="l" t="t" r="r" b="b"/>
              <a:pathLst>
                <a:path w="1455" h="853" extrusionOk="0">
                  <a:moveTo>
                    <a:pt x="1379" y="0"/>
                  </a:moveTo>
                  <a:cubicBezTo>
                    <a:pt x="878" y="176"/>
                    <a:pt x="427" y="452"/>
                    <a:pt x="1" y="777"/>
                  </a:cubicBezTo>
                  <a:cubicBezTo>
                    <a:pt x="1" y="802"/>
                    <a:pt x="1" y="827"/>
                    <a:pt x="1" y="853"/>
                  </a:cubicBezTo>
                  <a:lnTo>
                    <a:pt x="76" y="853"/>
                  </a:lnTo>
                  <a:cubicBezTo>
                    <a:pt x="477" y="527"/>
                    <a:pt x="928" y="251"/>
                    <a:pt x="1404" y="76"/>
                  </a:cubicBezTo>
                  <a:cubicBezTo>
                    <a:pt x="1429" y="76"/>
                    <a:pt x="1454" y="51"/>
                    <a:pt x="1454" y="25"/>
                  </a:cubicBezTo>
                  <a:cubicBezTo>
                    <a:pt x="1429" y="0"/>
                    <a:pt x="140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
            <p:cNvSpPr/>
            <p:nvPr/>
          </p:nvSpPr>
          <p:spPr>
            <a:xfrm>
              <a:off x="4536500" y="1008800"/>
              <a:ext cx="27600" cy="17550"/>
            </a:xfrm>
            <a:custGeom>
              <a:avLst/>
              <a:gdLst/>
              <a:ahLst/>
              <a:cxnLst/>
              <a:rect l="l" t="t" r="r" b="b"/>
              <a:pathLst>
                <a:path w="1104" h="702" extrusionOk="0">
                  <a:moveTo>
                    <a:pt x="1028" y="0"/>
                  </a:moveTo>
                  <a:cubicBezTo>
                    <a:pt x="677" y="176"/>
                    <a:pt x="326" y="376"/>
                    <a:pt x="25" y="627"/>
                  </a:cubicBezTo>
                  <a:cubicBezTo>
                    <a:pt x="0" y="627"/>
                    <a:pt x="0" y="652"/>
                    <a:pt x="25" y="677"/>
                  </a:cubicBezTo>
                  <a:cubicBezTo>
                    <a:pt x="25" y="677"/>
                    <a:pt x="50" y="702"/>
                    <a:pt x="50" y="702"/>
                  </a:cubicBezTo>
                  <a:cubicBezTo>
                    <a:pt x="76" y="702"/>
                    <a:pt x="76" y="677"/>
                    <a:pt x="76" y="677"/>
                  </a:cubicBezTo>
                  <a:cubicBezTo>
                    <a:pt x="376" y="451"/>
                    <a:pt x="727" y="251"/>
                    <a:pt x="1078" y="75"/>
                  </a:cubicBezTo>
                  <a:cubicBezTo>
                    <a:pt x="1103" y="75"/>
                    <a:pt x="1103" y="50"/>
                    <a:pt x="1103" y="25"/>
                  </a:cubicBezTo>
                  <a:cubicBezTo>
                    <a:pt x="1078" y="0"/>
                    <a:pt x="1053"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
            <p:cNvSpPr/>
            <p:nvPr/>
          </p:nvSpPr>
          <p:spPr>
            <a:xfrm>
              <a:off x="4535875" y="1019800"/>
              <a:ext cx="25075" cy="15950"/>
            </a:xfrm>
            <a:custGeom>
              <a:avLst/>
              <a:gdLst/>
              <a:ahLst/>
              <a:cxnLst/>
              <a:rect l="l" t="t" r="r" b="b"/>
              <a:pathLst>
                <a:path w="1003" h="638" extrusionOk="0">
                  <a:moveTo>
                    <a:pt x="960" y="0"/>
                  </a:moveTo>
                  <a:cubicBezTo>
                    <a:pt x="955" y="0"/>
                    <a:pt x="953" y="3"/>
                    <a:pt x="953" y="11"/>
                  </a:cubicBezTo>
                  <a:lnTo>
                    <a:pt x="25" y="563"/>
                  </a:lnTo>
                  <a:cubicBezTo>
                    <a:pt x="0" y="563"/>
                    <a:pt x="0" y="588"/>
                    <a:pt x="0" y="613"/>
                  </a:cubicBezTo>
                  <a:cubicBezTo>
                    <a:pt x="25" y="613"/>
                    <a:pt x="25" y="638"/>
                    <a:pt x="50" y="638"/>
                  </a:cubicBezTo>
                  <a:cubicBezTo>
                    <a:pt x="50" y="638"/>
                    <a:pt x="50" y="638"/>
                    <a:pt x="75" y="613"/>
                  </a:cubicBezTo>
                  <a:lnTo>
                    <a:pt x="978" y="87"/>
                  </a:lnTo>
                  <a:cubicBezTo>
                    <a:pt x="1003" y="61"/>
                    <a:pt x="1003" y="36"/>
                    <a:pt x="1003" y="11"/>
                  </a:cubicBezTo>
                  <a:cubicBezTo>
                    <a:pt x="986" y="11"/>
                    <a:pt x="969"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
            <p:cNvSpPr/>
            <p:nvPr/>
          </p:nvSpPr>
          <p:spPr>
            <a:xfrm>
              <a:off x="4535875" y="1030875"/>
              <a:ext cx="21950" cy="13650"/>
            </a:xfrm>
            <a:custGeom>
              <a:avLst/>
              <a:gdLst/>
              <a:ahLst/>
              <a:cxnLst/>
              <a:rect l="l" t="t" r="r" b="b"/>
              <a:pathLst>
                <a:path w="878" h="546" extrusionOk="0">
                  <a:moveTo>
                    <a:pt x="837" y="1"/>
                  </a:moveTo>
                  <a:cubicBezTo>
                    <a:pt x="827" y="1"/>
                    <a:pt x="815" y="7"/>
                    <a:pt x="802" y="19"/>
                  </a:cubicBezTo>
                  <a:lnTo>
                    <a:pt x="25" y="471"/>
                  </a:lnTo>
                  <a:cubicBezTo>
                    <a:pt x="0" y="471"/>
                    <a:pt x="0" y="496"/>
                    <a:pt x="0" y="521"/>
                  </a:cubicBezTo>
                  <a:cubicBezTo>
                    <a:pt x="25" y="521"/>
                    <a:pt x="25" y="546"/>
                    <a:pt x="50" y="546"/>
                  </a:cubicBezTo>
                  <a:lnTo>
                    <a:pt x="75" y="546"/>
                  </a:lnTo>
                  <a:lnTo>
                    <a:pt x="852" y="95"/>
                  </a:lnTo>
                  <a:cubicBezTo>
                    <a:pt x="852" y="70"/>
                    <a:pt x="877" y="45"/>
                    <a:pt x="852" y="19"/>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
            <p:cNvSpPr/>
            <p:nvPr/>
          </p:nvSpPr>
          <p:spPr>
            <a:xfrm>
              <a:off x="4629850" y="1098400"/>
              <a:ext cx="40750" cy="25700"/>
            </a:xfrm>
            <a:custGeom>
              <a:avLst/>
              <a:gdLst/>
              <a:ahLst/>
              <a:cxnLst/>
              <a:rect l="l" t="t" r="r" b="b"/>
              <a:pathLst>
                <a:path w="1630" h="1028" extrusionOk="0">
                  <a:moveTo>
                    <a:pt x="1555" y="0"/>
                  </a:moveTo>
                  <a:cubicBezTo>
                    <a:pt x="978" y="201"/>
                    <a:pt x="452" y="527"/>
                    <a:pt x="1" y="953"/>
                  </a:cubicBezTo>
                  <a:cubicBezTo>
                    <a:pt x="1" y="978"/>
                    <a:pt x="1" y="1003"/>
                    <a:pt x="1" y="1028"/>
                  </a:cubicBezTo>
                  <a:lnTo>
                    <a:pt x="76" y="1028"/>
                  </a:lnTo>
                  <a:cubicBezTo>
                    <a:pt x="502" y="602"/>
                    <a:pt x="1028" y="276"/>
                    <a:pt x="1580" y="75"/>
                  </a:cubicBezTo>
                  <a:cubicBezTo>
                    <a:pt x="1605" y="75"/>
                    <a:pt x="1630" y="50"/>
                    <a:pt x="1605" y="25"/>
                  </a:cubicBezTo>
                  <a:cubicBezTo>
                    <a:pt x="1605" y="0"/>
                    <a:pt x="1580"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
            <p:cNvSpPr/>
            <p:nvPr/>
          </p:nvSpPr>
          <p:spPr>
            <a:xfrm>
              <a:off x="4632350" y="1107800"/>
              <a:ext cx="47650" cy="28200"/>
            </a:xfrm>
            <a:custGeom>
              <a:avLst/>
              <a:gdLst/>
              <a:ahLst/>
              <a:cxnLst/>
              <a:rect l="l" t="t" r="r" b="b"/>
              <a:pathLst>
                <a:path w="1906" h="1128" extrusionOk="0">
                  <a:moveTo>
                    <a:pt x="1831" y="0"/>
                  </a:moveTo>
                  <a:cubicBezTo>
                    <a:pt x="1204" y="326"/>
                    <a:pt x="602" y="677"/>
                    <a:pt x="26" y="1053"/>
                  </a:cubicBezTo>
                  <a:cubicBezTo>
                    <a:pt x="1" y="1053"/>
                    <a:pt x="1" y="1078"/>
                    <a:pt x="1" y="1103"/>
                  </a:cubicBezTo>
                  <a:cubicBezTo>
                    <a:pt x="26" y="1128"/>
                    <a:pt x="26" y="1128"/>
                    <a:pt x="51" y="1128"/>
                  </a:cubicBezTo>
                  <a:lnTo>
                    <a:pt x="76" y="1128"/>
                  </a:lnTo>
                  <a:cubicBezTo>
                    <a:pt x="653" y="752"/>
                    <a:pt x="1254" y="401"/>
                    <a:pt x="1881" y="75"/>
                  </a:cubicBezTo>
                  <a:cubicBezTo>
                    <a:pt x="1906" y="75"/>
                    <a:pt x="1906" y="50"/>
                    <a:pt x="1881" y="25"/>
                  </a:cubicBezTo>
                  <a:cubicBezTo>
                    <a:pt x="1881" y="0"/>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
            <p:cNvSpPr/>
            <p:nvPr/>
          </p:nvSpPr>
          <p:spPr>
            <a:xfrm>
              <a:off x="4639250" y="1114675"/>
              <a:ext cx="57675" cy="29475"/>
            </a:xfrm>
            <a:custGeom>
              <a:avLst/>
              <a:gdLst/>
              <a:ahLst/>
              <a:cxnLst/>
              <a:rect l="l" t="t" r="r" b="b"/>
              <a:pathLst>
                <a:path w="2307" h="1179" extrusionOk="0">
                  <a:moveTo>
                    <a:pt x="2231" y="1"/>
                  </a:moveTo>
                  <a:lnTo>
                    <a:pt x="26" y="1104"/>
                  </a:lnTo>
                  <a:cubicBezTo>
                    <a:pt x="1" y="1104"/>
                    <a:pt x="1" y="1129"/>
                    <a:pt x="1" y="1154"/>
                  </a:cubicBezTo>
                  <a:cubicBezTo>
                    <a:pt x="26" y="1179"/>
                    <a:pt x="26" y="1179"/>
                    <a:pt x="51" y="1179"/>
                  </a:cubicBezTo>
                  <a:lnTo>
                    <a:pt x="76" y="1179"/>
                  </a:lnTo>
                  <a:lnTo>
                    <a:pt x="2256" y="76"/>
                  </a:lnTo>
                  <a:cubicBezTo>
                    <a:pt x="2281" y="76"/>
                    <a:pt x="2306" y="51"/>
                    <a:pt x="2281"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
            <p:cNvSpPr/>
            <p:nvPr/>
          </p:nvSpPr>
          <p:spPr>
            <a:xfrm>
              <a:off x="4641125" y="1123450"/>
              <a:ext cx="58300" cy="31975"/>
            </a:xfrm>
            <a:custGeom>
              <a:avLst/>
              <a:gdLst/>
              <a:ahLst/>
              <a:cxnLst/>
              <a:rect l="l" t="t" r="r" b="b"/>
              <a:pathLst>
                <a:path w="2332" h="1279" extrusionOk="0">
                  <a:moveTo>
                    <a:pt x="2256" y="1"/>
                  </a:moveTo>
                  <a:cubicBezTo>
                    <a:pt x="1530" y="427"/>
                    <a:pt x="778" y="828"/>
                    <a:pt x="26" y="1204"/>
                  </a:cubicBezTo>
                  <a:cubicBezTo>
                    <a:pt x="1" y="1204"/>
                    <a:pt x="1" y="1229"/>
                    <a:pt x="1" y="1254"/>
                  </a:cubicBezTo>
                  <a:cubicBezTo>
                    <a:pt x="26" y="1279"/>
                    <a:pt x="26" y="1279"/>
                    <a:pt x="51" y="1279"/>
                  </a:cubicBezTo>
                  <a:lnTo>
                    <a:pt x="76" y="1279"/>
                  </a:lnTo>
                  <a:cubicBezTo>
                    <a:pt x="828" y="903"/>
                    <a:pt x="1580" y="502"/>
                    <a:pt x="2307" y="76"/>
                  </a:cubicBezTo>
                  <a:cubicBezTo>
                    <a:pt x="2307" y="76"/>
                    <a:pt x="2332" y="51"/>
                    <a:pt x="2307" y="26"/>
                  </a:cubicBezTo>
                  <a:cubicBezTo>
                    <a:pt x="2307" y="1"/>
                    <a:pt x="2282" y="1"/>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
            <p:cNvSpPr/>
            <p:nvPr/>
          </p:nvSpPr>
          <p:spPr>
            <a:xfrm>
              <a:off x="4643650" y="1129100"/>
              <a:ext cx="68300" cy="35100"/>
            </a:xfrm>
            <a:custGeom>
              <a:avLst/>
              <a:gdLst/>
              <a:ahLst/>
              <a:cxnLst/>
              <a:rect l="l" t="t" r="r" b="b"/>
              <a:pathLst>
                <a:path w="2732" h="1404" extrusionOk="0">
                  <a:moveTo>
                    <a:pt x="2657" y="0"/>
                  </a:moveTo>
                  <a:cubicBezTo>
                    <a:pt x="1830" y="527"/>
                    <a:pt x="927" y="953"/>
                    <a:pt x="25" y="1329"/>
                  </a:cubicBezTo>
                  <a:cubicBezTo>
                    <a:pt x="0" y="1329"/>
                    <a:pt x="0" y="1354"/>
                    <a:pt x="0" y="1379"/>
                  </a:cubicBezTo>
                  <a:cubicBezTo>
                    <a:pt x="25" y="1404"/>
                    <a:pt x="25" y="1404"/>
                    <a:pt x="50" y="1404"/>
                  </a:cubicBezTo>
                  <a:lnTo>
                    <a:pt x="75" y="1404"/>
                  </a:lnTo>
                  <a:cubicBezTo>
                    <a:pt x="978" y="1028"/>
                    <a:pt x="1855" y="602"/>
                    <a:pt x="2707" y="75"/>
                  </a:cubicBezTo>
                  <a:cubicBezTo>
                    <a:pt x="2732" y="75"/>
                    <a:pt x="2732" y="50"/>
                    <a:pt x="2707" y="25"/>
                  </a:cubicBezTo>
                  <a:cubicBezTo>
                    <a:pt x="2707" y="0"/>
                    <a:pt x="2682"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
            <p:cNvSpPr/>
            <p:nvPr/>
          </p:nvSpPr>
          <p:spPr>
            <a:xfrm>
              <a:off x="4650525" y="1141000"/>
              <a:ext cx="64575" cy="33225"/>
            </a:xfrm>
            <a:custGeom>
              <a:avLst/>
              <a:gdLst/>
              <a:ahLst/>
              <a:cxnLst/>
              <a:rect l="l" t="t" r="r" b="b"/>
              <a:pathLst>
                <a:path w="2583" h="1329" extrusionOk="0">
                  <a:moveTo>
                    <a:pt x="2507" y="0"/>
                  </a:moveTo>
                  <a:cubicBezTo>
                    <a:pt x="1730" y="502"/>
                    <a:pt x="903" y="928"/>
                    <a:pt x="26" y="1254"/>
                  </a:cubicBezTo>
                  <a:cubicBezTo>
                    <a:pt x="1" y="1254"/>
                    <a:pt x="1" y="1279"/>
                    <a:pt x="1" y="1304"/>
                  </a:cubicBezTo>
                  <a:cubicBezTo>
                    <a:pt x="1" y="1329"/>
                    <a:pt x="26" y="1329"/>
                    <a:pt x="51" y="1329"/>
                  </a:cubicBezTo>
                  <a:cubicBezTo>
                    <a:pt x="928" y="1003"/>
                    <a:pt x="1780" y="577"/>
                    <a:pt x="2557" y="76"/>
                  </a:cubicBezTo>
                  <a:cubicBezTo>
                    <a:pt x="2582" y="76"/>
                    <a:pt x="2582" y="51"/>
                    <a:pt x="2582" y="26"/>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
            <p:cNvSpPr/>
            <p:nvPr/>
          </p:nvSpPr>
          <p:spPr>
            <a:xfrm>
              <a:off x="4656175" y="1148525"/>
              <a:ext cx="76450" cy="37625"/>
            </a:xfrm>
            <a:custGeom>
              <a:avLst/>
              <a:gdLst/>
              <a:ahLst/>
              <a:cxnLst/>
              <a:rect l="l" t="t" r="r" b="b"/>
              <a:pathLst>
                <a:path w="3058" h="1505" extrusionOk="0">
                  <a:moveTo>
                    <a:pt x="2983" y="0"/>
                  </a:moveTo>
                  <a:cubicBezTo>
                    <a:pt x="2055" y="577"/>
                    <a:pt x="1053" y="1053"/>
                    <a:pt x="25" y="1404"/>
                  </a:cubicBezTo>
                  <a:cubicBezTo>
                    <a:pt x="0" y="1429"/>
                    <a:pt x="0" y="1454"/>
                    <a:pt x="0" y="1479"/>
                  </a:cubicBezTo>
                  <a:cubicBezTo>
                    <a:pt x="25" y="1479"/>
                    <a:pt x="25" y="1504"/>
                    <a:pt x="50" y="1504"/>
                  </a:cubicBezTo>
                  <a:cubicBezTo>
                    <a:pt x="1103" y="1128"/>
                    <a:pt x="2106" y="652"/>
                    <a:pt x="3033" y="75"/>
                  </a:cubicBezTo>
                  <a:cubicBezTo>
                    <a:pt x="3058" y="75"/>
                    <a:pt x="3058" y="50"/>
                    <a:pt x="3033" y="25"/>
                  </a:cubicBezTo>
                  <a:cubicBezTo>
                    <a:pt x="3033" y="0"/>
                    <a:pt x="3008"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
            <p:cNvSpPr/>
            <p:nvPr/>
          </p:nvSpPr>
          <p:spPr>
            <a:xfrm>
              <a:off x="4660550" y="1155575"/>
              <a:ext cx="79600" cy="41225"/>
            </a:xfrm>
            <a:custGeom>
              <a:avLst/>
              <a:gdLst/>
              <a:ahLst/>
              <a:cxnLst/>
              <a:rect l="l" t="t" r="r" b="b"/>
              <a:pathLst>
                <a:path w="3184" h="1649" extrusionOk="0">
                  <a:moveTo>
                    <a:pt x="3146" y="0"/>
                  </a:moveTo>
                  <a:cubicBezTo>
                    <a:pt x="3134" y="0"/>
                    <a:pt x="3121" y="6"/>
                    <a:pt x="3109" y="19"/>
                  </a:cubicBezTo>
                  <a:cubicBezTo>
                    <a:pt x="2131" y="620"/>
                    <a:pt x="1104" y="1147"/>
                    <a:pt x="51" y="1548"/>
                  </a:cubicBezTo>
                  <a:cubicBezTo>
                    <a:pt x="26" y="1573"/>
                    <a:pt x="1" y="1598"/>
                    <a:pt x="26" y="1623"/>
                  </a:cubicBezTo>
                  <a:cubicBezTo>
                    <a:pt x="26" y="1623"/>
                    <a:pt x="26" y="1648"/>
                    <a:pt x="51" y="1648"/>
                  </a:cubicBezTo>
                  <a:lnTo>
                    <a:pt x="76" y="1648"/>
                  </a:lnTo>
                  <a:cubicBezTo>
                    <a:pt x="1154" y="1222"/>
                    <a:pt x="2181" y="696"/>
                    <a:pt x="3159" y="69"/>
                  </a:cubicBezTo>
                  <a:cubicBezTo>
                    <a:pt x="3184" y="69"/>
                    <a:pt x="3184" y="44"/>
                    <a:pt x="3184" y="19"/>
                  </a:cubicBezTo>
                  <a:cubicBezTo>
                    <a:pt x="3171" y="6"/>
                    <a:pt x="3159"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
            <p:cNvSpPr/>
            <p:nvPr/>
          </p:nvSpPr>
          <p:spPr>
            <a:xfrm>
              <a:off x="4666825" y="1164350"/>
              <a:ext cx="79600" cy="41850"/>
            </a:xfrm>
            <a:custGeom>
              <a:avLst/>
              <a:gdLst/>
              <a:ahLst/>
              <a:cxnLst/>
              <a:rect l="l" t="t" r="r" b="b"/>
              <a:pathLst>
                <a:path w="3184" h="1674" extrusionOk="0">
                  <a:moveTo>
                    <a:pt x="3146" y="0"/>
                  </a:moveTo>
                  <a:cubicBezTo>
                    <a:pt x="3133" y="0"/>
                    <a:pt x="3121" y="6"/>
                    <a:pt x="3108" y="19"/>
                  </a:cubicBezTo>
                  <a:cubicBezTo>
                    <a:pt x="2156" y="645"/>
                    <a:pt x="1128" y="1172"/>
                    <a:pt x="25" y="1573"/>
                  </a:cubicBezTo>
                  <a:cubicBezTo>
                    <a:pt x="0" y="1598"/>
                    <a:pt x="0" y="1623"/>
                    <a:pt x="0" y="1648"/>
                  </a:cubicBezTo>
                  <a:cubicBezTo>
                    <a:pt x="25" y="1648"/>
                    <a:pt x="25" y="1673"/>
                    <a:pt x="51" y="1673"/>
                  </a:cubicBezTo>
                  <a:cubicBezTo>
                    <a:pt x="1153" y="1272"/>
                    <a:pt x="2206" y="721"/>
                    <a:pt x="3158" y="69"/>
                  </a:cubicBezTo>
                  <a:cubicBezTo>
                    <a:pt x="3183" y="69"/>
                    <a:pt x="3183" y="44"/>
                    <a:pt x="3183" y="19"/>
                  </a:cubicBezTo>
                  <a:cubicBezTo>
                    <a:pt x="3171" y="6"/>
                    <a:pt x="3158" y="0"/>
                    <a:pt x="3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
            <p:cNvSpPr/>
            <p:nvPr/>
          </p:nvSpPr>
          <p:spPr>
            <a:xfrm>
              <a:off x="4676850" y="1176100"/>
              <a:ext cx="78350" cy="41375"/>
            </a:xfrm>
            <a:custGeom>
              <a:avLst/>
              <a:gdLst/>
              <a:ahLst/>
              <a:cxnLst/>
              <a:rect l="l" t="t" r="r" b="b"/>
              <a:pathLst>
                <a:path w="3134" h="1655" extrusionOk="0">
                  <a:moveTo>
                    <a:pt x="3058" y="0"/>
                  </a:moveTo>
                  <a:cubicBezTo>
                    <a:pt x="2607" y="201"/>
                    <a:pt x="2181" y="451"/>
                    <a:pt x="1755" y="677"/>
                  </a:cubicBezTo>
                  <a:cubicBezTo>
                    <a:pt x="1429" y="877"/>
                    <a:pt x="1078" y="1078"/>
                    <a:pt x="727" y="1253"/>
                  </a:cubicBezTo>
                  <a:cubicBezTo>
                    <a:pt x="552" y="1328"/>
                    <a:pt x="376" y="1404"/>
                    <a:pt x="201" y="1479"/>
                  </a:cubicBezTo>
                  <a:lnTo>
                    <a:pt x="25" y="1554"/>
                  </a:lnTo>
                  <a:cubicBezTo>
                    <a:pt x="0" y="1579"/>
                    <a:pt x="0" y="1604"/>
                    <a:pt x="0" y="1629"/>
                  </a:cubicBezTo>
                  <a:cubicBezTo>
                    <a:pt x="25" y="1629"/>
                    <a:pt x="25" y="1654"/>
                    <a:pt x="51" y="1654"/>
                  </a:cubicBezTo>
                  <a:cubicBezTo>
                    <a:pt x="51" y="1654"/>
                    <a:pt x="51" y="1629"/>
                    <a:pt x="76" y="1629"/>
                  </a:cubicBezTo>
                  <a:lnTo>
                    <a:pt x="251" y="1554"/>
                  </a:lnTo>
                  <a:cubicBezTo>
                    <a:pt x="426" y="1479"/>
                    <a:pt x="577" y="1404"/>
                    <a:pt x="752" y="1328"/>
                  </a:cubicBezTo>
                  <a:cubicBezTo>
                    <a:pt x="1103" y="1153"/>
                    <a:pt x="1454" y="952"/>
                    <a:pt x="1805" y="752"/>
                  </a:cubicBezTo>
                  <a:cubicBezTo>
                    <a:pt x="2206" y="526"/>
                    <a:pt x="2657" y="276"/>
                    <a:pt x="3108" y="75"/>
                  </a:cubicBezTo>
                  <a:cubicBezTo>
                    <a:pt x="3133" y="75"/>
                    <a:pt x="3133" y="50"/>
                    <a:pt x="3133" y="25"/>
                  </a:cubicBezTo>
                  <a:cubicBezTo>
                    <a:pt x="3108" y="0"/>
                    <a:pt x="3083" y="0"/>
                    <a:pt x="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
            <p:cNvSpPr/>
            <p:nvPr/>
          </p:nvSpPr>
          <p:spPr>
            <a:xfrm>
              <a:off x="4686875" y="1182975"/>
              <a:ext cx="79600" cy="42000"/>
            </a:xfrm>
            <a:custGeom>
              <a:avLst/>
              <a:gdLst/>
              <a:ahLst/>
              <a:cxnLst/>
              <a:rect l="l" t="t" r="r" b="b"/>
              <a:pathLst>
                <a:path w="3184" h="1680" extrusionOk="0">
                  <a:moveTo>
                    <a:pt x="3108" y="1"/>
                  </a:moveTo>
                  <a:cubicBezTo>
                    <a:pt x="2156" y="627"/>
                    <a:pt x="1103" y="1179"/>
                    <a:pt x="25" y="1605"/>
                  </a:cubicBezTo>
                  <a:cubicBezTo>
                    <a:pt x="0" y="1605"/>
                    <a:pt x="0" y="1630"/>
                    <a:pt x="0" y="1655"/>
                  </a:cubicBezTo>
                  <a:cubicBezTo>
                    <a:pt x="0" y="1680"/>
                    <a:pt x="25" y="1680"/>
                    <a:pt x="51" y="1680"/>
                  </a:cubicBezTo>
                  <a:cubicBezTo>
                    <a:pt x="1128" y="1254"/>
                    <a:pt x="2181" y="702"/>
                    <a:pt x="3158" y="76"/>
                  </a:cubicBezTo>
                  <a:cubicBezTo>
                    <a:pt x="3183" y="51"/>
                    <a:pt x="3183" y="26"/>
                    <a:pt x="3183" y="26"/>
                  </a:cubicBezTo>
                  <a:cubicBezTo>
                    <a:pt x="3158" y="1"/>
                    <a:pt x="3133" y="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
            <p:cNvSpPr/>
            <p:nvPr/>
          </p:nvSpPr>
          <p:spPr>
            <a:xfrm>
              <a:off x="4692500" y="1194625"/>
              <a:ext cx="75850" cy="38500"/>
            </a:xfrm>
            <a:custGeom>
              <a:avLst/>
              <a:gdLst/>
              <a:ahLst/>
              <a:cxnLst/>
              <a:rect l="l" t="t" r="r" b="b"/>
              <a:pathLst>
                <a:path w="3034" h="1540" extrusionOk="0">
                  <a:moveTo>
                    <a:pt x="2980" y="1"/>
                  </a:moveTo>
                  <a:cubicBezTo>
                    <a:pt x="2973" y="1"/>
                    <a:pt x="2966" y="4"/>
                    <a:pt x="2958" y="11"/>
                  </a:cubicBezTo>
                  <a:cubicBezTo>
                    <a:pt x="2257" y="462"/>
                    <a:pt x="1505" y="863"/>
                    <a:pt x="753" y="1239"/>
                  </a:cubicBezTo>
                  <a:cubicBezTo>
                    <a:pt x="502" y="1339"/>
                    <a:pt x="277" y="1439"/>
                    <a:pt x="51" y="1465"/>
                  </a:cubicBezTo>
                  <a:cubicBezTo>
                    <a:pt x="26" y="1465"/>
                    <a:pt x="1" y="1490"/>
                    <a:pt x="26" y="1515"/>
                  </a:cubicBezTo>
                  <a:cubicBezTo>
                    <a:pt x="26" y="1540"/>
                    <a:pt x="26" y="1540"/>
                    <a:pt x="51" y="1540"/>
                  </a:cubicBezTo>
                  <a:cubicBezTo>
                    <a:pt x="302" y="1540"/>
                    <a:pt x="552" y="1439"/>
                    <a:pt x="778" y="1314"/>
                  </a:cubicBezTo>
                  <a:cubicBezTo>
                    <a:pt x="1530" y="938"/>
                    <a:pt x="2282" y="537"/>
                    <a:pt x="3008" y="86"/>
                  </a:cubicBezTo>
                  <a:cubicBezTo>
                    <a:pt x="3034" y="61"/>
                    <a:pt x="3034" y="36"/>
                    <a:pt x="3034" y="36"/>
                  </a:cubicBezTo>
                  <a:cubicBezTo>
                    <a:pt x="3016" y="18"/>
                    <a:pt x="2998" y="1"/>
                    <a:pt x="2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
            <p:cNvSpPr/>
            <p:nvPr/>
          </p:nvSpPr>
          <p:spPr>
            <a:xfrm>
              <a:off x="4701275" y="1203175"/>
              <a:ext cx="76475" cy="38725"/>
            </a:xfrm>
            <a:custGeom>
              <a:avLst/>
              <a:gdLst/>
              <a:ahLst/>
              <a:cxnLst/>
              <a:rect l="l" t="t" r="r" b="b"/>
              <a:pathLst>
                <a:path w="3059" h="1549" extrusionOk="0">
                  <a:moveTo>
                    <a:pt x="3021" y="1"/>
                  </a:moveTo>
                  <a:cubicBezTo>
                    <a:pt x="3008" y="1"/>
                    <a:pt x="2996" y="7"/>
                    <a:pt x="2983" y="20"/>
                  </a:cubicBezTo>
                  <a:cubicBezTo>
                    <a:pt x="2081" y="621"/>
                    <a:pt x="1079" y="1097"/>
                    <a:pt x="51" y="1473"/>
                  </a:cubicBezTo>
                  <a:cubicBezTo>
                    <a:pt x="26" y="1473"/>
                    <a:pt x="1" y="1498"/>
                    <a:pt x="26" y="1524"/>
                  </a:cubicBezTo>
                  <a:cubicBezTo>
                    <a:pt x="26" y="1549"/>
                    <a:pt x="51" y="1549"/>
                    <a:pt x="51" y="1549"/>
                  </a:cubicBezTo>
                  <a:lnTo>
                    <a:pt x="76" y="1549"/>
                  </a:lnTo>
                  <a:cubicBezTo>
                    <a:pt x="1104" y="1173"/>
                    <a:pt x="2106" y="696"/>
                    <a:pt x="3033" y="70"/>
                  </a:cubicBezTo>
                  <a:cubicBezTo>
                    <a:pt x="3058" y="70"/>
                    <a:pt x="3058" y="45"/>
                    <a:pt x="3058" y="20"/>
                  </a:cubicBezTo>
                  <a:cubicBezTo>
                    <a:pt x="3046" y="7"/>
                    <a:pt x="3033" y="1"/>
                    <a:pt x="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
            <p:cNvSpPr/>
            <p:nvPr/>
          </p:nvSpPr>
          <p:spPr>
            <a:xfrm>
              <a:off x="4704425" y="1212775"/>
              <a:ext cx="81475" cy="42275"/>
            </a:xfrm>
            <a:custGeom>
              <a:avLst/>
              <a:gdLst/>
              <a:ahLst/>
              <a:cxnLst/>
              <a:rect l="l" t="t" r="r" b="b"/>
              <a:pathLst>
                <a:path w="3259" h="1691" extrusionOk="0">
                  <a:moveTo>
                    <a:pt x="3207" y="1"/>
                  </a:moveTo>
                  <a:cubicBezTo>
                    <a:pt x="3200" y="1"/>
                    <a:pt x="3191" y="3"/>
                    <a:pt x="3183" y="12"/>
                  </a:cubicBezTo>
                  <a:cubicBezTo>
                    <a:pt x="2181" y="613"/>
                    <a:pt x="1103" y="1140"/>
                    <a:pt x="25" y="1616"/>
                  </a:cubicBezTo>
                  <a:cubicBezTo>
                    <a:pt x="0" y="1616"/>
                    <a:pt x="0" y="1641"/>
                    <a:pt x="0" y="1666"/>
                  </a:cubicBezTo>
                  <a:cubicBezTo>
                    <a:pt x="25" y="1691"/>
                    <a:pt x="25" y="1691"/>
                    <a:pt x="50" y="1691"/>
                  </a:cubicBezTo>
                  <a:lnTo>
                    <a:pt x="75" y="1691"/>
                  </a:lnTo>
                  <a:cubicBezTo>
                    <a:pt x="1153" y="1215"/>
                    <a:pt x="2206" y="688"/>
                    <a:pt x="3233" y="87"/>
                  </a:cubicBezTo>
                  <a:cubicBezTo>
                    <a:pt x="3233" y="62"/>
                    <a:pt x="3258" y="37"/>
                    <a:pt x="3233" y="12"/>
                  </a:cubicBezTo>
                  <a:cubicBezTo>
                    <a:pt x="3233" y="12"/>
                    <a:pt x="3222"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
            <p:cNvSpPr/>
            <p:nvPr/>
          </p:nvSpPr>
          <p:spPr>
            <a:xfrm>
              <a:off x="4710050" y="1221350"/>
              <a:ext cx="84625" cy="42475"/>
            </a:xfrm>
            <a:custGeom>
              <a:avLst/>
              <a:gdLst/>
              <a:ahLst/>
              <a:cxnLst/>
              <a:rect l="l" t="t" r="r" b="b"/>
              <a:pathLst>
                <a:path w="3385" h="1699" extrusionOk="0">
                  <a:moveTo>
                    <a:pt x="3343" y="1"/>
                  </a:moveTo>
                  <a:cubicBezTo>
                    <a:pt x="3334" y="1"/>
                    <a:pt x="3322" y="7"/>
                    <a:pt x="3309" y="20"/>
                  </a:cubicBezTo>
                  <a:cubicBezTo>
                    <a:pt x="2256" y="646"/>
                    <a:pt x="1154" y="1172"/>
                    <a:pt x="26" y="1624"/>
                  </a:cubicBezTo>
                  <a:cubicBezTo>
                    <a:pt x="1" y="1624"/>
                    <a:pt x="1" y="1649"/>
                    <a:pt x="1" y="1674"/>
                  </a:cubicBezTo>
                  <a:cubicBezTo>
                    <a:pt x="1" y="1674"/>
                    <a:pt x="26" y="1699"/>
                    <a:pt x="51" y="1699"/>
                  </a:cubicBezTo>
                  <a:cubicBezTo>
                    <a:pt x="1204" y="1273"/>
                    <a:pt x="2306" y="721"/>
                    <a:pt x="3359" y="95"/>
                  </a:cubicBezTo>
                  <a:cubicBezTo>
                    <a:pt x="3359" y="70"/>
                    <a:pt x="3384" y="45"/>
                    <a:pt x="3359" y="20"/>
                  </a:cubicBezTo>
                  <a:cubicBezTo>
                    <a:pt x="3359" y="7"/>
                    <a:pt x="3353" y="1"/>
                    <a:pt x="3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
            <p:cNvSpPr/>
            <p:nvPr/>
          </p:nvSpPr>
          <p:spPr>
            <a:xfrm>
              <a:off x="4719450" y="1231375"/>
              <a:ext cx="81475" cy="40600"/>
            </a:xfrm>
            <a:custGeom>
              <a:avLst/>
              <a:gdLst/>
              <a:ahLst/>
              <a:cxnLst/>
              <a:rect l="l" t="t" r="r" b="b"/>
              <a:pathLst>
                <a:path w="3259" h="1624" extrusionOk="0">
                  <a:moveTo>
                    <a:pt x="3224" y="1"/>
                  </a:moveTo>
                  <a:cubicBezTo>
                    <a:pt x="3215" y="1"/>
                    <a:pt x="3209" y="7"/>
                    <a:pt x="3209" y="20"/>
                  </a:cubicBezTo>
                  <a:cubicBezTo>
                    <a:pt x="2181" y="596"/>
                    <a:pt x="1128" y="1122"/>
                    <a:pt x="51" y="1548"/>
                  </a:cubicBezTo>
                  <a:cubicBezTo>
                    <a:pt x="26" y="1548"/>
                    <a:pt x="1" y="1573"/>
                    <a:pt x="26" y="1599"/>
                  </a:cubicBezTo>
                  <a:cubicBezTo>
                    <a:pt x="26" y="1624"/>
                    <a:pt x="51" y="1624"/>
                    <a:pt x="51" y="1624"/>
                  </a:cubicBezTo>
                  <a:lnTo>
                    <a:pt x="76" y="1624"/>
                  </a:lnTo>
                  <a:cubicBezTo>
                    <a:pt x="1154" y="1198"/>
                    <a:pt x="2231" y="671"/>
                    <a:pt x="3234" y="95"/>
                  </a:cubicBezTo>
                  <a:cubicBezTo>
                    <a:pt x="3259" y="70"/>
                    <a:pt x="3259" y="45"/>
                    <a:pt x="3259" y="20"/>
                  </a:cubicBezTo>
                  <a:cubicBezTo>
                    <a:pt x="3246" y="7"/>
                    <a:pt x="3234" y="1"/>
                    <a:pt x="3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
            <p:cNvSpPr/>
            <p:nvPr/>
          </p:nvSpPr>
          <p:spPr>
            <a:xfrm>
              <a:off x="4728225" y="1242500"/>
              <a:ext cx="76475" cy="40125"/>
            </a:xfrm>
            <a:custGeom>
              <a:avLst/>
              <a:gdLst/>
              <a:ahLst/>
              <a:cxnLst/>
              <a:rect l="l" t="t" r="r" b="b"/>
              <a:pathLst>
                <a:path w="3059" h="1605" extrusionOk="0">
                  <a:moveTo>
                    <a:pt x="2983" y="1"/>
                  </a:moveTo>
                  <a:cubicBezTo>
                    <a:pt x="2081" y="652"/>
                    <a:pt x="1078" y="1179"/>
                    <a:pt x="26" y="1529"/>
                  </a:cubicBezTo>
                  <a:cubicBezTo>
                    <a:pt x="1" y="1529"/>
                    <a:pt x="1" y="1555"/>
                    <a:pt x="1" y="1580"/>
                  </a:cubicBezTo>
                  <a:cubicBezTo>
                    <a:pt x="1" y="1605"/>
                    <a:pt x="26" y="1605"/>
                    <a:pt x="51" y="1605"/>
                  </a:cubicBezTo>
                  <a:cubicBezTo>
                    <a:pt x="1128" y="1254"/>
                    <a:pt x="2131" y="727"/>
                    <a:pt x="3033" y="76"/>
                  </a:cubicBezTo>
                  <a:cubicBezTo>
                    <a:pt x="3058" y="76"/>
                    <a:pt x="3058" y="51"/>
                    <a:pt x="3033" y="26"/>
                  </a:cubicBezTo>
                  <a:cubicBezTo>
                    <a:pt x="3033" y="1"/>
                    <a:pt x="3008"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
            <p:cNvSpPr/>
            <p:nvPr/>
          </p:nvSpPr>
          <p:spPr>
            <a:xfrm>
              <a:off x="4732600" y="1252050"/>
              <a:ext cx="73975" cy="37475"/>
            </a:xfrm>
            <a:custGeom>
              <a:avLst/>
              <a:gdLst/>
              <a:ahLst/>
              <a:cxnLst/>
              <a:rect l="l" t="t" r="r" b="b"/>
              <a:pathLst>
                <a:path w="2959" h="1499" extrusionOk="0">
                  <a:moveTo>
                    <a:pt x="2918" y="1"/>
                  </a:moveTo>
                  <a:cubicBezTo>
                    <a:pt x="2908" y="1"/>
                    <a:pt x="2896" y="7"/>
                    <a:pt x="2883" y="20"/>
                  </a:cubicBezTo>
                  <a:cubicBezTo>
                    <a:pt x="2181" y="471"/>
                    <a:pt x="1455" y="872"/>
                    <a:pt x="703" y="1248"/>
                  </a:cubicBezTo>
                  <a:cubicBezTo>
                    <a:pt x="507" y="1335"/>
                    <a:pt x="330" y="1403"/>
                    <a:pt x="139" y="1403"/>
                  </a:cubicBezTo>
                  <a:cubicBezTo>
                    <a:pt x="110" y="1403"/>
                    <a:pt x="81" y="1401"/>
                    <a:pt x="51" y="1398"/>
                  </a:cubicBezTo>
                  <a:cubicBezTo>
                    <a:pt x="26" y="1398"/>
                    <a:pt x="1" y="1398"/>
                    <a:pt x="1" y="1423"/>
                  </a:cubicBezTo>
                  <a:cubicBezTo>
                    <a:pt x="1" y="1448"/>
                    <a:pt x="26" y="1473"/>
                    <a:pt x="51" y="1473"/>
                  </a:cubicBezTo>
                  <a:cubicBezTo>
                    <a:pt x="76" y="1498"/>
                    <a:pt x="126" y="1498"/>
                    <a:pt x="151" y="1498"/>
                  </a:cubicBezTo>
                  <a:cubicBezTo>
                    <a:pt x="352" y="1498"/>
                    <a:pt x="552" y="1398"/>
                    <a:pt x="753" y="1323"/>
                  </a:cubicBezTo>
                  <a:cubicBezTo>
                    <a:pt x="1480" y="947"/>
                    <a:pt x="2232" y="546"/>
                    <a:pt x="2933" y="95"/>
                  </a:cubicBezTo>
                  <a:cubicBezTo>
                    <a:pt x="2933" y="70"/>
                    <a:pt x="2958" y="45"/>
                    <a:pt x="2933" y="20"/>
                  </a:cubicBezTo>
                  <a:cubicBezTo>
                    <a:pt x="2933" y="7"/>
                    <a:pt x="2927" y="1"/>
                    <a:pt x="2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
            <p:cNvSpPr/>
            <p:nvPr/>
          </p:nvSpPr>
          <p:spPr>
            <a:xfrm>
              <a:off x="4739500" y="1261300"/>
              <a:ext cx="70200" cy="39500"/>
            </a:xfrm>
            <a:custGeom>
              <a:avLst/>
              <a:gdLst/>
              <a:ahLst/>
              <a:cxnLst/>
              <a:rect l="l" t="t" r="r" b="b"/>
              <a:pathLst>
                <a:path w="2808" h="1580" extrusionOk="0">
                  <a:moveTo>
                    <a:pt x="2733" y="1"/>
                  </a:moveTo>
                  <a:cubicBezTo>
                    <a:pt x="1905" y="602"/>
                    <a:pt x="978" y="1103"/>
                    <a:pt x="26" y="1504"/>
                  </a:cubicBezTo>
                  <a:cubicBezTo>
                    <a:pt x="1" y="1504"/>
                    <a:pt x="1" y="1529"/>
                    <a:pt x="1" y="1554"/>
                  </a:cubicBezTo>
                  <a:cubicBezTo>
                    <a:pt x="26" y="1554"/>
                    <a:pt x="26" y="1579"/>
                    <a:pt x="51" y="1579"/>
                  </a:cubicBezTo>
                  <a:lnTo>
                    <a:pt x="76" y="1579"/>
                  </a:lnTo>
                  <a:cubicBezTo>
                    <a:pt x="1028" y="1178"/>
                    <a:pt x="1930" y="677"/>
                    <a:pt x="2783" y="76"/>
                  </a:cubicBezTo>
                  <a:cubicBezTo>
                    <a:pt x="2808" y="76"/>
                    <a:pt x="2808" y="51"/>
                    <a:pt x="2808" y="26"/>
                  </a:cubicBezTo>
                  <a:cubicBezTo>
                    <a:pt x="2783" y="1"/>
                    <a:pt x="2758"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
            <p:cNvSpPr/>
            <p:nvPr/>
          </p:nvSpPr>
          <p:spPr>
            <a:xfrm>
              <a:off x="4745775" y="1271325"/>
              <a:ext cx="70200" cy="38875"/>
            </a:xfrm>
            <a:custGeom>
              <a:avLst/>
              <a:gdLst/>
              <a:ahLst/>
              <a:cxnLst/>
              <a:rect l="l" t="t" r="r" b="b"/>
              <a:pathLst>
                <a:path w="2808" h="1555" extrusionOk="0">
                  <a:moveTo>
                    <a:pt x="2732" y="1"/>
                  </a:moveTo>
                  <a:cubicBezTo>
                    <a:pt x="1880" y="577"/>
                    <a:pt x="978" y="1078"/>
                    <a:pt x="25" y="1454"/>
                  </a:cubicBezTo>
                  <a:cubicBezTo>
                    <a:pt x="0" y="1479"/>
                    <a:pt x="0" y="1504"/>
                    <a:pt x="0" y="1504"/>
                  </a:cubicBezTo>
                  <a:cubicBezTo>
                    <a:pt x="0" y="1529"/>
                    <a:pt x="25" y="1554"/>
                    <a:pt x="50" y="1554"/>
                  </a:cubicBezTo>
                  <a:cubicBezTo>
                    <a:pt x="50" y="1554"/>
                    <a:pt x="50" y="1529"/>
                    <a:pt x="50" y="1529"/>
                  </a:cubicBezTo>
                  <a:cubicBezTo>
                    <a:pt x="1003" y="1153"/>
                    <a:pt x="1930" y="652"/>
                    <a:pt x="2782" y="76"/>
                  </a:cubicBezTo>
                  <a:cubicBezTo>
                    <a:pt x="2782" y="76"/>
                    <a:pt x="2807" y="26"/>
                    <a:pt x="2782" y="26"/>
                  </a:cubicBezTo>
                  <a:cubicBezTo>
                    <a:pt x="2782" y="1"/>
                    <a:pt x="2757"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
            <p:cNvSpPr/>
            <p:nvPr/>
          </p:nvSpPr>
          <p:spPr>
            <a:xfrm>
              <a:off x="4753300" y="1282125"/>
              <a:ext cx="67675" cy="34350"/>
            </a:xfrm>
            <a:custGeom>
              <a:avLst/>
              <a:gdLst/>
              <a:ahLst/>
              <a:cxnLst/>
              <a:rect l="l" t="t" r="r" b="b"/>
              <a:pathLst>
                <a:path w="2707" h="1374" extrusionOk="0">
                  <a:moveTo>
                    <a:pt x="2666" y="1"/>
                  </a:moveTo>
                  <a:cubicBezTo>
                    <a:pt x="2657" y="1"/>
                    <a:pt x="2644" y="7"/>
                    <a:pt x="2632" y="20"/>
                  </a:cubicBezTo>
                  <a:cubicBezTo>
                    <a:pt x="1805" y="521"/>
                    <a:pt x="927" y="947"/>
                    <a:pt x="25" y="1273"/>
                  </a:cubicBezTo>
                  <a:cubicBezTo>
                    <a:pt x="0" y="1298"/>
                    <a:pt x="0" y="1323"/>
                    <a:pt x="0" y="1323"/>
                  </a:cubicBezTo>
                  <a:cubicBezTo>
                    <a:pt x="0" y="1348"/>
                    <a:pt x="25" y="1373"/>
                    <a:pt x="25" y="1373"/>
                  </a:cubicBezTo>
                  <a:cubicBezTo>
                    <a:pt x="50" y="1373"/>
                    <a:pt x="50" y="1373"/>
                    <a:pt x="50" y="1348"/>
                  </a:cubicBezTo>
                  <a:cubicBezTo>
                    <a:pt x="977" y="1022"/>
                    <a:pt x="1855" y="596"/>
                    <a:pt x="2682" y="95"/>
                  </a:cubicBezTo>
                  <a:cubicBezTo>
                    <a:pt x="2707" y="70"/>
                    <a:pt x="2707" y="45"/>
                    <a:pt x="2682" y="20"/>
                  </a:cubicBezTo>
                  <a:cubicBezTo>
                    <a:pt x="2682" y="7"/>
                    <a:pt x="2675" y="1"/>
                    <a:pt x="2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
            <p:cNvSpPr/>
            <p:nvPr/>
          </p:nvSpPr>
          <p:spPr>
            <a:xfrm>
              <a:off x="4759550" y="1293875"/>
              <a:ext cx="67075" cy="32000"/>
            </a:xfrm>
            <a:custGeom>
              <a:avLst/>
              <a:gdLst/>
              <a:ahLst/>
              <a:cxnLst/>
              <a:rect l="l" t="t" r="r" b="b"/>
              <a:pathLst>
                <a:path w="2683" h="1280" extrusionOk="0">
                  <a:moveTo>
                    <a:pt x="2607" y="1"/>
                  </a:moveTo>
                  <a:cubicBezTo>
                    <a:pt x="1880" y="452"/>
                    <a:pt x="1078" y="853"/>
                    <a:pt x="301" y="1179"/>
                  </a:cubicBezTo>
                  <a:cubicBezTo>
                    <a:pt x="258" y="1193"/>
                    <a:pt x="206" y="1208"/>
                    <a:pt x="161" y="1208"/>
                  </a:cubicBezTo>
                  <a:cubicBezTo>
                    <a:pt x="127" y="1208"/>
                    <a:pt x="97" y="1200"/>
                    <a:pt x="76" y="1179"/>
                  </a:cubicBezTo>
                  <a:cubicBezTo>
                    <a:pt x="76" y="1166"/>
                    <a:pt x="70" y="1160"/>
                    <a:pt x="60" y="1160"/>
                  </a:cubicBezTo>
                  <a:cubicBezTo>
                    <a:pt x="51" y="1160"/>
                    <a:pt x="38" y="1166"/>
                    <a:pt x="26" y="1179"/>
                  </a:cubicBezTo>
                  <a:cubicBezTo>
                    <a:pt x="1" y="1179"/>
                    <a:pt x="1" y="1204"/>
                    <a:pt x="26" y="1229"/>
                  </a:cubicBezTo>
                  <a:cubicBezTo>
                    <a:pt x="51" y="1279"/>
                    <a:pt x="101" y="1279"/>
                    <a:pt x="151" y="1279"/>
                  </a:cubicBezTo>
                  <a:cubicBezTo>
                    <a:pt x="201" y="1279"/>
                    <a:pt x="251" y="1279"/>
                    <a:pt x="326" y="1254"/>
                  </a:cubicBezTo>
                  <a:cubicBezTo>
                    <a:pt x="1128" y="928"/>
                    <a:pt x="1905" y="527"/>
                    <a:pt x="2657" y="76"/>
                  </a:cubicBezTo>
                  <a:cubicBezTo>
                    <a:pt x="2682" y="76"/>
                    <a:pt x="2682" y="51"/>
                    <a:pt x="2682"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
            <p:cNvSpPr/>
            <p:nvPr/>
          </p:nvSpPr>
          <p:spPr>
            <a:xfrm>
              <a:off x="4759550" y="1301400"/>
              <a:ext cx="73325" cy="36375"/>
            </a:xfrm>
            <a:custGeom>
              <a:avLst/>
              <a:gdLst/>
              <a:ahLst/>
              <a:cxnLst/>
              <a:rect l="l" t="t" r="r" b="b"/>
              <a:pathLst>
                <a:path w="2933" h="1455" extrusionOk="0">
                  <a:moveTo>
                    <a:pt x="2858" y="1"/>
                  </a:moveTo>
                  <a:cubicBezTo>
                    <a:pt x="1956" y="552"/>
                    <a:pt x="1003" y="1003"/>
                    <a:pt x="26" y="1379"/>
                  </a:cubicBezTo>
                  <a:cubicBezTo>
                    <a:pt x="26" y="1379"/>
                    <a:pt x="1" y="1404"/>
                    <a:pt x="26" y="1429"/>
                  </a:cubicBezTo>
                  <a:cubicBezTo>
                    <a:pt x="26" y="1454"/>
                    <a:pt x="26" y="1454"/>
                    <a:pt x="51" y="1454"/>
                  </a:cubicBezTo>
                  <a:lnTo>
                    <a:pt x="76" y="1454"/>
                  </a:lnTo>
                  <a:cubicBezTo>
                    <a:pt x="1053" y="1078"/>
                    <a:pt x="2006" y="627"/>
                    <a:pt x="2908" y="76"/>
                  </a:cubicBezTo>
                  <a:cubicBezTo>
                    <a:pt x="2933" y="76"/>
                    <a:pt x="2933" y="51"/>
                    <a:pt x="2908" y="26"/>
                  </a:cubicBezTo>
                  <a:cubicBezTo>
                    <a:pt x="2908" y="1"/>
                    <a:pt x="2883" y="1"/>
                    <a:pt x="2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
            <p:cNvSpPr/>
            <p:nvPr/>
          </p:nvSpPr>
          <p:spPr>
            <a:xfrm>
              <a:off x="4761425" y="1310800"/>
              <a:ext cx="77725" cy="35125"/>
            </a:xfrm>
            <a:custGeom>
              <a:avLst/>
              <a:gdLst/>
              <a:ahLst/>
              <a:cxnLst/>
              <a:rect l="l" t="t" r="r" b="b"/>
              <a:pathLst>
                <a:path w="3109" h="1405" extrusionOk="0">
                  <a:moveTo>
                    <a:pt x="3033" y="1"/>
                  </a:moveTo>
                  <a:cubicBezTo>
                    <a:pt x="2206" y="452"/>
                    <a:pt x="1354" y="853"/>
                    <a:pt x="477" y="1229"/>
                  </a:cubicBezTo>
                  <a:cubicBezTo>
                    <a:pt x="327" y="1279"/>
                    <a:pt x="176" y="1329"/>
                    <a:pt x="51" y="1329"/>
                  </a:cubicBezTo>
                  <a:cubicBezTo>
                    <a:pt x="26" y="1329"/>
                    <a:pt x="1" y="1354"/>
                    <a:pt x="1" y="1379"/>
                  </a:cubicBezTo>
                  <a:cubicBezTo>
                    <a:pt x="1" y="1379"/>
                    <a:pt x="1" y="1404"/>
                    <a:pt x="26" y="1404"/>
                  </a:cubicBezTo>
                  <a:lnTo>
                    <a:pt x="76" y="1404"/>
                  </a:lnTo>
                  <a:cubicBezTo>
                    <a:pt x="226" y="1404"/>
                    <a:pt x="352" y="1354"/>
                    <a:pt x="502" y="1304"/>
                  </a:cubicBezTo>
                  <a:cubicBezTo>
                    <a:pt x="1379" y="953"/>
                    <a:pt x="2231" y="527"/>
                    <a:pt x="3084" y="76"/>
                  </a:cubicBezTo>
                  <a:cubicBezTo>
                    <a:pt x="3084" y="76"/>
                    <a:pt x="3109" y="51"/>
                    <a:pt x="3084" y="26"/>
                  </a:cubicBezTo>
                  <a:cubicBezTo>
                    <a:pt x="3084" y="1"/>
                    <a:pt x="3059"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
            <p:cNvSpPr/>
            <p:nvPr/>
          </p:nvSpPr>
          <p:spPr>
            <a:xfrm>
              <a:off x="4771450" y="1322700"/>
              <a:ext cx="72725" cy="35750"/>
            </a:xfrm>
            <a:custGeom>
              <a:avLst/>
              <a:gdLst/>
              <a:ahLst/>
              <a:cxnLst/>
              <a:rect l="l" t="t" r="r" b="b"/>
              <a:pathLst>
                <a:path w="2909" h="1430" extrusionOk="0">
                  <a:moveTo>
                    <a:pt x="2833" y="1"/>
                  </a:moveTo>
                  <a:cubicBezTo>
                    <a:pt x="1931" y="502"/>
                    <a:pt x="978" y="953"/>
                    <a:pt x="26" y="1329"/>
                  </a:cubicBezTo>
                  <a:cubicBezTo>
                    <a:pt x="1" y="1354"/>
                    <a:pt x="1" y="1379"/>
                    <a:pt x="1" y="1379"/>
                  </a:cubicBezTo>
                  <a:cubicBezTo>
                    <a:pt x="1" y="1404"/>
                    <a:pt x="26" y="1429"/>
                    <a:pt x="51" y="1429"/>
                  </a:cubicBezTo>
                  <a:cubicBezTo>
                    <a:pt x="51" y="1429"/>
                    <a:pt x="51" y="1429"/>
                    <a:pt x="51" y="1404"/>
                  </a:cubicBezTo>
                  <a:cubicBezTo>
                    <a:pt x="1028" y="1028"/>
                    <a:pt x="1956" y="577"/>
                    <a:pt x="2858" y="76"/>
                  </a:cubicBezTo>
                  <a:cubicBezTo>
                    <a:pt x="2883" y="76"/>
                    <a:pt x="2908" y="51"/>
                    <a:pt x="2883" y="26"/>
                  </a:cubicBezTo>
                  <a:cubicBezTo>
                    <a:pt x="2883" y="1"/>
                    <a:pt x="2858" y="1"/>
                    <a:pt x="2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
            <p:cNvSpPr/>
            <p:nvPr/>
          </p:nvSpPr>
          <p:spPr>
            <a:xfrm>
              <a:off x="4775850" y="1335400"/>
              <a:ext cx="70825" cy="31200"/>
            </a:xfrm>
            <a:custGeom>
              <a:avLst/>
              <a:gdLst/>
              <a:ahLst/>
              <a:cxnLst/>
              <a:rect l="l" t="t" r="r" b="b"/>
              <a:pathLst>
                <a:path w="2833" h="1248" extrusionOk="0">
                  <a:moveTo>
                    <a:pt x="2792" y="0"/>
                  </a:moveTo>
                  <a:cubicBezTo>
                    <a:pt x="2782" y="0"/>
                    <a:pt x="2770" y="6"/>
                    <a:pt x="2757" y="19"/>
                  </a:cubicBezTo>
                  <a:cubicBezTo>
                    <a:pt x="2131" y="345"/>
                    <a:pt x="1479" y="671"/>
                    <a:pt x="852" y="946"/>
                  </a:cubicBezTo>
                  <a:cubicBezTo>
                    <a:pt x="606" y="1059"/>
                    <a:pt x="379" y="1151"/>
                    <a:pt x="136" y="1151"/>
                  </a:cubicBezTo>
                  <a:cubicBezTo>
                    <a:pt x="108" y="1151"/>
                    <a:pt x="79" y="1149"/>
                    <a:pt x="50" y="1147"/>
                  </a:cubicBezTo>
                  <a:cubicBezTo>
                    <a:pt x="25" y="1147"/>
                    <a:pt x="0" y="1172"/>
                    <a:pt x="0" y="1197"/>
                  </a:cubicBezTo>
                  <a:cubicBezTo>
                    <a:pt x="0" y="1222"/>
                    <a:pt x="25" y="1247"/>
                    <a:pt x="50" y="1247"/>
                  </a:cubicBezTo>
                  <a:lnTo>
                    <a:pt x="126" y="1247"/>
                  </a:lnTo>
                  <a:cubicBezTo>
                    <a:pt x="376" y="1247"/>
                    <a:pt x="627" y="1147"/>
                    <a:pt x="877" y="1047"/>
                  </a:cubicBezTo>
                  <a:cubicBezTo>
                    <a:pt x="1529" y="746"/>
                    <a:pt x="2181" y="420"/>
                    <a:pt x="2807" y="94"/>
                  </a:cubicBezTo>
                  <a:cubicBezTo>
                    <a:pt x="2807" y="69"/>
                    <a:pt x="2832" y="44"/>
                    <a:pt x="2807" y="19"/>
                  </a:cubicBezTo>
                  <a:cubicBezTo>
                    <a:pt x="2807" y="6"/>
                    <a:pt x="2801"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
            <p:cNvSpPr/>
            <p:nvPr/>
          </p:nvSpPr>
          <p:spPr>
            <a:xfrm>
              <a:off x="4782100" y="1344000"/>
              <a:ext cx="74600" cy="35125"/>
            </a:xfrm>
            <a:custGeom>
              <a:avLst/>
              <a:gdLst/>
              <a:ahLst/>
              <a:cxnLst/>
              <a:rect l="l" t="t" r="r" b="b"/>
              <a:pathLst>
                <a:path w="2984" h="1405" extrusionOk="0">
                  <a:moveTo>
                    <a:pt x="2908" y="1"/>
                  </a:moveTo>
                  <a:cubicBezTo>
                    <a:pt x="2006" y="552"/>
                    <a:pt x="1054" y="1003"/>
                    <a:pt x="51" y="1329"/>
                  </a:cubicBezTo>
                  <a:cubicBezTo>
                    <a:pt x="26" y="1329"/>
                    <a:pt x="1" y="1354"/>
                    <a:pt x="26" y="1379"/>
                  </a:cubicBezTo>
                  <a:cubicBezTo>
                    <a:pt x="26" y="1404"/>
                    <a:pt x="51" y="1404"/>
                    <a:pt x="51" y="1404"/>
                  </a:cubicBezTo>
                  <a:lnTo>
                    <a:pt x="76" y="1404"/>
                  </a:lnTo>
                  <a:cubicBezTo>
                    <a:pt x="1079" y="1079"/>
                    <a:pt x="2056" y="627"/>
                    <a:pt x="2958" y="76"/>
                  </a:cubicBezTo>
                  <a:cubicBezTo>
                    <a:pt x="2983" y="76"/>
                    <a:pt x="2983" y="51"/>
                    <a:pt x="2983" y="26"/>
                  </a:cubicBezTo>
                  <a:cubicBezTo>
                    <a:pt x="2958" y="1"/>
                    <a:pt x="2933" y="1"/>
                    <a:pt x="2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
            <p:cNvSpPr/>
            <p:nvPr/>
          </p:nvSpPr>
          <p:spPr>
            <a:xfrm>
              <a:off x="4794025" y="1354650"/>
              <a:ext cx="67050" cy="33250"/>
            </a:xfrm>
            <a:custGeom>
              <a:avLst/>
              <a:gdLst/>
              <a:ahLst/>
              <a:cxnLst/>
              <a:rect l="l" t="t" r="r" b="b"/>
              <a:pathLst>
                <a:path w="2682" h="1330" extrusionOk="0">
                  <a:moveTo>
                    <a:pt x="2607" y="1"/>
                  </a:moveTo>
                  <a:cubicBezTo>
                    <a:pt x="1830" y="577"/>
                    <a:pt x="953" y="978"/>
                    <a:pt x="25" y="1229"/>
                  </a:cubicBezTo>
                  <a:cubicBezTo>
                    <a:pt x="0" y="1254"/>
                    <a:pt x="0" y="1279"/>
                    <a:pt x="0" y="1279"/>
                  </a:cubicBezTo>
                  <a:cubicBezTo>
                    <a:pt x="0" y="1304"/>
                    <a:pt x="25" y="1329"/>
                    <a:pt x="50" y="1329"/>
                  </a:cubicBezTo>
                  <a:cubicBezTo>
                    <a:pt x="978" y="1054"/>
                    <a:pt x="1855" y="653"/>
                    <a:pt x="2657" y="76"/>
                  </a:cubicBezTo>
                  <a:cubicBezTo>
                    <a:pt x="2682" y="76"/>
                    <a:pt x="2682" y="51"/>
                    <a:pt x="2657" y="26"/>
                  </a:cubicBezTo>
                  <a:cubicBezTo>
                    <a:pt x="2657" y="1"/>
                    <a:pt x="2632"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
            <p:cNvSpPr/>
            <p:nvPr/>
          </p:nvSpPr>
          <p:spPr>
            <a:xfrm>
              <a:off x="4794025" y="1371300"/>
              <a:ext cx="67050" cy="32875"/>
            </a:xfrm>
            <a:custGeom>
              <a:avLst/>
              <a:gdLst/>
              <a:ahLst/>
              <a:cxnLst/>
              <a:rect l="l" t="t" r="r" b="b"/>
              <a:pathLst>
                <a:path w="2682" h="1315" extrusionOk="0">
                  <a:moveTo>
                    <a:pt x="2631" y="0"/>
                  </a:moveTo>
                  <a:cubicBezTo>
                    <a:pt x="2623" y="0"/>
                    <a:pt x="2615" y="3"/>
                    <a:pt x="2607" y="12"/>
                  </a:cubicBezTo>
                  <a:cubicBezTo>
                    <a:pt x="1780" y="463"/>
                    <a:pt x="902" y="864"/>
                    <a:pt x="25" y="1215"/>
                  </a:cubicBezTo>
                  <a:cubicBezTo>
                    <a:pt x="0" y="1240"/>
                    <a:pt x="0" y="1265"/>
                    <a:pt x="0" y="1290"/>
                  </a:cubicBezTo>
                  <a:cubicBezTo>
                    <a:pt x="25" y="1290"/>
                    <a:pt x="25" y="1315"/>
                    <a:pt x="50" y="1315"/>
                  </a:cubicBezTo>
                  <a:lnTo>
                    <a:pt x="75" y="1315"/>
                  </a:lnTo>
                  <a:cubicBezTo>
                    <a:pt x="953" y="939"/>
                    <a:pt x="1805" y="538"/>
                    <a:pt x="2657" y="87"/>
                  </a:cubicBezTo>
                  <a:cubicBezTo>
                    <a:pt x="2682" y="62"/>
                    <a:pt x="2682" y="37"/>
                    <a:pt x="2657" y="12"/>
                  </a:cubicBezTo>
                  <a:cubicBezTo>
                    <a:pt x="2657" y="12"/>
                    <a:pt x="2646" y="0"/>
                    <a:pt x="2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
            <p:cNvSpPr/>
            <p:nvPr/>
          </p:nvSpPr>
          <p:spPr>
            <a:xfrm>
              <a:off x="4800275" y="1378475"/>
              <a:ext cx="65200" cy="31350"/>
            </a:xfrm>
            <a:custGeom>
              <a:avLst/>
              <a:gdLst/>
              <a:ahLst/>
              <a:cxnLst/>
              <a:rect l="l" t="t" r="r" b="b"/>
              <a:pathLst>
                <a:path w="2608" h="1254" extrusionOk="0">
                  <a:moveTo>
                    <a:pt x="2532" y="0"/>
                  </a:moveTo>
                  <a:cubicBezTo>
                    <a:pt x="1755" y="502"/>
                    <a:pt x="928" y="903"/>
                    <a:pt x="51" y="1178"/>
                  </a:cubicBezTo>
                  <a:cubicBezTo>
                    <a:pt x="26" y="1178"/>
                    <a:pt x="1" y="1203"/>
                    <a:pt x="1" y="1228"/>
                  </a:cubicBezTo>
                  <a:cubicBezTo>
                    <a:pt x="26" y="1228"/>
                    <a:pt x="26" y="1253"/>
                    <a:pt x="51" y="1253"/>
                  </a:cubicBezTo>
                  <a:lnTo>
                    <a:pt x="76" y="1253"/>
                  </a:lnTo>
                  <a:cubicBezTo>
                    <a:pt x="953" y="978"/>
                    <a:pt x="1805" y="577"/>
                    <a:pt x="2582" y="75"/>
                  </a:cubicBezTo>
                  <a:cubicBezTo>
                    <a:pt x="2607" y="75"/>
                    <a:pt x="2607" y="50"/>
                    <a:pt x="2607" y="25"/>
                  </a:cubicBezTo>
                  <a:cubicBezTo>
                    <a:pt x="2582" y="0"/>
                    <a:pt x="2557"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
            <p:cNvSpPr/>
            <p:nvPr/>
          </p:nvSpPr>
          <p:spPr>
            <a:xfrm>
              <a:off x="4801525" y="1386625"/>
              <a:ext cx="70825" cy="33225"/>
            </a:xfrm>
            <a:custGeom>
              <a:avLst/>
              <a:gdLst/>
              <a:ahLst/>
              <a:cxnLst/>
              <a:rect l="l" t="t" r="r" b="b"/>
              <a:pathLst>
                <a:path w="2833" h="1329" extrusionOk="0">
                  <a:moveTo>
                    <a:pt x="2758" y="0"/>
                  </a:moveTo>
                  <a:cubicBezTo>
                    <a:pt x="1881" y="501"/>
                    <a:pt x="978" y="902"/>
                    <a:pt x="26" y="1253"/>
                  </a:cubicBezTo>
                  <a:cubicBezTo>
                    <a:pt x="1" y="1253"/>
                    <a:pt x="1" y="1278"/>
                    <a:pt x="1" y="1303"/>
                  </a:cubicBezTo>
                  <a:cubicBezTo>
                    <a:pt x="1" y="1328"/>
                    <a:pt x="26" y="1328"/>
                    <a:pt x="51" y="1328"/>
                  </a:cubicBezTo>
                  <a:cubicBezTo>
                    <a:pt x="1003" y="1003"/>
                    <a:pt x="1931" y="577"/>
                    <a:pt x="2808" y="75"/>
                  </a:cubicBezTo>
                  <a:cubicBezTo>
                    <a:pt x="2833" y="75"/>
                    <a:pt x="2833" y="50"/>
                    <a:pt x="2808" y="25"/>
                  </a:cubicBezTo>
                  <a:cubicBezTo>
                    <a:pt x="2808" y="0"/>
                    <a:pt x="2783" y="0"/>
                    <a:pt x="2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
            <p:cNvSpPr/>
            <p:nvPr/>
          </p:nvSpPr>
          <p:spPr>
            <a:xfrm>
              <a:off x="4810925" y="1399150"/>
              <a:ext cx="61425" cy="27600"/>
            </a:xfrm>
            <a:custGeom>
              <a:avLst/>
              <a:gdLst/>
              <a:ahLst/>
              <a:cxnLst/>
              <a:rect l="l" t="t" r="r" b="b"/>
              <a:pathLst>
                <a:path w="2457" h="1104" extrusionOk="0">
                  <a:moveTo>
                    <a:pt x="2382" y="0"/>
                  </a:moveTo>
                  <a:cubicBezTo>
                    <a:pt x="1630" y="426"/>
                    <a:pt x="853" y="777"/>
                    <a:pt x="51" y="1028"/>
                  </a:cubicBezTo>
                  <a:cubicBezTo>
                    <a:pt x="26" y="1028"/>
                    <a:pt x="1" y="1053"/>
                    <a:pt x="26" y="1078"/>
                  </a:cubicBezTo>
                  <a:cubicBezTo>
                    <a:pt x="26" y="1103"/>
                    <a:pt x="51" y="1103"/>
                    <a:pt x="51" y="1103"/>
                  </a:cubicBezTo>
                  <a:lnTo>
                    <a:pt x="76" y="1103"/>
                  </a:lnTo>
                  <a:cubicBezTo>
                    <a:pt x="878" y="852"/>
                    <a:pt x="1680" y="502"/>
                    <a:pt x="2432" y="76"/>
                  </a:cubicBezTo>
                  <a:cubicBezTo>
                    <a:pt x="2432" y="50"/>
                    <a:pt x="2457" y="25"/>
                    <a:pt x="2432" y="25"/>
                  </a:cubicBezTo>
                  <a:cubicBezTo>
                    <a:pt x="2432" y="0"/>
                    <a:pt x="2407"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
            <p:cNvSpPr/>
            <p:nvPr/>
          </p:nvSpPr>
          <p:spPr>
            <a:xfrm>
              <a:off x="4814700" y="1409800"/>
              <a:ext cx="60175" cy="28850"/>
            </a:xfrm>
            <a:custGeom>
              <a:avLst/>
              <a:gdLst/>
              <a:ahLst/>
              <a:cxnLst/>
              <a:rect l="l" t="t" r="r" b="b"/>
              <a:pathLst>
                <a:path w="2407" h="1154" extrusionOk="0">
                  <a:moveTo>
                    <a:pt x="2331" y="0"/>
                  </a:moveTo>
                  <a:cubicBezTo>
                    <a:pt x="1604" y="426"/>
                    <a:pt x="827" y="777"/>
                    <a:pt x="25" y="1078"/>
                  </a:cubicBezTo>
                  <a:cubicBezTo>
                    <a:pt x="0" y="1078"/>
                    <a:pt x="0" y="1103"/>
                    <a:pt x="0" y="1128"/>
                  </a:cubicBezTo>
                  <a:cubicBezTo>
                    <a:pt x="0" y="1153"/>
                    <a:pt x="25" y="1153"/>
                    <a:pt x="50" y="1153"/>
                  </a:cubicBezTo>
                  <a:cubicBezTo>
                    <a:pt x="852" y="853"/>
                    <a:pt x="1629" y="502"/>
                    <a:pt x="2381" y="76"/>
                  </a:cubicBezTo>
                  <a:cubicBezTo>
                    <a:pt x="2381" y="76"/>
                    <a:pt x="2406" y="51"/>
                    <a:pt x="2381" y="25"/>
                  </a:cubicBezTo>
                  <a:cubicBezTo>
                    <a:pt x="2381"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
            <p:cNvSpPr/>
            <p:nvPr/>
          </p:nvSpPr>
          <p:spPr>
            <a:xfrm>
              <a:off x="4817200" y="1420825"/>
              <a:ext cx="55800" cy="27850"/>
            </a:xfrm>
            <a:custGeom>
              <a:avLst/>
              <a:gdLst/>
              <a:ahLst/>
              <a:cxnLst/>
              <a:rect l="l" t="t" r="r" b="b"/>
              <a:pathLst>
                <a:path w="2232" h="1114" extrusionOk="0">
                  <a:moveTo>
                    <a:pt x="2177" y="0"/>
                  </a:moveTo>
                  <a:cubicBezTo>
                    <a:pt x="2171" y="0"/>
                    <a:pt x="2163" y="3"/>
                    <a:pt x="2156" y="11"/>
                  </a:cubicBezTo>
                  <a:cubicBezTo>
                    <a:pt x="1479" y="412"/>
                    <a:pt x="752" y="737"/>
                    <a:pt x="26" y="1013"/>
                  </a:cubicBezTo>
                  <a:cubicBezTo>
                    <a:pt x="0" y="1038"/>
                    <a:pt x="0" y="1063"/>
                    <a:pt x="0" y="1088"/>
                  </a:cubicBezTo>
                  <a:cubicBezTo>
                    <a:pt x="0" y="1088"/>
                    <a:pt x="26" y="1113"/>
                    <a:pt x="51" y="1113"/>
                  </a:cubicBezTo>
                  <a:cubicBezTo>
                    <a:pt x="802" y="813"/>
                    <a:pt x="1504" y="487"/>
                    <a:pt x="2181" y="86"/>
                  </a:cubicBezTo>
                  <a:cubicBezTo>
                    <a:pt x="2206" y="61"/>
                    <a:pt x="2231" y="36"/>
                    <a:pt x="2206" y="36"/>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
            <p:cNvSpPr/>
            <p:nvPr/>
          </p:nvSpPr>
          <p:spPr>
            <a:xfrm>
              <a:off x="4630475" y="1087125"/>
              <a:ext cx="13200" cy="10675"/>
            </a:xfrm>
            <a:custGeom>
              <a:avLst/>
              <a:gdLst/>
              <a:ahLst/>
              <a:cxnLst/>
              <a:rect l="l" t="t" r="r" b="b"/>
              <a:pathLst>
                <a:path w="528" h="427" extrusionOk="0">
                  <a:moveTo>
                    <a:pt x="452" y="0"/>
                  </a:moveTo>
                  <a:lnTo>
                    <a:pt x="26" y="351"/>
                  </a:lnTo>
                  <a:cubicBezTo>
                    <a:pt x="26" y="351"/>
                    <a:pt x="1" y="401"/>
                    <a:pt x="26" y="401"/>
                  </a:cubicBezTo>
                  <a:cubicBezTo>
                    <a:pt x="26" y="426"/>
                    <a:pt x="51" y="426"/>
                    <a:pt x="51" y="426"/>
                  </a:cubicBezTo>
                  <a:cubicBezTo>
                    <a:pt x="76" y="426"/>
                    <a:pt x="76" y="426"/>
                    <a:pt x="76" y="401"/>
                  </a:cubicBezTo>
                  <a:lnTo>
                    <a:pt x="502" y="75"/>
                  </a:lnTo>
                  <a:cubicBezTo>
                    <a:pt x="527" y="50"/>
                    <a:pt x="527"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
            <p:cNvSpPr/>
            <p:nvPr/>
          </p:nvSpPr>
          <p:spPr>
            <a:xfrm>
              <a:off x="4817825" y="1428750"/>
              <a:ext cx="62675" cy="28700"/>
            </a:xfrm>
            <a:custGeom>
              <a:avLst/>
              <a:gdLst/>
              <a:ahLst/>
              <a:cxnLst/>
              <a:rect l="l" t="t" r="r" b="b"/>
              <a:pathLst>
                <a:path w="2507" h="1148" extrusionOk="0">
                  <a:moveTo>
                    <a:pt x="2472" y="1"/>
                  </a:moveTo>
                  <a:cubicBezTo>
                    <a:pt x="2463" y="1"/>
                    <a:pt x="2457" y="7"/>
                    <a:pt x="2457" y="19"/>
                  </a:cubicBezTo>
                  <a:cubicBezTo>
                    <a:pt x="1705" y="470"/>
                    <a:pt x="878" y="821"/>
                    <a:pt x="26" y="1072"/>
                  </a:cubicBezTo>
                  <a:cubicBezTo>
                    <a:pt x="1" y="1072"/>
                    <a:pt x="1" y="1097"/>
                    <a:pt x="1" y="1122"/>
                  </a:cubicBezTo>
                  <a:cubicBezTo>
                    <a:pt x="1" y="1147"/>
                    <a:pt x="26" y="1147"/>
                    <a:pt x="26" y="1147"/>
                  </a:cubicBezTo>
                  <a:lnTo>
                    <a:pt x="51" y="1147"/>
                  </a:lnTo>
                  <a:cubicBezTo>
                    <a:pt x="903" y="922"/>
                    <a:pt x="1730" y="546"/>
                    <a:pt x="2482" y="95"/>
                  </a:cubicBezTo>
                  <a:cubicBezTo>
                    <a:pt x="2507" y="69"/>
                    <a:pt x="2507" y="44"/>
                    <a:pt x="2507" y="19"/>
                  </a:cubicBezTo>
                  <a:cubicBezTo>
                    <a:pt x="2494" y="7"/>
                    <a:pt x="2482" y="1"/>
                    <a:pt x="2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
            <p:cNvSpPr/>
            <p:nvPr/>
          </p:nvSpPr>
          <p:spPr>
            <a:xfrm>
              <a:off x="4822200" y="1440500"/>
              <a:ext cx="63325" cy="26350"/>
            </a:xfrm>
            <a:custGeom>
              <a:avLst/>
              <a:gdLst/>
              <a:ahLst/>
              <a:cxnLst/>
              <a:rect l="l" t="t" r="r" b="b"/>
              <a:pathLst>
                <a:path w="2533" h="1054" extrusionOk="0">
                  <a:moveTo>
                    <a:pt x="2457" y="0"/>
                  </a:moveTo>
                  <a:cubicBezTo>
                    <a:pt x="1705" y="427"/>
                    <a:pt x="878" y="752"/>
                    <a:pt x="26" y="978"/>
                  </a:cubicBezTo>
                  <a:cubicBezTo>
                    <a:pt x="1" y="978"/>
                    <a:pt x="1" y="1003"/>
                    <a:pt x="1" y="1028"/>
                  </a:cubicBezTo>
                  <a:cubicBezTo>
                    <a:pt x="1" y="1053"/>
                    <a:pt x="26" y="1053"/>
                    <a:pt x="51" y="1053"/>
                  </a:cubicBezTo>
                  <a:cubicBezTo>
                    <a:pt x="903" y="828"/>
                    <a:pt x="1730" y="502"/>
                    <a:pt x="2507" y="76"/>
                  </a:cubicBezTo>
                  <a:cubicBezTo>
                    <a:pt x="2532" y="76"/>
                    <a:pt x="2532" y="26"/>
                    <a:pt x="2532" y="26"/>
                  </a:cubicBezTo>
                  <a:cubicBezTo>
                    <a:pt x="2507" y="0"/>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
            <p:cNvSpPr/>
            <p:nvPr/>
          </p:nvSpPr>
          <p:spPr>
            <a:xfrm>
              <a:off x="4825975" y="1455550"/>
              <a:ext cx="57050" cy="21325"/>
            </a:xfrm>
            <a:custGeom>
              <a:avLst/>
              <a:gdLst/>
              <a:ahLst/>
              <a:cxnLst/>
              <a:rect l="l" t="t" r="r" b="b"/>
              <a:pathLst>
                <a:path w="2282" h="853" extrusionOk="0">
                  <a:moveTo>
                    <a:pt x="2206" y="0"/>
                  </a:moveTo>
                  <a:cubicBezTo>
                    <a:pt x="1529" y="401"/>
                    <a:pt x="802" y="652"/>
                    <a:pt x="50" y="777"/>
                  </a:cubicBezTo>
                  <a:cubicBezTo>
                    <a:pt x="25" y="777"/>
                    <a:pt x="0" y="802"/>
                    <a:pt x="0" y="827"/>
                  </a:cubicBezTo>
                  <a:cubicBezTo>
                    <a:pt x="0" y="852"/>
                    <a:pt x="25" y="852"/>
                    <a:pt x="50" y="852"/>
                  </a:cubicBezTo>
                  <a:cubicBezTo>
                    <a:pt x="827" y="727"/>
                    <a:pt x="1579" y="476"/>
                    <a:pt x="2256" y="75"/>
                  </a:cubicBezTo>
                  <a:cubicBezTo>
                    <a:pt x="2281" y="75"/>
                    <a:pt x="2281" y="50"/>
                    <a:pt x="2281" y="25"/>
                  </a:cubicBezTo>
                  <a:cubicBezTo>
                    <a:pt x="2256" y="0"/>
                    <a:pt x="2231"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
            <p:cNvSpPr/>
            <p:nvPr/>
          </p:nvSpPr>
          <p:spPr>
            <a:xfrm>
              <a:off x="4830350" y="1467175"/>
              <a:ext cx="56425" cy="22850"/>
            </a:xfrm>
            <a:custGeom>
              <a:avLst/>
              <a:gdLst/>
              <a:ahLst/>
              <a:cxnLst/>
              <a:rect l="l" t="t" r="r" b="b"/>
              <a:pathLst>
                <a:path w="2257" h="914" extrusionOk="0">
                  <a:moveTo>
                    <a:pt x="2206" y="0"/>
                  </a:moveTo>
                  <a:cubicBezTo>
                    <a:pt x="2198" y="0"/>
                    <a:pt x="2190" y="3"/>
                    <a:pt x="2181" y="11"/>
                  </a:cubicBezTo>
                  <a:cubicBezTo>
                    <a:pt x="1505" y="362"/>
                    <a:pt x="778" y="638"/>
                    <a:pt x="26" y="813"/>
                  </a:cubicBezTo>
                  <a:cubicBezTo>
                    <a:pt x="1" y="838"/>
                    <a:pt x="1" y="838"/>
                    <a:pt x="1" y="863"/>
                  </a:cubicBezTo>
                  <a:cubicBezTo>
                    <a:pt x="1" y="888"/>
                    <a:pt x="26" y="913"/>
                    <a:pt x="26" y="913"/>
                  </a:cubicBezTo>
                  <a:lnTo>
                    <a:pt x="51" y="913"/>
                  </a:lnTo>
                  <a:cubicBezTo>
                    <a:pt x="803" y="738"/>
                    <a:pt x="1555" y="437"/>
                    <a:pt x="2231" y="86"/>
                  </a:cubicBezTo>
                  <a:cubicBezTo>
                    <a:pt x="2256" y="61"/>
                    <a:pt x="2256" y="36"/>
                    <a:pt x="2256" y="11"/>
                  </a:cubicBezTo>
                  <a:cubicBezTo>
                    <a:pt x="2240" y="11"/>
                    <a:pt x="2223" y="0"/>
                    <a:pt x="2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
            <p:cNvSpPr/>
            <p:nvPr/>
          </p:nvSpPr>
          <p:spPr>
            <a:xfrm>
              <a:off x="4844150" y="1484075"/>
              <a:ext cx="42000" cy="15975"/>
            </a:xfrm>
            <a:custGeom>
              <a:avLst/>
              <a:gdLst/>
              <a:ahLst/>
              <a:cxnLst/>
              <a:rect l="l" t="t" r="r" b="b"/>
              <a:pathLst>
                <a:path w="1680" h="639" extrusionOk="0">
                  <a:moveTo>
                    <a:pt x="1628" y="1"/>
                  </a:moveTo>
                  <a:cubicBezTo>
                    <a:pt x="1621" y="1"/>
                    <a:pt x="1613" y="4"/>
                    <a:pt x="1604" y="12"/>
                  </a:cubicBezTo>
                  <a:cubicBezTo>
                    <a:pt x="1103" y="263"/>
                    <a:pt x="577" y="438"/>
                    <a:pt x="25" y="563"/>
                  </a:cubicBezTo>
                  <a:cubicBezTo>
                    <a:pt x="0" y="563"/>
                    <a:pt x="0" y="588"/>
                    <a:pt x="0" y="613"/>
                  </a:cubicBezTo>
                  <a:cubicBezTo>
                    <a:pt x="0" y="613"/>
                    <a:pt x="25" y="638"/>
                    <a:pt x="50" y="638"/>
                  </a:cubicBezTo>
                  <a:cubicBezTo>
                    <a:pt x="602" y="538"/>
                    <a:pt x="1153" y="338"/>
                    <a:pt x="1629" y="87"/>
                  </a:cubicBezTo>
                  <a:cubicBezTo>
                    <a:pt x="1654" y="62"/>
                    <a:pt x="1679" y="37"/>
                    <a:pt x="1654" y="12"/>
                  </a:cubicBezTo>
                  <a:cubicBezTo>
                    <a:pt x="1654" y="12"/>
                    <a:pt x="1643" y="1"/>
                    <a:pt x="1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
            <p:cNvSpPr/>
            <p:nvPr/>
          </p:nvSpPr>
          <p:spPr>
            <a:xfrm>
              <a:off x="4845400" y="1498775"/>
              <a:ext cx="33225" cy="11925"/>
            </a:xfrm>
            <a:custGeom>
              <a:avLst/>
              <a:gdLst/>
              <a:ahLst/>
              <a:cxnLst/>
              <a:rect l="l" t="t" r="r" b="b"/>
              <a:pathLst>
                <a:path w="1329" h="477" extrusionOk="0">
                  <a:moveTo>
                    <a:pt x="1253" y="0"/>
                  </a:moveTo>
                  <a:cubicBezTo>
                    <a:pt x="877" y="201"/>
                    <a:pt x="476" y="326"/>
                    <a:pt x="50" y="401"/>
                  </a:cubicBezTo>
                  <a:cubicBezTo>
                    <a:pt x="25" y="401"/>
                    <a:pt x="0" y="426"/>
                    <a:pt x="25" y="451"/>
                  </a:cubicBezTo>
                  <a:cubicBezTo>
                    <a:pt x="25" y="451"/>
                    <a:pt x="25" y="477"/>
                    <a:pt x="50" y="477"/>
                  </a:cubicBezTo>
                  <a:cubicBezTo>
                    <a:pt x="502" y="426"/>
                    <a:pt x="903" y="276"/>
                    <a:pt x="1278" y="101"/>
                  </a:cubicBezTo>
                  <a:cubicBezTo>
                    <a:pt x="1304" y="76"/>
                    <a:pt x="1329" y="50"/>
                    <a:pt x="1304" y="25"/>
                  </a:cubicBezTo>
                  <a:cubicBezTo>
                    <a:pt x="1304"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
            <p:cNvSpPr/>
            <p:nvPr/>
          </p:nvSpPr>
          <p:spPr>
            <a:xfrm>
              <a:off x="4893025" y="1492500"/>
              <a:ext cx="9400" cy="6925"/>
            </a:xfrm>
            <a:custGeom>
              <a:avLst/>
              <a:gdLst/>
              <a:ahLst/>
              <a:cxnLst/>
              <a:rect l="l" t="t" r="r" b="b"/>
              <a:pathLst>
                <a:path w="376" h="277" extrusionOk="0">
                  <a:moveTo>
                    <a:pt x="301" y="1"/>
                  </a:moveTo>
                  <a:lnTo>
                    <a:pt x="25" y="201"/>
                  </a:lnTo>
                  <a:cubicBezTo>
                    <a:pt x="0" y="201"/>
                    <a:pt x="0" y="226"/>
                    <a:pt x="0" y="251"/>
                  </a:cubicBezTo>
                  <a:cubicBezTo>
                    <a:pt x="0" y="276"/>
                    <a:pt x="25" y="276"/>
                    <a:pt x="25" y="276"/>
                  </a:cubicBezTo>
                  <a:lnTo>
                    <a:pt x="50" y="276"/>
                  </a:lnTo>
                  <a:lnTo>
                    <a:pt x="351" y="76"/>
                  </a:lnTo>
                  <a:cubicBezTo>
                    <a:pt x="376" y="76"/>
                    <a:pt x="376" y="51"/>
                    <a:pt x="376" y="26"/>
                  </a:cubicBezTo>
                  <a:cubicBezTo>
                    <a:pt x="351" y="1"/>
                    <a:pt x="326"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
            <p:cNvSpPr/>
            <p:nvPr/>
          </p:nvSpPr>
          <p:spPr>
            <a:xfrm>
              <a:off x="4439375" y="1098400"/>
              <a:ext cx="18825" cy="13175"/>
            </a:xfrm>
            <a:custGeom>
              <a:avLst/>
              <a:gdLst/>
              <a:ahLst/>
              <a:cxnLst/>
              <a:rect l="l" t="t" r="r" b="b"/>
              <a:pathLst>
                <a:path w="753" h="527" extrusionOk="0">
                  <a:moveTo>
                    <a:pt x="702" y="0"/>
                  </a:moveTo>
                  <a:cubicBezTo>
                    <a:pt x="427" y="75"/>
                    <a:pt x="176" y="226"/>
                    <a:pt x="26" y="451"/>
                  </a:cubicBezTo>
                  <a:cubicBezTo>
                    <a:pt x="1" y="476"/>
                    <a:pt x="1" y="501"/>
                    <a:pt x="26" y="501"/>
                  </a:cubicBezTo>
                  <a:cubicBezTo>
                    <a:pt x="26" y="527"/>
                    <a:pt x="51" y="527"/>
                    <a:pt x="51" y="527"/>
                  </a:cubicBezTo>
                  <a:cubicBezTo>
                    <a:pt x="51" y="527"/>
                    <a:pt x="76" y="527"/>
                    <a:pt x="76" y="501"/>
                  </a:cubicBezTo>
                  <a:cubicBezTo>
                    <a:pt x="251" y="301"/>
                    <a:pt x="477" y="151"/>
                    <a:pt x="702" y="75"/>
                  </a:cubicBezTo>
                  <a:cubicBezTo>
                    <a:pt x="727" y="75"/>
                    <a:pt x="752" y="50"/>
                    <a:pt x="752" y="25"/>
                  </a:cubicBezTo>
                  <a:cubicBezTo>
                    <a:pt x="727" y="0"/>
                    <a:pt x="702"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
            <p:cNvSpPr/>
            <p:nvPr/>
          </p:nvSpPr>
          <p:spPr>
            <a:xfrm>
              <a:off x="4443125" y="1106550"/>
              <a:ext cx="21350" cy="14425"/>
            </a:xfrm>
            <a:custGeom>
              <a:avLst/>
              <a:gdLst/>
              <a:ahLst/>
              <a:cxnLst/>
              <a:rect l="l" t="t" r="r" b="b"/>
              <a:pathLst>
                <a:path w="854" h="577" extrusionOk="0">
                  <a:moveTo>
                    <a:pt x="778" y="0"/>
                  </a:moveTo>
                  <a:cubicBezTo>
                    <a:pt x="477" y="75"/>
                    <a:pt x="201" y="251"/>
                    <a:pt x="26" y="501"/>
                  </a:cubicBezTo>
                  <a:cubicBezTo>
                    <a:pt x="1" y="526"/>
                    <a:pt x="1" y="551"/>
                    <a:pt x="26" y="551"/>
                  </a:cubicBezTo>
                  <a:cubicBezTo>
                    <a:pt x="26" y="576"/>
                    <a:pt x="51" y="576"/>
                    <a:pt x="51" y="576"/>
                  </a:cubicBezTo>
                  <a:cubicBezTo>
                    <a:pt x="76" y="576"/>
                    <a:pt x="76" y="551"/>
                    <a:pt x="101" y="551"/>
                  </a:cubicBezTo>
                  <a:cubicBezTo>
                    <a:pt x="277" y="326"/>
                    <a:pt x="527" y="150"/>
                    <a:pt x="803" y="75"/>
                  </a:cubicBezTo>
                  <a:cubicBezTo>
                    <a:pt x="828" y="75"/>
                    <a:pt x="853" y="50"/>
                    <a:pt x="828" y="25"/>
                  </a:cubicBezTo>
                  <a:cubicBezTo>
                    <a:pt x="828" y="0"/>
                    <a:pt x="803"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
            <p:cNvSpPr/>
            <p:nvPr/>
          </p:nvSpPr>
          <p:spPr>
            <a:xfrm>
              <a:off x="4445650" y="1115925"/>
              <a:ext cx="23825" cy="15075"/>
            </a:xfrm>
            <a:custGeom>
              <a:avLst/>
              <a:gdLst/>
              <a:ahLst/>
              <a:cxnLst/>
              <a:rect l="l" t="t" r="r" b="b"/>
              <a:pathLst>
                <a:path w="953" h="603" extrusionOk="0">
                  <a:moveTo>
                    <a:pt x="902" y="1"/>
                  </a:moveTo>
                  <a:cubicBezTo>
                    <a:pt x="577" y="126"/>
                    <a:pt x="276" y="302"/>
                    <a:pt x="25" y="527"/>
                  </a:cubicBezTo>
                  <a:cubicBezTo>
                    <a:pt x="0" y="552"/>
                    <a:pt x="0" y="577"/>
                    <a:pt x="25" y="602"/>
                  </a:cubicBezTo>
                  <a:lnTo>
                    <a:pt x="75" y="602"/>
                  </a:lnTo>
                  <a:cubicBezTo>
                    <a:pt x="326" y="377"/>
                    <a:pt x="602" y="201"/>
                    <a:pt x="928" y="76"/>
                  </a:cubicBezTo>
                  <a:cubicBezTo>
                    <a:pt x="953" y="76"/>
                    <a:pt x="953" y="51"/>
                    <a:pt x="953" y="26"/>
                  </a:cubicBezTo>
                  <a:cubicBezTo>
                    <a:pt x="953" y="1"/>
                    <a:pt x="928"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
            <p:cNvSpPr/>
            <p:nvPr/>
          </p:nvSpPr>
          <p:spPr>
            <a:xfrm>
              <a:off x="4444400" y="1128825"/>
              <a:ext cx="26950" cy="16575"/>
            </a:xfrm>
            <a:custGeom>
              <a:avLst/>
              <a:gdLst/>
              <a:ahLst/>
              <a:cxnLst/>
              <a:rect l="l" t="t" r="r" b="b"/>
              <a:pathLst>
                <a:path w="1078" h="663" extrusionOk="0">
                  <a:moveTo>
                    <a:pt x="1049" y="1"/>
                  </a:moveTo>
                  <a:cubicBezTo>
                    <a:pt x="1042" y="1"/>
                    <a:pt x="1035" y="4"/>
                    <a:pt x="1028" y="11"/>
                  </a:cubicBezTo>
                  <a:cubicBezTo>
                    <a:pt x="652" y="137"/>
                    <a:pt x="326" y="312"/>
                    <a:pt x="25" y="588"/>
                  </a:cubicBezTo>
                  <a:cubicBezTo>
                    <a:pt x="0" y="588"/>
                    <a:pt x="0" y="613"/>
                    <a:pt x="25" y="638"/>
                  </a:cubicBezTo>
                  <a:cubicBezTo>
                    <a:pt x="25" y="638"/>
                    <a:pt x="25" y="663"/>
                    <a:pt x="50" y="663"/>
                  </a:cubicBezTo>
                  <a:cubicBezTo>
                    <a:pt x="50" y="663"/>
                    <a:pt x="75" y="663"/>
                    <a:pt x="75" y="638"/>
                  </a:cubicBezTo>
                  <a:cubicBezTo>
                    <a:pt x="351" y="412"/>
                    <a:pt x="702" y="212"/>
                    <a:pt x="1053" y="86"/>
                  </a:cubicBezTo>
                  <a:cubicBezTo>
                    <a:pt x="1078" y="61"/>
                    <a:pt x="1078" y="61"/>
                    <a:pt x="1078" y="36"/>
                  </a:cubicBezTo>
                  <a:cubicBezTo>
                    <a:pt x="1078" y="19"/>
                    <a:pt x="1065"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
            <p:cNvSpPr/>
            <p:nvPr/>
          </p:nvSpPr>
          <p:spPr>
            <a:xfrm>
              <a:off x="4446900" y="1136975"/>
              <a:ext cx="28225" cy="17200"/>
            </a:xfrm>
            <a:custGeom>
              <a:avLst/>
              <a:gdLst/>
              <a:ahLst/>
              <a:cxnLst/>
              <a:rect l="l" t="t" r="r" b="b"/>
              <a:pathLst>
                <a:path w="1129" h="688" extrusionOk="0">
                  <a:moveTo>
                    <a:pt x="1099" y="1"/>
                  </a:moveTo>
                  <a:cubicBezTo>
                    <a:pt x="1093" y="1"/>
                    <a:pt x="1085" y="4"/>
                    <a:pt x="1078" y="11"/>
                  </a:cubicBezTo>
                  <a:cubicBezTo>
                    <a:pt x="677" y="111"/>
                    <a:pt x="301" y="312"/>
                    <a:pt x="25" y="613"/>
                  </a:cubicBezTo>
                  <a:cubicBezTo>
                    <a:pt x="0" y="613"/>
                    <a:pt x="0" y="663"/>
                    <a:pt x="25" y="663"/>
                  </a:cubicBezTo>
                  <a:cubicBezTo>
                    <a:pt x="25" y="688"/>
                    <a:pt x="25" y="688"/>
                    <a:pt x="50" y="688"/>
                  </a:cubicBezTo>
                  <a:cubicBezTo>
                    <a:pt x="50" y="688"/>
                    <a:pt x="76" y="688"/>
                    <a:pt x="76" y="663"/>
                  </a:cubicBezTo>
                  <a:cubicBezTo>
                    <a:pt x="351" y="387"/>
                    <a:pt x="702" y="187"/>
                    <a:pt x="1103" y="86"/>
                  </a:cubicBezTo>
                  <a:cubicBezTo>
                    <a:pt x="1128" y="86"/>
                    <a:pt x="1128" y="61"/>
                    <a:pt x="1128" y="36"/>
                  </a:cubicBezTo>
                  <a:cubicBezTo>
                    <a:pt x="1128" y="18"/>
                    <a:pt x="1116"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
            <p:cNvSpPr/>
            <p:nvPr/>
          </p:nvSpPr>
          <p:spPr>
            <a:xfrm>
              <a:off x="4449400" y="1145375"/>
              <a:ext cx="30100" cy="18825"/>
            </a:xfrm>
            <a:custGeom>
              <a:avLst/>
              <a:gdLst/>
              <a:ahLst/>
              <a:cxnLst/>
              <a:rect l="l" t="t" r="r" b="b"/>
              <a:pathLst>
                <a:path w="1204" h="753" extrusionOk="0">
                  <a:moveTo>
                    <a:pt x="1153" y="1"/>
                  </a:moveTo>
                  <a:cubicBezTo>
                    <a:pt x="727" y="126"/>
                    <a:pt x="351" y="352"/>
                    <a:pt x="26" y="678"/>
                  </a:cubicBezTo>
                  <a:cubicBezTo>
                    <a:pt x="1" y="678"/>
                    <a:pt x="1" y="703"/>
                    <a:pt x="26" y="728"/>
                  </a:cubicBezTo>
                  <a:cubicBezTo>
                    <a:pt x="26" y="728"/>
                    <a:pt x="51" y="753"/>
                    <a:pt x="51" y="753"/>
                  </a:cubicBezTo>
                  <a:cubicBezTo>
                    <a:pt x="76" y="753"/>
                    <a:pt x="76" y="728"/>
                    <a:pt x="76" y="728"/>
                  </a:cubicBezTo>
                  <a:cubicBezTo>
                    <a:pt x="402" y="427"/>
                    <a:pt x="778" y="201"/>
                    <a:pt x="1179" y="76"/>
                  </a:cubicBezTo>
                  <a:cubicBezTo>
                    <a:pt x="1204" y="76"/>
                    <a:pt x="1204" y="51"/>
                    <a:pt x="1204" y="26"/>
                  </a:cubicBezTo>
                  <a:cubicBezTo>
                    <a:pt x="1204" y="1"/>
                    <a:pt x="1179"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
            <p:cNvSpPr/>
            <p:nvPr/>
          </p:nvSpPr>
          <p:spPr>
            <a:xfrm>
              <a:off x="4451900" y="1157300"/>
              <a:ext cx="26975" cy="16925"/>
            </a:xfrm>
            <a:custGeom>
              <a:avLst/>
              <a:gdLst/>
              <a:ahLst/>
              <a:cxnLst/>
              <a:rect l="l" t="t" r="r" b="b"/>
              <a:pathLst>
                <a:path w="1079" h="677" extrusionOk="0">
                  <a:moveTo>
                    <a:pt x="1003" y="0"/>
                  </a:moveTo>
                  <a:cubicBezTo>
                    <a:pt x="652" y="150"/>
                    <a:pt x="302" y="351"/>
                    <a:pt x="26" y="627"/>
                  </a:cubicBezTo>
                  <a:cubicBezTo>
                    <a:pt x="1" y="627"/>
                    <a:pt x="1" y="652"/>
                    <a:pt x="26" y="677"/>
                  </a:cubicBezTo>
                  <a:lnTo>
                    <a:pt x="76" y="677"/>
                  </a:lnTo>
                  <a:cubicBezTo>
                    <a:pt x="352" y="426"/>
                    <a:pt x="678" y="226"/>
                    <a:pt x="1028" y="100"/>
                  </a:cubicBezTo>
                  <a:cubicBezTo>
                    <a:pt x="1053" y="75"/>
                    <a:pt x="1079" y="50"/>
                    <a:pt x="1053" y="25"/>
                  </a:cubicBezTo>
                  <a:cubicBezTo>
                    <a:pt x="1053" y="25"/>
                    <a:pt x="1028"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
            <p:cNvSpPr/>
            <p:nvPr/>
          </p:nvSpPr>
          <p:spPr>
            <a:xfrm>
              <a:off x="4452525" y="1170450"/>
              <a:ext cx="30100" cy="18200"/>
            </a:xfrm>
            <a:custGeom>
              <a:avLst/>
              <a:gdLst/>
              <a:ahLst/>
              <a:cxnLst/>
              <a:rect l="l" t="t" r="r" b="b"/>
              <a:pathLst>
                <a:path w="1204" h="728" extrusionOk="0">
                  <a:moveTo>
                    <a:pt x="1129" y="0"/>
                  </a:moveTo>
                  <a:cubicBezTo>
                    <a:pt x="728" y="151"/>
                    <a:pt x="352" y="376"/>
                    <a:pt x="26" y="652"/>
                  </a:cubicBezTo>
                  <a:cubicBezTo>
                    <a:pt x="1" y="677"/>
                    <a:pt x="1" y="702"/>
                    <a:pt x="26" y="702"/>
                  </a:cubicBezTo>
                  <a:cubicBezTo>
                    <a:pt x="26" y="727"/>
                    <a:pt x="26" y="727"/>
                    <a:pt x="51" y="727"/>
                  </a:cubicBezTo>
                  <a:lnTo>
                    <a:pt x="76" y="727"/>
                  </a:lnTo>
                  <a:cubicBezTo>
                    <a:pt x="402" y="452"/>
                    <a:pt x="778" y="226"/>
                    <a:pt x="1154" y="101"/>
                  </a:cubicBezTo>
                  <a:cubicBezTo>
                    <a:pt x="1179" y="76"/>
                    <a:pt x="1204" y="51"/>
                    <a:pt x="1179" y="25"/>
                  </a:cubicBezTo>
                  <a:cubicBezTo>
                    <a:pt x="1179" y="25"/>
                    <a:pt x="115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
            <p:cNvSpPr/>
            <p:nvPr/>
          </p:nvSpPr>
          <p:spPr>
            <a:xfrm>
              <a:off x="4460050" y="1177075"/>
              <a:ext cx="33225" cy="20975"/>
            </a:xfrm>
            <a:custGeom>
              <a:avLst/>
              <a:gdLst/>
              <a:ahLst/>
              <a:cxnLst/>
              <a:rect l="l" t="t" r="r" b="b"/>
              <a:pathLst>
                <a:path w="1329" h="839" extrusionOk="0">
                  <a:moveTo>
                    <a:pt x="1276" y="1"/>
                  </a:moveTo>
                  <a:cubicBezTo>
                    <a:pt x="1268" y="1"/>
                    <a:pt x="1261" y="4"/>
                    <a:pt x="1254" y="11"/>
                  </a:cubicBezTo>
                  <a:cubicBezTo>
                    <a:pt x="828" y="212"/>
                    <a:pt x="402" y="462"/>
                    <a:pt x="26" y="763"/>
                  </a:cubicBezTo>
                  <a:cubicBezTo>
                    <a:pt x="1" y="763"/>
                    <a:pt x="1" y="813"/>
                    <a:pt x="26" y="813"/>
                  </a:cubicBezTo>
                  <a:cubicBezTo>
                    <a:pt x="26" y="838"/>
                    <a:pt x="51" y="838"/>
                    <a:pt x="51" y="838"/>
                  </a:cubicBezTo>
                  <a:lnTo>
                    <a:pt x="76" y="838"/>
                  </a:lnTo>
                  <a:cubicBezTo>
                    <a:pt x="452" y="537"/>
                    <a:pt x="853" y="287"/>
                    <a:pt x="1304" y="86"/>
                  </a:cubicBezTo>
                  <a:cubicBezTo>
                    <a:pt x="1329" y="86"/>
                    <a:pt x="1329" y="61"/>
                    <a:pt x="1329" y="36"/>
                  </a:cubicBezTo>
                  <a:cubicBezTo>
                    <a:pt x="1311" y="18"/>
                    <a:pt x="1294"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
            <p:cNvSpPr/>
            <p:nvPr/>
          </p:nvSpPr>
          <p:spPr>
            <a:xfrm>
              <a:off x="4466950" y="1188350"/>
              <a:ext cx="35725" cy="20975"/>
            </a:xfrm>
            <a:custGeom>
              <a:avLst/>
              <a:gdLst/>
              <a:ahLst/>
              <a:cxnLst/>
              <a:rect l="l" t="t" r="r" b="b"/>
              <a:pathLst>
                <a:path w="1429" h="839" extrusionOk="0">
                  <a:moveTo>
                    <a:pt x="1375" y="1"/>
                  </a:moveTo>
                  <a:cubicBezTo>
                    <a:pt x="1368" y="1"/>
                    <a:pt x="1361" y="4"/>
                    <a:pt x="1354" y="11"/>
                  </a:cubicBezTo>
                  <a:cubicBezTo>
                    <a:pt x="852" y="137"/>
                    <a:pt x="401" y="387"/>
                    <a:pt x="25" y="763"/>
                  </a:cubicBezTo>
                  <a:cubicBezTo>
                    <a:pt x="0" y="763"/>
                    <a:pt x="0" y="788"/>
                    <a:pt x="25" y="813"/>
                  </a:cubicBezTo>
                  <a:cubicBezTo>
                    <a:pt x="25" y="813"/>
                    <a:pt x="25" y="838"/>
                    <a:pt x="50" y="838"/>
                  </a:cubicBezTo>
                  <a:cubicBezTo>
                    <a:pt x="50" y="838"/>
                    <a:pt x="76" y="813"/>
                    <a:pt x="76" y="813"/>
                  </a:cubicBezTo>
                  <a:cubicBezTo>
                    <a:pt x="451" y="462"/>
                    <a:pt x="903" y="212"/>
                    <a:pt x="1379" y="86"/>
                  </a:cubicBezTo>
                  <a:cubicBezTo>
                    <a:pt x="1404" y="86"/>
                    <a:pt x="1429" y="61"/>
                    <a:pt x="1404" y="36"/>
                  </a:cubicBezTo>
                  <a:cubicBezTo>
                    <a:pt x="1404" y="19"/>
                    <a:pt x="1391"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
            <p:cNvSpPr/>
            <p:nvPr/>
          </p:nvSpPr>
          <p:spPr>
            <a:xfrm>
              <a:off x="4473200" y="1200900"/>
              <a:ext cx="35125" cy="20950"/>
            </a:xfrm>
            <a:custGeom>
              <a:avLst/>
              <a:gdLst/>
              <a:ahLst/>
              <a:cxnLst/>
              <a:rect l="l" t="t" r="r" b="b"/>
              <a:pathLst>
                <a:path w="1405" h="838" extrusionOk="0">
                  <a:moveTo>
                    <a:pt x="1360" y="0"/>
                  </a:moveTo>
                  <a:cubicBezTo>
                    <a:pt x="1357" y="0"/>
                    <a:pt x="1354" y="3"/>
                    <a:pt x="1354" y="11"/>
                  </a:cubicBezTo>
                  <a:cubicBezTo>
                    <a:pt x="853" y="136"/>
                    <a:pt x="402" y="386"/>
                    <a:pt x="26" y="762"/>
                  </a:cubicBezTo>
                  <a:cubicBezTo>
                    <a:pt x="1" y="787"/>
                    <a:pt x="26" y="813"/>
                    <a:pt x="26" y="813"/>
                  </a:cubicBezTo>
                  <a:cubicBezTo>
                    <a:pt x="51" y="838"/>
                    <a:pt x="51" y="838"/>
                    <a:pt x="51" y="838"/>
                  </a:cubicBezTo>
                  <a:cubicBezTo>
                    <a:pt x="76" y="838"/>
                    <a:pt x="76" y="838"/>
                    <a:pt x="101" y="813"/>
                  </a:cubicBezTo>
                  <a:cubicBezTo>
                    <a:pt x="452" y="462"/>
                    <a:pt x="878" y="211"/>
                    <a:pt x="1354" y="86"/>
                  </a:cubicBezTo>
                  <a:cubicBezTo>
                    <a:pt x="1379" y="86"/>
                    <a:pt x="1404" y="61"/>
                    <a:pt x="1404" y="36"/>
                  </a:cubicBezTo>
                  <a:cubicBezTo>
                    <a:pt x="1387"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
            <p:cNvSpPr/>
            <p:nvPr/>
          </p:nvSpPr>
          <p:spPr>
            <a:xfrm>
              <a:off x="4478850" y="1210900"/>
              <a:ext cx="34475" cy="22225"/>
            </a:xfrm>
            <a:custGeom>
              <a:avLst/>
              <a:gdLst/>
              <a:ahLst/>
              <a:cxnLst/>
              <a:rect l="l" t="t" r="r" b="b"/>
              <a:pathLst>
                <a:path w="1379" h="889" extrusionOk="0">
                  <a:moveTo>
                    <a:pt x="1329" y="0"/>
                  </a:moveTo>
                  <a:cubicBezTo>
                    <a:pt x="1321" y="0"/>
                    <a:pt x="1312" y="3"/>
                    <a:pt x="1304" y="12"/>
                  </a:cubicBezTo>
                  <a:cubicBezTo>
                    <a:pt x="828" y="187"/>
                    <a:pt x="402" y="463"/>
                    <a:pt x="26" y="814"/>
                  </a:cubicBezTo>
                  <a:cubicBezTo>
                    <a:pt x="1" y="814"/>
                    <a:pt x="1" y="839"/>
                    <a:pt x="1" y="864"/>
                  </a:cubicBezTo>
                  <a:cubicBezTo>
                    <a:pt x="26" y="864"/>
                    <a:pt x="26" y="889"/>
                    <a:pt x="51" y="889"/>
                  </a:cubicBezTo>
                  <a:cubicBezTo>
                    <a:pt x="51" y="889"/>
                    <a:pt x="51" y="864"/>
                    <a:pt x="76" y="864"/>
                  </a:cubicBezTo>
                  <a:cubicBezTo>
                    <a:pt x="452" y="538"/>
                    <a:pt x="878" y="262"/>
                    <a:pt x="1354" y="87"/>
                  </a:cubicBezTo>
                  <a:cubicBezTo>
                    <a:pt x="1379" y="62"/>
                    <a:pt x="1379" y="37"/>
                    <a:pt x="1379" y="12"/>
                  </a:cubicBezTo>
                  <a:cubicBezTo>
                    <a:pt x="1362" y="12"/>
                    <a:pt x="1346"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
            <p:cNvSpPr/>
            <p:nvPr/>
          </p:nvSpPr>
          <p:spPr>
            <a:xfrm>
              <a:off x="4485125" y="1218700"/>
              <a:ext cx="38875" cy="22575"/>
            </a:xfrm>
            <a:custGeom>
              <a:avLst/>
              <a:gdLst/>
              <a:ahLst/>
              <a:cxnLst/>
              <a:rect l="l" t="t" r="r" b="b"/>
              <a:pathLst>
                <a:path w="1555" h="903" extrusionOk="0">
                  <a:moveTo>
                    <a:pt x="1504" y="0"/>
                  </a:moveTo>
                  <a:cubicBezTo>
                    <a:pt x="927" y="151"/>
                    <a:pt x="426" y="426"/>
                    <a:pt x="0" y="827"/>
                  </a:cubicBezTo>
                  <a:cubicBezTo>
                    <a:pt x="0" y="852"/>
                    <a:pt x="0" y="877"/>
                    <a:pt x="0" y="903"/>
                  </a:cubicBezTo>
                  <a:lnTo>
                    <a:pt x="75" y="903"/>
                  </a:lnTo>
                  <a:cubicBezTo>
                    <a:pt x="451" y="502"/>
                    <a:pt x="978" y="226"/>
                    <a:pt x="1504" y="101"/>
                  </a:cubicBezTo>
                  <a:cubicBezTo>
                    <a:pt x="1529" y="75"/>
                    <a:pt x="1554" y="75"/>
                    <a:pt x="1554" y="50"/>
                  </a:cubicBezTo>
                  <a:cubicBezTo>
                    <a:pt x="1529" y="25"/>
                    <a:pt x="1529"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
            <p:cNvSpPr/>
            <p:nvPr/>
          </p:nvSpPr>
          <p:spPr>
            <a:xfrm>
              <a:off x="4493900" y="1229075"/>
              <a:ext cx="35725" cy="20975"/>
            </a:xfrm>
            <a:custGeom>
              <a:avLst/>
              <a:gdLst/>
              <a:ahLst/>
              <a:cxnLst/>
              <a:rect l="l" t="t" r="r" b="b"/>
              <a:pathLst>
                <a:path w="1429" h="839" extrusionOk="0">
                  <a:moveTo>
                    <a:pt x="1400" y="1"/>
                  </a:moveTo>
                  <a:cubicBezTo>
                    <a:pt x="1393" y="1"/>
                    <a:pt x="1386" y="4"/>
                    <a:pt x="1378" y="11"/>
                  </a:cubicBezTo>
                  <a:cubicBezTo>
                    <a:pt x="877" y="137"/>
                    <a:pt x="401" y="387"/>
                    <a:pt x="0" y="763"/>
                  </a:cubicBezTo>
                  <a:cubicBezTo>
                    <a:pt x="0" y="788"/>
                    <a:pt x="0" y="813"/>
                    <a:pt x="0" y="813"/>
                  </a:cubicBezTo>
                  <a:cubicBezTo>
                    <a:pt x="25" y="838"/>
                    <a:pt x="25" y="838"/>
                    <a:pt x="50" y="838"/>
                  </a:cubicBezTo>
                  <a:cubicBezTo>
                    <a:pt x="50" y="838"/>
                    <a:pt x="50" y="838"/>
                    <a:pt x="75" y="813"/>
                  </a:cubicBezTo>
                  <a:cubicBezTo>
                    <a:pt x="451" y="462"/>
                    <a:pt x="902" y="212"/>
                    <a:pt x="1404" y="87"/>
                  </a:cubicBezTo>
                  <a:cubicBezTo>
                    <a:pt x="1429" y="87"/>
                    <a:pt x="1429" y="61"/>
                    <a:pt x="1429" y="36"/>
                  </a:cubicBezTo>
                  <a:cubicBezTo>
                    <a:pt x="1429" y="19"/>
                    <a:pt x="1416"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
            <p:cNvSpPr/>
            <p:nvPr/>
          </p:nvSpPr>
          <p:spPr>
            <a:xfrm>
              <a:off x="4497650" y="1241875"/>
              <a:ext cx="40750" cy="20700"/>
            </a:xfrm>
            <a:custGeom>
              <a:avLst/>
              <a:gdLst/>
              <a:ahLst/>
              <a:cxnLst/>
              <a:rect l="l" t="t" r="r" b="b"/>
              <a:pathLst>
                <a:path w="1630" h="828" extrusionOk="0">
                  <a:moveTo>
                    <a:pt x="1554" y="1"/>
                  </a:moveTo>
                  <a:cubicBezTo>
                    <a:pt x="1003" y="126"/>
                    <a:pt x="477" y="377"/>
                    <a:pt x="25" y="752"/>
                  </a:cubicBezTo>
                  <a:cubicBezTo>
                    <a:pt x="0" y="752"/>
                    <a:pt x="0" y="778"/>
                    <a:pt x="0" y="803"/>
                  </a:cubicBezTo>
                  <a:cubicBezTo>
                    <a:pt x="25" y="803"/>
                    <a:pt x="25" y="828"/>
                    <a:pt x="51" y="828"/>
                  </a:cubicBezTo>
                  <a:cubicBezTo>
                    <a:pt x="51" y="828"/>
                    <a:pt x="51" y="828"/>
                    <a:pt x="76" y="803"/>
                  </a:cubicBezTo>
                  <a:cubicBezTo>
                    <a:pt x="502" y="452"/>
                    <a:pt x="1028" y="201"/>
                    <a:pt x="1579" y="76"/>
                  </a:cubicBezTo>
                  <a:cubicBezTo>
                    <a:pt x="1604" y="76"/>
                    <a:pt x="1630" y="51"/>
                    <a:pt x="1604" y="26"/>
                  </a:cubicBezTo>
                  <a:cubicBezTo>
                    <a:pt x="1604" y="1"/>
                    <a:pt x="1579"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
            <p:cNvSpPr/>
            <p:nvPr/>
          </p:nvSpPr>
          <p:spPr>
            <a:xfrm>
              <a:off x="4504550" y="1252275"/>
              <a:ext cx="36350" cy="22825"/>
            </a:xfrm>
            <a:custGeom>
              <a:avLst/>
              <a:gdLst/>
              <a:ahLst/>
              <a:cxnLst/>
              <a:rect l="l" t="t" r="r" b="b"/>
              <a:pathLst>
                <a:path w="1454" h="913" extrusionOk="0">
                  <a:moveTo>
                    <a:pt x="1425" y="0"/>
                  </a:moveTo>
                  <a:cubicBezTo>
                    <a:pt x="1418" y="0"/>
                    <a:pt x="1411" y="3"/>
                    <a:pt x="1404" y="11"/>
                  </a:cubicBezTo>
                  <a:cubicBezTo>
                    <a:pt x="877" y="136"/>
                    <a:pt x="401" y="437"/>
                    <a:pt x="25" y="838"/>
                  </a:cubicBezTo>
                  <a:cubicBezTo>
                    <a:pt x="0" y="863"/>
                    <a:pt x="25" y="888"/>
                    <a:pt x="25" y="913"/>
                  </a:cubicBezTo>
                  <a:lnTo>
                    <a:pt x="100" y="913"/>
                  </a:lnTo>
                  <a:cubicBezTo>
                    <a:pt x="451" y="512"/>
                    <a:pt x="927" y="236"/>
                    <a:pt x="1429" y="86"/>
                  </a:cubicBezTo>
                  <a:cubicBezTo>
                    <a:pt x="1429" y="86"/>
                    <a:pt x="1454" y="61"/>
                    <a:pt x="1454" y="36"/>
                  </a:cubicBezTo>
                  <a:cubicBezTo>
                    <a:pt x="1454" y="18"/>
                    <a:pt x="1441" y="0"/>
                    <a:pt x="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
            <p:cNvSpPr/>
            <p:nvPr/>
          </p:nvSpPr>
          <p:spPr>
            <a:xfrm>
              <a:off x="4505175" y="1261300"/>
              <a:ext cx="40750" cy="25725"/>
            </a:xfrm>
            <a:custGeom>
              <a:avLst/>
              <a:gdLst/>
              <a:ahLst/>
              <a:cxnLst/>
              <a:rect l="l" t="t" r="r" b="b"/>
              <a:pathLst>
                <a:path w="1630" h="1029" extrusionOk="0">
                  <a:moveTo>
                    <a:pt x="1579" y="1"/>
                  </a:moveTo>
                  <a:cubicBezTo>
                    <a:pt x="1003" y="251"/>
                    <a:pt x="476" y="552"/>
                    <a:pt x="0" y="928"/>
                  </a:cubicBezTo>
                  <a:cubicBezTo>
                    <a:pt x="0" y="953"/>
                    <a:pt x="0" y="978"/>
                    <a:pt x="0" y="1003"/>
                  </a:cubicBezTo>
                  <a:cubicBezTo>
                    <a:pt x="25" y="1003"/>
                    <a:pt x="25" y="1028"/>
                    <a:pt x="25" y="1028"/>
                  </a:cubicBezTo>
                  <a:cubicBezTo>
                    <a:pt x="50" y="1028"/>
                    <a:pt x="50" y="1003"/>
                    <a:pt x="75" y="1003"/>
                  </a:cubicBezTo>
                  <a:cubicBezTo>
                    <a:pt x="526" y="627"/>
                    <a:pt x="1053" y="326"/>
                    <a:pt x="1604" y="101"/>
                  </a:cubicBezTo>
                  <a:cubicBezTo>
                    <a:pt x="1629" y="76"/>
                    <a:pt x="1629" y="51"/>
                    <a:pt x="1629" y="26"/>
                  </a:cubicBezTo>
                  <a:cubicBezTo>
                    <a:pt x="1629" y="1"/>
                    <a:pt x="160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
            <p:cNvSpPr/>
            <p:nvPr/>
          </p:nvSpPr>
          <p:spPr>
            <a:xfrm>
              <a:off x="4514575" y="1273200"/>
              <a:ext cx="35100" cy="21325"/>
            </a:xfrm>
            <a:custGeom>
              <a:avLst/>
              <a:gdLst/>
              <a:ahLst/>
              <a:cxnLst/>
              <a:rect l="l" t="t" r="r" b="b"/>
              <a:pathLst>
                <a:path w="1404" h="853" extrusionOk="0">
                  <a:moveTo>
                    <a:pt x="1354" y="1"/>
                  </a:moveTo>
                  <a:cubicBezTo>
                    <a:pt x="852" y="151"/>
                    <a:pt x="401" y="427"/>
                    <a:pt x="25" y="778"/>
                  </a:cubicBezTo>
                  <a:cubicBezTo>
                    <a:pt x="0" y="803"/>
                    <a:pt x="0" y="828"/>
                    <a:pt x="25" y="853"/>
                  </a:cubicBezTo>
                  <a:lnTo>
                    <a:pt x="75" y="853"/>
                  </a:lnTo>
                  <a:cubicBezTo>
                    <a:pt x="451" y="502"/>
                    <a:pt x="902" y="226"/>
                    <a:pt x="1379" y="76"/>
                  </a:cubicBezTo>
                  <a:cubicBezTo>
                    <a:pt x="1404" y="76"/>
                    <a:pt x="1404" y="51"/>
                    <a:pt x="1404"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
            <p:cNvSpPr/>
            <p:nvPr/>
          </p:nvSpPr>
          <p:spPr>
            <a:xfrm>
              <a:off x="4521450" y="1281100"/>
              <a:ext cx="35750" cy="22825"/>
            </a:xfrm>
            <a:custGeom>
              <a:avLst/>
              <a:gdLst/>
              <a:ahLst/>
              <a:cxnLst/>
              <a:rect l="l" t="t" r="r" b="b"/>
              <a:pathLst>
                <a:path w="1430" h="913" extrusionOk="0">
                  <a:moveTo>
                    <a:pt x="1376" y="0"/>
                  </a:moveTo>
                  <a:cubicBezTo>
                    <a:pt x="1369" y="0"/>
                    <a:pt x="1362" y="3"/>
                    <a:pt x="1354" y="11"/>
                  </a:cubicBezTo>
                  <a:cubicBezTo>
                    <a:pt x="878" y="211"/>
                    <a:pt x="427" y="487"/>
                    <a:pt x="26" y="838"/>
                  </a:cubicBezTo>
                  <a:cubicBezTo>
                    <a:pt x="1" y="863"/>
                    <a:pt x="1" y="888"/>
                    <a:pt x="26" y="913"/>
                  </a:cubicBezTo>
                  <a:lnTo>
                    <a:pt x="76" y="913"/>
                  </a:lnTo>
                  <a:cubicBezTo>
                    <a:pt x="477" y="562"/>
                    <a:pt x="928" y="286"/>
                    <a:pt x="1404" y="86"/>
                  </a:cubicBezTo>
                  <a:cubicBezTo>
                    <a:pt x="1404" y="86"/>
                    <a:pt x="1429" y="61"/>
                    <a:pt x="1404" y="36"/>
                  </a:cubicBezTo>
                  <a:cubicBezTo>
                    <a:pt x="1404" y="18"/>
                    <a:pt x="1392"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
            <p:cNvSpPr/>
            <p:nvPr/>
          </p:nvSpPr>
          <p:spPr>
            <a:xfrm>
              <a:off x="4528975" y="1290125"/>
              <a:ext cx="37625" cy="25075"/>
            </a:xfrm>
            <a:custGeom>
              <a:avLst/>
              <a:gdLst/>
              <a:ahLst/>
              <a:cxnLst/>
              <a:rect l="l" t="t" r="r" b="b"/>
              <a:pathLst>
                <a:path w="1505" h="1003" extrusionOk="0">
                  <a:moveTo>
                    <a:pt x="1454" y="0"/>
                  </a:moveTo>
                  <a:cubicBezTo>
                    <a:pt x="903" y="176"/>
                    <a:pt x="402" y="502"/>
                    <a:pt x="26" y="928"/>
                  </a:cubicBezTo>
                  <a:cubicBezTo>
                    <a:pt x="1" y="928"/>
                    <a:pt x="1" y="978"/>
                    <a:pt x="26" y="978"/>
                  </a:cubicBezTo>
                  <a:cubicBezTo>
                    <a:pt x="26" y="978"/>
                    <a:pt x="51" y="1003"/>
                    <a:pt x="51" y="1003"/>
                  </a:cubicBezTo>
                  <a:cubicBezTo>
                    <a:pt x="51" y="1003"/>
                    <a:pt x="76" y="978"/>
                    <a:pt x="76" y="978"/>
                  </a:cubicBezTo>
                  <a:cubicBezTo>
                    <a:pt x="452" y="577"/>
                    <a:pt x="953" y="251"/>
                    <a:pt x="1479" y="101"/>
                  </a:cubicBezTo>
                  <a:cubicBezTo>
                    <a:pt x="1504" y="76"/>
                    <a:pt x="1504" y="51"/>
                    <a:pt x="1504" y="25"/>
                  </a:cubicBezTo>
                  <a:cubicBezTo>
                    <a:pt x="1504" y="25"/>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
            <p:cNvSpPr/>
            <p:nvPr/>
          </p:nvSpPr>
          <p:spPr>
            <a:xfrm>
              <a:off x="4535250" y="1298900"/>
              <a:ext cx="41375" cy="25075"/>
            </a:xfrm>
            <a:custGeom>
              <a:avLst/>
              <a:gdLst/>
              <a:ahLst/>
              <a:cxnLst/>
              <a:rect l="l" t="t" r="r" b="b"/>
              <a:pathLst>
                <a:path w="1655" h="1003" extrusionOk="0">
                  <a:moveTo>
                    <a:pt x="1579" y="0"/>
                  </a:moveTo>
                  <a:cubicBezTo>
                    <a:pt x="1003" y="201"/>
                    <a:pt x="451" y="527"/>
                    <a:pt x="25" y="953"/>
                  </a:cubicBezTo>
                  <a:cubicBezTo>
                    <a:pt x="0" y="953"/>
                    <a:pt x="0" y="978"/>
                    <a:pt x="0" y="1003"/>
                  </a:cubicBezTo>
                  <a:lnTo>
                    <a:pt x="75" y="1003"/>
                  </a:lnTo>
                  <a:cubicBezTo>
                    <a:pt x="501" y="602"/>
                    <a:pt x="1053" y="276"/>
                    <a:pt x="1604" y="75"/>
                  </a:cubicBezTo>
                  <a:cubicBezTo>
                    <a:pt x="1629" y="75"/>
                    <a:pt x="1654" y="50"/>
                    <a:pt x="1629" y="25"/>
                  </a:cubicBezTo>
                  <a:cubicBezTo>
                    <a:pt x="1629" y="0"/>
                    <a:pt x="1604"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
            <p:cNvSpPr/>
            <p:nvPr/>
          </p:nvSpPr>
          <p:spPr>
            <a:xfrm>
              <a:off x="4545275" y="1309550"/>
              <a:ext cx="32600" cy="20700"/>
            </a:xfrm>
            <a:custGeom>
              <a:avLst/>
              <a:gdLst/>
              <a:ahLst/>
              <a:cxnLst/>
              <a:rect l="l" t="t" r="r" b="b"/>
              <a:pathLst>
                <a:path w="1304" h="828" extrusionOk="0">
                  <a:moveTo>
                    <a:pt x="1253" y="0"/>
                  </a:moveTo>
                  <a:cubicBezTo>
                    <a:pt x="802" y="201"/>
                    <a:pt x="376" y="452"/>
                    <a:pt x="0" y="752"/>
                  </a:cubicBezTo>
                  <a:cubicBezTo>
                    <a:pt x="0" y="777"/>
                    <a:pt x="0" y="802"/>
                    <a:pt x="0" y="827"/>
                  </a:cubicBezTo>
                  <a:lnTo>
                    <a:pt x="75" y="827"/>
                  </a:lnTo>
                  <a:cubicBezTo>
                    <a:pt x="426" y="527"/>
                    <a:pt x="852" y="276"/>
                    <a:pt x="1278" y="76"/>
                  </a:cubicBezTo>
                  <a:cubicBezTo>
                    <a:pt x="1303" y="76"/>
                    <a:pt x="1303" y="51"/>
                    <a:pt x="1303" y="25"/>
                  </a:cubicBezTo>
                  <a:cubicBezTo>
                    <a:pt x="1278" y="0"/>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
            <p:cNvSpPr/>
            <p:nvPr/>
          </p:nvSpPr>
          <p:spPr>
            <a:xfrm>
              <a:off x="4552150" y="1317425"/>
              <a:ext cx="39500" cy="20975"/>
            </a:xfrm>
            <a:custGeom>
              <a:avLst/>
              <a:gdLst/>
              <a:ahLst/>
              <a:cxnLst/>
              <a:rect l="l" t="t" r="r" b="b"/>
              <a:pathLst>
                <a:path w="1580" h="839" extrusionOk="0">
                  <a:moveTo>
                    <a:pt x="1551" y="1"/>
                  </a:moveTo>
                  <a:cubicBezTo>
                    <a:pt x="1544" y="1"/>
                    <a:pt x="1537" y="4"/>
                    <a:pt x="1530" y="11"/>
                  </a:cubicBezTo>
                  <a:lnTo>
                    <a:pt x="26" y="763"/>
                  </a:lnTo>
                  <a:cubicBezTo>
                    <a:pt x="1" y="763"/>
                    <a:pt x="1" y="788"/>
                    <a:pt x="26" y="813"/>
                  </a:cubicBezTo>
                  <a:cubicBezTo>
                    <a:pt x="26" y="813"/>
                    <a:pt x="26" y="838"/>
                    <a:pt x="51" y="838"/>
                  </a:cubicBezTo>
                  <a:lnTo>
                    <a:pt x="76" y="838"/>
                  </a:lnTo>
                  <a:lnTo>
                    <a:pt x="1555" y="86"/>
                  </a:lnTo>
                  <a:cubicBezTo>
                    <a:pt x="1580" y="86"/>
                    <a:pt x="1580" y="61"/>
                    <a:pt x="1580" y="36"/>
                  </a:cubicBezTo>
                  <a:cubicBezTo>
                    <a:pt x="1580" y="19"/>
                    <a:pt x="1567" y="1"/>
                    <a:pt x="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
            <p:cNvSpPr/>
            <p:nvPr/>
          </p:nvSpPr>
          <p:spPr>
            <a:xfrm>
              <a:off x="4556550" y="1327725"/>
              <a:ext cx="38875" cy="21950"/>
            </a:xfrm>
            <a:custGeom>
              <a:avLst/>
              <a:gdLst/>
              <a:ahLst/>
              <a:cxnLst/>
              <a:rect l="l" t="t" r="r" b="b"/>
              <a:pathLst>
                <a:path w="1555" h="878" extrusionOk="0">
                  <a:moveTo>
                    <a:pt x="1504" y="0"/>
                  </a:moveTo>
                  <a:cubicBezTo>
                    <a:pt x="953" y="201"/>
                    <a:pt x="451" y="476"/>
                    <a:pt x="0" y="802"/>
                  </a:cubicBezTo>
                  <a:cubicBezTo>
                    <a:pt x="0" y="827"/>
                    <a:pt x="0" y="852"/>
                    <a:pt x="0" y="877"/>
                  </a:cubicBezTo>
                  <a:lnTo>
                    <a:pt x="76" y="877"/>
                  </a:lnTo>
                  <a:cubicBezTo>
                    <a:pt x="502" y="552"/>
                    <a:pt x="1003" y="276"/>
                    <a:pt x="1529" y="75"/>
                  </a:cubicBezTo>
                  <a:cubicBezTo>
                    <a:pt x="1554" y="75"/>
                    <a:pt x="1554" y="50"/>
                    <a:pt x="1554" y="25"/>
                  </a:cubicBezTo>
                  <a:cubicBezTo>
                    <a:pt x="1529" y="0"/>
                    <a:pt x="1504"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
            <p:cNvSpPr/>
            <p:nvPr/>
          </p:nvSpPr>
          <p:spPr>
            <a:xfrm>
              <a:off x="4560925" y="1340250"/>
              <a:ext cx="37625" cy="21950"/>
            </a:xfrm>
            <a:custGeom>
              <a:avLst/>
              <a:gdLst/>
              <a:ahLst/>
              <a:cxnLst/>
              <a:rect l="l" t="t" r="r" b="b"/>
              <a:pathLst>
                <a:path w="1505" h="878" extrusionOk="0">
                  <a:moveTo>
                    <a:pt x="1454" y="0"/>
                  </a:moveTo>
                  <a:cubicBezTo>
                    <a:pt x="903" y="101"/>
                    <a:pt x="377" y="376"/>
                    <a:pt x="1" y="802"/>
                  </a:cubicBezTo>
                  <a:cubicBezTo>
                    <a:pt x="1" y="828"/>
                    <a:pt x="1" y="853"/>
                    <a:pt x="1" y="853"/>
                  </a:cubicBezTo>
                  <a:cubicBezTo>
                    <a:pt x="26" y="878"/>
                    <a:pt x="26" y="878"/>
                    <a:pt x="26" y="878"/>
                  </a:cubicBezTo>
                  <a:cubicBezTo>
                    <a:pt x="51" y="878"/>
                    <a:pt x="51" y="878"/>
                    <a:pt x="76" y="853"/>
                  </a:cubicBezTo>
                  <a:cubicBezTo>
                    <a:pt x="427" y="452"/>
                    <a:pt x="928" y="176"/>
                    <a:pt x="1479" y="76"/>
                  </a:cubicBezTo>
                  <a:cubicBezTo>
                    <a:pt x="1479" y="76"/>
                    <a:pt x="1505" y="51"/>
                    <a:pt x="1505" y="26"/>
                  </a:cubicBezTo>
                  <a:cubicBezTo>
                    <a:pt x="1505" y="26"/>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
            <p:cNvSpPr/>
            <p:nvPr/>
          </p:nvSpPr>
          <p:spPr>
            <a:xfrm>
              <a:off x="4567825" y="1351275"/>
              <a:ext cx="35100" cy="22825"/>
            </a:xfrm>
            <a:custGeom>
              <a:avLst/>
              <a:gdLst/>
              <a:ahLst/>
              <a:cxnLst/>
              <a:rect l="l" t="t" r="r" b="b"/>
              <a:pathLst>
                <a:path w="1404" h="913" extrusionOk="0">
                  <a:moveTo>
                    <a:pt x="1360" y="0"/>
                  </a:moveTo>
                  <a:cubicBezTo>
                    <a:pt x="1356" y="0"/>
                    <a:pt x="1354" y="3"/>
                    <a:pt x="1354" y="11"/>
                  </a:cubicBezTo>
                  <a:cubicBezTo>
                    <a:pt x="828" y="136"/>
                    <a:pt x="351" y="437"/>
                    <a:pt x="0" y="863"/>
                  </a:cubicBezTo>
                  <a:cubicBezTo>
                    <a:pt x="0" y="863"/>
                    <a:pt x="0" y="888"/>
                    <a:pt x="26" y="913"/>
                  </a:cubicBezTo>
                  <a:lnTo>
                    <a:pt x="76" y="913"/>
                  </a:lnTo>
                  <a:cubicBezTo>
                    <a:pt x="401" y="512"/>
                    <a:pt x="853" y="211"/>
                    <a:pt x="1354" y="86"/>
                  </a:cubicBezTo>
                  <a:cubicBezTo>
                    <a:pt x="1379" y="86"/>
                    <a:pt x="1404" y="61"/>
                    <a:pt x="1404" y="36"/>
                  </a:cubicBezTo>
                  <a:cubicBezTo>
                    <a:pt x="1386" y="18"/>
                    <a:pt x="136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
            <p:cNvSpPr/>
            <p:nvPr/>
          </p:nvSpPr>
          <p:spPr>
            <a:xfrm>
              <a:off x="4575350" y="1363800"/>
              <a:ext cx="31350" cy="21575"/>
            </a:xfrm>
            <a:custGeom>
              <a:avLst/>
              <a:gdLst/>
              <a:ahLst/>
              <a:cxnLst/>
              <a:rect l="l" t="t" r="r" b="b"/>
              <a:pathLst>
                <a:path w="1254" h="863" extrusionOk="0">
                  <a:moveTo>
                    <a:pt x="1225" y="0"/>
                  </a:moveTo>
                  <a:cubicBezTo>
                    <a:pt x="1218" y="0"/>
                    <a:pt x="1211" y="3"/>
                    <a:pt x="1203" y="11"/>
                  </a:cubicBezTo>
                  <a:cubicBezTo>
                    <a:pt x="752" y="161"/>
                    <a:pt x="326" y="437"/>
                    <a:pt x="25" y="788"/>
                  </a:cubicBezTo>
                  <a:cubicBezTo>
                    <a:pt x="0" y="813"/>
                    <a:pt x="0" y="838"/>
                    <a:pt x="25" y="863"/>
                  </a:cubicBezTo>
                  <a:lnTo>
                    <a:pt x="75" y="863"/>
                  </a:lnTo>
                  <a:cubicBezTo>
                    <a:pt x="401" y="512"/>
                    <a:pt x="777" y="236"/>
                    <a:pt x="1228" y="86"/>
                  </a:cubicBezTo>
                  <a:cubicBezTo>
                    <a:pt x="1253" y="86"/>
                    <a:pt x="1253" y="61"/>
                    <a:pt x="1253" y="36"/>
                  </a:cubicBezTo>
                  <a:cubicBezTo>
                    <a:pt x="1253" y="18"/>
                    <a:pt x="1241" y="0"/>
                    <a:pt x="1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
            <p:cNvSpPr/>
            <p:nvPr/>
          </p:nvSpPr>
          <p:spPr>
            <a:xfrm>
              <a:off x="4586000" y="1373450"/>
              <a:ext cx="33850" cy="20075"/>
            </a:xfrm>
            <a:custGeom>
              <a:avLst/>
              <a:gdLst/>
              <a:ahLst/>
              <a:cxnLst/>
              <a:rect l="l" t="t" r="r" b="b"/>
              <a:pathLst>
                <a:path w="1354" h="803" extrusionOk="0">
                  <a:moveTo>
                    <a:pt x="1278" y="1"/>
                  </a:moveTo>
                  <a:cubicBezTo>
                    <a:pt x="827" y="151"/>
                    <a:pt x="376" y="402"/>
                    <a:pt x="25" y="728"/>
                  </a:cubicBezTo>
                  <a:cubicBezTo>
                    <a:pt x="0" y="753"/>
                    <a:pt x="0" y="778"/>
                    <a:pt x="25" y="803"/>
                  </a:cubicBezTo>
                  <a:lnTo>
                    <a:pt x="75" y="803"/>
                  </a:lnTo>
                  <a:cubicBezTo>
                    <a:pt x="426" y="477"/>
                    <a:pt x="852" y="226"/>
                    <a:pt x="1304" y="76"/>
                  </a:cubicBezTo>
                  <a:cubicBezTo>
                    <a:pt x="1329" y="76"/>
                    <a:pt x="1354" y="51"/>
                    <a:pt x="1354" y="26"/>
                  </a:cubicBezTo>
                  <a:cubicBezTo>
                    <a:pt x="1329" y="1"/>
                    <a:pt x="1304"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
            <p:cNvSpPr/>
            <p:nvPr/>
          </p:nvSpPr>
          <p:spPr>
            <a:xfrm>
              <a:off x="4591625" y="1385350"/>
              <a:ext cx="35750" cy="22600"/>
            </a:xfrm>
            <a:custGeom>
              <a:avLst/>
              <a:gdLst/>
              <a:ahLst/>
              <a:cxnLst/>
              <a:rect l="l" t="t" r="r" b="b"/>
              <a:pathLst>
                <a:path w="1430" h="904" extrusionOk="0">
                  <a:moveTo>
                    <a:pt x="1354" y="1"/>
                  </a:moveTo>
                  <a:cubicBezTo>
                    <a:pt x="853" y="176"/>
                    <a:pt x="402" y="477"/>
                    <a:pt x="26" y="828"/>
                  </a:cubicBezTo>
                  <a:cubicBezTo>
                    <a:pt x="1" y="853"/>
                    <a:pt x="1" y="878"/>
                    <a:pt x="26" y="903"/>
                  </a:cubicBezTo>
                  <a:lnTo>
                    <a:pt x="76" y="903"/>
                  </a:lnTo>
                  <a:cubicBezTo>
                    <a:pt x="452" y="527"/>
                    <a:pt x="903" y="252"/>
                    <a:pt x="1404" y="76"/>
                  </a:cubicBezTo>
                  <a:cubicBezTo>
                    <a:pt x="1404" y="76"/>
                    <a:pt x="1429" y="51"/>
                    <a:pt x="1429" y="26"/>
                  </a:cubicBezTo>
                  <a:cubicBezTo>
                    <a:pt x="1404" y="1"/>
                    <a:pt x="13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
            <p:cNvSpPr/>
            <p:nvPr/>
          </p:nvSpPr>
          <p:spPr>
            <a:xfrm>
              <a:off x="4596650" y="1392250"/>
              <a:ext cx="45125" cy="25725"/>
            </a:xfrm>
            <a:custGeom>
              <a:avLst/>
              <a:gdLst/>
              <a:ahLst/>
              <a:cxnLst/>
              <a:rect l="l" t="t" r="r" b="b"/>
              <a:pathLst>
                <a:path w="1805" h="1029" extrusionOk="0">
                  <a:moveTo>
                    <a:pt x="1730" y="1"/>
                  </a:moveTo>
                  <a:cubicBezTo>
                    <a:pt x="1103" y="226"/>
                    <a:pt x="527" y="552"/>
                    <a:pt x="25" y="953"/>
                  </a:cubicBezTo>
                  <a:cubicBezTo>
                    <a:pt x="0" y="978"/>
                    <a:pt x="0" y="1003"/>
                    <a:pt x="25" y="1028"/>
                  </a:cubicBezTo>
                  <a:lnTo>
                    <a:pt x="76" y="1028"/>
                  </a:lnTo>
                  <a:cubicBezTo>
                    <a:pt x="577" y="602"/>
                    <a:pt x="1153" y="301"/>
                    <a:pt x="1755" y="76"/>
                  </a:cubicBezTo>
                  <a:cubicBezTo>
                    <a:pt x="1780" y="76"/>
                    <a:pt x="1805" y="51"/>
                    <a:pt x="1780" y="26"/>
                  </a:cubicBezTo>
                  <a:cubicBezTo>
                    <a:pt x="1780" y="1"/>
                    <a:pt x="1755"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
            <p:cNvSpPr/>
            <p:nvPr/>
          </p:nvSpPr>
          <p:spPr>
            <a:xfrm>
              <a:off x="4608550" y="1407025"/>
              <a:ext cx="35750" cy="21600"/>
            </a:xfrm>
            <a:custGeom>
              <a:avLst/>
              <a:gdLst/>
              <a:ahLst/>
              <a:cxnLst/>
              <a:rect l="l" t="t" r="r" b="b"/>
              <a:pathLst>
                <a:path w="1430" h="864" extrusionOk="0">
                  <a:moveTo>
                    <a:pt x="1400" y="1"/>
                  </a:moveTo>
                  <a:cubicBezTo>
                    <a:pt x="1394" y="1"/>
                    <a:pt x="1386" y="4"/>
                    <a:pt x="1379" y="11"/>
                  </a:cubicBezTo>
                  <a:cubicBezTo>
                    <a:pt x="853" y="136"/>
                    <a:pt x="402" y="412"/>
                    <a:pt x="26" y="788"/>
                  </a:cubicBezTo>
                  <a:cubicBezTo>
                    <a:pt x="1" y="813"/>
                    <a:pt x="1" y="838"/>
                    <a:pt x="26" y="863"/>
                  </a:cubicBezTo>
                  <a:lnTo>
                    <a:pt x="101" y="863"/>
                  </a:lnTo>
                  <a:cubicBezTo>
                    <a:pt x="452" y="487"/>
                    <a:pt x="903" y="212"/>
                    <a:pt x="1404" y="86"/>
                  </a:cubicBezTo>
                  <a:cubicBezTo>
                    <a:pt x="1429" y="86"/>
                    <a:pt x="1429" y="61"/>
                    <a:pt x="1429" y="36"/>
                  </a:cubicBezTo>
                  <a:cubicBezTo>
                    <a:pt x="1429" y="19"/>
                    <a:pt x="1417" y="1"/>
                    <a:pt x="1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
            <p:cNvSpPr/>
            <p:nvPr/>
          </p:nvSpPr>
          <p:spPr>
            <a:xfrm>
              <a:off x="4616075" y="1417325"/>
              <a:ext cx="37625" cy="21950"/>
            </a:xfrm>
            <a:custGeom>
              <a:avLst/>
              <a:gdLst/>
              <a:ahLst/>
              <a:cxnLst/>
              <a:rect l="l" t="t" r="r" b="b"/>
              <a:pathLst>
                <a:path w="1505" h="878" extrusionOk="0">
                  <a:moveTo>
                    <a:pt x="1454" y="0"/>
                  </a:moveTo>
                  <a:cubicBezTo>
                    <a:pt x="903" y="100"/>
                    <a:pt x="401" y="401"/>
                    <a:pt x="0" y="802"/>
                  </a:cubicBezTo>
                  <a:cubicBezTo>
                    <a:pt x="0" y="827"/>
                    <a:pt x="0" y="852"/>
                    <a:pt x="0" y="877"/>
                  </a:cubicBezTo>
                  <a:lnTo>
                    <a:pt x="50" y="877"/>
                  </a:lnTo>
                  <a:cubicBezTo>
                    <a:pt x="50" y="877"/>
                    <a:pt x="75" y="877"/>
                    <a:pt x="75" y="852"/>
                  </a:cubicBezTo>
                  <a:cubicBezTo>
                    <a:pt x="451" y="476"/>
                    <a:pt x="928" y="201"/>
                    <a:pt x="1479" y="75"/>
                  </a:cubicBezTo>
                  <a:cubicBezTo>
                    <a:pt x="1504" y="75"/>
                    <a:pt x="1504"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
            <p:cNvSpPr/>
            <p:nvPr/>
          </p:nvSpPr>
          <p:spPr>
            <a:xfrm>
              <a:off x="4622325" y="1427075"/>
              <a:ext cx="40125" cy="24100"/>
            </a:xfrm>
            <a:custGeom>
              <a:avLst/>
              <a:gdLst/>
              <a:ahLst/>
              <a:cxnLst/>
              <a:rect l="l" t="t" r="r" b="b"/>
              <a:pathLst>
                <a:path w="1605" h="964" extrusionOk="0">
                  <a:moveTo>
                    <a:pt x="1576" y="1"/>
                  </a:moveTo>
                  <a:cubicBezTo>
                    <a:pt x="1569" y="1"/>
                    <a:pt x="1562" y="4"/>
                    <a:pt x="1555" y="11"/>
                  </a:cubicBezTo>
                  <a:cubicBezTo>
                    <a:pt x="978" y="187"/>
                    <a:pt x="452" y="487"/>
                    <a:pt x="26" y="888"/>
                  </a:cubicBezTo>
                  <a:cubicBezTo>
                    <a:pt x="1" y="888"/>
                    <a:pt x="1" y="913"/>
                    <a:pt x="26" y="939"/>
                  </a:cubicBezTo>
                  <a:cubicBezTo>
                    <a:pt x="26" y="964"/>
                    <a:pt x="26" y="964"/>
                    <a:pt x="51" y="964"/>
                  </a:cubicBezTo>
                  <a:cubicBezTo>
                    <a:pt x="51" y="964"/>
                    <a:pt x="76" y="964"/>
                    <a:pt x="76" y="939"/>
                  </a:cubicBezTo>
                  <a:cubicBezTo>
                    <a:pt x="502" y="563"/>
                    <a:pt x="1028" y="262"/>
                    <a:pt x="1580" y="86"/>
                  </a:cubicBezTo>
                  <a:cubicBezTo>
                    <a:pt x="1605" y="86"/>
                    <a:pt x="1605" y="61"/>
                    <a:pt x="1605" y="36"/>
                  </a:cubicBezTo>
                  <a:cubicBezTo>
                    <a:pt x="1605" y="19"/>
                    <a:pt x="1592"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
            <p:cNvSpPr/>
            <p:nvPr/>
          </p:nvSpPr>
          <p:spPr>
            <a:xfrm>
              <a:off x="4629225" y="1437375"/>
              <a:ext cx="41375" cy="23825"/>
            </a:xfrm>
            <a:custGeom>
              <a:avLst/>
              <a:gdLst/>
              <a:ahLst/>
              <a:cxnLst/>
              <a:rect l="l" t="t" r="r" b="b"/>
              <a:pathLst>
                <a:path w="1655" h="953" extrusionOk="0">
                  <a:moveTo>
                    <a:pt x="1580" y="0"/>
                  </a:moveTo>
                  <a:cubicBezTo>
                    <a:pt x="1028" y="201"/>
                    <a:pt x="477" y="501"/>
                    <a:pt x="26" y="877"/>
                  </a:cubicBezTo>
                  <a:cubicBezTo>
                    <a:pt x="1" y="902"/>
                    <a:pt x="1" y="928"/>
                    <a:pt x="26" y="928"/>
                  </a:cubicBezTo>
                  <a:cubicBezTo>
                    <a:pt x="26" y="953"/>
                    <a:pt x="26" y="953"/>
                    <a:pt x="51" y="953"/>
                  </a:cubicBezTo>
                  <a:lnTo>
                    <a:pt x="76" y="953"/>
                  </a:lnTo>
                  <a:cubicBezTo>
                    <a:pt x="527" y="577"/>
                    <a:pt x="1053" y="276"/>
                    <a:pt x="1605" y="100"/>
                  </a:cubicBezTo>
                  <a:cubicBezTo>
                    <a:pt x="1630" y="75"/>
                    <a:pt x="1655" y="50"/>
                    <a:pt x="1630" y="50"/>
                  </a:cubicBezTo>
                  <a:cubicBezTo>
                    <a:pt x="1630" y="25"/>
                    <a:pt x="1605" y="0"/>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
            <p:cNvSpPr/>
            <p:nvPr/>
          </p:nvSpPr>
          <p:spPr>
            <a:xfrm>
              <a:off x="4632350" y="1446150"/>
              <a:ext cx="47650" cy="25700"/>
            </a:xfrm>
            <a:custGeom>
              <a:avLst/>
              <a:gdLst/>
              <a:ahLst/>
              <a:cxnLst/>
              <a:rect l="l" t="t" r="r" b="b"/>
              <a:pathLst>
                <a:path w="1906" h="1028" extrusionOk="0">
                  <a:moveTo>
                    <a:pt x="1831" y="0"/>
                  </a:moveTo>
                  <a:cubicBezTo>
                    <a:pt x="1179" y="201"/>
                    <a:pt x="552" y="526"/>
                    <a:pt x="26" y="952"/>
                  </a:cubicBezTo>
                  <a:cubicBezTo>
                    <a:pt x="1" y="978"/>
                    <a:pt x="1" y="1003"/>
                    <a:pt x="26" y="1003"/>
                  </a:cubicBezTo>
                  <a:cubicBezTo>
                    <a:pt x="26" y="1028"/>
                    <a:pt x="51" y="1028"/>
                    <a:pt x="51" y="1028"/>
                  </a:cubicBezTo>
                  <a:lnTo>
                    <a:pt x="76" y="1028"/>
                  </a:lnTo>
                  <a:cubicBezTo>
                    <a:pt x="602" y="602"/>
                    <a:pt x="1229" y="276"/>
                    <a:pt x="1856" y="100"/>
                  </a:cubicBezTo>
                  <a:cubicBezTo>
                    <a:pt x="1881" y="100"/>
                    <a:pt x="1906" y="75"/>
                    <a:pt x="1906" y="50"/>
                  </a:cubicBezTo>
                  <a:cubicBezTo>
                    <a:pt x="1881" y="25"/>
                    <a:pt x="1856" y="0"/>
                    <a:pt x="1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
            <p:cNvSpPr/>
            <p:nvPr/>
          </p:nvSpPr>
          <p:spPr>
            <a:xfrm>
              <a:off x="4637375" y="1457425"/>
              <a:ext cx="47025" cy="26325"/>
            </a:xfrm>
            <a:custGeom>
              <a:avLst/>
              <a:gdLst/>
              <a:ahLst/>
              <a:cxnLst/>
              <a:rect l="l" t="t" r="r" b="b"/>
              <a:pathLst>
                <a:path w="1881" h="1053" extrusionOk="0">
                  <a:moveTo>
                    <a:pt x="1805" y="0"/>
                  </a:moveTo>
                  <a:cubicBezTo>
                    <a:pt x="1178" y="226"/>
                    <a:pt x="577" y="552"/>
                    <a:pt x="25" y="978"/>
                  </a:cubicBezTo>
                  <a:cubicBezTo>
                    <a:pt x="0" y="978"/>
                    <a:pt x="0" y="1003"/>
                    <a:pt x="0" y="1028"/>
                  </a:cubicBezTo>
                  <a:cubicBezTo>
                    <a:pt x="25" y="1028"/>
                    <a:pt x="25" y="1053"/>
                    <a:pt x="51" y="1053"/>
                  </a:cubicBezTo>
                  <a:cubicBezTo>
                    <a:pt x="51" y="1053"/>
                    <a:pt x="76" y="1053"/>
                    <a:pt x="76" y="1028"/>
                  </a:cubicBezTo>
                  <a:cubicBezTo>
                    <a:pt x="602" y="627"/>
                    <a:pt x="1203" y="301"/>
                    <a:pt x="1830" y="75"/>
                  </a:cubicBezTo>
                  <a:cubicBezTo>
                    <a:pt x="1855" y="75"/>
                    <a:pt x="1880"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
            <p:cNvSpPr/>
            <p:nvPr/>
          </p:nvSpPr>
          <p:spPr>
            <a:xfrm>
              <a:off x="4642375" y="1465575"/>
              <a:ext cx="50150" cy="27575"/>
            </a:xfrm>
            <a:custGeom>
              <a:avLst/>
              <a:gdLst/>
              <a:ahLst/>
              <a:cxnLst/>
              <a:rect l="l" t="t" r="r" b="b"/>
              <a:pathLst>
                <a:path w="2006" h="1103" extrusionOk="0">
                  <a:moveTo>
                    <a:pt x="1956" y="0"/>
                  </a:moveTo>
                  <a:cubicBezTo>
                    <a:pt x="1279" y="276"/>
                    <a:pt x="627" y="602"/>
                    <a:pt x="26" y="1003"/>
                  </a:cubicBezTo>
                  <a:cubicBezTo>
                    <a:pt x="26" y="1028"/>
                    <a:pt x="1" y="1053"/>
                    <a:pt x="26" y="1078"/>
                  </a:cubicBezTo>
                  <a:cubicBezTo>
                    <a:pt x="26" y="1078"/>
                    <a:pt x="51" y="1103"/>
                    <a:pt x="51" y="1103"/>
                  </a:cubicBezTo>
                  <a:cubicBezTo>
                    <a:pt x="76" y="1103"/>
                    <a:pt x="76" y="1078"/>
                    <a:pt x="76" y="1078"/>
                  </a:cubicBezTo>
                  <a:cubicBezTo>
                    <a:pt x="678" y="677"/>
                    <a:pt x="1329" y="351"/>
                    <a:pt x="1981" y="100"/>
                  </a:cubicBezTo>
                  <a:cubicBezTo>
                    <a:pt x="2006" y="75"/>
                    <a:pt x="2006" y="50"/>
                    <a:pt x="2006" y="25"/>
                  </a:cubicBezTo>
                  <a:cubicBezTo>
                    <a:pt x="2006" y="0"/>
                    <a:pt x="1981"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
            <p:cNvSpPr/>
            <p:nvPr/>
          </p:nvSpPr>
          <p:spPr>
            <a:xfrm>
              <a:off x="4644900" y="1471825"/>
              <a:ext cx="63925" cy="32600"/>
            </a:xfrm>
            <a:custGeom>
              <a:avLst/>
              <a:gdLst/>
              <a:ahLst/>
              <a:cxnLst/>
              <a:rect l="l" t="t" r="r" b="b"/>
              <a:pathLst>
                <a:path w="2557" h="1304" extrusionOk="0">
                  <a:moveTo>
                    <a:pt x="2506" y="1"/>
                  </a:moveTo>
                  <a:cubicBezTo>
                    <a:pt x="1629" y="301"/>
                    <a:pt x="802" y="727"/>
                    <a:pt x="25" y="1229"/>
                  </a:cubicBezTo>
                  <a:cubicBezTo>
                    <a:pt x="0" y="1229"/>
                    <a:pt x="0" y="1254"/>
                    <a:pt x="25" y="1279"/>
                  </a:cubicBezTo>
                  <a:cubicBezTo>
                    <a:pt x="25" y="1304"/>
                    <a:pt x="50" y="1304"/>
                    <a:pt x="50" y="1304"/>
                  </a:cubicBezTo>
                  <a:lnTo>
                    <a:pt x="75" y="1304"/>
                  </a:lnTo>
                  <a:cubicBezTo>
                    <a:pt x="827" y="803"/>
                    <a:pt x="1654" y="377"/>
                    <a:pt x="2532" y="76"/>
                  </a:cubicBezTo>
                  <a:cubicBezTo>
                    <a:pt x="2557" y="76"/>
                    <a:pt x="2557" y="51"/>
                    <a:pt x="2557" y="26"/>
                  </a:cubicBezTo>
                  <a:cubicBezTo>
                    <a:pt x="2532" y="1"/>
                    <a:pt x="2532"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
            <p:cNvSpPr/>
            <p:nvPr/>
          </p:nvSpPr>
          <p:spPr>
            <a:xfrm>
              <a:off x="4650525" y="1479350"/>
              <a:ext cx="65200" cy="33225"/>
            </a:xfrm>
            <a:custGeom>
              <a:avLst/>
              <a:gdLst/>
              <a:ahLst/>
              <a:cxnLst/>
              <a:rect l="l" t="t" r="r" b="b"/>
              <a:pathLst>
                <a:path w="2608" h="1329" extrusionOk="0">
                  <a:moveTo>
                    <a:pt x="2557" y="0"/>
                  </a:moveTo>
                  <a:cubicBezTo>
                    <a:pt x="1680" y="351"/>
                    <a:pt x="828" y="777"/>
                    <a:pt x="26" y="1254"/>
                  </a:cubicBezTo>
                  <a:cubicBezTo>
                    <a:pt x="1" y="1254"/>
                    <a:pt x="1" y="1279"/>
                    <a:pt x="1" y="1304"/>
                  </a:cubicBezTo>
                  <a:cubicBezTo>
                    <a:pt x="1" y="1329"/>
                    <a:pt x="26" y="1329"/>
                    <a:pt x="26" y="1329"/>
                  </a:cubicBezTo>
                  <a:lnTo>
                    <a:pt x="51" y="1329"/>
                  </a:lnTo>
                  <a:cubicBezTo>
                    <a:pt x="878" y="853"/>
                    <a:pt x="1730" y="426"/>
                    <a:pt x="2582" y="76"/>
                  </a:cubicBezTo>
                  <a:cubicBezTo>
                    <a:pt x="2607" y="76"/>
                    <a:pt x="2607" y="51"/>
                    <a:pt x="2607" y="25"/>
                  </a:cubicBezTo>
                  <a:cubicBezTo>
                    <a:pt x="2607" y="0"/>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
            <p:cNvSpPr/>
            <p:nvPr/>
          </p:nvSpPr>
          <p:spPr>
            <a:xfrm>
              <a:off x="4656175" y="1488475"/>
              <a:ext cx="72700" cy="35375"/>
            </a:xfrm>
            <a:custGeom>
              <a:avLst/>
              <a:gdLst/>
              <a:ahLst/>
              <a:cxnLst/>
              <a:rect l="l" t="t" r="r" b="b"/>
              <a:pathLst>
                <a:path w="2908" h="1415" extrusionOk="0">
                  <a:moveTo>
                    <a:pt x="2879" y="1"/>
                  </a:moveTo>
                  <a:cubicBezTo>
                    <a:pt x="2872" y="1"/>
                    <a:pt x="2865" y="4"/>
                    <a:pt x="2857" y="11"/>
                  </a:cubicBezTo>
                  <a:cubicBezTo>
                    <a:pt x="1855" y="312"/>
                    <a:pt x="903" y="763"/>
                    <a:pt x="25" y="1340"/>
                  </a:cubicBezTo>
                  <a:cubicBezTo>
                    <a:pt x="0" y="1340"/>
                    <a:pt x="0" y="1365"/>
                    <a:pt x="25" y="1390"/>
                  </a:cubicBezTo>
                  <a:cubicBezTo>
                    <a:pt x="25" y="1390"/>
                    <a:pt x="25" y="1415"/>
                    <a:pt x="50" y="1415"/>
                  </a:cubicBezTo>
                  <a:cubicBezTo>
                    <a:pt x="50" y="1415"/>
                    <a:pt x="75" y="1415"/>
                    <a:pt x="75" y="1390"/>
                  </a:cubicBezTo>
                  <a:cubicBezTo>
                    <a:pt x="928" y="838"/>
                    <a:pt x="1880" y="387"/>
                    <a:pt x="2883" y="87"/>
                  </a:cubicBezTo>
                  <a:cubicBezTo>
                    <a:pt x="2908" y="87"/>
                    <a:pt x="2908" y="61"/>
                    <a:pt x="2908" y="36"/>
                  </a:cubicBezTo>
                  <a:cubicBezTo>
                    <a:pt x="2908" y="19"/>
                    <a:pt x="289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
            <p:cNvSpPr/>
            <p:nvPr/>
          </p:nvSpPr>
          <p:spPr>
            <a:xfrm>
              <a:off x="4662425" y="1503775"/>
              <a:ext cx="62700" cy="28850"/>
            </a:xfrm>
            <a:custGeom>
              <a:avLst/>
              <a:gdLst/>
              <a:ahLst/>
              <a:cxnLst/>
              <a:rect l="l" t="t" r="r" b="b"/>
              <a:pathLst>
                <a:path w="2508" h="1154" extrusionOk="0">
                  <a:moveTo>
                    <a:pt x="2432" y="1"/>
                  </a:moveTo>
                  <a:cubicBezTo>
                    <a:pt x="1580" y="226"/>
                    <a:pt x="753" y="602"/>
                    <a:pt x="26" y="1079"/>
                  </a:cubicBezTo>
                  <a:cubicBezTo>
                    <a:pt x="1" y="1104"/>
                    <a:pt x="1" y="1129"/>
                    <a:pt x="1" y="1154"/>
                  </a:cubicBezTo>
                  <a:lnTo>
                    <a:pt x="76" y="1154"/>
                  </a:lnTo>
                  <a:cubicBezTo>
                    <a:pt x="803" y="678"/>
                    <a:pt x="1605" y="302"/>
                    <a:pt x="2457" y="76"/>
                  </a:cubicBezTo>
                  <a:cubicBezTo>
                    <a:pt x="2482" y="76"/>
                    <a:pt x="2507" y="51"/>
                    <a:pt x="2482" y="26"/>
                  </a:cubicBezTo>
                  <a:cubicBezTo>
                    <a:pt x="2482" y="1"/>
                    <a:pt x="245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
            <p:cNvSpPr/>
            <p:nvPr/>
          </p:nvSpPr>
          <p:spPr>
            <a:xfrm>
              <a:off x="4664325" y="1512550"/>
              <a:ext cx="63300" cy="29475"/>
            </a:xfrm>
            <a:custGeom>
              <a:avLst/>
              <a:gdLst/>
              <a:ahLst/>
              <a:cxnLst/>
              <a:rect l="l" t="t" r="r" b="b"/>
              <a:pathLst>
                <a:path w="2532" h="1179" extrusionOk="0">
                  <a:moveTo>
                    <a:pt x="2456" y="1"/>
                  </a:moveTo>
                  <a:cubicBezTo>
                    <a:pt x="1604" y="251"/>
                    <a:pt x="777" y="627"/>
                    <a:pt x="25" y="1103"/>
                  </a:cubicBezTo>
                  <a:cubicBezTo>
                    <a:pt x="0" y="1129"/>
                    <a:pt x="0" y="1154"/>
                    <a:pt x="25" y="1179"/>
                  </a:cubicBezTo>
                  <a:lnTo>
                    <a:pt x="75" y="1179"/>
                  </a:lnTo>
                  <a:cubicBezTo>
                    <a:pt x="827" y="702"/>
                    <a:pt x="1629" y="327"/>
                    <a:pt x="2481" y="76"/>
                  </a:cubicBezTo>
                  <a:cubicBezTo>
                    <a:pt x="2506" y="76"/>
                    <a:pt x="2531" y="51"/>
                    <a:pt x="2531" y="26"/>
                  </a:cubicBezTo>
                  <a:cubicBezTo>
                    <a:pt x="2506" y="1"/>
                    <a:pt x="2481" y="1"/>
                    <a:pt x="2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
            <p:cNvSpPr/>
            <p:nvPr/>
          </p:nvSpPr>
          <p:spPr>
            <a:xfrm>
              <a:off x="4668700" y="1527600"/>
              <a:ext cx="60175" cy="27575"/>
            </a:xfrm>
            <a:custGeom>
              <a:avLst/>
              <a:gdLst/>
              <a:ahLst/>
              <a:cxnLst/>
              <a:rect l="l" t="t" r="r" b="b"/>
              <a:pathLst>
                <a:path w="2407" h="1103" extrusionOk="0">
                  <a:moveTo>
                    <a:pt x="2331" y="0"/>
                  </a:moveTo>
                  <a:cubicBezTo>
                    <a:pt x="1529" y="226"/>
                    <a:pt x="752" y="577"/>
                    <a:pt x="26" y="1028"/>
                  </a:cubicBezTo>
                  <a:cubicBezTo>
                    <a:pt x="26" y="1053"/>
                    <a:pt x="1" y="1078"/>
                    <a:pt x="26" y="1103"/>
                  </a:cubicBezTo>
                  <a:lnTo>
                    <a:pt x="76" y="1103"/>
                  </a:lnTo>
                  <a:cubicBezTo>
                    <a:pt x="778" y="652"/>
                    <a:pt x="1554" y="326"/>
                    <a:pt x="2356" y="75"/>
                  </a:cubicBezTo>
                  <a:cubicBezTo>
                    <a:pt x="2382" y="75"/>
                    <a:pt x="2407" y="50"/>
                    <a:pt x="2407" y="25"/>
                  </a:cubicBezTo>
                  <a:cubicBezTo>
                    <a:pt x="2382" y="0"/>
                    <a:pt x="2356" y="0"/>
                    <a:pt x="2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
            <p:cNvSpPr/>
            <p:nvPr/>
          </p:nvSpPr>
          <p:spPr>
            <a:xfrm>
              <a:off x="4676225" y="1537975"/>
              <a:ext cx="60800" cy="27225"/>
            </a:xfrm>
            <a:custGeom>
              <a:avLst/>
              <a:gdLst/>
              <a:ahLst/>
              <a:cxnLst/>
              <a:rect l="l" t="t" r="r" b="b"/>
              <a:pathLst>
                <a:path w="2432" h="1089" extrusionOk="0">
                  <a:moveTo>
                    <a:pt x="2403" y="1"/>
                  </a:moveTo>
                  <a:cubicBezTo>
                    <a:pt x="2396" y="1"/>
                    <a:pt x="2389" y="4"/>
                    <a:pt x="2381" y="11"/>
                  </a:cubicBezTo>
                  <a:cubicBezTo>
                    <a:pt x="1554" y="237"/>
                    <a:pt x="777" y="563"/>
                    <a:pt x="25" y="1014"/>
                  </a:cubicBezTo>
                  <a:cubicBezTo>
                    <a:pt x="0" y="1014"/>
                    <a:pt x="0" y="1064"/>
                    <a:pt x="25" y="1064"/>
                  </a:cubicBezTo>
                  <a:cubicBezTo>
                    <a:pt x="25" y="1089"/>
                    <a:pt x="50" y="1089"/>
                    <a:pt x="50" y="1089"/>
                  </a:cubicBezTo>
                  <a:lnTo>
                    <a:pt x="76" y="1089"/>
                  </a:lnTo>
                  <a:cubicBezTo>
                    <a:pt x="802" y="638"/>
                    <a:pt x="1579" y="312"/>
                    <a:pt x="2406" y="86"/>
                  </a:cubicBezTo>
                  <a:cubicBezTo>
                    <a:pt x="2431" y="86"/>
                    <a:pt x="2431" y="61"/>
                    <a:pt x="2431" y="36"/>
                  </a:cubicBezTo>
                  <a:cubicBezTo>
                    <a:pt x="2431" y="19"/>
                    <a:pt x="2419" y="1"/>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
            <p:cNvSpPr/>
            <p:nvPr/>
          </p:nvSpPr>
          <p:spPr>
            <a:xfrm>
              <a:off x="4678100" y="1546400"/>
              <a:ext cx="70200" cy="31975"/>
            </a:xfrm>
            <a:custGeom>
              <a:avLst/>
              <a:gdLst/>
              <a:ahLst/>
              <a:cxnLst/>
              <a:rect l="l" t="t" r="r" b="b"/>
              <a:pathLst>
                <a:path w="2808" h="1279" extrusionOk="0">
                  <a:moveTo>
                    <a:pt x="2757" y="0"/>
                  </a:moveTo>
                  <a:cubicBezTo>
                    <a:pt x="1805" y="276"/>
                    <a:pt x="878" y="702"/>
                    <a:pt x="26" y="1203"/>
                  </a:cubicBezTo>
                  <a:cubicBezTo>
                    <a:pt x="1" y="1228"/>
                    <a:pt x="1" y="1253"/>
                    <a:pt x="1" y="1278"/>
                  </a:cubicBezTo>
                  <a:lnTo>
                    <a:pt x="51" y="1278"/>
                  </a:lnTo>
                  <a:cubicBezTo>
                    <a:pt x="903" y="777"/>
                    <a:pt x="1830" y="376"/>
                    <a:pt x="2782" y="75"/>
                  </a:cubicBezTo>
                  <a:cubicBezTo>
                    <a:pt x="2808" y="75"/>
                    <a:pt x="2808" y="50"/>
                    <a:pt x="2808" y="25"/>
                  </a:cubicBezTo>
                  <a:cubicBezTo>
                    <a:pt x="2808" y="0"/>
                    <a:pt x="2782" y="0"/>
                    <a:pt x="2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
            <p:cNvSpPr/>
            <p:nvPr/>
          </p:nvSpPr>
          <p:spPr>
            <a:xfrm>
              <a:off x="4683125" y="1562050"/>
              <a:ext cx="65800" cy="28850"/>
            </a:xfrm>
            <a:custGeom>
              <a:avLst/>
              <a:gdLst/>
              <a:ahLst/>
              <a:cxnLst/>
              <a:rect l="l" t="t" r="r" b="b"/>
              <a:pathLst>
                <a:path w="2632" h="1154" extrusionOk="0">
                  <a:moveTo>
                    <a:pt x="2556" y="1"/>
                  </a:moveTo>
                  <a:cubicBezTo>
                    <a:pt x="1654" y="226"/>
                    <a:pt x="802" y="577"/>
                    <a:pt x="25" y="1053"/>
                  </a:cubicBezTo>
                  <a:cubicBezTo>
                    <a:pt x="0" y="1078"/>
                    <a:pt x="0" y="1103"/>
                    <a:pt x="0" y="1129"/>
                  </a:cubicBezTo>
                  <a:cubicBezTo>
                    <a:pt x="0" y="1129"/>
                    <a:pt x="25" y="1154"/>
                    <a:pt x="50" y="1154"/>
                  </a:cubicBezTo>
                  <a:cubicBezTo>
                    <a:pt x="50" y="1154"/>
                    <a:pt x="50" y="1129"/>
                    <a:pt x="75" y="1129"/>
                  </a:cubicBezTo>
                  <a:cubicBezTo>
                    <a:pt x="852" y="652"/>
                    <a:pt x="1704" y="301"/>
                    <a:pt x="2581" y="76"/>
                  </a:cubicBezTo>
                  <a:cubicBezTo>
                    <a:pt x="2607" y="76"/>
                    <a:pt x="2632" y="51"/>
                    <a:pt x="2632" y="26"/>
                  </a:cubicBezTo>
                  <a:cubicBezTo>
                    <a:pt x="2607" y="1"/>
                    <a:pt x="258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
            <p:cNvSpPr/>
            <p:nvPr/>
          </p:nvSpPr>
          <p:spPr>
            <a:xfrm>
              <a:off x="4685625" y="1572075"/>
              <a:ext cx="68325" cy="30100"/>
            </a:xfrm>
            <a:custGeom>
              <a:avLst/>
              <a:gdLst/>
              <a:ahLst/>
              <a:cxnLst/>
              <a:rect l="l" t="t" r="r" b="b"/>
              <a:pathLst>
                <a:path w="2733" h="1204" extrusionOk="0">
                  <a:moveTo>
                    <a:pt x="2682" y="1"/>
                  </a:moveTo>
                  <a:cubicBezTo>
                    <a:pt x="1730" y="176"/>
                    <a:pt x="802" y="577"/>
                    <a:pt x="0" y="1129"/>
                  </a:cubicBezTo>
                  <a:cubicBezTo>
                    <a:pt x="0" y="1129"/>
                    <a:pt x="0" y="1179"/>
                    <a:pt x="0" y="1179"/>
                  </a:cubicBezTo>
                  <a:cubicBezTo>
                    <a:pt x="0" y="1204"/>
                    <a:pt x="25" y="1204"/>
                    <a:pt x="25" y="1204"/>
                  </a:cubicBezTo>
                  <a:lnTo>
                    <a:pt x="50" y="1204"/>
                  </a:lnTo>
                  <a:cubicBezTo>
                    <a:pt x="852" y="652"/>
                    <a:pt x="1755" y="276"/>
                    <a:pt x="2707" y="76"/>
                  </a:cubicBezTo>
                  <a:cubicBezTo>
                    <a:pt x="2732" y="76"/>
                    <a:pt x="2732" y="51"/>
                    <a:pt x="2732" y="26"/>
                  </a:cubicBezTo>
                  <a:cubicBezTo>
                    <a:pt x="2732" y="1"/>
                    <a:pt x="2707" y="1"/>
                    <a:pt x="2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
            <p:cNvSpPr/>
            <p:nvPr/>
          </p:nvSpPr>
          <p:spPr>
            <a:xfrm>
              <a:off x="4693775" y="1585250"/>
              <a:ext cx="58900" cy="26325"/>
            </a:xfrm>
            <a:custGeom>
              <a:avLst/>
              <a:gdLst/>
              <a:ahLst/>
              <a:cxnLst/>
              <a:rect l="l" t="t" r="r" b="b"/>
              <a:pathLst>
                <a:path w="2356" h="1053" extrusionOk="0">
                  <a:moveTo>
                    <a:pt x="2306" y="0"/>
                  </a:moveTo>
                  <a:cubicBezTo>
                    <a:pt x="1504" y="175"/>
                    <a:pt x="702" y="501"/>
                    <a:pt x="25" y="977"/>
                  </a:cubicBezTo>
                  <a:cubicBezTo>
                    <a:pt x="25" y="1003"/>
                    <a:pt x="0" y="1028"/>
                    <a:pt x="25" y="1053"/>
                  </a:cubicBezTo>
                  <a:lnTo>
                    <a:pt x="75" y="1053"/>
                  </a:lnTo>
                  <a:cubicBezTo>
                    <a:pt x="752" y="576"/>
                    <a:pt x="1529" y="251"/>
                    <a:pt x="2331" y="100"/>
                  </a:cubicBezTo>
                  <a:cubicBezTo>
                    <a:pt x="2331" y="100"/>
                    <a:pt x="2356" y="75"/>
                    <a:pt x="2356" y="50"/>
                  </a:cubicBezTo>
                  <a:cubicBezTo>
                    <a:pt x="2356" y="25"/>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
            <p:cNvSpPr/>
            <p:nvPr/>
          </p:nvSpPr>
          <p:spPr>
            <a:xfrm>
              <a:off x="4698775" y="1601525"/>
              <a:ext cx="57050" cy="22575"/>
            </a:xfrm>
            <a:custGeom>
              <a:avLst/>
              <a:gdLst/>
              <a:ahLst/>
              <a:cxnLst/>
              <a:rect l="l" t="t" r="r" b="b"/>
              <a:pathLst>
                <a:path w="2282" h="903" extrusionOk="0">
                  <a:moveTo>
                    <a:pt x="2231" y="1"/>
                  </a:moveTo>
                  <a:cubicBezTo>
                    <a:pt x="1454" y="126"/>
                    <a:pt x="677" y="427"/>
                    <a:pt x="26" y="828"/>
                  </a:cubicBezTo>
                  <a:cubicBezTo>
                    <a:pt x="1" y="828"/>
                    <a:pt x="1" y="853"/>
                    <a:pt x="1" y="878"/>
                  </a:cubicBezTo>
                  <a:cubicBezTo>
                    <a:pt x="1" y="903"/>
                    <a:pt x="26" y="903"/>
                    <a:pt x="51" y="903"/>
                  </a:cubicBezTo>
                  <a:cubicBezTo>
                    <a:pt x="727" y="502"/>
                    <a:pt x="1479" y="226"/>
                    <a:pt x="2231" y="76"/>
                  </a:cubicBezTo>
                  <a:cubicBezTo>
                    <a:pt x="2256" y="76"/>
                    <a:pt x="2281" y="51"/>
                    <a:pt x="2256" y="26"/>
                  </a:cubicBezTo>
                  <a:cubicBezTo>
                    <a:pt x="2256" y="26"/>
                    <a:pt x="223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
            <p:cNvSpPr/>
            <p:nvPr/>
          </p:nvSpPr>
          <p:spPr>
            <a:xfrm>
              <a:off x="4701275" y="1612800"/>
              <a:ext cx="58300" cy="23850"/>
            </a:xfrm>
            <a:custGeom>
              <a:avLst/>
              <a:gdLst/>
              <a:ahLst/>
              <a:cxnLst/>
              <a:rect l="l" t="t" r="r" b="b"/>
              <a:pathLst>
                <a:path w="2332" h="954" extrusionOk="0">
                  <a:moveTo>
                    <a:pt x="2282" y="1"/>
                  </a:moveTo>
                  <a:cubicBezTo>
                    <a:pt x="1480" y="176"/>
                    <a:pt x="728" y="477"/>
                    <a:pt x="26" y="878"/>
                  </a:cubicBezTo>
                  <a:cubicBezTo>
                    <a:pt x="1" y="878"/>
                    <a:pt x="1" y="903"/>
                    <a:pt x="1" y="928"/>
                  </a:cubicBezTo>
                  <a:cubicBezTo>
                    <a:pt x="1" y="953"/>
                    <a:pt x="26" y="953"/>
                    <a:pt x="51" y="953"/>
                  </a:cubicBezTo>
                  <a:lnTo>
                    <a:pt x="76" y="953"/>
                  </a:lnTo>
                  <a:cubicBezTo>
                    <a:pt x="753" y="552"/>
                    <a:pt x="1505" y="251"/>
                    <a:pt x="2307" y="76"/>
                  </a:cubicBezTo>
                  <a:cubicBezTo>
                    <a:pt x="2307" y="76"/>
                    <a:pt x="2332" y="51"/>
                    <a:pt x="2332" y="26"/>
                  </a:cubicBezTo>
                  <a:cubicBezTo>
                    <a:pt x="2332" y="1"/>
                    <a:pt x="2307" y="1"/>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
            <p:cNvSpPr/>
            <p:nvPr/>
          </p:nvSpPr>
          <p:spPr>
            <a:xfrm>
              <a:off x="4706925" y="1624700"/>
              <a:ext cx="63300" cy="26350"/>
            </a:xfrm>
            <a:custGeom>
              <a:avLst/>
              <a:gdLst/>
              <a:ahLst/>
              <a:cxnLst/>
              <a:rect l="l" t="t" r="r" b="b"/>
              <a:pathLst>
                <a:path w="2532" h="1054" extrusionOk="0">
                  <a:moveTo>
                    <a:pt x="2457" y="1"/>
                  </a:moveTo>
                  <a:cubicBezTo>
                    <a:pt x="1604" y="201"/>
                    <a:pt x="777" y="527"/>
                    <a:pt x="25" y="978"/>
                  </a:cubicBezTo>
                  <a:cubicBezTo>
                    <a:pt x="0" y="978"/>
                    <a:pt x="0" y="1003"/>
                    <a:pt x="0" y="1029"/>
                  </a:cubicBezTo>
                  <a:cubicBezTo>
                    <a:pt x="0" y="1054"/>
                    <a:pt x="25" y="1054"/>
                    <a:pt x="51" y="1054"/>
                  </a:cubicBezTo>
                  <a:cubicBezTo>
                    <a:pt x="827" y="602"/>
                    <a:pt x="1629" y="277"/>
                    <a:pt x="2482" y="101"/>
                  </a:cubicBezTo>
                  <a:cubicBezTo>
                    <a:pt x="2507" y="76"/>
                    <a:pt x="2532" y="76"/>
                    <a:pt x="2507" y="51"/>
                  </a:cubicBezTo>
                  <a:cubicBezTo>
                    <a:pt x="2507" y="26"/>
                    <a:pt x="2482"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
            <p:cNvSpPr/>
            <p:nvPr/>
          </p:nvSpPr>
          <p:spPr>
            <a:xfrm>
              <a:off x="4712550" y="1639125"/>
              <a:ext cx="62075" cy="26350"/>
            </a:xfrm>
            <a:custGeom>
              <a:avLst/>
              <a:gdLst/>
              <a:ahLst/>
              <a:cxnLst/>
              <a:rect l="l" t="t" r="r" b="b"/>
              <a:pathLst>
                <a:path w="2483" h="1054" extrusionOk="0">
                  <a:moveTo>
                    <a:pt x="2432" y="0"/>
                  </a:moveTo>
                  <a:cubicBezTo>
                    <a:pt x="1580" y="151"/>
                    <a:pt x="753" y="502"/>
                    <a:pt x="26" y="953"/>
                  </a:cubicBezTo>
                  <a:cubicBezTo>
                    <a:pt x="26" y="978"/>
                    <a:pt x="1" y="1003"/>
                    <a:pt x="26" y="1028"/>
                  </a:cubicBezTo>
                  <a:cubicBezTo>
                    <a:pt x="26" y="1028"/>
                    <a:pt x="51" y="1053"/>
                    <a:pt x="51" y="1053"/>
                  </a:cubicBezTo>
                  <a:cubicBezTo>
                    <a:pt x="76" y="1053"/>
                    <a:pt x="76" y="1053"/>
                    <a:pt x="76" y="1028"/>
                  </a:cubicBezTo>
                  <a:cubicBezTo>
                    <a:pt x="803" y="577"/>
                    <a:pt x="1605" y="251"/>
                    <a:pt x="2457" y="76"/>
                  </a:cubicBezTo>
                  <a:cubicBezTo>
                    <a:pt x="2457" y="76"/>
                    <a:pt x="2482" y="51"/>
                    <a:pt x="2482" y="25"/>
                  </a:cubicBezTo>
                  <a:cubicBezTo>
                    <a:pt x="2482" y="25"/>
                    <a:pt x="2457"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
            <p:cNvSpPr/>
            <p:nvPr/>
          </p:nvSpPr>
          <p:spPr>
            <a:xfrm>
              <a:off x="4716325" y="1652900"/>
              <a:ext cx="60175" cy="25725"/>
            </a:xfrm>
            <a:custGeom>
              <a:avLst/>
              <a:gdLst/>
              <a:ahLst/>
              <a:cxnLst/>
              <a:rect l="l" t="t" r="r" b="b"/>
              <a:pathLst>
                <a:path w="2407" h="1029" extrusionOk="0">
                  <a:moveTo>
                    <a:pt x="2356" y="1"/>
                  </a:moveTo>
                  <a:cubicBezTo>
                    <a:pt x="1554" y="226"/>
                    <a:pt x="777" y="527"/>
                    <a:pt x="25" y="928"/>
                  </a:cubicBezTo>
                  <a:cubicBezTo>
                    <a:pt x="25" y="953"/>
                    <a:pt x="0" y="978"/>
                    <a:pt x="25" y="1003"/>
                  </a:cubicBezTo>
                  <a:cubicBezTo>
                    <a:pt x="25" y="1003"/>
                    <a:pt x="50" y="1028"/>
                    <a:pt x="50" y="1028"/>
                  </a:cubicBezTo>
                  <a:cubicBezTo>
                    <a:pt x="50" y="1028"/>
                    <a:pt x="76" y="1028"/>
                    <a:pt x="76" y="1003"/>
                  </a:cubicBezTo>
                  <a:cubicBezTo>
                    <a:pt x="802" y="602"/>
                    <a:pt x="1579" y="302"/>
                    <a:pt x="2381" y="101"/>
                  </a:cubicBezTo>
                  <a:cubicBezTo>
                    <a:pt x="2406" y="76"/>
                    <a:pt x="2406" y="51"/>
                    <a:pt x="2406" y="26"/>
                  </a:cubicBezTo>
                  <a:cubicBezTo>
                    <a:pt x="2406" y="26"/>
                    <a:pt x="2381"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
            <p:cNvSpPr/>
            <p:nvPr/>
          </p:nvSpPr>
          <p:spPr>
            <a:xfrm>
              <a:off x="4723225" y="1669825"/>
              <a:ext cx="50775" cy="18825"/>
            </a:xfrm>
            <a:custGeom>
              <a:avLst/>
              <a:gdLst/>
              <a:ahLst/>
              <a:cxnLst/>
              <a:rect l="l" t="t" r="r" b="b"/>
              <a:pathLst>
                <a:path w="2031" h="753" extrusionOk="0">
                  <a:moveTo>
                    <a:pt x="1980" y="0"/>
                  </a:moveTo>
                  <a:cubicBezTo>
                    <a:pt x="1303" y="126"/>
                    <a:pt x="627" y="351"/>
                    <a:pt x="25" y="677"/>
                  </a:cubicBezTo>
                  <a:cubicBezTo>
                    <a:pt x="0" y="702"/>
                    <a:pt x="0" y="727"/>
                    <a:pt x="0" y="752"/>
                  </a:cubicBezTo>
                  <a:lnTo>
                    <a:pt x="50" y="752"/>
                  </a:lnTo>
                  <a:cubicBezTo>
                    <a:pt x="677" y="452"/>
                    <a:pt x="1328" y="226"/>
                    <a:pt x="2005" y="101"/>
                  </a:cubicBezTo>
                  <a:cubicBezTo>
                    <a:pt x="2030" y="101"/>
                    <a:pt x="2030" y="76"/>
                    <a:pt x="2030" y="51"/>
                  </a:cubicBezTo>
                  <a:cubicBezTo>
                    <a:pt x="2030" y="26"/>
                    <a:pt x="200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
            <p:cNvSpPr/>
            <p:nvPr/>
          </p:nvSpPr>
          <p:spPr>
            <a:xfrm>
              <a:off x="4726350" y="1679850"/>
              <a:ext cx="49525" cy="20075"/>
            </a:xfrm>
            <a:custGeom>
              <a:avLst/>
              <a:gdLst/>
              <a:ahLst/>
              <a:cxnLst/>
              <a:rect l="l" t="t" r="r" b="b"/>
              <a:pathLst>
                <a:path w="1981" h="803" extrusionOk="0">
                  <a:moveTo>
                    <a:pt x="1930" y="0"/>
                  </a:moveTo>
                  <a:cubicBezTo>
                    <a:pt x="1279" y="201"/>
                    <a:pt x="652" y="427"/>
                    <a:pt x="25" y="727"/>
                  </a:cubicBezTo>
                  <a:cubicBezTo>
                    <a:pt x="25" y="727"/>
                    <a:pt x="0" y="752"/>
                    <a:pt x="25" y="777"/>
                  </a:cubicBezTo>
                  <a:cubicBezTo>
                    <a:pt x="25" y="802"/>
                    <a:pt x="50" y="802"/>
                    <a:pt x="50" y="802"/>
                  </a:cubicBezTo>
                  <a:lnTo>
                    <a:pt x="76" y="802"/>
                  </a:lnTo>
                  <a:cubicBezTo>
                    <a:pt x="677" y="527"/>
                    <a:pt x="1304" y="276"/>
                    <a:pt x="1955" y="101"/>
                  </a:cubicBezTo>
                  <a:cubicBezTo>
                    <a:pt x="1980" y="76"/>
                    <a:pt x="1980" y="51"/>
                    <a:pt x="1980" y="26"/>
                  </a:cubicBezTo>
                  <a:cubicBezTo>
                    <a:pt x="1980" y="26"/>
                    <a:pt x="195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
            <p:cNvSpPr/>
            <p:nvPr/>
          </p:nvSpPr>
          <p:spPr>
            <a:xfrm>
              <a:off x="4727600" y="1692750"/>
              <a:ext cx="48900" cy="17825"/>
            </a:xfrm>
            <a:custGeom>
              <a:avLst/>
              <a:gdLst/>
              <a:ahLst/>
              <a:cxnLst/>
              <a:rect l="l" t="t" r="r" b="b"/>
              <a:pathLst>
                <a:path w="1956" h="713" extrusionOk="0">
                  <a:moveTo>
                    <a:pt x="1902" y="0"/>
                  </a:moveTo>
                  <a:cubicBezTo>
                    <a:pt x="1895" y="0"/>
                    <a:pt x="1888" y="3"/>
                    <a:pt x="1880" y="11"/>
                  </a:cubicBezTo>
                  <a:cubicBezTo>
                    <a:pt x="1254" y="186"/>
                    <a:pt x="627" y="412"/>
                    <a:pt x="26" y="637"/>
                  </a:cubicBezTo>
                  <a:cubicBezTo>
                    <a:pt x="0" y="637"/>
                    <a:pt x="0" y="662"/>
                    <a:pt x="0" y="688"/>
                  </a:cubicBezTo>
                  <a:cubicBezTo>
                    <a:pt x="0" y="713"/>
                    <a:pt x="26" y="713"/>
                    <a:pt x="51" y="713"/>
                  </a:cubicBezTo>
                  <a:cubicBezTo>
                    <a:pt x="652" y="487"/>
                    <a:pt x="1279" y="261"/>
                    <a:pt x="1905" y="86"/>
                  </a:cubicBezTo>
                  <a:cubicBezTo>
                    <a:pt x="1930" y="86"/>
                    <a:pt x="1955" y="61"/>
                    <a:pt x="1955" y="36"/>
                  </a:cubicBezTo>
                  <a:cubicBezTo>
                    <a:pt x="1938" y="18"/>
                    <a:pt x="1920"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
            <p:cNvSpPr/>
            <p:nvPr/>
          </p:nvSpPr>
          <p:spPr>
            <a:xfrm>
              <a:off x="4728225" y="1704900"/>
              <a:ext cx="55175" cy="21975"/>
            </a:xfrm>
            <a:custGeom>
              <a:avLst/>
              <a:gdLst/>
              <a:ahLst/>
              <a:cxnLst/>
              <a:rect l="l" t="t" r="r" b="b"/>
              <a:pathLst>
                <a:path w="2207" h="879" extrusionOk="0">
                  <a:moveTo>
                    <a:pt x="2131" y="1"/>
                  </a:moveTo>
                  <a:cubicBezTo>
                    <a:pt x="1379" y="126"/>
                    <a:pt x="677" y="402"/>
                    <a:pt x="26" y="803"/>
                  </a:cubicBezTo>
                  <a:cubicBezTo>
                    <a:pt x="1" y="803"/>
                    <a:pt x="1" y="853"/>
                    <a:pt x="1" y="853"/>
                  </a:cubicBezTo>
                  <a:cubicBezTo>
                    <a:pt x="26" y="878"/>
                    <a:pt x="26" y="878"/>
                    <a:pt x="51" y="878"/>
                  </a:cubicBezTo>
                  <a:lnTo>
                    <a:pt x="76" y="878"/>
                  </a:lnTo>
                  <a:cubicBezTo>
                    <a:pt x="702" y="477"/>
                    <a:pt x="1404" y="227"/>
                    <a:pt x="2156" y="76"/>
                  </a:cubicBezTo>
                  <a:cubicBezTo>
                    <a:pt x="2181" y="76"/>
                    <a:pt x="2206" y="51"/>
                    <a:pt x="2181" y="26"/>
                  </a:cubicBezTo>
                  <a:cubicBezTo>
                    <a:pt x="2181" y="26"/>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
            <p:cNvSpPr/>
            <p:nvPr/>
          </p:nvSpPr>
          <p:spPr>
            <a:xfrm>
              <a:off x="4731350" y="1717450"/>
              <a:ext cx="49525" cy="20075"/>
            </a:xfrm>
            <a:custGeom>
              <a:avLst/>
              <a:gdLst/>
              <a:ahLst/>
              <a:cxnLst/>
              <a:rect l="l" t="t" r="r" b="b"/>
              <a:pathLst>
                <a:path w="1981" h="803" extrusionOk="0">
                  <a:moveTo>
                    <a:pt x="1931" y="0"/>
                  </a:moveTo>
                  <a:cubicBezTo>
                    <a:pt x="1254" y="126"/>
                    <a:pt x="627" y="376"/>
                    <a:pt x="26" y="727"/>
                  </a:cubicBezTo>
                  <a:cubicBezTo>
                    <a:pt x="1" y="727"/>
                    <a:pt x="1" y="752"/>
                    <a:pt x="1" y="777"/>
                  </a:cubicBezTo>
                  <a:cubicBezTo>
                    <a:pt x="26" y="802"/>
                    <a:pt x="26" y="802"/>
                    <a:pt x="51" y="802"/>
                  </a:cubicBezTo>
                  <a:lnTo>
                    <a:pt x="76" y="802"/>
                  </a:lnTo>
                  <a:cubicBezTo>
                    <a:pt x="652" y="451"/>
                    <a:pt x="1279" y="201"/>
                    <a:pt x="1956" y="75"/>
                  </a:cubicBezTo>
                  <a:cubicBezTo>
                    <a:pt x="1981" y="75"/>
                    <a:pt x="1981" y="50"/>
                    <a:pt x="1981" y="25"/>
                  </a:cubicBezTo>
                  <a:cubicBezTo>
                    <a:pt x="1981" y="0"/>
                    <a:pt x="1956"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
            <p:cNvSpPr/>
            <p:nvPr/>
          </p:nvSpPr>
          <p:spPr>
            <a:xfrm>
              <a:off x="4734500" y="1728725"/>
              <a:ext cx="48250" cy="19450"/>
            </a:xfrm>
            <a:custGeom>
              <a:avLst/>
              <a:gdLst/>
              <a:ahLst/>
              <a:cxnLst/>
              <a:rect l="l" t="t" r="r" b="b"/>
              <a:pathLst>
                <a:path w="1930" h="778" extrusionOk="0">
                  <a:moveTo>
                    <a:pt x="1855" y="0"/>
                  </a:moveTo>
                  <a:cubicBezTo>
                    <a:pt x="1203" y="126"/>
                    <a:pt x="602" y="351"/>
                    <a:pt x="25" y="702"/>
                  </a:cubicBezTo>
                  <a:cubicBezTo>
                    <a:pt x="0" y="702"/>
                    <a:pt x="0" y="727"/>
                    <a:pt x="0" y="752"/>
                  </a:cubicBezTo>
                  <a:cubicBezTo>
                    <a:pt x="0" y="777"/>
                    <a:pt x="25" y="777"/>
                    <a:pt x="50" y="777"/>
                  </a:cubicBezTo>
                  <a:cubicBezTo>
                    <a:pt x="627" y="452"/>
                    <a:pt x="1228" y="226"/>
                    <a:pt x="1880" y="101"/>
                  </a:cubicBezTo>
                  <a:cubicBezTo>
                    <a:pt x="1905" y="101"/>
                    <a:pt x="1930" y="76"/>
                    <a:pt x="1905" y="51"/>
                  </a:cubicBezTo>
                  <a:cubicBezTo>
                    <a:pt x="1905" y="25"/>
                    <a:pt x="1880"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
            <p:cNvSpPr/>
            <p:nvPr/>
          </p:nvSpPr>
          <p:spPr>
            <a:xfrm>
              <a:off x="4735750" y="1743125"/>
              <a:ext cx="48275" cy="18200"/>
            </a:xfrm>
            <a:custGeom>
              <a:avLst/>
              <a:gdLst/>
              <a:ahLst/>
              <a:cxnLst/>
              <a:rect l="l" t="t" r="r" b="b"/>
              <a:pathLst>
                <a:path w="1931" h="728" extrusionOk="0">
                  <a:moveTo>
                    <a:pt x="1855" y="1"/>
                  </a:moveTo>
                  <a:cubicBezTo>
                    <a:pt x="1228" y="126"/>
                    <a:pt x="602" y="352"/>
                    <a:pt x="25" y="652"/>
                  </a:cubicBezTo>
                  <a:cubicBezTo>
                    <a:pt x="0" y="652"/>
                    <a:pt x="0" y="678"/>
                    <a:pt x="0" y="703"/>
                  </a:cubicBezTo>
                  <a:cubicBezTo>
                    <a:pt x="25" y="728"/>
                    <a:pt x="25" y="728"/>
                    <a:pt x="50" y="728"/>
                  </a:cubicBezTo>
                  <a:lnTo>
                    <a:pt x="75" y="728"/>
                  </a:lnTo>
                  <a:cubicBezTo>
                    <a:pt x="627" y="427"/>
                    <a:pt x="1253" y="201"/>
                    <a:pt x="1880" y="76"/>
                  </a:cubicBezTo>
                  <a:cubicBezTo>
                    <a:pt x="1905"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
            <p:cNvSpPr/>
            <p:nvPr/>
          </p:nvSpPr>
          <p:spPr>
            <a:xfrm>
              <a:off x="4741375" y="1754150"/>
              <a:ext cx="48900" cy="20325"/>
            </a:xfrm>
            <a:custGeom>
              <a:avLst/>
              <a:gdLst/>
              <a:ahLst/>
              <a:cxnLst/>
              <a:rect l="l" t="t" r="r" b="b"/>
              <a:pathLst>
                <a:path w="1956" h="813" extrusionOk="0">
                  <a:moveTo>
                    <a:pt x="1927" y="1"/>
                  </a:moveTo>
                  <a:cubicBezTo>
                    <a:pt x="1920" y="1"/>
                    <a:pt x="1913" y="4"/>
                    <a:pt x="1906" y="11"/>
                  </a:cubicBezTo>
                  <a:cubicBezTo>
                    <a:pt x="1254" y="161"/>
                    <a:pt x="602" y="412"/>
                    <a:pt x="26" y="738"/>
                  </a:cubicBezTo>
                  <a:cubicBezTo>
                    <a:pt x="1" y="738"/>
                    <a:pt x="1" y="763"/>
                    <a:pt x="1" y="788"/>
                  </a:cubicBezTo>
                  <a:cubicBezTo>
                    <a:pt x="1" y="813"/>
                    <a:pt x="26" y="813"/>
                    <a:pt x="26" y="813"/>
                  </a:cubicBezTo>
                  <a:lnTo>
                    <a:pt x="51" y="813"/>
                  </a:lnTo>
                  <a:cubicBezTo>
                    <a:pt x="652" y="487"/>
                    <a:pt x="1279" y="237"/>
                    <a:pt x="1931" y="86"/>
                  </a:cubicBezTo>
                  <a:cubicBezTo>
                    <a:pt x="1956" y="86"/>
                    <a:pt x="1956" y="61"/>
                    <a:pt x="1956" y="36"/>
                  </a:cubicBezTo>
                  <a:cubicBezTo>
                    <a:pt x="1956" y="18"/>
                    <a:pt x="1943" y="1"/>
                    <a:pt x="1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
            <p:cNvSpPr/>
            <p:nvPr/>
          </p:nvSpPr>
          <p:spPr>
            <a:xfrm>
              <a:off x="4743275" y="1771325"/>
              <a:ext cx="43875" cy="15700"/>
            </a:xfrm>
            <a:custGeom>
              <a:avLst/>
              <a:gdLst/>
              <a:ahLst/>
              <a:cxnLst/>
              <a:rect l="l" t="t" r="r" b="b"/>
              <a:pathLst>
                <a:path w="1755" h="628" extrusionOk="0">
                  <a:moveTo>
                    <a:pt x="1704" y="1"/>
                  </a:moveTo>
                  <a:cubicBezTo>
                    <a:pt x="1128" y="101"/>
                    <a:pt x="576" y="276"/>
                    <a:pt x="50" y="552"/>
                  </a:cubicBezTo>
                  <a:cubicBezTo>
                    <a:pt x="25" y="577"/>
                    <a:pt x="0" y="602"/>
                    <a:pt x="25" y="602"/>
                  </a:cubicBezTo>
                  <a:cubicBezTo>
                    <a:pt x="25" y="627"/>
                    <a:pt x="50" y="627"/>
                    <a:pt x="50" y="627"/>
                  </a:cubicBezTo>
                  <a:lnTo>
                    <a:pt x="75" y="627"/>
                  </a:lnTo>
                  <a:cubicBezTo>
                    <a:pt x="602" y="377"/>
                    <a:pt x="1153" y="176"/>
                    <a:pt x="1729" y="76"/>
                  </a:cubicBezTo>
                  <a:cubicBezTo>
                    <a:pt x="1729" y="76"/>
                    <a:pt x="1754" y="51"/>
                    <a:pt x="1754" y="26"/>
                  </a:cubicBezTo>
                  <a:cubicBezTo>
                    <a:pt x="1754" y="26"/>
                    <a:pt x="1729" y="1"/>
                    <a:pt x="1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
            <p:cNvSpPr/>
            <p:nvPr/>
          </p:nvSpPr>
          <p:spPr>
            <a:xfrm>
              <a:off x="4747650" y="1783225"/>
              <a:ext cx="42000" cy="16325"/>
            </a:xfrm>
            <a:custGeom>
              <a:avLst/>
              <a:gdLst/>
              <a:ahLst/>
              <a:cxnLst/>
              <a:rect l="l" t="t" r="r" b="b"/>
              <a:pathLst>
                <a:path w="1680" h="653" extrusionOk="0">
                  <a:moveTo>
                    <a:pt x="1630" y="1"/>
                  </a:moveTo>
                  <a:cubicBezTo>
                    <a:pt x="1053" y="76"/>
                    <a:pt x="502" y="277"/>
                    <a:pt x="26" y="577"/>
                  </a:cubicBezTo>
                  <a:cubicBezTo>
                    <a:pt x="0" y="577"/>
                    <a:pt x="0" y="602"/>
                    <a:pt x="0" y="627"/>
                  </a:cubicBezTo>
                  <a:cubicBezTo>
                    <a:pt x="26" y="652"/>
                    <a:pt x="26" y="652"/>
                    <a:pt x="51" y="652"/>
                  </a:cubicBezTo>
                  <a:lnTo>
                    <a:pt x="76" y="652"/>
                  </a:lnTo>
                  <a:cubicBezTo>
                    <a:pt x="552" y="352"/>
                    <a:pt x="1078" y="176"/>
                    <a:pt x="1630" y="76"/>
                  </a:cubicBezTo>
                  <a:cubicBezTo>
                    <a:pt x="1655" y="76"/>
                    <a:pt x="1680" y="51"/>
                    <a:pt x="1680" y="26"/>
                  </a:cubicBezTo>
                  <a:cubicBezTo>
                    <a:pt x="1680" y="1"/>
                    <a:pt x="1655"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
            <p:cNvSpPr/>
            <p:nvPr/>
          </p:nvSpPr>
          <p:spPr>
            <a:xfrm>
              <a:off x="4747650" y="1792000"/>
              <a:ext cx="45775" cy="18200"/>
            </a:xfrm>
            <a:custGeom>
              <a:avLst/>
              <a:gdLst/>
              <a:ahLst/>
              <a:cxnLst/>
              <a:rect l="l" t="t" r="r" b="b"/>
              <a:pathLst>
                <a:path w="1831" h="728" extrusionOk="0">
                  <a:moveTo>
                    <a:pt x="1755" y="1"/>
                  </a:moveTo>
                  <a:cubicBezTo>
                    <a:pt x="1153" y="151"/>
                    <a:pt x="577" y="352"/>
                    <a:pt x="26" y="652"/>
                  </a:cubicBezTo>
                  <a:cubicBezTo>
                    <a:pt x="0" y="652"/>
                    <a:pt x="0" y="677"/>
                    <a:pt x="0" y="702"/>
                  </a:cubicBezTo>
                  <a:cubicBezTo>
                    <a:pt x="0" y="728"/>
                    <a:pt x="26" y="728"/>
                    <a:pt x="51" y="728"/>
                  </a:cubicBezTo>
                  <a:cubicBezTo>
                    <a:pt x="602" y="427"/>
                    <a:pt x="1178" y="226"/>
                    <a:pt x="1780" y="101"/>
                  </a:cubicBezTo>
                  <a:cubicBezTo>
                    <a:pt x="1805" y="101"/>
                    <a:pt x="1830" y="76"/>
                    <a:pt x="1805" y="51"/>
                  </a:cubicBezTo>
                  <a:cubicBezTo>
                    <a:pt x="1805" y="26"/>
                    <a:pt x="1780" y="1"/>
                    <a:pt x="1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
            <p:cNvSpPr/>
            <p:nvPr/>
          </p:nvSpPr>
          <p:spPr>
            <a:xfrm>
              <a:off x="4750150" y="1802025"/>
              <a:ext cx="46400" cy="20075"/>
            </a:xfrm>
            <a:custGeom>
              <a:avLst/>
              <a:gdLst/>
              <a:ahLst/>
              <a:cxnLst/>
              <a:rect l="l" t="t" r="r" b="b"/>
              <a:pathLst>
                <a:path w="1856" h="803" extrusionOk="0">
                  <a:moveTo>
                    <a:pt x="1805" y="1"/>
                  </a:moveTo>
                  <a:cubicBezTo>
                    <a:pt x="1179" y="151"/>
                    <a:pt x="577" y="402"/>
                    <a:pt x="26" y="728"/>
                  </a:cubicBezTo>
                  <a:cubicBezTo>
                    <a:pt x="26" y="753"/>
                    <a:pt x="1" y="778"/>
                    <a:pt x="26" y="778"/>
                  </a:cubicBezTo>
                  <a:cubicBezTo>
                    <a:pt x="26" y="803"/>
                    <a:pt x="51" y="803"/>
                    <a:pt x="51" y="803"/>
                  </a:cubicBezTo>
                  <a:lnTo>
                    <a:pt x="76" y="803"/>
                  </a:lnTo>
                  <a:cubicBezTo>
                    <a:pt x="627" y="477"/>
                    <a:pt x="1204" y="226"/>
                    <a:pt x="1830" y="76"/>
                  </a:cubicBezTo>
                  <a:cubicBezTo>
                    <a:pt x="1830" y="76"/>
                    <a:pt x="1855" y="51"/>
                    <a:pt x="1855" y="26"/>
                  </a:cubicBezTo>
                  <a:cubicBezTo>
                    <a:pt x="1855" y="1"/>
                    <a:pt x="1830"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
            <p:cNvSpPr/>
            <p:nvPr/>
          </p:nvSpPr>
          <p:spPr>
            <a:xfrm>
              <a:off x="4754550" y="1814550"/>
              <a:ext cx="47625" cy="17575"/>
            </a:xfrm>
            <a:custGeom>
              <a:avLst/>
              <a:gdLst/>
              <a:ahLst/>
              <a:cxnLst/>
              <a:rect l="l" t="t" r="r" b="b"/>
              <a:pathLst>
                <a:path w="1905" h="703" extrusionOk="0">
                  <a:moveTo>
                    <a:pt x="1855" y="1"/>
                  </a:moveTo>
                  <a:cubicBezTo>
                    <a:pt x="1203" y="76"/>
                    <a:pt x="577" y="302"/>
                    <a:pt x="25" y="628"/>
                  </a:cubicBezTo>
                  <a:cubicBezTo>
                    <a:pt x="25" y="653"/>
                    <a:pt x="0" y="678"/>
                    <a:pt x="25" y="703"/>
                  </a:cubicBezTo>
                  <a:lnTo>
                    <a:pt x="75" y="703"/>
                  </a:lnTo>
                  <a:cubicBezTo>
                    <a:pt x="627" y="377"/>
                    <a:pt x="1228" y="151"/>
                    <a:pt x="1855" y="76"/>
                  </a:cubicBezTo>
                  <a:cubicBezTo>
                    <a:pt x="1880" y="76"/>
                    <a:pt x="1905" y="76"/>
                    <a:pt x="1905" y="51"/>
                  </a:cubicBezTo>
                  <a:cubicBezTo>
                    <a:pt x="1905" y="26"/>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
            <p:cNvSpPr/>
            <p:nvPr/>
          </p:nvSpPr>
          <p:spPr>
            <a:xfrm>
              <a:off x="4758300" y="1826475"/>
              <a:ext cx="45150" cy="18825"/>
            </a:xfrm>
            <a:custGeom>
              <a:avLst/>
              <a:gdLst/>
              <a:ahLst/>
              <a:cxnLst/>
              <a:rect l="l" t="t" r="r" b="b"/>
              <a:pathLst>
                <a:path w="1806" h="753" extrusionOk="0">
                  <a:moveTo>
                    <a:pt x="1755" y="0"/>
                  </a:moveTo>
                  <a:cubicBezTo>
                    <a:pt x="1153" y="176"/>
                    <a:pt x="577" y="376"/>
                    <a:pt x="26" y="677"/>
                  </a:cubicBezTo>
                  <a:cubicBezTo>
                    <a:pt x="1" y="677"/>
                    <a:pt x="1" y="702"/>
                    <a:pt x="1" y="727"/>
                  </a:cubicBezTo>
                  <a:cubicBezTo>
                    <a:pt x="1" y="727"/>
                    <a:pt x="26" y="752"/>
                    <a:pt x="51" y="752"/>
                  </a:cubicBezTo>
                  <a:cubicBezTo>
                    <a:pt x="602" y="476"/>
                    <a:pt x="1178" y="251"/>
                    <a:pt x="1780" y="100"/>
                  </a:cubicBezTo>
                  <a:cubicBezTo>
                    <a:pt x="1805" y="75"/>
                    <a:pt x="1805" y="50"/>
                    <a:pt x="1805" y="25"/>
                  </a:cubicBezTo>
                  <a:cubicBezTo>
                    <a:pt x="1805" y="25"/>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
            <p:cNvSpPr/>
            <p:nvPr/>
          </p:nvSpPr>
          <p:spPr>
            <a:xfrm>
              <a:off x="4757675" y="1838100"/>
              <a:ext cx="50775" cy="17850"/>
            </a:xfrm>
            <a:custGeom>
              <a:avLst/>
              <a:gdLst/>
              <a:ahLst/>
              <a:cxnLst/>
              <a:rect l="l" t="t" r="r" b="b"/>
              <a:pathLst>
                <a:path w="2031" h="714" extrusionOk="0">
                  <a:moveTo>
                    <a:pt x="2002" y="1"/>
                  </a:moveTo>
                  <a:cubicBezTo>
                    <a:pt x="1995" y="1"/>
                    <a:pt x="1988" y="4"/>
                    <a:pt x="1980" y="11"/>
                  </a:cubicBezTo>
                  <a:cubicBezTo>
                    <a:pt x="1304" y="87"/>
                    <a:pt x="627" y="287"/>
                    <a:pt x="26" y="638"/>
                  </a:cubicBezTo>
                  <a:cubicBezTo>
                    <a:pt x="0" y="638"/>
                    <a:pt x="0" y="663"/>
                    <a:pt x="0" y="688"/>
                  </a:cubicBezTo>
                  <a:cubicBezTo>
                    <a:pt x="26" y="713"/>
                    <a:pt x="26" y="713"/>
                    <a:pt x="51" y="713"/>
                  </a:cubicBezTo>
                  <a:lnTo>
                    <a:pt x="76" y="713"/>
                  </a:lnTo>
                  <a:cubicBezTo>
                    <a:pt x="652" y="387"/>
                    <a:pt x="1329" y="162"/>
                    <a:pt x="2006" y="87"/>
                  </a:cubicBezTo>
                  <a:cubicBezTo>
                    <a:pt x="2031" y="87"/>
                    <a:pt x="2031" y="61"/>
                    <a:pt x="2031" y="36"/>
                  </a:cubicBezTo>
                  <a:cubicBezTo>
                    <a:pt x="2031" y="19"/>
                    <a:pt x="2018" y="1"/>
                    <a:pt x="2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
            <p:cNvSpPr/>
            <p:nvPr/>
          </p:nvSpPr>
          <p:spPr>
            <a:xfrm>
              <a:off x="4762675" y="1849025"/>
              <a:ext cx="50800" cy="16325"/>
            </a:xfrm>
            <a:custGeom>
              <a:avLst/>
              <a:gdLst/>
              <a:ahLst/>
              <a:cxnLst/>
              <a:rect l="l" t="t" r="r" b="b"/>
              <a:pathLst>
                <a:path w="2032" h="653" extrusionOk="0">
                  <a:moveTo>
                    <a:pt x="2006" y="0"/>
                  </a:moveTo>
                  <a:cubicBezTo>
                    <a:pt x="1329" y="51"/>
                    <a:pt x="653" y="251"/>
                    <a:pt x="26" y="577"/>
                  </a:cubicBezTo>
                  <a:cubicBezTo>
                    <a:pt x="26" y="577"/>
                    <a:pt x="1" y="602"/>
                    <a:pt x="26" y="627"/>
                  </a:cubicBezTo>
                  <a:cubicBezTo>
                    <a:pt x="26" y="652"/>
                    <a:pt x="51" y="652"/>
                    <a:pt x="51" y="652"/>
                  </a:cubicBezTo>
                  <a:lnTo>
                    <a:pt x="76" y="652"/>
                  </a:lnTo>
                  <a:cubicBezTo>
                    <a:pt x="678" y="326"/>
                    <a:pt x="1329" y="151"/>
                    <a:pt x="2006" y="76"/>
                  </a:cubicBezTo>
                  <a:cubicBezTo>
                    <a:pt x="2031" y="76"/>
                    <a:pt x="2031" y="51"/>
                    <a:pt x="2031" y="26"/>
                  </a:cubicBezTo>
                  <a:cubicBezTo>
                    <a:pt x="2031"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
            <p:cNvSpPr/>
            <p:nvPr/>
          </p:nvSpPr>
          <p:spPr>
            <a:xfrm>
              <a:off x="4764575" y="1858175"/>
              <a:ext cx="55150" cy="17825"/>
            </a:xfrm>
            <a:custGeom>
              <a:avLst/>
              <a:gdLst/>
              <a:ahLst/>
              <a:cxnLst/>
              <a:rect l="l" t="t" r="r" b="b"/>
              <a:pathLst>
                <a:path w="2206" h="713" extrusionOk="0">
                  <a:moveTo>
                    <a:pt x="2177" y="0"/>
                  </a:moveTo>
                  <a:cubicBezTo>
                    <a:pt x="2170" y="0"/>
                    <a:pt x="2163" y="3"/>
                    <a:pt x="2156" y="10"/>
                  </a:cubicBezTo>
                  <a:cubicBezTo>
                    <a:pt x="1429" y="136"/>
                    <a:pt x="727" y="336"/>
                    <a:pt x="25" y="637"/>
                  </a:cubicBezTo>
                  <a:cubicBezTo>
                    <a:pt x="0" y="637"/>
                    <a:pt x="0" y="662"/>
                    <a:pt x="0" y="687"/>
                  </a:cubicBezTo>
                  <a:cubicBezTo>
                    <a:pt x="25" y="712"/>
                    <a:pt x="25" y="712"/>
                    <a:pt x="50" y="712"/>
                  </a:cubicBezTo>
                  <a:lnTo>
                    <a:pt x="75" y="712"/>
                  </a:lnTo>
                  <a:cubicBezTo>
                    <a:pt x="752" y="411"/>
                    <a:pt x="1454" y="211"/>
                    <a:pt x="2181" y="86"/>
                  </a:cubicBezTo>
                  <a:cubicBezTo>
                    <a:pt x="2206" y="86"/>
                    <a:pt x="2206" y="61"/>
                    <a:pt x="2206" y="35"/>
                  </a:cubicBezTo>
                  <a:cubicBezTo>
                    <a:pt x="2206" y="18"/>
                    <a:pt x="2193" y="0"/>
                    <a:pt x="2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
            <p:cNvSpPr/>
            <p:nvPr/>
          </p:nvSpPr>
          <p:spPr>
            <a:xfrm>
              <a:off x="4764575" y="1867200"/>
              <a:ext cx="57650" cy="19450"/>
            </a:xfrm>
            <a:custGeom>
              <a:avLst/>
              <a:gdLst/>
              <a:ahLst/>
              <a:cxnLst/>
              <a:rect l="l" t="t" r="r" b="b"/>
              <a:pathLst>
                <a:path w="2306" h="778" extrusionOk="0">
                  <a:moveTo>
                    <a:pt x="2256" y="0"/>
                  </a:moveTo>
                  <a:cubicBezTo>
                    <a:pt x="1479" y="101"/>
                    <a:pt x="727" y="326"/>
                    <a:pt x="25" y="677"/>
                  </a:cubicBezTo>
                  <a:cubicBezTo>
                    <a:pt x="0" y="702"/>
                    <a:pt x="0" y="727"/>
                    <a:pt x="0" y="752"/>
                  </a:cubicBezTo>
                  <a:cubicBezTo>
                    <a:pt x="0" y="752"/>
                    <a:pt x="25" y="777"/>
                    <a:pt x="50" y="777"/>
                  </a:cubicBezTo>
                  <a:cubicBezTo>
                    <a:pt x="50" y="777"/>
                    <a:pt x="50" y="777"/>
                    <a:pt x="50" y="752"/>
                  </a:cubicBezTo>
                  <a:cubicBezTo>
                    <a:pt x="752" y="401"/>
                    <a:pt x="1504" y="176"/>
                    <a:pt x="2281" y="101"/>
                  </a:cubicBezTo>
                  <a:cubicBezTo>
                    <a:pt x="2306" y="75"/>
                    <a:pt x="2306" y="75"/>
                    <a:pt x="2306" y="50"/>
                  </a:cubicBezTo>
                  <a:cubicBezTo>
                    <a:pt x="2306" y="25"/>
                    <a:pt x="2281"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
            <p:cNvSpPr/>
            <p:nvPr/>
          </p:nvSpPr>
          <p:spPr>
            <a:xfrm>
              <a:off x="4767075" y="1879725"/>
              <a:ext cx="57050" cy="21325"/>
            </a:xfrm>
            <a:custGeom>
              <a:avLst/>
              <a:gdLst/>
              <a:ahLst/>
              <a:cxnLst/>
              <a:rect l="l" t="t" r="r" b="b"/>
              <a:pathLst>
                <a:path w="2282" h="853" extrusionOk="0">
                  <a:moveTo>
                    <a:pt x="2206" y="1"/>
                  </a:moveTo>
                  <a:cubicBezTo>
                    <a:pt x="1454" y="126"/>
                    <a:pt x="702" y="402"/>
                    <a:pt x="25" y="777"/>
                  </a:cubicBezTo>
                  <a:cubicBezTo>
                    <a:pt x="0" y="777"/>
                    <a:pt x="0" y="803"/>
                    <a:pt x="0" y="828"/>
                  </a:cubicBezTo>
                  <a:cubicBezTo>
                    <a:pt x="25" y="853"/>
                    <a:pt x="25" y="853"/>
                    <a:pt x="51" y="853"/>
                  </a:cubicBezTo>
                  <a:lnTo>
                    <a:pt x="76" y="853"/>
                  </a:lnTo>
                  <a:cubicBezTo>
                    <a:pt x="752" y="477"/>
                    <a:pt x="1479" y="226"/>
                    <a:pt x="2231" y="101"/>
                  </a:cubicBezTo>
                  <a:cubicBezTo>
                    <a:pt x="2256" y="101"/>
                    <a:pt x="2281" y="76"/>
                    <a:pt x="2256" y="51"/>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
            <p:cNvSpPr/>
            <p:nvPr/>
          </p:nvSpPr>
          <p:spPr>
            <a:xfrm>
              <a:off x="4770200" y="1889125"/>
              <a:ext cx="59550" cy="26350"/>
            </a:xfrm>
            <a:custGeom>
              <a:avLst/>
              <a:gdLst/>
              <a:ahLst/>
              <a:cxnLst/>
              <a:rect l="l" t="t" r="r" b="b"/>
              <a:pathLst>
                <a:path w="2382" h="1054" extrusionOk="0">
                  <a:moveTo>
                    <a:pt x="2332" y="0"/>
                  </a:moveTo>
                  <a:cubicBezTo>
                    <a:pt x="1555" y="176"/>
                    <a:pt x="828" y="452"/>
                    <a:pt x="126" y="802"/>
                  </a:cubicBezTo>
                  <a:cubicBezTo>
                    <a:pt x="76" y="828"/>
                    <a:pt x="26" y="878"/>
                    <a:pt x="1" y="953"/>
                  </a:cubicBezTo>
                  <a:cubicBezTo>
                    <a:pt x="1" y="978"/>
                    <a:pt x="1" y="1003"/>
                    <a:pt x="26" y="1028"/>
                  </a:cubicBezTo>
                  <a:cubicBezTo>
                    <a:pt x="26" y="1028"/>
                    <a:pt x="51" y="1053"/>
                    <a:pt x="51" y="1053"/>
                  </a:cubicBezTo>
                  <a:cubicBezTo>
                    <a:pt x="76" y="1053"/>
                    <a:pt x="76" y="1028"/>
                    <a:pt x="76" y="1028"/>
                  </a:cubicBezTo>
                  <a:cubicBezTo>
                    <a:pt x="101" y="1028"/>
                    <a:pt x="101" y="978"/>
                    <a:pt x="101" y="978"/>
                  </a:cubicBezTo>
                  <a:cubicBezTo>
                    <a:pt x="101" y="978"/>
                    <a:pt x="101" y="978"/>
                    <a:pt x="101" y="953"/>
                  </a:cubicBezTo>
                  <a:cubicBezTo>
                    <a:pt x="101" y="928"/>
                    <a:pt x="126" y="903"/>
                    <a:pt x="151" y="878"/>
                  </a:cubicBezTo>
                  <a:cubicBezTo>
                    <a:pt x="853" y="527"/>
                    <a:pt x="1580" y="251"/>
                    <a:pt x="2357" y="76"/>
                  </a:cubicBezTo>
                  <a:cubicBezTo>
                    <a:pt x="2382" y="76"/>
                    <a:pt x="2382" y="51"/>
                    <a:pt x="2382" y="26"/>
                  </a:cubicBezTo>
                  <a:cubicBezTo>
                    <a:pt x="2382" y="0"/>
                    <a:pt x="2357"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
            <p:cNvSpPr/>
            <p:nvPr/>
          </p:nvSpPr>
          <p:spPr>
            <a:xfrm>
              <a:off x="4772075" y="1894775"/>
              <a:ext cx="65200" cy="28825"/>
            </a:xfrm>
            <a:custGeom>
              <a:avLst/>
              <a:gdLst/>
              <a:ahLst/>
              <a:cxnLst/>
              <a:rect l="l" t="t" r="r" b="b"/>
              <a:pathLst>
                <a:path w="2608" h="1153" extrusionOk="0">
                  <a:moveTo>
                    <a:pt x="2557" y="0"/>
                  </a:moveTo>
                  <a:cubicBezTo>
                    <a:pt x="1655" y="251"/>
                    <a:pt x="828" y="602"/>
                    <a:pt x="26" y="1053"/>
                  </a:cubicBezTo>
                  <a:cubicBezTo>
                    <a:pt x="1" y="1078"/>
                    <a:pt x="1" y="1103"/>
                    <a:pt x="1" y="1128"/>
                  </a:cubicBezTo>
                  <a:cubicBezTo>
                    <a:pt x="26" y="1128"/>
                    <a:pt x="26" y="1153"/>
                    <a:pt x="51" y="1153"/>
                  </a:cubicBezTo>
                  <a:cubicBezTo>
                    <a:pt x="51" y="1153"/>
                    <a:pt x="51" y="1128"/>
                    <a:pt x="76" y="1128"/>
                  </a:cubicBezTo>
                  <a:cubicBezTo>
                    <a:pt x="853" y="677"/>
                    <a:pt x="1705" y="326"/>
                    <a:pt x="2582" y="100"/>
                  </a:cubicBezTo>
                  <a:cubicBezTo>
                    <a:pt x="2607" y="75"/>
                    <a:pt x="2607" y="50"/>
                    <a:pt x="2607" y="25"/>
                  </a:cubicBezTo>
                  <a:cubicBezTo>
                    <a:pt x="2607" y="25"/>
                    <a:pt x="2582"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
            <p:cNvSpPr/>
            <p:nvPr/>
          </p:nvSpPr>
          <p:spPr>
            <a:xfrm>
              <a:off x="4773975" y="1905425"/>
              <a:ext cx="74575" cy="25700"/>
            </a:xfrm>
            <a:custGeom>
              <a:avLst/>
              <a:gdLst/>
              <a:ahLst/>
              <a:cxnLst/>
              <a:rect l="l" t="t" r="r" b="b"/>
              <a:pathLst>
                <a:path w="2983" h="1028" extrusionOk="0">
                  <a:moveTo>
                    <a:pt x="2932" y="0"/>
                  </a:moveTo>
                  <a:cubicBezTo>
                    <a:pt x="1930" y="226"/>
                    <a:pt x="952" y="551"/>
                    <a:pt x="25" y="952"/>
                  </a:cubicBezTo>
                  <a:cubicBezTo>
                    <a:pt x="0" y="952"/>
                    <a:pt x="0" y="978"/>
                    <a:pt x="0" y="1003"/>
                  </a:cubicBezTo>
                  <a:cubicBezTo>
                    <a:pt x="25" y="1028"/>
                    <a:pt x="25" y="1028"/>
                    <a:pt x="50" y="1028"/>
                  </a:cubicBezTo>
                  <a:lnTo>
                    <a:pt x="75" y="1028"/>
                  </a:lnTo>
                  <a:cubicBezTo>
                    <a:pt x="1003" y="627"/>
                    <a:pt x="1955" y="326"/>
                    <a:pt x="2932" y="75"/>
                  </a:cubicBezTo>
                  <a:cubicBezTo>
                    <a:pt x="2958" y="75"/>
                    <a:pt x="2983" y="50"/>
                    <a:pt x="2983" y="25"/>
                  </a:cubicBezTo>
                  <a:cubicBezTo>
                    <a:pt x="2983" y="25"/>
                    <a:pt x="2958" y="0"/>
                    <a:pt x="2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
            <p:cNvSpPr/>
            <p:nvPr/>
          </p:nvSpPr>
          <p:spPr>
            <a:xfrm>
              <a:off x="4780850" y="1918950"/>
              <a:ext cx="65200" cy="25975"/>
            </a:xfrm>
            <a:custGeom>
              <a:avLst/>
              <a:gdLst/>
              <a:ahLst/>
              <a:cxnLst/>
              <a:rect l="l" t="t" r="r" b="b"/>
              <a:pathLst>
                <a:path w="2608" h="1039" extrusionOk="0">
                  <a:moveTo>
                    <a:pt x="2579" y="0"/>
                  </a:moveTo>
                  <a:cubicBezTo>
                    <a:pt x="2572" y="0"/>
                    <a:pt x="2565" y="3"/>
                    <a:pt x="2557" y="10"/>
                  </a:cubicBezTo>
                  <a:cubicBezTo>
                    <a:pt x="1680" y="236"/>
                    <a:pt x="828" y="562"/>
                    <a:pt x="26" y="938"/>
                  </a:cubicBezTo>
                  <a:cubicBezTo>
                    <a:pt x="1" y="963"/>
                    <a:pt x="1" y="988"/>
                    <a:pt x="1" y="1013"/>
                  </a:cubicBezTo>
                  <a:cubicBezTo>
                    <a:pt x="1" y="1013"/>
                    <a:pt x="26" y="1038"/>
                    <a:pt x="51" y="1038"/>
                  </a:cubicBezTo>
                  <a:cubicBezTo>
                    <a:pt x="51" y="1038"/>
                    <a:pt x="51" y="1038"/>
                    <a:pt x="51" y="1013"/>
                  </a:cubicBezTo>
                  <a:cubicBezTo>
                    <a:pt x="878" y="637"/>
                    <a:pt x="1730" y="311"/>
                    <a:pt x="2582" y="86"/>
                  </a:cubicBezTo>
                  <a:cubicBezTo>
                    <a:pt x="2607" y="86"/>
                    <a:pt x="2607" y="61"/>
                    <a:pt x="2607" y="36"/>
                  </a:cubicBezTo>
                  <a:cubicBezTo>
                    <a:pt x="2607" y="18"/>
                    <a:pt x="2595" y="0"/>
                    <a:pt x="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
            <p:cNvSpPr/>
            <p:nvPr/>
          </p:nvSpPr>
          <p:spPr>
            <a:xfrm>
              <a:off x="4782725" y="1929850"/>
              <a:ext cx="66450" cy="28850"/>
            </a:xfrm>
            <a:custGeom>
              <a:avLst/>
              <a:gdLst/>
              <a:ahLst/>
              <a:cxnLst/>
              <a:rect l="l" t="t" r="r" b="b"/>
              <a:pathLst>
                <a:path w="2658" h="1154" extrusionOk="0">
                  <a:moveTo>
                    <a:pt x="2582" y="1"/>
                  </a:moveTo>
                  <a:cubicBezTo>
                    <a:pt x="1705" y="276"/>
                    <a:pt x="853" y="652"/>
                    <a:pt x="26" y="1053"/>
                  </a:cubicBezTo>
                  <a:cubicBezTo>
                    <a:pt x="1" y="1078"/>
                    <a:pt x="1" y="1103"/>
                    <a:pt x="1" y="1128"/>
                  </a:cubicBezTo>
                  <a:cubicBezTo>
                    <a:pt x="26" y="1128"/>
                    <a:pt x="26" y="1153"/>
                    <a:pt x="51" y="1153"/>
                  </a:cubicBezTo>
                  <a:cubicBezTo>
                    <a:pt x="51" y="1153"/>
                    <a:pt x="51" y="1153"/>
                    <a:pt x="76" y="1128"/>
                  </a:cubicBezTo>
                  <a:cubicBezTo>
                    <a:pt x="878" y="727"/>
                    <a:pt x="1730" y="376"/>
                    <a:pt x="2608" y="76"/>
                  </a:cubicBezTo>
                  <a:cubicBezTo>
                    <a:pt x="2633" y="76"/>
                    <a:pt x="2658" y="51"/>
                    <a:pt x="2633" y="26"/>
                  </a:cubicBezTo>
                  <a:cubicBezTo>
                    <a:pt x="2633" y="1"/>
                    <a:pt x="2608"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
            <p:cNvSpPr/>
            <p:nvPr/>
          </p:nvSpPr>
          <p:spPr>
            <a:xfrm>
              <a:off x="4791500" y="1945525"/>
              <a:ext cx="58925" cy="24450"/>
            </a:xfrm>
            <a:custGeom>
              <a:avLst/>
              <a:gdLst/>
              <a:ahLst/>
              <a:cxnLst/>
              <a:rect l="l" t="t" r="r" b="b"/>
              <a:pathLst>
                <a:path w="2357" h="978" extrusionOk="0">
                  <a:moveTo>
                    <a:pt x="2307" y="0"/>
                  </a:moveTo>
                  <a:cubicBezTo>
                    <a:pt x="1505" y="201"/>
                    <a:pt x="753" y="501"/>
                    <a:pt x="26" y="902"/>
                  </a:cubicBezTo>
                  <a:cubicBezTo>
                    <a:pt x="1" y="902"/>
                    <a:pt x="1" y="927"/>
                    <a:pt x="1" y="952"/>
                  </a:cubicBezTo>
                  <a:cubicBezTo>
                    <a:pt x="26" y="978"/>
                    <a:pt x="26" y="978"/>
                    <a:pt x="51" y="978"/>
                  </a:cubicBezTo>
                  <a:lnTo>
                    <a:pt x="76" y="978"/>
                  </a:lnTo>
                  <a:cubicBezTo>
                    <a:pt x="778" y="577"/>
                    <a:pt x="1530" y="276"/>
                    <a:pt x="2332" y="75"/>
                  </a:cubicBezTo>
                  <a:cubicBezTo>
                    <a:pt x="2357" y="75"/>
                    <a:pt x="2357" y="50"/>
                    <a:pt x="2357" y="25"/>
                  </a:cubicBezTo>
                  <a:cubicBezTo>
                    <a:pt x="2357" y="0"/>
                    <a:pt x="2332"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
            <p:cNvSpPr/>
            <p:nvPr/>
          </p:nvSpPr>
          <p:spPr>
            <a:xfrm>
              <a:off x="4953800" y="1796125"/>
              <a:ext cx="147875" cy="54175"/>
            </a:xfrm>
            <a:custGeom>
              <a:avLst/>
              <a:gdLst/>
              <a:ahLst/>
              <a:cxnLst/>
              <a:rect l="l" t="t" r="r" b="b"/>
              <a:pathLst>
                <a:path w="5915" h="2167" extrusionOk="0">
                  <a:moveTo>
                    <a:pt x="5864" y="0"/>
                  </a:moveTo>
                  <a:cubicBezTo>
                    <a:pt x="5856" y="0"/>
                    <a:pt x="5848" y="3"/>
                    <a:pt x="5840" y="11"/>
                  </a:cubicBezTo>
                  <a:cubicBezTo>
                    <a:pt x="3960" y="838"/>
                    <a:pt x="2005" y="1540"/>
                    <a:pt x="25" y="2091"/>
                  </a:cubicBezTo>
                  <a:cubicBezTo>
                    <a:pt x="0" y="2091"/>
                    <a:pt x="0" y="2116"/>
                    <a:pt x="0" y="2142"/>
                  </a:cubicBezTo>
                  <a:cubicBezTo>
                    <a:pt x="0" y="2167"/>
                    <a:pt x="25" y="2167"/>
                    <a:pt x="50" y="2167"/>
                  </a:cubicBezTo>
                  <a:cubicBezTo>
                    <a:pt x="2030" y="1615"/>
                    <a:pt x="3985" y="913"/>
                    <a:pt x="5890" y="86"/>
                  </a:cubicBezTo>
                  <a:cubicBezTo>
                    <a:pt x="5890" y="61"/>
                    <a:pt x="5915" y="36"/>
                    <a:pt x="5890" y="11"/>
                  </a:cubicBezTo>
                  <a:cubicBezTo>
                    <a:pt x="5890" y="11"/>
                    <a:pt x="5879" y="0"/>
                    <a:pt x="5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
            <p:cNvSpPr/>
            <p:nvPr/>
          </p:nvSpPr>
          <p:spPr>
            <a:xfrm>
              <a:off x="4958175" y="1809925"/>
              <a:ext cx="140375" cy="46650"/>
            </a:xfrm>
            <a:custGeom>
              <a:avLst/>
              <a:gdLst/>
              <a:ahLst/>
              <a:cxnLst/>
              <a:rect l="l" t="t" r="r" b="b"/>
              <a:pathLst>
                <a:path w="5615" h="1866" extrusionOk="0">
                  <a:moveTo>
                    <a:pt x="5570" y="0"/>
                  </a:moveTo>
                  <a:cubicBezTo>
                    <a:pt x="5567" y="0"/>
                    <a:pt x="5565" y="3"/>
                    <a:pt x="5565" y="11"/>
                  </a:cubicBezTo>
                  <a:cubicBezTo>
                    <a:pt x="3785" y="787"/>
                    <a:pt x="1930" y="1389"/>
                    <a:pt x="26" y="1790"/>
                  </a:cubicBezTo>
                  <a:cubicBezTo>
                    <a:pt x="1" y="1790"/>
                    <a:pt x="1" y="1815"/>
                    <a:pt x="1" y="1840"/>
                  </a:cubicBezTo>
                  <a:cubicBezTo>
                    <a:pt x="1" y="1865"/>
                    <a:pt x="26" y="1865"/>
                    <a:pt x="51" y="1865"/>
                  </a:cubicBezTo>
                  <a:cubicBezTo>
                    <a:pt x="1955" y="1464"/>
                    <a:pt x="3810" y="863"/>
                    <a:pt x="5590" y="86"/>
                  </a:cubicBezTo>
                  <a:cubicBezTo>
                    <a:pt x="5615" y="86"/>
                    <a:pt x="5615" y="61"/>
                    <a:pt x="5615" y="36"/>
                  </a:cubicBezTo>
                  <a:cubicBezTo>
                    <a:pt x="5597" y="18"/>
                    <a:pt x="5579" y="0"/>
                    <a:pt x="5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
            <p:cNvSpPr/>
            <p:nvPr/>
          </p:nvSpPr>
          <p:spPr>
            <a:xfrm>
              <a:off x="4966950" y="1825575"/>
              <a:ext cx="123450" cy="41650"/>
            </a:xfrm>
            <a:custGeom>
              <a:avLst/>
              <a:gdLst/>
              <a:ahLst/>
              <a:cxnLst/>
              <a:rect l="l" t="t" r="r" b="b"/>
              <a:pathLst>
                <a:path w="4938" h="1666" extrusionOk="0">
                  <a:moveTo>
                    <a:pt x="4884" y="1"/>
                  </a:moveTo>
                  <a:cubicBezTo>
                    <a:pt x="4877" y="1"/>
                    <a:pt x="4870" y="4"/>
                    <a:pt x="4863" y="11"/>
                  </a:cubicBezTo>
                  <a:cubicBezTo>
                    <a:pt x="3309" y="688"/>
                    <a:pt x="1680" y="1214"/>
                    <a:pt x="26" y="1565"/>
                  </a:cubicBezTo>
                  <a:cubicBezTo>
                    <a:pt x="0" y="1565"/>
                    <a:pt x="0" y="1590"/>
                    <a:pt x="0" y="1615"/>
                  </a:cubicBezTo>
                  <a:cubicBezTo>
                    <a:pt x="0" y="1640"/>
                    <a:pt x="26" y="1665"/>
                    <a:pt x="26" y="1665"/>
                  </a:cubicBezTo>
                  <a:lnTo>
                    <a:pt x="51" y="1665"/>
                  </a:lnTo>
                  <a:cubicBezTo>
                    <a:pt x="1705" y="1289"/>
                    <a:pt x="3334" y="763"/>
                    <a:pt x="4888" y="86"/>
                  </a:cubicBezTo>
                  <a:cubicBezTo>
                    <a:pt x="4913" y="86"/>
                    <a:pt x="4938" y="61"/>
                    <a:pt x="4913" y="36"/>
                  </a:cubicBezTo>
                  <a:cubicBezTo>
                    <a:pt x="4913" y="18"/>
                    <a:pt x="4900"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
            <p:cNvSpPr/>
            <p:nvPr/>
          </p:nvSpPr>
          <p:spPr>
            <a:xfrm>
              <a:off x="4975725" y="1832450"/>
              <a:ext cx="126575" cy="42300"/>
            </a:xfrm>
            <a:custGeom>
              <a:avLst/>
              <a:gdLst/>
              <a:ahLst/>
              <a:cxnLst/>
              <a:rect l="l" t="t" r="r" b="b"/>
              <a:pathLst>
                <a:path w="5063" h="1692" extrusionOk="0">
                  <a:moveTo>
                    <a:pt x="5013" y="1"/>
                  </a:moveTo>
                  <a:cubicBezTo>
                    <a:pt x="5005" y="1"/>
                    <a:pt x="4996" y="3"/>
                    <a:pt x="4988" y="12"/>
                  </a:cubicBezTo>
                  <a:cubicBezTo>
                    <a:pt x="3409" y="739"/>
                    <a:pt x="1755" y="1290"/>
                    <a:pt x="25" y="1616"/>
                  </a:cubicBezTo>
                  <a:cubicBezTo>
                    <a:pt x="0" y="1616"/>
                    <a:pt x="0" y="1641"/>
                    <a:pt x="0" y="1666"/>
                  </a:cubicBezTo>
                  <a:cubicBezTo>
                    <a:pt x="0" y="1691"/>
                    <a:pt x="25" y="1691"/>
                    <a:pt x="50" y="1691"/>
                  </a:cubicBezTo>
                  <a:cubicBezTo>
                    <a:pt x="1780" y="1365"/>
                    <a:pt x="3434" y="814"/>
                    <a:pt x="5038" y="87"/>
                  </a:cubicBezTo>
                  <a:cubicBezTo>
                    <a:pt x="5063" y="62"/>
                    <a:pt x="5063" y="37"/>
                    <a:pt x="5063" y="12"/>
                  </a:cubicBezTo>
                  <a:cubicBezTo>
                    <a:pt x="5046" y="12"/>
                    <a:pt x="5030" y="1"/>
                    <a:pt x="5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
            <p:cNvSpPr/>
            <p:nvPr/>
          </p:nvSpPr>
          <p:spPr>
            <a:xfrm>
              <a:off x="4982625" y="1844650"/>
              <a:ext cx="122200" cy="40125"/>
            </a:xfrm>
            <a:custGeom>
              <a:avLst/>
              <a:gdLst/>
              <a:ahLst/>
              <a:cxnLst/>
              <a:rect l="l" t="t" r="r" b="b"/>
              <a:pathLst>
                <a:path w="4888" h="1605" extrusionOk="0">
                  <a:moveTo>
                    <a:pt x="4812" y="0"/>
                  </a:moveTo>
                  <a:cubicBezTo>
                    <a:pt x="3283" y="652"/>
                    <a:pt x="1679" y="1178"/>
                    <a:pt x="25" y="1529"/>
                  </a:cubicBezTo>
                  <a:cubicBezTo>
                    <a:pt x="25" y="1529"/>
                    <a:pt x="0" y="1554"/>
                    <a:pt x="0" y="1579"/>
                  </a:cubicBezTo>
                  <a:cubicBezTo>
                    <a:pt x="0" y="1604"/>
                    <a:pt x="25" y="1604"/>
                    <a:pt x="50" y="1604"/>
                  </a:cubicBezTo>
                  <a:cubicBezTo>
                    <a:pt x="1679" y="1253"/>
                    <a:pt x="3308" y="727"/>
                    <a:pt x="4837" y="75"/>
                  </a:cubicBezTo>
                  <a:cubicBezTo>
                    <a:pt x="4862" y="75"/>
                    <a:pt x="4887" y="50"/>
                    <a:pt x="4862" y="25"/>
                  </a:cubicBezTo>
                  <a:cubicBezTo>
                    <a:pt x="4862" y="0"/>
                    <a:pt x="4837" y="0"/>
                    <a:pt x="4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
            <p:cNvSpPr/>
            <p:nvPr/>
          </p:nvSpPr>
          <p:spPr>
            <a:xfrm>
              <a:off x="4986375" y="1852150"/>
              <a:ext cx="136000" cy="42650"/>
            </a:xfrm>
            <a:custGeom>
              <a:avLst/>
              <a:gdLst/>
              <a:ahLst/>
              <a:cxnLst/>
              <a:rect l="l" t="t" r="r" b="b"/>
              <a:pathLst>
                <a:path w="5440" h="1706" extrusionOk="0">
                  <a:moveTo>
                    <a:pt x="5389" y="1"/>
                  </a:moveTo>
                  <a:cubicBezTo>
                    <a:pt x="3635" y="627"/>
                    <a:pt x="1830" y="1154"/>
                    <a:pt x="51" y="1605"/>
                  </a:cubicBezTo>
                  <a:cubicBezTo>
                    <a:pt x="25" y="1630"/>
                    <a:pt x="0" y="1655"/>
                    <a:pt x="0" y="1655"/>
                  </a:cubicBezTo>
                  <a:cubicBezTo>
                    <a:pt x="25" y="1680"/>
                    <a:pt x="25" y="1705"/>
                    <a:pt x="51" y="1705"/>
                  </a:cubicBezTo>
                  <a:lnTo>
                    <a:pt x="76" y="1705"/>
                  </a:lnTo>
                  <a:cubicBezTo>
                    <a:pt x="1855" y="1254"/>
                    <a:pt x="3660" y="703"/>
                    <a:pt x="5414" y="76"/>
                  </a:cubicBezTo>
                  <a:cubicBezTo>
                    <a:pt x="5439" y="76"/>
                    <a:pt x="5439" y="51"/>
                    <a:pt x="5439" y="26"/>
                  </a:cubicBezTo>
                  <a:cubicBezTo>
                    <a:pt x="5414" y="1"/>
                    <a:pt x="5389" y="1"/>
                    <a:pt x="5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
            <p:cNvSpPr/>
            <p:nvPr/>
          </p:nvSpPr>
          <p:spPr>
            <a:xfrm>
              <a:off x="4988875" y="1858150"/>
              <a:ext cx="141625" cy="44775"/>
            </a:xfrm>
            <a:custGeom>
              <a:avLst/>
              <a:gdLst/>
              <a:ahLst/>
              <a:cxnLst/>
              <a:rect l="l" t="t" r="r" b="b"/>
              <a:pathLst>
                <a:path w="5665" h="1791" extrusionOk="0">
                  <a:moveTo>
                    <a:pt x="5615" y="0"/>
                  </a:moveTo>
                  <a:cubicBezTo>
                    <a:pt x="5606" y="0"/>
                    <a:pt x="5598" y="3"/>
                    <a:pt x="5590" y="11"/>
                  </a:cubicBezTo>
                  <a:cubicBezTo>
                    <a:pt x="3810" y="788"/>
                    <a:pt x="1930" y="1340"/>
                    <a:pt x="26" y="1691"/>
                  </a:cubicBezTo>
                  <a:cubicBezTo>
                    <a:pt x="1" y="1691"/>
                    <a:pt x="1" y="1716"/>
                    <a:pt x="1" y="1741"/>
                  </a:cubicBezTo>
                  <a:cubicBezTo>
                    <a:pt x="1" y="1766"/>
                    <a:pt x="26" y="1791"/>
                    <a:pt x="26" y="1791"/>
                  </a:cubicBezTo>
                  <a:lnTo>
                    <a:pt x="51" y="1791"/>
                  </a:lnTo>
                  <a:cubicBezTo>
                    <a:pt x="1956" y="1440"/>
                    <a:pt x="3835" y="864"/>
                    <a:pt x="5640" y="87"/>
                  </a:cubicBezTo>
                  <a:cubicBezTo>
                    <a:pt x="5665" y="62"/>
                    <a:pt x="5665" y="36"/>
                    <a:pt x="5665" y="11"/>
                  </a:cubicBezTo>
                  <a:cubicBezTo>
                    <a:pt x="5648" y="11"/>
                    <a:pt x="5631" y="0"/>
                    <a:pt x="5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
            <p:cNvSpPr/>
            <p:nvPr/>
          </p:nvSpPr>
          <p:spPr>
            <a:xfrm>
              <a:off x="4995775" y="1872200"/>
              <a:ext cx="129100" cy="42650"/>
            </a:xfrm>
            <a:custGeom>
              <a:avLst/>
              <a:gdLst/>
              <a:ahLst/>
              <a:cxnLst/>
              <a:rect l="l" t="t" r="r" b="b"/>
              <a:pathLst>
                <a:path w="5164" h="1706" extrusionOk="0">
                  <a:moveTo>
                    <a:pt x="5088" y="1"/>
                  </a:moveTo>
                  <a:cubicBezTo>
                    <a:pt x="3484" y="753"/>
                    <a:pt x="1780" y="1304"/>
                    <a:pt x="50" y="1630"/>
                  </a:cubicBezTo>
                  <a:cubicBezTo>
                    <a:pt x="25" y="1630"/>
                    <a:pt x="0" y="1655"/>
                    <a:pt x="25" y="1680"/>
                  </a:cubicBezTo>
                  <a:cubicBezTo>
                    <a:pt x="25" y="1705"/>
                    <a:pt x="25" y="1705"/>
                    <a:pt x="50" y="1705"/>
                  </a:cubicBezTo>
                  <a:lnTo>
                    <a:pt x="76" y="1705"/>
                  </a:lnTo>
                  <a:cubicBezTo>
                    <a:pt x="1805" y="1379"/>
                    <a:pt x="3509" y="828"/>
                    <a:pt x="5138" y="76"/>
                  </a:cubicBezTo>
                  <a:cubicBezTo>
                    <a:pt x="5163" y="76"/>
                    <a:pt x="5163" y="51"/>
                    <a:pt x="5163" y="26"/>
                  </a:cubicBezTo>
                  <a:cubicBezTo>
                    <a:pt x="5138" y="1"/>
                    <a:pt x="5113"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
            <p:cNvSpPr/>
            <p:nvPr/>
          </p:nvSpPr>
          <p:spPr>
            <a:xfrm>
              <a:off x="4997025" y="1878825"/>
              <a:ext cx="136625" cy="46675"/>
            </a:xfrm>
            <a:custGeom>
              <a:avLst/>
              <a:gdLst/>
              <a:ahLst/>
              <a:cxnLst/>
              <a:rect l="l" t="t" r="r" b="b"/>
              <a:pathLst>
                <a:path w="5465" h="1867" extrusionOk="0">
                  <a:moveTo>
                    <a:pt x="5413" y="0"/>
                  </a:moveTo>
                  <a:cubicBezTo>
                    <a:pt x="5406" y="0"/>
                    <a:pt x="5397" y="3"/>
                    <a:pt x="5389" y="11"/>
                  </a:cubicBezTo>
                  <a:cubicBezTo>
                    <a:pt x="3710" y="889"/>
                    <a:pt x="1905" y="1490"/>
                    <a:pt x="26" y="1791"/>
                  </a:cubicBezTo>
                  <a:cubicBezTo>
                    <a:pt x="0" y="1791"/>
                    <a:pt x="0" y="1816"/>
                    <a:pt x="0" y="1841"/>
                  </a:cubicBezTo>
                  <a:cubicBezTo>
                    <a:pt x="0" y="1866"/>
                    <a:pt x="26" y="1866"/>
                    <a:pt x="26" y="1866"/>
                  </a:cubicBezTo>
                  <a:lnTo>
                    <a:pt x="51" y="1866"/>
                  </a:lnTo>
                  <a:cubicBezTo>
                    <a:pt x="1930" y="1565"/>
                    <a:pt x="3735" y="964"/>
                    <a:pt x="5439" y="87"/>
                  </a:cubicBezTo>
                  <a:cubicBezTo>
                    <a:pt x="5439" y="62"/>
                    <a:pt x="5464" y="37"/>
                    <a:pt x="5439" y="11"/>
                  </a:cubicBezTo>
                  <a:cubicBezTo>
                    <a:pt x="5439" y="11"/>
                    <a:pt x="5428" y="0"/>
                    <a:pt x="5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
            <p:cNvSpPr/>
            <p:nvPr/>
          </p:nvSpPr>
          <p:spPr>
            <a:xfrm>
              <a:off x="5002675" y="1888500"/>
              <a:ext cx="140375" cy="48275"/>
            </a:xfrm>
            <a:custGeom>
              <a:avLst/>
              <a:gdLst/>
              <a:ahLst/>
              <a:cxnLst/>
              <a:rect l="l" t="t" r="r" b="b"/>
              <a:pathLst>
                <a:path w="5615" h="1931" extrusionOk="0">
                  <a:moveTo>
                    <a:pt x="5564" y="0"/>
                  </a:moveTo>
                  <a:cubicBezTo>
                    <a:pt x="3785" y="802"/>
                    <a:pt x="1930" y="1429"/>
                    <a:pt x="50" y="1830"/>
                  </a:cubicBezTo>
                  <a:cubicBezTo>
                    <a:pt x="25" y="1830"/>
                    <a:pt x="0" y="1855"/>
                    <a:pt x="0" y="1880"/>
                  </a:cubicBezTo>
                  <a:cubicBezTo>
                    <a:pt x="0" y="1905"/>
                    <a:pt x="25" y="1930"/>
                    <a:pt x="50" y="1930"/>
                  </a:cubicBezTo>
                  <a:cubicBezTo>
                    <a:pt x="1955" y="1504"/>
                    <a:pt x="3810" y="878"/>
                    <a:pt x="5589" y="76"/>
                  </a:cubicBezTo>
                  <a:cubicBezTo>
                    <a:pt x="5614" y="76"/>
                    <a:pt x="5614" y="51"/>
                    <a:pt x="5614" y="25"/>
                  </a:cubicBezTo>
                  <a:cubicBezTo>
                    <a:pt x="5589" y="0"/>
                    <a:pt x="5564" y="0"/>
                    <a:pt x="5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
            <p:cNvSpPr/>
            <p:nvPr/>
          </p:nvSpPr>
          <p:spPr>
            <a:xfrm>
              <a:off x="5003300" y="1897000"/>
              <a:ext cx="157900" cy="49175"/>
            </a:xfrm>
            <a:custGeom>
              <a:avLst/>
              <a:gdLst/>
              <a:ahLst/>
              <a:cxnLst/>
              <a:rect l="l" t="t" r="r" b="b"/>
              <a:pathLst>
                <a:path w="6316" h="1967" extrusionOk="0">
                  <a:moveTo>
                    <a:pt x="6262" y="1"/>
                  </a:moveTo>
                  <a:cubicBezTo>
                    <a:pt x="6255" y="1"/>
                    <a:pt x="6248" y="4"/>
                    <a:pt x="6241" y="11"/>
                  </a:cubicBezTo>
                  <a:cubicBezTo>
                    <a:pt x="4286" y="939"/>
                    <a:pt x="2181" y="1565"/>
                    <a:pt x="50" y="1891"/>
                  </a:cubicBezTo>
                  <a:cubicBezTo>
                    <a:pt x="25" y="1891"/>
                    <a:pt x="0" y="1916"/>
                    <a:pt x="0" y="1941"/>
                  </a:cubicBezTo>
                  <a:cubicBezTo>
                    <a:pt x="0" y="1966"/>
                    <a:pt x="25" y="1966"/>
                    <a:pt x="50" y="1966"/>
                  </a:cubicBezTo>
                  <a:cubicBezTo>
                    <a:pt x="2206" y="1640"/>
                    <a:pt x="4311" y="1014"/>
                    <a:pt x="6266" y="86"/>
                  </a:cubicBezTo>
                  <a:cubicBezTo>
                    <a:pt x="6291" y="61"/>
                    <a:pt x="6316" y="36"/>
                    <a:pt x="6291" y="36"/>
                  </a:cubicBezTo>
                  <a:cubicBezTo>
                    <a:pt x="6291" y="19"/>
                    <a:pt x="6278"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
            <p:cNvSpPr/>
            <p:nvPr/>
          </p:nvSpPr>
          <p:spPr>
            <a:xfrm>
              <a:off x="5002025" y="1908550"/>
              <a:ext cx="160450" cy="52025"/>
            </a:xfrm>
            <a:custGeom>
              <a:avLst/>
              <a:gdLst/>
              <a:ahLst/>
              <a:cxnLst/>
              <a:rect l="l" t="t" r="r" b="b"/>
              <a:pathLst>
                <a:path w="6418" h="2081" extrusionOk="0">
                  <a:moveTo>
                    <a:pt x="6367" y="0"/>
                  </a:moveTo>
                  <a:cubicBezTo>
                    <a:pt x="4337" y="928"/>
                    <a:pt x="2206" y="1604"/>
                    <a:pt x="51" y="1980"/>
                  </a:cubicBezTo>
                  <a:cubicBezTo>
                    <a:pt x="26" y="2005"/>
                    <a:pt x="1" y="2005"/>
                    <a:pt x="1" y="2030"/>
                  </a:cubicBezTo>
                  <a:cubicBezTo>
                    <a:pt x="1" y="2056"/>
                    <a:pt x="26" y="2081"/>
                    <a:pt x="51" y="2081"/>
                  </a:cubicBezTo>
                  <a:cubicBezTo>
                    <a:pt x="2232" y="1680"/>
                    <a:pt x="4362" y="1003"/>
                    <a:pt x="6392" y="76"/>
                  </a:cubicBezTo>
                  <a:cubicBezTo>
                    <a:pt x="6417" y="76"/>
                    <a:pt x="6417" y="51"/>
                    <a:pt x="6417" y="25"/>
                  </a:cubicBezTo>
                  <a:cubicBezTo>
                    <a:pt x="6392" y="0"/>
                    <a:pt x="6367" y="0"/>
                    <a:pt x="6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
            <p:cNvSpPr/>
            <p:nvPr/>
          </p:nvSpPr>
          <p:spPr>
            <a:xfrm>
              <a:off x="5005175" y="1917675"/>
              <a:ext cx="157925" cy="54175"/>
            </a:xfrm>
            <a:custGeom>
              <a:avLst/>
              <a:gdLst/>
              <a:ahLst/>
              <a:cxnLst/>
              <a:rect l="l" t="t" r="r" b="b"/>
              <a:pathLst>
                <a:path w="6317" h="2167" extrusionOk="0">
                  <a:moveTo>
                    <a:pt x="6266" y="0"/>
                  </a:moveTo>
                  <a:cubicBezTo>
                    <a:pt x="6258" y="0"/>
                    <a:pt x="6249" y="3"/>
                    <a:pt x="6241" y="11"/>
                  </a:cubicBezTo>
                  <a:cubicBezTo>
                    <a:pt x="4286" y="939"/>
                    <a:pt x="2181" y="1640"/>
                    <a:pt x="50" y="2066"/>
                  </a:cubicBezTo>
                  <a:cubicBezTo>
                    <a:pt x="25" y="2066"/>
                    <a:pt x="0" y="2092"/>
                    <a:pt x="25" y="2117"/>
                  </a:cubicBezTo>
                  <a:cubicBezTo>
                    <a:pt x="25" y="2142"/>
                    <a:pt x="25" y="2167"/>
                    <a:pt x="50" y="2167"/>
                  </a:cubicBezTo>
                  <a:cubicBezTo>
                    <a:pt x="50" y="2167"/>
                    <a:pt x="50" y="2167"/>
                    <a:pt x="75" y="2142"/>
                  </a:cubicBezTo>
                  <a:cubicBezTo>
                    <a:pt x="2206" y="1716"/>
                    <a:pt x="4311" y="1014"/>
                    <a:pt x="6291" y="87"/>
                  </a:cubicBezTo>
                  <a:cubicBezTo>
                    <a:pt x="6316" y="61"/>
                    <a:pt x="6316" y="36"/>
                    <a:pt x="6316" y="11"/>
                  </a:cubicBezTo>
                  <a:cubicBezTo>
                    <a:pt x="6299" y="11"/>
                    <a:pt x="6283" y="0"/>
                    <a:pt x="6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
            <p:cNvSpPr/>
            <p:nvPr/>
          </p:nvSpPr>
          <p:spPr>
            <a:xfrm>
              <a:off x="5003925" y="1922075"/>
              <a:ext cx="174200" cy="61050"/>
            </a:xfrm>
            <a:custGeom>
              <a:avLst/>
              <a:gdLst/>
              <a:ahLst/>
              <a:cxnLst/>
              <a:rect l="l" t="t" r="r" b="b"/>
              <a:pathLst>
                <a:path w="6968" h="2442" extrusionOk="0">
                  <a:moveTo>
                    <a:pt x="6923" y="0"/>
                  </a:moveTo>
                  <a:cubicBezTo>
                    <a:pt x="6920" y="0"/>
                    <a:pt x="6917" y="3"/>
                    <a:pt x="6917" y="11"/>
                  </a:cubicBezTo>
                  <a:cubicBezTo>
                    <a:pt x="4737" y="1088"/>
                    <a:pt x="2431" y="1865"/>
                    <a:pt x="50" y="2342"/>
                  </a:cubicBezTo>
                  <a:cubicBezTo>
                    <a:pt x="25" y="2342"/>
                    <a:pt x="0" y="2367"/>
                    <a:pt x="0" y="2392"/>
                  </a:cubicBezTo>
                  <a:cubicBezTo>
                    <a:pt x="25" y="2417"/>
                    <a:pt x="25" y="2442"/>
                    <a:pt x="50" y="2442"/>
                  </a:cubicBezTo>
                  <a:cubicBezTo>
                    <a:pt x="50" y="2442"/>
                    <a:pt x="50" y="2417"/>
                    <a:pt x="50" y="2417"/>
                  </a:cubicBezTo>
                  <a:cubicBezTo>
                    <a:pt x="2456" y="1941"/>
                    <a:pt x="4762" y="1164"/>
                    <a:pt x="6943" y="86"/>
                  </a:cubicBezTo>
                  <a:cubicBezTo>
                    <a:pt x="6968" y="61"/>
                    <a:pt x="6968" y="36"/>
                    <a:pt x="6968" y="36"/>
                  </a:cubicBezTo>
                  <a:cubicBezTo>
                    <a:pt x="6950" y="18"/>
                    <a:pt x="6932" y="0"/>
                    <a:pt x="6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
            <p:cNvSpPr/>
            <p:nvPr/>
          </p:nvSpPr>
          <p:spPr>
            <a:xfrm>
              <a:off x="5005800" y="1927075"/>
              <a:ext cx="186750" cy="67350"/>
            </a:xfrm>
            <a:custGeom>
              <a:avLst/>
              <a:gdLst/>
              <a:ahLst/>
              <a:cxnLst/>
              <a:rect l="l" t="t" r="r" b="b"/>
              <a:pathLst>
                <a:path w="7470" h="2694" extrusionOk="0">
                  <a:moveTo>
                    <a:pt x="7418" y="0"/>
                  </a:moveTo>
                  <a:cubicBezTo>
                    <a:pt x="7411" y="0"/>
                    <a:pt x="7402" y="3"/>
                    <a:pt x="7394" y="11"/>
                  </a:cubicBezTo>
                  <a:cubicBezTo>
                    <a:pt x="5088" y="1264"/>
                    <a:pt x="2607" y="2142"/>
                    <a:pt x="25" y="2618"/>
                  </a:cubicBezTo>
                  <a:cubicBezTo>
                    <a:pt x="0" y="2618"/>
                    <a:pt x="0" y="2643"/>
                    <a:pt x="0" y="2668"/>
                  </a:cubicBezTo>
                  <a:cubicBezTo>
                    <a:pt x="0" y="2693"/>
                    <a:pt x="25" y="2693"/>
                    <a:pt x="50" y="2693"/>
                  </a:cubicBezTo>
                  <a:cubicBezTo>
                    <a:pt x="2632" y="2217"/>
                    <a:pt x="5113" y="1340"/>
                    <a:pt x="7444" y="86"/>
                  </a:cubicBezTo>
                  <a:cubicBezTo>
                    <a:pt x="7444" y="61"/>
                    <a:pt x="7469" y="36"/>
                    <a:pt x="7444" y="11"/>
                  </a:cubicBezTo>
                  <a:cubicBezTo>
                    <a:pt x="7444" y="11"/>
                    <a:pt x="7433" y="0"/>
                    <a:pt x="7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
            <p:cNvSpPr/>
            <p:nvPr/>
          </p:nvSpPr>
          <p:spPr>
            <a:xfrm>
              <a:off x="5010175" y="1937100"/>
              <a:ext cx="196775" cy="67350"/>
            </a:xfrm>
            <a:custGeom>
              <a:avLst/>
              <a:gdLst/>
              <a:ahLst/>
              <a:cxnLst/>
              <a:rect l="l" t="t" r="r" b="b"/>
              <a:pathLst>
                <a:path w="7871" h="2694" extrusionOk="0">
                  <a:moveTo>
                    <a:pt x="7817" y="1"/>
                  </a:moveTo>
                  <a:cubicBezTo>
                    <a:pt x="7810" y="1"/>
                    <a:pt x="7803" y="4"/>
                    <a:pt x="7795" y="11"/>
                  </a:cubicBezTo>
                  <a:cubicBezTo>
                    <a:pt x="5314" y="1139"/>
                    <a:pt x="2708" y="2016"/>
                    <a:pt x="26" y="2618"/>
                  </a:cubicBezTo>
                  <a:cubicBezTo>
                    <a:pt x="1" y="2618"/>
                    <a:pt x="1" y="2643"/>
                    <a:pt x="1" y="2668"/>
                  </a:cubicBezTo>
                  <a:cubicBezTo>
                    <a:pt x="1" y="2668"/>
                    <a:pt x="26" y="2693"/>
                    <a:pt x="26" y="2693"/>
                  </a:cubicBezTo>
                  <a:lnTo>
                    <a:pt x="51" y="2693"/>
                  </a:lnTo>
                  <a:cubicBezTo>
                    <a:pt x="2733" y="2117"/>
                    <a:pt x="5339" y="1214"/>
                    <a:pt x="7845" y="86"/>
                  </a:cubicBezTo>
                  <a:cubicBezTo>
                    <a:pt x="7845" y="86"/>
                    <a:pt x="7871" y="36"/>
                    <a:pt x="7845" y="36"/>
                  </a:cubicBezTo>
                  <a:cubicBezTo>
                    <a:pt x="7845" y="19"/>
                    <a:pt x="7833"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
            <p:cNvSpPr/>
            <p:nvPr/>
          </p:nvSpPr>
          <p:spPr>
            <a:xfrm>
              <a:off x="5012700" y="1949625"/>
              <a:ext cx="187975" cy="65475"/>
            </a:xfrm>
            <a:custGeom>
              <a:avLst/>
              <a:gdLst/>
              <a:ahLst/>
              <a:cxnLst/>
              <a:rect l="l" t="t" r="r" b="b"/>
              <a:pathLst>
                <a:path w="7519" h="2619" extrusionOk="0">
                  <a:moveTo>
                    <a:pt x="7469" y="0"/>
                  </a:moveTo>
                  <a:cubicBezTo>
                    <a:pt x="7460" y="0"/>
                    <a:pt x="7452" y="3"/>
                    <a:pt x="7444" y="12"/>
                  </a:cubicBezTo>
                  <a:cubicBezTo>
                    <a:pt x="5138" y="1240"/>
                    <a:pt x="2632" y="2092"/>
                    <a:pt x="25" y="2518"/>
                  </a:cubicBezTo>
                  <a:cubicBezTo>
                    <a:pt x="25" y="2543"/>
                    <a:pt x="0" y="2543"/>
                    <a:pt x="0" y="2568"/>
                  </a:cubicBezTo>
                  <a:cubicBezTo>
                    <a:pt x="0" y="2593"/>
                    <a:pt x="25" y="2618"/>
                    <a:pt x="50" y="2618"/>
                  </a:cubicBezTo>
                  <a:cubicBezTo>
                    <a:pt x="2657" y="2167"/>
                    <a:pt x="5163" y="1315"/>
                    <a:pt x="7494" y="87"/>
                  </a:cubicBezTo>
                  <a:cubicBezTo>
                    <a:pt x="7519" y="62"/>
                    <a:pt x="7519" y="37"/>
                    <a:pt x="7519" y="12"/>
                  </a:cubicBezTo>
                  <a:cubicBezTo>
                    <a:pt x="7502" y="12"/>
                    <a:pt x="7485" y="0"/>
                    <a:pt x="7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
            <p:cNvSpPr/>
            <p:nvPr/>
          </p:nvSpPr>
          <p:spPr>
            <a:xfrm>
              <a:off x="5015825" y="1949900"/>
              <a:ext cx="204275" cy="75850"/>
            </a:xfrm>
            <a:custGeom>
              <a:avLst/>
              <a:gdLst/>
              <a:ahLst/>
              <a:cxnLst/>
              <a:rect l="l" t="t" r="r" b="b"/>
              <a:pathLst>
                <a:path w="8171" h="3034" extrusionOk="0">
                  <a:moveTo>
                    <a:pt x="8096" y="1"/>
                  </a:moveTo>
                  <a:cubicBezTo>
                    <a:pt x="5665" y="1529"/>
                    <a:pt x="2883" y="2532"/>
                    <a:pt x="50" y="2958"/>
                  </a:cubicBezTo>
                  <a:cubicBezTo>
                    <a:pt x="25" y="2958"/>
                    <a:pt x="0" y="2983"/>
                    <a:pt x="0" y="2983"/>
                  </a:cubicBezTo>
                  <a:cubicBezTo>
                    <a:pt x="0" y="3008"/>
                    <a:pt x="25" y="3033"/>
                    <a:pt x="50" y="3033"/>
                  </a:cubicBezTo>
                  <a:cubicBezTo>
                    <a:pt x="2908" y="2632"/>
                    <a:pt x="5690" y="1605"/>
                    <a:pt x="8146" y="76"/>
                  </a:cubicBezTo>
                  <a:cubicBezTo>
                    <a:pt x="8171" y="76"/>
                    <a:pt x="8171"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
            <p:cNvSpPr/>
            <p:nvPr/>
          </p:nvSpPr>
          <p:spPr>
            <a:xfrm>
              <a:off x="5020200" y="1937375"/>
              <a:ext cx="256300" cy="97150"/>
            </a:xfrm>
            <a:custGeom>
              <a:avLst/>
              <a:gdLst/>
              <a:ahLst/>
              <a:cxnLst/>
              <a:rect l="l" t="t" r="r" b="b"/>
              <a:pathLst>
                <a:path w="10252" h="3886" extrusionOk="0">
                  <a:moveTo>
                    <a:pt x="10176" y="0"/>
                  </a:moveTo>
                  <a:cubicBezTo>
                    <a:pt x="7094" y="1905"/>
                    <a:pt x="3610" y="3233"/>
                    <a:pt x="51" y="3810"/>
                  </a:cubicBezTo>
                  <a:cubicBezTo>
                    <a:pt x="26" y="3810"/>
                    <a:pt x="1" y="3835"/>
                    <a:pt x="1" y="3860"/>
                  </a:cubicBezTo>
                  <a:cubicBezTo>
                    <a:pt x="1" y="3885"/>
                    <a:pt x="26" y="3885"/>
                    <a:pt x="51" y="3885"/>
                  </a:cubicBezTo>
                  <a:cubicBezTo>
                    <a:pt x="3635" y="3309"/>
                    <a:pt x="7144" y="1980"/>
                    <a:pt x="10226" y="75"/>
                  </a:cubicBezTo>
                  <a:cubicBezTo>
                    <a:pt x="10226" y="75"/>
                    <a:pt x="10251" y="25"/>
                    <a:pt x="10226" y="25"/>
                  </a:cubicBezTo>
                  <a:cubicBezTo>
                    <a:pt x="10226" y="0"/>
                    <a:pt x="10201" y="0"/>
                    <a:pt x="10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
            <p:cNvSpPr/>
            <p:nvPr/>
          </p:nvSpPr>
          <p:spPr>
            <a:xfrm>
              <a:off x="5289625" y="1889900"/>
              <a:ext cx="75225" cy="40600"/>
            </a:xfrm>
            <a:custGeom>
              <a:avLst/>
              <a:gdLst/>
              <a:ahLst/>
              <a:cxnLst/>
              <a:rect l="l" t="t" r="r" b="b"/>
              <a:pathLst>
                <a:path w="3009" h="1624" extrusionOk="0">
                  <a:moveTo>
                    <a:pt x="2971" y="1"/>
                  </a:moveTo>
                  <a:cubicBezTo>
                    <a:pt x="2958" y="1"/>
                    <a:pt x="2946" y="7"/>
                    <a:pt x="2933" y="20"/>
                  </a:cubicBezTo>
                  <a:cubicBezTo>
                    <a:pt x="2056" y="671"/>
                    <a:pt x="1078" y="1172"/>
                    <a:pt x="26" y="1548"/>
                  </a:cubicBezTo>
                  <a:cubicBezTo>
                    <a:pt x="1" y="1548"/>
                    <a:pt x="1" y="1573"/>
                    <a:pt x="1" y="1599"/>
                  </a:cubicBezTo>
                  <a:cubicBezTo>
                    <a:pt x="1" y="1624"/>
                    <a:pt x="26" y="1624"/>
                    <a:pt x="51" y="1624"/>
                  </a:cubicBezTo>
                  <a:cubicBezTo>
                    <a:pt x="1104" y="1248"/>
                    <a:pt x="2106" y="746"/>
                    <a:pt x="2983" y="70"/>
                  </a:cubicBezTo>
                  <a:cubicBezTo>
                    <a:pt x="3008" y="70"/>
                    <a:pt x="3008" y="45"/>
                    <a:pt x="3008" y="20"/>
                  </a:cubicBezTo>
                  <a:cubicBezTo>
                    <a:pt x="2996" y="7"/>
                    <a:pt x="2983" y="1"/>
                    <a:pt x="2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
            <p:cNvSpPr/>
            <p:nvPr/>
          </p:nvSpPr>
          <p:spPr>
            <a:xfrm>
              <a:off x="5285875" y="1877850"/>
              <a:ext cx="83975" cy="44500"/>
            </a:xfrm>
            <a:custGeom>
              <a:avLst/>
              <a:gdLst/>
              <a:ahLst/>
              <a:cxnLst/>
              <a:rect l="l" t="t" r="r" b="b"/>
              <a:pathLst>
                <a:path w="3359" h="1780" extrusionOk="0">
                  <a:moveTo>
                    <a:pt x="3284" y="0"/>
                  </a:moveTo>
                  <a:cubicBezTo>
                    <a:pt x="2256" y="652"/>
                    <a:pt x="1153" y="1228"/>
                    <a:pt x="25" y="1680"/>
                  </a:cubicBezTo>
                  <a:cubicBezTo>
                    <a:pt x="0" y="1705"/>
                    <a:pt x="0" y="1730"/>
                    <a:pt x="0" y="1755"/>
                  </a:cubicBezTo>
                  <a:cubicBezTo>
                    <a:pt x="0" y="1755"/>
                    <a:pt x="25" y="1780"/>
                    <a:pt x="51" y="1780"/>
                  </a:cubicBezTo>
                  <a:cubicBezTo>
                    <a:pt x="51" y="1780"/>
                    <a:pt x="51" y="1780"/>
                    <a:pt x="51" y="1755"/>
                  </a:cubicBezTo>
                  <a:cubicBezTo>
                    <a:pt x="1203" y="1304"/>
                    <a:pt x="2306" y="727"/>
                    <a:pt x="3334" y="76"/>
                  </a:cubicBezTo>
                  <a:cubicBezTo>
                    <a:pt x="3359" y="76"/>
                    <a:pt x="3359" y="50"/>
                    <a:pt x="3359" y="25"/>
                  </a:cubicBezTo>
                  <a:cubicBezTo>
                    <a:pt x="3334" y="0"/>
                    <a:pt x="3309"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
            <p:cNvSpPr/>
            <p:nvPr/>
          </p:nvSpPr>
          <p:spPr>
            <a:xfrm>
              <a:off x="5280850" y="1868450"/>
              <a:ext cx="87125" cy="43250"/>
            </a:xfrm>
            <a:custGeom>
              <a:avLst/>
              <a:gdLst/>
              <a:ahLst/>
              <a:cxnLst/>
              <a:rect l="l" t="t" r="r" b="b"/>
              <a:pathLst>
                <a:path w="3485" h="1730" extrusionOk="0">
                  <a:moveTo>
                    <a:pt x="3409" y="0"/>
                  </a:moveTo>
                  <a:cubicBezTo>
                    <a:pt x="2332" y="652"/>
                    <a:pt x="1204" y="1203"/>
                    <a:pt x="26" y="1655"/>
                  </a:cubicBezTo>
                  <a:cubicBezTo>
                    <a:pt x="26" y="1655"/>
                    <a:pt x="1" y="1680"/>
                    <a:pt x="1" y="1705"/>
                  </a:cubicBezTo>
                  <a:cubicBezTo>
                    <a:pt x="26" y="1730"/>
                    <a:pt x="26" y="1730"/>
                    <a:pt x="51" y="1730"/>
                  </a:cubicBezTo>
                  <a:lnTo>
                    <a:pt x="76" y="1730"/>
                  </a:lnTo>
                  <a:cubicBezTo>
                    <a:pt x="1254" y="1279"/>
                    <a:pt x="2382" y="727"/>
                    <a:pt x="3460" y="76"/>
                  </a:cubicBezTo>
                  <a:cubicBezTo>
                    <a:pt x="3485" y="76"/>
                    <a:pt x="3485" y="51"/>
                    <a:pt x="3460" y="25"/>
                  </a:cubicBezTo>
                  <a:cubicBezTo>
                    <a:pt x="3460" y="0"/>
                    <a:pt x="3435" y="0"/>
                    <a:pt x="3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
            <p:cNvSpPr/>
            <p:nvPr/>
          </p:nvSpPr>
          <p:spPr>
            <a:xfrm>
              <a:off x="5287125" y="1852325"/>
              <a:ext cx="80850" cy="43725"/>
            </a:xfrm>
            <a:custGeom>
              <a:avLst/>
              <a:gdLst/>
              <a:ahLst/>
              <a:cxnLst/>
              <a:rect l="l" t="t" r="r" b="b"/>
              <a:pathLst>
                <a:path w="3234" h="1749" extrusionOk="0">
                  <a:moveTo>
                    <a:pt x="3196" y="0"/>
                  </a:moveTo>
                  <a:cubicBezTo>
                    <a:pt x="3184" y="0"/>
                    <a:pt x="3171" y="6"/>
                    <a:pt x="3158" y="19"/>
                  </a:cubicBezTo>
                  <a:cubicBezTo>
                    <a:pt x="2206" y="721"/>
                    <a:pt x="1153" y="1272"/>
                    <a:pt x="51" y="1673"/>
                  </a:cubicBezTo>
                  <a:cubicBezTo>
                    <a:pt x="26" y="1673"/>
                    <a:pt x="1" y="1698"/>
                    <a:pt x="26" y="1723"/>
                  </a:cubicBezTo>
                  <a:cubicBezTo>
                    <a:pt x="26" y="1748"/>
                    <a:pt x="51" y="1748"/>
                    <a:pt x="51" y="1748"/>
                  </a:cubicBezTo>
                  <a:lnTo>
                    <a:pt x="76" y="1748"/>
                  </a:lnTo>
                  <a:cubicBezTo>
                    <a:pt x="1204" y="1372"/>
                    <a:pt x="2256" y="796"/>
                    <a:pt x="3209" y="69"/>
                  </a:cubicBezTo>
                  <a:cubicBezTo>
                    <a:pt x="3234" y="69"/>
                    <a:pt x="3234" y="44"/>
                    <a:pt x="3234" y="19"/>
                  </a:cubicBezTo>
                  <a:cubicBezTo>
                    <a:pt x="3221" y="6"/>
                    <a:pt x="3209"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
            <p:cNvSpPr/>
            <p:nvPr/>
          </p:nvSpPr>
          <p:spPr>
            <a:xfrm>
              <a:off x="5291500" y="1840875"/>
              <a:ext cx="78975" cy="42625"/>
            </a:xfrm>
            <a:custGeom>
              <a:avLst/>
              <a:gdLst/>
              <a:ahLst/>
              <a:cxnLst/>
              <a:rect l="l" t="t" r="r" b="b"/>
              <a:pathLst>
                <a:path w="3159" h="1705" extrusionOk="0">
                  <a:moveTo>
                    <a:pt x="3084" y="1"/>
                  </a:moveTo>
                  <a:cubicBezTo>
                    <a:pt x="2156" y="702"/>
                    <a:pt x="1129" y="1254"/>
                    <a:pt x="26" y="1605"/>
                  </a:cubicBezTo>
                  <a:cubicBezTo>
                    <a:pt x="1" y="1630"/>
                    <a:pt x="1" y="1655"/>
                    <a:pt x="1" y="1680"/>
                  </a:cubicBezTo>
                  <a:cubicBezTo>
                    <a:pt x="1" y="1680"/>
                    <a:pt x="26" y="1705"/>
                    <a:pt x="51" y="1705"/>
                  </a:cubicBezTo>
                  <a:cubicBezTo>
                    <a:pt x="1179" y="1329"/>
                    <a:pt x="2207" y="778"/>
                    <a:pt x="3134" y="76"/>
                  </a:cubicBezTo>
                  <a:cubicBezTo>
                    <a:pt x="3159" y="76"/>
                    <a:pt x="3159" y="51"/>
                    <a:pt x="3159" y="26"/>
                  </a:cubicBezTo>
                  <a:cubicBezTo>
                    <a:pt x="3134" y="1"/>
                    <a:pt x="3109" y="1"/>
                    <a:pt x="3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
            <p:cNvSpPr/>
            <p:nvPr/>
          </p:nvSpPr>
          <p:spPr>
            <a:xfrm>
              <a:off x="5290875" y="1827725"/>
              <a:ext cx="81500" cy="42000"/>
            </a:xfrm>
            <a:custGeom>
              <a:avLst/>
              <a:gdLst/>
              <a:ahLst/>
              <a:cxnLst/>
              <a:rect l="l" t="t" r="r" b="b"/>
              <a:pathLst>
                <a:path w="3260" h="1680" extrusionOk="0">
                  <a:moveTo>
                    <a:pt x="3184" y="0"/>
                  </a:moveTo>
                  <a:cubicBezTo>
                    <a:pt x="2232" y="702"/>
                    <a:pt x="1154" y="1228"/>
                    <a:pt x="26" y="1604"/>
                  </a:cubicBezTo>
                  <a:cubicBezTo>
                    <a:pt x="1" y="1604"/>
                    <a:pt x="1" y="1629"/>
                    <a:pt x="1" y="1654"/>
                  </a:cubicBezTo>
                  <a:cubicBezTo>
                    <a:pt x="1" y="1654"/>
                    <a:pt x="26" y="1680"/>
                    <a:pt x="51" y="1680"/>
                  </a:cubicBezTo>
                  <a:cubicBezTo>
                    <a:pt x="1204" y="1304"/>
                    <a:pt x="2257" y="777"/>
                    <a:pt x="3234" y="75"/>
                  </a:cubicBezTo>
                  <a:cubicBezTo>
                    <a:pt x="3259" y="75"/>
                    <a:pt x="3259" y="25"/>
                    <a:pt x="3234" y="25"/>
                  </a:cubicBezTo>
                  <a:cubicBezTo>
                    <a:pt x="3234" y="0"/>
                    <a:pt x="3209"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
            <p:cNvSpPr/>
            <p:nvPr/>
          </p:nvSpPr>
          <p:spPr>
            <a:xfrm>
              <a:off x="5289625" y="1814100"/>
              <a:ext cx="73975" cy="44975"/>
            </a:xfrm>
            <a:custGeom>
              <a:avLst/>
              <a:gdLst/>
              <a:ahLst/>
              <a:cxnLst/>
              <a:rect l="l" t="t" r="r" b="b"/>
              <a:pathLst>
                <a:path w="2959" h="1799" extrusionOk="0">
                  <a:moveTo>
                    <a:pt x="2908" y="0"/>
                  </a:moveTo>
                  <a:cubicBezTo>
                    <a:pt x="2896" y="0"/>
                    <a:pt x="2883" y="6"/>
                    <a:pt x="2883" y="19"/>
                  </a:cubicBezTo>
                  <a:cubicBezTo>
                    <a:pt x="2131" y="871"/>
                    <a:pt x="1003" y="1322"/>
                    <a:pt x="26" y="1698"/>
                  </a:cubicBezTo>
                  <a:cubicBezTo>
                    <a:pt x="1" y="1723"/>
                    <a:pt x="1" y="1748"/>
                    <a:pt x="1" y="1748"/>
                  </a:cubicBezTo>
                  <a:cubicBezTo>
                    <a:pt x="1" y="1773"/>
                    <a:pt x="26" y="1798"/>
                    <a:pt x="51" y="1798"/>
                  </a:cubicBezTo>
                  <a:cubicBezTo>
                    <a:pt x="51" y="1798"/>
                    <a:pt x="51" y="1773"/>
                    <a:pt x="51" y="1773"/>
                  </a:cubicBezTo>
                  <a:cubicBezTo>
                    <a:pt x="1053" y="1397"/>
                    <a:pt x="2181" y="946"/>
                    <a:pt x="2933" y="69"/>
                  </a:cubicBezTo>
                  <a:cubicBezTo>
                    <a:pt x="2958" y="44"/>
                    <a:pt x="2958" y="19"/>
                    <a:pt x="2933" y="19"/>
                  </a:cubicBezTo>
                  <a:cubicBezTo>
                    <a:pt x="2933" y="6"/>
                    <a:pt x="2921"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
            <p:cNvSpPr/>
            <p:nvPr/>
          </p:nvSpPr>
          <p:spPr>
            <a:xfrm>
              <a:off x="5287750" y="1800300"/>
              <a:ext cx="75850" cy="45000"/>
            </a:xfrm>
            <a:custGeom>
              <a:avLst/>
              <a:gdLst/>
              <a:ahLst/>
              <a:cxnLst/>
              <a:rect l="l" t="t" r="r" b="b"/>
              <a:pathLst>
                <a:path w="3034" h="1800" extrusionOk="0">
                  <a:moveTo>
                    <a:pt x="2974" y="1"/>
                  </a:moveTo>
                  <a:cubicBezTo>
                    <a:pt x="2964" y="1"/>
                    <a:pt x="2958" y="7"/>
                    <a:pt x="2958" y="20"/>
                  </a:cubicBezTo>
                  <a:cubicBezTo>
                    <a:pt x="2081" y="721"/>
                    <a:pt x="1103" y="1298"/>
                    <a:pt x="51" y="1724"/>
                  </a:cubicBezTo>
                  <a:cubicBezTo>
                    <a:pt x="26" y="1724"/>
                    <a:pt x="1" y="1749"/>
                    <a:pt x="26" y="1774"/>
                  </a:cubicBezTo>
                  <a:cubicBezTo>
                    <a:pt x="26" y="1774"/>
                    <a:pt x="51" y="1799"/>
                    <a:pt x="51" y="1799"/>
                  </a:cubicBezTo>
                  <a:lnTo>
                    <a:pt x="76" y="1799"/>
                  </a:lnTo>
                  <a:cubicBezTo>
                    <a:pt x="1128" y="1373"/>
                    <a:pt x="2131" y="797"/>
                    <a:pt x="3008" y="70"/>
                  </a:cubicBezTo>
                  <a:cubicBezTo>
                    <a:pt x="3008" y="70"/>
                    <a:pt x="3033" y="45"/>
                    <a:pt x="3008" y="20"/>
                  </a:cubicBezTo>
                  <a:cubicBezTo>
                    <a:pt x="2996" y="7"/>
                    <a:pt x="2983" y="1"/>
                    <a:pt x="2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
            <p:cNvSpPr/>
            <p:nvPr/>
          </p:nvSpPr>
          <p:spPr>
            <a:xfrm>
              <a:off x="5287750" y="1787000"/>
              <a:ext cx="78975" cy="42000"/>
            </a:xfrm>
            <a:custGeom>
              <a:avLst/>
              <a:gdLst/>
              <a:ahLst/>
              <a:cxnLst/>
              <a:rect l="l" t="t" r="r" b="b"/>
              <a:pathLst>
                <a:path w="3159" h="1680" extrusionOk="0">
                  <a:moveTo>
                    <a:pt x="3083" y="0"/>
                  </a:moveTo>
                  <a:cubicBezTo>
                    <a:pt x="2933" y="151"/>
                    <a:pt x="2732" y="276"/>
                    <a:pt x="2557" y="376"/>
                  </a:cubicBezTo>
                  <a:cubicBezTo>
                    <a:pt x="1755" y="827"/>
                    <a:pt x="903" y="1253"/>
                    <a:pt x="51" y="1604"/>
                  </a:cubicBezTo>
                  <a:cubicBezTo>
                    <a:pt x="26" y="1604"/>
                    <a:pt x="1" y="1629"/>
                    <a:pt x="26" y="1654"/>
                  </a:cubicBezTo>
                  <a:cubicBezTo>
                    <a:pt x="26" y="1679"/>
                    <a:pt x="51" y="1679"/>
                    <a:pt x="51" y="1679"/>
                  </a:cubicBezTo>
                  <a:lnTo>
                    <a:pt x="76" y="1679"/>
                  </a:lnTo>
                  <a:cubicBezTo>
                    <a:pt x="928" y="1329"/>
                    <a:pt x="1780" y="902"/>
                    <a:pt x="2582" y="451"/>
                  </a:cubicBezTo>
                  <a:cubicBezTo>
                    <a:pt x="2783" y="351"/>
                    <a:pt x="2983" y="226"/>
                    <a:pt x="3133" y="75"/>
                  </a:cubicBezTo>
                  <a:cubicBezTo>
                    <a:pt x="3159" y="50"/>
                    <a:pt x="3159" y="25"/>
                    <a:pt x="3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
            <p:cNvSpPr/>
            <p:nvPr/>
          </p:nvSpPr>
          <p:spPr>
            <a:xfrm>
              <a:off x="5287750" y="1772100"/>
              <a:ext cx="78350" cy="43750"/>
            </a:xfrm>
            <a:custGeom>
              <a:avLst/>
              <a:gdLst/>
              <a:ahLst/>
              <a:cxnLst/>
              <a:rect l="l" t="t" r="r" b="b"/>
              <a:pathLst>
                <a:path w="3134" h="1750" extrusionOk="0">
                  <a:moveTo>
                    <a:pt x="3096" y="1"/>
                  </a:moveTo>
                  <a:cubicBezTo>
                    <a:pt x="3083" y="1"/>
                    <a:pt x="3071" y="7"/>
                    <a:pt x="3058" y="20"/>
                  </a:cubicBezTo>
                  <a:cubicBezTo>
                    <a:pt x="2181" y="772"/>
                    <a:pt x="1103" y="1223"/>
                    <a:pt x="26" y="1649"/>
                  </a:cubicBezTo>
                  <a:cubicBezTo>
                    <a:pt x="1" y="1674"/>
                    <a:pt x="1" y="1699"/>
                    <a:pt x="1" y="1724"/>
                  </a:cubicBezTo>
                  <a:cubicBezTo>
                    <a:pt x="26" y="1724"/>
                    <a:pt x="26" y="1749"/>
                    <a:pt x="51" y="1749"/>
                  </a:cubicBezTo>
                  <a:lnTo>
                    <a:pt x="76" y="1749"/>
                  </a:lnTo>
                  <a:cubicBezTo>
                    <a:pt x="1128" y="1298"/>
                    <a:pt x="2231" y="847"/>
                    <a:pt x="3133" y="70"/>
                  </a:cubicBezTo>
                  <a:cubicBezTo>
                    <a:pt x="3133" y="70"/>
                    <a:pt x="3133" y="45"/>
                    <a:pt x="3133" y="20"/>
                  </a:cubicBezTo>
                  <a:cubicBezTo>
                    <a:pt x="3121" y="7"/>
                    <a:pt x="3108" y="1"/>
                    <a:pt x="3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
            <p:cNvSpPr/>
            <p:nvPr/>
          </p:nvSpPr>
          <p:spPr>
            <a:xfrm>
              <a:off x="5288375" y="1763975"/>
              <a:ext cx="68950" cy="38075"/>
            </a:xfrm>
            <a:custGeom>
              <a:avLst/>
              <a:gdLst/>
              <a:ahLst/>
              <a:cxnLst/>
              <a:rect l="l" t="t" r="r" b="b"/>
              <a:pathLst>
                <a:path w="2758" h="1523" extrusionOk="0">
                  <a:moveTo>
                    <a:pt x="2717" y="0"/>
                  </a:moveTo>
                  <a:cubicBezTo>
                    <a:pt x="2707" y="0"/>
                    <a:pt x="2695" y="6"/>
                    <a:pt x="2682" y="19"/>
                  </a:cubicBezTo>
                  <a:cubicBezTo>
                    <a:pt x="1905" y="595"/>
                    <a:pt x="1053" y="1072"/>
                    <a:pt x="126" y="1448"/>
                  </a:cubicBezTo>
                  <a:lnTo>
                    <a:pt x="101" y="1448"/>
                  </a:lnTo>
                  <a:cubicBezTo>
                    <a:pt x="76" y="1422"/>
                    <a:pt x="76" y="1422"/>
                    <a:pt x="51" y="1422"/>
                  </a:cubicBezTo>
                  <a:cubicBezTo>
                    <a:pt x="26" y="1422"/>
                    <a:pt x="1" y="1448"/>
                    <a:pt x="1" y="1473"/>
                  </a:cubicBezTo>
                  <a:cubicBezTo>
                    <a:pt x="1" y="1498"/>
                    <a:pt x="26" y="1498"/>
                    <a:pt x="51" y="1523"/>
                  </a:cubicBezTo>
                  <a:lnTo>
                    <a:pt x="176" y="1523"/>
                  </a:lnTo>
                  <a:cubicBezTo>
                    <a:pt x="1078" y="1172"/>
                    <a:pt x="1956" y="671"/>
                    <a:pt x="2733" y="94"/>
                  </a:cubicBezTo>
                  <a:cubicBezTo>
                    <a:pt x="2758" y="69"/>
                    <a:pt x="2758" y="44"/>
                    <a:pt x="2733" y="19"/>
                  </a:cubicBezTo>
                  <a:cubicBezTo>
                    <a:pt x="2733" y="6"/>
                    <a:pt x="2726" y="0"/>
                    <a:pt x="2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
            <p:cNvSpPr/>
            <p:nvPr/>
          </p:nvSpPr>
          <p:spPr>
            <a:xfrm>
              <a:off x="5285875" y="1756925"/>
              <a:ext cx="62675" cy="34475"/>
            </a:xfrm>
            <a:custGeom>
              <a:avLst/>
              <a:gdLst/>
              <a:ahLst/>
              <a:cxnLst/>
              <a:rect l="l" t="t" r="r" b="b"/>
              <a:pathLst>
                <a:path w="2507" h="1379" extrusionOk="0">
                  <a:moveTo>
                    <a:pt x="2457" y="0"/>
                  </a:moveTo>
                  <a:cubicBezTo>
                    <a:pt x="2432" y="0"/>
                    <a:pt x="2406" y="25"/>
                    <a:pt x="2406" y="25"/>
                  </a:cubicBezTo>
                  <a:cubicBezTo>
                    <a:pt x="2406" y="100"/>
                    <a:pt x="2331" y="151"/>
                    <a:pt x="2256" y="176"/>
                  </a:cubicBezTo>
                  <a:cubicBezTo>
                    <a:pt x="1529" y="577"/>
                    <a:pt x="777" y="953"/>
                    <a:pt x="25" y="1303"/>
                  </a:cubicBezTo>
                  <a:cubicBezTo>
                    <a:pt x="0" y="1303"/>
                    <a:pt x="0" y="1329"/>
                    <a:pt x="0" y="1354"/>
                  </a:cubicBezTo>
                  <a:cubicBezTo>
                    <a:pt x="25" y="1379"/>
                    <a:pt x="25" y="1379"/>
                    <a:pt x="51" y="1379"/>
                  </a:cubicBezTo>
                  <a:lnTo>
                    <a:pt x="76" y="1379"/>
                  </a:lnTo>
                  <a:cubicBezTo>
                    <a:pt x="827" y="1028"/>
                    <a:pt x="1579" y="652"/>
                    <a:pt x="2306" y="251"/>
                  </a:cubicBezTo>
                  <a:cubicBezTo>
                    <a:pt x="2356" y="226"/>
                    <a:pt x="2482" y="151"/>
                    <a:pt x="2482" y="50"/>
                  </a:cubicBezTo>
                  <a:cubicBezTo>
                    <a:pt x="2507" y="25"/>
                    <a:pt x="2482" y="0"/>
                    <a:pt x="2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
            <p:cNvSpPr/>
            <p:nvPr/>
          </p:nvSpPr>
          <p:spPr>
            <a:xfrm>
              <a:off x="5281475" y="1740775"/>
              <a:ext cx="65825" cy="34350"/>
            </a:xfrm>
            <a:custGeom>
              <a:avLst/>
              <a:gdLst/>
              <a:ahLst/>
              <a:cxnLst/>
              <a:rect l="l" t="t" r="r" b="b"/>
              <a:pathLst>
                <a:path w="2633" h="1374" extrusionOk="0">
                  <a:moveTo>
                    <a:pt x="2595" y="1"/>
                  </a:moveTo>
                  <a:cubicBezTo>
                    <a:pt x="2582" y="1"/>
                    <a:pt x="2570" y="7"/>
                    <a:pt x="2557" y="20"/>
                  </a:cubicBezTo>
                  <a:cubicBezTo>
                    <a:pt x="1981" y="521"/>
                    <a:pt x="1279" y="847"/>
                    <a:pt x="577" y="1173"/>
                  </a:cubicBezTo>
                  <a:cubicBezTo>
                    <a:pt x="442" y="1231"/>
                    <a:pt x="306" y="1289"/>
                    <a:pt x="181" y="1289"/>
                  </a:cubicBezTo>
                  <a:cubicBezTo>
                    <a:pt x="145" y="1289"/>
                    <a:pt x="110" y="1284"/>
                    <a:pt x="76" y="1273"/>
                  </a:cubicBezTo>
                  <a:cubicBezTo>
                    <a:pt x="51" y="1273"/>
                    <a:pt x="26" y="1273"/>
                    <a:pt x="1" y="1298"/>
                  </a:cubicBezTo>
                  <a:cubicBezTo>
                    <a:pt x="1" y="1323"/>
                    <a:pt x="26" y="1348"/>
                    <a:pt x="51" y="1348"/>
                  </a:cubicBezTo>
                  <a:cubicBezTo>
                    <a:pt x="76" y="1373"/>
                    <a:pt x="126" y="1373"/>
                    <a:pt x="176" y="1373"/>
                  </a:cubicBezTo>
                  <a:cubicBezTo>
                    <a:pt x="327" y="1373"/>
                    <a:pt x="477" y="1323"/>
                    <a:pt x="628" y="1248"/>
                  </a:cubicBezTo>
                  <a:cubicBezTo>
                    <a:pt x="1304" y="922"/>
                    <a:pt x="2031" y="571"/>
                    <a:pt x="2608" y="70"/>
                  </a:cubicBezTo>
                  <a:cubicBezTo>
                    <a:pt x="2633" y="70"/>
                    <a:pt x="2633" y="45"/>
                    <a:pt x="2633" y="20"/>
                  </a:cubicBezTo>
                  <a:cubicBezTo>
                    <a:pt x="2620" y="7"/>
                    <a:pt x="2608" y="1"/>
                    <a:pt x="2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
            <p:cNvSpPr/>
            <p:nvPr/>
          </p:nvSpPr>
          <p:spPr>
            <a:xfrm>
              <a:off x="5158050" y="1429225"/>
              <a:ext cx="31975" cy="14425"/>
            </a:xfrm>
            <a:custGeom>
              <a:avLst/>
              <a:gdLst/>
              <a:ahLst/>
              <a:cxnLst/>
              <a:rect l="l" t="t" r="r" b="b"/>
              <a:pathLst>
                <a:path w="1279" h="577" extrusionOk="0">
                  <a:moveTo>
                    <a:pt x="1204" y="0"/>
                  </a:moveTo>
                  <a:cubicBezTo>
                    <a:pt x="828" y="201"/>
                    <a:pt x="452" y="351"/>
                    <a:pt x="51" y="502"/>
                  </a:cubicBezTo>
                  <a:cubicBezTo>
                    <a:pt x="26" y="502"/>
                    <a:pt x="1" y="527"/>
                    <a:pt x="1" y="552"/>
                  </a:cubicBezTo>
                  <a:cubicBezTo>
                    <a:pt x="26" y="552"/>
                    <a:pt x="26" y="577"/>
                    <a:pt x="51" y="577"/>
                  </a:cubicBezTo>
                  <a:lnTo>
                    <a:pt x="76" y="577"/>
                  </a:lnTo>
                  <a:cubicBezTo>
                    <a:pt x="477" y="451"/>
                    <a:pt x="878" y="276"/>
                    <a:pt x="1254" y="76"/>
                  </a:cubicBezTo>
                  <a:cubicBezTo>
                    <a:pt x="1279" y="76"/>
                    <a:pt x="1279" y="50"/>
                    <a:pt x="1279" y="25"/>
                  </a:cubicBezTo>
                  <a:cubicBezTo>
                    <a:pt x="1254" y="0"/>
                    <a:pt x="122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
            <p:cNvSpPr/>
            <p:nvPr/>
          </p:nvSpPr>
          <p:spPr>
            <a:xfrm>
              <a:off x="5158050" y="1438000"/>
              <a:ext cx="37000" cy="15675"/>
            </a:xfrm>
            <a:custGeom>
              <a:avLst/>
              <a:gdLst/>
              <a:ahLst/>
              <a:cxnLst/>
              <a:rect l="l" t="t" r="r" b="b"/>
              <a:pathLst>
                <a:path w="1480" h="627" extrusionOk="0">
                  <a:moveTo>
                    <a:pt x="1404" y="0"/>
                  </a:moveTo>
                  <a:cubicBezTo>
                    <a:pt x="978" y="226"/>
                    <a:pt x="527" y="401"/>
                    <a:pt x="51" y="527"/>
                  </a:cubicBezTo>
                  <a:cubicBezTo>
                    <a:pt x="26" y="527"/>
                    <a:pt x="1" y="552"/>
                    <a:pt x="1" y="577"/>
                  </a:cubicBezTo>
                  <a:cubicBezTo>
                    <a:pt x="26" y="602"/>
                    <a:pt x="26" y="627"/>
                    <a:pt x="51" y="627"/>
                  </a:cubicBezTo>
                  <a:cubicBezTo>
                    <a:pt x="51" y="627"/>
                    <a:pt x="51" y="627"/>
                    <a:pt x="76" y="602"/>
                  </a:cubicBezTo>
                  <a:cubicBezTo>
                    <a:pt x="552" y="502"/>
                    <a:pt x="1003" y="301"/>
                    <a:pt x="1454" y="75"/>
                  </a:cubicBezTo>
                  <a:cubicBezTo>
                    <a:pt x="1479" y="75"/>
                    <a:pt x="1479" y="50"/>
                    <a:pt x="1454" y="25"/>
                  </a:cubicBezTo>
                  <a:cubicBezTo>
                    <a:pt x="1454" y="0"/>
                    <a:pt x="1429" y="0"/>
                    <a:pt x="1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
            <p:cNvSpPr/>
            <p:nvPr/>
          </p:nvSpPr>
          <p:spPr>
            <a:xfrm>
              <a:off x="5158675" y="1447400"/>
              <a:ext cx="42625" cy="18200"/>
            </a:xfrm>
            <a:custGeom>
              <a:avLst/>
              <a:gdLst/>
              <a:ahLst/>
              <a:cxnLst/>
              <a:rect l="l" t="t" r="r" b="b"/>
              <a:pathLst>
                <a:path w="1705" h="728" extrusionOk="0">
                  <a:moveTo>
                    <a:pt x="1630" y="0"/>
                  </a:moveTo>
                  <a:cubicBezTo>
                    <a:pt x="1128" y="301"/>
                    <a:pt x="602" y="501"/>
                    <a:pt x="51" y="652"/>
                  </a:cubicBezTo>
                  <a:cubicBezTo>
                    <a:pt x="26" y="652"/>
                    <a:pt x="1" y="677"/>
                    <a:pt x="1" y="702"/>
                  </a:cubicBezTo>
                  <a:cubicBezTo>
                    <a:pt x="26" y="702"/>
                    <a:pt x="26" y="727"/>
                    <a:pt x="51" y="727"/>
                  </a:cubicBezTo>
                  <a:cubicBezTo>
                    <a:pt x="627" y="602"/>
                    <a:pt x="1179" y="376"/>
                    <a:pt x="1680" y="75"/>
                  </a:cubicBezTo>
                  <a:cubicBezTo>
                    <a:pt x="1680" y="50"/>
                    <a:pt x="1705" y="25"/>
                    <a:pt x="1680" y="25"/>
                  </a:cubicBezTo>
                  <a:cubicBezTo>
                    <a:pt x="1680" y="0"/>
                    <a:pt x="165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
            <p:cNvSpPr/>
            <p:nvPr/>
          </p:nvSpPr>
          <p:spPr>
            <a:xfrm>
              <a:off x="5161175" y="1455700"/>
              <a:ext cx="47650" cy="21175"/>
            </a:xfrm>
            <a:custGeom>
              <a:avLst/>
              <a:gdLst/>
              <a:ahLst/>
              <a:cxnLst/>
              <a:rect l="l" t="t" r="r" b="b"/>
              <a:pathLst>
                <a:path w="1906" h="847" extrusionOk="0">
                  <a:moveTo>
                    <a:pt x="1868" y="0"/>
                  </a:moveTo>
                  <a:cubicBezTo>
                    <a:pt x="1856" y="0"/>
                    <a:pt x="1843" y="7"/>
                    <a:pt x="1831" y="19"/>
                  </a:cubicBezTo>
                  <a:cubicBezTo>
                    <a:pt x="1279" y="320"/>
                    <a:pt x="653" y="570"/>
                    <a:pt x="26" y="771"/>
                  </a:cubicBezTo>
                  <a:cubicBezTo>
                    <a:pt x="1" y="771"/>
                    <a:pt x="1" y="796"/>
                    <a:pt x="1" y="821"/>
                  </a:cubicBezTo>
                  <a:cubicBezTo>
                    <a:pt x="1" y="846"/>
                    <a:pt x="26" y="846"/>
                    <a:pt x="51" y="846"/>
                  </a:cubicBezTo>
                  <a:cubicBezTo>
                    <a:pt x="678" y="671"/>
                    <a:pt x="1304" y="395"/>
                    <a:pt x="1881" y="94"/>
                  </a:cubicBezTo>
                  <a:cubicBezTo>
                    <a:pt x="1906" y="69"/>
                    <a:pt x="1906" y="44"/>
                    <a:pt x="1906" y="19"/>
                  </a:cubicBezTo>
                  <a:cubicBezTo>
                    <a:pt x="1893" y="7"/>
                    <a:pt x="1881"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
            <p:cNvSpPr/>
            <p:nvPr/>
          </p:nvSpPr>
          <p:spPr>
            <a:xfrm>
              <a:off x="5164950" y="1465300"/>
              <a:ext cx="45750" cy="20350"/>
            </a:xfrm>
            <a:custGeom>
              <a:avLst/>
              <a:gdLst/>
              <a:ahLst/>
              <a:cxnLst/>
              <a:rect l="l" t="t" r="r" b="b"/>
              <a:pathLst>
                <a:path w="1830" h="814" extrusionOk="0">
                  <a:moveTo>
                    <a:pt x="1776" y="1"/>
                  </a:moveTo>
                  <a:cubicBezTo>
                    <a:pt x="1769" y="1"/>
                    <a:pt x="1762" y="4"/>
                    <a:pt x="1755" y="11"/>
                  </a:cubicBezTo>
                  <a:cubicBezTo>
                    <a:pt x="1203" y="287"/>
                    <a:pt x="627" y="537"/>
                    <a:pt x="25" y="713"/>
                  </a:cubicBezTo>
                  <a:cubicBezTo>
                    <a:pt x="0" y="738"/>
                    <a:pt x="0" y="763"/>
                    <a:pt x="0" y="763"/>
                  </a:cubicBezTo>
                  <a:cubicBezTo>
                    <a:pt x="0" y="788"/>
                    <a:pt x="25" y="813"/>
                    <a:pt x="50" y="813"/>
                  </a:cubicBezTo>
                  <a:cubicBezTo>
                    <a:pt x="652" y="613"/>
                    <a:pt x="1228" y="362"/>
                    <a:pt x="1805" y="86"/>
                  </a:cubicBezTo>
                  <a:cubicBezTo>
                    <a:pt x="1805" y="61"/>
                    <a:pt x="1830" y="36"/>
                    <a:pt x="1805" y="36"/>
                  </a:cubicBezTo>
                  <a:cubicBezTo>
                    <a:pt x="1805" y="18"/>
                    <a:pt x="1792"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
            <p:cNvSpPr/>
            <p:nvPr/>
          </p:nvSpPr>
          <p:spPr>
            <a:xfrm>
              <a:off x="5173100" y="1472450"/>
              <a:ext cx="47000" cy="22575"/>
            </a:xfrm>
            <a:custGeom>
              <a:avLst/>
              <a:gdLst/>
              <a:ahLst/>
              <a:cxnLst/>
              <a:rect l="l" t="t" r="r" b="b"/>
              <a:pathLst>
                <a:path w="1880" h="903" extrusionOk="0">
                  <a:moveTo>
                    <a:pt x="1830" y="1"/>
                  </a:moveTo>
                  <a:cubicBezTo>
                    <a:pt x="1253" y="327"/>
                    <a:pt x="652" y="602"/>
                    <a:pt x="50" y="803"/>
                  </a:cubicBezTo>
                  <a:cubicBezTo>
                    <a:pt x="25" y="828"/>
                    <a:pt x="0" y="828"/>
                    <a:pt x="25" y="853"/>
                  </a:cubicBezTo>
                  <a:cubicBezTo>
                    <a:pt x="25" y="878"/>
                    <a:pt x="50" y="903"/>
                    <a:pt x="50" y="903"/>
                  </a:cubicBezTo>
                  <a:cubicBezTo>
                    <a:pt x="50" y="903"/>
                    <a:pt x="75" y="903"/>
                    <a:pt x="75" y="878"/>
                  </a:cubicBezTo>
                  <a:cubicBezTo>
                    <a:pt x="702" y="677"/>
                    <a:pt x="1303" y="402"/>
                    <a:pt x="1855" y="76"/>
                  </a:cubicBezTo>
                  <a:cubicBezTo>
                    <a:pt x="1880" y="76"/>
                    <a:pt x="1880" y="51"/>
                    <a:pt x="1880" y="26"/>
                  </a:cubicBezTo>
                  <a:cubicBezTo>
                    <a:pt x="1855" y="1"/>
                    <a:pt x="1830" y="1"/>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
            <p:cNvSpPr/>
            <p:nvPr/>
          </p:nvSpPr>
          <p:spPr>
            <a:xfrm>
              <a:off x="5176850" y="1481850"/>
              <a:ext cx="48900" cy="23200"/>
            </a:xfrm>
            <a:custGeom>
              <a:avLst/>
              <a:gdLst/>
              <a:ahLst/>
              <a:cxnLst/>
              <a:rect l="l" t="t" r="r" b="b"/>
              <a:pathLst>
                <a:path w="1956" h="928" extrusionOk="0">
                  <a:moveTo>
                    <a:pt x="1880" y="1"/>
                  </a:moveTo>
                  <a:cubicBezTo>
                    <a:pt x="1304" y="326"/>
                    <a:pt x="677" y="627"/>
                    <a:pt x="26" y="828"/>
                  </a:cubicBezTo>
                  <a:cubicBezTo>
                    <a:pt x="0" y="828"/>
                    <a:pt x="0" y="853"/>
                    <a:pt x="0" y="878"/>
                  </a:cubicBezTo>
                  <a:cubicBezTo>
                    <a:pt x="0" y="903"/>
                    <a:pt x="26" y="928"/>
                    <a:pt x="51" y="928"/>
                  </a:cubicBezTo>
                  <a:cubicBezTo>
                    <a:pt x="51" y="928"/>
                    <a:pt x="51" y="903"/>
                    <a:pt x="51" y="903"/>
                  </a:cubicBezTo>
                  <a:cubicBezTo>
                    <a:pt x="702" y="702"/>
                    <a:pt x="1329" y="402"/>
                    <a:pt x="1930" y="76"/>
                  </a:cubicBezTo>
                  <a:cubicBezTo>
                    <a:pt x="1930" y="76"/>
                    <a:pt x="1955" y="51"/>
                    <a:pt x="1930"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
            <p:cNvSpPr/>
            <p:nvPr/>
          </p:nvSpPr>
          <p:spPr>
            <a:xfrm>
              <a:off x="5182500" y="1490775"/>
              <a:ext cx="48250" cy="24300"/>
            </a:xfrm>
            <a:custGeom>
              <a:avLst/>
              <a:gdLst/>
              <a:ahLst/>
              <a:cxnLst/>
              <a:rect l="l" t="t" r="r" b="b"/>
              <a:pathLst>
                <a:path w="1930" h="972" extrusionOk="0">
                  <a:moveTo>
                    <a:pt x="1892" y="1"/>
                  </a:moveTo>
                  <a:cubicBezTo>
                    <a:pt x="1880" y="1"/>
                    <a:pt x="1867" y="7"/>
                    <a:pt x="1855" y="20"/>
                  </a:cubicBezTo>
                  <a:cubicBezTo>
                    <a:pt x="1303" y="370"/>
                    <a:pt x="677" y="671"/>
                    <a:pt x="50" y="872"/>
                  </a:cubicBezTo>
                  <a:cubicBezTo>
                    <a:pt x="25" y="897"/>
                    <a:pt x="0" y="922"/>
                    <a:pt x="25" y="922"/>
                  </a:cubicBezTo>
                  <a:cubicBezTo>
                    <a:pt x="25" y="947"/>
                    <a:pt x="50" y="972"/>
                    <a:pt x="50" y="972"/>
                  </a:cubicBezTo>
                  <a:lnTo>
                    <a:pt x="75" y="972"/>
                  </a:lnTo>
                  <a:cubicBezTo>
                    <a:pt x="727" y="746"/>
                    <a:pt x="1328" y="446"/>
                    <a:pt x="1905" y="95"/>
                  </a:cubicBezTo>
                  <a:cubicBezTo>
                    <a:pt x="1930" y="70"/>
                    <a:pt x="1930" y="45"/>
                    <a:pt x="1930" y="20"/>
                  </a:cubicBezTo>
                  <a:cubicBezTo>
                    <a:pt x="1917" y="7"/>
                    <a:pt x="1905"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
            <p:cNvSpPr/>
            <p:nvPr/>
          </p:nvSpPr>
          <p:spPr>
            <a:xfrm>
              <a:off x="5181225" y="1501650"/>
              <a:ext cx="56425" cy="27225"/>
            </a:xfrm>
            <a:custGeom>
              <a:avLst/>
              <a:gdLst/>
              <a:ahLst/>
              <a:cxnLst/>
              <a:rect l="l" t="t" r="r" b="b"/>
              <a:pathLst>
                <a:path w="2257" h="1089" extrusionOk="0">
                  <a:moveTo>
                    <a:pt x="2203" y="0"/>
                  </a:moveTo>
                  <a:cubicBezTo>
                    <a:pt x="2196" y="0"/>
                    <a:pt x="2189" y="3"/>
                    <a:pt x="2181" y="11"/>
                  </a:cubicBezTo>
                  <a:cubicBezTo>
                    <a:pt x="1505" y="387"/>
                    <a:pt x="778" y="737"/>
                    <a:pt x="51" y="988"/>
                  </a:cubicBezTo>
                  <a:cubicBezTo>
                    <a:pt x="26" y="1013"/>
                    <a:pt x="1" y="1038"/>
                    <a:pt x="26" y="1038"/>
                  </a:cubicBezTo>
                  <a:cubicBezTo>
                    <a:pt x="26" y="1063"/>
                    <a:pt x="51" y="1088"/>
                    <a:pt x="51" y="1088"/>
                  </a:cubicBezTo>
                  <a:lnTo>
                    <a:pt x="76" y="1088"/>
                  </a:lnTo>
                  <a:cubicBezTo>
                    <a:pt x="803" y="813"/>
                    <a:pt x="1530" y="462"/>
                    <a:pt x="2232" y="86"/>
                  </a:cubicBezTo>
                  <a:cubicBezTo>
                    <a:pt x="2232" y="61"/>
                    <a:pt x="2257" y="36"/>
                    <a:pt x="2232" y="36"/>
                  </a:cubicBezTo>
                  <a:cubicBezTo>
                    <a:pt x="2232" y="18"/>
                    <a:pt x="221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
            <p:cNvSpPr/>
            <p:nvPr/>
          </p:nvSpPr>
          <p:spPr>
            <a:xfrm>
              <a:off x="5192525" y="1508325"/>
              <a:ext cx="52025" cy="26175"/>
            </a:xfrm>
            <a:custGeom>
              <a:avLst/>
              <a:gdLst/>
              <a:ahLst/>
              <a:cxnLst/>
              <a:rect l="l" t="t" r="r" b="b"/>
              <a:pathLst>
                <a:path w="2081" h="1047" extrusionOk="0">
                  <a:moveTo>
                    <a:pt x="2040" y="1"/>
                  </a:moveTo>
                  <a:cubicBezTo>
                    <a:pt x="2030" y="1"/>
                    <a:pt x="2018" y="7"/>
                    <a:pt x="2005" y="19"/>
                  </a:cubicBezTo>
                  <a:cubicBezTo>
                    <a:pt x="1404" y="420"/>
                    <a:pt x="727" y="746"/>
                    <a:pt x="25" y="972"/>
                  </a:cubicBezTo>
                  <a:cubicBezTo>
                    <a:pt x="0" y="972"/>
                    <a:pt x="0" y="997"/>
                    <a:pt x="0" y="1022"/>
                  </a:cubicBezTo>
                  <a:cubicBezTo>
                    <a:pt x="0" y="1047"/>
                    <a:pt x="25" y="1047"/>
                    <a:pt x="50" y="1047"/>
                  </a:cubicBezTo>
                  <a:cubicBezTo>
                    <a:pt x="777" y="821"/>
                    <a:pt x="1454" y="496"/>
                    <a:pt x="2055" y="95"/>
                  </a:cubicBezTo>
                  <a:cubicBezTo>
                    <a:pt x="2080" y="69"/>
                    <a:pt x="2080" y="44"/>
                    <a:pt x="2055" y="19"/>
                  </a:cubicBezTo>
                  <a:cubicBezTo>
                    <a:pt x="2055" y="7"/>
                    <a:pt x="2049"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
            <p:cNvSpPr/>
            <p:nvPr/>
          </p:nvSpPr>
          <p:spPr>
            <a:xfrm>
              <a:off x="5205050" y="1518350"/>
              <a:ext cx="46375" cy="25550"/>
            </a:xfrm>
            <a:custGeom>
              <a:avLst/>
              <a:gdLst/>
              <a:ahLst/>
              <a:cxnLst/>
              <a:rect l="l" t="t" r="r" b="b"/>
              <a:pathLst>
                <a:path w="1855" h="1022" extrusionOk="0">
                  <a:moveTo>
                    <a:pt x="1795" y="1"/>
                  </a:moveTo>
                  <a:cubicBezTo>
                    <a:pt x="1786" y="1"/>
                    <a:pt x="1780" y="7"/>
                    <a:pt x="1780" y="19"/>
                  </a:cubicBezTo>
                  <a:cubicBezTo>
                    <a:pt x="1253" y="420"/>
                    <a:pt x="677" y="721"/>
                    <a:pt x="50" y="922"/>
                  </a:cubicBezTo>
                  <a:cubicBezTo>
                    <a:pt x="25" y="947"/>
                    <a:pt x="0" y="972"/>
                    <a:pt x="0" y="997"/>
                  </a:cubicBezTo>
                  <a:cubicBezTo>
                    <a:pt x="25" y="997"/>
                    <a:pt x="25" y="1022"/>
                    <a:pt x="50" y="1022"/>
                  </a:cubicBezTo>
                  <a:lnTo>
                    <a:pt x="76" y="1022"/>
                  </a:lnTo>
                  <a:cubicBezTo>
                    <a:pt x="702" y="796"/>
                    <a:pt x="1304" y="496"/>
                    <a:pt x="1830" y="69"/>
                  </a:cubicBezTo>
                  <a:cubicBezTo>
                    <a:pt x="1830" y="69"/>
                    <a:pt x="1855" y="44"/>
                    <a:pt x="1830" y="19"/>
                  </a:cubicBezTo>
                  <a:cubicBezTo>
                    <a:pt x="1817" y="7"/>
                    <a:pt x="1805"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
            <p:cNvSpPr/>
            <p:nvPr/>
          </p:nvSpPr>
          <p:spPr>
            <a:xfrm>
              <a:off x="5212575" y="1531700"/>
              <a:ext cx="43250" cy="20975"/>
            </a:xfrm>
            <a:custGeom>
              <a:avLst/>
              <a:gdLst/>
              <a:ahLst/>
              <a:cxnLst/>
              <a:rect l="l" t="t" r="r" b="b"/>
              <a:pathLst>
                <a:path w="1730" h="839" extrusionOk="0">
                  <a:moveTo>
                    <a:pt x="1678" y="1"/>
                  </a:moveTo>
                  <a:cubicBezTo>
                    <a:pt x="1671" y="1"/>
                    <a:pt x="1663" y="3"/>
                    <a:pt x="1654" y="12"/>
                  </a:cubicBezTo>
                  <a:cubicBezTo>
                    <a:pt x="1153" y="337"/>
                    <a:pt x="602" y="588"/>
                    <a:pt x="25" y="738"/>
                  </a:cubicBezTo>
                  <a:cubicBezTo>
                    <a:pt x="0" y="764"/>
                    <a:pt x="0" y="789"/>
                    <a:pt x="0" y="789"/>
                  </a:cubicBezTo>
                  <a:cubicBezTo>
                    <a:pt x="0" y="814"/>
                    <a:pt x="25" y="839"/>
                    <a:pt x="25" y="839"/>
                  </a:cubicBezTo>
                  <a:lnTo>
                    <a:pt x="50" y="839"/>
                  </a:lnTo>
                  <a:cubicBezTo>
                    <a:pt x="627" y="663"/>
                    <a:pt x="1203" y="413"/>
                    <a:pt x="1704" y="87"/>
                  </a:cubicBezTo>
                  <a:cubicBezTo>
                    <a:pt x="1729" y="62"/>
                    <a:pt x="1729" y="37"/>
                    <a:pt x="1704" y="12"/>
                  </a:cubicBezTo>
                  <a:cubicBezTo>
                    <a:pt x="1704" y="12"/>
                    <a:pt x="1693" y="1"/>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
            <p:cNvSpPr/>
            <p:nvPr/>
          </p:nvSpPr>
          <p:spPr>
            <a:xfrm>
              <a:off x="5216325" y="1542625"/>
              <a:ext cx="42000" cy="19450"/>
            </a:xfrm>
            <a:custGeom>
              <a:avLst/>
              <a:gdLst/>
              <a:ahLst/>
              <a:cxnLst/>
              <a:rect l="l" t="t" r="r" b="b"/>
              <a:pathLst>
                <a:path w="1680" h="778" extrusionOk="0">
                  <a:moveTo>
                    <a:pt x="1604" y="1"/>
                  </a:moveTo>
                  <a:cubicBezTo>
                    <a:pt x="1128" y="327"/>
                    <a:pt x="602" y="552"/>
                    <a:pt x="51" y="677"/>
                  </a:cubicBezTo>
                  <a:cubicBezTo>
                    <a:pt x="26" y="677"/>
                    <a:pt x="0" y="702"/>
                    <a:pt x="0" y="728"/>
                  </a:cubicBezTo>
                  <a:cubicBezTo>
                    <a:pt x="26" y="753"/>
                    <a:pt x="26" y="778"/>
                    <a:pt x="51" y="778"/>
                  </a:cubicBezTo>
                  <a:cubicBezTo>
                    <a:pt x="627" y="627"/>
                    <a:pt x="1178" y="402"/>
                    <a:pt x="1655" y="76"/>
                  </a:cubicBezTo>
                  <a:cubicBezTo>
                    <a:pt x="1680" y="76"/>
                    <a:pt x="1680" y="51"/>
                    <a:pt x="1680" y="26"/>
                  </a:cubicBezTo>
                  <a:cubicBezTo>
                    <a:pt x="1655" y="1"/>
                    <a:pt x="1630"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
            <p:cNvSpPr/>
            <p:nvPr/>
          </p:nvSpPr>
          <p:spPr>
            <a:xfrm>
              <a:off x="5217575" y="1550150"/>
              <a:ext cx="52025" cy="21950"/>
            </a:xfrm>
            <a:custGeom>
              <a:avLst/>
              <a:gdLst/>
              <a:ahLst/>
              <a:cxnLst/>
              <a:rect l="l" t="t" r="r" b="b"/>
              <a:pathLst>
                <a:path w="2081" h="878" extrusionOk="0">
                  <a:moveTo>
                    <a:pt x="2006" y="0"/>
                  </a:moveTo>
                  <a:cubicBezTo>
                    <a:pt x="1404" y="376"/>
                    <a:pt x="727" y="652"/>
                    <a:pt x="26" y="802"/>
                  </a:cubicBezTo>
                  <a:cubicBezTo>
                    <a:pt x="1" y="802"/>
                    <a:pt x="1" y="828"/>
                    <a:pt x="1" y="853"/>
                  </a:cubicBezTo>
                  <a:cubicBezTo>
                    <a:pt x="1" y="853"/>
                    <a:pt x="26" y="878"/>
                    <a:pt x="51" y="878"/>
                  </a:cubicBezTo>
                  <a:cubicBezTo>
                    <a:pt x="752" y="727"/>
                    <a:pt x="1429" y="452"/>
                    <a:pt x="2056" y="76"/>
                  </a:cubicBezTo>
                  <a:cubicBezTo>
                    <a:pt x="2081" y="76"/>
                    <a:pt x="2081" y="51"/>
                    <a:pt x="2056" y="26"/>
                  </a:cubicBezTo>
                  <a:cubicBezTo>
                    <a:pt x="2056" y="0"/>
                    <a:pt x="2031"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
            <p:cNvSpPr/>
            <p:nvPr/>
          </p:nvSpPr>
          <p:spPr>
            <a:xfrm>
              <a:off x="5220075" y="1559900"/>
              <a:ext cx="58925" cy="26625"/>
            </a:xfrm>
            <a:custGeom>
              <a:avLst/>
              <a:gdLst/>
              <a:ahLst/>
              <a:cxnLst/>
              <a:rect l="l" t="t" r="r" b="b"/>
              <a:pathLst>
                <a:path w="2357" h="1065" extrusionOk="0">
                  <a:moveTo>
                    <a:pt x="2307" y="0"/>
                  </a:moveTo>
                  <a:cubicBezTo>
                    <a:pt x="2298" y="0"/>
                    <a:pt x="2290" y="3"/>
                    <a:pt x="2282" y="11"/>
                  </a:cubicBezTo>
                  <a:cubicBezTo>
                    <a:pt x="1580" y="412"/>
                    <a:pt x="828" y="738"/>
                    <a:pt x="51" y="964"/>
                  </a:cubicBezTo>
                  <a:cubicBezTo>
                    <a:pt x="26" y="989"/>
                    <a:pt x="1" y="989"/>
                    <a:pt x="26" y="1014"/>
                  </a:cubicBezTo>
                  <a:cubicBezTo>
                    <a:pt x="26" y="1039"/>
                    <a:pt x="51" y="1064"/>
                    <a:pt x="51" y="1064"/>
                  </a:cubicBezTo>
                  <a:lnTo>
                    <a:pt x="76" y="1064"/>
                  </a:lnTo>
                  <a:cubicBezTo>
                    <a:pt x="853" y="814"/>
                    <a:pt x="1630" y="488"/>
                    <a:pt x="2332" y="87"/>
                  </a:cubicBezTo>
                  <a:cubicBezTo>
                    <a:pt x="2357" y="62"/>
                    <a:pt x="2357" y="37"/>
                    <a:pt x="2357" y="11"/>
                  </a:cubicBezTo>
                  <a:cubicBezTo>
                    <a:pt x="2340" y="11"/>
                    <a:pt x="2323" y="0"/>
                    <a:pt x="2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
            <p:cNvSpPr/>
            <p:nvPr/>
          </p:nvSpPr>
          <p:spPr>
            <a:xfrm>
              <a:off x="5227600" y="1568675"/>
              <a:ext cx="52650" cy="24725"/>
            </a:xfrm>
            <a:custGeom>
              <a:avLst/>
              <a:gdLst/>
              <a:ahLst/>
              <a:cxnLst/>
              <a:rect l="l" t="t" r="r" b="b"/>
              <a:pathLst>
                <a:path w="2106" h="989" extrusionOk="0">
                  <a:moveTo>
                    <a:pt x="2038" y="0"/>
                  </a:moveTo>
                  <a:cubicBezTo>
                    <a:pt x="2033" y="0"/>
                    <a:pt x="2031" y="3"/>
                    <a:pt x="2031" y="11"/>
                  </a:cubicBezTo>
                  <a:cubicBezTo>
                    <a:pt x="1404" y="412"/>
                    <a:pt x="752" y="713"/>
                    <a:pt x="26" y="889"/>
                  </a:cubicBezTo>
                  <a:cubicBezTo>
                    <a:pt x="26" y="914"/>
                    <a:pt x="1" y="939"/>
                    <a:pt x="1" y="939"/>
                  </a:cubicBezTo>
                  <a:cubicBezTo>
                    <a:pt x="1" y="964"/>
                    <a:pt x="26" y="989"/>
                    <a:pt x="51" y="989"/>
                  </a:cubicBezTo>
                  <a:cubicBezTo>
                    <a:pt x="778" y="788"/>
                    <a:pt x="1454" y="488"/>
                    <a:pt x="2081" y="87"/>
                  </a:cubicBezTo>
                  <a:cubicBezTo>
                    <a:pt x="2081" y="61"/>
                    <a:pt x="2106" y="36"/>
                    <a:pt x="2081" y="11"/>
                  </a:cubicBezTo>
                  <a:cubicBezTo>
                    <a:pt x="2064" y="11"/>
                    <a:pt x="2047"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
            <p:cNvSpPr/>
            <p:nvPr/>
          </p:nvSpPr>
          <p:spPr>
            <a:xfrm>
              <a:off x="5225725" y="1575375"/>
              <a:ext cx="62050" cy="28675"/>
            </a:xfrm>
            <a:custGeom>
              <a:avLst/>
              <a:gdLst/>
              <a:ahLst/>
              <a:cxnLst/>
              <a:rect l="l" t="t" r="r" b="b"/>
              <a:pathLst>
                <a:path w="2482" h="1147" extrusionOk="0">
                  <a:moveTo>
                    <a:pt x="2447" y="0"/>
                  </a:moveTo>
                  <a:cubicBezTo>
                    <a:pt x="2438" y="0"/>
                    <a:pt x="2431" y="7"/>
                    <a:pt x="2431" y="19"/>
                  </a:cubicBezTo>
                  <a:cubicBezTo>
                    <a:pt x="1655" y="445"/>
                    <a:pt x="853" y="796"/>
                    <a:pt x="25" y="1072"/>
                  </a:cubicBezTo>
                  <a:cubicBezTo>
                    <a:pt x="0" y="1072"/>
                    <a:pt x="0" y="1097"/>
                    <a:pt x="0" y="1122"/>
                  </a:cubicBezTo>
                  <a:cubicBezTo>
                    <a:pt x="0" y="1147"/>
                    <a:pt x="25" y="1147"/>
                    <a:pt x="51" y="1147"/>
                  </a:cubicBezTo>
                  <a:cubicBezTo>
                    <a:pt x="903" y="896"/>
                    <a:pt x="1705" y="520"/>
                    <a:pt x="2457" y="94"/>
                  </a:cubicBezTo>
                  <a:cubicBezTo>
                    <a:pt x="2482" y="69"/>
                    <a:pt x="2482" y="44"/>
                    <a:pt x="2482" y="19"/>
                  </a:cubicBezTo>
                  <a:cubicBezTo>
                    <a:pt x="2469" y="7"/>
                    <a:pt x="2457"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
            <p:cNvSpPr/>
            <p:nvPr/>
          </p:nvSpPr>
          <p:spPr>
            <a:xfrm>
              <a:off x="5236375" y="1588375"/>
              <a:ext cx="48900" cy="22575"/>
            </a:xfrm>
            <a:custGeom>
              <a:avLst/>
              <a:gdLst/>
              <a:ahLst/>
              <a:cxnLst/>
              <a:rect l="l" t="t" r="r" b="b"/>
              <a:pathLst>
                <a:path w="1956" h="903" extrusionOk="0">
                  <a:moveTo>
                    <a:pt x="1880" y="0"/>
                  </a:moveTo>
                  <a:cubicBezTo>
                    <a:pt x="1329" y="401"/>
                    <a:pt x="702" y="677"/>
                    <a:pt x="51" y="802"/>
                  </a:cubicBezTo>
                  <a:cubicBezTo>
                    <a:pt x="26" y="827"/>
                    <a:pt x="0" y="852"/>
                    <a:pt x="0" y="878"/>
                  </a:cubicBezTo>
                  <a:cubicBezTo>
                    <a:pt x="0" y="878"/>
                    <a:pt x="26" y="903"/>
                    <a:pt x="51" y="903"/>
                  </a:cubicBezTo>
                  <a:cubicBezTo>
                    <a:pt x="727" y="752"/>
                    <a:pt x="1354" y="477"/>
                    <a:pt x="1930" y="76"/>
                  </a:cubicBezTo>
                  <a:cubicBezTo>
                    <a:pt x="1930" y="50"/>
                    <a:pt x="1955" y="25"/>
                    <a:pt x="1930" y="25"/>
                  </a:cubicBezTo>
                  <a:cubicBezTo>
                    <a:pt x="1930" y="0"/>
                    <a:pt x="1880"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
            <p:cNvSpPr/>
            <p:nvPr/>
          </p:nvSpPr>
          <p:spPr>
            <a:xfrm>
              <a:off x="5247025" y="1594175"/>
              <a:ext cx="48275" cy="24300"/>
            </a:xfrm>
            <a:custGeom>
              <a:avLst/>
              <a:gdLst/>
              <a:ahLst/>
              <a:cxnLst/>
              <a:rect l="l" t="t" r="r" b="b"/>
              <a:pathLst>
                <a:path w="1931" h="972" extrusionOk="0">
                  <a:moveTo>
                    <a:pt x="1915" y="0"/>
                  </a:moveTo>
                  <a:cubicBezTo>
                    <a:pt x="1905" y="0"/>
                    <a:pt x="1893" y="6"/>
                    <a:pt x="1880" y="19"/>
                  </a:cubicBezTo>
                  <a:cubicBezTo>
                    <a:pt x="1279" y="345"/>
                    <a:pt x="652" y="646"/>
                    <a:pt x="26" y="896"/>
                  </a:cubicBezTo>
                  <a:cubicBezTo>
                    <a:pt x="1" y="896"/>
                    <a:pt x="1" y="921"/>
                    <a:pt x="1" y="946"/>
                  </a:cubicBezTo>
                  <a:cubicBezTo>
                    <a:pt x="1" y="946"/>
                    <a:pt x="26" y="971"/>
                    <a:pt x="51" y="971"/>
                  </a:cubicBezTo>
                  <a:cubicBezTo>
                    <a:pt x="702" y="721"/>
                    <a:pt x="1329" y="420"/>
                    <a:pt x="1905" y="94"/>
                  </a:cubicBezTo>
                  <a:cubicBezTo>
                    <a:pt x="1930" y="69"/>
                    <a:pt x="1930" y="44"/>
                    <a:pt x="1930" y="19"/>
                  </a:cubicBezTo>
                  <a:cubicBezTo>
                    <a:pt x="1930" y="6"/>
                    <a:pt x="1924"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
            <p:cNvSpPr/>
            <p:nvPr/>
          </p:nvSpPr>
          <p:spPr>
            <a:xfrm>
              <a:off x="5243900" y="1606550"/>
              <a:ext cx="53900" cy="23825"/>
            </a:xfrm>
            <a:custGeom>
              <a:avLst/>
              <a:gdLst/>
              <a:ahLst/>
              <a:cxnLst/>
              <a:rect l="l" t="t" r="r" b="b"/>
              <a:pathLst>
                <a:path w="2156" h="953" extrusionOk="0">
                  <a:moveTo>
                    <a:pt x="2080" y="0"/>
                  </a:moveTo>
                  <a:cubicBezTo>
                    <a:pt x="1429" y="376"/>
                    <a:pt x="752" y="677"/>
                    <a:pt x="50" y="877"/>
                  </a:cubicBezTo>
                  <a:cubicBezTo>
                    <a:pt x="25" y="877"/>
                    <a:pt x="0" y="902"/>
                    <a:pt x="25" y="927"/>
                  </a:cubicBezTo>
                  <a:cubicBezTo>
                    <a:pt x="25" y="953"/>
                    <a:pt x="25" y="953"/>
                    <a:pt x="50" y="953"/>
                  </a:cubicBezTo>
                  <a:lnTo>
                    <a:pt x="75" y="953"/>
                  </a:lnTo>
                  <a:cubicBezTo>
                    <a:pt x="777" y="752"/>
                    <a:pt x="1479" y="451"/>
                    <a:pt x="2131" y="75"/>
                  </a:cubicBezTo>
                  <a:cubicBezTo>
                    <a:pt x="2131" y="50"/>
                    <a:pt x="2156" y="25"/>
                    <a:pt x="2131" y="25"/>
                  </a:cubicBezTo>
                  <a:cubicBezTo>
                    <a:pt x="2131" y="0"/>
                    <a:pt x="210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
            <p:cNvSpPr/>
            <p:nvPr/>
          </p:nvSpPr>
          <p:spPr>
            <a:xfrm>
              <a:off x="5247650" y="1615325"/>
              <a:ext cx="55800" cy="25075"/>
            </a:xfrm>
            <a:custGeom>
              <a:avLst/>
              <a:gdLst/>
              <a:ahLst/>
              <a:cxnLst/>
              <a:rect l="l" t="t" r="r" b="b"/>
              <a:pathLst>
                <a:path w="2232" h="1003" extrusionOk="0">
                  <a:moveTo>
                    <a:pt x="2156" y="0"/>
                  </a:moveTo>
                  <a:cubicBezTo>
                    <a:pt x="1479" y="401"/>
                    <a:pt x="778" y="702"/>
                    <a:pt x="26" y="902"/>
                  </a:cubicBezTo>
                  <a:cubicBezTo>
                    <a:pt x="1" y="902"/>
                    <a:pt x="1" y="927"/>
                    <a:pt x="1" y="952"/>
                  </a:cubicBezTo>
                  <a:cubicBezTo>
                    <a:pt x="1" y="977"/>
                    <a:pt x="26" y="1003"/>
                    <a:pt x="26" y="1003"/>
                  </a:cubicBezTo>
                  <a:lnTo>
                    <a:pt x="51" y="1003"/>
                  </a:lnTo>
                  <a:cubicBezTo>
                    <a:pt x="803" y="777"/>
                    <a:pt x="1529" y="476"/>
                    <a:pt x="2206" y="75"/>
                  </a:cubicBezTo>
                  <a:cubicBezTo>
                    <a:pt x="2231" y="75"/>
                    <a:pt x="2231" y="50"/>
                    <a:pt x="2206"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
            <p:cNvSpPr/>
            <p:nvPr/>
          </p:nvSpPr>
          <p:spPr>
            <a:xfrm>
              <a:off x="5253300" y="1625350"/>
              <a:ext cx="53275" cy="23825"/>
            </a:xfrm>
            <a:custGeom>
              <a:avLst/>
              <a:gdLst/>
              <a:ahLst/>
              <a:cxnLst/>
              <a:rect l="l" t="t" r="r" b="b"/>
              <a:pathLst>
                <a:path w="2131" h="953" extrusionOk="0">
                  <a:moveTo>
                    <a:pt x="2080" y="0"/>
                  </a:moveTo>
                  <a:cubicBezTo>
                    <a:pt x="1429" y="376"/>
                    <a:pt x="752" y="677"/>
                    <a:pt x="50" y="852"/>
                  </a:cubicBezTo>
                  <a:cubicBezTo>
                    <a:pt x="25" y="877"/>
                    <a:pt x="0" y="902"/>
                    <a:pt x="0" y="902"/>
                  </a:cubicBezTo>
                  <a:cubicBezTo>
                    <a:pt x="25" y="927"/>
                    <a:pt x="25" y="952"/>
                    <a:pt x="50" y="952"/>
                  </a:cubicBezTo>
                  <a:cubicBezTo>
                    <a:pt x="777" y="752"/>
                    <a:pt x="1479" y="451"/>
                    <a:pt x="2105" y="75"/>
                  </a:cubicBezTo>
                  <a:cubicBezTo>
                    <a:pt x="2130" y="75"/>
                    <a:pt x="2130" y="50"/>
                    <a:pt x="2130" y="25"/>
                  </a:cubicBezTo>
                  <a:cubicBezTo>
                    <a:pt x="2130" y="0"/>
                    <a:pt x="2080"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
            <p:cNvSpPr/>
            <p:nvPr/>
          </p:nvSpPr>
          <p:spPr>
            <a:xfrm>
              <a:off x="5253925" y="1636975"/>
              <a:ext cx="56400" cy="25350"/>
            </a:xfrm>
            <a:custGeom>
              <a:avLst/>
              <a:gdLst/>
              <a:ahLst/>
              <a:cxnLst/>
              <a:rect l="l" t="t" r="r" b="b"/>
              <a:pathLst>
                <a:path w="2256" h="1014" extrusionOk="0">
                  <a:moveTo>
                    <a:pt x="2202" y="1"/>
                  </a:moveTo>
                  <a:cubicBezTo>
                    <a:pt x="2195" y="1"/>
                    <a:pt x="2188" y="4"/>
                    <a:pt x="2181" y="11"/>
                  </a:cubicBezTo>
                  <a:cubicBezTo>
                    <a:pt x="1504" y="412"/>
                    <a:pt x="802" y="738"/>
                    <a:pt x="50" y="939"/>
                  </a:cubicBezTo>
                  <a:cubicBezTo>
                    <a:pt x="25" y="939"/>
                    <a:pt x="0" y="964"/>
                    <a:pt x="0" y="989"/>
                  </a:cubicBezTo>
                  <a:cubicBezTo>
                    <a:pt x="25" y="1014"/>
                    <a:pt x="25" y="1014"/>
                    <a:pt x="50" y="1014"/>
                  </a:cubicBezTo>
                  <a:cubicBezTo>
                    <a:pt x="827" y="813"/>
                    <a:pt x="1554" y="487"/>
                    <a:pt x="2231" y="86"/>
                  </a:cubicBezTo>
                  <a:cubicBezTo>
                    <a:pt x="2231" y="61"/>
                    <a:pt x="2256" y="36"/>
                    <a:pt x="2231" y="36"/>
                  </a:cubicBezTo>
                  <a:cubicBezTo>
                    <a:pt x="2231" y="19"/>
                    <a:pt x="2218" y="1"/>
                    <a:pt x="2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
            <p:cNvSpPr/>
            <p:nvPr/>
          </p:nvSpPr>
          <p:spPr>
            <a:xfrm>
              <a:off x="5257675" y="1644475"/>
              <a:ext cx="59550" cy="26625"/>
            </a:xfrm>
            <a:custGeom>
              <a:avLst/>
              <a:gdLst/>
              <a:ahLst/>
              <a:cxnLst/>
              <a:rect l="l" t="t" r="r" b="b"/>
              <a:pathLst>
                <a:path w="2382" h="1065" extrusionOk="0">
                  <a:moveTo>
                    <a:pt x="2332" y="1"/>
                  </a:moveTo>
                  <a:cubicBezTo>
                    <a:pt x="2318" y="1"/>
                    <a:pt x="2306" y="12"/>
                    <a:pt x="2306" y="12"/>
                  </a:cubicBezTo>
                  <a:cubicBezTo>
                    <a:pt x="2181" y="162"/>
                    <a:pt x="2031" y="263"/>
                    <a:pt x="1855" y="338"/>
                  </a:cubicBezTo>
                  <a:cubicBezTo>
                    <a:pt x="1279" y="613"/>
                    <a:pt x="652" y="839"/>
                    <a:pt x="26" y="989"/>
                  </a:cubicBezTo>
                  <a:cubicBezTo>
                    <a:pt x="1" y="989"/>
                    <a:pt x="1" y="1014"/>
                    <a:pt x="1" y="1040"/>
                  </a:cubicBezTo>
                  <a:cubicBezTo>
                    <a:pt x="1" y="1065"/>
                    <a:pt x="26" y="1065"/>
                    <a:pt x="26" y="1065"/>
                  </a:cubicBezTo>
                  <a:lnTo>
                    <a:pt x="51" y="1065"/>
                  </a:lnTo>
                  <a:cubicBezTo>
                    <a:pt x="677" y="914"/>
                    <a:pt x="1304" y="689"/>
                    <a:pt x="1880" y="413"/>
                  </a:cubicBezTo>
                  <a:cubicBezTo>
                    <a:pt x="2056" y="338"/>
                    <a:pt x="2256" y="238"/>
                    <a:pt x="2356" y="62"/>
                  </a:cubicBezTo>
                  <a:cubicBezTo>
                    <a:pt x="2382" y="37"/>
                    <a:pt x="2382" y="12"/>
                    <a:pt x="2356" y="12"/>
                  </a:cubicBezTo>
                  <a:cubicBezTo>
                    <a:pt x="2348" y="4"/>
                    <a:pt x="2340"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
            <p:cNvSpPr/>
            <p:nvPr/>
          </p:nvSpPr>
          <p:spPr>
            <a:xfrm>
              <a:off x="5265825" y="1657450"/>
              <a:ext cx="55150" cy="21175"/>
            </a:xfrm>
            <a:custGeom>
              <a:avLst/>
              <a:gdLst/>
              <a:ahLst/>
              <a:cxnLst/>
              <a:rect l="l" t="t" r="r" b="b"/>
              <a:pathLst>
                <a:path w="2206" h="847" extrusionOk="0">
                  <a:moveTo>
                    <a:pt x="2165" y="0"/>
                  </a:moveTo>
                  <a:cubicBezTo>
                    <a:pt x="2156" y="0"/>
                    <a:pt x="2143" y="7"/>
                    <a:pt x="2131" y="19"/>
                  </a:cubicBezTo>
                  <a:cubicBezTo>
                    <a:pt x="1504" y="420"/>
                    <a:pt x="777" y="696"/>
                    <a:pt x="25" y="771"/>
                  </a:cubicBezTo>
                  <a:cubicBezTo>
                    <a:pt x="0" y="771"/>
                    <a:pt x="0" y="796"/>
                    <a:pt x="0" y="821"/>
                  </a:cubicBezTo>
                  <a:cubicBezTo>
                    <a:pt x="0" y="846"/>
                    <a:pt x="25" y="846"/>
                    <a:pt x="25" y="846"/>
                  </a:cubicBezTo>
                  <a:lnTo>
                    <a:pt x="51" y="846"/>
                  </a:lnTo>
                  <a:cubicBezTo>
                    <a:pt x="802" y="771"/>
                    <a:pt x="1529" y="495"/>
                    <a:pt x="2181" y="94"/>
                  </a:cubicBezTo>
                  <a:cubicBezTo>
                    <a:pt x="2206" y="69"/>
                    <a:pt x="2206" y="44"/>
                    <a:pt x="2181" y="19"/>
                  </a:cubicBezTo>
                  <a:cubicBezTo>
                    <a:pt x="2181" y="7"/>
                    <a:pt x="2175" y="0"/>
                    <a:pt x="2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
            <p:cNvSpPr/>
            <p:nvPr/>
          </p:nvSpPr>
          <p:spPr>
            <a:xfrm>
              <a:off x="5267075" y="1669825"/>
              <a:ext cx="53275" cy="20700"/>
            </a:xfrm>
            <a:custGeom>
              <a:avLst/>
              <a:gdLst/>
              <a:ahLst/>
              <a:cxnLst/>
              <a:rect l="l" t="t" r="r" b="b"/>
              <a:pathLst>
                <a:path w="2131" h="828" extrusionOk="0">
                  <a:moveTo>
                    <a:pt x="2081" y="0"/>
                  </a:moveTo>
                  <a:cubicBezTo>
                    <a:pt x="1429" y="376"/>
                    <a:pt x="752" y="627"/>
                    <a:pt x="26" y="752"/>
                  </a:cubicBezTo>
                  <a:cubicBezTo>
                    <a:pt x="1" y="752"/>
                    <a:pt x="1" y="777"/>
                    <a:pt x="1" y="802"/>
                  </a:cubicBezTo>
                  <a:cubicBezTo>
                    <a:pt x="1" y="828"/>
                    <a:pt x="26" y="828"/>
                    <a:pt x="51" y="828"/>
                  </a:cubicBezTo>
                  <a:cubicBezTo>
                    <a:pt x="777" y="702"/>
                    <a:pt x="1479" y="452"/>
                    <a:pt x="2106" y="76"/>
                  </a:cubicBezTo>
                  <a:cubicBezTo>
                    <a:pt x="2131" y="76"/>
                    <a:pt x="2131" y="51"/>
                    <a:pt x="2131" y="26"/>
                  </a:cubicBezTo>
                  <a:cubicBezTo>
                    <a:pt x="2106" y="0"/>
                    <a:pt x="2081"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
            <p:cNvSpPr/>
            <p:nvPr/>
          </p:nvSpPr>
          <p:spPr>
            <a:xfrm>
              <a:off x="5265825" y="1678600"/>
              <a:ext cx="59550" cy="23825"/>
            </a:xfrm>
            <a:custGeom>
              <a:avLst/>
              <a:gdLst/>
              <a:ahLst/>
              <a:cxnLst/>
              <a:rect l="l" t="t" r="r" b="b"/>
              <a:pathLst>
                <a:path w="2382" h="953" extrusionOk="0">
                  <a:moveTo>
                    <a:pt x="2306" y="0"/>
                  </a:moveTo>
                  <a:cubicBezTo>
                    <a:pt x="1604" y="401"/>
                    <a:pt x="827" y="702"/>
                    <a:pt x="25" y="878"/>
                  </a:cubicBezTo>
                  <a:cubicBezTo>
                    <a:pt x="25" y="878"/>
                    <a:pt x="0" y="903"/>
                    <a:pt x="0" y="928"/>
                  </a:cubicBezTo>
                  <a:cubicBezTo>
                    <a:pt x="0" y="953"/>
                    <a:pt x="25" y="953"/>
                    <a:pt x="51" y="953"/>
                  </a:cubicBezTo>
                  <a:cubicBezTo>
                    <a:pt x="853" y="777"/>
                    <a:pt x="1629" y="477"/>
                    <a:pt x="2356" y="76"/>
                  </a:cubicBezTo>
                  <a:cubicBezTo>
                    <a:pt x="2381" y="76"/>
                    <a:pt x="2381" y="50"/>
                    <a:pt x="2381"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
            <p:cNvSpPr/>
            <p:nvPr/>
          </p:nvSpPr>
          <p:spPr>
            <a:xfrm>
              <a:off x="5269575" y="1690250"/>
              <a:ext cx="58300" cy="24075"/>
            </a:xfrm>
            <a:custGeom>
              <a:avLst/>
              <a:gdLst/>
              <a:ahLst/>
              <a:cxnLst/>
              <a:rect l="l" t="t" r="r" b="b"/>
              <a:pathLst>
                <a:path w="2332" h="963" extrusionOk="0">
                  <a:moveTo>
                    <a:pt x="2287" y="0"/>
                  </a:moveTo>
                  <a:cubicBezTo>
                    <a:pt x="2284" y="0"/>
                    <a:pt x="2281" y="3"/>
                    <a:pt x="2281" y="11"/>
                  </a:cubicBezTo>
                  <a:cubicBezTo>
                    <a:pt x="1555" y="386"/>
                    <a:pt x="803" y="687"/>
                    <a:pt x="26" y="863"/>
                  </a:cubicBezTo>
                  <a:cubicBezTo>
                    <a:pt x="1" y="888"/>
                    <a:pt x="1" y="913"/>
                    <a:pt x="1" y="913"/>
                  </a:cubicBezTo>
                  <a:cubicBezTo>
                    <a:pt x="1" y="938"/>
                    <a:pt x="26" y="963"/>
                    <a:pt x="26" y="963"/>
                  </a:cubicBezTo>
                  <a:lnTo>
                    <a:pt x="51" y="963"/>
                  </a:lnTo>
                  <a:cubicBezTo>
                    <a:pt x="828" y="762"/>
                    <a:pt x="1605" y="462"/>
                    <a:pt x="2307" y="86"/>
                  </a:cubicBezTo>
                  <a:cubicBezTo>
                    <a:pt x="2332" y="61"/>
                    <a:pt x="2332" y="36"/>
                    <a:pt x="2332" y="36"/>
                  </a:cubicBezTo>
                  <a:cubicBezTo>
                    <a:pt x="2314" y="18"/>
                    <a:pt x="2296"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
            <p:cNvSpPr/>
            <p:nvPr/>
          </p:nvSpPr>
          <p:spPr>
            <a:xfrm>
              <a:off x="5271450" y="1700525"/>
              <a:ext cx="57675" cy="24475"/>
            </a:xfrm>
            <a:custGeom>
              <a:avLst/>
              <a:gdLst/>
              <a:ahLst/>
              <a:cxnLst/>
              <a:rect l="l" t="t" r="r" b="b"/>
              <a:pathLst>
                <a:path w="2307" h="979" extrusionOk="0">
                  <a:moveTo>
                    <a:pt x="2232" y="1"/>
                  </a:moveTo>
                  <a:cubicBezTo>
                    <a:pt x="1555" y="427"/>
                    <a:pt x="828" y="727"/>
                    <a:pt x="51" y="878"/>
                  </a:cubicBezTo>
                  <a:cubicBezTo>
                    <a:pt x="26" y="878"/>
                    <a:pt x="1" y="903"/>
                    <a:pt x="26" y="928"/>
                  </a:cubicBezTo>
                  <a:cubicBezTo>
                    <a:pt x="26" y="953"/>
                    <a:pt x="26" y="978"/>
                    <a:pt x="51" y="978"/>
                  </a:cubicBezTo>
                  <a:lnTo>
                    <a:pt x="76" y="978"/>
                  </a:lnTo>
                  <a:cubicBezTo>
                    <a:pt x="853" y="803"/>
                    <a:pt x="1605" y="502"/>
                    <a:pt x="2282" y="76"/>
                  </a:cubicBezTo>
                  <a:cubicBezTo>
                    <a:pt x="2307" y="76"/>
                    <a:pt x="2307" y="26"/>
                    <a:pt x="2307" y="26"/>
                  </a:cubicBezTo>
                  <a:cubicBezTo>
                    <a:pt x="2282" y="1"/>
                    <a:pt x="2257"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
            <p:cNvSpPr/>
            <p:nvPr/>
          </p:nvSpPr>
          <p:spPr>
            <a:xfrm>
              <a:off x="5268950" y="1709050"/>
              <a:ext cx="68325" cy="25975"/>
            </a:xfrm>
            <a:custGeom>
              <a:avLst/>
              <a:gdLst/>
              <a:ahLst/>
              <a:cxnLst/>
              <a:rect l="l" t="t" r="r" b="b"/>
              <a:pathLst>
                <a:path w="2733" h="1039" extrusionOk="0">
                  <a:moveTo>
                    <a:pt x="2679" y="0"/>
                  </a:moveTo>
                  <a:cubicBezTo>
                    <a:pt x="2672" y="0"/>
                    <a:pt x="2665" y="3"/>
                    <a:pt x="2657" y="10"/>
                  </a:cubicBezTo>
                  <a:cubicBezTo>
                    <a:pt x="2056" y="286"/>
                    <a:pt x="1429" y="537"/>
                    <a:pt x="828" y="762"/>
                  </a:cubicBezTo>
                  <a:cubicBezTo>
                    <a:pt x="581" y="852"/>
                    <a:pt x="355" y="942"/>
                    <a:pt x="130" y="942"/>
                  </a:cubicBezTo>
                  <a:cubicBezTo>
                    <a:pt x="104" y="942"/>
                    <a:pt x="77" y="940"/>
                    <a:pt x="51" y="938"/>
                  </a:cubicBezTo>
                  <a:cubicBezTo>
                    <a:pt x="26" y="938"/>
                    <a:pt x="1" y="963"/>
                    <a:pt x="1" y="988"/>
                  </a:cubicBezTo>
                  <a:cubicBezTo>
                    <a:pt x="1" y="988"/>
                    <a:pt x="26" y="1013"/>
                    <a:pt x="51" y="1013"/>
                  </a:cubicBezTo>
                  <a:cubicBezTo>
                    <a:pt x="76" y="1013"/>
                    <a:pt x="101" y="1038"/>
                    <a:pt x="126" y="1038"/>
                  </a:cubicBezTo>
                  <a:cubicBezTo>
                    <a:pt x="377" y="1038"/>
                    <a:pt x="602" y="938"/>
                    <a:pt x="853" y="863"/>
                  </a:cubicBezTo>
                  <a:cubicBezTo>
                    <a:pt x="1479" y="612"/>
                    <a:pt x="2081" y="361"/>
                    <a:pt x="2682" y="86"/>
                  </a:cubicBezTo>
                  <a:cubicBezTo>
                    <a:pt x="2707" y="61"/>
                    <a:pt x="2733" y="36"/>
                    <a:pt x="2707" y="36"/>
                  </a:cubicBezTo>
                  <a:cubicBezTo>
                    <a:pt x="2707" y="18"/>
                    <a:pt x="2695" y="0"/>
                    <a:pt x="2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
            <p:cNvSpPr/>
            <p:nvPr/>
          </p:nvSpPr>
          <p:spPr>
            <a:xfrm>
              <a:off x="5273350" y="1720950"/>
              <a:ext cx="62675" cy="22825"/>
            </a:xfrm>
            <a:custGeom>
              <a:avLst/>
              <a:gdLst/>
              <a:ahLst/>
              <a:cxnLst/>
              <a:rect l="l" t="t" r="r" b="b"/>
              <a:pathLst>
                <a:path w="2507" h="913" extrusionOk="0">
                  <a:moveTo>
                    <a:pt x="2453" y="0"/>
                  </a:moveTo>
                  <a:cubicBezTo>
                    <a:pt x="2446" y="0"/>
                    <a:pt x="2439" y="3"/>
                    <a:pt x="2431" y="11"/>
                  </a:cubicBezTo>
                  <a:cubicBezTo>
                    <a:pt x="1855" y="286"/>
                    <a:pt x="1253" y="537"/>
                    <a:pt x="652" y="737"/>
                  </a:cubicBezTo>
                  <a:cubicBezTo>
                    <a:pt x="507" y="792"/>
                    <a:pt x="363" y="833"/>
                    <a:pt x="218" y="833"/>
                  </a:cubicBezTo>
                  <a:cubicBezTo>
                    <a:pt x="162" y="833"/>
                    <a:pt x="106" y="827"/>
                    <a:pt x="50" y="813"/>
                  </a:cubicBezTo>
                  <a:cubicBezTo>
                    <a:pt x="25" y="813"/>
                    <a:pt x="0" y="813"/>
                    <a:pt x="0" y="838"/>
                  </a:cubicBezTo>
                  <a:cubicBezTo>
                    <a:pt x="0" y="863"/>
                    <a:pt x="0" y="888"/>
                    <a:pt x="25" y="888"/>
                  </a:cubicBezTo>
                  <a:cubicBezTo>
                    <a:pt x="100" y="913"/>
                    <a:pt x="151" y="913"/>
                    <a:pt x="201" y="913"/>
                  </a:cubicBezTo>
                  <a:cubicBezTo>
                    <a:pt x="351" y="913"/>
                    <a:pt x="526" y="863"/>
                    <a:pt x="677" y="813"/>
                  </a:cubicBezTo>
                  <a:cubicBezTo>
                    <a:pt x="1278" y="612"/>
                    <a:pt x="1880" y="362"/>
                    <a:pt x="2481" y="86"/>
                  </a:cubicBezTo>
                  <a:cubicBezTo>
                    <a:pt x="2481" y="86"/>
                    <a:pt x="2506" y="36"/>
                    <a:pt x="2481" y="36"/>
                  </a:cubicBezTo>
                  <a:cubicBezTo>
                    <a:pt x="2481" y="18"/>
                    <a:pt x="2469"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
            <p:cNvSpPr/>
            <p:nvPr/>
          </p:nvSpPr>
          <p:spPr>
            <a:xfrm>
              <a:off x="5277100" y="1733450"/>
              <a:ext cx="59550" cy="25375"/>
            </a:xfrm>
            <a:custGeom>
              <a:avLst/>
              <a:gdLst/>
              <a:ahLst/>
              <a:cxnLst/>
              <a:rect l="l" t="t" r="r" b="b"/>
              <a:pathLst>
                <a:path w="2382" h="1015" extrusionOk="0">
                  <a:moveTo>
                    <a:pt x="2330" y="1"/>
                  </a:moveTo>
                  <a:cubicBezTo>
                    <a:pt x="2323" y="1"/>
                    <a:pt x="2315" y="4"/>
                    <a:pt x="2306" y="12"/>
                  </a:cubicBezTo>
                  <a:cubicBezTo>
                    <a:pt x="1605" y="413"/>
                    <a:pt x="828" y="714"/>
                    <a:pt x="26" y="939"/>
                  </a:cubicBezTo>
                  <a:cubicBezTo>
                    <a:pt x="26" y="939"/>
                    <a:pt x="1" y="964"/>
                    <a:pt x="1" y="989"/>
                  </a:cubicBezTo>
                  <a:cubicBezTo>
                    <a:pt x="1" y="1014"/>
                    <a:pt x="26" y="1014"/>
                    <a:pt x="51" y="1014"/>
                  </a:cubicBezTo>
                  <a:cubicBezTo>
                    <a:pt x="853" y="789"/>
                    <a:pt x="1630" y="488"/>
                    <a:pt x="2356" y="87"/>
                  </a:cubicBezTo>
                  <a:cubicBezTo>
                    <a:pt x="2381" y="62"/>
                    <a:pt x="2381" y="37"/>
                    <a:pt x="2356" y="12"/>
                  </a:cubicBezTo>
                  <a:cubicBezTo>
                    <a:pt x="2356" y="12"/>
                    <a:pt x="2345" y="1"/>
                    <a:pt x="2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
            <p:cNvSpPr/>
            <p:nvPr/>
          </p:nvSpPr>
          <p:spPr>
            <a:xfrm>
              <a:off x="4631100" y="967450"/>
              <a:ext cx="34500" cy="18800"/>
            </a:xfrm>
            <a:custGeom>
              <a:avLst/>
              <a:gdLst/>
              <a:ahLst/>
              <a:cxnLst/>
              <a:rect l="l" t="t" r="r" b="b"/>
              <a:pathLst>
                <a:path w="1380" h="752" extrusionOk="0">
                  <a:moveTo>
                    <a:pt x="1304" y="0"/>
                  </a:moveTo>
                  <a:cubicBezTo>
                    <a:pt x="828" y="125"/>
                    <a:pt x="402" y="351"/>
                    <a:pt x="26" y="677"/>
                  </a:cubicBezTo>
                  <a:cubicBezTo>
                    <a:pt x="1" y="702"/>
                    <a:pt x="1" y="727"/>
                    <a:pt x="1" y="727"/>
                  </a:cubicBezTo>
                  <a:cubicBezTo>
                    <a:pt x="26" y="752"/>
                    <a:pt x="26" y="752"/>
                    <a:pt x="51" y="752"/>
                  </a:cubicBezTo>
                  <a:lnTo>
                    <a:pt x="76" y="752"/>
                  </a:lnTo>
                  <a:cubicBezTo>
                    <a:pt x="427" y="426"/>
                    <a:pt x="878" y="201"/>
                    <a:pt x="1329" y="75"/>
                  </a:cubicBezTo>
                  <a:cubicBezTo>
                    <a:pt x="1354" y="75"/>
                    <a:pt x="1379" y="50"/>
                    <a:pt x="1379" y="25"/>
                  </a:cubicBezTo>
                  <a:cubicBezTo>
                    <a:pt x="1354" y="0"/>
                    <a:pt x="1329"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
            <p:cNvSpPr/>
            <p:nvPr/>
          </p:nvSpPr>
          <p:spPr>
            <a:xfrm>
              <a:off x="4634250" y="963675"/>
              <a:ext cx="55775" cy="28850"/>
            </a:xfrm>
            <a:custGeom>
              <a:avLst/>
              <a:gdLst/>
              <a:ahLst/>
              <a:cxnLst/>
              <a:rect l="l" t="t" r="r" b="b"/>
              <a:pathLst>
                <a:path w="2231" h="1154" extrusionOk="0">
                  <a:moveTo>
                    <a:pt x="2181" y="1"/>
                  </a:moveTo>
                  <a:cubicBezTo>
                    <a:pt x="1429" y="276"/>
                    <a:pt x="702" y="652"/>
                    <a:pt x="25" y="1078"/>
                  </a:cubicBezTo>
                  <a:cubicBezTo>
                    <a:pt x="25" y="1103"/>
                    <a:pt x="0" y="1129"/>
                    <a:pt x="25" y="1129"/>
                  </a:cubicBezTo>
                  <a:cubicBezTo>
                    <a:pt x="25" y="1154"/>
                    <a:pt x="50" y="1154"/>
                    <a:pt x="50" y="1154"/>
                  </a:cubicBezTo>
                  <a:lnTo>
                    <a:pt x="75" y="1154"/>
                  </a:lnTo>
                  <a:cubicBezTo>
                    <a:pt x="752" y="728"/>
                    <a:pt x="1454" y="3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
            <p:cNvSpPr/>
            <p:nvPr/>
          </p:nvSpPr>
          <p:spPr>
            <a:xfrm>
              <a:off x="4650525" y="968700"/>
              <a:ext cx="52675" cy="26950"/>
            </a:xfrm>
            <a:custGeom>
              <a:avLst/>
              <a:gdLst/>
              <a:ahLst/>
              <a:cxnLst/>
              <a:rect l="l" t="t" r="r" b="b"/>
              <a:pathLst>
                <a:path w="2107" h="1078" extrusionOk="0">
                  <a:moveTo>
                    <a:pt x="2056" y="0"/>
                  </a:moveTo>
                  <a:cubicBezTo>
                    <a:pt x="1354" y="251"/>
                    <a:pt x="652" y="602"/>
                    <a:pt x="26" y="1003"/>
                  </a:cubicBezTo>
                  <a:cubicBezTo>
                    <a:pt x="1" y="1003"/>
                    <a:pt x="1" y="1028"/>
                    <a:pt x="1" y="1053"/>
                  </a:cubicBezTo>
                  <a:cubicBezTo>
                    <a:pt x="26" y="1078"/>
                    <a:pt x="26" y="1078"/>
                    <a:pt x="51" y="1078"/>
                  </a:cubicBezTo>
                  <a:lnTo>
                    <a:pt x="76" y="1078"/>
                  </a:lnTo>
                  <a:cubicBezTo>
                    <a:pt x="703" y="677"/>
                    <a:pt x="1379" y="351"/>
                    <a:pt x="2081" y="100"/>
                  </a:cubicBezTo>
                  <a:cubicBezTo>
                    <a:pt x="2106" y="75"/>
                    <a:pt x="2106" y="50"/>
                    <a:pt x="2106" y="50"/>
                  </a:cubicBezTo>
                  <a:cubicBezTo>
                    <a:pt x="2106" y="25"/>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
            <p:cNvSpPr/>
            <p:nvPr/>
          </p:nvSpPr>
          <p:spPr>
            <a:xfrm>
              <a:off x="4672450" y="964050"/>
              <a:ext cx="66450" cy="30350"/>
            </a:xfrm>
            <a:custGeom>
              <a:avLst/>
              <a:gdLst/>
              <a:ahLst/>
              <a:cxnLst/>
              <a:rect l="l" t="t" r="r" b="b"/>
              <a:pathLst>
                <a:path w="2658" h="1214" extrusionOk="0">
                  <a:moveTo>
                    <a:pt x="2613" y="0"/>
                  </a:moveTo>
                  <a:cubicBezTo>
                    <a:pt x="2610" y="0"/>
                    <a:pt x="2607" y="3"/>
                    <a:pt x="2607" y="11"/>
                  </a:cubicBezTo>
                  <a:cubicBezTo>
                    <a:pt x="1730" y="337"/>
                    <a:pt x="853" y="713"/>
                    <a:pt x="26" y="1139"/>
                  </a:cubicBezTo>
                  <a:cubicBezTo>
                    <a:pt x="26" y="1139"/>
                    <a:pt x="1" y="1164"/>
                    <a:pt x="26" y="1189"/>
                  </a:cubicBezTo>
                  <a:cubicBezTo>
                    <a:pt x="26" y="1214"/>
                    <a:pt x="51" y="1214"/>
                    <a:pt x="51" y="1214"/>
                  </a:cubicBezTo>
                  <a:lnTo>
                    <a:pt x="76" y="1214"/>
                  </a:lnTo>
                  <a:cubicBezTo>
                    <a:pt x="903" y="788"/>
                    <a:pt x="1755" y="412"/>
                    <a:pt x="2633" y="86"/>
                  </a:cubicBezTo>
                  <a:cubicBezTo>
                    <a:pt x="2658" y="86"/>
                    <a:pt x="2658" y="61"/>
                    <a:pt x="2658" y="36"/>
                  </a:cubicBezTo>
                  <a:cubicBezTo>
                    <a:pt x="2640" y="18"/>
                    <a:pt x="2622" y="0"/>
                    <a:pt x="2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
            <p:cNvSpPr/>
            <p:nvPr/>
          </p:nvSpPr>
          <p:spPr>
            <a:xfrm>
              <a:off x="4688125" y="970950"/>
              <a:ext cx="58925" cy="27850"/>
            </a:xfrm>
            <a:custGeom>
              <a:avLst/>
              <a:gdLst/>
              <a:ahLst/>
              <a:cxnLst/>
              <a:rect l="l" t="t" r="r" b="b"/>
              <a:pathLst>
                <a:path w="2357" h="1114" extrusionOk="0">
                  <a:moveTo>
                    <a:pt x="2303" y="0"/>
                  </a:moveTo>
                  <a:cubicBezTo>
                    <a:pt x="2296" y="0"/>
                    <a:pt x="2289" y="3"/>
                    <a:pt x="2281" y="10"/>
                  </a:cubicBezTo>
                  <a:cubicBezTo>
                    <a:pt x="1504" y="261"/>
                    <a:pt x="727" y="612"/>
                    <a:pt x="26" y="1038"/>
                  </a:cubicBezTo>
                  <a:cubicBezTo>
                    <a:pt x="1" y="1038"/>
                    <a:pt x="1" y="1088"/>
                    <a:pt x="1" y="1088"/>
                  </a:cubicBezTo>
                  <a:cubicBezTo>
                    <a:pt x="26" y="1113"/>
                    <a:pt x="26" y="1113"/>
                    <a:pt x="51" y="1113"/>
                  </a:cubicBezTo>
                  <a:lnTo>
                    <a:pt x="76" y="1113"/>
                  </a:lnTo>
                  <a:cubicBezTo>
                    <a:pt x="777" y="687"/>
                    <a:pt x="1529" y="336"/>
                    <a:pt x="2306" y="86"/>
                  </a:cubicBezTo>
                  <a:cubicBezTo>
                    <a:pt x="2331" y="86"/>
                    <a:pt x="2356" y="61"/>
                    <a:pt x="2356" y="36"/>
                  </a:cubicBezTo>
                  <a:cubicBezTo>
                    <a:pt x="2339" y="18"/>
                    <a:pt x="2321"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
            <p:cNvSpPr/>
            <p:nvPr/>
          </p:nvSpPr>
          <p:spPr>
            <a:xfrm>
              <a:off x="4706300" y="977200"/>
              <a:ext cx="52025" cy="27225"/>
            </a:xfrm>
            <a:custGeom>
              <a:avLst/>
              <a:gdLst/>
              <a:ahLst/>
              <a:cxnLst/>
              <a:rect l="l" t="t" r="r" b="b"/>
              <a:pathLst>
                <a:path w="2081" h="1089" extrusionOk="0">
                  <a:moveTo>
                    <a:pt x="2052" y="1"/>
                  </a:moveTo>
                  <a:cubicBezTo>
                    <a:pt x="2045" y="1"/>
                    <a:pt x="2038" y="4"/>
                    <a:pt x="2030" y="11"/>
                  </a:cubicBezTo>
                  <a:cubicBezTo>
                    <a:pt x="1304" y="237"/>
                    <a:pt x="627" y="562"/>
                    <a:pt x="25" y="1014"/>
                  </a:cubicBezTo>
                  <a:cubicBezTo>
                    <a:pt x="0" y="1039"/>
                    <a:pt x="0" y="1064"/>
                    <a:pt x="25" y="1089"/>
                  </a:cubicBezTo>
                  <a:lnTo>
                    <a:pt x="76" y="1089"/>
                  </a:lnTo>
                  <a:cubicBezTo>
                    <a:pt x="677" y="638"/>
                    <a:pt x="1354" y="312"/>
                    <a:pt x="2055" y="86"/>
                  </a:cubicBezTo>
                  <a:cubicBezTo>
                    <a:pt x="2081" y="86"/>
                    <a:pt x="2081" y="61"/>
                    <a:pt x="2081" y="36"/>
                  </a:cubicBezTo>
                  <a:cubicBezTo>
                    <a:pt x="2081" y="18"/>
                    <a:pt x="2068" y="1"/>
                    <a:pt x="2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
            <p:cNvSpPr/>
            <p:nvPr/>
          </p:nvSpPr>
          <p:spPr>
            <a:xfrm>
              <a:off x="4720700" y="980600"/>
              <a:ext cx="55800" cy="28850"/>
            </a:xfrm>
            <a:custGeom>
              <a:avLst/>
              <a:gdLst/>
              <a:ahLst/>
              <a:cxnLst/>
              <a:rect l="l" t="t" r="r" b="b"/>
              <a:pathLst>
                <a:path w="2232" h="1154" extrusionOk="0">
                  <a:moveTo>
                    <a:pt x="2156" y="0"/>
                  </a:moveTo>
                  <a:cubicBezTo>
                    <a:pt x="1429" y="301"/>
                    <a:pt x="703" y="652"/>
                    <a:pt x="26" y="1078"/>
                  </a:cubicBezTo>
                  <a:cubicBezTo>
                    <a:pt x="1" y="1078"/>
                    <a:pt x="1" y="1103"/>
                    <a:pt x="26" y="1128"/>
                  </a:cubicBezTo>
                  <a:cubicBezTo>
                    <a:pt x="26" y="1153"/>
                    <a:pt x="51" y="1153"/>
                    <a:pt x="51" y="1153"/>
                  </a:cubicBezTo>
                  <a:lnTo>
                    <a:pt x="76" y="1153"/>
                  </a:lnTo>
                  <a:cubicBezTo>
                    <a:pt x="753" y="727"/>
                    <a:pt x="1454" y="376"/>
                    <a:pt x="2206" y="76"/>
                  </a:cubicBezTo>
                  <a:cubicBezTo>
                    <a:pt x="2231" y="76"/>
                    <a:pt x="2231" y="51"/>
                    <a:pt x="2231" y="25"/>
                  </a:cubicBezTo>
                  <a:cubicBezTo>
                    <a:pt x="2206" y="0"/>
                    <a:pt x="2181" y="0"/>
                    <a:pt x="2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
            <p:cNvSpPr/>
            <p:nvPr/>
          </p:nvSpPr>
          <p:spPr>
            <a:xfrm>
              <a:off x="4728850" y="987500"/>
              <a:ext cx="58925" cy="29475"/>
            </a:xfrm>
            <a:custGeom>
              <a:avLst/>
              <a:gdLst/>
              <a:ahLst/>
              <a:cxnLst/>
              <a:rect l="l" t="t" r="r" b="b"/>
              <a:pathLst>
                <a:path w="2357" h="1179" extrusionOk="0">
                  <a:moveTo>
                    <a:pt x="2306" y="0"/>
                  </a:moveTo>
                  <a:cubicBezTo>
                    <a:pt x="1479" y="251"/>
                    <a:pt x="727" y="627"/>
                    <a:pt x="26" y="1103"/>
                  </a:cubicBezTo>
                  <a:cubicBezTo>
                    <a:pt x="1" y="1103"/>
                    <a:pt x="1" y="1153"/>
                    <a:pt x="1" y="1153"/>
                  </a:cubicBezTo>
                  <a:cubicBezTo>
                    <a:pt x="1" y="1178"/>
                    <a:pt x="26" y="1178"/>
                    <a:pt x="51" y="1178"/>
                  </a:cubicBezTo>
                  <a:lnTo>
                    <a:pt x="76" y="1178"/>
                  </a:lnTo>
                  <a:cubicBezTo>
                    <a:pt x="752" y="702"/>
                    <a:pt x="1529" y="351"/>
                    <a:pt x="2331" y="75"/>
                  </a:cubicBezTo>
                  <a:cubicBezTo>
                    <a:pt x="2356" y="75"/>
                    <a:pt x="2356" y="50"/>
                    <a:pt x="2356" y="25"/>
                  </a:cubicBezTo>
                  <a:cubicBezTo>
                    <a:pt x="2356" y="0"/>
                    <a:pt x="2331" y="0"/>
                    <a:pt x="2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
            <p:cNvSpPr/>
            <p:nvPr/>
          </p:nvSpPr>
          <p:spPr>
            <a:xfrm>
              <a:off x="4739500" y="992500"/>
              <a:ext cx="55175" cy="33225"/>
            </a:xfrm>
            <a:custGeom>
              <a:avLst/>
              <a:gdLst/>
              <a:ahLst/>
              <a:cxnLst/>
              <a:rect l="l" t="t" r="r" b="b"/>
              <a:pathLst>
                <a:path w="2207" h="1329" extrusionOk="0">
                  <a:moveTo>
                    <a:pt x="2131" y="1"/>
                  </a:moveTo>
                  <a:cubicBezTo>
                    <a:pt x="1354" y="301"/>
                    <a:pt x="652" y="727"/>
                    <a:pt x="26" y="1229"/>
                  </a:cubicBezTo>
                  <a:cubicBezTo>
                    <a:pt x="1" y="1254"/>
                    <a:pt x="1" y="1279"/>
                    <a:pt x="26" y="1304"/>
                  </a:cubicBezTo>
                  <a:cubicBezTo>
                    <a:pt x="26" y="1304"/>
                    <a:pt x="26" y="1329"/>
                    <a:pt x="51" y="1329"/>
                  </a:cubicBezTo>
                  <a:cubicBezTo>
                    <a:pt x="51" y="1329"/>
                    <a:pt x="76" y="1304"/>
                    <a:pt x="76" y="1304"/>
                  </a:cubicBezTo>
                  <a:cubicBezTo>
                    <a:pt x="702" y="778"/>
                    <a:pt x="1404" y="377"/>
                    <a:pt x="2156" y="76"/>
                  </a:cubicBezTo>
                  <a:cubicBezTo>
                    <a:pt x="2181" y="76"/>
                    <a:pt x="2206"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
            <p:cNvSpPr/>
            <p:nvPr/>
          </p:nvSpPr>
          <p:spPr>
            <a:xfrm>
              <a:off x="4753925" y="997250"/>
              <a:ext cx="51400" cy="27850"/>
            </a:xfrm>
            <a:custGeom>
              <a:avLst/>
              <a:gdLst/>
              <a:ahLst/>
              <a:cxnLst/>
              <a:rect l="l" t="t" r="r" b="b"/>
              <a:pathLst>
                <a:path w="2056" h="1114" extrusionOk="0">
                  <a:moveTo>
                    <a:pt x="2011" y="1"/>
                  </a:moveTo>
                  <a:cubicBezTo>
                    <a:pt x="2007" y="1"/>
                    <a:pt x="2005" y="4"/>
                    <a:pt x="2005" y="11"/>
                  </a:cubicBezTo>
                  <a:cubicBezTo>
                    <a:pt x="1303" y="262"/>
                    <a:pt x="652" y="613"/>
                    <a:pt x="25" y="1039"/>
                  </a:cubicBezTo>
                  <a:cubicBezTo>
                    <a:pt x="25" y="1039"/>
                    <a:pt x="0" y="1064"/>
                    <a:pt x="25" y="1089"/>
                  </a:cubicBezTo>
                  <a:cubicBezTo>
                    <a:pt x="25" y="1114"/>
                    <a:pt x="50" y="1114"/>
                    <a:pt x="50" y="1114"/>
                  </a:cubicBezTo>
                  <a:cubicBezTo>
                    <a:pt x="75" y="1114"/>
                    <a:pt x="75" y="1114"/>
                    <a:pt x="75" y="1089"/>
                  </a:cubicBezTo>
                  <a:cubicBezTo>
                    <a:pt x="702" y="688"/>
                    <a:pt x="1353" y="337"/>
                    <a:pt x="2030" y="86"/>
                  </a:cubicBezTo>
                  <a:cubicBezTo>
                    <a:pt x="2055" y="86"/>
                    <a:pt x="2055" y="61"/>
                    <a:pt x="2055" y="36"/>
                  </a:cubicBezTo>
                  <a:cubicBezTo>
                    <a:pt x="2038" y="18"/>
                    <a:pt x="2020"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
            <p:cNvSpPr/>
            <p:nvPr/>
          </p:nvSpPr>
          <p:spPr>
            <a:xfrm>
              <a:off x="4758925" y="1006275"/>
              <a:ext cx="52650" cy="26350"/>
            </a:xfrm>
            <a:custGeom>
              <a:avLst/>
              <a:gdLst/>
              <a:ahLst/>
              <a:cxnLst/>
              <a:rect l="l" t="t" r="r" b="b"/>
              <a:pathLst>
                <a:path w="2106" h="1054" extrusionOk="0">
                  <a:moveTo>
                    <a:pt x="2031" y="1"/>
                  </a:moveTo>
                  <a:cubicBezTo>
                    <a:pt x="1329" y="252"/>
                    <a:pt x="652" y="577"/>
                    <a:pt x="26" y="953"/>
                  </a:cubicBezTo>
                  <a:cubicBezTo>
                    <a:pt x="1" y="978"/>
                    <a:pt x="1" y="1003"/>
                    <a:pt x="1" y="1029"/>
                  </a:cubicBezTo>
                  <a:cubicBezTo>
                    <a:pt x="26" y="1029"/>
                    <a:pt x="26" y="1054"/>
                    <a:pt x="51" y="1054"/>
                  </a:cubicBezTo>
                  <a:cubicBezTo>
                    <a:pt x="51" y="1054"/>
                    <a:pt x="51" y="1054"/>
                    <a:pt x="76" y="1029"/>
                  </a:cubicBezTo>
                  <a:cubicBezTo>
                    <a:pt x="702" y="653"/>
                    <a:pt x="1379" y="327"/>
                    <a:pt x="2056" y="76"/>
                  </a:cubicBezTo>
                  <a:cubicBezTo>
                    <a:pt x="2081" y="76"/>
                    <a:pt x="2106" y="51"/>
                    <a:pt x="2081" y="26"/>
                  </a:cubicBezTo>
                  <a:cubicBezTo>
                    <a:pt x="2081" y="1"/>
                    <a:pt x="2056"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
            <p:cNvSpPr/>
            <p:nvPr/>
          </p:nvSpPr>
          <p:spPr>
            <a:xfrm>
              <a:off x="4765200" y="1014425"/>
              <a:ext cx="57650" cy="30725"/>
            </a:xfrm>
            <a:custGeom>
              <a:avLst/>
              <a:gdLst/>
              <a:ahLst/>
              <a:cxnLst/>
              <a:rect l="l" t="t" r="r" b="b"/>
              <a:pathLst>
                <a:path w="2306" h="1229" extrusionOk="0">
                  <a:moveTo>
                    <a:pt x="2231" y="1"/>
                  </a:moveTo>
                  <a:cubicBezTo>
                    <a:pt x="1454" y="251"/>
                    <a:pt x="702" y="652"/>
                    <a:pt x="25" y="1154"/>
                  </a:cubicBezTo>
                  <a:cubicBezTo>
                    <a:pt x="0" y="1179"/>
                    <a:pt x="0" y="1204"/>
                    <a:pt x="25" y="1204"/>
                  </a:cubicBezTo>
                  <a:cubicBezTo>
                    <a:pt x="25" y="1229"/>
                    <a:pt x="50" y="1229"/>
                    <a:pt x="50" y="1229"/>
                  </a:cubicBezTo>
                  <a:lnTo>
                    <a:pt x="75" y="1229"/>
                  </a:lnTo>
                  <a:cubicBezTo>
                    <a:pt x="752" y="728"/>
                    <a:pt x="1479" y="327"/>
                    <a:pt x="2256" y="76"/>
                  </a:cubicBezTo>
                  <a:cubicBezTo>
                    <a:pt x="2281" y="76"/>
                    <a:pt x="2306" y="51"/>
                    <a:pt x="2306" y="26"/>
                  </a:cubicBezTo>
                  <a:cubicBezTo>
                    <a:pt x="2281" y="1"/>
                    <a:pt x="2256"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
            <p:cNvSpPr/>
            <p:nvPr/>
          </p:nvSpPr>
          <p:spPr>
            <a:xfrm>
              <a:off x="4775850" y="1023825"/>
              <a:ext cx="53900" cy="28225"/>
            </a:xfrm>
            <a:custGeom>
              <a:avLst/>
              <a:gdLst/>
              <a:ahLst/>
              <a:cxnLst/>
              <a:rect l="l" t="t" r="r" b="b"/>
              <a:pathLst>
                <a:path w="2156" h="1129" extrusionOk="0">
                  <a:moveTo>
                    <a:pt x="2081" y="1"/>
                  </a:moveTo>
                  <a:cubicBezTo>
                    <a:pt x="1354" y="226"/>
                    <a:pt x="652" y="602"/>
                    <a:pt x="25" y="1053"/>
                  </a:cubicBezTo>
                  <a:cubicBezTo>
                    <a:pt x="0" y="1078"/>
                    <a:pt x="0" y="1104"/>
                    <a:pt x="25" y="1129"/>
                  </a:cubicBezTo>
                  <a:lnTo>
                    <a:pt x="75" y="1129"/>
                  </a:lnTo>
                  <a:cubicBezTo>
                    <a:pt x="702" y="677"/>
                    <a:pt x="1379" y="327"/>
                    <a:pt x="2131" y="76"/>
                  </a:cubicBezTo>
                  <a:cubicBezTo>
                    <a:pt x="2131" y="76"/>
                    <a:pt x="2156" y="51"/>
                    <a:pt x="2156" y="26"/>
                  </a:cubicBezTo>
                  <a:cubicBezTo>
                    <a:pt x="2131" y="1"/>
                    <a:pt x="2106"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
            <p:cNvSpPr/>
            <p:nvPr/>
          </p:nvSpPr>
          <p:spPr>
            <a:xfrm>
              <a:off x="4787750" y="1027600"/>
              <a:ext cx="53275" cy="29475"/>
            </a:xfrm>
            <a:custGeom>
              <a:avLst/>
              <a:gdLst/>
              <a:ahLst/>
              <a:cxnLst/>
              <a:rect l="l" t="t" r="r" b="b"/>
              <a:pathLst>
                <a:path w="2131" h="1179" extrusionOk="0">
                  <a:moveTo>
                    <a:pt x="2081" y="0"/>
                  </a:moveTo>
                  <a:cubicBezTo>
                    <a:pt x="1329" y="251"/>
                    <a:pt x="627" y="602"/>
                    <a:pt x="26" y="1103"/>
                  </a:cubicBezTo>
                  <a:cubicBezTo>
                    <a:pt x="0" y="1128"/>
                    <a:pt x="0" y="1153"/>
                    <a:pt x="26" y="1153"/>
                  </a:cubicBezTo>
                  <a:cubicBezTo>
                    <a:pt x="26" y="1178"/>
                    <a:pt x="51" y="1178"/>
                    <a:pt x="51" y="1178"/>
                  </a:cubicBezTo>
                  <a:lnTo>
                    <a:pt x="76" y="1178"/>
                  </a:lnTo>
                  <a:cubicBezTo>
                    <a:pt x="677" y="677"/>
                    <a:pt x="1354" y="326"/>
                    <a:pt x="2106" y="75"/>
                  </a:cubicBezTo>
                  <a:cubicBezTo>
                    <a:pt x="2131" y="75"/>
                    <a:pt x="2131" y="50"/>
                    <a:pt x="2131" y="25"/>
                  </a:cubicBezTo>
                  <a:cubicBezTo>
                    <a:pt x="2131" y="0"/>
                    <a:pt x="2106" y="0"/>
                    <a:pt x="2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
            <p:cNvSpPr/>
            <p:nvPr/>
          </p:nvSpPr>
          <p:spPr>
            <a:xfrm>
              <a:off x="4802800" y="1037625"/>
              <a:ext cx="46375" cy="26950"/>
            </a:xfrm>
            <a:custGeom>
              <a:avLst/>
              <a:gdLst/>
              <a:ahLst/>
              <a:cxnLst/>
              <a:rect l="l" t="t" r="r" b="b"/>
              <a:pathLst>
                <a:path w="1855" h="1078" extrusionOk="0">
                  <a:moveTo>
                    <a:pt x="1805" y="0"/>
                  </a:moveTo>
                  <a:cubicBezTo>
                    <a:pt x="1153" y="201"/>
                    <a:pt x="526" y="552"/>
                    <a:pt x="25" y="1003"/>
                  </a:cubicBezTo>
                  <a:cubicBezTo>
                    <a:pt x="0" y="1003"/>
                    <a:pt x="0" y="1053"/>
                    <a:pt x="25" y="1053"/>
                  </a:cubicBezTo>
                  <a:cubicBezTo>
                    <a:pt x="25" y="1078"/>
                    <a:pt x="25" y="1078"/>
                    <a:pt x="50" y="1078"/>
                  </a:cubicBezTo>
                  <a:cubicBezTo>
                    <a:pt x="50" y="1078"/>
                    <a:pt x="75" y="1078"/>
                    <a:pt x="75" y="1053"/>
                  </a:cubicBezTo>
                  <a:cubicBezTo>
                    <a:pt x="576" y="602"/>
                    <a:pt x="1178" y="276"/>
                    <a:pt x="1830" y="75"/>
                  </a:cubicBezTo>
                  <a:cubicBezTo>
                    <a:pt x="1855" y="75"/>
                    <a:pt x="1855" y="50"/>
                    <a:pt x="1855" y="25"/>
                  </a:cubicBezTo>
                  <a:cubicBezTo>
                    <a:pt x="1855" y="0"/>
                    <a:pt x="1830"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
            <p:cNvSpPr/>
            <p:nvPr/>
          </p:nvSpPr>
          <p:spPr>
            <a:xfrm>
              <a:off x="4814075" y="1043250"/>
              <a:ext cx="56400" cy="26350"/>
            </a:xfrm>
            <a:custGeom>
              <a:avLst/>
              <a:gdLst/>
              <a:ahLst/>
              <a:cxnLst/>
              <a:rect l="l" t="t" r="r" b="b"/>
              <a:pathLst>
                <a:path w="2256" h="1054" extrusionOk="0">
                  <a:moveTo>
                    <a:pt x="2206" y="1"/>
                  </a:moveTo>
                  <a:cubicBezTo>
                    <a:pt x="1404" y="151"/>
                    <a:pt x="652" y="477"/>
                    <a:pt x="25" y="978"/>
                  </a:cubicBezTo>
                  <a:cubicBezTo>
                    <a:pt x="25" y="1003"/>
                    <a:pt x="0" y="1028"/>
                    <a:pt x="25" y="1053"/>
                  </a:cubicBezTo>
                  <a:lnTo>
                    <a:pt x="75" y="1053"/>
                  </a:lnTo>
                  <a:cubicBezTo>
                    <a:pt x="702" y="552"/>
                    <a:pt x="1429" y="226"/>
                    <a:pt x="2206" y="76"/>
                  </a:cubicBezTo>
                  <a:cubicBezTo>
                    <a:pt x="2231" y="76"/>
                    <a:pt x="2256" y="51"/>
                    <a:pt x="2256" y="26"/>
                  </a:cubicBezTo>
                  <a:cubicBezTo>
                    <a:pt x="2256" y="26"/>
                    <a:pt x="2231" y="1"/>
                    <a:pt x="2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
            <p:cNvSpPr/>
            <p:nvPr/>
          </p:nvSpPr>
          <p:spPr>
            <a:xfrm>
              <a:off x="4824725" y="1048275"/>
              <a:ext cx="60800" cy="28850"/>
            </a:xfrm>
            <a:custGeom>
              <a:avLst/>
              <a:gdLst/>
              <a:ahLst/>
              <a:cxnLst/>
              <a:rect l="l" t="t" r="r" b="b"/>
              <a:pathLst>
                <a:path w="2432" h="1154" extrusionOk="0">
                  <a:moveTo>
                    <a:pt x="2381" y="0"/>
                  </a:moveTo>
                  <a:cubicBezTo>
                    <a:pt x="1529" y="226"/>
                    <a:pt x="752" y="577"/>
                    <a:pt x="25" y="1078"/>
                  </a:cubicBezTo>
                  <a:cubicBezTo>
                    <a:pt x="25" y="1078"/>
                    <a:pt x="0" y="1103"/>
                    <a:pt x="25" y="1128"/>
                  </a:cubicBezTo>
                  <a:cubicBezTo>
                    <a:pt x="25" y="1128"/>
                    <a:pt x="50" y="1153"/>
                    <a:pt x="50" y="1153"/>
                  </a:cubicBezTo>
                  <a:cubicBezTo>
                    <a:pt x="75" y="1153"/>
                    <a:pt x="75" y="1153"/>
                    <a:pt x="75" y="1128"/>
                  </a:cubicBezTo>
                  <a:cubicBezTo>
                    <a:pt x="802" y="652"/>
                    <a:pt x="1579" y="301"/>
                    <a:pt x="2406" y="75"/>
                  </a:cubicBezTo>
                  <a:cubicBezTo>
                    <a:pt x="2431" y="75"/>
                    <a:pt x="2431" y="50"/>
                    <a:pt x="2431" y="25"/>
                  </a:cubicBezTo>
                  <a:cubicBezTo>
                    <a:pt x="2431" y="0"/>
                    <a:pt x="2406"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
            <p:cNvSpPr/>
            <p:nvPr/>
          </p:nvSpPr>
          <p:spPr>
            <a:xfrm>
              <a:off x="4837875" y="1056425"/>
              <a:ext cx="53900" cy="28825"/>
            </a:xfrm>
            <a:custGeom>
              <a:avLst/>
              <a:gdLst/>
              <a:ahLst/>
              <a:cxnLst/>
              <a:rect l="l" t="t" r="r" b="b"/>
              <a:pathLst>
                <a:path w="2156" h="1153" extrusionOk="0">
                  <a:moveTo>
                    <a:pt x="2106" y="0"/>
                  </a:moveTo>
                  <a:cubicBezTo>
                    <a:pt x="1354" y="226"/>
                    <a:pt x="652" y="602"/>
                    <a:pt x="26" y="1078"/>
                  </a:cubicBezTo>
                  <a:cubicBezTo>
                    <a:pt x="26" y="1103"/>
                    <a:pt x="1" y="1128"/>
                    <a:pt x="26" y="1128"/>
                  </a:cubicBezTo>
                  <a:cubicBezTo>
                    <a:pt x="26" y="1153"/>
                    <a:pt x="51" y="1153"/>
                    <a:pt x="51" y="1153"/>
                  </a:cubicBezTo>
                  <a:lnTo>
                    <a:pt x="76" y="1153"/>
                  </a:lnTo>
                  <a:cubicBezTo>
                    <a:pt x="702" y="677"/>
                    <a:pt x="1379" y="326"/>
                    <a:pt x="2131" y="100"/>
                  </a:cubicBezTo>
                  <a:cubicBezTo>
                    <a:pt x="2156" y="75"/>
                    <a:pt x="2156" y="50"/>
                    <a:pt x="2156" y="25"/>
                  </a:cubicBezTo>
                  <a:cubicBezTo>
                    <a:pt x="2131" y="0"/>
                    <a:pt x="2131"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
            <p:cNvSpPr/>
            <p:nvPr/>
          </p:nvSpPr>
          <p:spPr>
            <a:xfrm>
              <a:off x="4850400" y="1065800"/>
              <a:ext cx="49525" cy="25100"/>
            </a:xfrm>
            <a:custGeom>
              <a:avLst/>
              <a:gdLst/>
              <a:ahLst/>
              <a:cxnLst/>
              <a:rect l="l" t="t" r="r" b="b"/>
              <a:pathLst>
                <a:path w="1981" h="1004" extrusionOk="0">
                  <a:moveTo>
                    <a:pt x="1906" y="1"/>
                  </a:moveTo>
                  <a:cubicBezTo>
                    <a:pt x="1254" y="252"/>
                    <a:pt x="627" y="552"/>
                    <a:pt x="51" y="928"/>
                  </a:cubicBezTo>
                  <a:cubicBezTo>
                    <a:pt x="26" y="928"/>
                    <a:pt x="1" y="953"/>
                    <a:pt x="26" y="978"/>
                  </a:cubicBezTo>
                  <a:cubicBezTo>
                    <a:pt x="26" y="1003"/>
                    <a:pt x="51" y="1003"/>
                    <a:pt x="51" y="1003"/>
                  </a:cubicBezTo>
                  <a:lnTo>
                    <a:pt x="76" y="1003"/>
                  </a:lnTo>
                  <a:cubicBezTo>
                    <a:pt x="677" y="628"/>
                    <a:pt x="1304" y="327"/>
                    <a:pt x="1931" y="101"/>
                  </a:cubicBezTo>
                  <a:cubicBezTo>
                    <a:pt x="1956" y="76"/>
                    <a:pt x="1981" y="51"/>
                    <a:pt x="1956"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
            <p:cNvSpPr/>
            <p:nvPr/>
          </p:nvSpPr>
          <p:spPr>
            <a:xfrm>
              <a:off x="4858550" y="1075575"/>
              <a:ext cx="55175" cy="25350"/>
            </a:xfrm>
            <a:custGeom>
              <a:avLst/>
              <a:gdLst/>
              <a:ahLst/>
              <a:cxnLst/>
              <a:rect l="l" t="t" r="r" b="b"/>
              <a:pathLst>
                <a:path w="2207" h="1014" extrusionOk="0">
                  <a:moveTo>
                    <a:pt x="2162" y="1"/>
                  </a:moveTo>
                  <a:cubicBezTo>
                    <a:pt x="2158" y="1"/>
                    <a:pt x="2156" y="4"/>
                    <a:pt x="2156" y="11"/>
                  </a:cubicBezTo>
                  <a:cubicBezTo>
                    <a:pt x="1404" y="211"/>
                    <a:pt x="677" y="512"/>
                    <a:pt x="26" y="938"/>
                  </a:cubicBezTo>
                  <a:cubicBezTo>
                    <a:pt x="1" y="938"/>
                    <a:pt x="1" y="963"/>
                    <a:pt x="1" y="988"/>
                  </a:cubicBezTo>
                  <a:cubicBezTo>
                    <a:pt x="1" y="1013"/>
                    <a:pt x="26" y="1013"/>
                    <a:pt x="51" y="1013"/>
                  </a:cubicBezTo>
                  <a:cubicBezTo>
                    <a:pt x="702" y="587"/>
                    <a:pt x="1429" y="287"/>
                    <a:pt x="2156" y="86"/>
                  </a:cubicBezTo>
                  <a:cubicBezTo>
                    <a:pt x="2181" y="86"/>
                    <a:pt x="2206" y="61"/>
                    <a:pt x="2206" y="36"/>
                  </a:cubicBezTo>
                  <a:cubicBezTo>
                    <a:pt x="2188" y="18"/>
                    <a:pt x="2171" y="1"/>
                    <a:pt x="2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
            <p:cNvSpPr/>
            <p:nvPr/>
          </p:nvSpPr>
          <p:spPr>
            <a:xfrm>
              <a:off x="4861675" y="1084600"/>
              <a:ext cx="54550" cy="27600"/>
            </a:xfrm>
            <a:custGeom>
              <a:avLst/>
              <a:gdLst/>
              <a:ahLst/>
              <a:cxnLst/>
              <a:rect l="l" t="t" r="r" b="b"/>
              <a:pathLst>
                <a:path w="2182" h="1104" extrusionOk="0">
                  <a:moveTo>
                    <a:pt x="2131" y="1"/>
                  </a:moveTo>
                  <a:cubicBezTo>
                    <a:pt x="1404" y="302"/>
                    <a:pt x="678" y="627"/>
                    <a:pt x="26" y="1028"/>
                  </a:cubicBezTo>
                  <a:cubicBezTo>
                    <a:pt x="1" y="1053"/>
                    <a:pt x="1" y="1079"/>
                    <a:pt x="1" y="1079"/>
                  </a:cubicBezTo>
                  <a:cubicBezTo>
                    <a:pt x="1" y="1104"/>
                    <a:pt x="26" y="1104"/>
                    <a:pt x="51" y="1104"/>
                  </a:cubicBezTo>
                  <a:cubicBezTo>
                    <a:pt x="728" y="703"/>
                    <a:pt x="1429" y="377"/>
                    <a:pt x="2156" y="76"/>
                  </a:cubicBezTo>
                  <a:cubicBezTo>
                    <a:pt x="2181" y="76"/>
                    <a:pt x="2181" y="51"/>
                    <a:pt x="2181" y="26"/>
                  </a:cubicBezTo>
                  <a:cubicBezTo>
                    <a:pt x="2181" y="1"/>
                    <a:pt x="2156"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
            <p:cNvSpPr/>
            <p:nvPr/>
          </p:nvSpPr>
          <p:spPr>
            <a:xfrm>
              <a:off x="4867950" y="1094625"/>
              <a:ext cx="54525" cy="24475"/>
            </a:xfrm>
            <a:custGeom>
              <a:avLst/>
              <a:gdLst/>
              <a:ahLst/>
              <a:cxnLst/>
              <a:rect l="l" t="t" r="r" b="b"/>
              <a:pathLst>
                <a:path w="2181" h="979" extrusionOk="0">
                  <a:moveTo>
                    <a:pt x="2106" y="1"/>
                  </a:moveTo>
                  <a:cubicBezTo>
                    <a:pt x="1404" y="277"/>
                    <a:pt x="702" y="577"/>
                    <a:pt x="26" y="903"/>
                  </a:cubicBezTo>
                  <a:cubicBezTo>
                    <a:pt x="1" y="928"/>
                    <a:pt x="1" y="953"/>
                    <a:pt x="1" y="953"/>
                  </a:cubicBezTo>
                  <a:cubicBezTo>
                    <a:pt x="26" y="978"/>
                    <a:pt x="26" y="978"/>
                    <a:pt x="51" y="978"/>
                  </a:cubicBezTo>
                  <a:lnTo>
                    <a:pt x="76" y="978"/>
                  </a:lnTo>
                  <a:cubicBezTo>
                    <a:pt x="752" y="652"/>
                    <a:pt x="1429" y="352"/>
                    <a:pt x="2131" y="76"/>
                  </a:cubicBezTo>
                  <a:cubicBezTo>
                    <a:pt x="2156" y="76"/>
                    <a:pt x="2181" y="51"/>
                    <a:pt x="2156"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
            <p:cNvSpPr/>
            <p:nvPr/>
          </p:nvSpPr>
          <p:spPr>
            <a:xfrm>
              <a:off x="4874225" y="1104400"/>
              <a:ext cx="53275" cy="24725"/>
            </a:xfrm>
            <a:custGeom>
              <a:avLst/>
              <a:gdLst/>
              <a:ahLst/>
              <a:cxnLst/>
              <a:rect l="l" t="t" r="r" b="b"/>
              <a:pathLst>
                <a:path w="2131" h="989" extrusionOk="0">
                  <a:moveTo>
                    <a:pt x="2077" y="0"/>
                  </a:moveTo>
                  <a:cubicBezTo>
                    <a:pt x="2070" y="0"/>
                    <a:pt x="2063" y="4"/>
                    <a:pt x="2055" y="11"/>
                  </a:cubicBezTo>
                  <a:cubicBezTo>
                    <a:pt x="1404" y="337"/>
                    <a:pt x="727" y="637"/>
                    <a:pt x="25" y="888"/>
                  </a:cubicBezTo>
                  <a:cubicBezTo>
                    <a:pt x="0" y="913"/>
                    <a:pt x="0" y="938"/>
                    <a:pt x="0" y="963"/>
                  </a:cubicBezTo>
                  <a:cubicBezTo>
                    <a:pt x="25" y="963"/>
                    <a:pt x="25" y="988"/>
                    <a:pt x="50" y="988"/>
                  </a:cubicBezTo>
                  <a:cubicBezTo>
                    <a:pt x="752" y="713"/>
                    <a:pt x="1429" y="412"/>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
            <p:cNvSpPr/>
            <p:nvPr/>
          </p:nvSpPr>
          <p:spPr>
            <a:xfrm>
              <a:off x="4883625" y="1112175"/>
              <a:ext cx="55150" cy="24475"/>
            </a:xfrm>
            <a:custGeom>
              <a:avLst/>
              <a:gdLst/>
              <a:ahLst/>
              <a:cxnLst/>
              <a:rect l="l" t="t" r="r" b="b"/>
              <a:pathLst>
                <a:path w="2206" h="979" extrusionOk="0">
                  <a:moveTo>
                    <a:pt x="2130" y="1"/>
                  </a:moveTo>
                  <a:cubicBezTo>
                    <a:pt x="1454" y="326"/>
                    <a:pt x="752" y="627"/>
                    <a:pt x="50" y="903"/>
                  </a:cubicBezTo>
                  <a:cubicBezTo>
                    <a:pt x="25" y="903"/>
                    <a:pt x="0" y="928"/>
                    <a:pt x="25" y="953"/>
                  </a:cubicBezTo>
                  <a:cubicBezTo>
                    <a:pt x="25" y="978"/>
                    <a:pt x="25" y="978"/>
                    <a:pt x="50" y="978"/>
                  </a:cubicBezTo>
                  <a:lnTo>
                    <a:pt x="75" y="978"/>
                  </a:lnTo>
                  <a:cubicBezTo>
                    <a:pt x="777" y="702"/>
                    <a:pt x="1479" y="402"/>
                    <a:pt x="2181" y="101"/>
                  </a:cubicBezTo>
                  <a:cubicBezTo>
                    <a:pt x="2206" y="76"/>
                    <a:pt x="2206" y="51"/>
                    <a:pt x="2206" y="26"/>
                  </a:cubicBezTo>
                  <a:cubicBezTo>
                    <a:pt x="2181" y="1"/>
                    <a:pt x="2156"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
            <p:cNvSpPr/>
            <p:nvPr/>
          </p:nvSpPr>
          <p:spPr>
            <a:xfrm>
              <a:off x="4891750" y="1119425"/>
              <a:ext cx="57675" cy="25350"/>
            </a:xfrm>
            <a:custGeom>
              <a:avLst/>
              <a:gdLst/>
              <a:ahLst/>
              <a:cxnLst/>
              <a:rect l="l" t="t" r="r" b="b"/>
              <a:pathLst>
                <a:path w="2307" h="1014" extrusionOk="0">
                  <a:moveTo>
                    <a:pt x="2256" y="0"/>
                  </a:moveTo>
                  <a:cubicBezTo>
                    <a:pt x="2248" y="0"/>
                    <a:pt x="2240" y="3"/>
                    <a:pt x="2232" y="11"/>
                  </a:cubicBezTo>
                  <a:cubicBezTo>
                    <a:pt x="1530" y="362"/>
                    <a:pt x="778" y="663"/>
                    <a:pt x="51" y="939"/>
                  </a:cubicBezTo>
                  <a:cubicBezTo>
                    <a:pt x="26" y="939"/>
                    <a:pt x="1" y="964"/>
                    <a:pt x="26" y="989"/>
                  </a:cubicBezTo>
                  <a:cubicBezTo>
                    <a:pt x="26" y="1014"/>
                    <a:pt x="26" y="1014"/>
                    <a:pt x="51" y="1014"/>
                  </a:cubicBezTo>
                  <a:lnTo>
                    <a:pt x="76" y="1014"/>
                  </a:lnTo>
                  <a:cubicBezTo>
                    <a:pt x="828" y="763"/>
                    <a:pt x="1555" y="437"/>
                    <a:pt x="2282" y="87"/>
                  </a:cubicBezTo>
                  <a:cubicBezTo>
                    <a:pt x="2307" y="61"/>
                    <a:pt x="2307" y="36"/>
                    <a:pt x="2282" y="11"/>
                  </a:cubicBezTo>
                  <a:cubicBezTo>
                    <a:pt x="2282" y="11"/>
                    <a:pt x="2270"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
            <p:cNvSpPr/>
            <p:nvPr/>
          </p:nvSpPr>
          <p:spPr>
            <a:xfrm>
              <a:off x="4903050" y="1130725"/>
              <a:ext cx="53275" cy="24075"/>
            </a:xfrm>
            <a:custGeom>
              <a:avLst/>
              <a:gdLst/>
              <a:ahLst/>
              <a:cxnLst/>
              <a:rect l="l" t="t" r="r" b="b"/>
              <a:pathLst>
                <a:path w="2131" h="963" extrusionOk="0">
                  <a:moveTo>
                    <a:pt x="2077" y="0"/>
                  </a:moveTo>
                  <a:cubicBezTo>
                    <a:pt x="2070" y="0"/>
                    <a:pt x="2063" y="3"/>
                    <a:pt x="2055" y="10"/>
                  </a:cubicBezTo>
                  <a:cubicBezTo>
                    <a:pt x="1404" y="311"/>
                    <a:pt x="702" y="587"/>
                    <a:pt x="50" y="863"/>
                  </a:cubicBezTo>
                  <a:cubicBezTo>
                    <a:pt x="25" y="888"/>
                    <a:pt x="0" y="913"/>
                    <a:pt x="25" y="938"/>
                  </a:cubicBezTo>
                  <a:cubicBezTo>
                    <a:pt x="25" y="938"/>
                    <a:pt x="25" y="963"/>
                    <a:pt x="50" y="963"/>
                  </a:cubicBezTo>
                  <a:lnTo>
                    <a:pt x="75" y="963"/>
                  </a:lnTo>
                  <a:cubicBezTo>
                    <a:pt x="752" y="662"/>
                    <a:pt x="1429" y="386"/>
                    <a:pt x="2105" y="86"/>
                  </a:cubicBezTo>
                  <a:cubicBezTo>
                    <a:pt x="2105" y="61"/>
                    <a:pt x="2130" y="36"/>
                    <a:pt x="2105" y="36"/>
                  </a:cubicBezTo>
                  <a:cubicBezTo>
                    <a:pt x="2105" y="18"/>
                    <a:pt x="2093"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
            <p:cNvSpPr/>
            <p:nvPr/>
          </p:nvSpPr>
          <p:spPr>
            <a:xfrm>
              <a:off x="4910550" y="1139475"/>
              <a:ext cx="52025" cy="22850"/>
            </a:xfrm>
            <a:custGeom>
              <a:avLst/>
              <a:gdLst/>
              <a:ahLst/>
              <a:cxnLst/>
              <a:rect l="l" t="t" r="r" b="b"/>
              <a:pathLst>
                <a:path w="2081" h="914" extrusionOk="0">
                  <a:moveTo>
                    <a:pt x="2030" y="0"/>
                  </a:moveTo>
                  <a:cubicBezTo>
                    <a:pt x="2023" y="0"/>
                    <a:pt x="2014" y="3"/>
                    <a:pt x="2006" y="11"/>
                  </a:cubicBezTo>
                  <a:cubicBezTo>
                    <a:pt x="1379" y="312"/>
                    <a:pt x="703" y="588"/>
                    <a:pt x="51" y="838"/>
                  </a:cubicBezTo>
                  <a:cubicBezTo>
                    <a:pt x="26" y="838"/>
                    <a:pt x="1" y="863"/>
                    <a:pt x="26" y="889"/>
                  </a:cubicBezTo>
                  <a:cubicBezTo>
                    <a:pt x="26" y="914"/>
                    <a:pt x="51" y="914"/>
                    <a:pt x="51" y="914"/>
                  </a:cubicBezTo>
                  <a:lnTo>
                    <a:pt x="76" y="914"/>
                  </a:lnTo>
                  <a:cubicBezTo>
                    <a:pt x="753" y="663"/>
                    <a:pt x="1404" y="387"/>
                    <a:pt x="2056" y="87"/>
                  </a:cubicBezTo>
                  <a:cubicBezTo>
                    <a:pt x="2081" y="61"/>
                    <a:pt x="2081" y="36"/>
                    <a:pt x="2056" y="11"/>
                  </a:cubicBezTo>
                  <a:cubicBezTo>
                    <a:pt x="2056" y="11"/>
                    <a:pt x="2045"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
            <p:cNvSpPr/>
            <p:nvPr/>
          </p:nvSpPr>
          <p:spPr>
            <a:xfrm>
              <a:off x="4916200" y="1149300"/>
              <a:ext cx="48275" cy="23050"/>
            </a:xfrm>
            <a:custGeom>
              <a:avLst/>
              <a:gdLst/>
              <a:ahLst/>
              <a:cxnLst/>
              <a:rect l="l" t="t" r="r" b="b"/>
              <a:pathLst>
                <a:path w="1931" h="922" extrusionOk="0">
                  <a:moveTo>
                    <a:pt x="1889" y="1"/>
                  </a:moveTo>
                  <a:cubicBezTo>
                    <a:pt x="1880" y="1"/>
                    <a:pt x="1868" y="7"/>
                    <a:pt x="1855" y="19"/>
                  </a:cubicBezTo>
                  <a:cubicBezTo>
                    <a:pt x="1279" y="345"/>
                    <a:pt x="652" y="621"/>
                    <a:pt x="25" y="846"/>
                  </a:cubicBezTo>
                  <a:cubicBezTo>
                    <a:pt x="0" y="846"/>
                    <a:pt x="0" y="871"/>
                    <a:pt x="0" y="897"/>
                  </a:cubicBezTo>
                  <a:cubicBezTo>
                    <a:pt x="0" y="922"/>
                    <a:pt x="25" y="922"/>
                    <a:pt x="50" y="922"/>
                  </a:cubicBezTo>
                  <a:cubicBezTo>
                    <a:pt x="702" y="696"/>
                    <a:pt x="1304" y="420"/>
                    <a:pt x="1905" y="69"/>
                  </a:cubicBezTo>
                  <a:cubicBezTo>
                    <a:pt x="1930" y="69"/>
                    <a:pt x="1930" y="44"/>
                    <a:pt x="1905" y="19"/>
                  </a:cubicBezTo>
                  <a:cubicBezTo>
                    <a:pt x="1905" y="7"/>
                    <a:pt x="1899"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
            <p:cNvSpPr/>
            <p:nvPr/>
          </p:nvSpPr>
          <p:spPr>
            <a:xfrm>
              <a:off x="4923100" y="1152650"/>
              <a:ext cx="56400" cy="27225"/>
            </a:xfrm>
            <a:custGeom>
              <a:avLst/>
              <a:gdLst/>
              <a:ahLst/>
              <a:cxnLst/>
              <a:rect l="l" t="t" r="r" b="b"/>
              <a:pathLst>
                <a:path w="2256" h="1089" extrusionOk="0">
                  <a:moveTo>
                    <a:pt x="2202" y="0"/>
                  </a:moveTo>
                  <a:cubicBezTo>
                    <a:pt x="2195" y="0"/>
                    <a:pt x="2188" y="3"/>
                    <a:pt x="2181" y="11"/>
                  </a:cubicBezTo>
                  <a:cubicBezTo>
                    <a:pt x="1504" y="387"/>
                    <a:pt x="777" y="712"/>
                    <a:pt x="50" y="988"/>
                  </a:cubicBezTo>
                  <a:cubicBezTo>
                    <a:pt x="25" y="1013"/>
                    <a:pt x="0" y="1038"/>
                    <a:pt x="25" y="1063"/>
                  </a:cubicBezTo>
                  <a:cubicBezTo>
                    <a:pt x="25" y="1063"/>
                    <a:pt x="25" y="1088"/>
                    <a:pt x="50" y="1088"/>
                  </a:cubicBezTo>
                  <a:lnTo>
                    <a:pt x="75" y="1088"/>
                  </a:lnTo>
                  <a:cubicBezTo>
                    <a:pt x="802" y="813"/>
                    <a:pt x="1529" y="462"/>
                    <a:pt x="2206" y="86"/>
                  </a:cubicBezTo>
                  <a:cubicBezTo>
                    <a:pt x="2231" y="61"/>
                    <a:pt x="2256" y="36"/>
                    <a:pt x="2231" y="36"/>
                  </a:cubicBezTo>
                  <a:cubicBezTo>
                    <a:pt x="2231" y="18"/>
                    <a:pt x="2218"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
            <p:cNvSpPr/>
            <p:nvPr/>
          </p:nvSpPr>
          <p:spPr>
            <a:xfrm>
              <a:off x="4930600" y="1162925"/>
              <a:ext cx="54550" cy="25725"/>
            </a:xfrm>
            <a:custGeom>
              <a:avLst/>
              <a:gdLst/>
              <a:ahLst/>
              <a:cxnLst/>
              <a:rect l="l" t="t" r="r" b="b"/>
              <a:pathLst>
                <a:path w="2182" h="1029" extrusionOk="0">
                  <a:moveTo>
                    <a:pt x="2106" y="1"/>
                  </a:moveTo>
                  <a:cubicBezTo>
                    <a:pt x="1454" y="377"/>
                    <a:pt x="753" y="677"/>
                    <a:pt x="26" y="928"/>
                  </a:cubicBezTo>
                  <a:cubicBezTo>
                    <a:pt x="1" y="953"/>
                    <a:pt x="1" y="978"/>
                    <a:pt x="1" y="1003"/>
                  </a:cubicBezTo>
                  <a:cubicBezTo>
                    <a:pt x="1" y="1003"/>
                    <a:pt x="26" y="1028"/>
                    <a:pt x="51" y="1028"/>
                  </a:cubicBezTo>
                  <a:cubicBezTo>
                    <a:pt x="778" y="778"/>
                    <a:pt x="1480" y="452"/>
                    <a:pt x="2156" y="76"/>
                  </a:cubicBezTo>
                  <a:cubicBezTo>
                    <a:pt x="2181" y="76"/>
                    <a:pt x="2181" y="51"/>
                    <a:pt x="2181" y="26"/>
                  </a:cubicBezTo>
                  <a:cubicBezTo>
                    <a:pt x="2156" y="1"/>
                    <a:pt x="2131"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
            <p:cNvSpPr/>
            <p:nvPr/>
          </p:nvSpPr>
          <p:spPr>
            <a:xfrm>
              <a:off x="4940625" y="1173300"/>
              <a:ext cx="53925" cy="25375"/>
            </a:xfrm>
            <a:custGeom>
              <a:avLst/>
              <a:gdLst/>
              <a:ahLst/>
              <a:cxnLst/>
              <a:rect l="l" t="t" r="r" b="b"/>
              <a:pathLst>
                <a:path w="2157" h="1015" extrusionOk="0">
                  <a:moveTo>
                    <a:pt x="2106" y="1"/>
                  </a:moveTo>
                  <a:cubicBezTo>
                    <a:pt x="2098" y="1"/>
                    <a:pt x="2089" y="3"/>
                    <a:pt x="2081" y="12"/>
                  </a:cubicBezTo>
                  <a:cubicBezTo>
                    <a:pt x="1429" y="363"/>
                    <a:pt x="753" y="688"/>
                    <a:pt x="26" y="914"/>
                  </a:cubicBezTo>
                  <a:cubicBezTo>
                    <a:pt x="1" y="939"/>
                    <a:pt x="1" y="964"/>
                    <a:pt x="1" y="989"/>
                  </a:cubicBezTo>
                  <a:cubicBezTo>
                    <a:pt x="1" y="989"/>
                    <a:pt x="26" y="1014"/>
                    <a:pt x="51" y="1014"/>
                  </a:cubicBezTo>
                  <a:cubicBezTo>
                    <a:pt x="778" y="764"/>
                    <a:pt x="1480" y="463"/>
                    <a:pt x="2131" y="87"/>
                  </a:cubicBezTo>
                  <a:cubicBezTo>
                    <a:pt x="2156" y="62"/>
                    <a:pt x="2156" y="37"/>
                    <a:pt x="2156" y="12"/>
                  </a:cubicBezTo>
                  <a:cubicBezTo>
                    <a:pt x="2140" y="12"/>
                    <a:pt x="2123" y="1"/>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
            <p:cNvSpPr/>
            <p:nvPr/>
          </p:nvSpPr>
          <p:spPr>
            <a:xfrm>
              <a:off x="4951900" y="1183125"/>
              <a:ext cx="46400" cy="22425"/>
            </a:xfrm>
            <a:custGeom>
              <a:avLst/>
              <a:gdLst/>
              <a:ahLst/>
              <a:cxnLst/>
              <a:rect l="l" t="t" r="r" b="b"/>
              <a:pathLst>
                <a:path w="1856" h="897" extrusionOk="0">
                  <a:moveTo>
                    <a:pt x="1815" y="1"/>
                  </a:moveTo>
                  <a:cubicBezTo>
                    <a:pt x="1805" y="1"/>
                    <a:pt x="1793" y="7"/>
                    <a:pt x="1780" y="20"/>
                  </a:cubicBezTo>
                  <a:cubicBezTo>
                    <a:pt x="1229" y="346"/>
                    <a:pt x="653" y="621"/>
                    <a:pt x="51" y="822"/>
                  </a:cubicBezTo>
                  <a:cubicBezTo>
                    <a:pt x="26" y="822"/>
                    <a:pt x="1" y="847"/>
                    <a:pt x="1" y="872"/>
                  </a:cubicBezTo>
                  <a:cubicBezTo>
                    <a:pt x="26" y="897"/>
                    <a:pt x="26" y="897"/>
                    <a:pt x="51" y="897"/>
                  </a:cubicBezTo>
                  <a:lnTo>
                    <a:pt x="76" y="897"/>
                  </a:lnTo>
                  <a:cubicBezTo>
                    <a:pt x="678" y="696"/>
                    <a:pt x="1279" y="421"/>
                    <a:pt x="1831" y="95"/>
                  </a:cubicBezTo>
                  <a:cubicBezTo>
                    <a:pt x="1831" y="70"/>
                    <a:pt x="1856" y="45"/>
                    <a:pt x="1831" y="20"/>
                  </a:cubicBezTo>
                  <a:cubicBezTo>
                    <a:pt x="1831" y="7"/>
                    <a:pt x="182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
            <p:cNvSpPr/>
            <p:nvPr/>
          </p:nvSpPr>
          <p:spPr>
            <a:xfrm>
              <a:off x="4952550" y="1193000"/>
              <a:ext cx="60175" cy="25100"/>
            </a:xfrm>
            <a:custGeom>
              <a:avLst/>
              <a:gdLst/>
              <a:ahLst/>
              <a:cxnLst/>
              <a:rect l="l" t="t" r="r" b="b"/>
              <a:pathLst>
                <a:path w="2407" h="1004" extrusionOk="0">
                  <a:moveTo>
                    <a:pt x="2331" y="1"/>
                  </a:moveTo>
                  <a:cubicBezTo>
                    <a:pt x="1579" y="301"/>
                    <a:pt x="802" y="602"/>
                    <a:pt x="25" y="928"/>
                  </a:cubicBezTo>
                  <a:cubicBezTo>
                    <a:pt x="25" y="928"/>
                    <a:pt x="0" y="953"/>
                    <a:pt x="25" y="978"/>
                  </a:cubicBezTo>
                  <a:cubicBezTo>
                    <a:pt x="25" y="1003"/>
                    <a:pt x="25" y="1003"/>
                    <a:pt x="50" y="1003"/>
                  </a:cubicBezTo>
                  <a:lnTo>
                    <a:pt x="75" y="1003"/>
                  </a:lnTo>
                  <a:cubicBezTo>
                    <a:pt x="827" y="677"/>
                    <a:pt x="1604" y="377"/>
                    <a:pt x="2381" y="76"/>
                  </a:cubicBezTo>
                  <a:cubicBezTo>
                    <a:pt x="2406" y="76"/>
                    <a:pt x="2406" y="51"/>
                    <a:pt x="2406" y="26"/>
                  </a:cubicBezTo>
                  <a:cubicBezTo>
                    <a:pt x="2381" y="1"/>
                    <a:pt x="2356" y="1"/>
                    <a:pt x="2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
            <p:cNvSpPr/>
            <p:nvPr/>
          </p:nvSpPr>
          <p:spPr>
            <a:xfrm>
              <a:off x="4961300" y="1201775"/>
              <a:ext cx="55800" cy="23825"/>
            </a:xfrm>
            <a:custGeom>
              <a:avLst/>
              <a:gdLst/>
              <a:ahLst/>
              <a:cxnLst/>
              <a:rect l="l" t="t" r="r" b="b"/>
              <a:pathLst>
                <a:path w="2232" h="953" extrusionOk="0">
                  <a:moveTo>
                    <a:pt x="2181" y="1"/>
                  </a:moveTo>
                  <a:cubicBezTo>
                    <a:pt x="1505" y="377"/>
                    <a:pt x="778" y="677"/>
                    <a:pt x="51" y="878"/>
                  </a:cubicBezTo>
                  <a:cubicBezTo>
                    <a:pt x="26" y="878"/>
                    <a:pt x="1" y="903"/>
                    <a:pt x="1" y="928"/>
                  </a:cubicBezTo>
                  <a:cubicBezTo>
                    <a:pt x="26" y="953"/>
                    <a:pt x="26" y="953"/>
                    <a:pt x="51" y="953"/>
                  </a:cubicBezTo>
                  <a:lnTo>
                    <a:pt x="76" y="953"/>
                  </a:lnTo>
                  <a:cubicBezTo>
                    <a:pt x="803" y="752"/>
                    <a:pt x="1530" y="452"/>
                    <a:pt x="2206" y="76"/>
                  </a:cubicBezTo>
                  <a:cubicBezTo>
                    <a:pt x="2231" y="76"/>
                    <a:pt x="2231" y="51"/>
                    <a:pt x="2231" y="26"/>
                  </a:cubicBezTo>
                  <a:cubicBezTo>
                    <a:pt x="2231" y="1"/>
                    <a:pt x="2206" y="1"/>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
            <p:cNvSpPr/>
            <p:nvPr/>
          </p:nvSpPr>
          <p:spPr>
            <a:xfrm>
              <a:off x="4969450" y="1210075"/>
              <a:ext cx="53300" cy="23675"/>
            </a:xfrm>
            <a:custGeom>
              <a:avLst/>
              <a:gdLst/>
              <a:ahLst/>
              <a:cxnLst/>
              <a:rect l="l" t="t" r="r" b="b"/>
              <a:pathLst>
                <a:path w="2132" h="947" extrusionOk="0">
                  <a:moveTo>
                    <a:pt x="2090" y="1"/>
                  </a:moveTo>
                  <a:cubicBezTo>
                    <a:pt x="2081" y="1"/>
                    <a:pt x="2068" y="7"/>
                    <a:pt x="2056" y="19"/>
                  </a:cubicBezTo>
                  <a:cubicBezTo>
                    <a:pt x="1404" y="320"/>
                    <a:pt x="728" y="621"/>
                    <a:pt x="26" y="847"/>
                  </a:cubicBezTo>
                  <a:cubicBezTo>
                    <a:pt x="1" y="872"/>
                    <a:pt x="1" y="897"/>
                    <a:pt x="1" y="897"/>
                  </a:cubicBezTo>
                  <a:cubicBezTo>
                    <a:pt x="1" y="922"/>
                    <a:pt x="26" y="947"/>
                    <a:pt x="51" y="947"/>
                  </a:cubicBezTo>
                  <a:cubicBezTo>
                    <a:pt x="51" y="947"/>
                    <a:pt x="51" y="947"/>
                    <a:pt x="51" y="922"/>
                  </a:cubicBezTo>
                  <a:cubicBezTo>
                    <a:pt x="753" y="696"/>
                    <a:pt x="1429" y="395"/>
                    <a:pt x="2106" y="95"/>
                  </a:cubicBezTo>
                  <a:cubicBezTo>
                    <a:pt x="2106" y="70"/>
                    <a:pt x="2131" y="45"/>
                    <a:pt x="2106" y="19"/>
                  </a:cubicBezTo>
                  <a:cubicBezTo>
                    <a:pt x="2106" y="7"/>
                    <a:pt x="2100"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
            <p:cNvSpPr/>
            <p:nvPr/>
          </p:nvSpPr>
          <p:spPr>
            <a:xfrm>
              <a:off x="4976350" y="1219325"/>
              <a:ext cx="53275" cy="24450"/>
            </a:xfrm>
            <a:custGeom>
              <a:avLst/>
              <a:gdLst/>
              <a:ahLst/>
              <a:cxnLst/>
              <a:rect l="l" t="t" r="r" b="b"/>
              <a:pathLst>
                <a:path w="2131" h="978" extrusionOk="0">
                  <a:moveTo>
                    <a:pt x="2056" y="0"/>
                  </a:moveTo>
                  <a:cubicBezTo>
                    <a:pt x="1404" y="351"/>
                    <a:pt x="727" y="652"/>
                    <a:pt x="25" y="903"/>
                  </a:cubicBezTo>
                  <a:cubicBezTo>
                    <a:pt x="0" y="903"/>
                    <a:pt x="0" y="928"/>
                    <a:pt x="0" y="953"/>
                  </a:cubicBezTo>
                  <a:cubicBezTo>
                    <a:pt x="0" y="953"/>
                    <a:pt x="25" y="978"/>
                    <a:pt x="51" y="978"/>
                  </a:cubicBezTo>
                  <a:cubicBezTo>
                    <a:pt x="752" y="727"/>
                    <a:pt x="1454" y="426"/>
                    <a:pt x="2106" y="76"/>
                  </a:cubicBezTo>
                  <a:cubicBezTo>
                    <a:pt x="2106" y="76"/>
                    <a:pt x="2131" y="50"/>
                    <a:pt x="2106" y="25"/>
                  </a:cubicBezTo>
                  <a:cubicBezTo>
                    <a:pt x="2106" y="0"/>
                    <a:pt x="2081"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
            <p:cNvSpPr/>
            <p:nvPr/>
          </p:nvSpPr>
          <p:spPr>
            <a:xfrm>
              <a:off x="4983875" y="1230600"/>
              <a:ext cx="50775" cy="23200"/>
            </a:xfrm>
            <a:custGeom>
              <a:avLst/>
              <a:gdLst/>
              <a:ahLst/>
              <a:cxnLst/>
              <a:rect l="l" t="t" r="r" b="b"/>
              <a:pathLst>
                <a:path w="2031" h="928" extrusionOk="0">
                  <a:moveTo>
                    <a:pt x="1955" y="0"/>
                  </a:moveTo>
                  <a:cubicBezTo>
                    <a:pt x="1354" y="376"/>
                    <a:pt x="727" y="652"/>
                    <a:pt x="50" y="853"/>
                  </a:cubicBezTo>
                  <a:cubicBezTo>
                    <a:pt x="25" y="853"/>
                    <a:pt x="0" y="878"/>
                    <a:pt x="0" y="903"/>
                  </a:cubicBezTo>
                  <a:cubicBezTo>
                    <a:pt x="25" y="903"/>
                    <a:pt x="25" y="928"/>
                    <a:pt x="50" y="928"/>
                  </a:cubicBezTo>
                  <a:cubicBezTo>
                    <a:pt x="752" y="727"/>
                    <a:pt x="1404" y="452"/>
                    <a:pt x="2005" y="76"/>
                  </a:cubicBezTo>
                  <a:cubicBezTo>
                    <a:pt x="2030" y="76"/>
                    <a:pt x="2030" y="51"/>
                    <a:pt x="2030" y="26"/>
                  </a:cubicBezTo>
                  <a:cubicBezTo>
                    <a:pt x="2005" y="0"/>
                    <a:pt x="1980"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
            <p:cNvSpPr/>
            <p:nvPr/>
          </p:nvSpPr>
          <p:spPr>
            <a:xfrm>
              <a:off x="4990125" y="1238900"/>
              <a:ext cx="55800" cy="24925"/>
            </a:xfrm>
            <a:custGeom>
              <a:avLst/>
              <a:gdLst/>
              <a:ahLst/>
              <a:cxnLst/>
              <a:rect l="l" t="t" r="r" b="b"/>
              <a:pathLst>
                <a:path w="2232" h="997" extrusionOk="0">
                  <a:moveTo>
                    <a:pt x="2191" y="1"/>
                  </a:moveTo>
                  <a:cubicBezTo>
                    <a:pt x="2181" y="1"/>
                    <a:pt x="2169" y="7"/>
                    <a:pt x="2156" y="19"/>
                  </a:cubicBezTo>
                  <a:cubicBezTo>
                    <a:pt x="1530" y="445"/>
                    <a:pt x="778" y="746"/>
                    <a:pt x="51" y="897"/>
                  </a:cubicBezTo>
                  <a:cubicBezTo>
                    <a:pt x="26" y="922"/>
                    <a:pt x="1" y="947"/>
                    <a:pt x="1" y="947"/>
                  </a:cubicBezTo>
                  <a:cubicBezTo>
                    <a:pt x="1" y="972"/>
                    <a:pt x="26" y="997"/>
                    <a:pt x="51" y="997"/>
                  </a:cubicBezTo>
                  <a:cubicBezTo>
                    <a:pt x="828" y="821"/>
                    <a:pt x="1555" y="521"/>
                    <a:pt x="2206" y="95"/>
                  </a:cubicBezTo>
                  <a:cubicBezTo>
                    <a:pt x="2231" y="69"/>
                    <a:pt x="2231" y="44"/>
                    <a:pt x="2206" y="19"/>
                  </a:cubicBezTo>
                  <a:cubicBezTo>
                    <a:pt x="2206" y="7"/>
                    <a:pt x="2200"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
            <p:cNvSpPr/>
            <p:nvPr/>
          </p:nvSpPr>
          <p:spPr>
            <a:xfrm>
              <a:off x="5003925" y="1245625"/>
              <a:ext cx="48250" cy="22600"/>
            </a:xfrm>
            <a:custGeom>
              <a:avLst/>
              <a:gdLst/>
              <a:ahLst/>
              <a:cxnLst/>
              <a:rect l="l" t="t" r="r" b="b"/>
              <a:pathLst>
                <a:path w="1930" h="904" extrusionOk="0">
                  <a:moveTo>
                    <a:pt x="1855" y="1"/>
                  </a:moveTo>
                  <a:cubicBezTo>
                    <a:pt x="1303" y="402"/>
                    <a:pt x="677" y="678"/>
                    <a:pt x="25" y="828"/>
                  </a:cubicBezTo>
                  <a:cubicBezTo>
                    <a:pt x="0" y="828"/>
                    <a:pt x="0" y="853"/>
                    <a:pt x="0" y="878"/>
                  </a:cubicBezTo>
                  <a:cubicBezTo>
                    <a:pt x="0" y="903"/>
                    <a:pt x="25" y="903"/>
                    <a:pt x="25" y="903"/>
                  </a:cubicBezTo>
                  <a:lnTo>
                    <a:pt x="50" y="903"/>
                  </a:lnTo>
                  <a:cubicBezTo>
                    <a:pt x="702" y="753"/>
                    <a:pt x="1328" y="477"/>
                    <a:pt x="1905" y="76"/>
                  </a:cubicBezTo>
                  <a:cubicBezTo>
                    <a:pt x="1930" y="76"/>
                    <a:pt x="1930" y="51"/>
                    <a:pt x="1905" y="26"/>
                  </a:cubicBezTo>
                  <a:cubicBezTo>
                    <a:pt x="1905" y="1"/>
                    <a:pt x="1880"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
            <p:cNvSpPr/>
            <p:nvPr/>
          </p:nvSpPr>
          <p:spPr>
            <a:xfrm>
              <a:off x="5011425" y="1253500"/>
              <a:ext cx="52050" cy="25375"/>
            </a:xfrm>
            <a:custGeom>
              <a:avLst/>
              <a:gdLst/>
              <a:ahLst/>
              <a:cxnLst/>
              <a:rect l="l" t="t" r="r" b="b"/>
              <a:pathLst>
                <a:path w="2082" h="1015" extrusionOk="0">
                  <a:moveTo>
                    <a:pt x="2030" y="1"/>
                  </a:moveTo>
                  <a:cubicBezTo>
                    <a:pt x="2023" y="1"/>
                    <a:pt x="2014" y="3"/>
                    <a:pt x="2006" y="12"/>
                  </a:cubicBezTo>
                  <a:cubicBezTo>
                    <a:pt x="1379" y="388"/>
                    <a:pt x="728" y="714"/>
                    <a:pt x="26" y="939"/>
                  </a:cubicBezTo>
                  <a:cubicBezTo>
                    <a:pt x="1" y="939"/>
                    <a:pt x="1" y="964"/>
                    <a:pt x="1" y="989"/>
                  </a:cubicBezTo>
                  <a:cubicBezTo>
                    <a:pt x="1" y="989"/>
                    <a:pt x="26" y="1014"/>
                    <a:pt x="51" y="1014"/>
                  </a:cubicBezTo>
                  <a:cubicBezTo>
                    <a:pt x="753" y="789"/>
                    <a:pt x="1429" y="463"/>
                    <a:pt x="2056" y="87"/>
                  </a:cubicBezTo>
                  <a:cubicBezTo>
                    <a:pt x="2081" y="62"/>
                    <a:pt x="2081" y="37"/>
                    <a:pt x="2056" y="12"/>
                  </a:cubicBezTo>
                  <a:cubicBezTo>
                    <a:pt x="2056" y="12"/>
                    <a:pt x="2045"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
            <p:cNvSpPr/>
            <p:nvPr/>
          </p:nvSpPr>
          <p:spPr>
            <a:xfrm>
              <a:off x="5016450" y="1264425"/>
              <a:ext cx="51400" cy="24475"/>
            </a:xfrm>
            <a:custGeom>
              <a:avLst/>
              <a:gdLst/>
              <a:ahLst/>
              <a:cxnLst/>
              <a:rect l="l" t="t" r="r" b="b"/>
              <a:pathLst>
                <a:path w="2056" h="979" extrusionOk="0">
                  <a:moveTo>
                    <a:pt x="2005" y="1"/>
                  </a:moveTo>
                  <a:cubicBezTo>
                    <a:pt x="1379" y="402"/>
                    <a:pt x="727" y="703"/>
                    <a:pt x="25" y="903"/>
                  </a:cubicBezTo>
                  <a:cubicBezTo>
                    <a:pt x="0" y="903"/>
                    <a:pt x="0" y="928"/>
                    <a:pt x="0" y="953"/>
                  </a:cubicBezTo>
                  <a:cubicBezTo>
                    <a:pt x="0" y="978"/>
                    <a:pt x="25" y="978"/>
                    <a:pt x="51" y="978"/>
                  </a:cubicBezTo>
                  <a:cubicBezTo>
                    <a:pt x="752" y="778"/>
                    <a:pt x="1429" y="477"/>
                    <a:pt x="2030" y="76"/>
                  </a:cubicBezTo>
                  <a:cubicBezTo>
                    <a:pt x="2056" y="51"/>
                    <a:pt x="2056" y="26"/>
                    <a:pt x="2056" y="26"/>
                  </a:cubicBezTo>
                  <a:cubicBezTo>
                    <a:pt x="2030" y="1"/>
                    <a:pt x="200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
            <p:cNvSpPr/>
            <p:nvPr/>
          </p:nvSpPr>
          <p:spPr>
            <a:xfrm>
              <a:off x="5025225" y="1273825"/>
              <a:ext cx="48900" cy="23225"/>
            </a:xfrm>
            <a:custGeom>
              <a:avLst/>
              <a:gdLst/>
              <a:ahLst/>
              <a:cxnLst/>
              <a:rect l="l" t="t" r="r" b="b"/>
              <a:pathLst>
                <a:path w="1956" h="929" extrusionOk="0">
                  <a:moveTo>
                    <a:pt x="1880" y="1"/>
                  </a:moveTo>
                  <a:cubicBezTo>
                    <a:pt x="1304" y="377"/>
                    <a:pt x="677" y="652"/>
                    <a:pt x="25" y="853"/>
                  </a:cubicBezTo>
                  <a:cubicBezTo>
                    <a:pt x="0" y="853"/>
                    <a:pt x="0" y="878"/>
                    <a:pt x="0" y="903"/>
                  </a:cubicBezTo>
                  <a:cubicBezTo>
                    <a:pt x="0" y="928"/>
                    <a:pt x="25" y="928"/>
                    <a:pt x="50" y="928"/>
                  </a:cubicBezTo>
                  <a:cubicBezTo>
                    <a:pt x="727" y="728"/>
                    <a:pt x="1354" y="452"/>
                    <a:pt x="1930" y="76"/>
                  </a:cubicBezTo>
                  <a:cubicBezTo>
                    <a:pt x="1955" y="51"/>
                    <a:pt x="1955" y="26"/>
                    <a:pt x="1955" y="26"/>
                  </a:cubicBezTo>
                  <a:cubicBezTo>
                    <a:pt x="1930" y="1"/>
                    <a:pt x="1905" y="1"/>
                    <a:pt x="1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
            <p:cNvSpPr/>
            <p:nvPr/>
          </p:nvSpPr>
          <p:spPr>
            <a:xfrm>
              <a:off x="5035875" y="1282325"/>
              <a:ext cx="43875" cy="22225"/>
            </a:xfrm>
            <a:custGeom>
              <a:avLst/>
              <a:gdLst/>
              <a:ahLst/>
              <a:cxnLst/>
              <a:rect l="l" t="t" r="r" b="b"/>
              <a:pathLst>
                <a:path w="1755" h="889" extrusionOk="0">
                  <a:moveTo>
                    <a:pt x="1705" y="1"/>
                  </a:moveTo>
                  <a:cubicBezTo>
                    <a:pt x="1696" y="1"/>
                    <a:pt x="1688" y="3"/>
                    <a:pt x="1680" y="12"/>
                  </a:cubicBezTo>
                  <a:cubicBezTo>
                    <a:pt x="1178" y="337"/>
                    <a:pt x="627" y="613"/>
                    <a:pt x="25" y="789"/>
                  </a:cubicBezTo>
                  <a:cubicBezTo>
                    <a:pt x="0" y="814"/>
                    <a:pt x="0" y="839"/>
                    <a:pt x="0" y="864"/>
                  </a:cubicBezTo>
                  <a:cubicBezTo>
                    <a:pt x="0" y="864"/>
                    <a:pt x="25" y="889"/>
                    <a:pt x="50" y="889"/>
                  </a:cubicBezTo>
                  <a:cubicBezTo>
                    <a:pt x="652" y="688"/>
                    <a:pt x="1228" y="413"/>
                    <a:pt x="1730" y="87"/>
                  </a:cubicBezTo>
                  <a:cubicBezTo>
                    <a:pt x="1755" y="62"/>
                    <a:pt x="1755" y="37"/>
                    <a:pt x="1755" y="12"/>
                  </a:cubicBezTo>
                  <a:cubicBezTo>
                    <a:pt x="1738" y="12"/>
                    <a:pt x="1721"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
            <p:cNvSpPr/>
            <p:nvPr/>
          </p:nvSpPr>
          <p:spPr>
            <a:xfrm>
              <a:off x="5042125" y="1290125"/>
              <a:ext cx="45775" cy="23200"/>
            </a:xfrm>
            <a:custGeom>
              <a:avLst/>
              <a:gdLst/>
              <a:ahLst/>
              <a:cxnLst/>
              <a:rect l="l" t="t" r="r" b="b"/>
              <a:pathLst>
                <a:path w="1831" h="928" extrusionOk="0">
                  <a:moveTo>
                    <a:pt x="1755" y="0"/>
                  </a:moveTo>
                  <a:cubicBezTo>
                    <a:pt x="1229" y="376"/>
                    <a:pt x="628" y="652"/>
                    <a:pt x="26" y="853"/>
                  </a:cubicBezTo>
                  <a:cubicBezTo>
                    <a:pt x="1" y="853"/>
                    <a:pt x="1" y="878"/>
                    <a:pt x="1" y="903"/>
                  </a:cubicBezTo>
                  <a:cubicBezTo>
                    <a:pt x="1" y="928"/>
                    <a:pt x="26" y="928"/>
                    <a:pt x="26" y="928"/>
                  </a:cubicBezTo>
                  <a:lnTo>
                    <a:pt x="51" y="928"/>
                  </a:lnTo>
                  <a:cubicBezTo>
                    <a:pt x="678" y="727"/>
                    <a:pt x="1254" y="452"/>
                    <a:pt x="1806" y="76"/>
                  </a:cubicBezTo>
                  <a:cubicBezTo>
                    <a:pt x="1831" y="76"/>
                    <a:pt x="1831" y="25"/>
                    <a:pt x="1831" y="25"/>
                  </a:cubicBezTo>
                  <a:cubicBezTo>
                    <a:pt x="1806" y="0"/>
                    <a:pt x="1780"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
            <p:cNvSpPr/>
            <p:nvPr/>
          </p:nvSpPr>
          <p:spPr>
            <a:xfrm>
              <a:off x="5050275" y="1300300"/>
              <a:ext cx="42650" cy="22425"/>
            </a:xfrm>
            <a:custGeom>
              <a:avLst/>
              <a:gdLst/>
              <a:ahLst/>
              <a:cxnLst/>
              <a:rect l="l" t="t" r="r" b="b"/>
              <a:pathLst>
                <a:path w="1706" h="897" extrusionOk="0">
                  <a:moveTo>
                    <a:pt x="1671" y="1"/>
                  </a:moveTo>
                  <a:cubicBezTo>
                    <a:pt x="1661" y="1"/>
                    <a:pt x="1655" y="7"/>
                    <a:pt x="1655" y="19"/>
                  </a:cubicBezTo>
                  <a:cubicBezTo>
                    <a:pt x="1129" y="320"/>
                    <a:pt x="602" y="596"/>
                    <a:pt x="51" y="822"/>
                  </a:cubicBezTo>
                  <a:cubicBezTo>
                    <a:pt x="26" y="847"/>
                    <a:pt x="1" y="872"/>
                    <a:pt x="26" y="872"/>
                  </a:cubicBezTo>
                  <a:cubicBezTo>
                    <a:pt x="26" y="897"/>
                    <a:pt x="51" y="897"/>
                    <a:pt x="51" y="897"/>
                  </a:cubicBezTo>
                  <a:lnTo>
                    <a:pt x="76" y="897"/>
                  </a:lnTo>
                  <a:cubicBezTo>
                    <a:pt x="627" y="696"/>
                    <a:pt x="1179" y="395"/>
                    <a:pt x="1680" y="70"/>
                  </a:cubicBezTo>
                  <a:cubicBezTo>
                    <a:pt x="1705" y="70"/>
                    <a:pt x="1705" y="45"/>
                    <a:pt x="1705" y="19"/>
                  </a:cubicBezTo>
                  <a:cubicBezTo>
                    <a:pt x="1693" y="7"/>
                    <a:pt x="1680"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
            <p:cNvSpPr/>
            <p:nvPr/>
          </p:nvSpPr>
          <p:spPr>
            <a:xfrm>
              <a:off x="5058425" y="1308925"/>
              <a:ext cx="44525" cy="21325"/>
            </a:xfrm>
            <a:custGeom>
              <a:avLst/>
              <a:gdLst/>
              <a:ahLst/>
              <a:cxnLst/>
              <a:rect l="l" t="t" r="r" b="b"/>
              <a:pathLst>
                <a:path w="1781" h="853" extrusionOk="0">
                  <a:moveTo>
                    <a:pt x="1705" y="0"/>
                  </a:moveTo>
                  <a:cubicBezTo>
                    <a:pt x="1204" y="351"/>
                    <a:pt x="627" y="602"/>
                    <a:pt x="51" y="752"/>
                  </a:cubicBezTo>
                  <a:cubicBezTo>
                    <a:pt x="26" y="777"/>
                    <a:pt x="1" y="777"/>
                    <a:pt x="26" y="802"/>
                  </a:cubicBezTo>
                  <a:cubicBezTo>
                    <a:pt x="26" y="827"/>
                    <a:pt x="26" y="852"/>
                    <a:pt x="51" y="852"/>
                  </a:cubicBezTo>
                  <a:lnTo>
                    <a:pt x="76" y="852"/>
                  </a:lnTo>
                  <a:cubicBezTo>
                    <a:pt x="677" y="677"/>
                    <a:pt x="1229" y="426"/>
                    <a:pt x="1755" y="76"/>
                  </a:cubicBezTo>
                  <a:cubicBezTo>
                    <a:pt x="1780" y="76"/>
                    <a:pt x="1780" y="50"/>
                    <a:pt x="1755" y="25"/>
                  </a:cubicBezTo>
                  <a:cubicBezTo>
                    <a:pt x="1755" y="0"/>
                    <a:pt x="1730"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
            <p:cNvSpPr/>
            <p:nvPr/>
          </p:nvSpPr>
          <p:spPr>
            <a:xfrm>
              <a:off x="5064700" y="1315175"/>
              <a:ext cx="47650" cy="23225"/>
            </a:xfrm>
            <a:custGeom>
              <a:avLst/>
              <a:gdLst/>
              <a:ahLst/>
              <a:cxnLst/>
              <a:rect l="l" t="t" r="r" b="b"/>
              <a:pathLst>
                <a:path w="1906" h="929" extrusionOk="0">
                  <a:moveTo>
                    <a:pt x="1855" y="1"/>
                  </a:moveTo>
                  <a:cubicBezTo>
                    <a:pt x="1278" y="377"/>
                    <a:pt x="677" y="653"/>
                    <a:pt x="25" y="828"/>
                  </a:cubicBezTo>
                  <a:cubicBezTo>
                    <a:pt x="25" y="853"/>
                    <a:pt x="0" y="878"/>
                    <a:pt x="0" y="903"/>
                  </a:cubicBezTo>
                  <a:cubicBezTo>
                    <a:pt x="0" y="903"/>
                    <a:pt x="25" y="928"/>
                    <a:pt x="50" y="928"/>
                  </a:cubicBezTo>
                  <a:cubicBezTo>
                    <a:pt x="702" y="728"/>
                    <a:pt x="1329" y="452"/>
                    <a:pt x="1880" y="76"/>
                  </a:cubicBezTo>
                  <a:cubicBezTo>
                    <a:pt x="1905" y="76"/>
                    <a:pt x="1905" y="51"/>
                    <a:pt x="1905" y="26"/>
                  </a:cubicBezTo>
                  <a:cubicBezTo>
                    <a:pt x="1880" y="1"/>
                    <a:pt x="1855" y="1"/>
                    <a:pt x="1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
            <p:cNvSpPr/>
            <p:nvPr/>
          </p:nvSpPr>
          <p:spPr>
            <a:xfrm>
              <a:off x="5068450" y="1324750"/>
              <a:ext cx="50775" cy="23675"/>
            </a:xfrm>
            <a:custGeom>
              <a:avLst/>
              <a:gdLst/>
              <a:ahLst/>
              <a:cxnLst/>
              <a:rect l="l" t="t" r="r" b="b"/>
              <a:pathLst>
                <a:path w="2031" h="947" extrusionOk="0">
                  <a:moveTo>
                    <a:pt x="1981" y="0"/>
                  </a:moveTo>
                  <a:cubicBezTo>
                    <a:pt x="1968" y="0"/>
                    <a:pt x="1956" y="6"/>
                    <a:pt x="1956" y="19"/>
                  </a:cubicBezTo>
                  <a:cubicBezTo>
                    <a:pt x="1354" y="395"/>
                    <a:pt x="702" y="696"/>
                    <a:pt x="26" y="871"/>
                  </a:cubicBezTo>
                  <a:cubicBezTo>
                    <a:pt x="1" y="871"/>
                    <a:pt x="1" y="896"/>
                    <a:pt x="1" y="921"/>
                  </a:cubicBezTo>
                  <a:cubicBezTo>
                    <a:pt x="1" y="921"/>
                    <a:pt x="26" y="946"/>
                    <a:pt x="26" y="946"/>
                  </a:cubicBezTo>
                  <a:lnTo>
                    <a:pt x="51" y="946"/>
                  </a:lnTo>
                  <a:cubicBezTo>
                    <a:pt x="753" y="771"/>
                    <a:pt x="1404" y="470"/>
                    <a:pt x="2006" y="94"/>
                  </a:cubicBezTo>
                  <a:cubicBezTo>
                    <a:pt x="2006" y="69"/>
                    <a:pt x="2031" y="44"/>
                    <a:pt x="2006" y="19"/>
                  </a:cubicBezTo>
                  <a:cubicBezTo>
                    <a:pt x="2006" y="6"/>
                    <a:pt x="1993"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
            <p:cNvSpPr/>
            <p:nvPr/>
          </p:nvSpPr>
          <p:spPr>
            <a:xfrm>
              <a:off x="5078475" y="1335225"/>
              <a:ext cx="43250" cy="22600"/>
            </a:xfrm>
            <a:custGeom>
              <a:avLst/>
              <a:gdLst/>
              <a:ahLst/>
              <a:cxnLst/>
              <a:rect l="l" t="t" r="r" b="b"/>
              <a:pathLst>
                <a:path w="1730" h="904" extrusionOk="0">
                  <a:moveTo>
                    <a:pt x="1680" y="1"/>
                  </a:moveTo>
                  <a:cubicBezTo>
                    <a:pt x="1179" y="377"/>
                    <a:pt x="627" y="653"/>
                    <a:pt x="26" y="828"/>
                  </a:cubicBezTo>
                  <a:cubicBezTo>
                    <a:pt x="26" y="828"/>
                    <a:pt x="1" y="853"/>
                    <a:pt x="1" y="878"/>
                  </a:cubicBezTo>
                  <a:cubicBezTo>
                    <a:pt x="26" y="903"/>
                    <a:pt x="26" y="903"/>
                    <a:pt x="51" y="903"/>
                  </a:cubicBezTo>
                  <a:cubicBezTo>
                    <a:pt x="652" y="728"/>
                    <a:pt x="1204" y="452"/>
                    <a:pt x="1730" y="76"/>
                  </a:cubicBezTo>
                  <a:cubicBezTo>
                    <a:pt x="1730" y="76"/>
                    <a:pt x="1730" y="26"/>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
            <p:cNvSpPr/>
            <p:nvPr/>
          </p:nvSpPr>
          <p:spPr>
            <a:xfrm>
              <a:off x="5084750" y="1346050"/>
              <a:ext cx="42625" cy="21800"/>
            </a:xfrm>
            <a:custGeom>
              <a:avLst/>
              <a:gdLst/>
              <a:ahLst/>
              <a:cxnLst/>
              <a:rect l="l" t="t" r="r" b="b"/>
              <a:pathLst>
                <a:path w="1705" h="872" extrusionOk="0">
                  <a:moveTo>
                    <a:pt x="1664" y="0"/>
                  </a:moveTo>
                  <a:cubicBezTo>
                    <a:pt x="1654" y="0"/>
                    <a:pt x="1642" y="7"/>
                    <a:pt x="1629" y="19"/>
                  </a:cubicBezTo>
                  <a:cubicBezTo>
                    <a:pt x="1103" y="295"/>
                    <a:pt x="552" y="545"/>
                    <a:pt x="25" y="796"/>
                  </a:cubicBezTo>
                  <a:cubicBezTo>
                    <a:pt x="0" y="796"/>
                    <a:pt x="0" y="821"/>
                    <a:pt x="0" y="846"/>
                  </a:cubicBezTo>
                  <a:cubicBezTo>
                    <a:pt x="0" y="871"/>
                    <a:pt x="25" y="871"/>
                    <a:pt x="50" y="871"/>
                  </a:cubicBezTo>
                  <a:cubicBezTo>
                    <a:pt x="602" y="621"/>
                    <a:pt x="1128" y="370"/>
                    <a:pt x="1654" y="94"/>
                  </a:cubicBezTo>
                  <a:cubicBezTo>
                    <a:pt x="1679" y="69"/>
                    <a:pt x="1705" y="44"/>
                    <a:pt x="1679" y="19"/>
                  </a:cubicBezTo>
                  <a:cubicBezTo>
                    <a:pt x="1679" y="7"/>
                    <a:pt x="1673"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
            <p:cNvSpPr/>
            <p:nvPr/>
          </p:nvSpPr>
          <p:spPr>
            <a:xfrm>
              <a:off x="5095400" y="1350900"/>
              <a:ext cx="43250" cy="20700"/>
            </a:xfrm>
            <a:custGeom>
              <a:avLst/>
              <a:gdLst/>
              <a:ahLst/>
              <a:cxnLst/>
              <a:rect l="l" t="t" r="r" b="b"/>
              <a:pathLst>
                <a:path w="1730" h="828" extrusionOk="0">
                  <a:moveTo>
                    <a:pt x="1680" y="1"/>
                  </a:moveTo>
                  <a:cubicBezTo>
                    <a:pt x="1153" y="326"/>
                    <a:pt x="627" y="577"/>
                    <a:pt x="50" y="752"/>
                  </a:cubicBezTo>
                  <a:cubicBezTo>
                    <a:pt x="25" y="752"/>
                    <a:pt x="0" y="777"/>
                    <a:pt x="0" y="803"/>
                  </a:cubicBezTo>
                  <a:cubicBezTo>
                    <a:pt x="25" y="828"/>
                    <a:pt x="25" y="828"/>
                    <a:pt x="50" y="828"/>
                  </a:cubicBezTo>
                  <a:lnTo>
                    <a:pt x="76" y="828"/>
                  </a:lnTo>
                  <a:cubicBezTo>
                    <a:pt x="652" y="677"/>
                    <a:pt x="1203" y="402"/>
                    <a:pt x="1705" y="76"/>
                  </a:cubicBezTo>
                  <a:cubicBezTo>
                    <a:pt x="1730" y="76"/>
                    <a:pt x="1730" y="51"/>
                    <a:pt x="1730" y="26"/>
                  </a:cubicBezTo>
                  <a:cubicBezTo>
                    <a:pt x="1705" y="1"/>
                    <a:pt x="1680" y="1"/>
                    <a:pt x="1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
            <p:cNvSpPr/>
            <p:nvPr/>
          </p:nvSpPr>
          <p:spPr>
            <a:xfrm>
              <a:off x="5101650" y="1359825"/>
              <a:ext cx="40775" cy="19925"/>
            </a:xfrm>
            <a:custGeom>
              <a:avLst/>
              <a:gdLst/>
              <a:ahLst/>
              <a:cxnLst/>
              <a:rect l="l" t="t" r="r" b="b"/>
              <a:pathLst>
                <a:path w="1631" h="797" extrusionOk="0">
                  <a:moveTo>
                    <a:pt x="1592" y="1"/>
                  </a:moveTo>
                  <a:cubicBezTo>
                    <a:pt x="1580" y="1"/>
                    <a:pt x="1567" y="7"/>
                    <a:pt x="1555" y="19"/>
                  </a:cubicBezTo>
                  <a:cubicBezTo>
                    <a:pt x="1079" y="295"/>
                    <a:pt x="552" y="521"/>
                    <a:pt x="26" y="721"/>
                  </a:cubicBezTo>
                  <a:cubicBezTo>
                    <a:pt x="1" y="721"/>
                    <a:pt x="1" y="746"/>
                    <a:pt x="1" y="771"/>
                  </a:cubicBezTo>
                  <a:cubicBezTo>
                    <a:pt x="1" y="796"/>
                    <a:pt x="26" y="796"/>
                    <a:pt x="51" y="796"/>
                  </a:cubicBezTo>
                  <a:cubicBezTo>
                    <a:pt x="602" y="596"/>
                    <a:pt x="1104" y="370"/>
                    <a:pt x="1605" y="95"/>
                  </a:cubicBezTo>
                  <a:cubicBezTo>
                    <a:pt x="1630" y="70"/>
                    <a:pt x="1630" y="45"/>
                    <a:pt x="1630" y="19"/>
                  </a:cubicBezTo>
                  <a:cubicBezTo>
                    <a:pt x="1618" y="7"/>
                    <a:pt x="1605"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
            <p:cNvSpPr/>
            <p:nvPr/>
          </p:nvSpPr>
          <p:spPr>
            <a:xfrm>
              <a:off x="5111050" y="1372825"/>
              <a:ext cx="36375" cy="19450"/>
            </a:xfrm>
            <a:custGeom>
              <a:avLst/>
              <a:gdLst/>
              <a:ahLst/>
              <a:cxnLst/>
              <a:rect l="l" t="t" r="r" b="b"/>
              <a:pathLst>
                <a:path w="1455" h="778" extrusionOk="0">
                  <a:moveTo>
                    <a:pt x="1379" y="1"/>
                  </a:moveTo>
                  <a:cubicBezTo>
                    <a:pt x="953" y="276"/>
                    <a:pt x="502" y="502"/>
                    <a:pt x="26" y="702"/>
                  </a:cubicBezTo>
                  <a:cubicBezTo>
                    <a:pt x="1" y="702"/>
                    <a:pt x="1" y="728"/>
                    <a:pt x="1" y="753"/>
                  </a:cubicBezTo>
                  <a:cubicBezTo>
                    <a:pt x="1" y="753"/>
                    <a:pt x="26" y="778"/>
                    <a:pt x="51" y="778"/>
                  </a:cubicBezTo>
                  <a:cubicBezTo>
                    <a:pt x="527" y="577"/>
                    <a:pt x="1003" y="352"/>
                    <a:pt x="1429" y="76"/>
                  </a:cubicBezTo>
                  <a:cubicBezTo>
                    <a:pt x="1455" y="76"/>
                    <a:pt x="1455" y="51"/>
                    <a:pt x="1455" y="26"/>
                  </a:cubicBezTo>
                  <a:cubicBezTo>
                    <a:pt x="1429" y="1"/>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
            <p:cNvSpPr/>
            <p:nvPr/>
          </p:nvSpPr>
          <p:spPr>
            <a:xfrm>
              <a:off x="5115450" y="1380350"/>
              <a:ext cx="40125" cy="18825"/>
            </a:xfrm>
            <a:custGeom>
              <a:avLst/>
              <a:gdLst/>
              <a:ahLst/>
              <a:cxnLst/>
              <a:rect l="l" t="t" r="r" b="b"/>
              <a:pathLst>
                <a:path w="1605" h="753" extrusionOk="0">
                  <a:moveTo>
                    <a:pt x="1529" y="0"/>
                  </a:moveTo>
                  <a:cubicBezTo>
                    <a:pt x="1053" y="301"/>
                    <a:pt x="552" y="502"/>
                    <a:pt x="50" y="677"/>
                  </a:cubicBezTo>
                  <a:cubicBezTo>
                    <a:pt x="25" y="677"/>
                    <a:pt x="0" y="702"/>
                    <a:pt x="0" y="727"/>
                  </a:cubicBezTo>
                  <a:cubicBezTo>
                    <a:pt x="25" y="727"/>
                    <a:pt x="25" y="752"/>
                    <a:pt x="50" y="752"/>
                  </a:cubicBezTo>
                  <a:lnTo>
                    <a:pt x="76" y="752"/>
                  </a:lnTo>
                  <a:cubicBezTo>
                    <a:pt x="602" y="602"/>
                    <a:pt x="1103" y="376"/>
                    <a:pt x="1554" y="76"/>
                  </a:cubicBezTo>
                  <a:cubicBezTo>
                    <a:pt x="1579" y="76"/>
                    <a:pt x="1604" y="51"/>
                    <a:pt x="1579" y="26"/>
                  </a:cubicBezTo>
                  <a:cubicBezTo>
                    <a:pt x="1579" y="0"/>
                    <a:pt x="1529" y="0"/>
                    <a:pt x="1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
            <p:cNvSpPr/>
            <p:nvPr/>
          </p:nvSpPr>
          <p:spPr>
            <a:xfrm>
              <a:off x="5124225" y="1387875"/>
              <a:ext cx="38250" cy="18825"/>
            </a:xfrm>
            <a:custGeom>
              <a:avLst/>
              <a:gdLst/>
              <a:ahLst/>
              <a:cxnLst/>
              <a:rect l="l" t="t" r="r" b="b"/>
              <a:pathLst>
                <a:path w="1530" h="753" extrusionOk="0">
                  <a:moveTo>
                    <a:pt x="1454" y="0"/>
                  </a:moveTo>
                  <a:cubicBezTo>
                    <a:pt x="1028" y="301"/>
                    <a:pt x="552" y="527"/>
                    <a:pt x="50" y="652"/>
                  </a:cubicBezTo>
                  <a:cubicBezTo>
                    <a:pt x="25" y="652"/>
                    <a:pt x="0" y="677"/>
                    <a:pt x="0" y="702"/>
                  </a:cubicBezTo>
                  <a:cubicBezTo>
                    <a:pt x="25" y="727"/>
                    <a:pt x="25" y="752"/>
                    <a:pt x="50" y="752"/>
                  </a:cubicBezTo>
                  <a:cubicBezTo>
                    <a:pt x="577" y="602"/>
                    <a:pt x="1053" y="376"/>
                    <a:pt x="1504" y="75"/>
                  </a:cubicBezTo>
                  <a:cubicBezTo>
                    <a:pt x="1529" y="75"/>
                    <a:pt x="1529" y="50"/>
                    <a:pt x="1504" y="25"/>
                  </a:cubicBezTo>
                  <a:cubicBezTo>
                    <a:pt x="1504" y="0"/>
                    <a:pt x="1479"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
            <p:cNvSpPr/>
            <p:nvPr/>
          </p:nvSpPr>
          <p:spPr>
            <a:xfrm>
              <a:off x="5131100" y="1394475"/>
              <a:ext cx="40750" cy="20350"/>
            </a:xfrm>
            <a:custGeom>
              <a:avLst/>
              <a:gdLst/>
              <a:ahLst/>
              <a:cxnLst/>
              <a:rect l="l" t="t" r="r" b="b"/>
              <a:pathLst>
                <a:path w="1630" h="814" extrusionOk="0">
                  <a:moveTo>
                    <a:pt x="1579" y="1"/>
                  </a:moveTo>
                  <a:cubicBezTo>
                    <a:pt x="1572" y="1"/>
                    <a:pt x="1563" y="4"/>
                    <a:pt x="1555" y="12"/>
                  </a:cubicBezTo>
                  <a:cubicBezTo>
                    <a:pt x="1129" y="363"/>
                    <a:pt x="602" y="613"/>
                    <a:pt x="51" y="739"/>
                  </a:cubicBezTo>
                  <a:cubicBezTo>
                    <a:pt x="26" y="739"/>
                    <a:pt x="1" y="764"/>
                    <a:pt x="26" y="789"/>
                  </a:cubicBezTo>
                  <a:cubicBezTo>
                    <a:pt x="26" y="814"/>
                    <a:pt x="26" y="814"/>
                    <a:pt x="51" y="814"/>
                  </a:cubicBezTo>
                  <a:lnTo>
                    <a:pt x="76" y="814"/>
                  </a:lnTo>
                  <a:cubicBezTo>
                    <a:pt x="627" y="689"/>
                    <a:pt x="1154" y="438"/>
                    <a:pt x="1605" y="87"/>
                  </a:cubicBezTo>
                  <a:cubicBezTo>
                    <a:pt x="1630" y="62"/>
                    <a:pt x="1630" y="37"/>
                    <a:pt x="1605" y="12"/>
                  </a:cubicBezTo>
                  <a:cubicBezTo>
                    <a:pt x="1605" y="12"/>
                    <a:pt x="1594" y="1"/>
                    <a:pt x="1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
            <p:cNvSpPr/>
            <p:nvPr/>
          </p:nvSpPr>
          <p:spPr>
            <a:xfrm>
              <a:off x="5134875" y="1402900"/>
              <a:ext cx="40125" cy="21325"/>
            </a:xfrm>
            <a:custGeom>
              <a:avLst/>
              <a:gdLst/>
              <a:ahLst/>
              <a:cxnLst/>
              <a:rect l="l" t="t" r="r" b="b"/>
              <a:pathLst>
                <a:path w="1605" h="853" extrusionOk="0">
                  <a:moveTo>
                    <a:pt x="1529" y="1"/>
                  </a:moveTo>
                  <a:cubicBezTo>
                    <a:pt x="1078" y="352"/>
                    <a:pt x="577" y="627"/>
                    <a:pt x="25" y="778"/>
                  </a:cubicBezTo>
                  <a:cubicBezTo>
                    <a:pt x="25" y="778"/>
                    <a:pt x="0" y="803"/>
                    <a:pt x="0" y="828"/>
                  </a:cubicBezTo>
                  <a:cubicBezTo>
                    <a:pt x="0" y="828"/>
                    <a:pt x="25" y="853"/>
                    <a:pt x="50" y="853"/>
                  </a:cubicBezTo>
                  <a:cubicBezTo>
                    <a:pt x="602" y="702"/>
                    <a:pt x="1128" y="427"/>
                    <a:pt x="1579" y="76"/>
                  </a:cubicBezTo>
                  <a:cubicBezTo>
                    <a:pt x="1579" y="51"/>
                    <a:pt x="1604" y="26"/>
                    <a:pt x="1579" y="26"/>
                  </a:cubicBezTo>
                  <a:cubicBezTo>
                    <a:pt x="1554" y="1"/>
                    <a:pt x="1529"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
            <p:cNvSpPr/>
            <p:nvPr/>
          </p:nvSpPr>
          <p:spPr>
            <a:xfrm>
              <a:off x="5146150" y="1413725"/>
              <a:ext cx="30100" cy="16775"/>
            </a:xfrm>
            <a:custGeom>
              <a:avLst/>
              <a:gdLst/>
              <a:ahLst/>
              <a:cxnLst/>
              <a:rect l="l" t="t" r="r" b="b"/>
              <a:pathLst>
                <a:path w="1204" h="671" extrusionOk="0">
                  <a:moveTo>
                    <a:pt x="1166" y="0"/>
                  </a:moveTo>
                  <a:cubicBezTo>
                    <a:pt x="1153" y="0"/>
                    <a:pt x="1141" y="6"/>
                    <a:pt x="1128" y="19"/>
                  </a:cubicBezTo>
                  <a:cubicBezTo>
                    <a:pt x="827" y="269"/>
                    <a:pt x="452" y="470"/>
                    <a:pt x="51" y="570"/>
                  </a:cubicBezTo>
                  <a:cubicBezTo>
                    <a:pt x="25" y="595"/>
                    <a:pt x="0" y="620"/>
                    <a:pt x="25" y="645"/>
                  </a:cubicBezTo>
                  <a:cubicBezTo>
                    <a:pt x="25" y="645"/>
                    <a:pt x="51" y="670"/>
                    <a:pt x="51" y="670"/>
                  </a:cubicBezTo>
                  <a:lnTo>
                    <a:pt x="76" y="670"/>
                  </a:lnTo>
                  <a:cubicBezTo>
                    <a:pt x="477" y="545"/>
                    <a:pt x="878" y="345"/>
                    <a:pt x="1203" y="69"/>
                  </a:cubicBezTo>
                  <a:cubicBezTo>
                    <a:pt x="1203" y="69"/>
                    <a:pt x="1203" y="19"/>
                    <a:pt x="1203" y="19"/>
                  </a:cubicBezTo>
                  <a:cubicBezTo>
                    <a:pt x="1191" y="6"/>
                    <a:pt x="1178"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
            <p:cNvSpPr/>
            <p:nvPr/>
          </p:nvSpPr>
          <p:spPr>
            <a:xfrm>
              <a:off x="5151775" y="1423575"/>
              <a:ext cx="28225" cy="14450"/>
            </a:xfrm>
            <a:custGeom>
              <a:avLst/>
              <a:gdLst/>
              <a:ahLst/>
              <a:cxnLst/>
              <a:rect l="l" t="t" r="r" b="b"/>
              <a:pathLst>
                <a:path w="1129" h="578" extrusionOk="0">
                  <a:moveTo>
                    <a:pt x="1054" y="1"/>
                  </a:moveTo>
                  <a:cubicBezTo>
                    <a:pt x="753" y="226"/>
                    <a:pt x="402" y="377"/>
                    <a:pt x="26" y="477"/>
                  </a:cubicBezTo>
                  <a:cubicBezTo>
                    <a:pt x="26" y="502"/>
                    <a:pt x="1" y="527"/>
                    <a:pt x="1" y="527"/>
                  </a:cubicBezTo>
                  <a:cubicBezTo>
                    <a:pt x="1" y="552"/>
                    <a:pt x="26" y="577"/>
                    <a:pt x="51" y="577"/>
                  </a:cubicBezTo>
                  <a:cubicBezTo>
                    <a:pt x="427" y="452"/>
                    <a:pt x="778" y="302"/>
                    <a:pt x="1104" y="76"/>
                  </a:cubicBezTo>
                  <a:cubicBezTo>
                    <a:pt x="1129" y="76"/>
                    <a:pt x="1129" y="51"/>
                    <a:pt x="1104" y="26"/>
                  </a:cubicBezTo>
                  <a:cubicBezTo>
                    <a:pt x="1104" y="1"/>
                    <a:pt x="1079"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
            <p:cNvSpPr/>
            <p:nvPr/>
          </p:nvSpPr>
          <p:spPr>
            <a:xfrm>
              <a:off x="5156800" y="1533850"/>
              <a:ext cx="28850" cy="15075"/>
            </a:xfrm>
            <a:custGeom>
              <a:avLst/>
              <a:gdLst/>
              <a:ahLst/>
              <a:cxnLst/>
              <a:rect l="l" t="t" r="r" b="b"/>
              <a:pathLst>
                <a:path w="1154" h="603" extrusionOk="0">
                  <a:moveTo>
                    <a:pt x="1103" y="1"/>
                  </a:moveTo>
                  <a:lnTo>
                    <a:pt x="26" y="527"/>
                  </a:lnTo>
                  <a:cubicBezTo>
                    <a:pt x="26" y="527"/>
                    <a:pt x="0" y="552"/>
                    <a:pt x="26" y="577"/>
                  </a:cubicBezTo>
                  <a:cubicBezTo>
                    <a:pt x="26" y="602"/>
                    <a:pt x="26" y="602"/>
                    <a:pt x="51" y="602"/>
                  </a:cubicBezTo>
                  <a:lnTo>
                    <a:pt x="76" y="602"/>
                  </a:lnTo>
                  <a:lnTo>
                    <a:pt x="1128" y="76"/>
                  </a:lnTo>
                  <a:cubicBezTo>
                    <a:pt x="1153" y="76"/>
                    <a:pt x="1153" y="51"/>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
            <p:cNvSpPr/>
            <p:nvPr/>
          </p:nvSpPr>
          <p:spPr>
            <a:xfrm>
              <a:off x="5158050" y="1540275"/>
              <a:ext cx="37000" cy="18675"/>
            </a:xfrm>
            <a:custGeom>
              <a:avLst/>
              <a:gdLst/>
              <a:ahLst/>
              <a:cxnLst/>
              <a:rect l="l" t="t" r="r" b="b"/>
              <a:pathLst>
                <a:path w="1480" h="747" extrusionOk="0">
                  <a:moveTo>
                    <a:pt x="1442" y="1"/>
                  </a:moveTo>
                  <a:cubicBezTo>
                    <a:pt x="1429" y="1"/>
                    <a:pt x="1417" y="7"/>
                    <a:pt x="1404" y="20"/>
                  </a:cubicBezTo>
                  <a:cubicBezTo>
                    <a:pt x="1028" y="370"/>
                    <a:pt x="552" y="596"/>
                    <a:pt x="26" y="671"/>
                  </a:cubicBezTo>
                  <a:cubicBezTo>
                    <a:pt x="1" y="671"/>
                    <a:pt x="1" y="696"/>
                    <a:pt x="1" y="696"/>
                  </a:cubicBezTo>
                  <a:cubicBezTo>
                    <a:pt x="1" y="721"/>
                    <a:pt x="26" y="746"/>
                    <a:pt x="26" y="746"/>
                  </a:cubicBezTo>
                  <a:lnTo>
                    <a:pt x="51" y="746"/>
                  </a:lnTo>
                  <a:cubicBezTo>
                    <a:pt x="577" y="671"/>
                    <a:pt x="1078" y="446"/>
                    <a:pt x="1479" y="70"/>
                  </a:cubicBezTo>
                  <a:cubicBezTo>
                    <a:pt x="1479" y="70"/>
                    <a:pt x="1479" y="45"/>
                    <a:pt x="1479" y="20"/>
                  </a:cubicBezTo>
                  <a:cubicBezTo>
                    <a:pt x="1467" y="7"/>
                    <a:pt x="1454"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
            <p:cNvSpPr/>
            <p:nvPr/>
          </p:nvSpPr>
          <p:spPr>
            <a:xfrm>
              <a:off x="5161175" y="1551125"/>
              <a:ext cx="39500" cy="19100"/>
            </a:xfrm>
            <a:custGeom>
              <a:avLst/>
              <a:gdLst/>
              <a:ahLst/>
              <a:cxnLst/>
              <a:rect l="l" t="t" r="r" b="b"/>
              <a:pathLst>
                <a:path w="1580" h="764" extrusionOk="0">
                  <a:moveTo>
                    <a:pt x="1512" y="0"/>
                  </a:moveTo>
                  <a:cubicBezTo>
                    <a:pt x="1507" y="0"/>
                    <a:pt x="1505" y="3"/>
                    <a:pt x="1505" y="12"/>
                  </a:cubicBezTo>
                  <a:cubicBezTo>
                    <a:pt x="1054" y="337"/>
                    <a:pt x="552" y="563"/>
                    <a:pt x="26" y="688"/>
                  </a:cubicBezTo>
                  <a:cubicBezTo>
                    <a:pt x="1" y="688"/>
                    <a:pt x="1" y="713"/>
                    <a:pt x="1" y="738"/>
                  </a:cubicBezTo>
                  <a:cubicBezTo>
                    <a:pt x="1" y="763"/>
                    <a:pt x="26" y="763"/>
                    <a:pt x="51" y="763"/>
                  </a:cubicBezTo>
                  <a:cubicBezTo>
                    <a:pt x="602" y="663"/>
                    <a:pt x="1104" y="413"/>
                    <a:pt x="1555" y="87"/>
                  </a:cubicBezTo>
                  <a:cubicBezTo>
                    <a:pt x="1555" y="62"/>
                    <a:pt x="1580" y="37"/>
                    <a:pt x="1555" y="12"/>
                  </a:cubicBezTo>
                  <a:cubicBezTo>
                    <a:pt x="1538" y="12"/>
                    <a:pt x="152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
            <p:cNvSpPr/>
            <p:nvPr/>
          </p:nvSpPr>
          <p:spPr>
            <a:xfrm>
              <a:off x="5167450" y="1560175"/>
              <a:ext cx="43875" cy="17575"/>
            </a:xfrm>
            <a:custGeom>
              <a:avLst/>
              <a:gdLst/>
              <a:ahLst/>
              <a:cxnLst/>
              <a:rect l="l" t="t" r="r" b="b"/>
              <a:pathLst>
                <a:path w="1755" h="703" extrusionOk="0">
                  <a:moveTo>
                    <a:pt x="1680" y="0"/>
                  </a:moveTo>
                  <a:cubicBezTo>
                    <a:pt x="1128" y="226"/>
                    <a:pt x="577" y="452"/>
                    <a:pt x="26" y="627"/>
                  </a:cubicBezTo>
                  <a:cubicBezTo>
                    <a:pt x="1" y="627"/>
                    <a:pt x="1" y="652"/>
                    <a:pt x="1" y="677"/>
                  </a:cubicBezTo>
                  <a:cubicBezTo>
                    <a:pt x="1" y="702"/>
                    <a:pt x="26" y="702"/>
                    <a:pt x="51" y="702"/>
                  </a:cubicBezTo>
                  <a:cubicBezTo>
                    <a:pt x="602" y="527"/>
                    <a:pt x="1178" y="326"/>
                    <a:pt x="1705" y="101"/>
                  </a:cubicBezTo>
                  <a:cubicBezTo>
                    <a:pt x="1730" y="76"/>
                    <a:pt x="1755" y="51"/>
                    <a:pt x="1730" y="26"/>
                  </a:cubicBezTo>
                  <a:cubicBezTo>
                    <a:pt x="1730" y="0"/>
                    <a:pt x="1705" y="0"/>
                    <a:pt x="1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
            <p:cNvSpPr/>
            <p:nvPr/>
          </p:nvSpPr>
          <p:spPr>
            <a:xfrm>
              <a:off x="5171200" y="1573325"/>
              <a:ext cx="37625" cy="18200"/>
            </a:xfrm>
            <a:custGeom>
              <a:avLst/>
              <a:gdLst/>
              <a:ahLst/>
              <a:cxnLst/>
              <a:rect l="l" t="t" r="r" b="b"/>
              <a:pathLst>
                <a:path w="1505" h="728" extrusionOk="0">
                  <a:moveTo>
                    <a:pt x="1430" y="1"/>
                  </a:moveTo>
                  <a:cubicBezTo>
                    <a:pt x="1003" y="302"/>
                    <a:pt x="552" y="527"/>
                    <a:pt x="51" y="652"/>
                  </a:cubicBezTo>
                  <a:cubicBezTo>
                    <a:pt x="26" y="652"/>
                    <a:pt x="1" y="678"/>
                    <a:pt x="1" y="703"/>
                  </a:cubicBezTo>
                  <a:cubicBezTo>
                    <a:pt x="1" y="703"/>
                    <a:pt x="26" y="728"/>
                    <a:pt x="51" y="728"/>
                  </a:cubicBezTo>
                  <a:cubicBezTo>
                    <a:pt x="577" y="602"/>
                    <a:pt x="1054" y="377"/>
                    <a:pt x="1480" y="76"/>
                  </a:cubicBezTo>
                  <a:cubicBezTo>
                    <a:pt x="1505" y="51"/>
                    <a:pt x="1505" y="26"/>
                    <a:pt x="1505" y="26"/>
                  </a:cubicBezTo>
                  <a:cubicBezTo>
                    <a:pt x="1480" y="1"/>
                    <a:pt x="1455" y="1"/>
                    <a:pt x="1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
            <p:cNvSpPr/>
            <p:nvPr/>
          </p:nvSpPr>
          <p:spPr>
            <a:xfrm>
              <a:off x="5174350" y="1586200"/>
              <a:ext cx="35100" cy="16600"/>
            </a:xfrm>
            <a:custGeom>
              <a:avLst/>
              <a:gdLst/>
              <a:ahLst/>
              <a:cxnLst/>
              <a:rect l="l" t="t" r="r" b="b"/>
              <a:pathLst>
                <a:path w="1404" h="664" extrusionOk="0">
                  <a:moveTo>
                    <a:pt x="1353" y="1"/>
                  </a:moveTo>
                  <a:cubicBezTo>
                    <a:pt x="1345" y="1"/>
                    <a:pt x="1337" y="4"/>
                    <a:pt x="1329" y="12"/>
                  </a:cubicBezTo>
                  <a:cubicBezTo>
                    <a:pt x="928" y="288"/>
                    <a:pt x="501" y="488"/>
                    <a:pt x="50" y="589"/>
                  </a:cubicBezTo>
                  <a:cubicBezTo>
                    <a:pt x="25" y="589"/>
                    <a:pt x="0" y="614"/>
                    <a:pt x="0" y="639"/>
                  </a:cubicBezTo>
                  <a:cubicBezTo>
                    <a:pt x="25" y="664"/>
                    <a:pt x="25" y="664"/>
                    <a:pt x="50" y="664"/>
                  </a:cubicBezTo>
                  <a:cubicBezTo>
                    <a:pt x="527" y="564"/>
                    <a:pt x="978" y="363"/>
                    <a:pt x="1379" y="87"/>
                  </a:cubicBezTo>
                  <a:cubicBezTo>
                    <a:pt x="1404" y="62"/>
                    <a:pt x="1404" y="37"/>
                    <a:pt x="1379" y="12"/>
                  </a:cubicBezTo>
                  <a:cubicBezTo>
                    <a:pt x="1379" y="12"/>
                    <a:pt x="1368" y="1"/>
                    <a:pt x="1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
            <p:cNvSpPr/>
            <p:nvPr/>
          </p:nvSpPr>
          <p:spPr>
            <a:xfrm>
              <a:off x="5179975" y="1598125"/>
              <a:ext cx="35125" cy="16575"/>
            </a:xfrm>
            <a:custGeom>
              <a:avLst/>
              <a:gdLst/>
              <a:ahLst/>
              <a:cxnLst/>
              <a:rect l="l" t="t" r="r" b="b"/>
              <a:pathLst>
                <a:path w="1405" h="663" extrusionOk="0">
                  <a:moveTo>
                    <a:pt x="1362" y="0"/>
                  </a:moveTo>
                  <a:cubicBezTo>
                    <a:pt x="1357" y="0"/>
                    <a:pt x="1354" y="3"/>
                    <a:pt x="1354" y="11"/>
                  </a:cubicBezTo>
                  <a:cubicBezTo>
                    <a:pt x="928" y="237"/>
                    <a:pt x="502" y="437"/>
                    <a:pt x="51" y="588"/>
                  </a:cubicBezTo>
                  <a:cubicBezTo>
                    <a:pt x="26" y="588"/>
                    <a:pt x="1" y="613"/>
                    <a:pt x="26" y="638"/>
                  </a:cubicBezTo>
                  <a:cubicBezTo>
                    <a:pt x="26" y="663"/>
                    <a:pt x="51" y="663"/>
                    <a:pt x="51" y="663"/>
                  </a:cubicBezTo>
                  <a:lnTo>
                    <a:pt x="76" y="663"/>
                  </a:lnTo>
                  <a:cubicBezTo>
                    <a:pt x="527" y="513"/>
                    <a:pt x="978" y="312"/>
                    <a:pt x="1379" y="87"/>
                  </a:cubicBezTo>
                  <a:cubicBezTo>
                    <a:pt x="1404" y="61"/>
                    <a:pt x="1404" y="36"/>
                    <a:pt x="1404" y="11"/>
                  </a:cubicBezTo>
                  <a:cubicBezTo>
                    <a:pt x="1388" y="11"/>
                    <a:pt x="137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
            <p:cNvSpPr/>
            <p:nvPr/>
          </p:nvSpPr>
          <p:spPr>
            <a:xfrm>
              <a:off x="5191875" y="1607175"/>
              <a:ext cx="27600" cy="13800"/>
            </a:xfrm>
            <a:custGeom>
              <a:avLst/>
              <a:gdLst/>
              <a:ahLst/>
              <a:cxnLst/>
              <a:rect l="l" t="t" r="r" b="b"/>
              <a:pathLst>
                <a:path w="1104" h="552" extrusionOk="0">
                  <a:moveTo>
                    <a:pt x="1029" y="0"/>
                  </a:moveTo>
                  <a:cubicBezTo>
                    <a:pt x="753" y="251"/>
                    <a:pt x="402" y="426"/>
                    <a:pt x="51" y="476"/>
                  </a:cubicBezTo>
                  <a:cubicBezTo>
                    <a:pt x="26" y="476"/>
                    <a:pt x="1" y="501"/>
                    <a:pt x="1" y="527"/>
                  </a:cubicBezTo>
                  <a:cubicBezTo>
                    <a:pt x="1" y="552"/>
                    <a:pt x="26" y="552"/>
                    <a:pt x="51" y="552"/>
                  </a:cubicBezTo>
                  <a:cubicBezTo>
                    <a:pt x="427" y="501"/>
                    <a:pt x="803" y="326"/>
                    <a:pt x="1079" y="75"/>
                  </a:cubicBezTo>
                  <a:cubicBezTo>
                    <a:pt x="1104" y="50"/>
                    <a:pt x="1104" y="25"/>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
            <p:cNvSpPr/>
            <p:nvPr/>
          </p:nvSpPr>
          <p:spPr>
            <a:xfrm>
              <a:off x="5199400" y="1617200"/>
              <a:ext cx="23850" cy="14425"/>
            </a:xfrm>
            <a:custGeom>
              <a:avLst/>
              <a:gdLst/>
              <a:ahLst/>
              <a:cxnLst/>
              <a:rect l="l" t="t" r="r" b="b"/>
              <a:pathLst>
                <a:path w="954" h="577" extrusionOk="0">
                  <a:moveTo>
                    <a:pt x="878" y="0"/>
                  </a:moveTo>
                  <a:lnTo>
                    <a:pt x="26" y="476"/>
                  </a:lnTo>
                  <a:cubicBezTo>
                    <a:pt x="26" y="501"/>
                    <a:pt x="1" y="527"/>
                    <a:pt x="26" y="552"/>
                  </a:cubicBezTo>
                  <a:cubicBezTo>
                    <a:pt x="26" y="552"/>
                    <a:pt x="51" y="577"/>
                    <a:pt x="51" y="577"/>
                  </a:cubicBezTo>
                  <a:cubicBezTo>
                    <a:pt x="51" y="577"/>
                    <a:pt x="76" y="577"/>
                    <a:pt x="76" y="552"/>
                  </a:cubicBezTo>
                  <a:lnTo>
                    <a:pt x="928" y="75"/>
                  </a:lnTo>
                  <a:cubicBezTo>
                    <a:pt x="953" y="75"/>
                    <a:pt x="953" y="50"/>
                    <a:pt x="928" y="25"/>
                  </a:cubicBezTo>
                  <a:cubicBezTo>
                    <a:pt x="928" y="0"/>
                    <a:pt x="903"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
            <p:cNvSpPr/>
            <p:nvPr/>
          </p:nvSpPr>
          <p:spPr>
            <a:xfrm>
              <a:off x="5206300" y="1627225"/>
              <a:ext cx="21950" cy="13175"/>
            </a:xfrm>
            <a:custGeom>
              <a:avLst/>
              <a:gdLst/>
              <a:ahLst/>
              <a:cxnLst/>
              <a:rect l="l" t="t" r="r" b="b"/>
              <a:pathLst>
                <a:path w="878" h="527" extrusionOk="0">
                  <a:moveTo>
                    <a:pt x="802" y="0"/>
                  </a:moveTo>
                  <a:cubicBezTo>
                    <a:pt x="527" y="126"/>
                    <a:pt x="276" y="276"/>
                    <a:pt x="26" y="451"/>
                  </a:cubicBezTo>
                  <a:cubicBezTo>
                    <a:pt x="0" y="476"/>
                    <a:pt x="0" y="501"/>
                    <a:pt x="26" y="527"/>
                  </a:cubicBezTo>
                  <a:lnTo>
                    <a:pt x="76" y="527"/>
                  </a:lnTo>
                  <a:cubicBezTo>
                    <a:pt x="326" y="351"/>
                    <a:pt x="577" y="201"/>
                    <a:pt x="853" y="75"/>
                  </a:cubicBezTo>
                  <a:cubicBezTo>
                    <a:pt x="878" y="75"/>
                    <a:pt x="878" y="50"/>
                    <a:pt x="878" y="25"/>
                  </a:cubicBezTo>
                  <a:cubicBezTo>
                    <a:pt x="853" y="0"/>
                    <a:pt x="828"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
            <p:cNvSpPr/>
            <p:nvPr/>
          </p:nvSpPr>
          <p:spPr>
            <a:xfrm>
              <a:off x="5213825" y="1635375"/>
              <a:ext cx="16300" cy="10050"/>
            </a:xfrm>
            <a:custGeom>
              <a:avLst/>
              <a:gdLst/>
              <a:ahLst/>
              <a:cxnLst/>
              <a:rect l="l" t="t" r="r" b="b"/>
              <a:pathLst>
                <a:path w="652" h="402" extrusionOk="0">
                  <a:moveTo>
                    <a:pt x="577" y="0"/>
                  </a:moveTo>
                  <a:cubicBezTo>
                    <a:pt x="426" y="150"/>
                    <a:pt x="251" y="276"/>
                    <a:pt x="25" y="326"/>
                  </a:cubicBezTo>
                  <a:cubicBezTo>
                    <a:pt x="25" y="326"/>
                    <a:pt x="0" y="351"/>
                    <a:pt x="0" y="376"/>
                  </a:cubicBezTo>
                  <a:cubicBezTo>
                    <a:pt x="0" y="401"/>
                    <a:pt x="25" y="401"/>
                    <a:pt x="50" y="401"/>
                  </a:cubicBezTo>
                  <a:cubicBezTo>
                    <a:pt x="276" y="351"/>
                    <a:pt x="476" y="226"/>
                    <a:pt x="627" y="75"/>
                  </a:cubicBezTo>
                  <a:cubicBezTo>
                    <a:pt x="652" y="50"/>
                    <a:pt x="652"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
            <p:cNvSpPr/>
            <p:nvPr/>
          </p:nvSpPr>
          <p:spPr>
            <a:xfrm>
              <a:off x="5153675" y="1526050"/>
              <a:ext cx="21950" cy="11600"/>
            </a:xfrm>
            <a:custGeom>
              <a:avLst/>
              <a:gdLst/>
              <a:ahLst/>
              <a:cxnLst/>
              <a:rect l="l" t="t" r="r" b="b"/>
              <a:pathLst>
                <a:path w="878" h="464" extrusionOk="0">
                  <a:moveTo>
                    <a:pt x="826" y="1"/>
                  </a:moveTo>
                  <a:cubicBezTo>
                    <a:pt x="819" y="1"/>
                    <a:pt x="811" y="4"/>
                    <a:pt x="802" y="12"/>
                  </a:cubicBezTo>
                  <a:cubicBezTo>
                    <a:pt x="552" y="162"/>
                    <a:pt x="301" y="288"/>
                    <a:pt x="25" y="388"/>
                  </a:cubicBezTo>
                  <a:cubicBezTo>
                    <a:pt x="0" y="388"/>
                    <a:pt x="0" y="413"/>
                    <a:pt x="0" y="438"/>
                  </a:cubicBezTo>
                  <a:cubicBezTo>
                    <a:pt x="0" y="463"/>
                    <a:pt x="25" y="463"/>
                    <a:pt x="50" y="463"/>
                  </a:cubicBezTo>
                  <a:cubicBezTo>
                    <a:pt x="326" y="363"/>
                    <a:pt x="602" y="238"/>
                    <a:pt x="852" y="87"/>
                  </a:cubicBezTo>
                  <a:cubicBezTo>
                    <a:pt x="877" y="62"/>
                    <a:pt x="877" y="37"/>
                    <a:pt x="852" y="12"/>
                  </a:cubicBezTo>
                  <a:cubicBezTo>
                    <a:pt x="852" y="12"/>
                    <a:pt x="841" y="1"/>
                    <a:pt x="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
            <p:cNvSpPr/>
            <p:nvPr/>
          </p:nvSpPr>
          <p:spPr>
            <a:xfrm>
              <a:off x="5151150" y="1512550"/>
              <a:ext cx="21975" cy="12550"/>
            </a:xfrm>
            <a:custGeom>
              <a:avLst/>
              <a:gdLst/>
              <a:ahLst/>
              <a:cxnLst/>
              <a:rect l="l" t="t" r="r" b="b"/>
              <a:pathLst>
                <a:path w="879" h="502" extrusionOk="0">
                  <a:moveTo>
                    <a:pt x="803" y="1"/>
                  </a:moveTo>
                  <a:cubicBezTo>
                    <a:pt x="577" y="176"/>
                    <a:pt x="302" y="301"/>
                    <a:pt x="51" y="402"/>
                  </a:cubicBezTo>
                  <a:cubicBezTo>
                    <a:pt x="26" y="427"/>
                    <a:pt x="1" y="452"/>
                    <a:pt x="26" y="452"/>
                  </a:cubicBezTo>
                  <a:cubicBezTo>
                    <a:pt x="26" y="477"/>
                    <a:pt x="26" y="502"/>
                    <a:pt x="51" y="502"/>
                  </a:cubicBezTo>
                  <a:cubicBezTo>
                    <a:pt x="51" y="502"/>
                    <a:pt x="76" y="502"/>
                    <a:pt x="76" y="477"/>
                  </a:cubicBezTo>
                  <a:cubicBezTo>
                    <a:pt x="352" y="377"/>
                    <a:pt x="602" y="251"/>
                    <a:pt x="853" y="76"/>
                  </a:cubicBezTo>
                  <a:cubicBezTo>
                    <a:pt x="878" y="51"/>
                    <a:pt x="878" y="26"/>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
            <p:cNvSpPr/>
            <p:nvPr/>
          </p:nvSpPr>
          <p:spPr>
            <a:xfrm>
              <a:off x="5151150" y="1504400"/>
              <a:ext cx="11325" cy="7550"/>
            </a:xfrm>
            <a:custGeom>
              <a:avLst/>
              <a:gdLst/>
              <a:ahLst/>
              <a:cxnLst/>
              <a:rect l="l" t="t" r="r" b="b"/>
              <a:pathLst>
                <a:path w="453" h="302" extrusionOk="0">
                  <a:moveTo>
                    <a:pt x="377" y="1"/>
                  </a:moveTo>
                  <a:cubicBezTo>
                    <a:pt x="277" y="101"/>
                    <a:pt x="151" y="176"/>
                    <a:pt x="26" y="201"/>
                  </a:cubicBezTo>
                  <a:cubicBezTo>
                    <a:pt x="1" y="226"/>
                    <a:pt x="1" y="252"/>
                    <a:pt x="1" y="277"/>
                  </a:cubicBezTo>
                  <a:cubicBezTo>
                    <a:pt x="1" y="277"/>
                    <a:pt x="26" y="302"/>
                    <a:pt x="26" y="302"/>
                  </a:cubicBezTo>
                  <a:lnTo>
                    <a:pt x="51" y="302"/>
                  </a:lnTo>
                  <a:cubicBezTo>
                    <a:pt x="201" y="252"/>
                    <a:pt x="327" y="176"/>
                    <a:pt x="427" y="76"/>
                  </a:cubicBezTo>
                  <a:cubicBezTo>
                    <a:pt x="452" y="51"/>
                    <a:pt x="452" y="26"/>
                    <a:pt x="427" y="26"/>
                  </a:cubicBezTo>
                  <a:cubicBezTo>
                    <a:pt x="427" y="1"/>
                    <a:pt x="402"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
            <p:cNvSpPr/>
            <p:nvPr/>
          </p:nvSpPr>
          <p:spPr>
            <a:xfrm>
              <a:off x="4948150" y="1795775"/>
              <a:ext cx="111550" cy="38225"/>
            </a:xfrm>
            <a:custGeom>
              <a:avLst/>
              <a:gdLst/>
              <a:ahLst/>
              <a:cxnLst/>
              <a:rect l="l" t="t" r="r" b="b"/>
              <a:pathLst>
                <a:path w="4462" h="1529" extrusionOk="0">
                  <a:moveTo>
                    <a:pt x="4412" y="0"/>
                  </a:moveTo>
                  <a:cubicBezTo>
                    <a:pt x="3158" y="577"/>
                    <a:pt x="1855" y="1053"/>
                    <a:pt x="502" y="1404"/>
                  </a:cubicBezTo>
                  <a:cubicBezTo>
                    <a:pt x="410" y="1419"/>
                    <a:pt x="319" y="1443"/>
                    <a:pt x="228" y="1443"/>
                  </a:cubicBezTo>
                  <a:cubicBezTo>
                    <a:pt x="169" y="1443"/>
                    <a:pt x="110" y="1433"/>
                    <a:pt x="51" y="1404"/>
                  </a:cubicBezTo>
                  <a:cubicBezTo>
                    <a:pt x="51" y="1396"/>
                    <a:pt x="49" y="1393"/>
                    <a:pt x="45" y="1393"/>
                  </a:cubicBezTo>
                  <a:cubicBezTo>
                    <a:pt x="36" y="1393"/>
                    <a:pt x="18" y="1411"/>
                    <a:pt x="1" y="1429"/>
                  </a:cubicBezTo>
                  <a:cubicBezTo>
                    <a:pt x="1" y="1429"/>
                    <a:pt x="1" y="1454"/>
                    <a:pt x="26" y="1479"/>
                  </a:cubicBezTo>
                  <a:cubicBezTo>
                    <a:pt x="76" y="1504"/>
                    <a:pt x="151" y="1529"/>
                    <a:pt x="251" y="1529"/>
                  </a:cubicBezTo>
                  <a:cubicBezTo>
                    <a:pt x="326" y="1529"/>
                    <a:pt x="427" y="1504"/>
                    <a:pt x="527" y="1479"/>
                  </a:cubicBezTo>
                  <a:cubicBezTo>
                    <a:pt x="1880" y="1128"/>
                    <a:pt x="3184" y="652"/>
                    <a:pt x="4437" y="75"/>
                  </a:cubicBezTo>
                  <a:cubicBezTo>
                    <a:pt x="4462" y="75"/>
                    <a:pt x="4462" y="50"/>
                    <a:pt x="4462" y="25"/>
                  </a:cubicBezTo>
                  <a:cubicBezTo>
                    <a:pt x="4462" y="0"/>
                    <a:pt x="4437" y="0"/>
                    <a:pt x="4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
            <p:cNvSpPr/>
            <p:nvPr/>
          </p:nvSpPr>
          <p:spPr>
            <a:xfrm>
              <a:off x="4950650" y="1788875"/>
              <a:ext cx="96525" cy="36375"/>
            </a:xfrm>
            <a:custGeom>
              <a:avLst/>
              <a:gdLst/>
              <a:ahLst/>
              <a:cxnLst/>
              <a:rect l="l" t="t" r="r" b="b"/>
              <a:pathLst>
                <a:path w="3861" h="1455" extrusionOk="0">
                  <a:moveTo>
                    <a:pt x="3810" y="0"/>
                  </a:moveTo>
                  <a:cubicBezTo>
                    <a:pt x="2607" y="602"/>
                    <a:pt x="1354" y="1078"/>
                    <a:pt x="51" y="1379"/>
                  </a:cubicBezTo>
                  <a:cubicBezTo>
                    <a:pt x="26" y="1379"/>
                    <a:pt x="1" y="1404"/>
                    <a:pt x="1" y="1429"/>
                  </a:cubicBezTo>
                  <a:cubicBezTo>
                    <a:pt x="26" y="1429"/>
                    <a:pt x="26" y="1454"/>
                    <a:pt x="51" y="1454"/>
                  </a:cubicBezTo>
                  <a:lnTo>
                    <a:pt x="76" y="1454"/>
                  </a:lnTo>
                  <a:cubicBezTo>
                    <a:pt x="1379" y="1153"/>
                    <a:pt x="2632" y="702"/>
                    <a:pt x="3835" y="76"/>
                  </a:cubicBezTo>
                  <a:cubicBezTo>
                    <a:pt x="3860" y="76"/>
                    <a:pt x="3860" y="51"/>
                    <a:pt x="3860" y="25"/>
                  </a:cubicBezTo>
                  <a:cubicBezTo>
                    <a:pt x="3835" y="0"/>
                    <a:pt x="3810" y="0"/>
                    <a:pt x="3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
            <p:cNvSpPr/>
            <p:nvPr/>
          </p:nvSpPr>
          <p:spPr>
            <a:xfrm>
              <a:off x="4950025" y="1776975"/>
              <a:ext cx="89625" cy="34475"/>
            </a:xfrm>
            <a:custGeom>
              <a:avLst/>
              <a:gdLst/>
              <a:ahLst/>
              <a:cxnLst/>
              <a:rect l="l" t="t" r="r" b="b"/>
              <a:pathLst>
                <a:path w="3585" h="1379" extrusionOk="0">
                  <a:moveTo>
                    <a:pt x="3510" y="0"/>
                  </a:moveTo>
                  <a:cubicBezTo>
                    <a:pt x="2382" y="527"/>
                    <a:pt x="1229" y="953"/>
                    <a:pt x="51" y="1278"/>
                  </a:cubicBezTo>
                  <a:cubicBezTo>
                    <a:pt x="26" y="1303"/>
                    <a:pt x="1" y="1303"/>
                    <a:pt x="1" y="1329"/>
                  </a:cubicBezTo>
                  <a:cubicBezTo>
                    <a:pt x="26" y="1354"/>
                    <a:pt x="26" y="1379"/>
                    <a:pt x="51" y="1379"/>
                  </a:cubicBezTo>
                  <a:cubicBezTo>
                    <a:pt x="1254" y="1028"/>
                    <a:pt x="2432" y="602"/>
                    <a:pt x="3535" y="75"/>
                  </a:cubicBezTo>
                  <a:cubicBezTo>
                    <a:pt x="3560" y="75"/>
                    <a:pt x="3585" y="50"/>
                    <a:pt x="3560" y="25"/>
                  </a:cubicBezTo>
                  <a:cubicBezTo>
                    <a:pt x="3560" y="0"/>
                    <a:pt x="3535" y="0"/>
                    <a:pt x="3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
            <p:cNvSpPr/>
            <p:nvPr/>
          </p:nvSpPr>
          <p:spPr>
            <a:xfrm>
              <a:off x="4950650" y="1764800"/>
              <a:ext cx="86500" cy="32875"/>
            </a:xfrm>
            <a:custGeom>
              <a:avLst/>
              <a:gdLst/>
              <a:ahLst/>
              <a:cxnLst/>
              <a:rect l="l" t="t" r="r" b="b"/>
              <a:pathLst>
                <a:path w="3460" h="1315" extrusionOk="0">
                  <a:moveTo>
                    <a:pt x="3406" y="1"/>
                  </a:moveTo>
                  <a:cubicBezTo>
                    <a:pt x="3399" y="1"/>
                    <a:pt x="3392" y="4"/>
                    <a:pt x="3384" y="11"/>
                  </a:cubicBezTo>
                  <a:cubicBezTo>
                    <a:pt x="2332" y="537"/>
                    <a:pt x="1204" y="963"/>
                    <a:pt x="26" y="1214"/>
                  </a:cubicBezTo>
                  <a:cubicBezTo>
                    <a:pt x="1" y="1214"/>
                    <a:pt x="1" y="1239"/>
                    <a:pt x="1" y="1264"/>
                  </a:cubicBezTo>
                  <a:cubicBezTo>
                    <a:pt x="1" y="1289"/>
                    <a:pt x="26" y="1314"/>
                    <a:pt x="51" y="1314"/>
                  </a:cubicBezTo>
                  <a:cubicBezTo>
                    <a:pt x="51" y="1314"/>
                    <a:pt x="51" y="1289"/>
                    <a:pt x="51" y="1289"/>
                  </a:cubicBezTo>
                  <a:cubicBezTo>
                    <a:pt x="1229" y="1039"/>
                    <a:pt x="2357" y="638"/>
                    <a:pt x="3409" y="86"/>
                  </a:cubicBezTo>
                  <a:cubicBezTo>
                    <a:pt x="3434" y="86"/>
                    <a:pt x="3459" y="36"/>
                    <a:pt x="3434" y="36"/>
                  </a:cubicBezTo>
                  <a:cubicBezTo>
                    <a:pt x="3434" y="18"/>
                    <a:pt x="3422" y="1"/>
                    <a:pt x="3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
            <p:cNvSpPr/>
            <p:nvPr/>
          </p:nvSpPr>
          <p:spPr>
            <a:xfrm>
              <a:off x="4949400" y="1762550"/>
              <a:ext cx="65200" cy="23225"/>
            </a:xfrm>
            <a:custGeom>
              <a:avLst/>
              <a:gdLst/>
              <a:ahLst/>
              <a:cxnLst/>
              <a:rect l="l" t="t" r="r" b="b"/>
              <a:pathLst>
                <a:path w="2608" h="929" extrusionOk="0">
                  <a:moveTo>
                    <a:pt x="2532" y="1"/>
                  </a:moveTo>
                  <a:cubicBezTo>
                    <a:pt x="1730" y="327"/>
                    <a:pt x="878" y="602"/>
                    <a:pt x="26" y="828"/>
                  </a:cubicBezTo>
                  <a:cubicBezTo>
                    <a:pt x="1" y="853"/>
                    <a:pt x="1" y="878"/>
                    <a:pt x="1" y="903"/>
                  </a:cubicBezTo>
                  <a:cubicBezTo>
                    <a:pt x="1" y="903"/>
                    <a:pt x="26" y="928"/>
                    <a:pt x="51" y="928"/>
                  </a:cubicBezTo>
                  <a:cubicBezTo>
                    <a:pt x="903" y="703"/>
                    <a:pt x="1755" y="427"/>
                    <a:pt x="2557" y="76"/>
                  </a:cubicBezTo>
                  <a:cubicBezTo>
                    <a:pt x="2582" y="76"/>
                    <a:pt x="2607" y="51"/>
                    <a:pt x="2582" y="26"/>
                  </a:cubicBezTo>
                  <a:cubicBezTo>
                    <a:pt x="2582" y="1"/>
                    <a:pt x="2557"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
            <p:cNvSpPr/>
            <p:nvPr/>
          </p:nvSpPr>
          <p:spPr>
            <a:xfrm>
              <a:off x="4931225" y="1693175"/>
              <a:ext cx="58300" cy="21775"/>
            </a:xfrm>
            <a:custGeom>
              <a:avLst/>
              <a:gdLst/>
              <a:ahLst/>
              <a:cxnLst/>
              <a:rect l="l" t="t" r="r" b="b"/>
              <a:pathLst>
                <a:path w="2332" h="871" extrusionOk="0">
                  <a:moveTo>
                    <a:pt x="2294" y="0"/>
                  </a:moveTo>
                  <a:cubicBezTo>
                    <a:pt x="2282" y="0"/>
                    <a:pt x="2269" y="6"/>
                    <a:pt x="2257" y="19"/>
                  </a:cubicBezTo>
                  <a:cubicBezTo>
                    <a:pt x="1605" y="420"/>
                    <a:pt x="828" y="696"/>
                    <a:pt x="51" y="796"/>
                  </a:cubicBezTo>
                  <a:cubicBezTo>
                    <a:pt x="26" y="796"/>
                    <a:pt x="1" y="821"/>
                    <a:pt x="1" y="846"/>
                  </a:cubicBezTo>
                  <a:cubicBezTo>
                    <a:pt x="1" y="871"/>
                    <a:pt x="26" y="871"/>
                    <a:pt x="51" y="871"/>
                  </a:cubicBezTo>
                  <a:cubicBezTo>
                    <a:pt x="853" y="771"/>
                    <a:pt x="1630" y="495"/>
                    <a:pt x="2307" y="94"/>
                  </a:cubicBezTo>
                  <a:cubicBezTo>
                    <a:pt x="2332" y="69"/>
                    <a:pt x="2332" y="44"/>
                    <a:pt x="2332" y="19"/>
                  </a:cubicBezTo>
                  <a:cubicBezTo>
                    <a:pt x="2319" y="6"/>
                    <a:pt x="2307"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
            <p:cNvSpPr/>
            <p:nvPr/>
          </p:nvSpPr>
          <p:spPr>
            <a:xfrm>
              <a:off x="5000775" y="1686125"/>
              <a:ext cx="13200" cy="5650"/>
            </a:xfrm>
            <a:custGeom>
              <a:avLst/>
              <a:gdLst/>
              <a:ahLst/>
              <a:cxnLst/>
              <a:rect l="l" t="t" r="r" b="b"/>
              <a:pathLst>
                <a:path w="528" h="226" extrusionOk="0">
                  <a:moveTo>
                    <a:pt x="452" y="0"/>
                  </a:moveTo>
                  <a:cubicBezTo>
                    <a:pt x="327" y="50"/>
                    <a:pt x="176" y="100"/>
                    <a:pt x="26" y="125"/>
                  </a:cubicBezTo>
                  <a:cubicBezTo>
                    <a:pt x="1" y="150"/>
                    <a:pt x="1" y="176"/>
                    <a:pt x="1" y="176"/>
                  </a:cubicBezTo>
                  <a:cubicBezTo>
                    <a:pt x="1" y="201"/>
                    <a:pt x="26" y="226"/>
                    <a:pt x="51" y="226"/>
                  </a:cubicBezTo>
                  <a:cubicBezTo>
                    <a:pt x="201" y="201"/>
                    <a:pt x="352" y="150"/>
                    <a:pt x="502" y="75"/>
                  </a:cubicBezTo>
                  <a:cubicBezTo>
                    <a:pt x="502" y="75"/>
                    <a:pt x="527" y="50"/>
                    <a:pt x="502" y="25"/>
                  </a:cubicBezTo>
                  <a:cubicBezTo>
                    <a:pt x="502" y="0"/>
                    <a:pt x="477"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
            <p:cNvSpPr/>
            <p:nvPr/>
          </p:nvSpPr>
          <p:spPr>
            <a:xfrm>
              <a:off x="4791500" y="1956800"/>
              <a:ext cx="64575" cy="23825"/>
            </a:xfrm>
            <a:custGeom>
              <a:avLst/>
              <a:gdLst/>
              <a:ahLst/>
              <a:cxnLst/>
              <a:rect l="l" t="t" r="r" b="b"/>
              <a:pathLst>
                <a:path w="2583" h="953" extrusionOk="0">
                  <a:moveTo>
                    <a:pt x="2507" y="0"/>
                  </a:moveTo>
                  <a:cubicBezTo>
                    <a:pt x="1680" y="226"/>
                    <a:pt x="853" y="527"/>
                    <a:pt x="51" y="877"/>
                  </a:cubicBezTo>
                  <a:cubicBezTo>
                    <a:pt x="26" y="903"/>
                    <a:pt x="1" y="928"/>
                    <a:pt x="26" y="928"/>
                  </a:cubicBezTo>
                  <a:cubicBezTo>
                    <a:pt x="26" y="953"/>
                    <a:pt x="51" y="953"/>
                    <a:pt x="51" y="953"/>
                  </a:cubicBezTo>
                  <a:lnTo>
                    <a:pt x="76" y="953"/>
                  </a:lnTo>
                  <a:cubicBezTo>
                    <a:pt x="878" y="602"/>
                    <a:pt x="1705" y="326"/>
                    <a:pt x="2532" y="75"/>
                  </a:cubicBezTo>
                  <a:cubicBezTo>
                    <a:pt x="2557" y="75"/>
                    <a:pt x="2582" y="50"/>
                    <a:pt x="2557" y="25"/>
                  </a:cubicBezTo>
                  <a:cubicBezTo>
                    <a:pt x="2557" y="0"/>
                    <a:pt x="2532" y="0"/>
                    <a:pt x="2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
            <p:cNvSpPr/>
            <p:nvPr/>
          </p:nvSpPr>
          <p:spPr>
            <a:xfrm>
              <a:off x="4794650" y="1961175"/>
              <a:ext cx="72700" cy="27600"/>
            </a:xfrm>
            <a:custGeom>
              <a:avLst/>
              <a:gdLst/>
              <a:ahLst/>
              <a:cxnLst/>
              <a:rect l="l" t="t" r="r" b="b"/>
              <a:pathLst>
                <a:path w="2908" h="1104" extrusionOk="0">
                  <a:moveTo>
                    <a:pt x="2857" y="1"/>
                  </a:moveTo>
                  <a:cubicBezTo>
                    <a:pt x="1930" y="377"/>
                    <a:pt x="1003" y="728"/>
                    <a:pt x="50" y="1003"/>
                  </a:cubicBezTo>
                  <a:cubicBezTo>
                    <a:pt x="25" y="1028"/>
                    <a:pt x="0" y="1053"/>
                    <a:pt x="25" y="1078"/>
                  </a:cubicBezTo>
                  <a:cubicBezTo>
                    <a:pt x="25" y="1078"/>
                    <a:pt x="25" y="1103"/>
                    <a:pt x="50" y="1103"/>
                  </a:cubicBezTo>
                  <a:lnTo>
                    <a:pt x="75" y="1103"/>
                  </a:lnTo>
                  <a:cubicBezTo>
                    <a:pt x="1028" y="803"/>
                    <a:pt x="1955" y="452"/>
                    <a:pt x="2882" y="76"/>
                  </a:cubicBezTo>
                  <a:cubicBezTo>
                    <a:pt x="2907" y="76"/>
                    <a:pt x="2907" y="51"/>
                    <a:pt x="2907" y="26"/>
                  </a:cubicBezTo>
                  <a:cubicBezTo>
                    <a:pt x="2907" y="1"/>
                    <a:pt x="2882" y="1"/>
                    <a:pt x="2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
            <p:cNvSpPr/>
            <p:nvPr/>
          </p:nvSpPr>
          <p:spPr>
            <a:xfrm>
              <a:off x="4802800" y="1969325"/>
              <a:ext cx="70825" cy="28225"/>
            </a:xfrm>
            <a:custGeom>
              <a:avLst/>
              <a:gdLst/>
              <a:ahLst/>
              <a:cxnLst/>
              <a:rect l="l" t="t" r="r" b="b"/>
              <a:pathLst>
                <a:path w="2833" h="1129" extrusionOk="0">
                  <a:moveTo>
                    <a:pt x="2782" y="0"/>
                  </a:moveTo>
                  <a:cubicBezTo>
                    <a:pt x="1880" y="402"/>
                    <a:pt x="952" y="752"/>
                    <a:pt x="25" y="1053"/>
                  </a:cubicBezTo>
                  <a:cubicBezTo>
                    <a:pt x="0" y="1053"/>
                    <a:pt x="0" y="1078"/>
                    <a:pt x="0" y="1103"/>
                  </a:cubicBezTo>
                  <a:cubicBezTo>
                    <a:pt x="0" y="1128"/>
                    <a:pt x="25" y="1128"/>
                    <a:pt x="25" y="1128"/>
                  </a:cubicBezTo>
                  <a:lnTo>
                    <a:pt x="50" y="1128"/>
                  </a:lnTo>
                  <a:cubicBezTo>
                    <a:pt x="977" y="828"/>
                    <a:pt x="1905" y="477"/>
                    <a:pt x="2807" y="101"/>
                  </a:cubicBezTo>
                  <a:cubicBezTo>
                    <a:pt x="2832" y="76"/>
                    <a:pt x="2832" y="51"/>
                    <a:pt x="2832" y="26"/>
                  </a:cubicBezTo>
                  <a:cubicBezTo>
                    <a:pt x="2807" y="0"/>
                    <a:pt x="2782"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
            <p:cNvSpPr/>
            <p:nvPr/>
          </p:nvSpPr>
          <p:spPr>
            <a:xfrm>
              <a:off x="4809050" y="1978100"/>
              <a:ext cx="72700" cy="27600"/>
            </a:xfrm>
            <a:custGeom>
              <a:avLst/>
              <a:gdLst/>
              <a:ahLst/>
              <a:cxnLst/>
              <a:rect l="l" t="t" r="r" b="b"/>
              <a:pathLst>
                <a:path w="2908" h="1104" extrusionOk="0">
                  <a:moveTo>
                    <a:pt x="2833" y="0"/>
                  </a:moveTo>
                  <a:cubicBezTo>
                    <a:pt x="1930" y="426"/>
                    <a:pt x="978" y="752"/>
                    <a:pt x="26" y="1003"/>
                  </a:cubicBezTo>
                  <a:cubicBezTo>
                    <a:pt x="1" y="1028"/>
                    <a:pt x="1" y="1053"/>
                    <a:pt x="1" y="1078"/>
                  </a:cubicBezTo>
                  <a:cubicBezTo>
                    <a:pt x="1" y="1078"/>
                    <a:pt x="26" y="1103"/>
                    <a:pt x="51" y="1103"/>
                  </a:cubicBezTo>
                  <a:cubicBezTo>
                    <a:pt x="1028" y="827"/>
                    <a:pt x="1956" y="502"/>
                    <a:pt x="2883" y="76"/>
                  </a:cubicBezTo>
                  <a:cubicBezTo>
                    <a:pt x="2883" y="76"/>
                    <a:pt x="2908" y="51"/>
                    <a:pt x="2883" y="25"/>
                  </a:cubicBezTo>
                  <a:cubicBezTo>
                    <a:pt x="2883" y="0"/>
                    <a:pt x="2858"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
            <p:cNvSpPr/>
            <p:nvPr/>
          </p:nvSpPr>
          <p:spPr>
            <a:xfrm>
              <a:off x="4813450" y="1989725"/>
              <a:ext cx="72075" cy="24100"/>
            </a:xfrm>
            <a:custGeom>
              <a:avLst/>
              <a:gdLst/>
              <a:ahLst/>
              <a:cxnLst/>
              <a:rect l="l" t="t" r="r" b="b"/>
              <a:pathLst>
                <a:path w="2883" h="964" extrusionOk="0">
                  <a:moveTo>
                    <a:pt x="2840" y="0"/>
                  </a:moveTo>
                  <a:cubicBezTo>
                    <a:pt x="2835" y="0"/>
                    <a:pt x="2832" y="3"/>
                    <a:pt x="2832" y="12"/>
                  </a:cubicBezTo>
                  <a:cubicBezTo>
                    <a:pt x="1930" y="413"/>
                    <a:pt x="1003" y="713"/>
                    <a:pt x="25" y="889"/>
                  </a:cubicBezTo>
                  <a:cubicBezTo>
                    <a:pt x="25" y="889"/>
                    <a:pt x="0" y="914"/>
                    <a:pt x="0" y="939"/>
                  </a:cubicBezTo>
                  <a:cubicBezTo>
                    <a:pt x="0" y="964"/>
                    <a:pt x="25" y="964"/>
                    <a:pt x="50" y="964"/>
                  </a:cubicBezTo>
                  <a:cubicBezTo>
                    <a:pt x="1028" y="789"/>
                    <a:pt x="1955" y="488"/>
                    <a:pt x="2857" y="87"/>
                  </a:cubicBezTo>
                  <a:cubicBezTo>
                    <a:pt x="2882" y="62"/>
                    <a:pt x="2882" y="37"/>
                    <a:pt x="2882" y="12"/>
                  </a:cubicBezTo>
                  <a:cubicBezTo>
                    <a:pt x="2866" y="12"/>
                    <a:pt x="2849" y="0"/>
                    <a:pt x="2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
            <p:cNvSpPr/>
            <p:nvPr/>
          </p:nvSpPr>
          <p:spPr>
            <a:xfrm>
              <a:off x="4815325" y="1998525"/>
              <a:ext cx="74575" cy="28475"/>
            </a:xfrm>
            <a:custGeom>
              <a:avLst/>
              <a:gdLst/>
              <a:ahLst/>
              <a:cxnLst/>
              <a:rect l="l" t="t" r="r" b="b"/>
              <a:pathLst>
                <a:path w="2983" h="1139" extrusionOk="0">
                  <a:moveTo>
                    <a:pt x="2930" y="0"/>
                  </a:moveTo>
                  <a:cubicBezTo>
                    <a:pt x="2922" y="0"/>
                    <a:pt x="2915" y="3"/>
                    <a:pt x="2908" y="10"/>
                  </a:cubicBezTo>
                  <a:cubicBezTo>
                    <a:pt x="2005" y="462"/>
                    <a:pt x="1028" y="812"/>
                    <a:pt x="50" y="1063"/>
                  </a:cubicBezTo>
                  <a:cubicBezTo>
                    <a:pt x="25" y="1063"/>
                    <a:pt x="0" y="1088"/>
                    <a:pt x="25" y="1113"/>
                  </a:cubicBezTo>
                  <a:cubicBezTo>
                    <a:pt x="25" y="1138"/>
                    <a:pt x="50" y="1138"/>
                    <a:pt x="50" y="1138"/>
                  </a:cubicBezTo>
                  <a:lnTo>
                    <a:pt x="75" y="1138"/>
                  </a:lnTo>
                  <a:cubicBezTo>
                    <a:pt x="1078" y="913"/>
                    <a:pt x="2030" y="537"/>
                    <a:pt x="2958" y="86"/>
                  </a:cubicBezTo>
                  <a:cubicBezTo>
                    <a:pt x="2983" y="86"/>
                    <a:pt x="2983" y="61"/>
                    <a:pt x="2983" y="36"/>
                  </a:cubicBezTo>
                  <a:cubicBezTo>
                    <a:pt x="2965" y="18"/>
                    <a:pt x="294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
            <p:cNvSpPr/>
            <p:nvPr/>
          </p:nvSpPr>
          <p:spPr>
            <a:xfrm>
              <a:off x="4817200" y="2006650"/>
              <a:ext cx="83350" cy="31625"/>
            </a:xfrm>
            <a:custGeom>
              <a:avLst/>
              <a:gdLst/>
              <a:ahLst/>
              <a:cxnLst/>
              <a:rect l="l" t="t" r="r" b="b"/>
              <a:pathLst>
                <a:path w="3334" h="1265" extrusionOk="0">
                  <a:moveTo>
                    <a:pt x="3281" y="1"/>
                  </a:moveTo>
                  <a:cubicBezTo>
                    <a:pt x="3273" y="1"/>
                    <a:pt x="3266" y="4"/>
                    <a:pt x="3259" y="11"/>
                  </a:cubicBezTo>
                  <a:cubicBezTo>
                    <a:pt x="2256" y="538"/>
                    <a:pt x="1153" y="939"/>
                    <a:pt x="26" y="1189"/>
                  </a:cubicBezTo>
                  <a:cubicBezTo>
                    <a:pt x="0" y="1189"/>
                    <a:pt x="0" y="1214"/>
                    <a:pt x="0" y="1239"/>
                  </a:cubicBezTo>
                  <a:cubicBezTo>
                    <a:pt x="0" y="1264"/>
                    <a:pt x="26" y="1264"/>
                    <a:pt x="51" y="1264"/>
                  </a:cubicBezTo>
                  <a:cubicBezTo>
                    <a:pt x="1178" y="1014"/>
                    <a:pt x="2281" y="638"/>
                    <a:pt x="3309" y="86"/>
                  </a:cubicBezTo>
                  <a:cubicBezTo>
                    <a:pt x="3334" y="61"/>
                    <a:pt x="3334" y="36"/>
                    <a:pt x="3334" y="36"/>
                  </a:cubicBezTo>
                  <a:cubicBezTo>
                    <a:pt x="3316" y="19"/>
                    <a:pt x="3298" y="1"/>
                    <a:pt x="3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
            <p:cNvSpPr/>
            <p:nvPr/>
          </p:nvSpPr>
          <p:spPr>
            <a:xfrm>
              <a:off x="4817825" y="2017725"/>
              <a:ext cx="89000" cy="33075"/>
            </a:xfrm>
            <a:custGeom>
              <a:avLst/>
              <a:gdLst/>
              <a:ahLst/>
              <a:cxnLst/>
              <a:rect l="l" t="t" r="r" b="b"/>
              <a:pathLst>
                <a:path w="3560" h="1323" extrusionOk="0">
                  <a:moveTo>
                    <a:pt x="3519" y="1"/>
                  </a:moveTo>
                  <a:cubicBezTo>
                    <a:pt x="3509" y="1"/>
                    <a:pt x="3497" y="7"/>
                    <a:pt x="3484" y="19"/>
                  </a:cubicBezTo>
                  <a:cubicBezTo>
                    <a:pt x="2407" y="571"/>
                    <a:pt x="1229" y="997"/>
                    <a:pt x="26" y="1247"/>
                  </a:cubicBezTo>
                  <a:cubicBezTo>
                    <a:pt x="1" y="1247"/>
                    <a:pt x="1" y="1273"/>
                    <a:pt x="1" y="1298"/>
                  </a:cubicBezTo>
                  <a:cubicBezTo>
                    <a:pt x="1" y="1323"/>
                    <a:pt x="26" y="1323"/>
                    <a:pt x="51" y="1323"/>
                  </a:cubicBezTo>
                  <a:cubicBezTo>
                    <a:pt x="1254" y="1072"/>
                    <a:pt x="2432" y="671"/>
                    <a:pt x="3509" y="95"/>
                  </a:cubicBezTo>
                  <a:cubicBezTo>
                    <a:pt x="3534" y="70"/>
                    <a:pt x="3559" y="44"/>
                    <a:pt x="3534" y="19"/>
                  </a:cubicBezTo>
                  <a:cubicBezTo>
                    <a:pt x="3534" y="7"/>
                    <a:pt x="3528" y="1"/>
                    <a:pt x="3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
            <p:cNvSpPr/>
            <p:nvPr/>
          </p:nvSpPr>
          <p:spPr>
            <a:xfrm>
              <a:off x="4825350" y="2025725"/>
              <a:ext cx="92750" cy="35100"/>
            </a:xfrm>
            <a:custGeom>
              <a:avLst/>
              <a:gdLst/>
              <a:ahLst/>
              <a:cxnLst/>
              <a:rect l="l" t="t" r="r" b="b"/>
              <a:pathLst>
                <a:path w="3710" h="1404" extrusionOk="0">
                  <a:moveTo>
                    <a:pt x="3634" y="0"/>
                  </a:moveTo>
                  <a:cubicBezTo>
                    <a:pt x="2481" y="577"/>
                    <a:pt x="1278" y="1003"/>
                    <a:pt x="50" y="1303"/>
                  </a:cubicBezTo>
                  <a:cubicBezTo>
                    <a:pt x="25" y="1303"/>
                    <a:pt x="0" y="1328"/>
                    <a:pt x="0" y="1354"/>
                  </a:cubicBezTo>
                  <a:cubicBezTo>
                    <a:pt x="25" y="1379"/>
                    <a:pt x="25" y="1404"/>
                    <a:pt x="50" y="1404"/>
                  </a:cubicBezTo>
                  <a:cubicBezTo>
                    <a:pt x="50" y="1404"/>
                    <a:pt x="50" y="1404"/>
                    <a:pt x="75" y="1379"/>
                  </a:cubicBezTo>
                  <a:cubicBezTo>
                    <a:pt x="1304" y="1078"/>
                    <a:pt x="2532" y="652"/>
                    <a:pt x="3684" y="75"/>
                  </a:cubicBezTo>
                  <a:cubicBezTo>
                    <a:pt x="3684" y="75"/>
                    <a:pt x="3710" y="50"/>
                    <a:pt x="3684" y="25"/>
                  </a:cubicBezTo>
                  <a:cubicBezTo>
                    <a:pt x="3684" y="0"/>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
            <p:cNvSpPr/>
            <p:nvPr/>
          </p:nvSpPr>
          <p:spPr>
            <a:xfrm>
              <a:off x="4832875" y="2039500"/>
              <a:ext cx="88975" cy="28850"/>
            </a:xfrm>
            <a:custGeom>
              <a:avLst/>
              <a:gdLst/>
              <a:ahLst/>
              <a:cxnLst/>
              <a:rect l="l" t="t" r="r" b="b"/>
              <a:pathLst>
                <a:path w="3559" h="1154" extrusionOk="0">
                  <a:moveTo>
                    <a:pt x="3509" y="1"/>
                  </a:moveTo>
                  <a:cubicBezTo>
                    <a:pt x="2632" y="427"/>
                    <a:pt x="1679" y="702"/>
                    <a:pt x="752" y="953"/>
                  </a:cubicBezTo>
                  <a:cubicBezTo>
                    <a:pt x="577" y="1011"/>
                    <a:pt x="387" y="1069"/>
                    <a:pt x="206" y="1069"/>
                  </a:cubicBezTo>
                  <a:cubicBezTo>
                    <a:pt x="153" y="1069"/>
                    <a:pt x="101" y="1064"/>
                    <a:pt x="50" y="1053"/>
                  </a:cubicBezTo>
                  <a:cubicBezTo>
                    <a:pt x="25" y="1053"/>
                    <a:pt x="0" y="1078"/>
                    <a:pt x="0" y="1103"/>
                  </a:cubicBezTo>
                  <a:cubicBezTo>
                    <a:pt x="0" y="1103"/>
                    <a:pt x="0" y="1128"/>
                    <a:pt x="25" y="1128"/>
                  </a:cubicBezTo>
                  <a:cubicBezTo>
                    <a:pt x="75" y="1153"/>
                    <a:pt x="125" y="1153"/>
                    <a:pt x="201" y="1153"/>
                  </a:cubicBezTo>
                  <a:cubicBezTo>
                    <a:pt x="401" y="1153"/>
                    <a:pt x="602" y="1103"/>
                    <a:pt x="777" y="1053"/>
                  </a:cubicBezTo>
                  <a:cubicBezTo>
                    <a:pt x="1704" y="777"/>
                    <a:pt x="2657" y="502"/>
                    <a:pt x="3534" y="76"/>
                  </a:cubicBezTo>
                  <a:cubicBezTo>
                    <a:pt x="3559" y="76"/>
                    <a:pt x="3559" y="51"/>
                    <a:pt x="3559" y="26"/>
                  </a:cubicBezTo>
                  <a:cubicBezTo>
                    <a:pt x="3534" y="1"/>
                    <a:pt x="3509"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
            <p:cNvSpPr/>
            <p:nvPr/>
          </p:nvSpPr>
          <p:spPr>
            <a:xfrm>
              <a:off x="4846650" y="2048900"/>
              <a:ext cx="87125" cy="30100"/>
            </a:xfrm>
            <a:custGeom>
              <a:avLst/>
              <a:gdLst/>
              <a:ahLst/>
              <a:cxnLst/>
              <a:rect l="l" t="t" r="r" b="b"/>
              <a:pathLst>
                <a:path w="3485" h="1204" extrusionOk="0">
                  <a:moveTo>
                    <a:pt x="3434" y="0"/>
                  </a:moveTo>
                  <a:cubicBezTo>
                    <a:pt x="2331" y="502"/>
                    <a:pt x="1203" y="878"/>
                    <a:pt x="25" y="1103"/>
                  </a:cubicBezTo>
                  <a:cubicBezTo>
                    <a:pt x="25" y="1103"/>
                    <a:pt x="0" y="1128"/>
                    <a:pt x="0" y="1153"/>
                  </a:cubicBezTo>
                  <a:cubicBezTo>
                    <a:pt x="0" y="1178"/>
                    <a:pt x="25" y="1203"/>
                    <a:pt x="51" y="1203"/>
                  </a:cubicBezTo>
                  <a:cubicBezTo>
                    <a:pt x="1228" y="953"/>
                    <a:pt x="2381" y="577"/>
                    <a:pt x="3459" y="76"/>
                  </a:cubicBezTo>
                  <a:cubicBezTo>
                    <a:pt x="3484" y="76"/>
                    <a:pt x="3484" y="51"/>
                    <a:pt x="3484" y="26"/>
                  </a:cubicBezTo>
                  <a:cubicBezTo>
                    <a:pt x="3459" y="0"/>
                    <a:pt x="343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
            <p:cNvSpPr/>
            <p:nvPr/>
          </p:nvSpPr>
          <p:spPr>
            <a:xfrm>
              <a:off x="4845400" y="2053900"/>
              <a:ext cx="108425" cy="35750"/>
            </a:xfrm>
            <a:custGeom>
              <a:avLst/>
              <a:gdLst/>
              <a:ahLst/>
              <a:cxnLst/>
              <a:rect l="l" t="t" r="r" b="b"/>
              <a:pathLst>
                <a:path w="4337" h="1430" extrusionOk="0">
                  <a:moveTo>
                    <a:pt x="4261" y="1"/>
                  </a:moveTo>
                  <a:cubicBezTo>
                    <a:pt x="2908" y="602"/>
                    <a:pt x="1504" y="1054"/>
                    <a:pt x="50" y="1329"/>
                  </a:cubicBezTo>
                  <a:cubicBezTo>
                    <a:pt x="25" y="1329"/>
                    <a:pt x="0" y="1354"/>
                    <a:pt x="0" y="1379"/>
                  </a:cubicBezTo>
                  <a:cubicBezTo>
                    <a:pt x="0" y="1404"/>
                    <a:pt x="25" y="1430"/>
                    <a:pt x="50" y="1430"/>
                  </a:cubicBezTo>
                  <a:cubicBezTo>
                    <a:pt x="1504" y="1129"/>
                    <a:pt x="2958" y="703"/>
                    <a:pt x="4311" y="101"/>
                  </a:cubicBezTo>
                  <a:cubicBezTo>
                    <a:pt x="4336" y="76"/>
                    <a:pt x="4336" y="51"/>
                    <a:pt x="4336" y="26"/>
                  </a:cubicBezTo>
                  <a:cubicBezTo>
                    <a:pt x="4311" y="1"/>
                    <a:pt x="4286" y="1"/>
                    <a:pt x="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
            <p:cNvSpPr/>
            <p:nvPr/>
          </p:nvSpPr>
          <p:spPr>
            <a:xfrm>
              <a:off x="4963825" y="2043875"/>
              <a:ext cx="23825" cy="9425"/>
            </a:xfrm>
            <a:custGeom>
              <a:avLst/>
              <a:gdLst/>
              <a:ahLst/>
              <a:cxnLst/>
              <a:rect l="l" t="t" r="r" b="b"/>
              <a:pathLst>
                <a:path w="953" h="377" extrusionOk="0">
                  <a:moveTo>
                    <a:pt x="877" y="1"/>
                  </a:moveTo>
                  <a:lnTo>
                    <a:pt x="25" y="302"/>
                  </a:lnTo>
                  <a:cubicBezTo>
                    <a:pt x="0" y="302"/>
                    <a:pt x="0" y="327"/>
                    <a:pt x="0" y="352"/>
                  </a:cubicBezTo>
                  <a:cubicBezTo>
                    <a:pt x="0" y="377"/>
                    <a:pt x="25" y="377"/>
                    <a:pt x="50" y="377"/>
                  </a:cubicBezTo>
                  <a:lnTo>
                    <a:pt x="927" y="76"/>
                  </a:lnTo>
                  <a:cubicBezTo>
                    <a:pt x="927" y="76"/>
                    <a:pt x="953" y="51"/>
                    <a:pt x="953" y="26"/>
                  </a:cubicBezTo>
                  <a:cubicBezTo>
                    <a:pt x="927" y="1"/>
                    <a:pt x="902" y="1"/>
                    <a:pt x="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
            <p:cNvSpPr/>
            <p:nvPr/>
          </p:nvSpPr>
          <p:spPr>
            <a:xfrm>
              <a:off x="4851025" y="2061425"/>
              <a:ext cx="135375" cy="38875"/>
            </a:xfrm>
            <a:custGeom>
              <a:avLst/>
              <a:gdLst/>
              <a:ahLst/>
              <a:cxnLst/>
              <a:rect l="l" t="t" r="r" b="b"/>
              <a:pathLst>
                <a:path w="5415" h="1555" extrusionOk="0">
                  <a:moveTo>
                    <a:pt x="5339" y="1"/>
                  </a:moveTo>
                  <a:cubicBezTo>
                    <a:pt x="3635" y="627"/>
                    <a:pt x="1855" y="1129"/>
                    <a:pt x="51" y="1479"/>
                  </a:cubicBezTo>
                  <a:cubicBezTo>
                    <a:pt x="26" y="1479"/>
                    <a:pt x="1" y="1504"/>
                    <a:pt x="26" y="1530"/>
                  </a:cubicBezTo>
                  <a:cubicBezTo>
                    <a:pt x="26" y="1530"/>
                    <a:pt x="26" y="1555"/>
                    <a:pt x="51" y="1555"/>
                  </a:cubicBezTo>
                  <a:lnTo>
                    <a:pt x="76" y="1555"/>
                  </a:lnTo>
                  <a:cubicBezTo>
                    <a:pt x="1855" y="1204"/>
                    <a:pt x="3660" y="702"/>
                    <a:pt x="5364" y="76"/>
                  </a:cubicBezTo>
                  <a:cubicBezTo>
                    <a:pt x="5389" y="76"/>
                    <a:pt x="5414" y="51"/>
                    <a:pt x="5389" y="26"/>
                  </a:cubicBezTo>
                  <a:cubicBezTo>
                    <a:pt x="5389" y="1"/>
                    <a:pt x="5364" y="1"/>
                    <a:pt x="5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
            <p:cNvSpPr/>
            <p:nvPr/>
          </p:nvSpPr>
          <p:spPr>
            <a:xfrm>
              <a:off x="4864825" y="2065825"/>
              <a:ext cx="139125" cy="44500"/>
            </a:xfrm>
            <a:custGeom>
              <a:avLst/>
              <a:gdLst/>
              <a:ahLst/>
              <a:cxnLst/>
              <a:rect l="l" t="t" r="r" b="b"/>
              <a:pathLst>
                <a:path w="5565" h="1780" extrusionOk="0">
                  <a:moveTo>
                    <a:pt x="5489" y="0"/>
                  </a:moveTo>
                  <a:cubicBezTo>
                    <a:pt x="3735" y="727"/>
                    <a:pt x="1905" y="1303"/>
                    <a:pt x="50" y="1704"/>
                  </a:cubicBezTo>
                  <a:cubicBezTo>
                    <a:pt x="25" y="1704"/>
                    <a:pt x="0" y="1729"/>
                    <a:pt x="25" y="1755"/>
                  </a:cubicBezTo>
                  <a:cubicBezTo>
                    <a:pt x="25" y="1755"/>
                    <a:pt x="50" y="1780"/>
                    <a:pt x="50" y="1780"/>
                  </a:cubicBezTo>
                  <a:lnTo>
                    <a:pt x="75" y="1780"/>
                  </a:lnTo>
                  <a:cubicBezTo>
                    <a:pt x="1930" y="1379"/>
                    <a:pt x="3760" y="827"/>
                    <a:pt x="5514" y="100"/>
                  </a:cubicBezTo>
                  <a:cubicBezTo>
                    <a:pt x="5539" y="75"/>
                    <a:pt x="5564" y="50"/>
                    <a:pt x="5539" y="25"/>
                  </a:cubicBezTo>
                  <a:cubicBezTo>
                    <a:pt x="5539" y="0"/>
                    <a:pt x="5514"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
            <p:cNvSpPr/>
            <p:nvPr/>
          </p:nvSpPr>
          <p:spPr>
            <a:xfrm>
              <a:off x="4864825" y="2069575"/>
              <a:ext cx="171700" cy="52025"/>
            </a:xfrm>
            <a:custGeom>
              <a:avLst/>
              <a:gdLst/>
              <a:ahLst/>
              <a:cxnLst/>
              <a:rect l="l" t="t" r="r" b="b"/>
              <a:pathLst>
                <a:path w="6868" h="2081" extrusionOk="0">
                  <a:moveTo>
                    <a:pt x="6817" y="1"/>
                  </a:moveTo>
                  <a:cubicBezTo>
                    <a:pt x="4612" y="853"/>
                    <a:pt x="2331" y="1529"/>
                    <a:pt x="25" y="1981"/>
                  </a:cubicBezTo>
                  <a:cubicBezTo>
                    <a:pt x="0" y="1981"/>
                    <a:pt x="0" y="2006"/>
                    <a:pt x="0" y="2031"/>
                  </a:cubicBezTo>
                  <a:cubicBezTo>
                    <a:pt x="0" y="2056"/>
                    <a:pt x="25" y="2081"/>
                    <a:pt x="50" y="2081"/>
                  </a:cubicBezTo>
                  <a:cubicBezTo>
                    <a:pt x="2356" y="1605"/>
                    <a:pt x="4637" y="953"/>
                    <a:pt x="6842" y="76"/>
                  </a:cubicBezTo>
                  <a:cubicBezTo>
                    <a:pt x="6867" y="76"/>
                    <a:pt x="6867" y="51"/>
                    <a:pt x="6867" y="26"/>
                  </a:cubicBezTo>
                  <a:cubicBezTo>
                    <a:pt x="6842" y="1"/>
                    <a:pt x="6817" y="1"/>
                    <a:pt x="6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
            <p:cNvSpPr/>
            <p:nvPr/>
          </p:nvSpPr>
          <p:spPr>
            <a:xfrm>
              <a:off x="4877975" y="2079325"/>
              <a:ext cx="160425" cy="50425"/>
            </a:xfrm>
            <a:custGeom>
              <a:avLst/>
              <a:gdLst/>
              <a:ahLst/>
              <a:cxnLst/>
              <a:rect l="l" t="t" r="r" b="b"/>
              <a:pathLst>
                <a:path w="6417" h="2017" extrusionOk="0">
                  <a:moveTo>
                    <a:pt x="6366" y="0"/>
                  </a:moveTo>
                  <a:cubicBezTo>
                    <a:pt x="6358" y="0"/>
                    <a:pt x="6350" y="3"/>
                    <a:pt x="6341" y="12"/>
                  </a:cubicBezTo>
                  <a:cubicBezTo>
                    <a:pt x="4336" y="914"/>
                    <a:pt x="2231" y="1565"/>
                    <a:pt x="51" y="1916"/>
                  </a:cubicBezTo>
                  <a:cubicBezTo>
                    <a:pt x="26" y="1941"/>
                    <a:pt x="1" y="1966"/>
                    <a:pt x="1" y="1966"/>
                  </a:cubicBezTo>
                  <a:cubicBezTo>
                    <a:pt x="1" y="1992"/>
                    <a:pt x="26" y="2017"/>
                    <a:pt x="51" y="2017"/>
                  </a:cubicBezTo>
                  <a:cubicBezTo>
                    <a:pt x="2231" y="1666"/>
                    <a:pt x="4361" y="1014"/>
                    <a:pt x="6392" y="87"/>
                  </a:cubicBezTo>
                  <a:cubicBezTo>
                    <a:pt x="6392" y="62"/>
                    <a:pt x="6417" y="37"/>
                    <a:pt x="6392" y="12"/>
                  </a:cubicBezTo>
                  <a:cubicBezTo>
                    <a:pt x="6392" y="12"/>
                    <a:pt x="6380"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
            <p:cNvSpPr/>
            <p:nvPr/>
          </p:nvSpPr>
          <p:spPr>
            <a:xfrm>
              <a:off x="4889250" y="2093375"/>
              <a:ext cx="158550" cy="45775"/>
            </a:xfrm>
            <a:custGeom>
              <a:avLst/>
              <a:gdLst/>
              <a:ahLst/>
              <a:cxnLst/>
              <a:rect l="l" t="t" r="r" b="b"/>
              <a:pathLst>
                <a:path w="6342" h="1831" extrusionOk="0">
                  <a:moveTo>
                    <a:pt x="6266" y="1"/>
                  </a:moveTo>
                  <a:cubicBezTo>
                    <a:pt x="4261" y="778"/>
                    <a:pt x="2156" y="1354"/>
                    <a:pt x="26" y="1755"/>
                  </a:cubicBezTo>
                  <a:cubicBezTo>
                    <a:pt x="26" y="1755"/>
                    <a:pt x="1" y="1780"/>
                    <a:pt x="1" y="1805"/>
                  </a:cubicBezTo>
                  <a:cubicBezTo>
                    <a:pt x="1" y="1805"/>
                    <a:pt x="26" y="1831"/>
                    <a:pt x="51" y="1831"/>
                  </a:cubicBezTo>
                  <a:cubicBezTo>
                    <a:pt x="2181" y="1430"/>
                    <a:pt x="4286" y="853"/>
                    <a:pt x="6291" y="76"/>
                  </a:cubicBezTo>
                  <a:cubicBezTo>
                    <a:pt x="6316" y="76"/>
                    <a:pt x="6342" y="51"/>
                    <a:pt x="6316" y="26"/>
                  </a:cubicBezTo>
                  <a:cubicBezTo>
                    <a:pt x="6316" y="1"/>
                    <a:pt x="6291" y="1"/>
                    <a:pt x="6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
            <p:cNvSpPr/>
            <p:nvPr/>
          </p:nvSpPr>
          <p:spPr>
            <a:xfrm>
              <a:off x="4904300" y="2107800"/>
              <a:ext cx="172325" cy="47650"/>
            </a:xfrm>
            <a:custGeom>
              <a:avLst/>
              <a:gdLst/>
              <a:ahLst/>
              <a:cxnLst/>
              <a:rect l="l" t="t" r="r" b="b"/>
              <a:pathLst>
                <a:path w="6893" h="1906" extrusionOk="0">
                  <a:moveTo>
                    <a:pt x="6817" y="0"/>
                  </a:moveTo>
                  <a:cubicBezTo>
                    <a:pt x="4637" y="827"/>
                    <a:pt x="2356" y="1429"/>
                    <a:pt x="50" y="1830"/>
                  </a:cubicBezTo>
                  <a:cubicBezTo>
                    <a:pt x="25" y="1830"/>
                    <a:pt x="0" y="1855"/>
                    <a:pt x="0" y="1880"/>
                  </a:cubicBezTo>
                  <a:cubicBezTo>
                    <a:pt x="0" y="1905"/>
                    <a:pt x="25" y="1905"/>
                    <a:pt x="50" y="1905"/>
                  </a:cubicBezTo>
                  <a:cubicBezTo>
                    <a:pt x="2356" y="1529"/>
                    <a:pt x="4662" y="903"/>
                    <a:pt x="6842" y="101"/>
                  </a:cubicBezTo>
                  <a:cubicBezTo>
                    <a:pt x="6867" y="76"/>
                    <a:pt x="6892" y="50"/>
                    <a:pt x="6867" y="25"/>
                  </a:cubicBezTo>
                  <a:cubicBezTo>
                    <a:pt x="6867" y="25"/>
                    <a:pt x="6842"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
            <p:cNvSpPr/>
            <p:nvPr/>
          </p:nvSpPr>
          <p:spPr>
            <a:xfrm>
              <a:off x="4907425" y="2121575"/>
              <a:ext cx="152900" cy="43900"/>
            </a:xfrm>
            <a:custGeom>
              <a:avLst/>
              <a:gdLst/>
              <a:ahLst/>
              <a:cxnLst/>
              <a:rect l="l" t="t" r="r" b="b"/>
              <a:pathLst>
                <a:path w="6116" h="1756" extrusionOk="0">
                  <a:moveTo>
                    <a:pt x="6066" y="1"/>
                  </a:moveTo>
                  <a:cubicBezTo>
                    <a:pt x="4111" y="728"/>
                    <a:pt x="2081" y="1279"/>
                    <a:pt x="51" y="1680"/>
                  </a:cubicBezTo>
                  <a:cubicBezTo>
                    <a:pt x="26" y="1680"/>
                    <a:pt x="0" y="1705"/>
                    <a:pt x="0" y="1730"/>
                  </a:cubicBezTo>
                  <a:cubicBezTo>
                    <a:pt x="0" y="1755"/>
                    <a:pt x="26" y="1755"/>
                    <a:pt x="51" y="1755"/>
                  </a:cubicBezTo>
                  <a:cubicBezTo>
                    <a:pt x="2106" y="1379"/>
                    <a:pt x="4136" y="803"/>
                    <a:pt x="6091" y="76"/>
                  </a:cubicBezTo>
                  <a:cubicBezTo>
                    <a:pt x="6116" y="76"/>
                    <a:pt x="6116" y="51"/>
                    <a:pt x="6116" y="26"/>
                  </a:cubicBezTo>
                  <a:cubicBezTo>
                    <a:pt x="6116" y="1"/>
                    <a:pt x="6091" y="1"/>
                    <a:pt x="6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
            <p:cNvSpPr/>
            <p:nvPr/>
          </p:nvSpPr>
          <p:spPr>
            <a:xfrm>
              <a:off x="4921825" y="2128475"/>
              <a:ext cx="148525" cy="45125"/>
            </a:xfrm>
            <a:custGeom>
              <a:avLst/>
              <a:gdLst/>
              <a:ahLst/>
              <a:cxnLst/>
              <a:rect l="l" t="t" r="r" b="b"/>
              <a:pathLst>
                <a:path w="5941" h="1805" extrusionOk="0">
                  <a:moveTo>
                    <a:pt x="5866" y="0"/>
                  </a:moveTo>
                  <a:cubicBezTo>
                    <a:pt x="4011" y="828"/>
                    <a:pt x="2031" y="1404"/>
                    <a:pt x="26" y="1730"/>
                  </a:cubicBezTo>
                  <a:cubicBezTo>
                    <a:pt x="1" y="1730"/>
                    <a:pt x="1" y="1755"/>
                    <a:pt x="1" y="1780"/>
                  </a:cubicBezTo>
                  <a:cubicBezTo>
                    <a:pt x="1" y="1805"/>
                    <a:pt x="26" y="1805"/>
                    <a:pt x="51" y="1805"/>
                  </a:cubicBezTo>
                  <a:cubicBezTo>
                    <a:pt x="2056" y="1479"/>
                    <a:pt x="4036" y="903"/>
                    <a:pt x="5891" y="76"/>
                  </a:cubicBezTo>
                  <a:cubicBezTo>
                    <a:pt x="5916" y="76"/>
                    <a:pt x="5941" y="51"/>
                    <a:pt x="5916" y="26"/>
                  </a:cubicBezTo>
                  <a:cubicBezTo>
                    <a:pt x="5916" y="0"/>
                    <a:pt x="5891"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
            <p:cNvSpPr/>
            <p:nvPr/>
          </p:nvSpPr>
          <p:spPr>
            <a:xfrm>
              <a:off x="4931225" y="2140750"/>
              <a:ext cx="147275" cy="42875"/>
            </a:xfrm>
            <a:custGeom>
              <a:avLst/>
              <a:gdLst/>
              <a:ahLst/>
              <a:cxnLst/>
              <a:rect l="l" t="t" r="r" b="b"/>
              <a:pathLst>
                <a:path w="5891" h="1715" extrusionOk="0">
                  <a:moveTo>
                    <a:pt x="5862" y="0"/>
                  </a:moveTo>
                  <a:cubicBezTo>
                    <a:pt x="5855" y="0"/>
                    <a:pt x="5848" y="3"/>
                    <a:pt x="5841" y="11"/>
                  </a:cubicBezTo>
                  <a:cubicBezTo>
                    <a:pt x="3986" y="813"/>
                    <a:pt x="2031" y="1364"/>
                    <a:pt x="26" y="1640"/>
                  </a:cubicBezTo>
                  <a:cubicBezTo>
                    <a:pt x="1" y="1640"/>
                    <a:pt x="1" y="1665"/>
                    <a:pt x="1" y="1690"/>
                  </a:cubicBezTo>
                  <a:cubicBezTo>
                    <a:pt x="1" y="1715"/>
                    <a:pt x="26" y="1715"/>
                    <a:pt x="51" y="1715"/>
                  </a:cubicBezTo>
                  <a:cubicBezTo>
                    <a:pt x="2056" y="1439"/>
                    <a:pt x="4011" y="888"/>
                    <a:pt x="5866" y="86"/>
                  </a:cubicBezTo>
                  <a:cubicBezTo>
                    <a:pt x="5891" y="61"/>
                    <a:pt x="5891" y="36"/>
                    <a:pt x="5891" y="36"/>
                  </a:cubicBezTo>
                  <a:cubicBezTo>
                    <a:pt x="5891" y="18"/>
                    <a:pt x="587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
            <p:cNvSpPr/>
            <p:nvPr/>
          </p:nvSpPr>
          <p:spPr>
            <a:xfrm>
              <a:off x="4946275" y="2151650"/>
              <a:ext cx="141625" cy="38250"/>
            </a:xfrm>
            <a:custGeom>
              <a:avLst/>
              <a:gdLst/>
              <a:ahLst/>
              <a:cxnLst/>
              <a:rect l="l" t="t" r="r" b="b"/>
              <a:pathLst>
                <a:path w="5665" h="1530" extrusionOk="0">
                  <a:moveTo>
                    <a:pt x="5614" y="1"/>
                  </a:moveTo>
                  <a:cubicBezTo>
                    <a:pt x="3810" y="652"/>
                    <a:pt x="1930" y="1154"/>
                    <a:pt x="51" y="1454"/>
                  </a:cubicBezTo>
                  <a:cubicBezTo>
                    <a:pt x="25" y="1454"/>
                    <a:pt x="0" y="1479"/>
                    <a:pt x="0" y="1505"/>
                  </a:cubicBezTo>
                  <a:cubicBezTo>
                    <a:pt x="0" y="1530"/>
                    <a:pt x="25" y="1530"/>
                    <a:pt x="51" y="1530"/>
                  </a:cubicBezTo>
                  <a:cubicBezTo>
                    <a:pt x="1955" y="1229"/>
                    <a:pt x="3835" y="753"/>
                    <a:pt x="5640" y="101"/>
                  </a:cubicBezTo>
                  <a:cubicBezTo>
                    <a:pt x="5665" y="76"/>
                    <a:pt x="5665" y="51"/>
                    <a:pt x="5665" y="26"/>
                  </a:cubicBezTo>
                  <a:cubicBezTo>
                    <a:pt x="5640" y="26"/>
                    <a:pt x="5614" y="1"/>
                    <a:pt x="5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
            <p:cNvSpPr/>
            <p:nvPr/>
          </p:nvSpPr>
          <p:spPr>
            <a:xfrm>
              <a:off x="4955675" y="2160800"/>
              <a:ext cx="132225" cy="39750"/>
            </a:xfrm>
            <a:custGeom>
              <a:avLst/>
              <a:gdLst/>
              <a:ahLst/>
              <a:cxnLst/>
              <a:rect l="l" t="t" r="r" b="b"/>
              <a:pathLst>
                <a:path w="5289" h="1590" extrusionOk="0">
                  <a:moveTo>
                    <a:pt x="5260" y="0"/>
                  </a:moveTo>
                  <a:cubicBezTo>
                    <a:pt x="5253" y="0"/>
                    <a:pt x="5246" y="3"/>
                    <a:pt x="5238" y="11"/>
                  </a:cubicBezTo>
                  <a:cubicBezTo>
                    <a:pt x="3534" y="637"/>
                    <a:pt x="1780" y="1139"/>
                    <a:pt x="25" y="1514"/>
                  </a:cubicBezTo>
                  <a:cubicBezTo>
                    <a:pt x="0" y="1514"/>
                    <a:pt x="0" y="1540"/>
                    <a:pt x="0" y="1565"/>
                  </a:cubicBezTo>
                  <a:cubicBezTo>
                    <a:pt x="0" y="1590"/>
                    <a:pt x="25" y="1590"/>
                    <a:pt x="25" y="1590"/>
                  </a:cubicBezTo>
                  <a:lnTo>
                    <a:pt x="50" y="1590"/>
                  </a:lnTo>
                  <a:cubicBezTo>
                    <a:pt x="1805" y="1214"/>
                    <a:pt x="3559" y="712"/>
                    <a:pt x="5264" y="86"/>
                  </a:cubicBezTo>
                  <a:cubicBezTo>
                    <a:pt x="5289" y="61"/>
                    <a:pt x="5289" y="36"/>
                    <a:pt x="5289" y="36"/>
                  </a:cubicBezTo>
                  <a:cubicBezTo>
                    <a:pt x="5289" y="18"/>
                    <a:pt x="5276" y="0"/>
                    <a:pt x="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
            <p:cNvSpPr/>
            <p:nvPr/>
          </p:nvSpPr>
          <p:spPr>
            <a:xfrm>
              <a:off x="4970700" y="2170450"/>
              <a:ext cx="123475" cy="37625"/>
            </a:xfrm>
            <a:custGeom>
              <a:avLst/>
              <a:gdLst/>
              <a:ahLst/>
              <a:cxnLst/>
              <a:rect l="l" t="t" r="r" b="b"/>
              <a:pathLst>
                <a:path w="4939" h="1505" extrusionOk="0">
                  <a:moveTo>
                    <a:pt x="4863" y="1"/>
                  </a:moveTo>
                  <a:cubicBezTo>
                    <a:pt x="3309" y="652"/>
                    <a:pt x="1680" y="1128"/>
                    <a:pt x="26" y="1404"/>
                  </a:cubicBezTo>
                  <a:cubicBezTo>
                    <a:pt x="1" y="1404"/>
                    <a:pt x="1" y="1429"/>
                    <a:pt x="1" y="1454"/>
                  </a:cubicBezTo>
                  <a:cubicBezTo>
                    <a:pt x="1" y="1479"/>
                    <a:pt x="26" y="1504"/>
                    <a:pt x="51" y="1504"/>
                  </a:cubicBezTo>
                  <a:cubicBezTo>
                    <a:pt x="1705" y="1204"/>
                    <a:pt x="3334" y="727"/>
                    <a:pt x="4888" y="76"/>
                  </a:cubicBezTo>
                  <a:cubicBezTo>
                    <a:pt x="4913" y="76"/>
                    <a:pt x="4938" y="51"/>
                    <a:pt x="4913" y="26"/>
                  </a:cubicBezTo>
                  <a:cubicBezTo>
                    <a:pt x="4913" y="1"/>
                    <a:pt x="4888"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
            <p:cNvSpPr/>
            <p:nvPr/>
          </p:nvSpPr>
          <p:spPr>
            <a:xfrm>
              <a:off x="5287750" y="1899775"/>
              <a:ext cx="89625" cy="44500"/>
            </a:xfrm>
            <a:custGeom>
              <a:avLst/>
              <a:gdLst/>
              <a:ahLst/>
              <a:cxnLst/>
              <a:rect l="l" t="t" r="r" b="b"/>
              <a:pathLst>
                <a:path w="3585" h="1780" extrusionOk="0">
                  <a:moveTo>
                    <a:pt x="3509" y="1"/>
                  </a:moveTo>
                  <a:cubicBezTo>
                    <a:pt x="2432" y="702"/>
                    <a:pt x="1254" y="1254"/>
                    <a:pt x="51" y="1680"/>
                  </a:cubicBezTo>
                  <a:cubicBezTo>
                    <a:pt x="26" y="1705"/>
                    <a:pt x="1" y="1730"/>
                    <a:pt x="26" y="1730"/>
                  </a:cubicBezTo>
                  <a:cubicBezTo>
                    <a:pt x="26" y="1755"/>
                    <a:pt x="51" y="1780"/>
                    <a:pt x="51" y="1780"/>
                  </a:cubicBezTo>
                  <a:cubicBezTo>
                    <a:pt x="51" y="1780"/>
                    <a:pt x="76" y="1780"/>
                    <a:pt x="76" y="1755"/>
                  </a:cubicBezTo>
                  <a:cubicBezTo>
                    <a:pt x="1279" y="1329"/>
                    <a:pt x="2457" y="777"/>
                    <a:pt x="3560" y="76"/>
                  </a:cubicBezTo>
                  <a:cubicBezTo>
                    <a:pt x="3585" y="76"/>
                    <a:pt x="3585" y="51"/>
                    <a:pt x="3560" y="26"/>
                  </a:cubicBezTo>
                  <a:cubicBezTo>
                    <a:pt x="3560" y="1"/>
                    <a:pt x="3534"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
            <p:cNvSpPr/>
            <p:nvPr/>
          </p:nvSpPr>
          <p:spPr>
            <a:xfrm>
              <a:off x="5293400" y="1910775"/>
              <a:ext cx="85850" cy="39150"/>
            </a:xfrm>
            <a:custGeom>
              <a:avLst/>
              <a:gdLst/>
              <a:ahLst/>
              <a:cxnLst/>
              <a:rect l="l" t="t" r="r" b="b"/>
              <a:pathLst>
                <a:path w="3434" h="1566" extrusionOk="0">
                  <a:moveTo>
                    <a:pt x="3383" y="1"/>
                  </a:moveTo>
                  <a:cubicBezTo>
                    <a:pt x="3375" y="1"/>
                    <a:pt x="3367" y="3"/>
                    <a:pt x="3359" y="12"/>
                  </a:cubicBezTo>
                  <a:cubicBezTo>
                    <a:pt x="2331" y="688"/>
                    <a:pt x="1228" y="1165"/>
                    <a:pt x="50" y="1490"/>
                  </a:cubicBezTo>
                  <a:cubicBezTo>
                    <a:pt x="25" y="1490"/>
                    <a:pt x="0" y="1515"/>
                    <a:pt x="25" y="1540"/>
                  </a:cubicBezTo>
                  <a:cubicBezTo>
                    <a:pt x="25" y="1566"/>
                    <a:pt x="50" y="1566"/>
                    <a:pt x="50" y="1566"/>
                  </a:cubicBezTo>
                  <a:lnTo>
                    <a:pt x="75" y="1566"/>
                  </a:lnTo>
                  <a:cubicBezTo>
                    <a:pt x="1253" y="1240"/>
                    <a:pt x="2381" y="764"/>
                    <a:pt x="3409" y="87"/>
                  </a:cubicBezTo>
                  <a:cubicBezTo>
                    <a:pt x="3409" y="62"/>
                    <a:pt x="3434" y="37"/>
                    <a:pt x="3409" y="12"/>
                  </a:cubicBezTo>
                  <a:cubicBezTo>
                    <a:pt x="3409" y="12"/>
                    <a:pt x="3398" y="1"/>
                    <a:pt x="3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
            <p:cNvSpPr/>
            <p:nvPr/>
          </p:nvSpPr>
          <p:spPr>
            <a:xfrm>
              <a:off x="5294025" y="1922950"/>
              <a:ext cx="87100" cy="40125"/>
            </a:xfrm>
            <a:custGeom>
              <a:avLst/>
              <a:gdLst/>
              <a:ahLst/>
              <a:cxnLst/>
              <a:rect l="l" t="t" r="r" b="b"/>
              <a:pathLst>
                <a:path w="3484" h="1605" extrusionOk="0">
                  <a:moveTo>
                    <a:pt x="3409" y="1"/>
                  </a:moveTo>
                  <a:cubicBezTo>
                    <a:pt x="2356" y="627"/>
                    <a:pt x="1228" y="1154"/>
                    <a:pt x="50" y="1530"/>
                  </a:cubicBezTo>
                  <a:cubicBezTo>
                    <a:pt x="25" y="1530"/>
                    <a:pt x="0" y="1555"/>
                    <a:pt x="25" y="1580"/>
                  </a:cubicBezTo>
                  <a:cubicBezTo>
                    <a:pt x="25" y="1605"/>
                    <a:pt x="25" y="1605"/>
                    <a:pt x="50" y="1605"/>
                  </a:cubicBezTo>
                  <a:lnTo>
                    <a:pt x="75" y="1605"/>
                  </a:lnTo>
                  <a:cubicBezTo>
                    <a:pt x="1253" y="1229"/>
                    <a:pt x="2381" y="703"/>
                    <a:pt x="3459" y="76"/>
                  </a:cubicBezTo>
                  <a:cubicBezTo>
                    <a:pt x="3484" y="51"/>
                    <a:pt x="3484" y="26"/>
                    <a:pt x="3459" y="26"/>
                  </a:cubicBezTo>
                  <a:cubicBezTo>
                    <a:pt x="3459" y="1"/>
                    <a:pt x="3434"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
            <p:cNvSpPr/>
            <p:nvPr/>
          </p:nvSpPr>
          <p:spPr>
            <a:xfrm>
              <a:off x="5297150" y="1935500"/>
              <a:ext cx="80850" cy="33850"/>
            </a:xfrm>
            <a:custGeom>
              <a:avLst/>
              <a:gdLst/>
              <a:ahLst/>
              <a:cxnLst/>
              <a:rect l="l" t="t" r="r" b="b"/>
              <a:pathLst>
                <a:path w="3234" h="1354" extrusionOk="0">
                  <a:moveTo>
                    <a:pt x="3184" y="0"/>
                  </a:moveTo>
                  <a:cubicBezTo>
                    <a:pt x="2507" y="326"/>
                    <a:pt x="1830" y="652"/>
                    <a:pt x="1128" y="952"/>
                  </a:cubicBezTo>
                  <a:cubicBezTo>
                    <a:pt x="752" y="1128"/>
                    <a:pt x="402" y="1253"/>
                    <a:pt x="51" y="1278"/>
                  </a:cubicBezTo>
                  <a:cubicBezTo>
                    <a:pt x="26" y="1278"/>
                    <a:pt x="1" y="1278"/>
                    <a:pt x="1" y="1303"/>
                  </a:cubicBezTo>
                  <a:cubicBezTo>
                    <a:pt x="1" y="1328"/>
                    <a:pt x="26" y="1353"/>
                    <a:pt x="51" y="1353"/>
                  </a:cubicBezTo>
                  <a:cubicBezTo>
                    <a:pt x="427" y="1353"/>
                    <a:pt x="777" y="1203"/>
                    <a:pt x="1178" y="1028"/>
                  </a:cubicBezTo>
                  <a:cubicBezTo>
                    <a:pt x="1855" y="727"/>
                    <a:pt x="2557" y="401"/>
                    <a:pt x="3209" y="75"/>
                  </a:cubicBezTo>
                  <a:cubicBezTo>
                    <a:pt x="3234" y="75"/>
                    <a:pt x="3234" y="50"/>
                    <a:pt x="3234" y="25"/>
                  </a:cubicBezTo>
                  <a:cubicBezTo>
                    <a:pt x="3209" y="0"/>
                    <a:pt x="3184" y="0"/>
                    <a:pt x="3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
            <p:cNvSpPr/>
            <p:nvPr/>
          </p:nvSpPr>
          <p:spPr>
            <a:xfrm>
              <a:off x="5294650" y="1947400"/>
              <a:ext cx="83350" cy="33225"/>
            </a:xfrm>
            <a:custGeom>
              <a:avLst/>
              <a:gdLst/>
              <a:ahLst/>
              <a:cxnLst/>
              <a:rect l="l" t="t" r="r" b="b"/>
              <a:pathLst>
                <a:path w="3334" h="1329" extrusionOk="0">
                  <a:moveTo>
                    <a:pt x="3258" y="0"/>
                  </a:moveTo>
                  <a:cubicBezTo>
                    <a:pt x="2933" y="151"/>
                    <a:pt x="2582" y="301"/>
                    <a:pt x="2256" y="451"/>
                  </a:cubicBezTo>
                  <a:cubicBezTo>
                    <a:pt x="1554" y="802"/>
                    <a:pt x="827" y="1128"/>
                    <a:pt x="50" y="1253"/>
                  </a:cubicBezTo>
                  <a:cubicBezTo>
                    <a:pt x="25" y="1253"/>
                    <a:pt x="0" y="1279"/>
                    <a:pt x="25" y="1304"/>
                  </a:cubicBezTo>
                  <a:cubicBezTo>
                    <a:pt x="25" y="1329"/>
                    <a:pt x="25" y="1329"/>
                    <a:pt x="50" y="1329"/>
                  </a:cubicBezTo>
                  <a:cubicBezTo>
                    <a:pt x="852" y="1228"/>
                    <a:pt x="1579" y="877"/>
                    <a:pt x="2306" y="527"/>
                  </a:cubicBezTo>
                  <a:cubicBezTo>
                    <a:pt x="2632" y="376"/>
                    <a:pt x="2958" y="226"/>
                    <a:pt x="3284" y="75"/>
                  </a:cubicBezTo>
                  <a:cubicBezTo>
                    <a:pt x="3309" y="75"/>
                    <a:pt x="3334" y="50"/>
                    <a:pt x="3309" y="25"/>
                  </a:cubicBezTo>
                  <a:cubicBezTo>
                    <a:pt x="3309" y="0"/>
                    <a:pt x="3284"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
            <p:cNvSpPr/>
            <p:nvPr/>
          </p:nvSpPr>
          <p:spPr>
            <a:xfrm>
              <a:off x="5297150" y="1956325"/>
              <a:ext cx="80850" cy="33700"/>
            </a:xfrm>
            <a:custGeom>
              <a:avLst/>
              <a:gdLst/>
              <a:ahLst/>
              <a:cxnLst/>
              <a:rect l="l" t="t" r="r" b="b"/>
              <a:pathLst>
                <a:path w="3234" h="1348" extrusionOk="0">
                  <a:moveTo>
                    <a:pt x="3193" y="0"/>
                  </a:moveTo>
                  <a:cubicBezTo>
                    <a:pt x="3184" y="0"/>
                    <a:pt x="3171" y="7"/>
                    <a:pt x="3158" y="19"/>
                  </a:cubicBezTo>
                  <a:cubicBezTo>
                    <a:pt x="2206" y="621"/>
                    <a:pt x="1153" y="1047"/>
                    <a:pt x="26" y="1272"/>
                  </a:cubicBezTo>
                  <a:cubicBezTo>
                    <a:pt x="1" y="1272"/>
                    <a:pt x="1" y="1297"/>
                    <a:pt x="1" y="1323"/>
                  </a:cubicBezTo>
                  <a:cubicBezTo>
                    <a:pt x="1" y="1348"/>
                    <a:pt x="26" y="1348"/>
                    <a:pt x="51" y="1348"/>
                  </a:cubicBezTo>
                  <a:cubicBezTo>
                    <a:pt x="1178" y="1122"/>
                    <a:pt x="2231" y="696"/>
                    <a:pt x="3209" y="69"/>
                  </a:cubicBezTo>
                  <a:cubicBezTo>
                    <a:pt x="3209" y="69"/>
                    <a:pt x="3234" y="44"/>
                    <a:pt x="3209" y="19"/>
                  </a:cubicBezTo>
                  <a:cubicBezTo>
                    <a:pt x="3209" y="7"/>
                    <a:pt x="3202" y="0"/>
                    <a:pt x="3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
            <p:cNvSpPr/>
            <p:nvPr/>
          </p:nvSpPr>
          <p:spPr>
            <a:xfrm>
              <a:off x="5294025" y="1969050"/>
              <a:ext cx="81475" cy="32875"/>
            </a:xfrm>
            <a:custGeom>
              <a:avLst/>
              <a:gdLst/>
              <a:ahLst/>
              <a:cxnLst/>
              <a:rect l="l" t="t" r="r" b="b"/>
              <a:pathLst>
                <a:path w="3259" h="1315" extrusionOk="0">
                  <a:moveTo>
                    <a:pt x="3208" y="0"/>
                  </a:moveTo>
                  <a:cubicBezTo>
                    <a:pt x="3200" y="0"/>
                    <a:pt x="3192" y="3"/>
                    <a:pt x="3183" y="11"/>
                  </a:cubicBezTo>
                  <a:cubicBezTo>
                    <a:pt x="2206" y="538"/>
                    <a:pt x="1128" y="964"/>
                    <a:pt x="50" y="1240"/>
                  </a:cubicBezTo>
                  <a:cubicBezTo>
                    <a:pt x="25" y="1240"/>
                    <a:pt x="0" y="1265"/>
                    <a:pt x="0" y="1290"/>
                  </a:cubicBezTo>
                  <a:cubicBezTo>
                    <a:pt x="25" y="1290"/>
                    <a:pt x="25" y="1315"/>
                    <a:pt x="50" y="1315"/>
                  </a:cubicBezTo>
                  <a:cubicBezTo>
                    <a:pt x="1178" y="1039"/>
                    <a:pt x="2231" y="613"/>
                    <a:pt x="3233" y="87"/>
                  </a:cubicBezTo>
                  <a:cubicBezTo>
                    <a:pt x="3258" y="62"/>
                    <a:pt x="3258" y="37"/>
                    <a:pt x="3258" y="11"/>
                  </a:cubicBezTo>
                  <a:cubicBezTo>
                    <a:pt x="3242" y="11"/>
                    <a:pt x="3225" y="0"/>
                    <a:pt x="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
            <p:cNvSpPr/>
            <p:nvPr/>
          </p:nvSpPr>
          <p:spPr>
            <a:xfrm>
              <a:off x="5292775" y="1984075"/>
              <a:ext cx="76450" cy="27875"/>
            </a:xfrm>
            <a:custGeom>
              <a:avLst/>
              <a:gdLst/>
              <a:ahLst/>
              <a:cxnLst/>
              <a:rect l="l" t="t" r="r" b="b"/>
              <a:pathLst>
                <a:path w="3058" h="1115" extrusionOk="0">
                  <a:moveTo>
                    <a:pt x="3032" y="1"/>
                  </a:moveTo>
                  <a:cubicBezTo>
                    <a:pt x="3024" y="1"/>
                    <a:pt x="3016" y="4"/>
                    <a:pt x="3008" y="12"/>
                  </a:cubicBezTo>
                  <a:cubicBezTo>
                    <a:pt x="2456" y="263"/>
                    <a:pt x="1880" y="488"/>
                    <a:pt x="1328" y="714"/>
                  </a:cubicBezTo>
                  <a:cubicBezTo>
                    <a:pt x="902" y="889"/>
                    <a:pt x="501" y="1040"/>
                    <a:pt x="75" y="1040"/>
                  </a:cubicBezTo>
                  <a:lnTo>
                    <a:pt x="50" y="1040"/>
                  </a:lnTo>
                  <a:cubicBezTo>
                    <a:pt x="25" y="1040"/>
                    <a:pt x="25" y="1040"/>
                    <a:pt x="25" y="1065"/>
                  </a:cubicBezTo>
                  <a:cubicBezTo>
                    <a:pt x="0" y="1090"/>
                    <a:pt x="25" y="1115"/>
                    <a:pt x="50" y="1115"/>
                  </a:cubicBezTo>
                  <a:lnTo>
                    <a:pt x="75" y="1115"/>
                  </a:lnTo>
                  <a:cubicBezTo>
                    <a:pt x="526" y="1115"/>
                    <a:pt x="927" y="964"/>
                    <a:pt x="1353" y="789"/>
                  </a:cubicBezTo>
                  <a:cubicBezTo>
                    <a:pt x="1930" y="588"/>
                    <a:pt x="2481" y="338"/>
                    <a:pt x="3033" y="87"/>
                  </a:cubicBezTo>
                  <a:cubicBezTo>
                    <a:pt x="3058" y="62"/>
                    <a:pt x="3058" y="37"/>
                    <a:pt x="3058" y="12"/>
                  </a:cubicBezTo>
                  <a:cubicBezTo>
                    <a:pt x="3058" y="12"/>
                    <a:pt x="3047" y="1"/>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
            <p:cNvSpPr/>
            <p:nvPr/>
          </p:nvSpPr>
          <p:spPr>
            <a:xfrm>
              <a:off x="5292150" y="1992225"/>
              <a:ext cx="79600" cy="31625"/>
            </a:xfrm>
            <a:custGeom>
              <a:avLst/>
              <a:gdLst/>
              <a:ahLst/>
              <a:cxnLst/>
              <a:rect l="l" t="t" r="r" b="b"/>
              <a:pathLst>
                <a:path w="3184" h="1265" extrusionOk="0">
                  <a:moveTo>
                    <a:pt x="3133" y="1"/>
                  </a:moveTo>
                  <a:cubicBezTo>
                    <a:pt x="3125" y="1"/>
                    <a:pt x="3116" y="3"/>
                    <a:pt x="3108" y="12"/>
                  </a:cubicBezTo>
                  <a:cubicBezTo>
                    <a:pt x="2181" y="588"/>
                    <a:pt x="1103" y="989"/>
                    <a:pt x="25" y="1165"/>
                  </a:cubicBezTo>
                  <a:cubicBezTo>
                    <a:pt x="0" y="1190"/>
                    <a:pt x="0" y="1190"/>
                    <a:pt x="0" y="1215"/>
                  </a:cubicBezTo>
                  <a:cubicBezTo>
                    <a:pt x="0" y="1240"/>
                    <a:pt x="25" y="1265"/>
                    <a:pt x="25" y="1265"/>
                  </a:cubicBezTo>
                  <a:lnTo>
                    <a:pt x="50" y="1265"/>
                  </a:lnTo>
                  <a:cubicBezTo>
                    <a:pt x="1128" y="1064"/>
                    <a:pt x="2206" y="663"/>
                    <a:pt x="3158" y="87"/>
                  </a:cubicBezTo>
                  <a:cubicBezTo>
                    <a:pt x="3183" y="62"/>
                    <a:pt x="3183" y="37"/>
                    <a:pt x="3183" y="12"/>
                  </a:cubicBezTo>
                  <a:cubicBezTo>
                    <a:pt x="3166" y="12"/>
                    <a:pt x="3150" y="1"/>
                    <a:pt x="3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
            <p:cNvSpPr/>
            <p:nvPr/>
          </p:nvSpPr>
          <p:spPr>
            <a:xfrm>
              <a:off x="5285250" y="2005675"/>
              <a:ext cx="80850" cy="33850"/>
            </a:xfrm>
            <a:custGeom>
              <a:avLst/>
              <a:gdLst/>
              <a:ahLst/>
              <a:cxnLst/>
              <a:rect l="l" t="t" r="r" b="b"/>
              <a:pathLst>
                <a:path w="3234" h="1354" extrusionOk="0">
                  <a:moveTo>
                    <a:pt x="3158" y="0"/>
                  </a:moveTo>
                  <a:cubicBezTo>
                    <a:pt x="2206" y="602"/>
                    <a:pt x="1153" y="1028"/>
                    <a:pt x="50" y="1253"/>
                  </a:cubicBezTo>
                  <a:cubicBezTo>
                    <a:pt x="25" y="1278"/>
                    <a:pt x="0" y="1278"/>
                    <a:pt x="0" y="1303"/>
                  </a:cubicBezTo>
                  <a:cubicBezTo>
                    <a:pt x="0" y="1328"/>
                    <a:pt x="25" y="1354"/>
                    <a:pt x="50" y="1354"/>
                  </a:cubicBezTo>
                  <a:cubicBezTo>
                    <a:pt x="1178" y="1103"/>
                    <a:pt x="2231" y="677"/>
                    <a:pt x="3208" y="75"/>
                  </a:cubicBezTo>
                  <a:cubicBezTo>
                    <a:pt x="3233" y="75"/>
                    <a:pt x="3233" y="50"/>
                    <a:pt x="3233" y="25"/>
                  </a:cubicBezTo>
                  <a:cubicBezTo>
                    <a:pt x="3208" y="0"/>
                    <a:pt x="3183"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
            <p:cNvSpPr/>
            <p:nvPr/>
          </p:nvSpPr>
          <p:spPr>
            <a:xfrm>
              <a:off x="5285875" y="2019450"/>
              <a:ext cx="82100" cy="32600"/>
            </a:xfrm>
            <a:custGeom>
              <a:avLst/>
              <a:gdLst/>
              <a:ahLst/>
              <a:cxnLst/>
              <a:rect l="l" t="t" r="r" b="b"/>
              <a:pathLst>
                <a:path w="3284" h="1304" extrusionOk="0">
                  <a:moveTo>
                    <a:pt x="3208" y="1"/>
                  </a:moveTo>
                  <a:lnTo>
                    <a:pt x="1855" y="602"/>
                  </a:lnTo>
                  <a:cubicBezTo>
                    <a:pt x="1279" y="853"/>
                    <a:pt x="677" y="1128"/>
                    <a:pt x="25" y="1229"/>
                  </a:cubicBezTo>
                  <a:cubicBezTo>
                    <a:pt x="0" y="1229"/>
                    <a:pt x="0" y="1254"/>
                    <a:pt x="0" y="1279"/>
                  </a:cubicBezTo>
                  <a:cubicBezTo>
                    <a:pt x="0" y="1304"/>
                    <a:pt x="25" y="1304"/>
                    <a:pt x="51" y="1304"/>
                  </a:cubicBezTo>
                  <a:cubicBezTo>
                    <a:pt x="702" y="1204"/>
                    <a:pt x="1304" y="953"/>
                    <a:pt x="1880" y="677"/>
                  </a:cubicBezTo>
                  <a:lnTo>
                    <a:pt x="3234" y="76"/>
                  </a:lnTo>
                  <a:cubicBezTo>
                    <a:pt x="3259" y="76"/>
                    <a:pt x="3284" y="51"/>
                    <a:pt x="3259" y="26"/>
                  </a:cubicBezTo>
                  <a:cubicBezTo>
                    <a:pt x="3259" y="1"/>
                    <a:pt x="3234"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
            <p:cNvSpPr/>
            <p:nvPr/>
          </p:nvSpPr>
          <p:spPr>
            <a:xfrm>
              <a:off x="5283375" y="2034500"/>
              <a:ext cx="79600" cy="30100"/>
            </a:xfrm>
            <a:custGeom>
              <a:avLst/>
              <a:gdLst/>
              <a:ahLst/>
              <a:cxnLst/>
              <a:rect l="l" t="t" r="r" b="b"/>
              <a:pathLst>
                <a:path w="3184" h="1204" extrusionOk="0">
                  <a:moveTo>
                    <a:pt x="3108" y="0"/>
                  </a:moveTo>
                  <a:cubicBezTo>
                    <a:pt x="2156" y="526"/>
                    <a:pt x="1103" y="902"/>
                    <a:pt x="50" y="1103"/>
                  </a:cubicBezTo>
                  <a:cubicBezTo>
                    <a:pt x="25" y="1103"/>
                    <a:pt x="0" y="1128"/>
                    <a:pt x="0" y="1153"/>
                  </a:cubicBezTo>
                  <a:cubicBezTo>
                    <a:pt x="25" y="1178"/>
                    <a:pt x="25" y="1203"/>
                    <a:pt x="50" y="1203"/>
                  </a:cubicBezTo>
                  <a:cubicBezTo>
                    <a:pt x="1128" y="977"/>
                    <a:pt x="2181" y="602"/>
                    <a:pt x="3158" y="75"/>
                  </a:cubicBezTo>
                  <a:cubicBezTo>
                    <a:pt x="3183" y="75"/>
                    <a:pt x="3183" y="50"/>
                    <a:pt x="3158" y="25"/>
                  </a:cubicBezTo>
                  <a:cubicBezTo>
                    <a:pt x="3158" y="0"/>
                    <a:pt x="3133" y="0"/>
                    <a:pt x="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
            <p:cNvSpPr/>
            <p:nvPr/>
          </p:nvSpPr>
          <p:spPr>
            <a:xfrm>
              <a:off x="5280225" y="2048425"/>
              <a:ext cx="75850" cy="27450"/>
            </a:xfrm>
            <a:custGeom>
              <a:avLst/>
              <a:gdLst/>
              <a:ahLst/>
              <a:cxnLst/>
              <a:rect l="l" t="t" r="r" b="b"/>
              <a:pathLst>
                <a:path w="3034" h="1098" extrusionOk="0">
                  <a:moveTo>
                    <a:pt x="2996" y="1"/>
                  </a:moveTo>
                  <a:cubicBezTo>
                    <a:pt x="2983" y="1"/>
                    <a:pt x="2971" y="7"/>
                    <a:pt x="2958" y="19"/>
                  </a:cubicBezTo>
                  <a:cubicBezTo>
                    <a:pt x="2031" y="446"/>
                    <a:pt x="1053" y="796"/>
                    <a:pt x="26" y="997"/>
                  </a:cubicBezTo>
                  <a:cubicBezTo>
                    <a:pt x="1" y="1022"/>
                    <a:pt x="1" y="1022"/>
                    <a:pt x="1" y="1047"/>
                  </a:cubicBezTo>
                  <a:cubicBezTo>
                    <a:pt x="1" y="1072"/>
                    <a:pt x="26" y="1097"/>
                    <a:pt x="26" y="1097"/>
                  </a:cubicBezTo>
                  <a:lnTo>
                    <a:pt x="51" y="1097"/>
                  </a:lnTo>
                  <a:cubicBezTo>
                    <a:pt x="1079" y="872"/>
                    <a:pt x="2056" y="546"/>
                    <a:pt x="3008" y="95"/>
                  </a:cubicBezTo>
                  <a:cubicBezTo>
                    <a:pt x="3033" y="70"/>
                    <a:pt x="3033" y="45"/>
                    <a:pt x="3033" y="19"/>
                  </a:cubicBezTo>
                  <a:cubicBezTo>
                    <a:pt x="3021" y="7"/>
                    <a:pt x="3008" y="1"/>
                    <a:pt x="2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
            <p:cNvSpPr/>
            <p:nvPr/>
          </p:nvSpPr>
          <p:spPr>
            <a:xfrm>
              <a:off x="5274600" y="2061800"/>
              <a:ext cx="77725" cy="27225"/>
            </a:xfrm>
            <a:custGeom>
              <a:avLst/>
              <a:gdLst/>
              <a:ahLst/>
              <a:cxnLst/>
              <a:rect l="l" t="t" r="r" b="b"/>
              <a:pathLst>
                <a:path w="3109" h="1089" extrusionOk="0">
                  <a:moveTo>
                    <a:pt x="3054" y="0"/>
                  </a:moveTo>
                  <a:cubicBezTo>
                    <a:pt x="3048" y="0"/>
                    <a:pt x="3040" y="3"/>
                    <a:pt x="3033" y="11"/>
                  </a:cubicBezTo>
                  <a:cubicBezTo>
                    <a:pt x="2080" y="487"/>
                    <a:pt x="1078" y="838"/>
                    <a:pt x="25" y="1013"/>
                  </a:cubicBezTo>
                  <a:cubicBezTo>
                    <a:pt x="0" y="1013"/>
                    <a:pt x="0" y="1038"/>
                    <a:pt x="0" y="1063"/>
                  </a:cubicBezTo>
                  <a:cubicBezTo>
                    <a:pt x="0" y="1088"/>
                    <a:pt x="25" y="1088"/>
                    <a:pt x="25" y="1088"/>
                  </a:cubicBezTo>
                  <a:lnTo>
                    <a:pt x="50" y="1088"/>
                  </a:lnTo>
                  <a:cubicBezTo>
                    <a:pt x="1103" y="913"/>
                    <a:pt x="2131" y="587"/>
                    <a:pt x="3083" y="86"/>
                  </a:cubicBezTo>
                  <a:cubicBezTo>
                    <a:pt x="3083" y="86"/>
                    <a:pt x="3108" y="36"/>
                    <a:pt x="3083" y="36"/>
                  </a:cubicBezTo>
                  <a:cubicBezTo>
                    <a:pt x="3083" y="18"/>
                    <a:pt x="3070"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
            <p:cNvSpPr/>
            <p:nvPr/>
          </p:nvSpPr>
          <p:spPr>
            <a:xfrm>
              <a:off x="5269575" y="2071450"/>
              <a:ext cx="80850" cy="30100"/>
            </a:xfrm>
            <a:custGeom>
              <a:avLst/>
              <a:gdLst/>
              <a:ahLst/>
              <a:cxnLst/>
              <a:rect l="l" t="t" r="r" b="b"/>
              <a:pathLst>
                <a:path w="3234" h="1204" extrusionOk="0">
                  <a:moveTo>
                    <a:pt x="3159" y="1"/>
                  </a:moveTo>
                  <a:cubicBezTo>
                    <a:pt x="2181" y="502"/>
                    <a:pt x="1129" y="878"/>
                    <a:pt x="26" y="1103"/>
                  </a:cubicBezTo>
                  <a:cubicBezTo>
                    <a:pt x="26" y="1129"/>
                    <a:pt x="1" y="1154"/>
                    <a:pt x="1" y="1179"/>
                  </a:cubicBezTo>
                  <a:cubicBezTo>
                    <a:pt x="1" y="1179"/>
                    <a:pt x="26" y="1204"/>
                    <a:pt x="51" y="1204"/>
                  </a:cubicBezTo>
                  <a:cubicBezTo>
                    <a:pt x="1154" y="953"/>
                    <a:pt x="2206" y="577"/>
                    <a:pt x="3209" y="76"/>
                  </a:cubicBezTo>
                  <a:cubicBezTo>
                    <a:pt x="3234" y="76"/>
                    <a:pt x="3234" y="51"/>
                    <a:pt x="3234" y="26"/>
                  </a:cubicBezTo>
                  <a:cubicBezTo>
                    <a:pt x="3209" y="1"/>
                    <a:pt x="3184" y="1"/>
                    <a:pt x="3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
            <p:cNvSpPr/>
            <p:nvPr/>
          </p:nvSpPr>
          <p:spPr>
            <a:xfrm>
              <a:off x="5261425" y="2090000"/>
              <a:ext cx="72725" cy="24075"/>
            </a:xfrm>
            <a:custGeom>
              <a:avLst/>
              <a:gdLst/>
              <a:ahLst/>
              <a:cxnLst/>
              <a:rect l="l" t="t" r="r" b="b"/>
              <a:pathLst>
                <a:path w="2909" h="963" extrusionOk="0">
                  <a:moveTo>
                    <a:pt x="2854" y="0"/>
                  </a:moveTo>
                  <a:cubicBezTo>
                    <a:pt x="2848" y="0"/>
                    <a:pt x="2840" y="3"/>
                    <a:pt x="2833" y="11"/>
                  </a:cubicBezTo>
                  <a:cubicBezTo>
                    <a:pt x="1956" y="437"/>
                    <a:pt x="1003" y="712"/>
                    <a:pt x="51" y="888"/>
                  </a:cubicBezTo>
                  <a:cubicBezTo>
                    <a:pt x="26" y="888"/>
                    <a:pt x="1" y="913"/>
                    <a:pt x="1" y="938"/>
                  </a:cubicBezTo>
                  <a:cubicBezTo>
                    <a:pt x="1" y="938"/>
                    <a:pt x="26" y="963"/>
                    <a:pt x="51" y="963"/>
                  </a:cubicBezTo>
                  <a:cubicBezTo>
                    <a:pt x="1029" y="813"/>
                    <a:pt x="1981" y="512"/>
                    <a:pt x="2883" y="86"/>
                  </a:cubicBezTo>
                  <a:cubicBezTo>
                    <a:pt x="2883" y="61"/>
                    <a:pt x="2908" y="36"/>
                    <a:pt x="2883" y="36"/>
                  </a:cubicBezTo>
                  <a:cubicBezTo>
                    <a:pt x="2883" y="18"/>
                    <a:pt x="2871"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
            <p:cNvSpPr/>
            <p:nvPr/>
          </p:nvSpPr>
          <p:spPr>
            <a:xfrm>
              <a:off x="4902400" y="2096250"/>
              <a:ext cx="169825" cy="51050"/>
            </a:xfrm>
            <a:custGeom>
              <a:avLst/>
              <a:gdLst/>
              <a:ahLst/>
              <a:cxnLst/>
              <a:rect l="l" t="t" r="r" b="b"/>
              <a:pathLst>
                <a:path w="6793" h="2042" extrusionOk="0">
                  <a:moveTo>
                    <a:pt x="6749" y="1"/>
                  </a:moveTo>
                  <a:cubicBezTo>
                    <a:pt x="6745" y="1"/>
                    <a:pt x="6743" y="4"/>
                    <a:pt x="6743" y="11"/>
                  </a:cubicBezTo>
                  <a:cubicBezTo>
                    <a:pt x="4562" y="813"/>
                    <a:pt x="2307" y="1490"/>
                    <a:pt x="26" y="1941"/>
                  </a:cubicBezTo>
                  <a:cubicBezTo>
                    <a:pt x="1" y="1966"/>
                    <a:pt x="1" y="1991"/>
                    <a:pt x="1" y="1991"/>
                  </a:cubicBezTo>
                  <a:cubicBezTo>
                    <a:pt x="1" y="2016"/>
                    <a:pt x="26" y="2041"/>
                    <a:pt x="51" y="2041"/>
                  </a:cubicBezTo>
                  <a:cubicBezTo>
                    <a:pt x="2332" y="1565"/>
                    <a:pt x="4587" y="914"/>
                    <a:pt x="6768" y="86"/>
                  </a:cubicBezTo>
                  <a:cubicBezTo>
                    <a:pt x="6793" y="86"/>
                    <a:pt x="6793" y="61"/>
                    <a:pt x="6793" y="36"/>
                  </a:cubicBezTo>
                  <a:cubicBezTo>
                    <a:pt x="6775" y="19"/>
                    <a:pt x="6758" y="1"/>
                    <a:pt x="6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
            <p:cNvSpPr/>
            <p:nvPr/>
          </p:nvSpPr>
          <p:spPr>
            <a:xfrm>
              <a:off x="4984500" y="2174225"/>
              <a:ext cx="139750" cy="41375"/>
            </a:xfrm>
            <a:custGeom>
              <a:avLst/>
              <a:gdLst/>
              <a:ahLst/>
              <a:cxnLst/>
              <a:rect l="l" t="t" r="r" b="b"/>
              <a:pathLst>
                <a:path w="5590" h="1655" extrusionOk="0">
                  <a:moveTo>
                    <a:pt x="5514" y="0"/>
                  </a:moveTo>
                  <a:cubicBezTo>
                    <a:pt x="3760" y="727"/>
                    <a:pt x="1930" y="1253"/>
                    <a:pt x="50" y="1554"/>
                  </a:cubicBezTo>
                  <a:cubicBezTo>
                    <a:pt x="25" y="1554"/>
                    <a:pt x="0" y="1579"/>
                    <a:pt x="0" y="1604"/>
                  </a:cubicBezTo>
                  <a:cubicBezTo>
                    <a:pt x="25" y="1629"/>
                    <a:pt x="25" y="1654"/>
                    <a:pt x="50" y="1654"/>
                  </a:cubicBezTo>
                  <a:cubicBezTo>
                    <a:pt x="1930" y="1328"/>
                    <a:pt x="3785" y="802"/>
                    <a:pt x="5539" y="100"/>
                  </a:cubicBezTo>
                  <a:cubicBezTo>
                    <a:pt x="5564" y="75"/>
                    <a:pt x="5589" y="50"/>
                    <a:pt x="5564" y="25"/>
                  </a:cubicBezTo>
                  <a:cubicBezTo>
                    <a:pt x="5564" y="25"/>
                    <a:pt x="5539"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
            <p:cNvSpPr/>
            <p:nvPr/>
          </p:nvSpPr>
          <p:spPr>
            <a:xfrm>
              <a:off x="5000775" y="2167700"/>
              <a:ext cx="174225" cy="55400"/>
            </a:xfrm>
            <a:custGeom>
              <a:avLst/>
              <a:gdLst/>
              <a:ahLst/>
              <a:cxnLst/>
              <a:rect l="l" t="t" r="r" b="b"/>
              <a:pathLst>
                <a:path w="6969" h="2216" extrusionOk="0">
                  <a:moveTo>
                    <a:pt x="6915" y="0"/>
                  </a:moveTo>
                  <a:cubicBezTo>
                    <a:pt x="6908" y="0"/>
                    <a:pt x="6900" y="3"/>
                    <a:pt x="6893" y="10"/>
                  </a:cubicBezTo>
                  <a:cubicBezTo>
                    <a:pt x="4713" y="963"/>
                    <a:pt x="2382" y="1690"/>
                    <a:pt x="26" y="2116"/>
                  </a:cubicBezTo>
                  <a:cubicBezTo>
                    <a:pt x="1" y="2141"/>
                    <a:pt x="1" y="2166"/>
                    <a:pt x="1" y="2166"/>
                  </a:cubicBezTo>
                  <a:cubicBezTo>
                    <a:pt x="1" y="2191"/>
                    <a:pt x="26" y="2216"/>
                    <a:pt x="26" y="2216"/>
                  </a:cubicBezTo>
                  <a:lnTo>
                    <a:pt x="51" y="2216"/>
                  </a:lnTo>
                  <a:cubicBezTo>
                    <a:pt x="2407" y="1765"/>
                    <a:pt x="4738" y="1063"/>
                    <a:pt x="6943" y="86"/>
                  </a:cubicBezTo>
                  <a:cubicBezTo>
                    <a:pt x="6968" y="86"/>
                    <a:pt x="6968" y="61"/>
                    <a:pt x="6968" y="35"/>
                  </a:cubicBezTo>
                  <a:cubicBezTo>
                    <a:pt x="6951" y="18"/>
                    <a:pt x="6933" y="0"/>
                    <a:pt x="6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
            <p:cNvSpPr/>
            <p:nvPr/>
          </p:nvSpPr>
          <p:spPr>
            <a:xfrm>
              <a:off x="5018325" y="2162925"/>
              <a:ext cx="203650" cy="66450"/>
            </a:xfrm>
            <a:custGeom>
              <a:avLst/>
              <a:gdLst/>
              <a:ahLst/>
              <a:cxnLst/>
              <a:rect l="l" t="t" r="r" b="b"/>
              <a:pathLst>
                <a:path w="8146" h="2658" extrusionOk="0">
                  <a:moveTo>
                    <a:pt x="8096" y="1"/>
                  </a:moveTo>
                  <a:cubicBezTo>
                    <a:pt x="5514" y="1179"/>
                    <a:pt x="2808" y="2056"/>
                    <a:pt x="26" y="2557"/>
                  </a:cubicBezTo>
                  <a:cubicBezTo>
                    <a:pt x="1" y="2557"/>
                    <a:pt x="1" y="2582"/>
                    <a:pt x="1" y="2607"/>
                  </a:cubicBezTo>
                  <a:cubicBezTo>
                    <a:pt x="1" y="2632"/>
                    <a:pt x="26" y="2658"/>
                    <a:pt x="51" y="2658"/>
                  </a:cubicBezTo>
                  <a:cubicBezTo>
                    <a:pt x="2833" y="2131"/>
                    <a:pt x="5539" y="1254"/>
                    <a:pt x="8121" y="76"/>
                  </a:cubicBezTo>
                  <a:cubicBezTo>
                    <a:pt x="8146" y="76"/>
                    <a:pt x="8146" y="51"/>
                    <a:pt x="8146" y="26"/>
                  </a:cubicBezTo>
                  <a:cubicBezTo>
                    <a:pt x="8146" y="1"/>
                    <a:pt x="8121"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
            <p:cNvSpPr/>
            <p:nvPr/>
          </p:nvSpPr>
          <p:spPr>
            <a:xfrm>
              <a:off x="5037125" y="2159175"/>
              <a:ext cx="211800" cy="76475"/>
            </a:xfrm>
            <a:custGeom>
              <a:avLst/>
              <a:gdLst/>
              <a:ahLst/>
              <a:cxnLst/>
              <a:rect l="l" t="t" r="r" b="b"/>
              <a:pathLst>
                <a:path w="8472" h="3059" extrusionOk="0">
                  <a:moveTo>
                    <a:pt x="8397" y="1"/>
                  </a:moveTo>
                  <a:cubicBezTo>
                    <a:pt x="5765" y="1379"/>
                    <a:pt x="2958" y="2381"/>
                    <a:pt x="51" y="2983"/>
                  </a:cubicBezTo>
                  <a:cubicBezTo>
                    <a:pt x="26" y="2983"/>
                    <a:pt x="0" y="3008"/>
                    <a:pt x="26" y="3033"/>
                  </a:cubicBezTo>
                  <a:cubicBezTo>
                    <a:pt x="26" y="3033"/>
                    <a:pt x="51" y="3058"/>
                    <a:pt x="51" y="3058"/>
                  </a:cubicBezTo>
                  <a:lnTo>
                    <a:pt x="76" y="3058"/>
                  </a:lnTo>
                  <a:cubicBezTo>
                    <a:pt x="2983" y="2457"/>
                    <a:pt x="5815" y="1454"/>
                    <a:pt x="8447" y="76"/>
                  </a:cubicBezTo>
                  <a:cubicBezTo>
                    <a:pt x="8472" y="76"/>
                    <a:pt x="8472" y="51"/>
                    <a:pt x="8472" y="26"/>
                  </a:cubicBezTo>
                  <a:cubicBezTo>
                    <a:pt x="8447" y="1"/>
                    <a:pt x="8422"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
            <p:cNvSpPr/>
            <p:nvPr/>
          </p:nvSpPr>
          <p:spPr>
            <a:xfrm>
              <a:off x="5051525" y="2156400"/>
              <a:ext cx="229350" cy="88025"/>
            </a:xfrm>
            <a:custGeom>
              <a:avLst/>
              <a:gdLst/>
              <a:ahLst/>
              <a:cxnLst/>
              <a:rect l="l" t="t" r="r" b="b"/>
              <a:pathLst>
                <a:path w="9174" h="3521" extrusionOk="0">
                  <a:moveTo>
                    <a:pt x="9130" y="1"/>
                  </a:moveTo>
                  <a:cubicBezTo>
                    <a:pt x="9126" y="1"/>
                    <a:pt x="9124" y="4"/>
                    <a:pt x="9124" y="11"/>
                  </a:cubicBezTo>
                  <a:cubicBezTo>
                    <a:pt x="6292" y="1615"/>
                    <a:pt x="3234" y="2768"/>
                    <a:pt x="51" y="3445"/>
                  </a:cubicBezTo>
                  <a:cubicBezTo>
                    <a:pt x="26" y="3445"/>
                    <a:pt x="1" y="3470"/>
                    <a:pt x="1" y="3495"/>
                  </a:cubicBezTo>
                  <a:cubicBezTo>
                    <a:pt x="1" y="3495"/>
                    <a:pt x="26" y="3520"/>
                    <a:pt x="51" y="3520"/>
                  </a:cubicBezTo>
                  <a:cubicBezTo>
                    <a:pt x="3259" y="2843"/>
                    <a:pt x="6317" y="1690"/>
                    <a:pt x="9149" y="86"/>
                  </a:cubicBezTo>
                  <a:cubicBezTo>
                    <a:pt x="9174" y="61"/>
                    <a:pt x="9174" y="36"/>
                    <a:pt x="9174" y="36"/>
                  </a:cubicBezTo>
                  <a:cubicBezTo>
                    <a:pt x="9156" y="19"/>
                    <a:pt x="9138" y="1"/>
                    <a:pt x="9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
            <p:cNvSpPr/>
            <p:nvPr/>
          </p:nvSpPr>
          <p:spPr>
            <a:xfrm>
              <a:off x="5086625" y="2152625"/>
              <a:ext cx="216200" cy="92425"/>
            </a:xfrm>
            <a:custGeom>
              <a:avLst/>
              <a:gdLst/>
              <a:ahLst/>
              <a:cxnLst/>
              <a:rect l="l" t="t" r="r" b="b"/>
              <a:pathLst>
                <a:path w="8648" h="3697" extrusionOk="0">
                  <a:moveTo>
                    <a:pt x="8604" y="1"/>
                  </a:moveTo>
                  <a:cubicBezTo>
                    <a:pt x="8600" y="1"/>
                    <a:pt x="8597" y="4"/>
                    <a:pt x="8597" y="12"/>
                  </a:cubicBezTo>
                  <a:cubicBezTo>
                    <a:pt x="5965" y="1716"/>
                    <a:pt x="3083" y="2944"/>
                    <a:pt x="26" y="3621"/>
                  </a:cubicBezTo>
                  <a:cubicBezTo>
                    <a:pt x="0" y="3621"/>
                    <a:pt x="0" y="3646"/>
                    <a:pt x="0" y="3671"/>
                  </a:cubicBezTo>
                  <a:cubicBezTo>
                    <a:pt x="0" y="3696"/>
                    <a:pt x="26" y="3696"/>
                    <a:pt x="26" y="3696"/>
                  </a:cubicBezTo>
                  <a:lnTo>
                    <a:pt x="51" y="3696"/>
                  </a:lnTo>
                  <a:cubicBezTo>
                    <a:pt x="3108" y="3019"/>
                    <a:pt x="5990" y="1791"/>
                    <a:pt x="8622" y="87"/>
                  </a:cubicBezTo>
                  <a:cubicBezTo>
                    <a:pt x="8647" y="62"/>
                    <a:pt x="8647" y="37"/>
                    <a:pt x="8647" y="12"/>
                  </a:cubicBezTo>
                  <a:cubicBezTo>
                    <a:pt x="8630" y="12"/>
                    <a:pt x="8614" y="1"/>
                    <a:pt x="8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
            <p:cNvSpPr/>
            <p:nvPr/>
          </p:nvSpPr>
          <p:spPr>
            <a:xfrm>
              <a:off x="5105425" y="2181725"/>
              <a:ext cx="167950" cy="68325"/>
            </a:xfrm>
            <a:custGeom>
              <a:avLst/>
              <a:gdLst/>
              <a:ahLst/>
              <a:cxnLst/>
              <a:rect l="l" t="t" r="r" b="b"/>
              <a:pathLst>
                <a:path w="6718" h="2733" extrusionOk="0">
                  <a:moveTo>
                    <a:pt x="6642" y="1"/>
                  </a:moveTo>
                  <a:cubicBezTo>
                    <a:pt x="4587" y="1279"/>
                    <a:pt x="2381" y="2156"/>
                    <a:pt x="25" y="2657"/>
                  </a:cubicBezTo>
                  <a:cubicBezTo>
                    <a:pt x="0" y="2657"/>
                    <a:pt x="0" y="2683"/>
                    <a:pt x="0" y="2708"/>
                  </a:cubicBezTo>
                  <a:cubicBezTo>
                    <a:pt x="0" y="2733"/>
                    <a:pt x="25" y="2733"/>
                    <a:pt x="25" y="2733"/>
                  </a:cubicBezTo>
                  <a:lnTo>
                    <a:pt x="50" y="2733"/>
                  </a:lnTo>
                  <a:cubicBezTo>
                    <a:pt x="2406" y="2231"/>
                    <a:pt x="4637" y="1354"/>
                    <a:pt x="6692" y="76"/>
                  </a:cubicBezTo>
                  <a:cubicBezTo>
                    <a:pt x="6717" y="76"/>
                    <a:pt x="6717" y="51"/>
                    <a:pt x="6692" y="26"/>
                  </a:cubicBezTo>
                  <a:cubicBezTo>
                    <a:pt x="6692" y="1"/>
                    <a:pt x="6667" y="1"/>
                    <a:pt x="6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
            <p:cNvSpPr/>
            <p:nvPr/>
          </p:nvSpPr>
          <p:spPr>
            <a:xfrm>
              <a:off x="5140500" y="2211800"/>
              <a:ext cx="102800" cy="38875"/>
            </a:xfrm>
            <a:custGeom>
              <a:avLst/>
              <a:gdLst/>
              <a:ahLst/>
              <a:cxnLst/>
              <a:rect l="l" t="t" r="r" b="b"/>
              <a:pathLst>
                <a:path w="4112" h="1555" extrusionOk="0">
                  <a:moveTo>
                    <a:pt x="4036" y="1"/>
                  </a:moveTo>
                  <a:cubicBezTo>
                    <a:pt x="2783" y="703"/>
                    <a:pt x="1429" y="1204"/>
                    <a:pt x="26" y="1454"/>
                  </a:cubicBezTo>
                  <a:cubicBezTo>
                    <a:pt x="1" y="1480"/>
                    <a:pt x="1" y="1505"/>
                    <a:pt x="1" y="1505"/>
                  </a:cubicBezTo>
                  <a:cubicBezTo>
                    <a:pt x="1" y="1530"/>
                    <a:pt x="26" y="1555"/>
                    <a:pt x="51" y="1555"/>
                  </a:cubicBezTo>
                  <a:cubicBezTo>
                    <a:pt x="1454" y="1279"/>
                    <a:pt x="2808" y="778"/>
                    <a:pt x="4086" y="76"/>
                  </a:cubicBezTo>
                  <a:cubicBezTo>
                    <a:pt x="4111" y="76"/>
                    <a:pt x="4111" y="51"/>
                    <a:pt x="4086" y="26"/>
                  </a:cubicBezTo>
                  <a:cubicBezTo>
                    <a:pt x="4086" y="1"/>
                    <a:pt x="4061"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
            <p:cNvSpPr/>
            <p:nvPr/>
          </p:nvSpPr>
          <p:spPr>
            <a:xfrm>
              <a:off x="5189375" y="2234375"/>
              <a:ext cx="35125" cy="12550"/>
            </a:xfrm>
            <a:custGeom>
              <a:avLst/>
              <a:gdLst/>
              <a:ahLst/>
              <a:cxnLst/>
              <a:rect l="l" t="t" r="r" b="b"/>
              <a:pathLst>
                <a:path w="1405" h="502" extrusionOk="0">
                  <a:moveTo>
                    <a:pt x="1329" y="0"/>
                  </a:moveTo>
                  <a:cubicBezTo>
                    <a:pt x="928" y="175"/>
                    <a:pt x="477" y="326"/>
                    <a:pt x="51" y="426"/>
                  </a:cubicBezTo>
                  <a:cubicBezTo>
                    <a:pt x="26" y="426"/>
                    <a:pt x="1" y="451"/>
                    <a:pt x="26" y="476"/>
                  </a:cubicBezTo>
                  <a:cubicBezTo>
                    <a:pt x="26" y="501"/>
                    <a:pt x="51" y="501"/>
                    <a:pt x="51" y="501"/>
                  </a:cubicBezTo>
                  <a:lnTo>
                    <a:pt x="76" y="501"/>
                  </a:lnTo>
                  <a:cubicBezTo>
                    <a:pt x="502" y="401"/>
                    <a:pt x="953" y="251"/>
                    <a:pt x="1379" y="75"/>
                  </a:cubicBezTo>
                  <a:cubicBezTo>
                    <a:pt x="1379" y="75"/>
                    <a:pt x="1404" y="50"/>
                    <a:pt x="1404" y="25"/>
                  </a:cubicBezTo>
                  <a:cubicBezTo>
                    <a:pt x="1379" y="0"/>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
            <p:cNvSpPr/>
            <p:nvPr/>
          </p:nvSpPr>
          <p:spPr>
            <a:xfrm>
              <a:off x="5256425" y="2095625"/>
              <a:ext cx="78350" cy="32875"/>
            </a:xfrm>
            <a:custGeom>
              <a:avLst/>
              <a:gdLst/>
              <a:ahLst/>
              <a:cxnLst/>
              <a:rect l="l" t="t" r="r" b="b"/>
              <a:pathLst>
                <a:path w="3134" h="1315" extrusionOk="0">
                  <a:moveTo>
                    <a:pt x="3080" y="1"/>
                  </a:moveTo>
                  <a:cubicBezTo>
                    <a:pt x="3073" y="1"/>
                    <a:pt x="3065" y="4"/>
                    <a:pt x="3058" y="11"/>
                  </a:cubicBezTo>
                  <a:cubicBezTo>
                    <a:pt x="2106" y="537"/>
                    <a:pt x="1103" y="964"/>
                    <a:pt x="26" y="1239"/>
                  </a:cubicBezTo>
                  <a:cubicBezTo>
                    <a:pt x="26" y="1239"/>
                    <a:pt x="0" y="1264"/>
                    <a:pt x="0" y="1289"/>
                  </a:cubicBezTo>
                  <a:cubicBezTo>
                    <a:pt x="26" y="1314"/>
                    <a:pt x="26" y="1314"/>
                    <a:pt x="51" y="1314"/>
                  </a:cubicBezTo>
                  <a:cubicBezTo>
                    <a:pt x="1128" y="1039"/>
                    <a:pt x="2156" y="613"/>
                    <a:pt x="3108" y="86"/>
                  </a:cubicBezTo>
                  <a:cubicBezTo>
                    <a:pt x="3133" y="61"/>
                    <a:pt x="3133" y="36"/>
                    <a:pt x="3133" y="36"/>
                  </a:cubicBezTo>
                  <a:cubicBezTo>
                    <a:pt x="3116" y="19"/>
                    <a:pt x="3098" y="1"/>
                    <a:pt x="3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
            <p:cNvSpPr/>
            <p:nvPr/>
          </p:nvSpPr>
          <p:spPr>
            <a:xfrm>
              <a:off x="5232000" y="2111550"/>
              <a:ext cx="90250" cy="40750"/>
            </a:xfrm>
            <a:custGeom>
              <a:avLst/>
              <a:gdLst/>
              <a:ahLst/>
              <a:cxnLst/>
              <a:rect l="l" t="t" r="r" b="b"/>
              <a:pathLst>
                <a:path w="3610" h="1630" extrusionOk="0">
                  <a:moveTo>
                    <a:pt x="3559" y="1"/>
                  </a:moveTo>
                  <a:cubicBezTo>
                    <a:pt x="2481" y="728"/>
                    <a:pt x="1228" y="1154"/>
                    <a:pt x="25" y="1555"/>
                  </a:cubicBezTo>
                  <a:cubicBezTo>
                    <a:pt x="0" y="1555"/>
                    <a:pt x="0" y="1580"/>
                    <a:pt x="0" y="1605"/>
                  </a:cubicBezTo>
                  <a:cubicBezTo>
                    <a:pt x="0" y="1605"/>
                    <a:pt x="25" y="1630"/>
                    <a:pt x="50" y="1630"/>
                  </a:cubicBezTo>
                  <a:cubicBezTo>
                    <a:pt x="1253" y="1229"/>
                    <a:pt x="2531" y="828"/>
                    <a:pt x="3609" y="76"/>
                  </a:cubicBezTo>
                  <a:cubicBezTo>
                    <a:pt x="3609" y="76"/>
                    <a:pt x="3609" y="51"/>
                    <a:pt x="3609" y="26"/>
                  </a:cubicBezTo>
                  <a:cubicBezTo>
                    <a:pt x="3584" y="1"/>
                    <a:pt x="3559" y="1"/>
                    <a:pt x="3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
            <p:cNvSpPr/>
            <p:nvPr/>
          </p:nvSpPr>
          <p:spPr>
            <a:xfrm>
              <a:off x="5256425" y="2126750"/>
              <a:ext cx="64550" cy="28700"/>
            </a:xfrm>
            <a:custGeom>
              <a:avLst/>
              <a:gdLst/>
              <a:ahLst/>
              <a:cxnLst/>
              <a:rect l="l" t="t" r="r" b="b"/>
              <a:pathLst>
                <a:path w="2582" h="1148" extrusionOk="0">
                  <a:moveTo>
                    <a:pt x="2541" y="1"/>
                  </a:moveTo>
                  <a:cubicBezTo>
                    <a:pt x="2532" y="1"/>
                    <a:pt x="2519" y="7"/>
                    <a:pt x="2507" y="19"/>
                  </a:cubicBezTo>
                  <a:cubicBezTo>
                    <a:pt x="1730" y="470"/>
                    <a:pt x="903" y="821"/>
                    <a:pt x="51" y="1047"/>
                  </a:cubicBezTo>
                  <a:cubicBezTo>
                    <a:pt x="26" y="1047"/>
                    <a:pt x="0" y="1072"/>
                    <a:pt x="26" y="1097"/>
                  </a:cubicBezTo>
                  <a:cubicBezTo>
                    <a:pt x="26" y="1122"/>
                    <a:pt x="26" y="1147"/>
                    <a:pt x="51" y="1147"/>
                  </a:cubicBezTo>
                  <a:lnTo>
                    <a:pt x="76" y="1147"/>
                  </a:lnTo>
                  <a:cubicBezTo>
                    <a:pt x="953" y="897"/>
                    <a:pt x="1780" y="546"/>
                    <a:pt x="2557" y="95"/>
                  </a:cubicBezTo>
                  <a:cubicBezTo>
                    <a:pt x="2557" y="69"/>
                    <a:pt x="2582" y="44"/>
                    <a:pt x="2557" y="19"/>
                  </a:cubicBezTo>
                  <a:cubicBezTo>
                    <a:pt x="2557" y="7"/>
                    <a:pt x="2551" y="1"/>
                    <a:pt x="2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
            <p:cNvSpPr/>
            <p:nvPr/>
          </p:nvSpPr>
          <p:spPr>
            <a:xfrm>
              <a:off x="5232000" y="2132600"/>
              <a:ext cx="15050" cy="6550"/>
            </a:xfrm>
            <a:custGeom>
              <a:avLst/>
              <a:gdLst/>
              <a:ahLst/>
              <a:cxnLst/>
              <a:rect l="l" t="t" r="r" b="b"/>
              <a:pathLst>
                <a:path w="602" h="262" extrusionOk="0">
                  <a:moveTo>
                    <a:pt x="548" y="1"/>
                  </a:moveTo>
                  <a:cubicBezTo>
                    <a:pt x="541" y="1"/>
                    <a:pt x="534" y="4"/>
                    <a:pt x="526" y="11"/>
                  </a:cubicBezTo>
                  <a:cubicBezTo>
                    <a:pt x="376" y="86"/>
                    <a:pt x="226" y="161"/>
                    <a:pt x="50" y="186"/>
                  </a:cubicBezTo>
                  <a:cubicBezTo>
                    <a:pt x="25" y="186"/>
                    <a:pt x="0" y="211"/>
                    <a:pt x="0" y="236"/>
                  </a:cubicBezTo>
                  <a:cubicBezTo>
                    <a:pt x="25" y="262"/>
                    <a:pt x="25" y="262"/>
                    <a:pt x="50" y="262"/>
                  </a:cubicBezTo>
                  <a:cubicBezTo>
                    <a:pt x="251" y="236"/>
                    <a:pt x="426" y="161"/>
                    <a:pt x="576" y="86"/>
                  </a:cubicBezTo>
                  <a:cubicBezTo>
                    <a:pt x="602" y="61"/>
                    <a:pt x="602" y="36"/>
                    <a:pt x="602" y="36"/>
                  </a:cubicBezTo>
                  <a:cubicBezTo>
                    <a:pt x="584" y="18"/>
                    <a:pt x="566"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
            <p:cNvSpPr/>
            <p:nvPr/>
          </p:nvSpPr>
          <p:spPr>
            <a:xfrm>
              <a:off x="5183750" y="2144475"/>
              <a:ext cx="42000" cy="19750"/>
            </a:xfrm>
            <a:custGeom>
              <a:avLst/>
              <a:gdLst/>
              <a:ahLst/>
              <a:cxnLst/>
              <a:rect l="l" t="t" r="r" b="b"/>
              <a:pathLst>
                <a:path w="1680" h="790" extrusionOk="0">
                  <a:moveTo>
                    <a:pt x="1629" y="1"/>
                  </a:moveTo>
                  <a:cubicBezTo>
                    <a:pt x="1621" y="1"/>
                    <a:pt x="1613" y="4"/>
                    <a:pt x="1604" y="12"/>
                  </a:cubicBezTo>
                  <a:cubicBezTo>
                    <a:pt x="1128" y="313"/>
                    <a:pt x="577" y="538"/>
                    <a:pt x="25" y="714"/>
                  </a:cubicBezTo>
                  <a:cubicBezTo>
                    <a:pt x="25" y="714"/>
                    <a:pt x="0" y="739"/>
                    <a:pt x="0" y="764"/>
                  </a:cubicBezTo>
                  <a:cubicBezTo>
                    <a:pt x="25" y="789"/>
                    <a:pt x="25" y="789"/>
                    <a:pt x="50" y="789"/>
                  </a:cubicBezTo>
                  <a:cubicBezTo>
                    <a:pt x="627" y="614"/>
                    <a:pt x="1153" y="388"/>
                    <a:pt x="1654" y="87"/>
                  </a:cubicBezTo>
                  <a:cubicBezTo>
                    <a:pt x="1679" y="62"/>
                    <a:pt x="1679" y="37"/>
                    <a:pt x="1679" y="12"/>
                  </a:cubicBezTo>
                  <a:cubicBezTo>
                    <a:pt x="1663" y="12"/>
                    <a:pt x="1646"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
            <p:cNvSpPr/>
            <p:nvPr/>
          </p:nvSpPr>
          <p:spPr>
            <a:xfrm>
              <a:off x="5138625" y="2121925"/>
              <a:ext cx="102150" cy="45425"/>
            </a:xfrm>
            <a:custGeom>
              <a:avLst/>
              <a:gdLst/>
              <a:ahLst/>
              <a:cxnLst/>
              <a:rect l="l" t="t" r="r" b="b"/>
              <a:pathLst>
                <a:path w="4086" h="1817" extrusionOk="0">
                  <a:moveTo>
                    <a:pt x="4024" y="1"/>
                  </a:moveTo>
                  <a:cubicBezTo>
                    <a:pt x="4016" y="1"/>
                    <a:pt x="4011" y="3"/>
                    <a:pt x="4011" y="12"/>
                  </a:cubicBezTo>
                  <a:cubicBezTo>
                    <a:pt x="2758" y="764"/>
                    <a:pt x="1429" y="1340"/>
                    <a:pt x="26" y="1741"/>
                  </a:cubicBezTo>
                  <a:cubicBezTo>
                    <a:pt x="1" y="1741"/>
                    <a:pt x="1" y="1766"/>
                    <a:pt x="1" y="1791"/>
                  </a:cubicBezTo>
                  <a:cubicBezTo>
                    <a:pt x="1" y="1816"/>
                    <a:pt x="26" y="1816"/>
                    <a:pt x="51" y="1816"/>
                  </a:cubicBezTo>
                  <a:cubicBezTo>
                    <a:pt x="1454" y="1415"/>
                    <a:pt x="2808" y="839"/>
                    <a:pt x="4036" y="87"/>
                  </a:cubicBezTo>
                  <a:cubicBezTo>
                    <a:pt x="4061" y="62"/>
                    <a:pt x="4086" y="37"/>
                    <a:pt x="4061" y="12"/>
                  </a:cubicBezTo>
                  <a:cubicBezTo>
                    <a:pt x="4061" y="12"/>
                    <a:pt x="4039"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
            <p:cNvSpPr/>
            <p:nvPr/>
          </p:nvSpPr>
          <p:spPr>
            <a:xfrm>
              <a:off x="5106675" y="2110025"/>
              <a:ext cx="130350" cy="55450"/>
            </a:xfrm>
            <a:custGeom>
              <a:avLst/>
              <a:gdLst/>
              <a:ahLst/>
              <a:cxnLst/>
              <a:rect l="l" t="t" r="r" b="b"/>
              <a:pathLst>
                <a:path w="5214" h="2218" extrusionOk="0">
                  <a:moveTo>
                    <a:pt x="5162" y="0"/>
                  </a:moveTo>
                  <a:cubicBezTo>
                    <a:pt x="5155" y="0"/>
                    <a:pt x="5147" y="3"/>
                    <a:pt x="5138" y="12"/>
                  </a:cubicBezTo>
                  <a:cubicBezTo>
                    <a:pt x="3534" y="964"/>
                    <a:pt x="1830" y="1666"/>
                    <a:pt x="51" y="2142"/>
                  </a:cubicBezTo>
                  <a:cubicBezTo>
                    <a:pt x="26" y="2142"/>
                    <a:pt x="0" y="2167"/>
                    <a:pt x="0" y="2192"/>
                  </a:cubicBezTo>
                  <a:cubicBezTo>
                    <a:pt x="0" y="2217"/>
                    <a:pt x="26" y="2217"/>
                    <a:pt x="51" y="2217"/>
                  </a:cubicBezTo>
                  <a:cubicBezTo>
                    <a:pt x="1855" y="1766"/>
                    <a:pt x="3584" y="1039"/>
                    <a:pt x="5188" y="87"/>
                  </a:cubicBezTo>
                  <a:cubicBezTo>
                    <a:pt x="5188" y="62"/>
                    <a:pt x="5214" y="37"/>
                    <a:pt x="5188" y="12"/>
                  </a:cubicBezTo>
                  <a:cubicBezTo>
                    <a:pt x="5188" y="12"/>
                    <a:pt x="5177" y="0"/>
                    <a:pt x="5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
            <p:cNvSpPr/>
            <p:nvPr/>
          </p:nvSpPr>
          <p:spPr>
            <a:xfrm>
              <a:off x="5136125" y="2090400"/>
              <a:ext cx="119075" cy="52500"/>
            </a:xfrm>
            <a:custGeom>
              <a:avLst/>
              <a:gdLst/>
              <a:ahLst/>
              <a:cxnLst/>
              <a:rect l="l" t="t" r="r" b="b"/>
              <a:pathLst>
                <a:path w="4763" h="2100" extrusionOk="0">
                  <a:moveTo>
                    <a:pt x="4722" y="1"/>
                  </a:moveTo>
                  <a:cubicBezTo>
                    <a:pt x="4712" y="1"/>
                    <a:pt x="4700" y="7"/>
                    <a:pt x="4687" y="20"/>
                  </a:cubicBezTo>
                  <a:cubicBezTo>
                    <a:pt x="3234" y="872"/>
                    <a:pt x="1655" y="1549"/>
                    <a:pt x="25" y="2025"/>
                  </a:cubicBezTo>
                  <a:cubicBezTo>
                    <a:pt x="0" y="2025"/>
                    <a:pt x="0" y="2050"/>
                    <a:pt x="0" y="2075"/>
                  </a:cubicBezTo>
                  <a:cubicBezTo>
                    <a:pt x="0" y="2100"/>
                    <a:pt x="25" y="2100"/>
                    <a:pt x="51" y="2100"/>
                  </a:cubicBezTo>
                  <a:cubicBezTo>
                    <a:pt x="1680" y="1624"/>
                    <a:pt x="3259" y="947"/>
                    <a:pt x="4712" y="70"/>
                  </a:cubicBezTo>
                  <a:cubicBezTo>
                    <a:pt x="4737" y="70"/>
                    <a:pt x="4762" y="45"/>
                    <a:pt x="4737" y="20"/>
                  </a:cubicBezTo>
                  <a:cubicBezTo>
                    <a:pt x="4737" y="7"/>
                    <a:pt x="4731" y="1"/>
                    <a:pt x="4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
            <p:cNvSpPr/>
            <p:nvPr/>
          </p:nvSpPr>
          <p:spPr>
            <a:xfrm>
              <a:off x="5134250" y="2085250"/>
              <a:ext cx="107800" cy="45125"/>
            </a:xfrm>
            <a:custGeom>
              <a:avLst/>
              <a:gdLst/>
              <a:ahLst/>
              <a:cxnLst/>
              <a:rect l="l" t="t" r="r" b="b"/>
              <a:pathLst>
                <a:path w="4312" h="1805" extrusionOk="0">
                  <a:moveTo>
                    <a:pt x="4236" y="0"/>
                  </a:moveTo>
                  <a:cubicBezTo>
                    <a:pt x="2908" y="752"/>
                    <a:pt x="1504" y="1328"/>
                    <a:pt x="25" y="1704"/>
                  </a:cubicBezTo>
                  <a:cubicBezTo>
                    <a:pt x="0" y="1729"/>
                    <a:pt x="0" y="1755"/>
                    <a:pt x="0" y="1755"/>
                  </a:cubicBezTo>
                  <a:cubicBezTo>
                    <a:pt x="0" y="1780"/>
                    <a:pt x="25" y="1805"/>
                    <a:pt x="25" y="1805"/>
                  </a:cubicBezTo>
                  <a:lnTo>
                    <a:pt x="50" y="1805"/>
                  </a:lnTo>
                  <a:cubicBezTo>
                    <a:pt x="1529" y="1404"/>
                    <a:pt x="2958" y="827"/>
                    <a:pt x="4286" y="75"/>
                  </a:cubicBezTo>
                  <a:cubicBezTo>
                    <a:pt x="4311" y="75"/>
                    <a:pt x="4311" y="50"/>
                    <a:pt x="4286" y="25"/>
                  </a:cubicBezTo>
                  <a:cubicBezTo>
                    <a:pt x="4286" y="0"/>
                    <a:pt x="4261" y="0"/>
                    <a:pt x="4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
            <p:cNvSpPr/>
            <p:nvPr/>
          </p:nvSpPr>
          <p:spPr>
            <a:xfrm>
              <a:off x="5129850" y="2076475"/>
              <a:ext cx="101525" cy="42000"/>
            </a:xfrm>
            <a:custGeom>
              <a:avLst/>
              <a:gdLst/>
              <a:ahLst/>
              <a:cxnLst/>
              <a:rect l="l" t="t" r="r" b="b"/>
              <a:pathLst>
                <a:path w="4061" h="1680" extrusionOk="0">
                  <a:moveTo>
                    <a:pt x="3986" y="0"/>
                  </a:moveTo>
                  <a:cubicBezTo>
                    <a:pt x="2758" y="702"/>
                    <a:pt x="1429" y="1253"/>
                    <a:pt x="51" y="1604"/>
                  </a:cubicBezTo>
                  <a:cubicBezTo>
                    <a:pt x="26" y="1604"/>
                    <a:pt x="1" y="1629"/>
                    <a:pt x="1" y="1654"/>
                  </a:cubicBezTo>
                  <a:cubicBezTo>
                    <a:pt x="1" y="1679"/>
                    <a:pt x="26" y="1679"/>
                    <a:pt x="51" y="1679"/>
                  </a:cubicBezTo>
                  <a:cubicBezTo>
                    <a:pt x="1454" y="1329"/>
                    <a:pt x="2783" y="777"/>
                    <a:pt x="4036" y="75"/>
                  </a:cubicBezTo>
                  <a:cubicBezTo>
                    <a:pt x="4061" y="75"/>
                    <a:pt x="4061" y="50"/>
                    <a:pt x="4061" y="25"/>
                  </a:cubicBezTo>
                  <a:cubicBezTo>
                    <a:pt x="4036" y="0"/>
                    <a:pt x="4011" y="0"/>
                    <a:pt x="3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
            <p:cNvSpPr/>
            <p:nvPr/>
          </p:nvSpPr>
          <p:spPr>
            <a:xfrm>
              <a:off x="5121075" y="2070200"/>
              <a:ext cx="94650" cy="40125"/>
            </a:xfrm>
            <a:custGeom>
              <a:avLst/>
              <a:gdLst/>
              <a:ahLst/>
              <a:cxnLst/>
              <a:rect l="l" t="t" r="r" b="b"/>
              <a:pathLst>
                <a:path w="3786" h="1605" extrusionOk="0">
                  <a:moveTo>
                    <a:pt x="3735" y="1"/>
                  </a:moveTo>
                  <a:cubicBezTo>
                    <a:pt x="2557" y="627"/>
                    <a:pt x="1304" y="1128"/>
                    <a:pt x="26" y="1504"/>
                  </a:cubicBezTo>
                  <a:cubicBezTo>
                    <a:pt x="1" y="1504"/>
                    <a:pt x="1" y="1529"/>
                    <a:pt x="1" y="1554"/>
                  </a:cubicBezTo>
                  <a:cubicBezTo>
                    <a:pt x="1" y="1580"/>
                    <a:pt x="26" y="1605"/>
                    <a:pt x="51" y="1605"/>
                  </a:cubicBezTo>
                  <a:cubicBezTo>
                    <a:pt x="51" y="1605"/>
                    <a:pt x="51" y="1605"/>
                    <a:pt x="51" y="1580"/>
                  </a:cubicBezTo>
                  <a:cubicBezTo>
                    <a:pt x="1329" y="1229"/>
                    <a:pt x="2582" y="702"/>
                    <a:pt x="3760" y="76"/>
                  </a:cubicBezTo>
                  <a:cubicBezTo>
                    <a:pt x="3785" y="76"/>
                    <a:pt x="3785" y="51"/>
                    <a:pt x="3785" y="26"/>
                  </a:cubicBezTo>
                  <a:cubicBezTo>
                    <a:pt x="3760" y="1"/>
                    <a:pt x="3735" y="1"/>
                    <a:pt x="3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
            <p:cNvSpPr/>
            <p:nvPr/>
          </p:nvSpPr>
          <p:spPr>
            <a:xfrm>
              <a:off x="5122350" y="2063300"/>
              <a:ext cx="86475" cy="35750"/>
            </a:xfrm>
            <a:custGeom>
              <a:avLst/>
              <a:gdLst/>
              <a:ahLst/>
              <a:cxnLst/>
              <a:rect l="l" t="t" r="r" b="b"/>
              <a:pathLst>
                <a:path w="3459" h="1430" extrusionOk="0">
                  <a:moveTo>
                    <a:pt x="3384" y="1"/>
                  </a:moveTo>
                  <a:cubicBezTo>
                    <a:pt x="2907" y="151"/>
                    <a:pt x="2431" y="377"/>
                    <a:pt x="1980" y="602"/>
                  </a:cubicBezTo>
                  <a:cubicBezTo>
                    <a:pt x="1353" y="903"/>
                    <a:pt x="727" y="1229"/>
                    <a:pt x="25" y="1329"/>
                  </a:cubicBezTo>
                  <a:cubicBezTo>
                    <a:pt x="0" y="1329"/>
                    <a:pt x="0" y="1354"/>
                    <a:pt x="0" y="1379"/>
                  </a:cubicBezTo>
                  <a:cubicBezTo>
                    <a:pt x="0" y="1404"/>
                    <a:pt x="25" y="1429"/>
                    <a:pt x="25" y="1429"/>
                  </a:cubicBezTo>
                  <a:lnTo>
                    <a:pt x="50" y="1429"/>
                  </a:lnTo>
                  <a:cubicBezTo>
                    <a:pt x="752" y="1304"/>
                    <a:pt x="1378" y="978"/>
                    <a:pt x="2005" y="678"/>
                  </a:cubicBezTo>
                  <a:cubicBezTo>
                    <a:pt x="2456" y="477"/>
                    <a:pt x="2932" y="226"/>
                    <a:pt x="3409" y="76"/>
                  </a:cubicBezTo>
                  <a:cubicBezTo>
                    <a:pt x="3434" y="76"/>
                    <a:pt x="3459" y="51"/>
                    <a:pt x="3434" y="26"/>
                  </a:cubicBezTo>
                  <a:cubicBezTo>
                    <a:pt x="3434" y="1"/>
                    <a:pt x="3409" y="1"/>
                    <a:pt x="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
            <p:cNvSpPr/>
            <p:nvPr/>
          </p:nvSpPr>
          <p:spPr>
            <a:xfrm>
              <a:off x="5114200" y="2049050"/>
              <a:ext cx="96500" cy="42475"/>
            </a:xfrm>
            <a:custGeom>
              <a:avLst/>
              <a:gdLst/>
              <a:ahLst/>
              <a:cxnLst/>
              <a:rect l="l" t="t" r="r" b="b"/>
              <a:pathLst>
                <a:path w="3860" h="1699" extrusionOk="0">
                  <a:moveTo>
                    <a:pt x="3819" y="1"/>
                  </a:moveTo>
                  <a:cubicBezTo>
                    <a:pt x="3810" y="1"/>
                    <a:pt x="3797" y="7"/>
                    <a:pt x="3785" y="20"/>
                  </a:cubicBezTo>
                  <a:cubicBezTo>
                    <a:pt x="2607" y="671"/>
                    <a:pt x="1329" y="1223"/>
                    <a:pt x="25" y="1598"/>
                  </a:cubicBezTo>
                  <a:cubicBezTo>
                    <a:pt x="0" y="1598"/>
                    <a:pt x="0" y="1624"/>
                    <a:pt x="0" y="1649"/>
                  </a:cubicBezTo>
                  <a:cubicBezTo>
                    <a:pt x="0" y="1674"/>
                    <a:pt x="25" y="1699"/>
                    <a:pt x="50" y="1699"/>
                  </a:cubicBezTo>
                  <a:cubicBezTo>
                    <a:pt x="50" y="1699"/>
                    <a:pt x="50" y="1674"/>
                    <a:pt x="50" y="1674"/>
                  </a:cubicBezTo>
                  <a:cubicBezTo>
                    <a:pt x="1354" y="1298"/>
                    <a:pt x="2632" y="746"/>
                    <a:pt x="3835" y="95"/>
                  </a:cubicBezTo>
                  <a:cubicBezTo>
                    <a:pt x="3860" y="70"/>
                    <a:pt x="3860" y="45"/>
                    <a:pt x="3835" y="20"/>
                  </a:cubicBezTo>
                  <a:cubicBezTo>
                    <a:pt x="3835" y="7"/>
                    <a:pt x="3829" y="1"/>
                    <a:pt x="3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
            <p:cNvSpPr/>
            <p:nvPr/>
          </p:nvSpPr>
          <p:spPr>
            <a:xfrm>
              <a:off x="5107925" y="2040125"/>
              <a:ext cx="95900" cy="39500"/>
            </a:xfrm>
            <a:custGeom>
              <a:avLst/>
              <a:gdLst/>
              <a:ahLst/>
              <a:cxnLst/>
              <a:rect l="l" t="t" r="r" b="b"/>
              <a:pathLst>
                <a:path w="3836" h="1580" extrusionOk="0">
                  <a:moveTo>
                    <a:pt x="3760" y="1"/>
                  </a:moveTo>
                  <a:cubicBezTo>
                    <a:pt x="2582" y="602"/>
                    <a:pt x="1304" y="1103"/>
                    <a:pt x="26" y="1504"/>
                  </a:cubicBezTo>
                  <a:cubicBezTo>
                    <a:pt x="1" y="1504"/>
                    <a:pt x="1" y="1529"/>
                    <a:pt x="1" y="1554"/>
                  </a:cubicBezTo>
                  <a:cubicBezTo>
                    <a:pt x="1" y="1580"/>
                    <a:pt x="26" y="1580"/>
                    <a:pt x="51" y="1580"/>
                  </a:cubicBezTo>
                  <a:cubicBezTo>
                    <a:pt x="1354" y="1179"/>
                    <a:pt x="2607" y="677"/>
                    <a:pt x="3810" y="76"/>
                  </a:cubicBezTo>
                  <a:cubicBezTo>
                    <a:pt x="3835" y="76"/>
                    <a:pt x="3835" y="51"/>
                    <a:pt x="3835" y="26"/>
                  </a:cubicBezTo>
                  <a:cubicBezTo>
                    <a:pt x="3810" y="1"/>
                    <a:pt x="3785" y="1"/>
                    <a:pt x="3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
            <p:cNvSpPr/>
            <p:nvPr/>
          </p:nvSpPr>
          <p:spPr>
            <a:xfrm>
              <a:off x="5084125" y="2025725"/>
              <a:ext cx="127200" cy="51400"/>
            </a:xfrm>
            <a:custGeom>
              <a:avLst/>
              <a:gdLst/>
              <a:ahLst/>
              <a:cxnLst/>
              <a:rect l="l" t="t" r="r" b="b"/>
              <a:pathLst>
                <a:path w="5088" h="2056" extrusionOk="0">
                  <a:moveTo>
                    <a:pt x="5038" y="0"/>
                  </a:moveTo>
                  <a:cubicBezTo>
                    <a:pt x="3434" y="802"/>
                    <a:pt x="1755" y="1454"/>
                    <a:pt x="25" y="1980"/>
                  </a:cubicBezTo>
                  <a:cubicBezTo>
                    <a:pt x="0" y="1980"/>
                    <a:pt x="0" y="2005"/>
                    <a:pt x="0" y="2030"/>
                  </a:cubicBezTo>
                  <a:cubicBezTo>
                    <a:pt x="0" y="2055"/>
                    <a:pt x="25" y="2055"/>
                    <a:pt x="50" y="2055"/>
                  </a:cubicBezTo>
                  <a:cubicBezTo>
                    <a:pt x="1780" y="1529"/>
                    <a:pt x="3459" y="877"/>
                    <a:pt x="5063" y="100"/>
                  </a:cubicBezTo>
                  <a:cubicBezTo>
                    <a:pt x="5088" y="75"/>
                    <a:pt x="5088" y="50"/>
                    <a:pt x="5088" y="25"/>
                  </a:cubicBezTo>
                  <a:cubicBezTo>
                    <a:pt x="5063" y="0"/>
                    <a:pt x="5038" y="0"/>
                    <a:pt x="5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
            <p:cNvSpPr/>
            <p:nvPr/>
          </p:nvSpPr>
          <p:spPr>
            <a:xfrm>
              <a:off x="5065950" y="2003150"/>
              <a:ext cx="164800" cy="65825"/>
            </a:xfrm>
            <a:custGeom>
              <a:avLst/>
              <a:gdLst/>
              <a:ahLst/>
              <a:cxnLst/>
              <a:rect l="l" t="t" r="r" b="b"/>
              <a:pathLst>
                <a:path w="6592" h="2633" extrusionOk="0">
                  <a:moveTo>
                    <a:pt x="6517" y="1"/>
                  </a:moveTo>
                  <a:cubicBezTo>
                    <a:pt x="4487" y="1154"/>
                    <a:pt x="2306" y="2006"/>
                    <a:pt x="25" y="2557"/>
                  </a:cubicBezTo>
                  <a:cubicBezTo>
                    <a:pt x="0" y="2557"/>
                    <a:pt x="0" y="2582"/>
                    <a:pt x="0" y="2607"/>
                  </a:cubicBezTo>
                  <a:cubicBezTo>
                    <a:pt x="0" y="2607"/>
                    <a:pt x="25" y="2632"/>
                    <a:pt x="50" y="2632"/>
                  </a:cubicBezTo>
                  <a:cubicBezTo>
                    <a:pt x="2331" y="2081"/>
                    <a:pt x="4512" y="1229"/>
                    <a:pt x="6542" y="76"/>
                  </a:cubicBezTo>
                  <a:cubicBezTo>
                    <a:pt x="6567" y="76"/>
                    <a:pt x="6592" y="51"/>
                    <a:pt x="6567" y="26"/>
                  </a:cubicBezTo>
                  <a:cubicBezTo>
                    <a:pt x="6567" y="1"/>
                    <a:pt x="6542" y="1"/>
                    <a:pt x="6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
            <p:cNvSpPr/>
            <p:nvPr/>
          </p:nvSpPr>
          <p:spPr>
            <a:xfrm>
              <a:off x="5052150" y="1990000"/>
              <a:ext cx="179850" cy="67075"/>
            </a:xfrm>
            <a:custGeom>
              <a:avLst/>
              <a:gdLst/>
              <a:ahLst/>
              <a:cxnLst/>
              <a:rect l="l" t="t" r="r" b="b"/>
              <a:pathLst>
                <a:path w="7194" h="2683" extrusionOk="0">
                  <a:moveTo>
                    <a:pt x="7119" y="1"/>
                  </a:moveTo>
                  <a:cubicBezTo>
                    <a:pt x="4913" y="1254"/>
                    <a:pt x="2532" y="2131"/>
                    <a:pt x="26" y="2607"/>
                  </a:cubicBezTo>
                  <a:cubicBezTo>
                    <a:pt x="1" y="2607"/>
                    <a:pt x="1" y="2632"/>
                    <a:pt x="1" y="2632"/>
                  </a:cubicBezTo>
                  <a:cubicBezTo>
                    <a:pt x="1" y="2657"/>
                    <a:pt x="26" y="2682"/>
                    <a:pt x="26" y="2682"/>
                  </a:cubicBezTo>
                  <a:lnTo>
                    <a:pt x="51" y="2682"/>
                  </a:lnTo>
                  <a:cubicBezTo>
                    <a:pt x="2557" y="2206"/>
                    <a:pt x="4938" y="1329"/>
                    <a:pt x="7169" y="76"/>
                  </a:cubicBezTo>
                  <a:cubicBezTo>
                    <a:pt x="7194" y="76"/>
                    <a:pt x="7194" y="51"/>
                    <a:pt x="7194" y="26"/>
                  </a:cubicBezTo>
                  <a:cubicBezTo>
                    <a:pt x="7169" y="1"/>
                    <a:pt x="7144" y="1"/>
                    <a:pt x="7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
            <p:cNvSpPr/>
            <p:nvPr/>
          </p:nvSpPr>
          <p:spPr>
            <a:xfrm>
              <a:off x="5039000" y="1959650"/>
              <a:ext cx="219325" cy="88025"/>
            </a:xfrm>
            <a:custGeom>
              <a:avLst/>
              <a:gdLst/>
              <a:ahLst/>
              <a:cxnLst/>
              <a:rect l="l" t="t" r="r" b="b"/>
              <a:pathLst>
                <a:path w="8773" h="3521" extrusionOk="0">
                  <a:moveTo>
                    <a:pt x="8722" y="0"/>
                  </a:moveTo>
                  <a:cubicBezTo>
                    <a:pt x="8714" y="0"/>
                    <a:pt x="8706" y="3"/>
                    <a:pt x="8697" y="12"/>
                  </a:cubicBezTo>
                  <a:cubicBezTo>
                    <a:pt x="6016" y="1641"/>
                    <a:pt x="3108" y="2794"/>
                    <a:pt x="51" y="3445"/>
                  </a:cubicBezTo>
                  <a:cubicBezTo>
                    <a:pt x="26" y="3445"/>
                    <a:pt x="1" y="3470"/>
                    <a:pt x="1" y="3495"/>
                  </a:cubicBezTo>
                  <a:cubicBezTo>
                    <a:pt x="1" y="3520"/>
                    <a:pt x="26" y="3520"/>
                    <a:pt x="51" y="3520"/>
                  </a:cubicBezTo>
                  <a:cubicBezTo>
                    <a:pt x="3134" y="2869"/>
                    <a:pt x="6041" y="1716"/>
                    <a:pt x="8723" y="87"/>
                  </a:cubicBezTo>
                  <a:cubicBezTo>
                    <a:pt x="8748" y="62"/>
                    <a:pt x="8773" y="37"/>
                    <a:pt x="8748" y="12"/>
                  </a:cubicBezTo>
                  <a:cubicBezTo>
                    <a:pt x="8748" y="12"/>
                    <a:pt x="8736" y="0"/>
                    <a:pt x="8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
            <p:cNvSpPr/>
            <p:nvPr/>
          </p:nvSpPr>
          <p:spPr>
            <a:xfrm>
              <a:off x="4921825" y="1674375"/>
              <a:ext cx="80225" cy="31200"/>
            </a:xfrm>
            <a:custGeom>
              <a:avLst/>
              <a:gdLst/>
              <a:ahLst/>
              <a:cxnLst/>
              <a:rect l="l" t="t" r="r" b="b"/>
              <a:pathLst>
                <a:path w="3209" h="1248" extrusionOk="0">
                  <a:moveTo>
                    <a:pt x="3168" y="0"/>
                  </a:moveTo>
                  <a:cubicBezTo>
                    <a:pt x="3159" y="0"/>
                    <a:pt x="3146" y="6"/>
                    <a:pt x="3134" y="19"/>
                  </a:cubicBezTo>
                  <a:cubicBezTo>
                    <a:pt x="2156" y="545"/>
                    <a:pt x="1129" y="946"/>
                    <a:pt x="26" y="1172"/>
                  </a:cubicBezTo>
                  <a:cubicBezTo>
                    <a:pt x="1" y="1172"/>
                    <a:pt x="1" y="1197"/>
                    <a:pt x="1" y="1222"/>
                  </a:cubicBezTo>
                  <a:cubicBezTo>
                    <a:pt x="1" y="1247"/>
                    <a:pt x="26" y="1247"/>
                    <a:pt x="51" y="1247"/>
                  </a:cubicBezTo>
                  <a:cubicBezTo>
                    <a:pt x="1154" y="1021"/>
                    <a:pt x="2206" y="620"/>
                    <a:pt x="3184" y="94"/>
                  </a:cubicBezTo>
                  <a:cubicBezTo>
                    <a:pt x="3209" y="69"/>
                    <a:pt x="3209" y="44"/>
                    <a:pt x="3184" y="19"/>
                  </a:cubicBezTo>
                  <a:cubicBezTo>
                    <a:pt x="3184" y="6"/>
                    <a:pt x="3178"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
            <p:cNvSpPr/>
            <p:nvPr/>
          </p:nvSpPr>
          <p:spPr>
            <a:xfrm>
              <a:off x="4915575" y="1675000"/>
              <a:ext cx="47650" cy="18025"/>
            </a:xfrm>
            <a:custGeom>
              <a:avLst/>
              <a:gdLst/>
              <a:ahLst/>
              <a:cxnLst/>
              <a:rect l="l" t="t" r="r" b="b"/>
              <a:pathLst>
                <a:path w="1906" h="721" extrusionOk="0">
                  <a:moveTo>
                    <a:pt x="1871" y="0"/>
                  </a:moveTo>
                  <a:cubicBezTo>
                    <a:pt x="1861" y="0"/>
                    <a:pt x="1855" y="7"/>
                    <a:pt x="1855" y="19"/>
                  </a:cubicBezTo>
                  <a:cubicBezTo>
                    <a:pt x="1304" y="345"/>
                    <a:pt x="677" y="570"/>
                    <a:pt x="25" y="646"/>
                  </a:cubicBezTo>
                  <a:cubicBezTo>
                    <a:pt x="0" y="646"/>
                    <a:pt x="0" y="671"/>
                    <a:pt x="0" y="696"/>
                  </a:cubicBezTo>
                  <a:cubicBezTo>
                    <a:pt x="0" y="721"/>
                    <a:pt x="25" y="721"/>
                    <a:pt x="50" y="721"/>
                  </a:cubicBezTo>
                  <a:cubicBezTo>
                    <a:pt x="702" y="646"/>
                    <a:pt x="1329" y="420"/>
                    <a:pt x="1880" y="94"/>
                  </a:cubicBezTo>
                  <a:cubicBezTo>
                    <a:pt x="1905" y="69"/>
                    <a:pt x="1905" y="44"/>
                    <a:pt x="1905" y="19"/>
                  </a:cubicBezTo>
                  <a:cubicBezTo>
                    <a:pt x="1893" y="7"/>
                    <a:pt x="188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
            <p:cNvSpPr/>
            <p:nvPr/>
          </p:nvSpPr>
          <p:spPr>
            <a:xfrm>
              <a:off x="5094775" y="2142250"/>
              <a:ext cx="33225" cy="14450"/>
            </a:xfrm>
            <a:custGeom>
              <a:avLst/>
              <a:gdLst/>
              <a:ahLst/>
              <a:cxnLst/>
              <a:rect l="l" t="t" r="r" b="b"/>
              <a:pathLst>
                <a:path w="1329" h="578" extrusionOk="0">
                  <a:moveTo>
                    <a:pt x="1253" y="1"/>
                  </a:moveTo>
                  <a:cubicBezTo>
                    <a:pt x="877" y="226"/>
                    <a:pt x="476" y="377"/>
                    <a:pt x="50" y="502"/>
                  </a:cubicBezTo>
                  <a:cubicBezTo>
                    <a:pt x="25" y="502"/>
                    <a:pt x="0" y="527"/>
                    <a:pt x="25" y="552"/>
                  </a:cubicBezTo>
                  <a:cubicBezTo>
                    <a:pt x="25" y="577"/>
                    <a:pt x="50" y="577"/>
                    <a:pt x="50" y="577"/>
                  </a:cubicBezTo>
                  <a:lnTo>
                    <a:pt x="75" y="577"/>
                  </a:lnTo>
                  <a:cubicBezTo>
                    <a:pt x="502" y="477"/>
                    <a:pt x="903" y="302"/>
                    <a:pt x="1304" y="76"/>
                  </a:cubicBezTo>
                  <a:cubicBezTo>
                    <a:pt x="1304" y="76"/>
                    <a:pt x="1329" y="51"/>
                    <a:pt x="1304" y="26"/>
                  </a:cubicBezTo>
                  <a:cubicBezTo>
                    <a:pt x="1304" y="1"/>
                    <a:pt x="1278"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
            <p:cNvSpPr/>
            <p:nvPr/>
          </p:nvSpPr>
          <p:spPr>
            <a:xfrm>
              <a:off x="5242025" y="2104200"/>
              <a:ext cx="13175" cy="6750"/>
            </a:xfrm>
            <a:custGeom>
              <a:avLst/>
              <a:gdLst/>
              <a:ahLst/>
              <a:cxnLst/>
              <a:rect l="l" t="t" r="r" b="b"/>
              <a:pathLst>
                <a:path w="527" h="270" extrusionOk="0">
                  <a:moveTo>
                    <a:pt x="467" y="0"/>
                  </a:moveTo>
                  <a:cubicBezTo>
                    <a:pt x="457" y="0"/>
                    <a:pt x="451" y="7"/>
                    <a:pt x="451" y="19"/>
                  </a:cubicBezTo>
                  <a:cubicBezTo>
                    <a:pt x="326" y="94"/>
                    <a:pt x="175" y="144"/>
                    <a:pt x="50" y="194"/>
                  </a:cubicBezTo>
                  <a:cubicBezTo>
                    <a:pt x="25" y="194"/>
                    <a:pt x="0" y="220"/>
                    <a:pt x="0" y="245"/>
                  </a:cubicBezTo>
                  <a:cubicBezTo>
                    <a:pt x="25" y="270"/>
                    <a:pt x="25" y="270"/>
                    <a:pt x="50" y="270"/>
                  </a:cubicBezTo>
                  <a:lnTo>
                    <a:pt x="75" y="270"/>
                  </a:lnTo>
                  <a:cubicBezTo>
                    <a:pt x="226" y="245"/>
                    <a:pt x="351" y="169"/>
                    <a:pt x="476" y="69"/>
                  </a:cubicBezTo>
                  <a:cubicBezTo>
                    <a:pt x="501" y="69"/>
                    <a:pt x="526" y="44"/>
                    <a:pt x="501" y="19"/>
                  </a:cubicBezTo>
                  <a:cubicBezTo>
                    <a:pt x="489" y="7"/>
                    <a:pt x="476"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
            <p:cNvSpPr/>
            <p:nvPr/>
          </p:nvSpPr>
          <p:spPr>
            <a:xfrm>
              <a:off x="5238250" y="1976225"/>
              <a:ext cx="17575" cy="11300"/>
            </a:xfrm>
            <a:custGeom>
              <a:avLst/>
              <a:gdLst/>
              <a:ahLst/>
              <a:cxnLst/>
              <a:rect l="l" t="t" r="r" b="b"/>
              <a:pathLst>
                <a:path w="703" h="452" extrusionOk="0">
                  <a:moveTo>
                    <a:pt x="627" y="0"/>
                  </a:moveTo>
                  <a:cubicBezTo>
                    <a:pt x="427" y="151"/>
                    <a:pt x="226" y="276"/>
                    <a:pt x="26" y="351"/>
                  </a:cubicBezTo>
                  <a:cubicBezTo>
                    <a:pt x="1" y="376"/>
                    <a:pt x="1" y="401"/>
                    <a:pt x="1" y="426"/>
                  </a:cubicBezTo>
                  <a:cubicBezTo>
                    <a:pt x="26" y="426"/>
                    <a:pt x="26" y="451"/>
                    <a:pt x="51" y="451"/>
                  </a:cubicBezTo>
                  <a:lnTo>
                    <a:pt x="76" y="451"/>
                  </a:lnTo>
                  <a:cubicBezTo>
                    <a:pt x="276" y="351"/>
                    <a:pt x="477" y="226"/>
                    <a:pt x="677" y="75"/>
                  </a:cubicBezTo>
                  <a:cubicBezTo>
                    <a:pt x="677" y="75"/>
                    <a:pt x="702" y="25"/>
                    <a:pt x="677" y="25"/>
                  </a:cubicBezTo>
                  <a:cubicBezTo>
                    <a:pt x="652" y="0"/>
                    <a:pt x="627"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
            <p:cNvSpPr/>
            <p:nvPr/>
          </p:nvSpPr>
          <p:spPr>
            <a:xfrm>
              <a:off x="5070325" y="1787150"/>
              <a:ext cx="16325" cy="6750"/>
            </a:xfrm>
            <a:custGeom>
              <a:avLst/>
              <a:gdLst/>
              <a:ahLst/>
              <a:cxnLst/>
              <a:rect l="l" t="t" r="r" b="b"/>
              <a:pathLst>
                <a:path w="653" h="270" extrusionOk="0">
                  <a:moveTo>
                    <a:pt x="612" y="0"/>
                  </a:moveTo>
                  <a:cubicBezTo>
                    <a:pt x="602" y="0"/>
                    <a:pt x="590" y="7"/>
                    <a:pt x="577" y="19"/>
                  </a:cubicBezTo>
                  <a:cubicBezTo>
                    <a:pt x="402" y="120"/>
                    <a:pt x="226" y="170"/>
                    <a:pt x="51" y="195"/>
                  </a:cubicBezTo>
                  <a:cubicBezTo>
                    <a:pt x="26" y="195"/>
                    <a:pt x="1" y="220"/>
                    <a:pt x="1" y="220"/>
                  </a:cubicBezTo>
                  <a:cubicBezTo>
                    <a:pt x="1" y="245"/>
                    <a:pt x="26" y="270"/>
                    <a:pt x="51" y="270"/>
                  </a:cubicBezTo>
                  <a:cubicBezTo>
                    <a:pt x="251" y="270"/>
                    <a:pt x="452" y="195"/>
                    <a:pt x="627" y="69"/>
                  </a:cubicBezTo>
                  <a:cubicBezTo>
                    <a:pt x="652" y="69"/>
                    <a:pt x="652" y="44"/>
                    <a:pt x="627" y="19"/>
                  </a:cubicBezTo>
                  <a:cubicBezTo>
                    <a:pt x="627" y="7"/>
                    <a:pt x="62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2" name="Google Shape;3092;p5"/>
          <p:cNvSpPr txBox="1">
            <a:spLocks noGrp="1"/>
          </p:cNvSpPr>
          <p:nvPr>
            <p:ph type="title"/>
          </p:nvPr>
        </p:nvSpPr>
        <p:spPr>
          <a:xfrm>
            <a:off x="1459938" y="2234800"/>
            <a:ext cx="2528100" cy="558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500"/>
              <a:buNone/>
              <a:defRPr sz="20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93" name="Google Shape;3093;p5"/>
          <p:cNvSpPr txBox="1">
            <a:spLocks noGrp="1"/>
          </p:cNvSpPr>
          <p:nvPr>
            <p:ph type="title" idx="2"/>
          </p:nvPr>
        </p:nvSpPr>
        <p:spPr>
          <a:xfrm>
            <a:off x="5155951" y="2234800"/>
            <a:ext cx="2528100" cy="558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500"/>
              <a:buNone/>
              <a:defRPr sz="20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94" name="Google Shape;3094;p5"/>
          <p:cNvSpPr txBox="1">
            <a:spLocks noGrp="1"/>
          </p:cNvSpPr>
          <p:nvPr>
            <p:ph type="subTitle" idx="1"/>
          </p:nvPr>
        </p:nvSpPr>
        <p:spPr>
          <a:xfrm>
            <a:off x="5155954" y="2793701"/>
            <a:ext cx="2528100" cy="92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095" name="Google Shape;3095;p5"/>
          <p:cNvSpPr txBox="1">
            <a:spLocks noGrp="1"/>
          </p:cNvSpPr>
          <p:nvPr>
            <p:ph type="subTitle" idx="3"/>
          </p:nvPr>
        </p:nvSpPr>
        <p:spPr>
          <a:xfrm>
            <a:off x="1459938" y="2793701"/>
            <a:ext cx="2528100" cy="92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96"/>
        <p:cNvGrpSpPr/>
        <p:nvPr/>
      </p:nvGrpSpPr>
      <p:grpSpPr>
        <a:xfrm>
          <a:off x="0" y="0"/>
          <a:ext cx="0" cy="0"/>
          <a:chOff x="0" y="0"/>
          <a:chExt cx="0" cy="0"/>
        </a:xfrm>
      </p:grpSpPr>
      <p:sp>
        <p:nvSpPr>
          <p:cNvPr id="3097" name="Google Shape;3097;p6"/>
          <p:cNvSpPr txBox="1">
            <a:spLocks noGrp="1"/>
          </p:cNvSpPr>
          <p:nvPr>
            <p:ph type="title"/>
          </p:nvPr>
        </p:nvSpPr>
        <p:spPr>
          <a:xfrm>
            <a:off x="720000" y="445025"/>
            <a:ext cx="7704000" cy="5727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098" name="Google Shape;3098;p6"/>
          <p:cNvGrpSpPr/>
          <p:nvPr/>
        </p:nvGrpSpPr>
        <p:grpSpPr>
          <a:xfrm rot="-321757">
            <a:off x="-558489" y="4290747"/>
            <a:ext cx="2155923" cy="1105720"/>
            <a:chOff x="-626174" y="4331745"/>
            <a:chExt cx="2002880" cy="1027228"/>
          </a:xfrm>
        </p:grpSpPr>
        <p:sp>
          <p:nvSpPr>
            <p:cNvPr id="3099" name="Google Shape;3099;p6"/>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6"/>
          <p:cNvGrpSpPr/>
          <p:nvPr/>
        </p:nvGrpSpPr>
        <p:grpSpPr>
          <a:xfrm rot="-1080788">
            <a:off x="8184915" y="189274"/>
            <a:ext cx="713264" cy="631154"/>
            <a:chOff x="678700" y="5425150"/>
            <a:chExt cx="226850" cy="200725"/>
          </a:xfrm>
        </p:grpSpPr>
        <p:sp>
          <p:nvSpPr>
            <p:cNvPr id="3191" name="Google Shape;3191;p6"/>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5" name="Google Shape;3235;p6"/>
          <p:cNvGrpSpPr/>
          <p:nvPr/>
        </p:nvGrpSpPr>
        <p:grpSpPr>
          <a:xfrm rot="528700">
            <a:off x="8341467" y="716169"/>
            <a:ext cx="648620" cy="573965"/>
            <a:chOff x="678700" y="5425150"/>
            <a:chExt cx="226850" cy="200725"/>
          </a:xfrm>
        </p:grpSpPr>
        <p:sp>
          <p:nvSpPr>
            <p:cNvPr id="3236" name="Google Shape;3236;p6"/>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280"/>
        <p:cNvGrpSpPr/>
        <p:nvPr/>
      </p:nvGrpSpPr>
      <p:grpSpPr>
        <a:xfrm>
          <a:off x="0" y="0"/>
          <a:ext cx="0" cy="0"/>
          <a:chOff x="0" y="0"/>
          <a:chExt cx="0" cy="0"/>
        </a:xfrm>
      </p:grpSpPr>
      <p:sp>
        <p:nvSpPr>
          <p:cNvPr id="3281" name="Google Shape;3281;p7"/>
          <p:cNvSpPr txBox="1">
            <a:spLocks noGrp="1"/>
          </p:cNvSpPr>
          <p:nvPr>
            <p:ph type="body" idx="1"/>
          </p:nvPr>
        </p:nvSpPr>
        <p:spPr>
          <a:xfrm>
            <a:off x="713100" y="1465175"/>
            <a:ext cx="4074000" cy="27858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282" name="Google Shape;3282;p7"/>
          <p:cNvSpPr txBox="1">
            <a:spLocks noGrp="1"/>
          </p:cNvSpPr>
          <p:nvPr>
            <p:ph type="title"/>
          </p:nvPr>
        </p:nvSpPr>
        <p:spPr>
          <a:xfrm>
            <a:off x="713100" y="892475"/>
            <a:ext cx="4074000" cy="57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283" name="Google Shape;3283;p7"/>
          <p:cNvGrpSpPr/>
          <p:nvPr/>
        </p:nvGrpSpPr>
        <p:grpSpPr>
          <a:xfrm rot="-1080788">
            <a:off x="166740" y="4160074"/>
            <a:ext cx="713264" cy="631154"/>
            <a:chOff x="678700" y="5425150"/>
            <a:chExt cx="226850" cy="200725"/>
          </a:xfrm>
        </p:grpSpPr>
        <p:sp>
          <p:nvSpPr>
            <p:cNvPr id="3284" name="Google Shape;3284;p7"/>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7"/>
          <p:cNvGrpSpPr/>
          <p:nvPr/>
        </p:nvGrpSpPr>
        <p:grpSpPr>
          <a:xfrm rot="528700">
            <a:off x="650792" y="4369119"/>
            <a:ext cx="648620" cy="573965"/>
            <a:chOff x="678700" y="5425150"/>
            <a:chExt cx="226850" cy="200725"/>
          </a:xfrm>
        </p:grpSpPr>
        <p:sp>
          <p:nvSpPr>
            <p:cNvPr id="3329" name="Google Shape;3329;p7"/>
            <p:cNvSpPr/>
            <p:nvPr/>
          </p:nvSpPr>
          <p:spPr>
            <a:xfrm>
              <a:off x="881725" y="5541975"/>
              <a:ext cx="4400" cy="8800"/>
            </a:xfrm>
            <a:custGeom>
              <a:avLst/>
              <a:gdLst/>
              <a:ahLst/>
              <a:cxnLst/>
              <a:rect l="l" t="t" r="r" b="b"/>
              <a:pathLst>
                <a:path w="176" h="352" extrusionOk="0">
                  <a:moveTo>
                    <a:pt x="0" y="1"/>
                  </a:moveTo>
                  <a:lnTo>
                    <a:pt x="100" y="352"/>
                  </a:lnTo>
                  <a:lnTo>
                    <a:pt x="176" y="327"/>
                  </a:lnTo>
                  <a:lnTo>
                    <a:pt x="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
            <p:cNvSpPr/>
            <p:nvPr/>
          </p:nvSpPr>
          <p:spPr>
            <a:xfrm>
              <a:off x="887975" y="5542600"/>
              <a:ext cx="4425" cy="16325"/>
            </a:xfrm>
            <a:custGeom>
              <a:avLst/>
              <a:gdLst/>
              <a:ahLst/>
              <a:cxnLst/>
              <a:rect l="l" t="t" r="r" b="b"/>
              <a:pathLst>
                <a:path w="177" h="653" extrusionOk="0">
                  <a:moveTo>
                    <a:pt x="1" y="1"/>
                  </a:moveTo>
                  <a:cubicBezTo>
                    <a:pt x="26" y="227"/>
                    <a:pt x="51" y="452"/>
                    <a:pt x="101" y="653"/>
                  </a:cubicBezTo>
                  <a:lnTo>
                    <a:pt x="176" y="628"/>
                  </a:lnTo>
                  <a:cubicBezTo>
                    <a:pt x="126" y="427"/>
                    <a:pt x="76" y="2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
            <p:cNvSpPr/>
            <p:nvPr/>
          </p:nvSpPr>
          <p:spPr>
            <a:xfrm>
              <a:off x="684350" y="5428500"/>
              <a:ext cx="221200" cy="197375"/>
            </a:xfrm>
            <a:custGeom>
              <a:avLst/>
              <a:gdLst/>
              <a:ahLst/>
              <a:cxnLst/>
              <a:rect l="l" t="t" r="r" b="b"/>
              <a:pathLst>
                <a:path w="8848" h="7895" extrusionOk="0">
                  <a:moveTo>
                    <a:pt x="4271" y="1"/>
                  </a:moveTo>
                  <a:cubicBezTo>
                    <a:pt x="4007" y="1"/>
                    <a:pt x="3744" y="26"/>
                    <a:pt x="3484" y="79"/>
                  </a:cubicBezTo>
                  <a:cubicBezTo>
                    <a:pt x="2858" y="204"/>
                    <a:pt x="2256" y="480"/>
                    <a:pt x="1730" y="856"/>
                  </a:cubicBezTo>
                  <a:cubicBezTo>
                    <a:pt x="1379" y="1106"/>
                    <a:pt x="1053" y="1357"/>
                    <a:pt x="827" y="1708"/>
                  </a:cubicBezTo>
                  <a:cubicBezTo>
                    <a:pt x="50" y="2811"/>
                    <a:pt x="0" y="4039"/>
                    <a:pt x="326" y="5091"/>
                  </a:cubicBezTo>
                  <a:cubicBezTo>
                    <a:pt x="577" y="5918"/>
                    <a:pt x="1003" y="6720"/>
                    <a:pt x="1755" y="7096"/>
                  </a:cubicBezTo>
                  <a:cubicBezTo>
                    <a:pt x="2030" y="7222"/>
                    <a:pt x="2306" y="7272"/>
                    <a:pt x="2607" y="7347"/>
                  </a:cubicBezTo>
                  <a:cubicBezTo>
                    <a:pt x="2933" y="7422"/>
                    <a:pt x="3484" y="7698"/>
                    <a:pt x="3810" y="7773"/>
                  </a:cubicBezTo>
                  <a:cubicBezTo>
                    <a:pt x="4010" y="7823"/>
                    <a:pt x="4211" y="7848"/>
                    <a:pt x="4411" y="7873"/>
                  </a:cubicBezTo>
                  <a:cubicBezTo>
                    <a:pt x="4529" y="7888"/>
                    <a:pt x="4646" y="7894"/>
                    <a:pt x="4763" y="7894"/>
                  </a:cubicBezTo>
                  <a:cubicBezTo>
                    <a:pt x="5045" y="7894"/>
                    <a:pt x="5324" y="7859"/>
                    <a:pt x="5589" y="7823"/>
                  </a:cubicBezTo>
                  <a:cubicBezTo>
                    <a:pt x="6617" y="7648"/>
                    <a:pt x="7168" y="7297"/>
                    <a:pt x="7795" y="6720"/>
                  </a:cubicBezTo>
                  <a:cubicBezTo>
                    <a:pt x="8246" y="6269"/>
                    <a:pt x="8848" y="4941"/>
                    <a:pt x="8848" y="4214"/>
                  </a:cubicBezTo>
                  <a:cubicBezTo>
                    <a:pt x="8848" y="3462"/>
                    <a:pt x="8747" y="3011"/>
                    <a:pt x="8421" y="2334"/>
                  </a:cubicBezTo>
                  <a:cubicBezTo>
                    <a:pt x="8321" y="2084"/>
                    <a:pt x="8071" y="1733"/>
                    <a:pt x="7895" y="1532"/>
                  </a:cubicBezTo>
                  <a:cubicBezTo>
                    <a:pt x="7670" y="1257"/>
                    <a:pt x="7369" y="1056"/>
                    <a:pt x="7093" y="881"/>
                  </a:cubicBezTo>
                  <a:cubicBezTo>
                    <a:pt x="6244" y="347"/>
                    <a:pt x="5254" y="1"/>
                    <a:pt x="4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
            <p:cNvSpPr/>
            <p:nvPr/>
          </p:nvSpPr>
          <p:spPr>
            <a:xfrm>
              <a:off x="762675" y="5436725"/>
              <a:ext cx="79600" cy="71450"/>
            </a:xfrm>
            <a:custGeom>
              <a:avLst/>
              <a:gdLst/>
              <a:ahLst/>
              <a:cxnLst/>
              <a:rect l="l" t="t" r="r" b="b"/>
              <a:pathLst>
                <a:path w="3184" h="2858" extrusionOk="0">
                  <a:moveTo>
                    <a:pt x="1479" y="0"/>
                  </a:moveTo>
                  <a:cubicBezTo>
                    <a:pt x="1504" y="201"/>
                    <a:pt x="1479" y="426"/>
                    <a:pt x="1379" y="627"/>
                  </a:cubicBezTo>
                  <a:cubicBezTo>
                    <a:pt x="1354" y="702"/>
                    <a:pt x="1329" y="878"/>
                    <a:pt x="1278" y="903"/>
                  </a:cubicBezTo>
                  <a:cubicBezTo>
                    <a:pt x="1253" y="911"/>
                    <a:pt x="1214" y="914"/>
                    <a:pt x="1170" y="914"/>
                  </a:cubicBezTo>
                  <a:cubicBezTo>
                    <a:pt x="1081" y="914"/>
                    <a:pt x="969" y="903"/>
                    <a:pt x="902" y="903"/>
                  </a:cubicBezTo>
                  <a:cubicBezTo>
                    <a:pt x="837" y="914"/>
                    <a:pt x="770" y="921"/>
                    <a:pt x="701" y="921"/>
                  </a:cubicBezTo>
                  <a:cubicBezTo>
                    <a:pt x="479" y="921"/>
                    <a:pt x="248" y="855"/>
                    <a:pt x="75" y="702"/>
                  </a:cubicBezTo>
                  <a:lnTo>
                    <a:pt x="75" y="702"/>
                  </a:lnTo>
                  <a:cubicBezTo>
                    <a:pt x="176" y="827"/>
                    <a:pt x="176" y="978"/>
                    <a:pt x="276" y="1078"/>
                  </a:cubicBezTo>
                  <a:cubicBezTo>
                    <a:pt x="376" y="1203"/>
                    <a:pt x="527" y="1279"/>
                    <a:pt x="677" y="1304"/>
                  </a:cubicBezTo>
                  <a:lnTo>
                    <a:pt x="1153" y="1304"/>
                  </a:lnTo>
                  <a:cubicBezTo>
                    <a:pt x="1203" y="1304"/>
                    <a:pt x="1253" y="1304"/>
                    <a:pt x="1253" y="1329"/>
                  </a:cubicBezTo>
                  <a:cubicBezTo>
                    <a:pt x="1078" y="1404"/>
                    <a:pt x="902" y="1479"/>
                    <a:pt x="752" y="1604"/>
                  </a:cubicBezTo>
                  <a:cubicBezTo>
                    <a:pt x="627" y="1705"/>
                    <a:pt x="552" y="1830"/>
                    <a:pt x="451" y="1930"/>
                  </a:cubicBezTo>
                  <a:cubicBezTo>
                    <a:pt x="326" y="2056"/>
                    <a:pt x="176" y="2156"/>
                    <a:pt x="0" y="2206"/>
                  </a:cubicBezTo>
                  <a:cubicBezTo>
                    <a:pt x="113" y="2254"/>
                    <a:pt x="237" y="2282"/>
                    <a:pt x="358" y="2282"/>
                  </a:cubicBezTo>
                  <a:cubicBezTo>
                    <a:pt x="424" y="2282"/>
                    <a:pt x="489" y="2274"/>
                    <a:pt x="552" y="2256"/>
                  </a:cubicBezTo>
                  <a:cubicBezTo>
                    <a:pt x="928" y="2181"/>
                    <a:pt x="1203" y="1830"/>
                    <a:pt x="1579" y="1655"/>
                  </a:cubicBezTo>
                  <a:cubicBezTo>
                    <a:pt x="1654" y="1755"/>
                    <a:pt x="1730" y="1880"/>
                    <a:pt x="1755" y="2030"/>
                  </a:cubicBezTo>
                  <a:cubicBezTo>
                    <a:pt x="1780" y="2181"/>
                    <a:pt x="1755" y="2356"/>
                    <a:pt x="1830" y="2482"/>
                  </a:cubicBezTo>
                  <a:cubicBezTo>
                    <a:pt x="1930" y="2632"/>
                    <a:pt x="2156" y="2682"/>
                    <a:pt x="2206" y="2858"/>
                  </a:cubicBezTo>
                  <a:cubicBezTo>
                    <a:pt x="2281" y="2732"/>
                    <a:pt x="2331" y="2582"/>
                    <a:pt x="2306" y="2457"/>
                  </a:cubicBezTo>
                  <a:cubicBezTo>
                    <a:pt x="2306" y="2306"/>
                    <a:pt x="2231" y="2156"/>
                    <a:pt x="2206" y="2030"/>
                  </a:cubicBezTo>
                  <a:cubicBezTo>
                    <a:pt x="2156" y="1880"/>
                    <a:pt x="2156" y="1755"/>
                    <a:pt x="2156" y="1604"/>
                  </a:cubicBezTo>
                  <a:cubicBezTo>
                    <a:pt x="2156" y="1579"/>
                    <a:pt x="2181" y="1554"/>
                    <a:pt x="2181" y="1529"/>
                  </a:cubicBezTo>
                  <a:cubicBezTo>
                    <a:pt x="2181" y="1504"/>
                    <a:pt x="2206" y="1479"/>
                    <a:pt x="2256" y="1479"/>
                  </a:cubicBezTo>
                  <a:cubicBezTo>
                    <a:pt x="2481" y="1329"/>
                    <a:pt x="2782" y="1354"/>
                    <a:pt x="3033" y="1254"/>
                  </a:cubicBezTo>
                  <a:cubicBezTo>
                    <a:pt x="3108" y="1228"/>
                    <a:pt x="3183" y="1178"/>
                    <a:pt x="3158" y="1103"/>
                  </a:cubicBezTo>
                  <a:lnTo>
                    <a:pt x="3158" y="1103"/>
                  </a:lnTo>
                  <a:cubicBezTo>
                    <a:pt x="3115" y="1113"/>
                    <a:pt x="3072" y="1117"/>
                    <a:pt x="3029" y="1117"/>
                  </a:cubicBezTo>
                  <a:cubicBezTo>
                    <a:pt x="2846" y="1117"/>
                    <a:pt x="2664" y="1043"/>
                    <a:pt x="2481" y="1003"/>
                  </a:cubicBezTo>
                  <a:cubicBezTo>
                    <a:pt x="2394" y="985"/>
                    <a:pt x="2307" y="974"/>
                    <a:pt x="2224" y="974"/>
                  </a:cubicBezTo>
                  <a:cubicBezTo>
                    <a:pt x="2068" y="974"/>
                    <a:pt x="1928" y="1014"/>
                    <a:pt x="1830" y="1128"/>
                  </a:cubicBezTo>
                  <a:cubicBezTo>
                    <a:pt x="1980" y="727"/>
                    <a:pt x="1830" y="251"/>
                    <a:pt x="14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
            <p:cNvSpPr/>
            <p:nvPr/>
          </p:nvSpPr>
          <p:spPr>
            <a:xfrm>
              <a:off x="678700" y="5425150"/>
              <a:ext cx="221850" cy="199175"/>
            </a:xfrm>
            <a:custGeom>
              <a:avLst/>
              <a:gdLst/>
              <a:ahLst/>
              <a:cxnLst/>
              <a:rect l="l" t="t" r="r" b="b"/>
              <a:pathLst>
                <a:path w="8874" h="7967" extrusionOk="0">
                  <a:moveTo>
                    <a:pt x="4290" y="0"/>
                  </a:moveTo>
                  <a:cubicBezTo>
                    <a:pt x="3207" y="0"/>
                    <a:pt x="2148" y="413"/>
                    <a:pt x="1179" y="1290"/>
                  </a:cubicBezTo>
                  <a:cubicBezTo>
                    <a:pt x="352" y="2042"/>
                    <a:pt x="1" y="3220"/>
                    <a:pt x="101" y="4323"/>
                  </a:cubicBezTo>
                  <a:cubicBezTo>
                    <a:pt x="176" y="4874"/>
                    <a:pt x="352" y="5401"/>
                    <a:pt x="577" y="5902"/>
                  </a:cubicBezTo>
                  <a:cubicBezTo>
                    <a:pt x="953" y="6679"/>
                    <a:pt x="1580" y="7255"/>
                    <a:pt x="2457" y="7406"/>
                  </a:cubicBezTo>
                  <a:cubicBezTo>
                    <a:pt x="2983" y="7506"/>
                    <a:pt x="3459" y="7782"/>
                    <a:pt x="4011" y="7882"/>
                  </a:cubicBezTo>
                  <a:cubicBezTo>
                    <a:pt x="4260" y="7941"/>
                    <a:pt x="4519" y="7967"/>
                    <a:pt x="4780" y="7967"/>
                  </a:cubicBezTo>
                  <a:cubicBezTo>
                    <a:pt x="5071" y="7967"/>
                    <a:pt x="5362" y="7935"/>
                    <a:pt x="5640" y="7882"/>
                  </a:cubicBezTo>
                  <a:cubicBezTo>
                    <a:pt x="6467" y="7757"/>
                    <a:pt x="7219" y="7356"/>
                    <a:pt x="7795" y="6779"/>
                  </a:cubicBezTo>
                  <a:lnTo>
                    <a:pt x="7795" y="6779"/>
                  </a:lnTo>
                  <a:cubicBezTo>
                    <a:pt x="7194" y="7356"/>
                    <a:pt x="6467" y="7732"/>
                    <a:pt x="5640" y="7857"/>
                  </a:cubicBezTo>
                  <a:cubicBezTo>
                    <a:pt x="5349" y="7910"/>
                    <a:pt x="5058" y="7942"/>
                    <a:pt x="4771" y="7942"/>
                  </a:cubicBezTo>
                  <a:cubicBezTo>
                    <a:pt x="4514" y="7942"/>
                    <a:pt x="4260" y="7916"/>
                    <a:pt x="4011" y="7857"/>
                  </a:cubicBezTo>
                  <a:cubicBezTo>
                    <a:pt x="3485" y="7757"/>
                    <a:pt x="3008" y="7456"/>
                    <a:pt x="2457" y="7331"/>
                  </a:cubicBezTo>
                  <a:cubicBezTo>
                    <a:pt x="1605" y="7180"/>
                    <a:pt x="1028" y="6629"/>
                    <a:pt x="677" y="5852"/>
                  </a:cubicBezTo>
                  <a:cubicBezTo>
                    <a:pt x="452" y="5376"/>
                    <a:pt x="276" y="4849"/>
                    <a:pt x="226" y="4323"/>
                  </a:cubicBezTo>
                  <a:cubicBezTo>
                    <a:pt x="126" y="3245"/>
                    <a:pt x="477" y="2118"/>
                    <a:pt x="1254" y="1391"/>
                  </a:cubicBezTo>
                  <a:cubicBezTo>
                    <a:pt x="2211" y="527"/>
                    <a:pt x="3273" y="121"/>
                    <a:pt x="4356" y="121"/>
                  </a:cubicBezTo>
                  <a:cubicBezTo>
                    <a:pt x="5315" y="121"/>
                    <a:pt x="6289" y="439"/>
                    <a:pt x="7219" y="1040"/>
                  </a:cubicBezTo>
                  <a:cubicBezTo>
                    <a:pt x="8246" y="1717"/>
                    <a:pt x="8848" y="2970"/>
                    <a:pt x="8848" y="4173"/>
                  </a:cubicBezTo>
                  <a:cubicBezTo>
                    <a:pt x="8873" y="5000"/>
                    <a:pt x="8347" y="6178"/>
                    <a:pt x="7795" y="6779"/>
                  </a:cubicBezTo>
                  <a:cubicBezTo>
                    <a:pt x="8347" y="6178"/>
                    <a:pt x="8873" y="5000"/>
                    <a:pt x="8873" y="4173"/>
                  </a:cubicBezTo>
                  <a:cubicBezTo>
                    <a:pt x="8873" y="2945"/>
                    <a:pt x="8297" y="1691"/>
                    <a:pt x="7269" y="990"/>
                  </a:cubicBezTo>
                  <a:cubicBezTo>
                    <a:pt x="6288" y="344"/>
                    <a:pt x="5279" y="0"/>
                    <a:pt x="4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
            <p:cNvSpPr/>
            <p:nvPr/>
          </p:nvSpPr>
          <p:spPr>
            <a:xfrm>
              <a:off x="755150" y="5434225"/>
              <a:ext cx="82100" cy="73600"/>
            </a:xfrm>
            <a:custGeom>
              <a:avLst/>
              <a:gdLst/>
              <a:ahLst/>
              <a:cxnLst/>
              <a:rect l="l" t="t" r="r" b="b"/>
              <a:pathLst>
                <a:path w="3284" h="2944" extrusionOk="0">
                  <a:moveTo>
                    <a:pt x="1153" y="924"/>
                  </a:moveTo>
                  <a:cubicBezTo>
                    <a:pt x="1099" y="924"/>
                    <a:pt x="1044" y="926"/>
                    <a:pt x="990" y="927"/>
                  </a:cubicBezTo>
                  <a:lnTo>
                    <a:pt x="1279" y="927"/>
                  </a:lnTo>
                  <a:cubicBezTo>
                    <a:pt x="1237" y="925"/>
                    <a:pt x="1195" y="924"/>
                    <a:pt x="1153" y="924"/>
                  </a:cubicBezTo>
                  <a:close/>
                  <a:moveTo>
                    <a:pt x="878" y="927"/>
                  </a:moveTo>
                  <a:cubicBezTo>
                    <a:pt x="853" y="930"/>
                    <a:pt x="827" y="932"/>
                    <a:pt x="802" y="933"/>
                  </a:cubicBezTo>
                  <a:lnTo>
                    <a:pt x="802" y="933"/>
                  </a:lnTo>
                  <a:cubicBezTo>
                    <a:pt x="864" y="932"/>
                    <a:pt x="927" y="930"/>
                    <a:pt x="990" y="927"/>
                  </a:cubicBezTo>
                  <a:close/>
                  <a:moveTo>
                    <a:pt x="644" y="928"/>
                  </a:moveTo>
                  <a:cubicBezTo>
                    <a:pt x="681" y="932"/>
                    <a:pt x="719" y="933"/>
                    <a:pt x="757" y="933"/>
                  </a:cubicBezTo>
                  <a:cubicBezTo>
                    <a:pt x="772" y="933"/>
                    <a:pt x="787" y="933"/>
                    <a:pt x="802" y="933"/>
                  </a:cubicBezTo>
                  <a:lnTo>
                    <a:pt x="802" y="933"/>
                  </a:lnTo>
                  <a:cubicBezTo>
                    <a:pt x="795" y="933"/>
                    <a:pt x="788" y="933"/>
                    <a:pt x="782" y="933"/>
                  </a:cubicBezTo>
                  <a:cubicBezTo>
                    <a:pt x="735" y="933"/>
                    <a:pt x="689" y="931"/>
                    <a:pt x="644" y="928"/>
                  </a:cubicBezTo>
                  <a:close/>
                  <a:moveTo>
                    <a:pt x="1579" y="0"/>
                  </a:moveTo>
                  <a:cubicBezTo>
                    <a:pt x="1579" y="226"/>
                    <a:pt x="1554" y="451"/>
                    <a:pt x="1479" y="652"/>
                  </a:cubicBezTo>
                  <a:cubicBezTo>
                    <a:pt x="1554" y="451"/>
                    <a:pt x="1604" y="226"/>
                    <a:pt x="1579" y="25"/>
                  </a:cubicBezTo>
                  <a:lnTo>
                    <a:pt x="1579" y="25"/>
                  </a:lnTo>
                  <a:cubicBezTo>
                    <a:pt x="1905" y="276"/>
                    <a:pt x="2031" y="752"/>
                    <a:pt x="1880" y="1153"/>
                  </a:cubicBezTo>
                  <a:cubicBezTo>
                    <a:pt x="1880" y="1153"/>
                    <a:pt x="1891" y="1164"/>
                    <a:pt x="1899" y="1164"/>
                  </a:cubicBezTo>
                  <a:cubicBezTo>
                    <a:pt x="1902" y="1164"/>
                    <a:pt x="1905" y="1161"/>
                    <a:pt x="1905" y="1153"/>
                  </a:cubicBezTo>
                  <a:cubicBezTo>
                    <a:pt x="2056" y="752"/>
                    <a:pt x="1905" y="276"/>
                    <a:pt x="1579" y="0"/>
                  </a:cubicBezTo>
                  <a:close/>
                  <a:moveTo>
                    <a:pt x="169" y="716"/>
                  </a:moveTo>
                  <a:cubicBezTo>
                    <a:pt x="162" y="716"/>
                    <a:pt x="151" y="727"/>
                    <a:pt x="151" y="727"/>
                  </a:cubicBezTo>
                  <a:cubicBezTo>
                    <a:pt x="226" y="827"/>
                    <a:pt x="251" y="953"/>
                    <a:pt x="326" y="1078"/>
                  </a:cubicBezTo>
                  <a:cubicBezTo>
                    <a:pt x="455" y="1336"/>
                    <a:pt x="768" y="1354"/>
                    <a:pt x="1044" y="1354"/>
                  </a:cubicBezTo>
                  <a:cubicBezTo>
                    <a:pt x="1090" y="1354"/>
                    <a:pt x="1135" y="1354"/>
                    <a:pt x="1178" y="1354"/>
                  </a:cubicBezTo>
                  <a:cubicBezTo>
                    <a:pt x="1203" y="1354"/>
                    <a:pt x="1235" y="1347"/>
                    <a:pt x="1263" y="1347"/>
                  </a:cubicBezTo>
                  <a:cubicBezTo>
                    <a:pt x="1269" y="1347"/>
                    <a:pt x="1274" y="1348"/>
                    <a:pt x="1280" y="1348"/>
                  </a:cubicBezTo>
                  <a:lnTo>
                    <a:pt x="1280" y="1348"/>
                  </a:lnTo>
                  <a:cubicBezTo>
                    <a:pt x="1046" y="1442"/>
                    <a:pt x="818" y="1544"/>
                    <a:pt x="677" y="1755"/>
                  </a:cubicBezTo>
                  <a:cubicBezTo>
                    <a:pt x="502" y="1930"/>
                    <a:pt x="301" y="2105"/>
                    <a:pt x="51" y="2181"/>
                  </a:cubicBezTo>
                  <a:cubicBezTo>
                    <a:pt x="26" y="2181"/>
                    <a:pt x="0" y="2256"/>
                    <a:pt x="51" y="2281"/>
                  </a:cubicBezTo>
                  <a:cubicBezTo>
                    <a:pt x="189" y="2342"/>
                    <a:pt x="317" y="2368"/>
                    <a:pt x="439" y="2368"/>
                  </a:cubicBezTo>
                  <a:cubicBezTo>
                    <a:pt x="900" y="2368"/>
                    <a:pt x="1259" y="1997"/>
                    <a:pt x="1645" y="1774"/>
                  </a:cubicBezTo>
                  <a:lnTo>
                    <a:pt x="1645" y="1774"/>
                  </a:lnTo>
                  <a:cubicBezTo>
                    <a:pt x="1776" y="1939"/>
                    <a:pt x="1757" y="2126"/>
                    <a:pt x="1780" y="2356"/>
                  </a:cubicBezTo>
                  <a:cubicBezTo>
                    <a:pt x="1805" y="2481"/>
                    <a:pt x="1905" y="2607"/>
                    <a:pt x="2005" y="2682"/>
                  </a:cubicBezTo>
                  <a:cubicBezTo>
                    <a:pt x="2106" y="2757"/>
                    <a:pt x="2206" y="2807"/>
                    <a:pt x="2206" y="2882"/>
                  </a:cubicBezTo>
                  <a:cubicBezTo>
                    <a:pt x="2206" y="2907"/>
                    <a:pt x="2231" y="2932"/>
                    <a:pt x="2231" y="2932"/>
                  </a:cubicBezTo>
                  <a:cubicBezTo>
                    <a:pt x="2244" y="2940"/>
                    <a:pt x="2256" y="2944"/>
                    <a:pt x="2269" y="2944"/>
                  </a:cubicBezTo>
                  <a:cubicBezTo>
                    <a:pt x="2376" y="2944"/>
                    <a:pt x="2457" y="2674"/>
                    <a:pt x="2457" y="2607"/>
                  </a:cubicBezTo>
                  <a:cubicBezTo>
                    <a:pt x="2482" y="2381"/>
                    <a:pt x="2356" y="2181"/>
                    <a:pt x="2331" y="1980"/>
                  </a:cubicBezTo>
                  <a:cubicBezTo>
                    <a:pt x="2306" y="1855"/>
                    <a:pt x="2306" y="1729"/>
                    <a:pt x="2306" y="1604"/>
                  </a:cubicBezTo>
                  <a:cubicBezTo>
                    <a:pt x="2306" y="1579"/>
                    <a:pt x="2306" y="1579"/>
                    <a:pt x="2306" y="1579"/>
                  </a:cubicBezTo>
                  <a:cubicBezTo>
                    <a:pt x="2557" y="1379"/>
                    <a:pt x="2908" y="1429"/>
                    <a:pt x="3183" y="1303"/>
                  </a:cubicBezTo>
                  <a:cubicBezTo>
                    <a:pt x="3234" y="1253"/>
                    <a:pt x="3284" y="1203"/>
                    <a:pt x="3259" y="1128"/>
                  </a:cubicBezTo>
                  <a:cubicBezTo>
                    <a:pt x="3259" y="1103"/>
                    <a:pt x="3259" y="1103"/>
                    <a:pt x="3234" y="1103"/>
                  </a:cubicBezTo>
                  <a:cubicBezTo>
                    <a:pt x="3198" y="1108"/>
                    <a:pt x="3163" y="1110"/>
                    <a:pt x="3128" y="1110"/>
                  </a:cubicBezTo>
                  <a:cubicBezTo>
                    <a:pt x="2852" y="1110"/>
                    <a:pt x="2588" y="970"/>
                    <a:pt x="2312" y="970"/>
                  </a:cubicBezTo>
                  <a:cubicBezTo>
                    <a:pt x="2277" y="970"/>
                    <a:pt x="2241" y="973"/>
                    <a:pt x="2206" y="978"/>
                  </a:cubicBezTo>
                  <a:cubicBezTo>
                    <a:pt x="2081" y="1003"/>
                    <a:pt x="1980" y="1053"/>
                    <a:pt x="1905" y="1153"/>
                  </a:cubicBezTo>
                  <a:cubicBezTo>
                    <a:pt x="2017" y="1049"/>
                    <a:pt x="2142" y="1013"/>
                    <a:pt x="2273" y="1013"/>
                  </a:cubicBezTo>
                  <a:cubicBezTo>
                    <a:pt x="2560" y="1013"/>
                    <a:pt x="2878" y="1182"/>
                    <a:pt x="3160" y="1182"/>
                  </a:cubicBezTo>
                  <a:cubicBezTo>
                    <a:pt x="3174" y="1182"/>
                    <a:pt x="3188" y="1182"/>
                    <a:pt x="3202" y="1181"/>
                  </a:cubicBezTo>
                  <a:lnTo>
                    <a:pt x="3202" y="1181"/>
                  </a:lnTo>
                  <a:cubicBezTo>
                    <a:pt x="3175" y="1235"/>
                    <a:pt x="3073" y="1257"/>
                    <a:pt x="3008" y="1278"/>
                  </a:cubicBezTo>
                  <a:cubicBezTo>
                    <a:pt x="2757" y="1328"/>
                    <a:pt x="2457" y="1328"/>
                    <a:pt x="2231" y="1504"/>
                  </a:cubicBezTo>
                  <a:cubicBezTo>
                    <a:pt x="2181" y="1554"/>
                    <a:pt x="2206" y="1629"/>
                    <a:pt x="2206" y="1679"/>
                  </a:cubicBezTo>
                  <a:cubicBezTo>
                    <a:pt x="2206" y="1780"/>
                    <a:pt x="2206" y="1905"/>
                    <a:pt x="2206" y="2005"/>
                  </a:cubicBezTo>
                  <a:cubicBezTo>
                    <a:pt x="2231" y="2206"/>
                    <a:pt x="2356" y="2381"/>
                    <a:pt x="2331" y="2582"/>
                  </a:cubicBezTo>
                  <a:cubicBezTo>
                    <a:pt x="2331" y="2644"/>
                    <a:pt x="2312" y="2697"/>
                    <a:pt x="2285" y="2747"/>
                  </a:cubicBezTo>
                  <a:lnTo>
                    <a:pt x="2285" y="2747"/>
                  </a:lnTo>
                  <a:cubicBezTo>
                    <a:pt x="2225" y="2682"/>
                    <a:pt x="2147" y="2632"/>
                    <a:pt x="2081" y="2582"/>
                  </a:cubicBezTo>
                  <a:cubicBezTo>
                    <a:pt x="1855" y="2431"/>
                    <a:pt x="1930" y="2206"/>
                    <a:pt x="1880" y="1980"/>
                  </a:cubicBezTo>
                  <a:cubicBezTo>
                    <a:pt x="1855" y="1855"/>
                    <a:pt x="1780" y="1729"/>
                    <a:pt x="1705" y="1629"/>
                  </a:cubicBezTo>
                  <a:cubicBezTo>
                    <a:pt x="1692" y="1617"/>
                    <a:pt x="1680" y="1610"/>
                    <a:pt x="1667" y="1610"/>
                  </a:cubicBezTo>
                  <a:cubicBezTo>
                    <a:pt x="1655" y="1610"/>
                    <a:pt x="1642" y="1617"/>
                    <a:pt x="1630" y="1629"/>
                  </a:cubicBezTo>
                  <a:cubicBezTo>
                    <a:pt x="1221" y="1833"/>
                    <a:pt x="863" y="2254"/>
                    <a:pt x="419" y="2254"/>
                  </a:cubicBezTo>
                  <a:cubicBezTo>
                    <a:pt x="359" y="2254"/>
                    <a:pt x="297" y="2246"/>
                    <a:pt x="233" y="2229"/>
                  </a:cubicBezTo>
                  <a:lnTo>
                    <a:pt x="233" y="2229"/>
                  </a:lnTo>
                  <a:cubicBezTo>
                    <a:pt x="430" y="2133"/>
                    <a:pt x="604" y="1969"/>
                    <a:pt x="727" y="1805"/>
                  </a:cubicBezTo>
                  <a:cubicBezTo>
                    <a:pt x="878" y="1579"/>
                    <a:pt x="1128" y="1479"/>
                    <a:pt x="1354" y="1379"/>
                  </a:cubicBezTo>
                  <a:cubicBezTo>
                    <a:pt x="1379" y="1379"/>
                    <a:pt x="1379" y="1354"/>
                    <a:pt x="1379" y="1354"/>
                  </a:cubicBezTo>
                  <a:cubicBezTo>
                    <a:pt x="1329" y="1278"/>
                    <a:pt x="1254" y="1303"/>
                    <a:pt x="1178" y="1278"/>
                  </a:cubicBezTo>
                  <a:cubicBezTo>
                    <a:pt x="1077" y="1293"/>
                    <a:pt x="959" y="1307"/>
                    <a:pt x="849" y="1307"/>
                  </a:cubicBezTo>
                  <a:cubicBezTo>
                    <a:pt x="768" y="1307"/>
                    <a:pt x="691" y="1300"/>
                    <a:pt x="627" y="1278"/>
                  </a:cubicBezTo>
                  <a:cubicBezTo>
                    <a:pt x="502" y="1228"/>
                    <a:pt x="401" y="1153"/>
                    <a:pt x="326" y="1053"/>
                  </a:cubicBezTo>
                  <a:cubicBezTo>
                    <a:pt x="284" y="968"/>
                    <a:pt x="259" y="865"/>
                    <a:pt x="207" y="774"/>
                  </a:cubicBezTo>
                  <a:lnTo>
                    <a:pt x="207" y="774"/>
                  </a:lnTo>
                  <a:cubicBezTo>
                    <a:pt x="342" y="877"/>
                    <a:pt x="490" y="916"/>
                    <a:pt x="644" y="928"/>
                  </a:cubicBezTo>
                  <a:lnTo>
                    <a:pt x="644" y="928"/>
                  </a:lnTo>
                  <a:cubicBezTo>
                    <a:pt x="467" y="910"/>
                    <a:pt x="298" y="849"/>
                    <a:pt x="176" y="727"/>
                  </a:cubicBezTo>
                  <a:lnTo>
                    <a:pt x="176" y="727"/>
                  </a:lnTo>
                  <a:cubicBezTo>
                    <a:pt x="176" y="727"/>
                    <a:pt x="176" y="727"/>
                    <a:pt x="176" y="727"/>
                  </a:cubicBezTo>
                  <a:cubicBezTo>
                    <a:pt x="176" y="719"/>
                    <a:pt x="173" y="716"/>
                    <a:pt x="169" y="7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
            <p:cNvSpPr/>
            <p:nvPr/>
          </p:nvSpPr>
          <p:spPr>
            <a:xfrm>
              <a:off x="864175" y="5539475"/>
              <a:ext cx="32600" cy="4425"/>
            </a:xfrm>
            <a:custGeom>
              <a:avLst/>
              <a:gdLst/>
              <a:ahLst/>
              <a:cxnLst/>
              <a:rect l="l" t="t" r="r" b="b"/>
              <a:pathLst>
                <a:path w="1304" h="177" extrusionOk="0">
                  <a:moveTo>
                    <a:pt x="1279" y="1"/>
                  </a:moveTo>
                  <a:cubicBezTo>
                    <a:pt x="1011" y="68"/>
                    <a:pt x="722" y="101"/>
                    <a:pt x="432" y="101"/>
                  </a:cubicBezTo>
                  <a:cubicBezTo>
                    <a:pt x="287" y="101"/>
                    <a:pt x="142" y="93"/>
                    <a:pt x="0" y="76"/>
                  </a:cubicBezTo>
                  <a:lnTo>
                    <a:pt x="0" y="151"/>
                  </a:lnTo>
                  <a:cubicBezTo>
                    <a:pt x="151" y="176"/>
                    <a:pt x="301" y="176"/>
                    <a:pt x="477" y="176"/>
                  </a:cubicBezTo>
                  <a:cubicBezTo>
                    <a:pt x="752" y="176"/>
                    <a:pt x="1028" y="151"/>
                    <a:pt x="1304" y="51"/>
                  </a:cubicBezTo>
                  <a:lnTo>
                    <a:pt x="12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
            <p:cNvSpPr/>
            <p:nvPr/>
          </p:nvSpPr>
          <p:spPr>
            <a:xfrm>
              <a:off x="864800" y="5531325"/>
              <a:ext cx="33850" cy="4425"/>
            </a:xfrm>
            <a:custGeom>
              <a:avLst/>
              <a:gdLst/>
              <a:ahLst/>
              <a:cxnLst/>
              <a:rect l="l" t="t" r="r" b="b"/>
              <a:pathLst>
                <a:path w="1354" h="177" extrusionOk="0">
                  <a:moveTo>
                    <a:pt x="1354" y="1"/>
                  </a:moveTo>
                  <a:cubicBezTo>
                    <a:pt x="1081" y="62"/>
                    <a:pt x="807" y="95"/>
                    <a:pt x="534" y="95"/>
                  </a:cubicBezTo>
                  <a:cubicBezTo>
                    <a:pt x="356" y="95"/>
                    <a:pt x="178" y="81"/>
                    <a:pt x="0" y="51"/>
                  </a:cubicBezTo>
                  <a:lnTo>
                    <a:pt x="0" y="126"/>
                  </a:lnTo>
                  <a:cubicBezTo>
                    <a:pt x="176" y="151"/>
                    <a:pt x="351" y="176"/>
                    <a:pt x="527" y="176"/>
                  </a:cubicBezTo>
                  <a:cubicBezTo>
                    <a:pt x="802" y="176"/>
                    <a:pt x="1103" y="126"/>
                    <a:pt x="1354" y="76"/>
                  </a:cubicBezTo>
                  <a:lnTo>
                    <a:pt x="1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
            <p:cNvSpPr/>
            <p:nvPr/>
          </p:nvSpPr>
          <p:spPr>
            <a:xfrm>
              <a:off x="867300" y="5524450"/>
              <a:ext cx="32600" cy="5025"/>
            </a:xfrm>
            <a:custGeom>
              <a:avLst/>
              <a:gdLst/>
              <a:ahLst/>
              <a:cxnLst/>
              <a:rect l="l" t="t" r="r" b="b"/>
              <a:pathLst>
                <a:path w="1304" h="201" extrusionOk="0">
                  <a:moveTo>
                    <a:pt x="1279" y="0"/>
                  </a:moveTo>
                  <a:cubicBezTo>
                    <a:pt x="1005" y="86"/>
                    <a:pt x="707" y="125"/>
                    <a:pt x="411" y="125"/>
                  </a:cubicBezTo>
                  <a:cubicBezTo>
                    <a:pt x="273" y="125"/>
                    <a:pt x="136" y="116"/>
                    <a:pt x="1" y="100"/>
                  </a:cubicBezTo>
                  <a:lnTo>
                    <a:pt x="1" y="176"/>
                  </a:lnTo>
                  <a:cubicBezTo>
                    <a:pt x="126" y="176"/>
                    <a:pt x="276" y="201"/>
                    <a:pt x="427" y="201"/>
                  </a:cubicBezTo>
                  <a:cubicBezTo>
                    <a:pt x="728" y="201"/>
                    <a:pt x="1003" y="151"/>
                    <a:pt x="1304" y="75"/>
                  </a:cubicBezTo>
                  <a:lnTo>
                    <a:pt x="1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
            <p:cNvSpPr/>
            <p:nvPr/>
          </p:nvSpPr>
          <p:spPr>
            <a:xfrm>
              <a:off x="870450" y="5516925"/>
              <a:ext cx="27575" cy="5025"/>
            </a:xfrm>
            <a:custGeom>
              <a:avLst/>
              <a:gdLst/>
              <a:ahLst/>
              <a:cxnLst/>
              <a:rect l="l" t="t" r="r" b="b"/>
              <a:pathLst>
                <a:path w="1103" h="201" extrusionOk="0">
                  <a:moveTo>
                    <a:pt x="1103" y="0"/>
                  </a:moveTo>
                  <a:cubicBezTo>
                    <a:pt x="727" y="76"/>
                    <a:pt x="351" y="126"/>
                    <a:pt x="0" y="126"/>
                  </a:cubicBezTo>
                  <a:lnTo>
                    <a:pt x="0" y="201"/>
                  </a:lnTo>
                  <a:lnTo>
                    <a:pt x="50" y="201"/>
                  </a:lnTo>
                  <a:cubicBezTo>
                    <a:pt x="401" y="201"/>
                    <a:pt x="752" y="151"/>
                    <a:pt x="1103" y="76"/>
                  </a:cubicBezTo>
                  <a:lnTo>
                    <a:pt x="1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
            <p:cNvSpPr/>
            <p:nvPr/>
          </p:nvSpPr>
          <p:spPr>
            <a:xfrm>
              <a:off x="869800" y="5509400"/>
              <a:ext cx="28225" cy="4425"/>
            </a:xfrm>
            <a:custGeom>
              <a:avLst/>
              <a:gdLst/>
              <a:ahLst/>
              <a:cxnLst/>
              <a:rect l="l" t="t" r="r" b="b"/>
              <a:pathLst>
                <a:path w="1129" h="177" extrusionOk="0">
                  <a:moveTo>
                    <a:pt x="1129" y="1"/>
                  </a:moveTo>
                  <a:cubicBezTo>
                    <a:pt x="753" y="1"/>
                    <a:pt x="352" y="51"/>
                    <a:pt x="1" y="101"/>
                  </a:cubicBezTo>
                  <a:lnTo>
                    <a:pt x="1" y="176"/>
                  </a:lnTo>
                  <a:cubicBezTo>
                    <a:pt x="377" y="126"/>
                    <a:pt x="753" y="76"/>
                    <a:pt x="1129" y="76"/>
                  </a:cubicBezTo>
                  <a:lnTo>
                    <a:pt x="1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
            <p:cNvSpPr/>
            <p:nvPr/>
          </p:nvSpPr>
          <p:spPr>
            <a:xfrm>
              <a:off x="870450" y="5503550"/>
              <a:ext cx="25075" cy="4000"/>
            </a:xfrm>
            <a:custGeom>
              <a:avLst/>
              <a:gdLst/>
              <a:ahLst/>
              <a:cxnLst/>
              <a:rect l="l" t="t" r="r" b="b"/>
              <a:pathLst>
                <a:path w="1003" h="160" extrusionOk="0">
                  <a:moveTo>
                    <a:pt x="768" y="0"/>
                  </a:moveTo>
                  <a:cubicBezTo>
                    <a:pt x="512" y="0"/>
                    <a:pt x="249" y="33"/>
                    <a:pt x="0" y="109"/>
                  </a:cubicBezTo>
                  <a:lnTo>
                    <a:pt x="25" y="159"/>
                  </a:lnTo>
                  <a:cubicBezTo>
                    <a:pt x="269" y="103"/>
                    <a:pt x="514" y="75"/>
                    <a:pt x="758" y="75"/>
                  </a:cubicBezTo>
                  <a:cubicBezTo>
                    <a:pt x="840" y="75"/>
                    <a:pt x="921" y="78"/>
                    <a:pt x="1003" y="84"/>
                  </a:cubicBezTo>
                  <a:lnTo>
                    <a:pt x="1003" y="9"/>
                  </a:lnTo>
                  <a:cubicBezTo>
                    <a:pt x="926" y="3"/>
                    <a:pt x="847"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
            <p:cNvSpPr/>
            <p:nvPr/>
          </p:nvSpPr>
          <p:spPr>
            <a:xfrm>
              <a:off x="765175" y="5428575"/>
              <a:ext cx="6300" cy="5050"/>
            </a:xfrm>
            <a:custGeom>
              <a:avLst/>
              <a:gdLst/>
              <a:ahLst/>
              <a:cxnLst/>
              <a:rect l="l" t="t" r="r" b="b"/>
              <a:pathLst>
                <a:path w="252" h="202" extrusionOk="0">
                  <a:moveTo>
                    <a:pt x="201" y="1"/>
                  </a:moveTo>
                  <a:lnTo>
                    <a:pt x="0" y="126"/>
                  </a:lnTo>
                  <a:lnTo>
                    <a:pt x="26" y="201"/>
                  </a:lnTo>
                  <a:lnTo>
                    <a:pt x="251" y="76"/>
                  </a:ln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
            <p:cNvSpPr/>
            <p:nvPr/>
          </p:nvSpPr>
          <p:spPr>
            <a:xfrm>
              <a:off x="769550" y="5427325"/>
              <a:ext cx="14450" cy="8175"/>
            </a:xfrm>
            <a:custGeom>
              <a:avLst/>
              <a:gdLst/>
              <a:ahLst/>
              <a:cxnLst/>
              <a:rect l="l" t="t" r="r" b="b"/>
              <a:pathLst>
                <a:path w="578" h="327" extrusionOk="0">
                  <a:moveTo>
                    <a:pt x="552" y="0"/>
                  </a:moveTo>
                  <a:cubicBezTo>
                    <a:pt x="352" y="51"/>
                    <a:pt x="176" y="151"/>
                    <a:pt x="1" y="276"/>
                  </a:cubicBezTo>
                  <a:lnTo>
                    <a:pt x="26" y="326"/>
                  </a:lnTo>
                  <a:cubicBezTo>
                    <a:pt x="201" y="226"/>
                    <a:pt x="377" y="126"/>
                    <a:pt x="577" y="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778325" y="5428575"/>
              <a:ext cx="13825" cy="7550"/>
            </a:xfrm>
            <a:custGeom>
              <a:avLst/>
              <a:gdLst/>
              <a:ahLst/>
              <a:cxnLst/>
              <a:rect l="l" t="t" r="r" b="b"/>
              <a:pathLst>
                <a:path w="553" h="302" extrusionOk="0">
                  <a:moveTo>
                    <a:pt x="552" y="1"/>
                  </a:moveTo>
                  <a:cubicBezTo>
                    <a:pt x="352" y="51"/>
                    <a:pt x="176" y="126"/>
                    <a:pt x="1" y="251"/>
                  </a:cubicBezTo>
                  <a:lnTo>
                    <a:pt x="51" y="301"/>
                  </a:lnTo>
                  <a:cubicBezTo>
                    <a:pt x="201" y="201"/>
                    <a:pt x="377" y="126"/>
                    <a:pt x="552" y="76"/>
                  </a:cubicBezTo>
                  <a:lnTo>
                    <a:pt x="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783975" y="5430450"/>
              <a:ext cx="14425" cy="8175"/>
            </a:xfrm>
            <a:custGeom>
              <a:avLst/>
              <a:gdLst/>
              <a:ahLst/>
              <a:cxnLst/>
              <a:rect l="l" t="t" r="r" b="b"/>
              <a:pathLst>
                <a:path w="577" h="327" extrusionOk="0">
                  <a:moveTo>
                    <a:pt x="577" y="1"/>
                  </a:moveTo>
                  <a:cubicBezTo>
                    <a:pt x="351" y="51"/>
                    <a:pt x="176" y="151"/>
                    <a:pt x="0" y="276"/>
                  </a:cubicBezTo>
                  <a:lnTo>
                    <a:pt x="50" y="327"/>
                  </a:lnTo>
                  <a:cubicBezTo>
                    <a:pt x="201" y="201"/>
                    <a:pt x="401" y="126"/>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802775" y="5432950"/>
              <a:ext cx="14425" cy="5675"/>
            </a:xfrm>
            <a:custGeom>
              <a:avLst/>
              <a:gdLst/>
              <a:ahLst/>
              <a:cxnLst/>
              <a:rect l="l" t="t" r="r" b="b"/>
              <a:pathLst>
                <a:path w="577" h="227" extrusionOk="0">
                  <a:moveTo>
                    <a:pt x="577" y="1"/>
                  </a:moveTo>
                  <a:cubicBezTo>
                    <a:pt x="376" y="26"/>
                    <a:pt x="201" y="76"/>
                    <a:pt x="0" y="176"/>
                  </a:cubicBezTo>
                  <a:lnTo>
                    <a:pt x="50" y="227"/>
                  </a:lnTo>
                  <a:cubicBezTo>
                    <a:pt x="201" y="151"/>
                    <a:pt x="401" y="101"/>
                    <a:pt x="577" y="76"/>
                  </a:cubicBezTo>
                  <a:lnTo>
                    <a:pt x="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808400" y="5435475"/>
              <a:ext cx="19450" cy="7525"/>
            </a:xfrm>
            <a:custGeom>
              <a:avLst/>
              <a:gdLst/>
              <a:ahLst/>
              <a:cxnLst/>
              <a:rect l="l" t="t" r="r" b="b"/>
              <a:pathLst>
                <a:path w="778" h="301" extrusionOk="0">
                  <a:moveTo>
                    <a:pt x="778" y="0"/>
                  </a:moveTo>
                  <a:cubicBezTo>
                    <a:pt x="502" y="25"/>
                    <a:pt x="226" y="100"/>
                    <a:pt x="1" y="226"/>
                  </a:cubicBezTo>
                  <a:lnTo>
                    <a:pt x="26" y="301"/>
                  </a:lnTo>
                  <a:cubicBezTo>
                    <a:pt x="251" y="176"/>
                    <a:pt x="502" y="100"/>
                    <a:pt x="778" y="75"/>
                  </a:cubicBezTo>
                  <a:lnTo>
                    <a:pt x="7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816550" y="5439225"/>
              <a:ext cx="24475" cy="5675"/>
            </a:xfrm>
            <a:custGeom>
              <a:avLst/>
              <a:gdLst/>
              <a:ahLst/>
              <a:cxnLst/>
              <a:rect l="l" t="t" r="r" b="b"/>
              <a:pathLst>
                <a:path w="979" h="227" extrusionOk="0">
                  <a:moveTo>
                    <a:pt x="978" y="1"/>
                  </a:moveTo>
                  <a:cubicBezTo>
                    <a:pt x="652" y="1"/>
                    <a:pt x="326" y="51"/>
                    <a:pt x="1" y="151"/>
                  </a:cubicBezTo>
                  <a:lnTo>
                    <a:pt x="26" y="226"/>
                  </a:lnTo>
                  <a:cubicBezTo>
                    <a:pt x="326" y="126"/>
                    <a:pt x="652" y="76"/>
                    <a:pt x="978" y="76"/>
                  </a:cubicBezTo>
                  <a:lnTo>
                    <a:pt x="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828450" y="5445500"/>
              <a:ext cx="20075" cy="3150"/>
            </a:xfrm>
            <a:custGeom>
              <a:avLst/>
              <a:gdLst/>
              <a:ahLst/>
              <a:cxnLst/>
              <a:rect l="l" t="t" r="r" b="b"/>
              <a:pathLst>
                <a:path w="803" h="126" extrusionOk="0">
                  <a:moveTo>
                    <a:pt x="803" y="0"/>
                  </a:moveTo>
                  <a:cubicBezTo>
                    <a:pt x="527" y="0"/>
                    <a:pt x="276" y="25"/>
                    <a:pt x="1" y="50"/>
                  </a:cubicBezTo>
                  <a:lnTo>
                    <a:pt x="26" y="126"/>
                  </a:lnTo>
                  <a:cubicBezTo>
                    <a:pt x="276" y="101"/>
                    <a:pt x="552" y="75"/>
                    <a:pt x="803" y="75"/>
                  </a:cubicBez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836600" y="5449250"/>
              <a:ext cx="22575" cy="3775"/>
            </a:xfrm>
            <a:custGeom>
              <a:avLst/>
              <a:gdLst/>
              <a:ahLst/>
              <a:cxnLst/>
              <a:rect l="l" t="t" r="r" b="b"/>
              <a:pathLst>
                <a:path w="903" h="151" extrusionOk="0">
                  <a:moveTo>
                    <a:pt x="903" y="1"/>
                  </a:moveTo>
                  <a:cubicBezTo>
                    <a:pt x="602" y="1"/>
                    <a:pt x="301" y="26"/>
                    <a:pt x="1" y="76"/>
                  </a:cubicBezTo>
                  <a:lnTo>
                    <a:pt x="26" y="151"/>
                  </a:lnTo>
                  <a:cubicBezTo>
                    <a:pt x="301" y="101"/>
                    <a:pt x="602" y="76"/>
                    <a:pt x="903" y="76"/>
                  </a:cubicBez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842875" y="5454275"/>
              <a:ext cx="22575" cy="4400"/>
            </a:xfrm>
            <a:custGeom>
              <a:avLst/>
              <a:gdLst/>
              <a:ahLst/>
              <a:cxnLst/>
              <a:rect l="l" t="t" r="r" b="b"/>
              <a:pathLst>
                <a:path w="903" h="176" extrusionOk="0">
                  <a:moveTo>
                    <a:pt x="877" y="0"/>
                  </a:moveTo>
                  <a:cubicBezTo>
                    <a:pt x="602" y="25"/>
                    <a:pt x="301" y="50"/>
                    <a:pt x="0" y="125"/>
                  </a:cubicBezTo>
                  <a:lnTo>
                    <a:pt x="25" y="176"/>
                  </a:lnTo>
                  <a:cubicBezTo>
                    <a:pt x="301" y="125"/>
                    <a:pt x="602" y="100"/>
                    <a:pt x="903" y="75"/>
                  </a:cubicBezTo>
                  <a:lnTo>
                    <a:pt x="8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849125" y="5461775"/>
              <a:ext cx="21350" cy="3175"/>
            </a:xfrm>
            <a:custGeom>
              <a:avLst/>
              <a:gdLst/>
              <a:ahLst/>
              <a:cxnLst/>
              <a:rect l="l" t="t" r="r" b="b"/>
              <a:pathLst>
                <a:path w="854" h="127" extrusionOk="0">
                  <a:moveTo>
                    <a:pt x="853" y="1"/>
                  </a:moveTo>
                  <a:cubicBezTo>
                    <a:pt x="577" y="1"/>
                    <a:pt x="277" y="26"/>
                    <a:pt x="1" y="51"/>
                  </a:cubicBezTo>
                  <a:lnTo>
                    <a:pt x="1" y="126"/>
                  </a:lnTo>
                  <a:cubicBezTo>
                    <a:pt x="277" y="101"/>
                    <a:pt x="577" y="76"/>
                    <a:pt x="853" y="76"/>
                  </a:cubicBezTo>
                  <a:lnTo>
                    <a:pt x="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852900" y="5467200"/>
              <a:ext cx="24450" cy="4625"/>
            </a:xfrm>
            <a:custGeom>
              <a:avLst/>
              <a:gdLst/>
              <a:ahLst/>
              <a:cxnLst/>
              <a:rect l="l" t="t" r="r" b="b"/>
              <a:pathLst>
                <a:path w="978" h="185" extrusionOk="0">
                  <a:moveTo>
                    <a:pt x="747" y="0"/>
                  </a:moveTo>
                  <a:cubicBezTo>
                    <a:pt x="498" y="0"/>
                    <a:pt x="249" y="33"/>
                    <a:pt x="0" y="110"/>
                  </a:cubicBezTo>
                  <a:lnTo>
                    <a:pt x="25" y="185"/>
                  </a:lnTo>
                  <a:cubicBezTo>
                    <a:pt x="255" y="108"/>
                    <a:pt x="499" y="76"/>
                    <a:pt x="747" y="76"/>
                  </a:cubicBezTo>
                  <a:cubicBezTo>
                    <a:pt x="824" y="76"/>
                    <a:pt x="901" y="79"/>
                    <a:pt x="978" y="85"/>
                  </a:cubicBezTo>
                  <a:lnTo>
                    <a:pt x="978" y="9"/>
                  </a:lnTo>
                  <a:cubicBezTo>
                    <a:pt x="901" y="4"/>
                    <a:pt x="82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857900" y="5474325"/>
              <a:ext cx="21950" cy="3775"/>
            </a:xfrm>
            <a:custGeom>
              <a:avLst/>
              <a:gdLst/>
              <a:ahLst/>
              <a:cxnLst/>
              <a:rect l="l" t="t" r="r" b="b"/>
              <a:pathLst>
                <a:path w="878" h="151" extrusionOk="0">
                  <a:moveTo>
                    <a:pt x="878" y="0"/>
                  </a:moveTo>
                  <a:cubicBezTo>
                    <a:pt x="577" y="0"/>
                    <a:pt x="276" y="25"/>
                    <a:pt x="1" y="75"/>
                  </a:cubicBezTo>
                  <a:lnTo>
                    <a:pt x="1" y="151"/>
                  </a:lnTo>
                  <a:cubicBezTo>
                    <a:pt x="302" y="100"/>
                    <a:pt x="577" y="75"/>
                    <a:pt x="878" y="75"/>
                  </a:cubicBezTo>
                  <a:lnTo>
                    <a:pt x="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861050" y="5480175"/>
              <a:ext cx="25075" cy="3575"/>
            </a:xfrm>
            <a:custGeom>
              <a:avLst/>
              <a:gdLst/>
              <a:ahLst/>
              <a:cxnLst/>
              <a:rect l="l" t="t" r="r" b="b"/>
              <a:pathLst>
                <a:path w="1003" h="143" extrusionOk="0">
                  <a:moveTo>
                    <a:pt x="850" y="0"/>
                  </a:moveTo>
                  <a:cubicBezTo>
                    <a:pt x="810" y="0"/>
                    <a:pt x="768" y="6"/>
                    <a:pt x="727" y="17"/>
                  </a:cubicBezTo>
                  <a:lnTo>
                    <a:pt x="0" y="67"/>
                  </a:lnTo>
                  <a:lnTo>
                    <a:pt x="0" y="142"/>
                  </a:lnTo>
                  <a:lnTo>
                    <a:pt x="727" y="67"/>
                  </a:lnTo>
                  <a:cubicBezTo>
                    <a:pt x="827" y="67"/>
                    <a:pt x="902" y="67"/>
                    <a:pt x="978" y="117"/>
                  </a:cubicBezTo>
                  <a:lnTo>
                    <a:pt x="1003" y="42"/>
                  </a:lnTo>
                  <a:cubicBezTo>
                    <a:pt x="959" y="12"/>
                    <a:pt x="906"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864175" y="5484975"/>
              <a:ext cx="23825" cy="5025"/>
            </a:xfrm>
            <a:custGeom>
              <a:avLst/>
              <a:gdLst/>
              <a:ahLst/>
              <a:cxnLst/>
              <a:rect l="l" t="t" r="r" b="b"/>
              <a:pathLst>
                <a:path w="953" h="201" extrusionOk="0">
                  <a:moveTo>
                    <a:pt x="928" y="0"/>
                  </a:moveTo>
                  <a:lnTo>
                    <a:pt x="0" y="126"/>
                  </a:lnTo>
                  <a:lnTo>
                    <a:pt x="0" y="201"/>
                  </a:lnTo>
                  <a:lnTo>
                    <a:pt x="953" y="75"/>
                  </a:lnTo>
                  <a:lnTo>
                    <a:pt x="9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
            <p:cNvSpPr/>
            <p:nvPr/>
          </p:nvSpPr>
          <p:spPr>
            <a:xfrm>
              <a:off x="867300" y="5491850"/>
              <a:ext cx="21950" cy="4425"/>
            </a:xfrm>
            <a:custGeom>
              <a:avLst/>
              <a:gdLst/>
              <a:ahLst/>
              <a:cxnLst/>
              <a:rect l="l" t="t" r="r" b="b"/>
              <a:pathLst>
                <a:path w="878" h="177" extrusionOk="0">
                  <a:moveTo>
                    <a:pt x="878" y="1"/>
                  </a:moveTo>
                  <a:cubicBezTo>
                    <a:pt x="602" y="26"/>
                    <a:pt x="301" y="51"/>
                    <a:pt x="1" y="126"/>
                  </a:cubicBezTo>
                  <a:lnTo>
                    <a:pt x="26" y="176"/>
                  </a:lnTo>
                  <a:cubicBezTo>
                    <a:pt x="301" y="126"/>
                    <a:pt x="602" y="101"/>
                    <a:pt x="878" y="76"/>
                  </a:cubicBezTo>
                  <a:lnTo>
                    <a:pt x="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870450" y="5498125"/>
              <a:ext cx="22575" cy="4400"/>
            </a:xfrm>
            <a:custGeom>
              <a:avLst/>
              <a:gdLst/>
              <a:ahLst/>
              <a:cxnLst/>
              <a:rect l="l" t="t" r="r" b="b"/>
              <a:pathLst>
                <a:path w="903" h="176" extrusionOk="0">
                  <a:moveTo>
                    <a:pt x="902" y="1"/>
                  </a:moveTo>
                  <a:cubicBezTo>
                    <a:pt x="602" y="26"/>
                    <a:pt x="301" y="51"/>
                    <a:pt x="0" y="101"/>
                  </a:cubicBezTo>
                  <a:lnTo>
                    <a:pt x="0" y="176"/>
                  </a:lnTo>
                  <a:cubicBezTo>
                    <a:pt x="301" y="126"/>
                    <a:pt x="602" y="101"/>
                    <a:pt x="902" y="76"/>
                  </a:cubicBezTo>
                  <a:lnTo>
                    <a:pt x="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766425" y="5612150"/>
              <a:ext cx="33225" cy="12575"/>
            </a:xfrm>
            <a:custGeom>
              <a:avLst/>
              <a:gdLst/>
              <a:ahLst/>
              <a:cxnLst/>
              <a:rect l="l" t="t" r="r" b="b"/>
              <a:pathLst>
                <a:path w="1329" h="503" extrusionOk="0">
                  <a:moveTo>
                    <a:pt x="26" y="1"/>
                  </a:moveTo>
                  <a:lnTo>
                    <a:pt x="1" y="51"/>
                  </a:lnTo>
                  <a:cubicBezTo>
                    <a:pt x="402" y="277"/>
                    <a:pt x="853" y="427"/>
                    <a:pt x="1329" y="502"/>
                  </a:cubicBezTo>
                  <a:lnTo>
                    <a:pt x="1329" y="427"/>
                  </a:lnTo>
                  <a:cubicBezTo>
                    <a:pt x="878" y="352"/>
                    <a:pt x="452" y="20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779575" y="5612150"/>
              <a:ext cx="32625" cy="10700"/>
            </a:xfrm>
            <a:custGeom>
              <a:avLst/>
              <a:gdLst/>
              <a:ahLst/>
              <a:cxnLst/>
              <a:rect l="l" t="t" r="r" b="b"/>
              <a:pathLst>
                <a:path w="1305" h="428" extrusionOk="0">
                  <a:moveTo>
                    <a:pt x="26" y="1"/>
                  </a:moveTo>
                  <a:lnTo>
                    <a:pt x="1" y="51"/>
                  </a:lnTo>
                  <a:cubicBezTo>
                    <a:pt x="427" y="227"/>
                    <a:pt x="853" y="352"/>
                    <a:pt x="1304" y="427"/>
                  </a:cubicBezTo>
                  <a:lnTo>
                    <a:pt x="1304" y="352"/>
                  </a:lnTo>
                  <a:cubicBezTo>
                    <a:pt x="878" y="277"/>
                    <a:pt x="452" y="1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793375" y="5610275"/>
              <a:ext cx="37625" cy="9425"/>
            </a:xfrm>
            <a:custGeom>
              <a:avLst/>
              <a:gdLst/>
              <a:ahLst/>
              <a:cxnLst/>
              <a:rect l="l" t="t" r="r" b="b"/>
              <a:pathLst>
                <a:path w="1505" h="377" extrusionOk="0">
                  <a:moveTo>
                    <a:pt x="0" y="1"/>
                  </a:moveTo>
                  <a:lnTo>
                    <a:pt x="0" y="76"/>
                  </a:lnTo>
                  <a:cubicBezTo>
                    <a:pt x="476" y="251"/>
                    <a:pt x="978" y="327"/>
                    <a:pt x="1504" y="377"/>
                  </a:cubicBezTo>
                  <a:lnTo>
                    <a:pt x="1504" y="302"/>
                  </a:lnTo>
                  <a:cubicBezTo>
                    <a:pt x="1003" y="251"/>
                    <a:pt x="502"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803400" y="5609025"/>
              <a:ext cx="36975" cy="6925"/>
            </a:xfrm>
            <a:custGeom>
              <a:avLst/>
              <a:gdLst/>
              <a:ahLst/>
              <a:cxnLst/>
              <a:rect l="l" t="t" r="r" b="b"/>
              <a:pathLst>
                <a:path w="1479" h="277" extrusionOk="0">
                  <a:moveTo>
                    <a:pt x="25" y="1"/>
                  </a:moveTo>
                  <a:lnTo>
                    <a:pt x="0" y="76"/>
                  </a:lnTo>
                  <a:cubicBezTo>
                    <a:pt x="451" y="201"/>
                    <a:pt x="928" y="276"/>
                    <a:pt x="1404" y="276"/>
                  </a:cubicBezTo>
                  <a:lnTo>
                    <a:pt x="1479" y="276"/>
                  </a:lnTo>
                  <a:lnTo>
                    <a:pt x="1479" y="201"/>
                  </a:lnTo>
                  <a:cubicBezTo>
                    <a:pt x="1415" y="204"/>
                    <a:pt x="1352" y="206"/>
                    <a:pt x="1289" y="206"/>
                  </a:cubicBezTo>
                  <a:cubicBezTo>
                    <a:pt x="857" y="206"/>
                    <a:pt x="441" y="13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811550" y="5605275"/>
              <a:ext cx="38850" cy="6275"/>
            </a:xfrm>
            <a:custGeom>
              <a:avLst/>
              <a:gdLst/>
              <a:ahLst/>
              <a:cxnLst/>
              <a:rect l="l" t="t" r="r" b="b"/>
              <a:pathLst>
                <a:path w="1554" h="251" extrusionOk="0">
                  <a:moveTo>
                    <a:pt x="25" y="0"/>
                  </a:moveTo>
                  <a:lnTo>
                    <a:pt x="0" y="75"/>
                  </a:lnTo>
                  <a:cubicBezTo>
                    <a:pt x="476" y="176"/>
                    <a:pt x="978" y="251"/>
                    <a:pt x="1479" y="251"/>
                  </a:cubicBezTo>
                  <a:lnTo>
                    <a:pt x="1554" y="251"/>
                  </a:lnTo>
                  <a:lnTo>
                    <a:pt x="1554" y="176"/>
                  </a:lnTo>
                  <a:cubicBezTo>
                    <a:pt x="1028" y="176"/>
                    <a:pt x="526" y="126"/>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823450" y="5600250"/>
              <a:ext cx="33225" cy="5675"/>
            </a:xfrm>
            <a:custGeom>
              <a:avLst/>
              <a:gdLst/>
              <a:ahLst/>
              <a:cxnLst/>
              <a:rect l="l" t="t" r="r" b="b"/>
              <a:pathLst>
                <a:path w="1329" h="227" extrusionOk="0">
                  <a:moveTo>
                    <a:pt x="0" y="1"/>
                  </a:moveTo>
                  <a:lnTo>
                    <a:pt x="0" y="76"/>
                  </a:lnTo>
                  <a:cubicBezTo>
                    <a:pt x="426" y="176"/>
                    <a:pt x="852" y="226"/>
                    <a:pt x="1304" y="226"/>
                  </a:cubicBezTo>
                  <a:lnTo>
                    <a:pt x="1329" y="226"/>
                  </a:lnTo>
                  <a:lnTo>
                    <a:pt x="1329" y="151"/>
                  </a:lnTo>
                  <a:cubicBezTo>
                    <a:pt x="877" y="151"/>
                    <a:pt x="451" y="1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830975" y="5594000"/>
              <a:ext cx="34475" cy="7525"/>
            </a:xfrm>
            <a:custGeom>
              <a:avLst/>
              <a:gdLst/>
              <a:ahLst/>
              <a:cxnLst/>
              <a:rect l="l" t="t" r="r" b="b"/>
              <a:pathLst>
                <a:path w="1379" h="301" extrusionOk="0">
                  <a:moveTo>
                    <a:pt x="25" y="0"/>
                  </a:moveTo>
                  <a:lnTo>
                    <a:pt x="0" y="75"/>
                  </a:lnTo>
                  <a:cubicBezTo>
                    <a:pt x="426" y="276"/>
                    <a:pt x="877" y="301"/>
                    <a:pt x="1379" y="301"/>
                  </a:cubicBezTo>
                  <a:lnTo>
                    <a:pt x="1379" y="226"/>
                  </a:lnTo>
                  <a:cubicBezTo>
                    <a:pt x="902" y="226"/>
                    <a:pt x="426" y="20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835975" y="5588975"/>
              <a:ext cx="33850" cy="6925"/>
            </a:xfrm>
            <a:custGeom>
              <a:avLst/>
              <a:gdLst/>
              <a:ahLst/>
              <a:cxnLst/>
              <a:rect l="l" t="t" r="r" b="b"/>
              <a:pathLst>
                <a:path w="1354" h="277" extrusionOk="0">
                  <a:moveTo>
                    <a:pt x="26" y="1"/>
                  </a:moveTo>
                  <a:lnTo>
                    <a:pt x="1" y="76"/>
                  </a:lnTo>
                  <a:cubicBezTo>
                    <a:pt x="301" y="176"/>
                    <a:pt x="727" y="276"/>
                    <a:pt x="1179" y="276"/>
                  </a:cubicBezTo>
                  <a:lnTo>
                    <a:pt x="1354" y="276"/>
                  </a:lnTo>
                  <a:lnTo>
                    <a:pt x="1354" y="201"/>
                  </a:lnTo>
                  <a:cubicBezTo>
                    <a:pt x="1310" y="203"/>
                    <a:pt x="1266" y="204"/>
                    <a:pt x="1222" y="204"/>
                  </a:cubicBezTo>
                  <a:cubicBezTo>
                    <a:pt x="766" y="204"/>
                    <a:pt x="323" y="92"/>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843500" y="5584600"/>
              <a:ext cx="33850" cy="5025"/>
            </a:xfrm>
            <a:custGeom>
              <a:avLst/>
              <a:gdLst/>
              <a:ahLst/>
              <a:cxnLst/>
              <a:rect l="l" t="t" r="r" b="b"/>
              <a:pathLst>
                <a:path w="1354" h="201" extrusionOk="0">
                  <a:moveTo>
                    <a:pt x="25" y="0"/>
                  </a:moveTo>
                  <a:lnTo>
                    <a:pt x="0" y="75"/>
                  </a:lnTo>
                  <a:cubicBezTo>
                    <a:pt x="351" y="176"/>
                    <a:pt x="652" y="201"/>
                    <a:pt x="978" y="201"/>
                  </a:cubicBezTo>
                  <a:lnTo>
                    <a:pt x="1354" y="201"/>
                  </a:lnTo>
                  <a:lnTo>
                    <a:pt x="1354" y="126"/>
                  </a:lnTo>
                  <a:cubicBezTo>
                    <a:pt x="1247" y="131"/>
                    <a:pt x="1145" y="134"/>
                    <a:pt x="1046" y="134"/>
                  </a:cubicBezTo>
                  <a:cubicBezTo>
                    <a:pt x="703" y="134"/>
                    <a:pt x="395" y="9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849125" y="5579575"/>
              <a:ext cx="32000" cy="5675"/>
            </a:xfrm>
            <a:custGeom>
              <a:avLst/>
              <a:gdLst/>
              <a:ahLst/>
              <a:cxnLst/>
              <a:rect l="l" t="t" r="r" b="b"/>
              <a:pathLst>
                <a:path w="1280" h="227" extrusionOk="0">
                  <a:moveTo>
                    <a:pt x="26" y="1"/>
                  </a:moveTo>
                  <a:lnTo>
                    <a:pt x="1" y="76"/>
                  </a:lnTo>
                  <a:cubicBezTo>
                    <a:pt x="427" y="151"/>
                    <a:pt x="853" y="201"/>
                    <a:pt x="1279" y="226"/>
                  </a:cubicBezTo>
                  <a:lnTo>
                    <a:pt x="1279" y="151"/>
                  </a:lnTo>
                  <a:cubicBezTo>
                    <a:pt x="853" y="126"/>
                    <a:pt x="427" y="76"/>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852900" y="5573325"/>
              <a:ext cx="31350" cy="5650"/>
            </a:xfrm>
            <a:custGeom>
              <a:avLst/>
              <a:gdLst/>
              <a:ahLst/>
              <a:cxnLst/>
              <a:rect l="l" t="t" r="r" b="b"/>
              <a:pathLst>
                <a:path w="1254" h="226" extrusionOk="0">
                  <a:moveTo>
                    <a:pt x="25" y="0"/>
                  </a:moveTo>
                  <a:lnTo>
                    <a:pt x="0" y="75"/>
                  </a:lnTo>
                  <a:cubicBezTo>
                    <a:pt x="351" y="176"/>
                    <a:pt x="702" y="226"/>
                    <a:pt x="1053" y="226"/>
                  </a:cubicBezTo>
                  <a:lnTo>
                    <a:pt x="1253" y="226"/>
                  </a:lnTo>
                  <a:lnTo>
                    <a:pt x="1228" y="150"/>
                  </a:lnTo>
                  <a:cubicBezTo>
                    <a:pt x="1161" y="155"/>
                    <a:pt x="1095" y="157"/>
                    <a:pt x="1028" y="157"/>
                  </a:cubicBezTo>
                  <a:cubicBezTo>
                    <a:pt x="694" y="157"/>
                    <a:pt x="359" y="10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855400" y="5566425"/>
              <a:ext cx="30725" cy="5025"/>
            </a:xfrm>
            <a:custGeom>
              <a:avLst/>
              <a:gdLst/>
              <a:ahLst/>
              <a:cxnLst/>
              <a:rect l="l" t="t" r="r" b="b"/>
              <a:pathLst>
                <a:path w="1229" h="201" extrusionOk="0">
                  <a:moveTo>
                    <a:pt x="26" y="0"/>
                  </a:moveTo>
                  <a:lnTo>
                    <a:pt x="0" y="76"/>
                  </a:lnTo>
                  <a:cubicBezTo>
                    <a:pt x="402" y="151"/>
                    <a:pt x="828" y="201"/>
                    <a:pt x="1229" y="201"/>
                  </a:cubicBezTo>
                  <a:lnTo>
                    <a:pt x="1229" y="126"/>
                  </a:lnTo>
                  <a:cubicBezTo>
                    <a:pt x="828" y="126"/>
                    <a:pt x="427" y="76"/>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
            <p:cNvSpPr/>
            <p:nvPr/>
          </p:nvSpPr>
          <p:spPr>
            <a:xfrm>
              <a:off x="857275" y="5560150"/>
              <a:ext cx="32600" cy="4425"/>
            </a:xfrm>
            <a:custGeom>
              <a:avLst/>
              <a:gdLst/>
              <a:ahLst/>
              <a:cxnLst/>
              <a:rect l="l" t="t" r="r" b="b"/>
              <a:pathLst>
                <a:path w="1304" h="177" extrusionOk="0">
                  <a:moveTo>
                    <a:pt x="26" y="1"/>
                  </a:moveTo>
                  <a:lnTo>
                    <a:pt x="1" y="76"/>
                  </a:lnTo>
                  <a:cubicBezTo>
                    <a:pt x="301" y="126"/>
                    <a:pt x="602" y="176"/>
                    <a:pt x="928" y="176"/>
                  </a:cubicBezTo>
                  <a:lnTo>
                    <a:pt x="978" y="176"/>
                  </a:lnTo>
                  <a:cubicBezTo>
                    <a:pt x="1103" y="176"/>
                    <a:pt x="1204" y="176"/>
                    <a:pt x="1304" y="126"/>
                  </a:cubicBezTo>
                  <a:lnTo>
                    <a:pt x="1279" y="51"/>
                  </a:lnTo>
                  <a:cubicBezTo>
                    <a:pt x="1154" y="101"/>
                    <a:pt x="1028" y="101"/>
                    <a:pt x="928" y="101"/>
                  </a:cubicBezTo>
                  <a:cubicBezTo>
                    <a:pt x="627" y="101"/>
                    <a:pt x="327"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861675" y="5552625"/>
              <a:ext cx="30100" cy="3175"/>
            </a:xfrm>
            <a:custGeom>
              <a:avLst/>
              <a:gdLst/>
              <a:ahLst/>
              <a:cxnLst/>
              <a:rect l="l" t="t" r="r" b="b"/>
              <a:pathLst>
                <a:path w="1204" h="127" extrusionOk="0">
                  <a:moveTo>
                    <a:pt x="0" y="1"/>
                  </a:moveTo>
                  <a:lnTo>
                    <a:pt x="0" y="76"/>
                  </a:lnTo>
                  <a:cubicBezTo>
                    <a:pt x="301" y="126"/>
                    <a:pt x="602" y="126"/>
                    <a:pt x="902" y="126"/>
                  </a:cubicBezTo>
                  <a:lnTo>
                    <a:pt x="1203" y="126"/>
                  </a:lnTo>
                  <a:lnTo>
                    <a:pt x="1203" y="51"/>
                  </a:lnTo>
                  <a:cubicBezTo>
                    <a:pt x="1096" y="58"/>
                    <a:pt x="988" y="61"/>
                    <a:pt x="881" y="61"/>
                  </a:cubicBezTo>
                  <a:cubicBezTo>
                    <a:pt x="587" y="61"/>
                    <a:pt x="29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864800" y="5547000"/>
              <a:ext cx="29475" cy="3150"/>
            </a:xfrm>
            <a:custGeom>
              <a:avLst/>
              <a:gdLst/>
              <a:ahLst/>
              <a:cxnLst/>
              <a:rect l="l" t="t" r="r" b="b"/>
              <a:pathLst>
                <a:path w="1179" h="126" extrusionOk="0">
                  <a:moveTo>
                    <a:pt x="0" y="0"/>
                  </a:moveTo>
                  <a:lnTo>
                    <a:pt x="0" y="76"/>
                  </a:lnTo>
                  <a:cubicBezTo>
                    <a:pt x="201" y="101"/>
                    <a:pt x="401" y="126"/>
                    <a:pt x="577" y="126"/>
                  </a:cubicBezTo>
                  <a:cubicBezTo>
                    <a:pt x="777" y="126"/>
                    <a:pt x="978" y="101"/>
                    <a:pt x="1178" y="76"/>
                  </a:cubicBezTo>
                  <a:lnTo>
                    <a:pt x="1178" y="0"/>
                  </a:lnTo>
                  <a:cubicBezTo>
                    <a:pt x="990" y="25"/>
                    <a:pt x="796" y="38"/>
                    <a:pt x="599" y="38"/>
                  </a:cubicBezTo>
                  <a:cubicBezTo>
                    <a:pt x="401" y="38"/>
                    <a:pt x="201"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7"/>
          <p:cNvGrpSpPr/>
          <p:nvPr/>
        </p:nvGrpSpPr>
        <p:grpSpPr>
          <a:xfrm rot="-1286348">
            <a:off x="7728438" y="-70248"/>
            <a:ext cx="1172446" cy="2498154"/>
            <a:chOff x="8231075" y="163850"/>
            <a:chExt cx="2036806" cy="4339861"/>
          </a:xfrm>
        </p:grpSpPr>
        <p:sp>
          <p:nvSpPr>
            <p:cNvPr id="3374" name="Google Shape;3374;p7"/>
            <p:cNvSpPr/>
            <p:nvPr/>
          </p:nvSpPr>
          <p:spPr>
            <a:xfrm>
              <a:off x="8259542" y="1174219"/>
              <a:ext cx="1402587" cy="1118728"/>
            </a:xfrm>
            <a:custGeom>
              <a:avLst/>
              <a:gdLst/>
              <a:ahLst/>
              <a:cxnLst/>
              <a:rect l="l" t="t" r="r" b="b"/>
              <a:pathLst>
                <a:path w="17294" h="13794" extrusionOk="0">
                  <a:moveTo>
                    <a:pt x="3556" y="0"/>
                  </a:moveTo>
                  <a:cubicBezTo>
                    <a:pt x="3268" y="0"/>
                    <a:pt x="2979" y="47"/>
                    <a:pt x="2707" y="141"/>
                  </a:cubicBezTo>
                  <a:cubicBezTo>
                    <a:pt x="2055" y="341"/>
                    <a:pt x="1654" y="1118"/>
                    <a:pt x="1103" y="1519"/>
                  </a:cubicBezTo>
                  <a:cubicBezTo>
                    <a:pt x="476" y="1970"/>
                    <a:pt x="0" y="2722"/>
                    <a:pt x="75" y="3499"/>
                  </a:cubicBezTo>
                  <a:cubicBezTo>
                    <a:pt x="125" y="3975"/>
                    <a:pt x="351" y="4401"/>
                    <a:pt x="551" y="4802"/>
                  </a:cubicBezTo>
                  <a:cubicBezTo>
                    <a:pt x="1028" y="5705"/>
                    <a:pt x="1604" y="6682"/>
                    <a:pt x="2557" y="7033"/>
                  </a:cubicBezTo>
                  <a:cubicBezTo>
                    <a:pt x="3158" y="7233"/>
                    <a:pt x="3860" y="7183"/>
                    <a:pt x="4336" y="7609"/>
                  </a:cubicBezTo>
                  <a:cubicBezTo>
                    <a:pt x="4511" y="7735"/>
                    <a:pt x="4612" y="7910"/>
                    <a:pt x="4737" y="8086"/>
                  </a:cubicBezTo>
                  <a:cubicBezTo>
                    <a:pt x="4937" y="8411"/>
                    <a:pt x="5163" y="8737"/>
                    <a:pt x="5389" y="9088"/>
                  </a:cubicBezTo>
                  <a:cubicBezTo>
                    <a:pt x="5739" y="9614"/>
                    <a:pt x="6115" y="9990"/>
                    <a:pt x="6667" y="10291"/>
                  </a:cubicBezTo>
                  <a:cubicBezTo>
                    <a:pt x="7005" y="10466"/>
                    <a:pt x="7376" y="10527"/>
                    <a:pt x="7757" y="10527"/>
                  </a:cubicBezTo>
                  <a:cubicBezTo>
                    <a:pt x="8194" y="10527"/>
                    <a:pt x="8644" y="10447"/>
                    <a:pt x="9073" y="10366"/>
                  </a:cubicBezTo>
                  <a:cubicBezTo>
                    <a:pt x="9399" y="10291"/>
                    <a:pt x="9750" y="10241"/>
                    <a:pt x="10075" y="10166"/>
                  </a:cubicBezTo>
                  <a:lnTo>
                    <a:pt x="10075" y="10166"/>
                  </a:lnTo>
                  <a:cubicBezTo>
                    <a:pt x="10151" y="10241"/>
                    <a:pt x="10100" y="10366"/>
                    <a:pt x="10050" y="10467"/>
                  </a:cubicBezTo>
                  <a:cubicBezTo>
                    <a:pt x="9674" y="11118"/>
                    <a:pt x="8797" y="11444"/>
                    <a:pt x="8597" y="12171"/>
                  </a:cubicBezTo>
                  <a:cubicBezTo>
                    <a:pt x="8547" y="12346"/>
                    <a:pt x="8547" y="12547"/>
                    <a:pt x="8697" y="12647"/>
                  </a:cubicBezTo>
                  <a:cubicBezTo>
                    <a:pt x="8772" y="12697"/>
                    <a:pt x="8872" y="12697"/>
                    <a:pt x="8973" y="12697"/>
                  </a:cubicBezTo>
                  <a:cubicBezTo>
                    <a:pt x="9825" y="12747"/>
                    <a:pt x="10476" y="13524"/>
                    <a:pt x="11303" y="13725"/>
                  </a:cubicBezTo>
                  <a:cubicBezTo>
                    <a:pt x="11504" y="13775"/>
                    <a:pt x="11711" y="13794"/>
                    <a:pt x="11921" y="13794"/>
                  </a:cubicBezTo>
                  <a:cubicBezTo>
                    <a:pt x="12130" y="13794"/>
                    <a:pt x="12344" y="13775"/>
                    <a:pt x="12557" y="13750"/>
                  </a:cubicBezTo>
                  <a:cubicBezTo>
                    <a:pt x="13033" y="13725"/>
                    <a:pt x="13534" y="13675"/>
                    <a:pt x="13985" y="13474"/>
                  </a:cubicBezTo>
                  <a:cubicBezTo>
                    <a:pt x="14186" y="13374"/>
                    <a:pt x="14386" y="13248"/>
                    <a:pt x="14587" y="13123"/>
                  </a:cubicBezTo>
                  <a:cubicBezTo>
                    <a:pt x="15159" y="12796"/>
                    <a:pt x="15831" y="12619"/>
                    <a:pt x="16494" y="12619"/>
                  </a:cubicBezTo>
                  <a:cubicBezTo>
                    <a:pt x="16644" y="12619"/>
                    <a:pt x="16794" y="12628"/>
                    <a:pt x="16943" y="12647"/>
                  </a:cubicBezTo>
                  <a:cubicBezTo>
                    <a:pt x="17003" y="12692"/>
                    <a:pt x="17063" y="12701"/>
                    <a:pt x="17134" y="12701"/>
                  </a:cubicBezTo>
                  <a:cubicBezTo>
                    <a:pt x="17181" y="12701"/>
                    <a:pt x="17233" y="12697"/>
                    <a:pt x="17293" y="12697"/>
                  </a:cubicBezTo>
                  <a:cubicBezTo>
                    <a:pt x="17218" y="12171"/>
                    <a:pt x="17143" y="11644"/>
                    <a:pt x="17093" y="11118"/>
                  </a:cubicBezTo>
                  <a:cubicBezTo>
                    <a:pt x="17043" y="10792"/>
                    <a:pt x="17018" y="10467"/>
                    <a:pt x="16917" y="10141"/>
                  </a:cubicBezTo>
                  <a:cubicBezTo>
                    <a:pt x="16767" y="9690"/>
                    <a:pt x="16516" y="9289"/>
                    <a:pt x="16291" y="8888"/>
                  </a:cubicBezTo>
                  <a:cubicBezTo>
                    <a:pt x="16090" y="8562"/>
                    <a:pt x="15915" y="8211"/>
                    <a:pt x="15790" y="7835"/>
                  </a:cubicBezTo>
                  <a:cubicBezTo>
                    <a:pt x="15689" y="7534"/>
                    <a:pt x="15664" y="7208"/>
                    <a:pt x="15564" y="6883"/>
                  </a:cubicBezTo>
                  <a:cubicBezTo>
                    <a:pt x="15263" y="5830"/>
                    <a:pt x="14361" y="5003"/>
                    <a:pt x="13283" y="4777"/>
                  </a:cubicBezTo>
                  <a:cubicBezTo>
                    <a:pt x="13237" y="4770"/>
                    <a:pt x="13188" y="4764"/>
                    <a:pt x="13141" y="4764"/>
                  </a:cubicBezTo>
                  <a:cubicBezTo>
                    <a:pt x="13037" y="4764"/>
                    <a:pt x="12942" y="4791"/>
                    <a:pt x="12907" y="4878"/>
                  </a:cubicBezTo>
                  <a:cubicBezTo>
                    <a:pt x="12882" y="4928"/>
                    <a:pt x="12907" y="4978"/>
                    <a:pt x="12907" y="5028"/>
                  </a:cubicBezTo>
                  <a:cubicBezTo>
                    <a:pt x="12958" y="5404"/>
                    <a:pt x="13008" y="5780"/>
                    <a:pt x="13058" y="6131"/>
                  </a:cubicBezTo>
                  <a:cubicBezTo>
                    <a:pt x="12857" y="5730"/>
                    <a:pt x="12607" y="5354"/>
                    <a:pt x="12306" y="5028"/>
                  </a:cubicBezTo>
                  <a:cubicBezTo>
                    <a:pt x="12130" y="4827"/>
                    <a:pt x="11930" y="4652"/>
                    <a:pt x="11780" y="4451"/>
                  </a:cubicBezTo>
                  <a:cubicBezTo>
                    <a:pt x="11529" y="4126"/>
                    <a:pt x="11404" y="3750"/>
                    <a:pt x="11153" y="3449"/>
                  </a:cubicBezTo>
                  <a:cubicBezTo>
                    <a:pt x="10526" y="2647"/>
                    <a:pt x="9349" y="2547"/>
                    <a:pt x="8496" y="1970"/>
                  </a:cubicBezTo>
                  <a:cubicBezTo>
                    <a:pt x="8196" y="1770"/>
                    <a:pt x="7970" y="1519"/>
                    <a:pt x="7669" y="1294"/>
                  </a:cubicBezTo>
                  <a:cubicBezTo>
                    <a:pt x="7268" y="993"/>
                    <a:pt x="6767" y="792"/>
                    <a:pt x="6241" y="742"/>
                  </a:cubicBezTo>
                  <a:cubicBezTo>
                    <a:pt x="5965" y="692"/>
                    <a:pt x="5639" y="692"/>
                    <a:pt x="5364" y="592"/>
                  </a:cubicBezTo>
                  <a:cubicBezTo>
                    <a:pt x="5138" y="517"/>
                    <a:pt x="4937" y="391"/>
                    <a:pt x="4712" y="266"/>
                  </a:cubicBezTo>
                  <a:cubicBezTo>
                    <a:pt x="4361" y="91"/>
                    <a:pt x="3959"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8960751" y="1705924"/>
              <a:ext cx="817189" cy="1120107"/>
            </a:xfrm>
            <a:custGeom>
              <a:avLst/>
              <a:gdLst/>
              <a:ahLst/>
              <a:cxnLst/>
              <a:rect l="l" t="t" r="r" b="b"/>
              <a:pathLst>
                <a:path w="10076" h="13811" extrusionOk="0">
                  <a:moveTo>
                    <a:pt x="1" y="1"/>
                  </a:moveTo>
                  <a:lnTo>
                    <a:pt x="1" y="1"/>
                  </a:lnTo>
                  <a:cubicBezTo>
                    <a:pt x="1003" y="728"/>
                    <a:pt x="2206" y="1129"/>
                    <a:pt x="3259" y="1755"/>
                  </a:cubicBezTo>
                  <a:cubicBezTo>
                    <a:pt x="4011" y="2181"/>
                    <a:pt x="4788" y="2708"/>
                    <a:pt x="5439" y="3259"/>
                  </a:cubicBezTo>
                  <a:cubicBezTo>
                    <a:pt x="5765" y="3510"/>
                    <a:pt x="6091" y="3810"/>
                    <a:pt x="6367" y="4061"/>
                  </a:cubicBezTo>
                  <a:cubicBezTo>
                    <a:pt x="7269" y="4888"/>
                    <a:pt x="7946" y="5740"/>
                    <a:pt x="8522" y="6818"/>
                  </a:cubicBezTo>
                  <a:cubicBezTo>
                    <a:pt x="9149" y="8046"/>
                    <a:pt x="9525" y="9650"/>
                    <a:pt x="8973" y="10928"/>
                  </a:cubicBezTo>
                  <a:cubicBezTo>
                    <a:pt x="8773" y="11404"/>
                    <a:pt x="8447" y="11830"/>
                    <a:pt x="8246" y="12332"/>
                  </a:cubicBezTo>
                  <a:cubicBezTo>
                    <a:pt x="8422" y="12808"/>
                    <a:pt x="8748" y="13234"/>
                    <a:pt x="9073" y="13610"/>
                  </a:cubicBezTo>
                  <a:cubicBezTo>
                    <a:pt x="9174" y="13710"/>
                    <a:pt x="9274" y="13810"/>
                    <a:pt x="9424" y="13810"/>
                  </a:cubicBezTo>
                  <a:cubicBezTo>
                    <a:pt x="9525" y="13810"/>
                    <a:pt x="9625" y="13735"/>
                    <a:pt x="9700" y="13635"/>
                  </a:cubicBezTo>
                  <a:cubicBezTo>
                    <a:pt x="10076" y="13209"/>
                    <a:pt x="10076" y="12557"/>
                    <a:pt x="10051" y="11981"/>
                  </a:cubicBezTo>
                  <a:cubicBezTo>
                    <a:pt x="10026" y="11053"/>
                    <a:pt x="9976" y="10151"/>
                    <a:pt x="9850" y="9224"/>
                  </a:cubicBezTo>
                  <a:cubicBezTo>
                    <a:pt x="9775" y="8597"/>
                    <a:pt x="9650" y="7946"/>
                    <a:pt x="9424" y="7344"/>
                  </a:cubicBezTo>
                  <a:cubicBezTo>
                    <a:pt x="9048" y="6392"/>
                    <a:pt x="8422" y="5540"/>
                    <a:pt x="7720" y="4788"/>
                  </a:cubicBezTo>
                  <a:cubicBezTo>
                    <a:pt x="6642" y="3635"/>
                    <a:pt x="5389" y="2682"/>
                    <a:pt x="4036" y="1931"/>
                  </a:cubicBezTo>
                  <a:cubicBezTo>
                    <a:pt x="3459" y="1605"/>
                    <a:pt x="2858" y="1329"/>
                    <a:pt x="2256" y="1053"/>
                  </a:cubicBezTo>
                  <a:cubicBezTo>
                    <a:pt x="1530" y="702"/>
                    <a:pt x="753"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8609092" y="174799"/>
              <a:ext cx="1329432" cy="1423754"/>
            </a:xfrm>
            <a:custGeom>
              <a:avLst/>
              <a:gdLst/>
              <a:ahLst/>
              <a:cxnLst/>
              <a:rect l="l" t="t" r="r" b="b"/>
              <a:pathLst>
                <a:path w="16392" h="17555" extrusionOk="0">
                  <a:moveTo>
                    <a:pt x="2148" y="1"/>
                  </a:moveTo>
                  <a:cubicBezTo>
                    <a:pt x="2008" y="1"/>
                    <a:pt x="1858" y="80"/>
                    <a:pt x="1755" y="183"/>
                  </a:cubicBezTo>
                  <a:cubicBezTo>
                    <a:pt x="1605" y="333"/>
                    <a:pt x="1505" y="534"/>
                    <a:pt x="1354" y="684"/>
                  </a:cubicBezTo>
                  <a:cubicBezTo>
                    <a:pt x="1229" y="784"/>
                    <a:pt x="1054" y="860"/>
                    <a:pt x="928" y="960"/>
                  </a:cubicBezTo>
                  <a:cubicBezTo>
                    <a:pt x="703" y="1135"/>
                    <a:pt x="577" y="1461"/>
                    <a:pt x="527" y="1762"/>
                  </a:cubicBezTo>
                  <a:cubicBezTo>
                    <a:pt x="502" y="2063"/>
                    <a:pt x="577" y="2363"/>
                    <a:pt x="627" y="2689"/>
                  </a:cubicBezTo>
                  <a:cubicBezTo>
                    <a:pt x="252" y="3165"/>
                    <a:pt x="252" y="3892"/>
                    <a:pt x="577" y="4393"/>
                  </a:cubicBezTo>
                  <a:cubicBezTo>
                    <a:pt x="252" y="5095"/>
                    <a:pt x="1" y="5772"/>
                    <a:pt x="201" y="6499"/>
                  </a:cubicBezTo>
                  <a:cubicBezTo>
                    <a:pt x="302" y="6925"/>
                    <a:pt x="577" y="7301"/>
                    <a:pt x="728" y="7727"/>
                  </a:cubicBezTo>
                  <a:cubicBezTo>
                    <a:pt x="1079" y="8855"/>
                    <a:pt x="302" y="10133"/>
                    <a:pt x="728" y="11236"/>
                  </a:cubicBezTo>
                  <a:cubicBezTo>
                    <a:pt x="1129" y="12313"/>
                    <a:pt x="2482" y="12815"/>
                    <a:pt x="2808" y="13917"/>
                  </a:cubicBezTo>
                  <a:cubicBezTo>
                    <a:pt x="2833" y="14093"/>
                    <a:pt x="2858" y="14268"/>
                    <a:pt x="2958" y="14419"/>
                  </a:cubicBezTo>
                  <a:cubicBezTo>
                    <a:pt x="3109" y="14669"/>
                    <a:pt x="3460" y="14769"/>
                    <a:pt x="3760" y="14845"/>
                  </a:cubicBezTo>
                  <a:cubicBezTo>
                    <a:pt x="4211" y="14945"/>
                    <a:pt x="4663" y="15045"/>
                    <a:pt x="5139" y="15045"/>
                  </a:cubicBezTo>
                  <a:cubicBezTo>
                    <a:pt x="5482" y="15045"/>
                    <a:pt x="5826" y="14990"/>
                    <a:pt x="6186" y="14990"/>
                  </a:cubicBezTo>
                  <a:cubicBezTo>
                    <a:pt x="6246" y="14990"/>
                    <a:pt x="6306" y="14991"/>
                    <a:pt x="6367" y="14995"/>
                  </a:cubicBezTo>
                  <a:cubicBezTo>
                    <a:pt x="6768" y="14995"/>
                    <a:pt x="7194" y="15120"/>
                    <a:pt x="7445" y="15446"/>
                  </a:cubicBezTo>
                  <a:cubicBezTo>
                    <a:pt x="6943" y="15672"/>
                    <a:pt x="6592" y="16323"/>
                    <a:pt x="6442" y="16850"/>
                  </a:cubicBezTo>
                  <a:cubicBezTo>
                    <a:pt x="6367" y="17050"/>
                    <a:pt x="6317" y="17326"/>
                    <a:pt x="6492" y="17476"/>
                  </a:cubicBezTo>
                  <a:cubicBezTo>
                    <a:pt x="6550" y="17535"/>
                    <a:pt x="6625" y="17555"/>
                    <a:pt x="6706" y="17555"/>
                  </a:cubicBezTo>
                  <a:cubicBezTo>
                    <a:pt x="6799" y="17555"/>
                    <a:pt x="6900" y="17528"/>
                    <a:pt x="6993" y="17501"/>
                  </a:cubicBezTo>
                  <a:cubicBezTo>
                    <a:pt x="7294" y="17401"/>
                    <a:pt x="7570" y="17201"/>
                    <a:pt x="7896" y="17125"/>
                  </a:cubicBezTo>
                  <a:cubicBezTo>
                    <a:pt x="7986" y="17107"/>
                    <a:pt x="8076" y="17100"/>
                    <a:pt x="8166" y="17100"/>
                  </a:cubicBezTo>
                  <a:cubicBezTo>
                    <a:pt x="8682" y="17100"/>
                    <a:pt x="9201" y="17352"/>
                    <a:pt x="9737" y="17352"/>
                  </a:cubicBezTo>
                  <a:cubicBezTo>
                    <a:pt x="9758" y="17352"/>
                    <a:pt x="9779" y="17352"/>
                    <a:pt x="9800" y="17351"/>
                  </a:cubicBezTo>
                  <a:cubicBezTo>
                    <a:pt x="10402" y="17351"/>
                    <a:pt x="10953" y="17025"/>
                    <a:pt x="11530" y="16925"/>
                  </a:cubicBezTo>
                  <a:cubicBezTo>
                    <a:pt x="11657" y="16907"/>
                    <a:pt x="11785" y="16900"/>
                    <a:pt x="11913" y="16900"/>
                  </a:cubicBezTo>
                  <a:cubicBezTo>
                    <a:pt x="12491" y="16900"/>
                    <a:pt x="13081" y="17045"/>
                    <a:pt x="13652" y="17045"/>
                  </a:cubicBezTo>
                  <a:cubicBezTo>
                    <a:pt x="13858" y="17045"/>
                    <a:pt x="14062" y="17026"/>
                    <a:pt x="14262" y="16975"/>
                  </a:cubicBezTo>
                  <a:cubicBezTo>
                    <a:pt x="15014" y="16800"/>
                    <a:pt x="15640" y="16223"/>
                    <a:pt x="16392" y="16198"/>
                  </a:cubicBezTo>
                  <a:cubicBezTo>
                    <a:pt x="15765" y="15221"/>
                    <a:pt x="14638" y="14519"/>
                    <a:pt x="13635" y="13992"/>
                  </a:cubicBezTo>
                  <a:cubicBezTo>
                    <a:pt x="12607" y="13441"/>
                    <a:pt x="11530" y="13015"/>
                    <a:pt x="10527" y="12464"/>
                  </a:cubicBezTo>
                  <a:cubicBezTo>
                    <a:pt x="10101" y="12213"/>
                    <a:pt x="9675" y="11937"/>
                    <a:pt x="9274" y="11687"/>
                  </a:cubicBezTo>
                  <a:cubicBezTo>
                    <a:pt x="7770" y="10709"/>
                    <a:pt x="6267" y="9732"/>
                    <a:pt x="5114" y="8378"/>
                  </a:cubicBezTo>
                  <a:cubicBezTo>
                    <a:pt x="3359" y="6273"/>
                    <a:pt x="3710" y="3190"/>
                    <a:pt x="2557" y="734"/>
                  </a:cubicBezTo>
                  <a:cubicBezTo>
                    <a:pt x="2457" y="509"/>
                    <a:pt x="2507" y="208"/>
                    <a:pt x="2332" y="58"/>
                  </a:cubicBezTo>
                  <a:cubicBezTo>
                    <a:pt x="2276" y="18"/>
                    <a:pt x="2213"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
            <p:cNvSpPr/>
            <p:nvPr/>
          </p:nvSpPr>
          <p:spPr>
            <a:xfrm>
              <a:off x="8814443" y="228245"/>
              <a:ext cx="1453438" cy="2670949"/>
            </a:xfrm>
            <a:custGeom>
              <a:avLst/>
              <a:gdLst/>
              <a:ahLst/>
              <a:cxnLst/>
              <a:rect l="l" t="t" r="r" b="b"/>
              <a:pathLst>
                <a:path w="17921" h="32933" extrusionOk="0">
                  <a:moveTo>
                    <a:pt x="0" y="0"/>
                  </a:moveTo>
                  <a:lnTo>
                    <a:pt x="0" y="0"/>
                  </a:lnTo>
                  <a:cubicBezTo>
                    <a:pt x="50" y="1930"/>
                    <a:pt x="226" y="3910"/>
                    <a:pt x="1053" y="5664"/>
                  </a:cubicBezTo>
                  <a:cubicBezTo>
                    <a:pt x="2331" y="8371"/>
                    <a:pt x="4963" y="10125"/>
                    <a:pt x="7494" y="11729"/>
                  </a:cubicBezTo>
                  <a:cubicBezTo>
                    <a:pt x="8797" y="12582"/>
                    <a:pt x="10101" y="13434"/>
                    <a:pt x="11429" y="14261"/>
                  </a:cubicBezTo>
                  <a:cubicBezTo>
                    <a:pt x="13334" y="15514"/>
                    <a:pt x="15389" y="16892"/>
                    <a:pt x="16166" y="19048"/>
                  </a:cubicBezTo>
                  <a:cubicBezTo>
                    <a:pt x="16416" y="19699"/>
                    <a:pt x="16517" y="20401"/>
                    <a:pt x="16542" y="21103"/>
                  </a:cubicBezTo>
                  <a:cubicBezTo>
                    <a:pt x="16742" y="25063"/>
                    <a:pt x="15013" y="28697"/>
                    <a:pt x="11479" y="30501"/>
                  </a:cubicBezTo>
                  <a:cubicBezTo>
                    <a:pt x="11429" y="30627"/>
                    <a:pt x="11253" y="30802"/>
                    <a:pt x="11178" y="30928"/>
                  </a:cubicBezTo>
                  <a:cubicBezTo>
                    <a:pt x="11103" y="31103"/>
                    <a:pt x="11003" y="31278"/>
                    <a:pt x="10978" y="31479"/>
                  </a:cubicBezTo>
                  <a:cubicBezTo>
                    <a:pt x="10953" y="31755"/>
                    <a:pt x="11103" y="32080"/>
                    <a:pt x="11354" y="32231"/>
                  </a:cubicBezTo>
                  <a:cubicBezTo>
                    <a:pt x="11479" y="32306"/>
                    <a:pt x="11629" y="32356"/>
                    <a:pt x="11780" y="32431"/>
                  </a:cubicBezTo>
                  <a:cubicBezTo>
                    <a:pt x="12030" y="32557"/>
                    <a:pt x="12231" y="32732"/>
                    <a:pt x="12431" y="32933"/>
                  </a:cubicBezTo>
                  <a:cubicBezTo>
                    <a:pt x="13609" y="31278"/>
                    <a:pt x="14963" y="29524"/>
                    <a:pt x="15940" y="27745"/>
                  </a:cubicBezTo>
                  <a:cubicBezTo>
                    <a:pt x="16216" y="27243"/>
                    <a:pt x="16492" y="26717"/>
                    <a:pt x="16692" y="26191"/>
                  </a:cubicBezTo>
                  <a:cubicBezTo>
                    <a:pt x="17795" y="23509"/>
                    <a:pt x="17920" y="20401"/>
                    <a:pt x="16441" y="17544"/>
                  </a:cubicBezTo>
                  <a:cubicBezTo>
                    <a:pt x="16015" y="16742"/>
                    <a:pt x="15213" y="15940"/>
                    <a:pt x="14512" y="15389"/>
                  </a:cubicBezTo>
                  <a:cubicBezTo>
                    <a:pt x="12557" y="13785"/>
                    <a:pt x="10451" y="12682"/>
                    <a:pt x="8221" y="11529"/>
                  </a:cubicBezTo>
                  <a:cubicBezTo>
                    <a:pt x="7018" y="10902"/>
                    <a:pt x="5740" y="10176"/>
                    <a:pt x="4637" y="9399"/>
                  </a:cubicBezTo>
                  <a:cubicBezTo>
                    <a:pt x="1755" y="7268"/>
                    <a:pt x="176" y="35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
            <p:cNvSpPr/>
            <p:nvPr/>
          </p:nvSpPr>
          <p:spPr>
            <a:xfrm>
              <a:off x="8462784" y="2600236"/>
              <a:ext cx="1589609" cy="1903476"/>
            </a:xfrm>
            <a:custGeom>
              <a:avLst/>
              <a:gdLst/>
              <a:ahLst/>
              <a:cxnLst/>
              <a:rect l="l" t="t" r="r" b="b"/>
              <a:pathLst>
                <a:path w="19600" h="23470" extrusionOk="0">
                  <a:moveTo>
                    <a:pt x="10158" y="0"/>
                  </a:moveTo>
                  <a:cubicBezTo>
                    <a:pt x="7849" y="0"/>
                    <a:pt x="5766" y="1437"/>
                    <a:pt x="4386" y="3335"/>
                  </a:cubicBezTo>
                  <a:cubicBezTo>
                    <a:pt x="2983" y="5239"/>
                    <a:pt x="2256" y="7169"/>
                    <a:pt x="2482" y="10052"/>
                  </a:cubicBezTo>
                  <a:cubicBezTo>
                    <a:pt x="2582" y="11430"/>
                    <a:pt x="2958" y="12758"/>
                    <a:pt x="3158" y="14112"/>
                  </a:cubicBezTo>
                  <a:cubicBezTo>
                    <a:pt x="3208" y="14488"/>
                    <a:pt x="3259" y="14864"/>
                    <a:pt x="3208" y="15214"/>
                  </a:cubicBezTo>
                  <a:cubicBezTo>
                    <a:pt x="3158" y="15641"/>
                    <a:pt x="2983" y="16042"/>
                    <a:pt x="2858" y="16443"/>
                  </a:cubicBezTo>
                  <a:cubicBezTo>
                    <a:pt x="2607" y="17194"/>
                    <a:pt x="2557" y="17971"/>
                    <a:pt x="2657" y="18748"/>
                  </a:cubicBezTo>
                  <a:cubicBezTo>
                    <a:pt x="2707" y="19024"/>
                    <a:pt x="2782" y="19325"/>
                    <a:pt x="2782" y="19600"/>
                  </a:cubicBezTo>
                  <a:cubicBezTo>
                    <a:pt x="2782" y="20102"/>
                    <a:pt x="2557" y="20578"/>
                    <a:pt x="2181" y="20904"/>
                  </a:cubicBezTo>
                  <a:cubicBezTo>
                    <a:pt x="1930" y="21104"/>
                    <a:pt x="1629" y="21255"/>
                    <a:pt x="1354" y="21405"/>
                  </a:cubicBezTo>
                  <a:cubicBezTo>
                    <a:pt x="652" y="21856"/>
                    <a:pt x="51" y="22558"/>
                    <a:pt x="0" y="23385"/>
                  </a:cubicBezTo>
                  <a:cubicBezTo>
                    <a:pt x="0" y="23441"/>
                    <a:pt x="29" y="23470"/>
                    <a:pt x="85" y="23470"/>
                  </a:cubicBezTo>
                  <a:cubicBezTo>
                    <a:pt x="104" y="23470"/>
                    <a:pt x="126" y="23466"/>
                    <a:pt x="151" y="23460"/>
                  </a:cubicBezTo>
                  <a:cubicBezTo>
                    <a:pt x="226" y="22733"/>
                    <a:pt x="878" y="22207"/>
                    <a:pt x="1504" y="21856"/>
                  </a:cubicBezTo>
                  <a:cubicBezTo>
                    <a:pt x="2156" y="21480"/>
                    <a:pt x="2883" y="21179"/>
                    <a:pt x="3284" y="20553"/>
                  </a:cubicBezTo>
                  <a:cubicBezTo>
                    <a:pt x="3710" y="19901"/>
                    <a:pt x="3685" y="18974"/>
                    <a:pt x="4035" y="18272"/>
                  </a:cubicBezTo>
                  <a:cubicBezTo>
                    <a:pt x="4336" y="17721"/>
                    <a:pt x="4812" y="17395"/>
                    <a:pt x="5289" y="17019"/>
                  </a:cubicBezTo>
                  <a:cubicBezTo>
                    <a:pt x="5464" y="16869"/>
                    <a:pt x="5690" y="16844"/>
                    <a:pt x="5890" y="16768"/>
                  </a:cubicBezTo>
                  <a:cubicBezTo>
                    <a:pt x="6066" y="16693"/>
                    <a:pt x="6316" y="16643"/>
                    <a:pt x="6517" y="16643"/>
                  </a:cubicBezTo>
                  <a:cubicBezTo>
                    <a:pt x="6964" y="16617"/>
                    <a:pt x="7415" y="16611"/>
                    <a:pt x="7866" y="16611"/>
                  </a:cubicBezTo>
                  <a:cubicBezTo>
                    <a:pt x="8233" y="16611"/>
                    <a:pt x="8599" y="16615"/>
                    <a:pt x="8965" y="16615"/>
                  </a:cubicBezTo>
                  <a:cubicBezTo>
                    <a:pt x="9892" y="16615"/>
                    <a:pt x="10812" y="16591"/>
                    <a:pt x="11705" y="16417"/>
                  </a:cubicBezTo>
                  <a:cubicBezTo>
                    <a:pt x="13284" y="16342"/>
                    <a:pt x="15163" y="15615"/>
                    <a:pt x="16366" y="14563"/>
                  </a:cubicBezTo>
                  <a:cubicBezTo>
                    <a:pt x="16767" y="14212"/>
                    <a:pt x="17143" y="13761"/>
                    <a:pt x="17494" y="13335"/>
                  </a:cubicBezTo>
                  <a:cubicBezTo>
                    <a:pt x="17795" y="12959"/>
                    <a:pt x="18096" y="12583"/>
                    <a:pt x="18371" y="12157"/>
                  </a:cubicBezTo>
                  <a:cubicBezTo>
                    <a:pt x="19249" y="10753"/>
                    <a:pt x="19599" y="8949"/>
                    <a:pt x="19173" y="7320"/>
                  </a:cubicBezTo>
                  <a:cubicBezTo>
                    <a:pt x="18848" y="6041"/>
                    <a:pt x="17895" y="4889"/>
                    <a:pt x="16792" y="4212"/>
                  </a:cubicBezTo>
                  <a:cubicBezTo>
                    <a:pt x="16141" y="3836"/>
                    <a:pt x="15414" y="3485"/>
                    <a:pt x="15088" y="2833"/>
                  </a:cubicBezTo>
                  <a:cubicBezTo>
                    <a:pt x="14236" y="1079"/>
                    <a:pt x="12231" y="77"/>
                    <a:pt x="10276" y="1"/>
                  </a:cubicBezTo>
                  <a:cubicBezTo>
                    <a:pt x="10237" y="1"/>
                    <a:pt x="10197" y="0"/>
                    <a:pt x="10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8437642" y="2589936"/>
              <a:ext cx="1612723" cy="1908423"/>
            </a:xfrm>
            <a:custGeom>
              <a:avLst/>
              <a:gdLst/>
              <a:ahLst/>
              <a:cxnLst/>
              <a:rect l="l" t="t" r="r" b="b"/>
              <a:pathLst>
                <a:path w="19885" h="23531" extrusionOk="0">
                  <a:moveTo>
                    <a:pt x="32" y="23250"/>
                  </a:moveTo>
                  <a:cubicBezTo>
                    <a:pt x="22" y="23303"/>
                    <a:pt x="15" y="23357"/>
                    <a:pt x="10" y="23412"/>
                  </a:cubicBezTo>
                  <a:cubicBezTo>
                    <a:pt x="10" y="23441"/>
                    <a:pt x="10" y="23462"/>
                    <a:pt x="20" y="23480"/>
                  </a:cubicBezTo>
                  <a:lnTo>
                    <a:pt x="20" y="23480"/>
                  </a:lnTo>
                  <a:cubicBezTo>
                    <a:pt x="0" y="23423"/>
                    <a:pt x="24" y="23326"/>
                    <a:pt x="32" y="23250"/>
                  </a:cubicBezTo>
                  <a:close/>
                  <a:moveTo>
                    <a:pt x="10183" y="0"/>
                  </a:moveTo>
                  <a:cubicBezTo>
                    <a:pt x="9606" y="0"/>
                    <a:pt x="9030" y="83"/>
                    <a:pt x="8481" y="254"/>
                  </a:cubicBezTo>
                  <a:cubicBezTo>
                    <a:pt x="6275" y="930"/>
                    <a:pt x="4596" y="2710"/>
                    <a:pt x="3493" y="4690"/>
                  </a:cubicBezTo>
                  <a:cubicBezTo>
                    <a:pt x="2942" y="5692"/>
                    <a:pt x="2591" y="6795"/>
                    <a:pt x="2466" y="7923"/>
                  </a:cubicBezTo>
                  <a:cubicBezTo>
                    <a:pt x="2340" y="9076"/>
                    <a:pt x="2416" y="10204"/>
                    <a:pt x="2616" y="11331"/>
                  </a:cubicBezTo>
                  <a:cubicBezTo>
                    <a:pt x="2792" y="12459"/>
                    <a:pt x="3067" y="13562"/>
                    <a:pt x="3193" y="14665"/>
                  </a:cubicBezTo>
                  <a:cubicBezTo>
                    <a:pt x="3218" y="14940"/>
                    <a:pt x="3193" y="15241"/>
                    <a:pt x="3142" y="15517"/>
                  </a:cubicBezTo>
                  <a:cubicBezTo>
                    <a:pt x="2892" y="16319"/>
                    <a:pt x="2566" y="17121"/>
                    <a:pt x="2591" y="17998"/>
                  </a:cubicBezTo>
                  <a:cubicBezTo>
                    <a:pt x="2566" y="18550"/>
                    <a:pt x="2767" y="19126"/>
                    <a:pt x="2767" y="19677"/>
                  </a:cubicBezTo>
                  <a:cubicBezTo>
                    <a:pt x="2767" y="20229"/>
                    <a:pt x="2466" y="20780"/>
                    <a:pt x="1990" y="21081"/>
                  </a:cubicBezTo>
                  <a:cubicBezTo>
                    <a:pt x="1764" y="21256"/>
                    <a:pt x="1488" y="21382"/>
                    <a:pt x="1263" y="21532"/>
                  </a:cubicBezTo>
                  <a:cubicBezTo>
                    <a:pt x="686" y="21933"/>
                    <a:pt x="185" y="22509"/>
                    <a:pt x="35" y="23211"/>
                  </a:cubicBezTo>
                  <a:cubicBezTo>
                    <a:pt x="35" y="23223"/>
                    <a:pt x="34" y="23236"/>
                    <a:pt x="32" y="23250"/>
                  </a:cubicBezTo>
                  <a:lnTo>
                    <a:pt x="32" y="23250"/>
                  </a:lnTo>
                  <a:cubicBezTo>
                    <a:pt x="162" y="22545"/>
                    <a:pt x="680" y="21953"/>
                    <a:pt x="1263" y="21557"/>
                  </a:cubicBezTo>
                  <a:cubicBezTo>
                    <a:pt x="1513" y="21382"/>
                    <a:pt x="1764" y="21281"/>
                    <a:pt x="1990" y="21106"/>
                  </a:cubicBezTo>
                  <a:cubicBezTo>
                    <a:pt x="2491" y="20805"/>
                    <a:pt x="2792" y="20254"/>
                    <a:pt x="2817" y="19677"/>
                  </a:cubicBezTo>
                  <a:cubicBezTo>
                    <a:pt x="2817" y="19101"/>
                    <a:pt x="2616" y="18550"/>
                    <a:pt x="2666" y="17998"/>
                  </a:cubicBezTo>
                  <a:cubicBezTo>
                    <a:pt x="2666" y="17422"/>
                    <a:pt x="2767" y="16870"/>
                    <a:pt x="2942" y="16344"/>
                  </a:cubicBezTo>
                  <a:cubicBezTo>
                    <a:pt x="3142" y="15818"/>
                    <a:pt x="3343" y="15241"/>
                    <a:pt x="3268" y="14665"/>
                  </a:cubicBezTo>
                  <a:cubicBezTo>
                    <a:pt x="2992" y="12434"/>
                    <a:pt x="2265" y="10229"/>
                    <a:pt x="2566" y="7948"/>
                  </a:cubicBezTo>
                  <a:cubicBezTo>
                    <a:pt x="3006" y="4205"/>
                    <a:pt x="6270" y="134"/>
                    <a:pt x="10167" y="134"/>
                  </a:cubicBezTo>
                  <a:cubicBezTo>
                    <a:pt x="10706" y="134"/>
                    <a:pt x="11257" y="211"/>
                    <a:pt x="11814" y="379"/>
                  </a:cubicBezTo>
                  <a:cubicBezTo>
                    <a:pt x="12892" y="680"/>
                    <a:pt x="13894" y="1306"/>
                    <a:pt x="14596" y="2184"/>
                  </a:cubicBezTo>
                  <a:cubicBezTo>
                    <a:pt x="14947" y="2610"/>
                    <a:pt x="15097" y="3211"/>
                    <a:pt x="15574" y="3562"/>
                  </a:cubicBezTo>
                  <a:cubicBezTo>
                    <a:pt x="16025" y="3938"/>
                    <a:pt x="16551" y="4189"/>
                    <a:pt x="17002" y="4489"/>
                  </a:cubicBezTo>
                  <a:cubicBezTo>
                    <a:pt x="17930" y="5116"/>
                    <a:pt x="18681" y="6043"/>
                    <a:pt x="19032" y="7096"/>
                  </a:cubicBezTo>
                  <a:cubicBezTo>
                    <a:pt x="19759" y="9276"/>
                    <a:pt x="18982" y="11657"/>
                    <a:pt x="17478" y="13336"/>
                  </a:cubicBezTo>
                  <a:cubicBezTo>
                    <a:pt x="16175" y="15191"/>
                    <a:pt x="13970" y="16269"/>
                    <a:pt x="11714" y="16419"/>
                  </a:cubicBezTo>
                  <a:cubicBezTo>
                    <a:pt x="10856" y="16594"/>
                    <a:pt x="9974" y="16635"/>
                    <a:pt x="9093" y="16635"/>
                  </a:cubicBezTo>
                  <a:cubicBezTo>
                    <a:pt x="8712" y="16635"/>
                    <a:pt x="8332" y="16627"/>
                    <a:pt x="7955" y="16620"/>
                  </a:cubicBezTo>
                  <a:cubicBezTo>
                    <a:pt x="7178" y="16645"/>
                    <a:pt x="6351" y="16570"/>
                    <a:pt x="5599" y="16870"/>
                  </a:cubicBezTo>
                  <a:cubicBezTo>
                    <a:pt x="5448" y="16920"/>
                    <a:pt x="5323" y="17021"/>
                    <a:pt x="5198" y="17121"/>
                  </a:cubicBezTo>
                  <a:cubicBezTo>
                    <a:pt x="4696" y="17497"/>
                    <a:pt x="4170" y="17898"/>
                    <a:pt x="3944" y="18524"/>
                  </a:cubicBezTo>
                  <a:cubicBezTo>
                    <a:pt x="3719" y="19101"/>
                    <a:pt x="3669" y="19753"/>
                    <a:pt x="3418" y="20329"/>
                  </a:cubicBezTo>
                  <a:cubicBezTo>
                    <a:pt x="3293" y="20630"/>
                    <a:pt x="3092" y="20880"/>
                    <a:pt x="2867" y="21081"/>
                  </a:cubicBezTo>
                  <a:cubicBezTo>
                    <a:pt x="1939" y="21833"/>
                    <a:pt x="361" y="22159"/>
                    <a:pt x="160" y="23512"/>
                  </a:cubicBezTo>
                  <a:cubicBezTo>
                    <a:pt x="386" y="22159"/>
                    <a:pt x="1965" y="21858"/>
                    <a:pt x="2892" y="21081"/>
                  </a:cubicBezTo>
                  <a:cubicBezTo>
                    <a:pt x="3117" y="20880"/>
                    <a:pt x="3343" y="20630"/>
                    <a:pt x="3468" y="20354"/>
                  </a:cubicBezTo>
                  <a:cubicBezTo>
                    <a:pt x="3719" y="19778"/>
                    <a:pt x="3769" y="19126"/>
                    <a:pt x="3995" y="18524"/>
                  </a:cubicBezTo>
                  <a:cubicBezTo>
                    <a:pt x="4220" y="17923"/>
                    <a:pt x="4746" y="17547"/>
                    <a:pt x="5248" y="17171"/>
                  </a:cubicBezTo>
                  <a:cubicBezTo>
                    <a:pt x="5373" y="17071"/>
                    <a:pt x="5498" y="16996"/>
                    <a:pt x="5649" y="16945"/>
                  </a:cubicBezTo>
                  <a:cubicBezTo>
                    <a:pt x="6133" y="16745"/>
                    <a:pt x="6651" y="16712"/>
                    <a:pt x="7173" y="16712"/>
                  </a:cubicBezTo>
                  <a:cubicBezTo>
                    <a:pt x="7434" y="16712"/>
                    <a:pt x="7696" y="16720"/>
                    <a:pt x="7955" y="16720"/>
                  </a:cubicBezTo>
                  <a:cubicBezTo>
                    <a:pt x="8313" y="16720"/>
                    <a:pt x="8673" y="16724"/>
                    <a:pt x="9034" y="16724"/>
                  </a:cubicBezTo>
                  <a:cubicBezTo>
                    <a:pt x="9936" y="16724"/>
                    <a:pt x="10844" y="16698"/>
                    <a:pt x="11739" y="16519"/>
                  </a:cubicBezTo>
                  <a:cubicBezTo>
                    <a:pt x="12842" y="16469"/>
                    <a:pt x="13995" y="16118"/>
                    <a:pt x="14997" y="15617"/>
                  </a:cubicBezTo>
                  <a:cubicBezTo>
                    <a:pt x="16025" y="15116"/>
                    <a:pt x="16877" y="14289"/>
                    <a:pt x="17554" y="13412"/>
                  </a:cubicBezTo>
                  <a:cubicBezTo>
                    <a:pt x="19107" y="11707"/>
                    <a:pt x="19884" y="9276"/>
                    <a:pt x="19158" y="7046"/>
                  </a:cubicBezTo>
                  <a:cubicBezTo>
                    <a:pt x="18782" y="5968"/>
                    <a:pt x="18030" y="5016"/>
                    <a:pt x="17077" y="4364"/>
                  </a:cubicBezTo>
                  <a:cubicBezTo>
                    <a:pt x="16626" y="4038"/>
                    <a:pt x="16100" y="3813"/>
                    <a:pt x="15674" y="3462"/>
                  </a:cubicBezTo>
                  <a:cubicBezTo>
                    <a:pt x="15223" y="3111"/>
                    <a:pt x="15072" y="2509"/>
                    <a:pt x="14696" y="2083"/>
                  </a:cubicBezTo>
                  <a:cubicBezTo>
                    <a:pt x="13628" y="733"/>
                    <a:pt x="11899" y="0"/>
                    <a:pt x="10183" y="0"/>
                  </a:cubicBezTo>
                  <a:close/>
                  <a:moveTo>
                    <a:pt x="20" y="23480"/>
                  </a:moveTo>
                  <a:cubicBezTo>
                    <a:pt x="29" y="23505"/>
                    <a:pt x="46" y="23522"/>
                    <a:pt x="77" y="23525"/>
                  </a:cubicBezTo>
                  <a:lnTo>
                    <a:pt x="77" y="23525"/>
                  </a:lnTo>
                  <a:cubicBezTo>
                    <a:pt x="71" y="23522"/>
                    <a:pt x="65" y="23518"/>
                    <a:pt x="60" y="23512"/>
                  </a:cubicBezTo>
                  <a:cubicBezTo>
                    <a:pt x="39" y="23502"/>
                    <a:pt x="27" y="23491"/>
                    <a:pt x="20" y="23480"/>
                  </a:cubicBezTo>
                  <a:close/>
                  <a:moveTo>
                    <a:pt x="160" y="23512"/>
                  </a:moveTo>
                  <a:cubicBezTo>
                    <a:pt x="131" y="23521"/>
                    <a:pt x="108" y="23526"/>
                    <a:pt x="89" y="23526"/>
                  </a:cubicBezTo>
                  <a:cubicBezTo>
                    <a:pt x="85" y="23526"/>
                    <a:pt x="81" y="23526"/>
                    <a:pt x="77" y="23525"/>
                  </a:cubicBezTo>
                  <a:lnTo>
                    <a:pt x="77" y="23525"/>
                  </a:lnTo>
                  <a:cubicBezTo>
                    <a:pt x="84" y="23529"/>
                    <a:pt x="92" y="23531"/>
                    <a:pt x="100" y="23531"/>
                  </a:cubicBezTo>
                  <a:cubicBezTo>
                    <a:pt x="116" y="23531"/>
                    <a:pt x="135" y="23524"/>
                    <a:pt x="160" y="23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8733097" y="3580516"/>
              <a:ext cx="95620" cy="105271"/>
            </a:xfrm>
            <a:custGeom>
              <a:avLst/>
              <a:gdLst/>
              <a:ahLst/>
              <a:cxnLst/>
              <a:rect l="l" t="t" r="r" b="b"/>
              <a:pathLst>
                <a:path w="1179" h="1298" extrusionOk="0">
                  <a:moveTo>
                    <a:pt x="73" y="1"/>
                  </a:moveTo>
                  <a:cubicBezTo>
                    <a:pt x="57" y="1"/>
                    <a:pt x="38" y="7"/>
                    <a:pt x="26" y="20"/>
                  </a:cubicBezTo>
                  <a:cubicBezTo>
                    <a:pt x="26" y="20"/>
                    <a:pt x="1" y="45"/>
                    <a:pt x="26" y="70"/>
                  </a:cubicBezTo>
                  <a:cubicBezTo>
                    <a:pt x="327" y="521"/>
                    <a:pt x="702" y="922"/>
                    <a:pt x="1078" y="1298"/>
                  </a:cubicBezTo>
                  <a:lnTo>
                    <a:pt x="1154" y="1298"/>
                  </a:lnTo>
                  <a:cubicBezTo>
                    <a:pt x="1179" y="1273"/>
                    <a:pt x="1179" y="1248"/>
                    <a:pt x="1154" y="1223"/>
                  </a:cubicBezTo>
                  <a:cubicBezTo>
                    <a:pt x="778" y="847"/>
                    <a:pt x="402" y="471"/>
                    <a:pt x="101" y="20"/>
                  </a:cubicBezTo>
                  <a:cubicBezTo>
                    <a:pt x="101" y="7"/>
                    <a:pt x="8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8891652" y="3706062"/>
              <a:ext cx="178993" cy="144362"/>
            </a:xfrm>
            <a:custGeom>
              <a:avLst/>
              <a:gdLst/>
              <a:ahLst/>
              <a:cxnLst/>
              <a:rect l="l" t="t" r="r" b="b"/>
              <a:pathLst>
                <a:path w="2207" h="1780" extrusionOk="0">
                  <a:moveTo>
                    <a:pt x="26" y="1"/>
                  </a:moveTo>
                  <a:cubicBezTo>
                    <a:pt x="1" y="26"/>
                    <a:pt x="1" y="51"/>
                    <a:pt x="1" y="76"/>
                  </a:cubicBezTo>
                  <a:cubicBezTo>
                    <a:pt x="602" y="777"/>
                    <a:pt x="1329" y="1329"/>
                    <a:pt x="2131" y="1755"/>
                  </a:cubicBezTo>
                  <a:cubicBezTo>
                    <a:pt x="2131" y="1780"/>
                    <a:pt x="2131" y="1780"/>
                    <a:pt x="2156" y="1780"/>
                  </a:cubicBezTo>
                  <a:cubicBezTo>
                    <a:pt x="2181" y="1780"/>
                    <a:pt x="2181" y="1755"/>
                    <a:pt x="2206" y="1755"/>
                  </a:cubicBezTo>
                  <a:cubicBezTo>
                    <a:pt x="2206" y="1730"/>
                    <a:pt x="2206" y="1680"/>
                    <a:pt x="2181" y="1680"/>
                  </a:cubicBezTo>
                  <a:cubicBezTo>
                    <a:pt x="1379" y="1254"/>
                    <a:pt x="677" y="702"/>
                    <a:pt x="76" y="26"/>
                  </a:cubicBezTo>
                  <a:cubicBezTo>
                    <a:pt x="76"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8873404" y="3735015"/>
              <a:ext cx="124006" cy="105271"/>
            </a:xfrm>
            <a:custGeom>
              <a:avLst/>
              <a:gdLst/>
              <a:ahLst/>
              <a:cxnLst/>
              <a:rect l="l" t="t" r="r" b="b"/>
              <a:pathLst>
                <a:path w="1529" h="1298" extrusionOk="0">
                  <a:moveTo>
                    <a:pt x="63" y="1"/>
                  </a:moveTo>
                  <a:cubicBezTo>
                    <a:pt x="50" y="1"/>
                    <a:pt x="38" y="7"/>
                    <a:pt x="25" y="19"/>
                  </a:cubicBezTo>
                  <a:cubicBezTo>
                    <a:pt x="0" y="45"/>
                    <a:pt x="0" y="70"/>
                    <a:pt x="25" y="95"/>
                  </a:cubicBezTo>
                  <a:lnTo>
                    <a:pt x="602" y="671"/>
                  </a:lnTo>
                  <a:cubicBezTo>
                    <a:pt x="777" y="847"/>
                    <a:pt x="1228" y="1197"/>
                    <a:pt x="1454" y="1298"/>
                  </a:cubicBezTo>
                  <a:lnTo>
                    <a:pt x="1479" y="1298"/>
                  </a:lnTo>
                  <a:cubicBezTo>
                    <a:pt x="1504" y="1298"/>
                    <a:pt x="1504" y="1273"/>
                    <a:pt x="1529" y="1248"/>
                  </a:cubicBezTo>
                  <a:cubicBezTo>
                    <a:pt x="1529" y="1222"/>
                    <a:pt x="1529" y="1197"/>
                    <a:pt x="1504" y="1197"/>
                  </a:cubicBezTo>
                  <a:cubicBezTo>
                    <a:pt x="1278" y="1097"/>
                    <a:pt x="827" y="771"/>
                    <a:pt x="677" y="596"/>
                  </a:cubicBezTo>
                  <a:lnTo>
                    <a:pt x="100" y="19"/>
                  </a:lnTo>
                  <a:cubicBezTo>
                    <a:pt x="88" y="7"/>
                    <a:pt x="75"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8737153" y="3661861"/>
              <a:ext cx="69180" cy="70721"/>
            </a:xfrm>
            <a:custGeom>
              <a:avLst/>
              <a:gdLst/>
              <a:ahLst/>
              <a:cxnLst/>
              <a:rect l="l" t="t" r="r" b="b"/>
              <a:pathLst>
                <a:path w="853" h="872" extrusionOk="0">
                  <a:moveTo>
                    <a:pt x="64" y="0"/>
                  </a:moveTo>
                  <a:cubicBezTo>
                    <a:pt x="51" y="0"/>
                    <a:pt x="38" y="7"/>
                    <a:pt x="26" y="19"/>
                  </a:cubicBezTo>
                  <a:cubicBezTo>
                    <a:pt x="1" y="19"/>
                    <a:pt x="1" y="69"/>
                    <a:pt x="1" y="94"/>
                  </a:cubicBezTo>
                  <a:cubicBezTo>
                    <a:pt x="201" y="395"/>
                    <a:pt x="477" y="646"/>
                    <a:pt x="753" y="871"/>
                  </a:cubicBezTo>
                  <a:lnTo>
                    <a:pt x="778" y="871"/>
                  </a:lnTo>
                  <a:cubicBezTo>
                    <a:pt x="803" y="871"/>
                    <a:pt x="803" y="871"/>
                    <a:pt x="828" y="846"/>
                  </a:cubicBezTo>
                  <a:cubicBezTo>
                    <a:pt x="853" y="821"/>
                    <a:pt x="828" y="796"/>
                    <a:pt x="803" y="796"/>
                  </a:cubicBezTo>
                  <a:cubicBezTo>
                    <a:pt x="527" y="571"/>
                    <a:pt x="302" y="320"/>
                    <a:pt x="101" y="19"/>
                  </a:cubicBez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
            <p:cNvSpPr/>
            <p:nvPr/>
          </p:nvSpPr>
          <p:spPr>
            <a:xfrm>
              <a:off x="8869268" y="3793976"/>
              <a:ext cx="20438" cy="19870"/>
            </a:xfrm>
            <a:custGeom>
              <a:avLst/>
              <a:gdLst/>
              <a:ahLst/>
              <a:cxnLst/>
              <a:rect l="l" t="t" r="r" b="b"/>
              <a:pathLst>
                <a:path w="252" h="245" extrusionOk="0">
                  <a:moveTo>
                    <a:pt x="64" y="0"/>
                  </a:moveTo>
                  <a:cubicBezTo>
                    <a:pt x="51" y="0"/>
                    <a:pt x="39" y="7"/>
                    <a:pt x="26" y="19"/>
                  </a:cubicBezTo>
                  <a:cubicBezTo>
                    <a:pt x="1" y="44"/>
                    <a:pt x="1" y="69"/>
                    <a:pt x="26" y="94"/>
                  </a:cubicBezTo>
                  <a:lnTo>
                    <a:pt x="151" y="220"/>
                  </a:lnTo>
                  <a:cubicBezTo>
                    <a:pt x="151" y="245"/>
                    <a:pt x="176" y="245"/>
                    <a:pt x="176" y="245"/>
                  </a:cubicBezTo>
                  <a:cubicBezTo>
                    <a:pt x="201" y="245"/>
                    <a:pt x="201" y="245"/>
                    <a:pt x="227" y="220"/>
                  </a:cubicBezTo>
                  <a:cubicBezTo>
                    <a:pt x="252" y="220"/>
                    <a:pt x="252" y="170"/>
                    <a:pt x="227" y="170"/>
                  </a:cubicBezTo>
                  <a:lnTo>
                    <a:pt x="101" y="19"/>
                  </a:lnTo>
                  <a:cubicBezTo>
                    <a:pt x="89" y="7"/>
                    <a:pt x="76"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9080701" y="3348807"/>
              <a:ext cx="50932" cy="50446"/>
            </a:xfrm>
            <a:custGeom>
              <a:avLst/>
              <a:gdLst/>
              <a:ahLst/>
              <a:cxnLst/>
              <a:rect l="l" t="t" r="r" b="b"/>
              <a:pathLst>
                <a:path w="628" h="622" extrusionOk="0">
                  <a:moveTo>
                    <a:pt x="63" y="1"/>
                  </a:moveTo>
                  <a:cubicBezTo>
                    <a:pt x="51" y="1"/>
                    <a:pt x="38" y="7"/>
                    <a:pt x="26" y="20"/>
                  </a:cubicBezTo>
                  <a:cubicBezTo>
                    <a:pt x="0" y="45"/>
                    <a:pt x="0" y="70"/>
                    <a:pt x="26" y="95"/>
                  </a:cubicBezTo>
                  <a:cubicBezTo>
                    <a:pt x="176" y="270"/>
                    <a:pt x="351" y="446"/>
                    <a:pt x="527" y="621"/>
                  </a:cubicBezTo>
                  <a:lnTo>
                    <a:pt x="577" y="621"/>
                  </a:lnTo>
                  <a:cubicBezTo>
                    <a:pt x="577" y="621"/>
                    <a:pt x="602" y="621"/>
                    <a:pt x="602" y="596"/>
                  </a:cubicBezTo>
                  <a:cubicBezTo>
                    <a:pt x="627" y="596"/>
                    <a:pt x="627" y="546"/>
                    <a:pt x="602" y="546"/>
                  </a:cubicBezTo>
                  <a:cubicBezTo>
                    <a:pt x="427" y="370"/>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8883542" y="3647101"/>
              <a:ext cx="69180" cy="65125"/>
            </a:xfrm>
            <a:custGeom>
              <a:avLst/>
              <a:gdLst/>
              <a:ahLst/>
              <a:cxnLst/>
              <a:rect l="l" t="t" r="r" b="b"/>
              <a:pathLst>
                <a:path w="853" h="803" extrusionOk="0">
                  <a:moveTo>
                    <a:pt x="25" y="1"/>
                  </a:moveTo>
                  <a:cubicBezTo>
                    <a:pt x="0" y="26"/>
                    <a:pt x="0" y="51"/>
                    <a:pt x="25" y="76"/>
                  </a:cubicBezTo>
                  <a:cubicBezTo>
                    <a:pt x="251" y="352"/>
                    <a:pt x="502" y="577"/>
                    <a:pt x="777" y="803"/>
                  </a:cubicBezTo>
                  <a:lnTo>
                    <a:pt x="853" y="803"/>
                  </a:lnTo>
                  <a:cubicBezTo>
                    <a:pt x="853" y="778"/>
                    <a:pt x="853" y="728"/>
                    <a:pt x="827" y="728"/>
                  </a:cubicBezTo>
                  <a:cubicBezTo>
                    <a:pt x="577" y="502"/>
                    <a:pt x="326" y="276"/>
                    <a:pt x="101"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9092867" y="3804114"/>
              <a:ext cx="16383" cy="13787"/>
            </a:xfrm>
            <a:custGeom>
              <a:avLst/>
              <a:gdLst/>
              <a:ahLst/>
              <a:cxnLst/>
              <a:rect l="l" t="t" r="r" b="b"/>
              <a:pathLst>
                <a:path w="202" h="170" extrusionOk="0">
                  <a:moveTo>
                    <a:pt x="38" y="1"/>
                  </a:moveTo>
                  <a:cubicBezTo>
                    <a:pt x="26" y="1"/>
                    <a:pt x="13" y="7"/>
                    <a:pt x="1" y="20"/>
                  </a:cubicBezTo>
                  <a:cubicBezTo>
                    <a:pt x="1" y="45"/>
                    <a:pt x="1" y="70"/>
                    <a:pt x="26" y="95"/>
                  </a:cubicBezTo>
                  <a:lnTo>
                    <a:pt x="126" y="145"/>
                  </a:lnTo>
                  <a:cubicBezTo>
                    <a:pt x="126" y="145"/>
                    <a:pt x="126" y="170"/>
                    <a:pt x="151" y="170"/>
                  </a:cubicBezTo>
                  <a:cubicBezTo>
                    <a:pt x="151" y="170"/>
                    <a:pt x="176" y="145"/>
                    <a:pt x="176" y="145"/>
                  </a:cubicBezTo>
                  <a:cubicBezTo>
                    <a:pt x="201" y="120"/>
                    <a:pt x="201" y="70"/>
                    <a:pt x="176" y="70"/>
                  </a:cubicBezTo>
                  <a:lnTo>
                    <a:pt x="76" y="20"/>
                  </a:ln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9164074" y="3755372"/>
              <a:ext cx="40713" cy="38199"/>
            </a:xfrm>
            <a:custGeom>
              <a:avLst/>
              <a:gdLst/>
              <a:ahLst/>
              <a:cxnLst/>
              <a:rect l="l" t="t" r="r" b="b"/>
              <a:pathLst>
                <a:path w="502" h="471" extrusionOk="0">
                  <a:moveTo>
                    <a:pt x="63" y="0"/>
                  </a:moveTo>
                  <a:cubicBezTo>
                    <a:pt x="50" y="0"/>
                    <a:pt x="38" y="7"/>
                    <a:pt x="25" y="19"/>
                  </a:cubicBezTo>
                  <a:cubicBezTo>
                    <a:pt x="0" y="19"/>
                    <a:pt x="0" y="69"/>
                    <a:pt x="25" y="69"/>
                  </a:cubicBezTo>
                  <a:cubicBezTo>
                    <a:pt x="125" y="220"/>
                    <a:pt x="251" y="370"/>
                    <a:pt x="401" y="470"/>
                  </a:cubicBezTo>
                  <a:lnTo>
                    <a:pt x="426" y="470"/>
                  </a:lnTo>
                  <a:cubicBezTo>
                    <a:pt x="451" y="470"/>
                    <a:pt x="476" y="470"/>
                    <a:pt x="476" y="445"/>
                  </a:cubicBezTo>
                  <a:cubicBezTo>
                    <a:pt x="501" y="420"/>
                    <a:pt x="501" y="395"/>
                    <a:pt x="476" y="370"/>
                  </a:cubicBezTo>
                  <a:cubicBezTo>
                    <a:pt x="326" y="270"/>
                    <a:pt x="201" y="169"/>
                    <a:pt x="100" y="19"/>
                  </a:cubicBezTo>
                  <a:cubicBezTo>
                    <a:pt x="88" y="7"/>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8692465" y="3834122"/>
              <a:ext cx="99675" cy="124087"/>
            </a:xfrm>
            <a:custGeom>
              <a:avLst/>
              <a:gdLst/>
              <a:ahLst/>
              <a:cxnLst/>
              <a:rect l="l" t="t" r="r" b="b"/>
              <a:pathLst>
                <a:path w="1229" h="1530" extrusionOk="0">
                  <a:moveTo>
                    <a:pt x="26" y="0"/>
                  </a:moveTo>
                  <a:cubicBezTo>
                    <a:pt x="0" y="0"/>
                    <a:pt x="0" y="51"/>
                    <a:pt x="0" y="76"/>
                  </a:cubicBezTo>
                  <a:cubicBezTo>
                    <a:pt x="226" y="652"/>
                    <a:pt x="627" y="1153"/>
                    <a:pt x="1153" y="1529"/>
                  </a:cubicBezTo>
                  <a:lnTo>
                    <a:pt x="1178" y="1529"/>
                  </a:lnTo>
                  <a:cubicBezTo>
                    <a:pt x="1178" y="1529"/>
                    <a:pt x="1203" y="1529"/>
                    <a:pt x="1203" y="1504"/>
                  </a:cubicBezTo>
                  <a:cubicBezTo>
                    <a:pt x="1229" y="1479"/>
                    <a:pt x="1229" y="1454"/>
                    <a:pt x="1203" y="1429"/>
                  </a:cubicBezTo>
                  <a:cubicBezTo>
                    <a:pt x="702" y="1103"/>
                    <a:pt x="326" y="602"/>
                    <a:pt x="101" y="26"/>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8749399" y="3831283"/>
              <a:ext cx="42741" cy="49635"/>
            </a:xfrm>
            <a:custGeom>
              <a:avLst/>
              <a:gdLst/>
              <a:ahLst/>
              <a:cxnLst/>
              <a:rect l="l" t="t" r="r" b="b"/>
              <a:pathLst>
                <a:path w="527" h="612" extrusionOk="0">
                  <a:moveTo>
                    <a:pt x="52" y="0"/>
                  </a:moveTo>
                  <a:cubicBezTo>
                    <a:pt x="42" y="0"/>
                    <a:pt x="33" y="3"/>
                    <a:pt x="25" y="10"/>
                  </a:cubicBezTo>
                  <a:cubicBezTo>
                    <a:pt x="25" y="35"/>
                    <a:pt x="0" y="61"/>
                    <a:pt x="25" y="86"/>
                  </a:cubicBezTo>
                  <a:cubicBezTo>
                    <a:pt x="126" y="286"/>
                    <a:pt x="276" y="462"/>
                    <a:pt x="451" y="612"/>
                  </a:cubicBezTo>
                  <a:lnTo>
                    <a:pt x="527" y="612"/>
                  </a:lnTo>
                  <a:cubicBezTo>
                    <a:pt x="527" y="587"/>
                    <a:pt x="527" y="537"/>
                    <a:pt x="527" y="537"/>
                  </a:cubicBezTo>
                  <a:cubicBezTo>
                    <a:pt x="351" y="386"/>
                    <a:pt x="226" y="211"/>
                    <a:pt x="100" y="35"/>
                  </a:cubicBezTo>
                  <a:cubicBezTo>
                    <a:pt x="100" y="18"/>
                    <a:pt x="7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8733097" y="3852937"/>
              <a:ext cx="32603" cy="36172"/>
            </a:xfrm>
            <a:custGeom>
              <a:avLst/>
              <a:gdLst/>
              <a:ahLst/>
              <a:cxnLst/>
              <a:rect l="l" t="t" r="r" b="b"/>
              <a:pathLst>
                <a:path w="402" h="446" extrusionOk="0">
                  <a:moveTo>
                    <a:pt x="73" y="0"/>
                  </a:moveTo>
                  <a:cubicBezTo>
                    <a:pt x="57" y="0"/>
                    <a:pt x="38" y="7"/>
                    <a:pt x="26" y="19"/>
                  </a:cubicBezTo>
                  <a:cubicBezTo>
                    <a:pt x="26" y="19"/>
                    <a:pt x="1" y="44"/>
                    <a:pt x="26" y="69"/>
                  </a:cubicBezTo>
                  <a:cubicBezTo>
                    <a:pt x="101" y="195"/>
                    <a:pt x="201" y="320"/>
                    <a:pt x="327" y="420"/>
                  </a:cubicBezTo>
                  <a:cubicBezTo>
                    <a:pt x="327" y="420"/>
                    <a:pt x="352" y="445"/>
                    <a:pt x="352" y="445"/>
                  </a:cubicBezTo>
                  <a:cubicBezTo>
                    <a:pt x="377" y="445"/>
                    <a:pt x="377" y="420"/>
                    <a:pt x="377" y="420"/>
                  </a:cubicBezTo>
                  <a:cubicBezTo>
                    <a:pt x="402" y="395"/>
                    <a:pt x="402" y="370"/>
                    <a:pt x="377" y="345"/>
                  </a:cubicBezTo>
                  <a:cubicBezTo>
                    <a:pt x="276" y="245"/>
                    <a:pt x="201" y="144"/>
                    <a:pt x="101" y="19"/>
                  </a:cubicBezTo>
                  <a:cubicBezTo>
                    <a:pt x="101" y="7"/>
                    <a:pt x="88"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8724987" y="3724391"/>
              <a:ext cx="150526" cy="156528"/>
            </a:xfrm>
            <a:custGeom>
              <a:avLst/>
              <a:gdLst/>
              <a:ahLst/>
              <a:cxnLst/>
              <a:rect l="l" t="t" r="r" b="b"/>
              <a:pathLst>
                <a:path w="1856" h="1930" extrusionOk="0">
                  <a:moveTo>
                    <a:pt x="26" y="0"/>
                  </a:moveTo>
                  <a:cubicBezTo>
                    <a:pt x="0" y="25"/>
                    <a:pt x="0" y="50"/>
                    <a:pt x="0" y="75"/>
                  </a:cubicBezTo>
                  <a:cubicBezTo>
                    <a:pt x="376" y="852"/>
                    <a:pt x="1003" y="1504"/>
                    <a:pt x="1755" y="1930"/>
                  </a:cubicBezTo>
                  <a:lnTo>
                    <a:pt x="1780" y="1930"/>
                  </a:lnTo>
                  <a:cubicBezTo>
                    <a:pt x="1805" y="1930"/>
                    <a:pt x="1830" y="1930"/>
                    <a:pt x="1830" y="1905"/>
                  </a:cubicBezTo>
                  <a:cubicBezTo>
                    <a:pt x="1855" y="1880"/>
                    <a:pt x="1830" y="1855"/>
                    <a:pt x="1805" y="1830"/>
                  </a:cubicBezTo>
                  <a:cubicBezTo>
                    <a:pt x="1078" y="1429"/>
                    <a:pt x="477" y="777"/>
                    <a:pt x="101" y="25"/>
                  </a:cubicBezTo>
                  <a:cubicBezTo>
                    <a:pt x="10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8761564" y="3724877"/>
              <a:ext cx="46877" cy="46310"/>
            </a:xfrm>
            <a:custGeom>
              <a:avLst/>
              <a:gdLst/>
              <a:ahLst/>
              <a:cxnLst/>
              <a:rect l="l" t="t" r="r" b="b"/>
              <a:pathLst>
                <a:path w="578" h="571" extrusionOk="0">
                  <a:moveTo>
                    <a:pt x="63" y="0"/>
                  </a:moveTo>
                  <a:cubicBezTo>
                    <a:pt x="51" y="0"/>
                    <a:pt x="38" y="7"/>
                    <a:pt x="26" y="19"/>
                  </a:cubicBezTo>
                  <a:cubicBezTo>
                    <a:pt x="1" y="19"/>
                    <a:pt x="1" y="69"/>
                    <a:pt x="1" y="69"/>
                  </a:cubicBezTo>
                  <a:cubicBezTo>
                    <a:pt x="151" y="270"/>
                    <a:pt x="301" y="420"/>
                    <a:pt x="502" y="545"/>
                  </a:cubicBezTo>
                  <a:cubicBezTo>
                    <a:pt x="502" y="545"/>
                    <a:pt x="502" y="571"/>
                    <a:pt x="527" y="571"/>
                  </a:cubicBezTo>
                  <a:cubicBezTo>
                    <a:pt x="527" y="571"/>
                    <a:pt x="552" y="545"/>
                    <a:pt x="552" y="545"/>
                  </a:cubicBezTo>
                  <a:cubicBezTo>
                    <a:pt x="577" y="520"/>
                    <a:pt x="577" y="495"/>
                    <a:pt x="552" y="470"/>
                  </a:cubicBezTo>
                  <a:cubicBezTo>
                    <a:pt x="377" y="345"/>
                    <a:pt x="226" y="195"/>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9080701" y="2848813"/>
              <a:ext cx="166747" cy="188563"/>
            </a:xfrm>
            <a:custGeom>
              <a:avLst/>
              <a:gdLst/>
              <a:ahLst/>
              <a:cxnLst/>
              <a:rect l="l" t="t" r="r" b="b"/>
              <a:pathLst>
                <a:path w="2056" h="2325" extrusionOk="0">
                  <a:moveTo>
                    <a:pt x="63" y="0"/>
                  </a:moveTo>
                  <a:cubicBezTo>
                    <a:pt x="51" y="0"/>
                    <a:pt x="38" y="7"/>
                    <a:pt x="26" y="19"/>
                  </a:cubicBezTo>
                  <a:cubicBezTo>
                    <a:pt x="0" y="19"/>
                    <a:pt x="0" y="69"/>
                    <a:pt x="26" y="94"/>
                  </a:cubicBezTo>
                  <a:cubicBezTo>
                    <a:pt x="602" y="871"/>
                    <a:pt x="1254" y="1623"/>
                    <a:pt x="1955" y="2325"/>
                  </a:cubicBezTo>
                  <a:lnTo>
                    <a:pt x="2031" y="2325"/>
                  </a:lnTo>
                  <a:cubicBezTo>
                    <a:pt x="2056" y="2300"/>
                    <a:pt x="2056" y="2250"/>
                    <a:pt x="2031" y="2250"/>
                  </a:cubicBezTo>
                  <a:cubicBezTo>
                    <a:pt x="1329" y="1573"/>
                    <a:pt x="677" y="821"/>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9324657" y="2868602"/>
              <a:ext cx="197241" cy="207460"/>
            </a:xfrm>
            <a:custGeom>
              <a:avLst/>
              <a:gdLst/>
              <a:ahLst/>
              <a:cxnLst/>
              <a:rect l="l" t="t" r="r" b="b"/>
              <a:pathLst>
                <a:path w="2432" h="2558" extrusionOk="0">
                  <a:moveTo>
                    <a:pt x="50" y="1"/>
                  </a:moveTo>
                  <a:cubicBezTo>
                    <a:pt x="25" y="26"/>
                    <a:pt x="0" y="51"/>
                    <a:pt x="25" y="76"/>
                  </a:cubicBezTo>
                  <a:cubicBezTo>
                    <a:pt x="677" y="1003"/>
                    <a:pt x="1479" y="1830"/>
                    <a:pt x="2356" y="2557"/>
                  </a:cubicBezTo>
                  <a:lnTo>
                    <a:pt x="2406" y="2557"/>
                  </a:lnTo>
                  <a:cubicBezTo>
                    <a:pt x="2431" y="2532"/>
                    <a:pt x="2431" y="2482"/>
                    <a:pt x="2406" y="2482"/>
                  </a:cubicBezTo>
                  <a:cubicBezTo>
                    <a:pt x="1529" y="1755"/>
                    <a:pt x="752" y="928"/>
                    <a:pt x="100" y="26"/>
                  </a:cubicBezTo>
                  <a:cubicBezTo>
                    <a:pt x="100"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9346960" y="2867061"/>
              <a:ext cx="73236" cy="80940"/>
            </a:xfrm>
            <a:custGeom>
              <a:avLst/>
              <a:gdLst/>
              <a:ahLst/>
              <a:cxnLst/>
              <a:rect l="l" t="t" r="r" b="b"/>
              <a:pathLst>
                <a:path w="903" h="998" extrusionOk="0">
                  <a:moveTo>
                    <a:pt x="63" y="1"/>
                  </a:moveTo>
                  <a:cubicBezTo>
                    <a:pt x="51" y="1"/>
                    <a:pt x="38" y="7"/>
                    <a:pt x="26" y="20"/>
                  </a:cubicBezTo>
                  <a:cubicBezTo>
                    <a:pt x="1" y="45"/>
                    <a:pt x="1" y="70"/>
                    <a:pt x="26" y="95"/>
                  </a:cubicBezTo>
                  <a:lnTo>
                    <a:pt x="803" y="997"/>
                  </a:lnTo>
                  <a:lnTo>
                    <a:pt x="878" y="997"/>
                  </a:lnTo>
                  <a:cubicBezTo>
                    <a:pt x="903" y="972"/>
                    <a:pt x="903" y="947"/>
                    <a:pt x="878" y="922"/>
                  </a:cubicBezTo>
                  <a:lnTo>
                    <a:pt x="101" y="20"/>
                  </a:ln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9420114" y="3226830"/>
              <a:ext cx="160664" cy="145985"/>
            </a:xfrm>
            <a:custGeom>
              <a:avLst/>
              <a:gdLst/>
              <a:ahLst/>
              <a:cxnLst/>
              <a:rect l="l" t="t" r="r" b="b"/>
              <a:pathLst>
                <a:path w="1981" h="1800" extrusionOk="0">
                  <a:moveTo>
                    <a:pt x="39" y="1"/>
                  </a:moveTo>
                  <a:cubicBezTo>
                    <a:pt x="26" y="1"/>
                    <a:pt x="13" y="7"/>
                    <a:pt x="1" y="20"/>
                  </a:cubicBezTo>
                  <a:cubicBezTo>
                    <a:pt x="1" y="20"/>
                    <a:pt x="1" y="70"/>
                    <a:pt x="1" y="95"/>
                  </a:cubicBezTo>
                  <a:cubicBezTo>
                    <a:pt x="602" y="696"/>
                    <a:pt x="1229" y="1273"/>
                    <a:pt x="1906" y="1774"/>
                  </a:cubicBezTo>
                  <a:cubicBezTo>
                    <a:pt x="1906" y="1799"/>
                    <a:pt x="1906" y="1799"/>
                    <a:pt x="1931" y="1799"/>
                  </a:cubicBezTo>
                  <a:cubicBezTo>
                    <a:pt x="1931" y="1799"/>
                    <a:pt x="1956" y="1799"/>
                    <a:pt x="1956" y="1774"/>
                  </a:cubicBezTo>
                  <a:cubicBezTo>
                    <a:pt x="1981" y="1749"/>
                    <a:pt x="1981" y="1724"/>
                    <a:pt x="1956" y="1699"/>
                  </a:cubicBezTo>
                  <a:cubicBezTo>
                    <a:pt x="1279" y="1198"/>
                    <a:pt x="653" y="621"/>
                    <a:pt x="76" y="20"/>
                  </a:cubicBezTo>
                  <a:cubicBezTo>
                    <a:pt x="64" y="7"/>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9696591" y="3123181"/>
              <a:ext cx="54987" cy="52473"/>
            </a:xfrm>
            <a:custGeom>
              <a:avLst/>
              <a:gdLst/>
              <a:ahLst/>
              <a:cxnLst/>
              <a:rect l="l" t="t" r="r" b="b"/>
              <a:pathLst>
                <a:path w="678" h="647" extrusionOk="0">
                  <a:moveTo>
                    <a:pt x="63" y="1"/>
                  </a:moveTo>
                  <a:cubicBezTo>
                    <a:pt x="51" y="1"/>
                    <a:pt x="38" y="7"/>
                    <a:pt x="26" y="20"/>
                  </a:cubicBezTo>
                  <a:cubicBezTo>
                    <a:pt x="0" y="20"/>
                    <a:pt x="0" y="70"/>
                    <a:pt x="26" y="70"/>
                  </a:cubicBezTo>
                  <a:cubicBezTo>
                    <a:pt x="176" y="295"/>
                    <a:pt x="376" y="471"/>
                    <a:pt x="577" y="646"/>
                  </a:cubicBezTo>
                  <a:lnTo>
                    <a:pt x="602" y="646"/>
                  </a:lnTo>
                  <a:cubicBezTo>
                    <a:pt x="627" y="646"/>
                    <a:pt x="652" y="646"/>
                    <a:pt x="652" y="621"/>
                  </a:cubicBezTo>
                  <a:cubicBezTo>
                    <a:pt x="677" y="596"/>
                    <a:pt x="652" y="571"/>
                    <a:pt x="652" y="571"/>
                  </a:cubicBezTo>
                  <a:cubicBezTo>
                    <a:pt x="427" y="395"/>
                    <a:pt x="251" y="220"/>
                    <a:pt x="101" y="20"/>
                  </a:cubicBezTo>
                  <a:cubicBezTo>
                    <a:pt x="88" y="7"/>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
            <p:cNvSpPr/>
            <p:nvPr/>
          </p:nvSpPr>
          <p:spPr>
            <a:xfrm>
              <a:off x="9399838" y="3490574"/>
              <a:ext cx="203324" cy="185076"/>
            </a:xfrm>
            <a:custGeom>
              <a:avLst/>
              <a:gdLst/>
              <a:ahLst/>
              <a:cxnLst/>
              <a:rect l="l" t="t" r="r" b="b"/>
              <a:pathLst>
                <a:path w="2507" h="2282" extrusionOk="0">
                  <a:moveTo>
                    <a:pt x="25" y="1"/>
                  </a:moveTo>
                  <a:cubicBezTo>
                    <a:pt x="0" y="26"/>
                    <a:pt x="0" y="51"/>
                    <a:pt x="0" y="76"/>
                  </a:cubicBezTo>
                  <a:cubicBezTo>
                    <a:pt x="727" y="903"/>
                    <a:pt x="1529" y="1655"/>
                    <a:pt x="2406" y="2282"/>
                  </a:cubicBezTo>
                  <a:lnTo>
                    <a:pt x="2456" y="2282"/>
                  </a:lnTo>
                  <a:cubicBezTo>
                    <a:pt x="2456" y="2282"/>
                    <a:pt x="2482" y="2282"/>
                    <a:pt x="2482" y="2257"/>
                  </a:cubicBezTo>
                  <a:cubicBezTo>
                    <a:pt x="2507" y="2231"/>
                    <a:pt x="2507" y="2206"/>
                    <a:pt x="2482" y="2181"/>
                  </a:cubicBezTo>
                  <a:cubicBezTo>
                    <a:pt x="1604" y="1555"/>
                    <a:pt x="802" y="828"/>
                    <a:pt x="101" y="26"/>
                  </a:cubicBezTo>
                  <a:cubicBezTo>
                    <a:pt x="76"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
            <p:cNvSpPr/>
            <p:nvPr/>
          </p:nvSpPr>
          <p:spPr>
            <a:xfrm>
              <a:off x="8995301" y="3525691"/>
              <a:ext cx="136333" cy="127574"/>
            </a:xfrm>
            <a:custGeom>
              <a:avLst/>
              <a:gdLst/>
              <a:ahLst/>
              <a:cxnLst/>
              <a:rect l="l" t="t" r="r" b="b"/>
              <a:pathLst>
                <a:path w="1681" h="1573" extrusionOk="0">
                  <a:moveTo>
                    <a:pt x="63" y="0"/>
                  </a:moveTo>
                  <a:cubicBezTo>
                    <a:pt x="51" y="0"/>
                    <a:pt x="38" y="6"/>
                    <a:pt x="26" y="19"/>
                  </a:cubicBezTo>
                  <a:cubicBezTo>
                    <a:pt x="1" y="19"/>
                    <a:pt x="1" y="69"/>
                    <a:pt x="26" y="94"/>
                  </a:cubicBezTo>
                  <a:cubicBezTo>
                    <a:pt x="502" y="620"/>
                    <a:pt x="1028" y="1122"/>
                    <a:pt x="1605" y="1573"/>
                  </a:cubicBezTo>
                  <a:lnTo>
                    <a:pt x="1630" y="1573"/>
                  </a:lnTo>
                  <a:cubicBezTo>
                    <a:pt x="1655" y="1573"/>
                    <a:pt x="1655" y="1573"/>
                    <a:pt x="1680" y="1548"/>
                  </a:cubicBezTo>
                  <a:cubicBezTo>
                    <a:pt x="1680" y="1523"/>
                    <a:pt x="1680" y="1498"/>
                    <a:pt x="1655" y="1498"/>
                  </a:cubicBezTo>
                  <a:cubicBezTo>
                    <a:pt x="1104" y="1047"/>
                    <a:pt x="577" y="570"/>
                    <a:pt x="101" y="19"/>
                  </a:cubicBezTo>
                  <a:cubicBezTo>
                    <a:pt x="89"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
            <p:cNvSpPr/>
            <p:nvPr/>
          </p:nvSpPr>
          <p:spPr>
            <a:xfrm>
              <a:off x="8975025" y="3428125"/>
              <a:ext cx="89456" cy="86942"/>
            </a:xfrm>
            <a:custGeom>
              <a:avLst/>
              <a:gdLst/>
              <a:ahLst/>
              <a:cxnLst/>
              <a:rect l="l" t="t" r="r" b="b"/>
              <a:pathLst>
                <a:path w="1103" h="1072" extrusionOk="0">
                  <a:moveTo>
                    <a:pt x="63" y="0"/>
                  </a:moveTo>
                  <a:cubicBezTo>
                    <a:pt x="50" y="0"/>
                    <a:pt x="38" y="6"/>
                    <a:pt x="25" y="19"/>
                  </a:cubicBezTo>
                  <a:cubicBezTo>
                    <a:pt x="0" y="19"/>
                    <a:pt x="0" y="69"/>
                    <a:pt x="25" y="69"/>
                  </a:cubicBezTo>
                  <a:cubicBezTo>
                    <a:pt x="326" y="445"/>
                    <a:pt x="652" y="771"/>
                    <a:pt x="1028" y="1072"/>
                  </a:cubicBezTo>
                  <a:lnTo>
                    <a:pt x="1103" y="1072"/>
                  </a:lnTo>
                  <a:cubicBezTo>
                    <a:pt x="1103" y="1047"/>
                    <a:pt x="1103" y="996"/>
                    <a:pt x="1078" y="996"/>
                  </a:cubicBezTo>
                  <a:cubicBezTo>
                    <a:pt x="727" y="696"/>
                    <a:pt x="401" y="370"/>
                    <a:pt x="100" y="19"/>
                  </a:cubicBezTo>
                  <a:cubicBezTo>
                    <a:pt x="88" y="6"/>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
            <p:cNvSpPr/>
            <p:nvPr/>
          </p:nvSpPr>
          <p:spPr>
            <a:xfrm>
              <a:off x="8663998" y="3439804"/>
              <a:ext cx="42741" cy="197241"/>
            </a:xfrm>
            <a:custGeom>
              <a:avLst/>
              <a:gdLst/>
              <a:ahLst/>
              <a:cxnLst/>
              <a:rect l="l" t="t" r="r" b="b"/>
              <a:pathLst>
                <a:path w="527" h="2432" extrusionOk="0">
                  <a:moveTo>
                    <a:pt x="51" y="0"/>
                  </a:moveTo>
                  <a:cubicBezTo>
                    <a:pt x="26" y="0"/>
                    <a:pt x="1" y="25"/>
                    <a:pt x="1" y="50"/>
                  </a:cubicBezTo>
                  <a:cubicBezTo>
                    <a:pt x="26" y="376"/>
                    <a:pt x="51" y="702"/>
                    <a:pt x="126" y="1003"/>
                  </a:cubicBezTo>
                  <a:cubicBezTo>
                    <a:pt x="126" y="1078"/>
                    <a:pt x="151" y="1128"/>
                    <a:pt x="176" y="1178"/>
                  </a:cubicBezTo>
                  <a:cubicBezTo>
                    <a:pt x="201" y="1253"/>
                    <a:pt x="226" y="1354"/>
                    <a:pt x="226" y="1429"/>
                  </a:cubicBezTo>
                  <a:cubicBezTo>
                    <a:pt x="251" y="1529"/>
                    <a:pt x="276" y="1629"/>
                    <a:pt x="276" y="1705"/>
                  </a:cubicBezTo>
                  <a:cubicBezTo>
                    <a:pt x="276" y="1780"/>
                    <a:pt x="301" y="1830"/>
                    <a:pt x="301" y="1880"/>
                  </a:cubicBezTo>
                  <a:cubicBezTo>
                    <a:pt x="326" y="2055"/>
                    <a:pt x="377" y="2256"/>
                    <a:pt x="427" y="2431"/>
                  </a:cubicBezTo>
                  <a:lnTo>
                    <a:pt x="477" y="2431"/>
                  </a:lnTo>
                  <a:lnTo>
                    <a:pt x="527" y="2406"/>
                  </a:lnTo>
                  <a:cubicBezTo>
                    <a:pt x="477" y="2231"/>
                    <a:pt x="427" y="2055"/>
                    <a:pt x="402" y="1855"/>
                  </a:cubicBezTo>
                  <a:cubicBezTo>
                    <a:pt x="402" y="1805"/>
                    <a:pt x="377" y="1755"/>
                    <a:pt x="377" y="1705"/>
                  </a:cubicBezTo>
                  <a:cubicBezTo>
                    <a:pt x="377" y="1604"/>
                    <a:pt x="351" y="1504"/>
                    <a:pt x="326" y="1404"/>
                  </a:cubicBezTo>
                  <a:cubicBezTo>
                    <a:pt x="326" y="1329"/>
                    <a:pt x="301" y="1228"/>
                    <a:pt x="276" y="1153"/>
                  </a:cubicBezTo>
                  <a:cubicBezTo>
                    <a:pt x="251" y="1103"/>
                    <a:pt x="226" y="1053"/>
                    <a:pt x="226" y="978"/>
                  </a:cubicBezTo>
                  <a:cubicBezTo>
                    <a:pt x="151" y="677"/>
                    <a:pt x="126" y="351"/>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8653861" y="3165355"/>
              <a:ext cx="28548" cy="246065"/>
            </a:xfrm>
            <a:custGeom>
              <a:avLst/>
              <a:gdLst/>
              <a:ahLst/>
              <a:cxnLst/>
              <a:rect l="l" t="t" r="r" b="b"/>
              <a:pathLst>
                <a:path w="352" h="3034" extrusionOk="0">
                  <a:moveTo>
                    <a:pt x="326" y="1"/>
                  </a:moveTo>
                  <a:cubicBezTo>
                    <a:pt x="301" y="1"/>
                    <a:pt x="251" y="26"/>
                    <a:pt x="251" y="51"/>
                  </a:cubicBezTo>
                  <a:cubicBezTo>
                    <a:pt x="201" y="277"/>
                    <a:pt x="176" y="527"/>
                    <a:pt x="151" y="778"/>
                  </a:cubicBezTo>
                  <a:lnTo>
                    <a:pt x="75" y="1404"/>
                  </a:lnTo>
                  <a:cubicBezTo>
                    <a:pt x="50" y="1605"/>
                    <a:pt x="25" y="1805"/>
                    <a:pt x="25" y="2031"/>
                  </a:cubicBezTo>
                  <a:cubicBezTo>
                    <a:pt x="0" y="2332"/>
                    <a:pt x="25" y="2683"/>
                    <a:pt x="75" y="2983"/>
                  </a:cubicBezTo>
                  <a:cubicBezTo>
                    <a:pt x="75" y="3008"/>
                    <a:pt x="101" y="3033"/>
                    <a:pt x="101" y="3033"/>
                  </a:cubicBezTo>
                  <a:lnTo>
                    <a:pt x="126" y="3033"/>
                  </a:lnTo>
                  <a:cubicBezTo>
                    <a:pt x="151" y="3033"/>
                    <a:pt x="176" y="3008"/>
                    <a:pt x="151" y="2983"/>
                  </a:cubicBezTo>
                  <a:cubicBezTo>
                    <a:pt x="126" y="2657"/>
                    <a:pt x="101" y="2332"/>
                    <a:pt x="126" y="2031"/>
                  </a:cubicBezTo>
                  <a:cubicBezTo>
                    <a:pt x="126" y="1805"/>
                    <a:pt x="151" y="1605"/>
                    <a:pt x="176" y="1404"/>
                  </a:cubicBezTo>
                  <a:lnTo>
                    <a:pt x="251" y="778"/>
                  </a:lnTo>
                  <a:cubicBezTo>
                    <a:pt x="276" y="552"/>
                    <a:pt x="301" y="302"/>
                    <a:pt x="351" y="76"/>
                  </a:cubicBezTo>
                  <a:cubicBezTo>
                    <a:pt x="351" y="51"/>
                    <a:pt x="351" y="26"/>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9529926" y="2716698"/>
              <a:ext cx="57015" cy="54420"/>
            </a:xfrm>
            <a:custGeom>
              <a:avLst/>
              <a:gdLst/>
              <a:ahLst/>
              <a:cxnLst/>
              <a:rect l="l" t="t" r="r" b="b"/>
              <a:pathLst>
                <a:path w="703" h="671" extrusionOk="0">
                  <a:moveTo>
                    <a:pt x="63" y="0"/>
                  </a:moveTo>
                  <a:cubicBezTo>
                    <a:pt x="50" y="0"/>
                    <a:pt x="38" y="6"/>
                    <a:pt x="25" y="19"/>
                  </a:cubicBezTo>
                  <a:cubicBezTo>
                    <a:pt x="0" y="19"/>
                    <a:pt x="0" y="69"/>
                    <a:pt x="0" y="94"/>
                  </a:cubicBezTo>
                  <a:cubicBezTo>
                    <a:pt x="151" y="320"/>
                    <a:pt x="376" y="520"/>
                    <a:pt x="602" y="671"/>
                  </a:cubicBezTo>
                  <a:lnTo>
                    <a:pt x="627" y="671"/>
                  </a:lnTo>
                  <a:cubicBezTo>
                    <a:pt x="652" y="671"/>
                    <a:pt x="677" y="646"/>
                    <a:pt x="677" y="646"/>
                  </a:cubicBezTo>
                  <a:cubicBezTo>
                    <a:pt x="702" y="621"/>
                    <a:pt x="677" y="595"/>
                    <a:pt x="652" y="570"/>
                  </a:cubicBezTo>
                  <a:cubicBezTo>
                    <a:pt x="426" y="445"/>
                    <a:pt x="226" y="245"/>
                    <a:pt x="101" y="19"/>
                  </a:cubicBezTo>
                  <a:cubicBezTo>
                    <a:pt x="88" y="6"/>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8773730" y="4033308"/>
              <a:ext cx="50932" cy="233819"/>
            </a:xfrm>
            <a:custGeom>
              <a:avLst/>
              <a:gdLst/>
              <a:ahLst/>
              <a:cxnLst/>
              <a:rect l="l" t="t" r="r" b="b"/>
              <a:pathLst>
                <a:path w="628" h="2883" extrusionOk="0">
                  <a:moveTo>
                    <a:pt x="277" y="1"/>
                  </a:moveTo>
                  <a:cubicBezTo>
                    <a:pt x="252" y="1"/>
                    <a:pt x="227" y="26"/>
                    <a:pt x="227" y="51"/>
                  </a:cubicBezTo>
                  <a:cubicBezTo>
                    <a:pt x="201" y="301"/>
                    <a:pt x="227" y="527"/>
                    <a:pt x="327" y="753"/>
                  </a:cubicBezTo>
                  <a:cubicBezTo>
                    <a:pt x="327" y="803"/>
                    <a:pt x="352" y="853"/>
                    <a:pt x="377" y="903"/>
                  </a:cubicBezTo>
                  <a:cubicBezTo>
                    <a:pt x="402" y="953"/>
                    <a:pt x="427" y="1028"/>
                    <a:pt x="452" y="1103"/>
                  </a:cubicBezTo>
                  <a:cubicBezTo>
                    <a:pt x="527" y="1304"/>
                    <a:pt x="527" y="1555"/>
                    <a:pt x="427" y="1755"/>
                  </a:cubicBezTo>
                  <a:cubicBezTo>
                    <a:pt x="402" y="1855"/>
                    <a:pt x="327" y="1956"/>
                    <a:pt x="252" y="2056"/>
                  </a:cubicBezTo>
                  <a:cubicBezTo>
                    <a:pt x="201" y="2156"/>
                    <a:pt x="126" y="2256"/>
                    <a:pt x="76" y="2382"/>
                  </a:cubicBezTo>
                  <a:cubicBezTo>
                    <a:pt x="26" y="2532"/>
                    <a:pt x="1" y="2682"/>
                    <a:pt x="1" y="2833"/>
                  </a:cubicBezTo>
                  <a:cubicBezTo>
                    <a:pt x="1" y="2858"/>
                    <a:pt x="26" y="2883"/>
                    <a:pt x="51" y="2883"/>
                  </a:cubicBezTo>
                  <a:cubicBezTo>
                    <a:pt x="76" y="2883"/>
                    <a:pt x="101" y="2858"/>
                    <a:pt x="101" y="2833"/>
                  </a:cubicBezTo>
                  <a:cubicBezTo>
                    <a:pt x="101" y="2707"/>
                    <a:pt x="126" y="2557"/>
                    <a:pt x="176" y="2407"/>
                  </a:cubicBezTo>
                  <a:cubicBezTo>
                    <a:pt x="227" y="2306"/>
                    <a:pt x="277" y="2206"/>
                    <a:pt x="352" y="2106"/>
                  </a:cubicBezTo>
                  <a:cubicBezTo>
                    <a:pt x="402" y="2006"/>
                    <a:pt x="477" y="1905"/>
                    <a:pt x="527" y="1780"/>
                  </a:cubicBezTo>
                  <a:cubicBezTo>
                    <a:pt x="628" y="1555"/>
                    <a:pt x="628" y="1304"/>
                    <a:pt x="552" y="1053"/>
                  </a:cubicBezTo>
                  <a:cubicBezTo>
                    <a:pt x="527" y="978"/>
                    <a:pt x="502" y="928"/>
                    <a:pt x="477" y="853"/>
                  </a:cubicBezTo>
                  <a:cubicBezTo>
                    <a:pt x="452" y="803"/>
                    <a:pt x="427" y="778"/>
                    <a:pt x="402" y="727"/>
                  </a:cubicBezTo>
                  <a:cubicBezTo>
                    <a:pt x="327" y="527"/>
                    <a:pt x="302" y="276"/>
                    <a:pt x="327" y="51"/>
                  </a:cubicBezTo>
                  <a:cubicBezTo>
                    <a:pt x="327" y="26"/>
                    <a:pt x="30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8438372" y="4114329"/>
              <a:ext cx="223681" cy="34955"/>
            </a:xfrm>
            <a:custGeom>
              <a:avLst/>
              <a:gdLst/>
              <a:ahLst/>
              <a:cxnLst/>
              <a:rect l="l" t="t" r="r" b="b"/>
              <a:pathLst>
                <a:path w="2758" h="431" extrusionOk="0">
                  <a:moveTo>
                    <a:pt x="984" y="1"/>
                  </a:moveTo>
                  <a:cubicBezTo>
                    <a:pt x="640" y="1"/>
                    <a:pt x="301" y="125"/>
                    <a:pt x="26" y="355"/>
                  </a:cubicBezTo>
                  <a:cubicBezTo>
                    <a:pt x="1" y="355"/>
                    <a:pt x="1" y="405"/>
                    <a:pt x="26" y="405"/>
                  </a:cubicBezTo>
                  <a:cubicBezTo>
                    <a:pt x="26" y="430"/>
                    <a:pt x="51" y="430"/>
                    <a:pt x="51" y="430"/>
                  </a:cubicBezTo>
                  <a:lnTo>
                    <a:pt x="76" y="430"/>
                  </a:lnTo>
                  <a:cubicBezTo>
                    <a:pt x="328" y="224"/>
                    <a:pt x="665" y="101"/>
                    <a:pt x="989" y="101"/>
                  </a:cubicBezTo>
                  <a:cubicBezTo>
                    <a:pt x="1019" y="101"/>
                    <a:pt x="1049" y="102"/>
                    <a:pt x="1078" y="104"/>
                  </a:cubicBezTo>
                  <a:cubicBezTo>
                    <a:pt x="1279" y="129"/>
                    <a:pt x="1479" y="180"/>
                    <a:pt x="1680" y="230"/>
                  </a:cubicBezTo>
                  <a:cubicBezTo>
                    <a:pt x="1730" y="255"/>
                    <a:pt x="1805" y="255"/>
                    <a:pt x="1880" y="280"/>
                  </a:cubicBezTo>
                  <a:cubicBezTo>
                    <a:pt x="2025" y="312"/>
                    <a:pt x="2210" y="354"/>
                    <a:pt x="2404" y="354"/>
                  </a:cubicBezTo>
                  <a:cubicBezTo>
                    <a:pt x="2513" y="354"/>
                    <a:pt x="2624" y="341"/>
                    <a:pt x="2732" y="305"/>
                  </a:cubicBezTo>
                  <a:cubicBezTo>
                    <a:pt x="2758" y="280"/>
                    <a:pt x="2758" y="255"/>
                    <a:pt x="2758" y="230"/>
                  </a:cubicBezTo>
                  <a:cubicBezTo>
                    <a:pt x="2758" y="205"/>
                    <a:pt x="2707" y="205"/>
                    <a:pt x="2682" y="205"/>
                  </a:cubicBezTo>
                  <a:cubicBezTo>
                    <a:pt x="2590" y="232"/>
                    <a:pt x="2491" y="243"/>
                    <a:pt x="2392" y="243"/>
                  </a:cubicBezTo>
                  <a:cubicBezTo>
                    <a:pt x="2221" y="243"/>
                    <a:pt x="2048" y="211"/>
                    <a:pt x="1905" y="180"/>
                  </a:cubicBezTo>
                  <a:cubicBezTo>
                    <a:pt x="1830" y="155"/>
                    <a:pt x="1755" y="155"/>
                    <a:pt x="1705" y="129"/>
                  </a:cubicBezTo>
                  <a:cubicBezTo>
                    <a:pt x="1504" y="79"/>
                    <a:pt x="1279" y="29"/>
                    <a:pt x="1078" y="4"/>
                  </a:cubicBezTo>
                  <a:cubicBezTo>
                    <a:pt x="1047" y="2"/>
                    <a:pt x="1015"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8474949" y="4282454"/>
              <a:ext cx="142416" cy="23358"/>
            </a:xfrm>
            <a:custGeom>
              <a:avLst/>
              <a:gdLst/>
              <a:ahLst/>
              <a:cxnLst/>
              <a:rect l="l" t="t" r="r" b="b"/>
              <a:pathLst>
                <a:path w="1756" h="288" extrusionOk="0">
                  <a:moveTo>
                    <a:pt x="1702" y="1"/>
                  </a:moveTo>
                  <a:cubicBezTo>
                    <a:pt x="1695" y="1"/>
                    <a:pt x="1687" y="4"/>
                    <a:pt x="1680" y="11"/>
                  </a:cubicBezTo>
                  <a:cubicBezTo>
                    <a:pt x="1513" y="78"/>
                    <a:pt x="1335" y="100"/>
                    <a:pt x="1153" y="100"/>
                  </a:cubicBezTo>
                  <a:cubicBezTo>
                    <a:pt x="1062" y="100"/>
                    <a:pt x="970" y="95"/>
                    <a:pt x="878" y="87"/>
                  </a:cubicBezTo>
                  <a:cubicBezTo>
                    <a:pt x="792" y="87"/>
                    <a:pt x="708" y="84"/>
                    <a:pt x="626" y="84"/>
                  </a:cubicBezTo>
                  <a:cubicBezTo>
                    <a:pt x="420" y="84"/>
                    <a:pt x="223" y="97"/>
                    <a:pt x="26" y="187"/>
                  </a:cubicBezTo>
                  <a:cubicBezTo>
                    <a:pt x="1" y="187"/>
                    <a:pt x="1" y="212"/>
                    <a:pt x="1" y="237"/>
                  </a:cubicBezTo>
                  <a:cubicBezTo>
                    <a:pt x="1" y="262"/>
                    <a:pt x="26" y="287"/>
                    <a:pt x="51" y="287"/>
                  </a:cubicBezTo>
                  <a:cubicBezTo>
                    <a:pt x="51" y="287"/>
                    <a:pt x="51" y="287"/>
                    <a:pt x="76" y="262"/>
                  </a:cubicBezTo>
                  <a:cubicBezTo>
                    <a:pt x="226" y="195"/>
                    <a:pt x="399" y="184"/>
                    <a:pt x="586" y="184"/>
                  </a:cubicBezTo>
                  <a:cubicBezTo>
                    <a:pt x="680" y="184"/>
                    <a:pt x="778" y="187"/>
                    <a:pt x="878" y="187"/>
                  </a:cubicBezTo>
                  <a:cubicBezTo>
                    <a:pt x="963" y="195"/>
                    <a:pt x="1051" y="200"/>
                    <a:pt x="1139" y="200"/>
                  </a:cubicBezTo>
                  <a:cubicBezTo>
                    <a:pt x="1337" y="200"/>
                    <a:pt x="1540" y="173"/>
                    <a:pt x="1730" y="87"/>
                  </a:cubicBezTo>
                  <a:cubicBezTo>
                    <a:pt x="1755" y="87"/>
                    <a:pt x="1755" y="61"/>
                    <a:pt x="1755" y="36"/>
                  </a:cubicBezTo>
                  <a:cubicBezTo>
                    <a:pt x="1737" y="19"/>
                    <a:pt x="1720" y="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8657916" y="4304189"/>
              <a:ext cx="30576" cy="64558"/>
            </a:xfrm>
            <a:custGeom>
              <a:avLst/>
              <a:gdLst/>
              <a:ahLst/>
              <a:cxnLst/>
              <a:rect l="l" t="t" r="r" b="b"/>
              <a:pathLst>
                <a:path w="377" h="796" extrusionOk="0">
                  <a:moveTo>
                    <a:pt x="63" y="0"/>
                  </a:moveTo>
                  <a:cubicBezTo>
                    <a:pt x="51" y="0"/>
                    <a:pt x="38" y="7"/>
                    <a:pt x="25" y="19"/>
                  </a:cubicBezTo>
                  <a:cubicBezTo>
                    <a:pt x="0" y="44"/>
                    <a:pt x="0" y="69"/>
                    <a:pt x="25" y="94"/>
                  </a:cubicBezTo>
                  <a:cubicBezTo>
                    <a:pt x="176" y="270"/>
                    <a:pt x="276" y="520"/>
                    <a:pt x="276" y="746"/>
                  </a:cubicBezTo>
                  <a:cubicBezTo>
                    <a:pt x="276" y="796"/>
                    <a:pt x="301" y="796"/>
                    <a:pt x="326" y="796"/>
                  </a:cubicBezTo>
                  <a:cubicBezTo>
                    <a:pt x="351" y="796"/>
                    <a:pt x="376" y="796"/>
                    <a:pt x="376" y="746"/>
                  </a:cubicBezTo>
                  <a:cubicBezTo>
                    <a:pt x="376" y="495"/>
                    <a:pt x="276" y="220"/>
                    <a:pt x="101" y="19"/>
                  </a:cubicBezTo>
                  <a:cubicBezTo>
                    <a:pt x="88" y="7"/>
                    <a:pt x="7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8519718" y="4375964"/>
              <a:ext cx="28548" cy="88321"/>
            </a:xfrm>
            <a:custGeom>
              <a:avLst/>
              <a:gdLst/>
              <a:ahLst/>
              <a:cxnLst/>
              <a:rect l="l" t="t" r="r" b="b"/>
              <a:pathLst>
                <a:path w="352" h="1089" extrusionOk="0">
                  <a:moveTo>
                    <a:pt x="295" y="0"/>
                  </a:moveTo>
                  <a:cubicBezTo>
                    <a:pt x="273" y="0"/>
                    <a:pt x="251" y="11"/>
                    <a:pt x="251" y="11"/>
                  </a:cubicBezTo>
                  <a:cubicBezTo>
                    <a:pt x="201" y="137"/>
                    <a:pt x="125" y="287"/>
                    <a:pt x="100" y="437"/>
                  </a:cubicBezTo>
                  <a:cubicBezTo>
                    <a:pt x="100" y="487"/>
                    <a:pt x="100" y="563"/>
                    <a:pt x="100" y="638"/>
                  </a:cubicBezTo>
                  <a:cubicBezTo>
                    <a:pt x="100" y="788"/>
                    <a:pt x="100" y="913"/>
                    <a:pt x="25" y="1014"/>
                  </a:cubicBezTo>
                  <a:cubicBezTo>
                    <a:pt x="0" y="1039"/>
                    <a:pt x="25" y="1064"/>
                    <a:pt x="25" y="1089"/>
                  </a:cubicBezTo>
                  <a:lnTo>
                    <a:pt x="100" y="1089"/>
                  </a:lnTo>
                  <a:cubicBezTo>
                    <a:pt x="201" y="964"/>
                    <a:pt x="201" y="788"/>
                    <a:pt x="201" y="638"/>
                  </a:cubicBezTo>
                  <a:cubicBezTo>
                    <a:pt x="201" y="588"/>
                    <a:pt x="201" y="512"/>
                    <a:pt x="201" y="437"/>
                  </a:cubicBezTo>
                  <a:cubicBezTo>
                    <a:pt x="226" y="312"/>
                    <a:pt x="276" y="187"/>
                    <a:pt x="351" y="61"/>
                  </a:cubicBezTo>
                  <a:cubicBezTo>
                    <a:pt x="351" y="36"/>
                    <a:pt x="351" y="11"/>
                    <a:pt x="326" y="11"/>
                  </a:cubicBezTo>
                  <a:cubicBezTo>
                    <a:pt x="318" y="3"/>
                    <a:pt x="306"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8231075" y="1163757"/>
              <a:ext cx="1366009" cy="1129677"/>
            </a:xfrm>
            <a:custGeom>
              <a:avLst/>
              <a:gdLst/>
              <a:ahLst/>
              <a:cxnLst/>
              <a:rect l="l" t="t" r="r" b="b"/>
              <a:pathLst>
                <a:path w="16843" h="13929" extrusionOk="0">
                  <a:moveTo>
                    <a:pt x="3551" y="1"/>
                  </a:moveTo>
                  <a:cubicBezTo>
                    <a:pt x="3275" y="1"/>
                    <a:pt x="2998" y="41"/>
                    <a:pt x="2732" y="119"/>
                  </a:cubicBezTo>
                  <a:cubicBezTo>
                    <a:pt x="2331" y="270"/>
                    <a:pt x="2005" y="621"/>
                    <a:pt x="1704" y="946"/>
                  </a:cubicBezTo>
                  <a:cubicBezTo>
                    <a:pt x="1529" y="1147"/>
                    <a:pt x="1329" y="1372"/>
                    <a:pt x="1128" y="1523"/>
                  </a:cubicBezTo>
                  <a:cubicBezTo>
                    <a:pt x="401" y="2049"/>
                    <a:pt x="0" y="2826"/>
                    <a:pt x="75" y="3578"/>
                  </a:cubicBezTo>
                  <a:cubicBezTo>
                    <a:pt x="100" y="4054"/>
                    <a:pt x="351" y="4505"/>
                    <a:pt x="552" y="4881"/>
                  </a:cubicBezTo>
                  <a:cubicBezTo>
                    <a:pt x="1078" y="5884"/>
                    <a:pt x="1629" y="6786"/>
                    <a:pt x="2607" y="7137"/>
                  </a:cubicBezTo>
                  <a:cubicBezTo>
                    <a:pt x="2807" y="7212"/>
                    <a:pt x="3058" y="7262"/>
                    <a:pt x="3283" y="7312"/>
                  </a:cubicBezTo>
                  <a:cubicBezTo>
                    <a:pt x="3684" y="7387"/>
                    <a:pt x="4060" y="7438"/>
                    <a:pt x="4361" y="7713"/>
                  </a:cubicBezTo>
                  <a:cubicBezTo>
                    <a:pt x="4512" y="7839"/>
                    <a:pt x="4637" y="8014"/>
                    <a:pt x="4737" y="8164"/>
                  </a:cubicBezTo>
                  <a:lnTo>
                    <a:pt x="5389" y="9167"/>
                  </a:lnTo>
                  <a:cubicBezTo>
                    <a:pt x="5765" y="9743"/>
                    <a:pt x="6166" y="10119"/>
                    <a:pt x="6717" y="10395"/>
                  </a:cubicBezTo>
                  <a:cubicBezTo>
                    <a:pt x="7052" y="10575"/>
                    <a:pt x="7422" y="10640"/>
                    <a:pt x="7812" y="10640"/>
                  </a:cubicBezTo>
                  <a:cubicBezTo>
                    <a:pt x="8239" y="10640"/>
                    <a:pt x="8690" y="10562"/>
                    <a:pt x="9148" y="10470"/>
                  </a:cubicBezTo>
                  <a:lnTo>
                    <a:pt x="10101" y="10295"/>
                  </a:lnTo>
                  <a:lnTo>
                    <a:pt x="10101" y="10295"/>
                  </a:lnTo>
                  <a:cubicBezTo>
                    <a:pt x="10126" y="10345"/>
                    <a:pt x="10075" y="10420"/>
                    <a:pt x="10050" y="10495"/>
                  </a:cubicBezTo>
                  <a:cubicBezTo>
                    <a:pt x="9900" y="10771"/>
                    <a:pt x="9624" y="10997"/>
                    <a:pt x="9374" y="11197"/>
                  </a:cubicBezTo>
                  <a:cubicBezTo>
                    <a:pt x="9048" y="11498"/>
                    <a:pt x="8697" y="11799"/>
                    <a:pt x="8597" y="12225"/>
                  </a:cubicBezTo>
                  <a:cubicBezTo>
                    <a:pt x="8547" y="12400"/>
                    <a:pt x="8547" y="12651"/>
                    <a:pt x="8722" y="12751"/>
                  </a:cubicBezTo>
                  <a:cubicBezTo>
                    <a:pt x="8797" y="12801"/>
                    <a:pt x="8898" y="12801"/>
                    <a:pt x="8998" y="12801"/>
                  </a:cubicBezTo>
                  <a:lnTo>
                    <a:pt x="9023" y="12826"/>
                  </a:lnTo>
                  <a:cubicBezTo>
                    <a:pt x="9474" y="12851"/>
                    <a:pt x="9875" y="13077"/>
                    <a:pt x="10301" y="13352"/>
                  </a:cubicBezTo>
                  <a:cubicBezTo>
                    <a:pt x="10627" y="13553"/>
                    <a:pt x="10953" y="13753"/>
                    <a:pt x="11329" y="13854"/>
                  </a:cubicBezTo>
                  <a:cubicBezTo>
                    <a:pt x="11554" y="13904"/>
                    <a:pt x="11755" y="13929"/>
                    <a:pt x="11955" y="13929"/>
                  </a:cubicBezTo>
                  <a:cubicBezTo>
                    <a:pt x="12181" y="13929"/>
                    <a:pt x="12381" y="13904"/>
                    <a:pt x="12607" y="13879"/>
                  </a:cubicBezTo>
                  <a:cubicBezTo>
                    <a:pt x="13083" y="13829"/>
                    <a:pt x="13609" y="13804"/>
                    <a:pt x="14060" y="13578"/>
                  </a:cubicBezTo>
                  <a:cubicBezTo>
                    <a:pt x="14211" y="13503"/>
                    <a:pt x="14336" y="13428"/>
                    <a:pt x="14461" y="13352"/>
                  </a:cubicBezTo>
                  <a:cubicBezTo>
                    <a:pt x="14537" y="13327"/>
                    <a:pt x="14587" y="13277"/>
                    <a:pt x="14662" y="13227"/>
                  </a:cubicBezTo>
                  <a:cubicBezTo>
                    <a:pt x="15218" y="12916"/>
                    <a:pt x="15873" y="12742"/>
                    <a:pt x="16539" y="12742"/>
                  </a:cubicBezTo>
                  <a:cubicBezTo>
                    <a:pt x="16623" y="12742"/>
                    <a:pt x="16708" y="12745"/>
                    <a:pt x="16792" y="12751"/>
                  </a:cubicBezTo>
                  <a:cubicBezTo>
                    <a:pt x="16817" y="12751"/>
                    <a:pt x="16842" y="12726"/>
                    <a:pt x="16842" y="12676"/>
                  </a:cubicBezTo>
                  <a:cubicBezTo>
                    <a:pt x="16842" y="12651"/>
                    <a:pt x="16817" y="12626"/>
                    <a:pt x="16792" y="12626"/>
                  </a:cubicBezTo>
                  <a:cubicBezTo>
                    <a:pt x="16716" y="12620"/>
                    <a:pt x="16639" y="12618"/>
                    <a:pt x="16561" y="12618"/>
                  </a:cubicBezTo>
                  <a:cubicBezTo>
                    <a:pt x="15883" y="12618"/>
                    <a:pt x="15197" y="12812"/>
                    <a:pt x="14612" y="13127"/>
                  </a:cubicBezTo>
                  <a:cubicBezTo>
                    <a:pt x="14537" y="13177"/>
                    <a:pt x="14461" y="13202"/>
                    <a:pt x="14386" y="13252"/>
                  </a:cubicBezTo>
                  <a:cubicBezTo>
                    <a:pt x="14261" y="13327"/>
                    <a:pt x="14136" y="13403"/>
                    <a:pt x="14010" y="13478"/>
                  </a:cubicBezTo>
                  <a:cubicBezTo>
                    <a:pt x="13584" y="13678"/>
                    <a:pt x="13083" y="13728"/>
                    <a:pt x="12607" y="13753"/>
                  </a:cubicBezTo>
                  <a:cubicBezTo>
                    <a:pt x="12394" y="13778"/>
                    <a:pt x="12181" y="13797"/>
                    <a:pt x="11974" y="13797"/>
                  </a:cubicBezTo>
                  <a:cubicBezTo>
                    <a:pt x="11767" y="13797"/>
                    <a:pt x="11567" y="13778"/>
                    <a:pt x="11379" y="13728"/>
                  </a:cubicBezTo>
                  <a:cubicBezTo>
                    <a:pt x="11003" y="13628"/>
                    <a:pt x="10677" y="13428"/>
                    <a:pt x="10351" y="13227"/>
                  </a:cubicBezTo>
                  <a:cubicBezTo>
                    <a:pt x="9950" y="12976"/>
                    <a:pt x="9524" y="12726"/>
                    <a:pt x="9023" y="12701"/>
                  </a:cubicBezTo>
                  <a:lnTo>
                    <a:pt x="8998" y="12701"/>
                  </a:lnTo>
                  <a:cubicBezTo>
                    <a:pt x="8923" y="12701"/>
                    <a:pt x="8847" y="12676"/>
                    <a:pt x="8772" y="12651"/>
                  </a:cubicBezTo>
                  <a:cubicBezTo>
                    <a:pt x="8672" y="12575"/>
                    <a:pt x="8672" y="12400"/>
                    <a:pt x="8697" y="12250"/>
                  </a:cubicBezTo>
                  <a:cubicBezTo>
                    <a:pt x="8822" y="11849"/>
                    <a:pt x="9123" y="11598"/>
                    <a:pt x="9449" y="11297"/>
                  </a:cubicBezTo>
                  <a:cubicBezTo>
                    <a:pt x="9725" y="11072"/>
                    <a:pt x="9975" y="10846"/>
                    <a:pt x="10151" y="10545"/>
                  </a:cubicBezTo>
                  <a:cubicBezTo>
                    <a:pt x="10251" y="10395"/>
                    <a:pt x="10251" y="10245"/>
                    <a:pt x="10151" y="10195"/>
                  </a:cubicBezTo>
                  <a:cubicBezTo>
                    <a:pt x="10151" y="10169"/>
                    <a:pt x="10126" y="10169"/>
                    <a:pt x="10126" y="10169"/>
                  </a:cubicBezTo>
                  <a:lnTo>
                    <a:pt x="9123" y="10370"/>
                  </a:lnTo>
                  <a:cubicBezTo>
                    <a:pt x="8676" y="10449"/>
                    <a:pt x="8236" y="10521"/>
                    <a:pt x="7821" y="10521"/>
                  </a:cubicBezTo>
                  <a:cubicBezTo>
                    <a:pt x="7445" y="10521"/>
                    <a:pt x="7089" y="10462"/>
                    <a:pt x="6767" y="10295"/>
                  </a:cubicBezTo>
                  <a:cubicBezTo>
                    <a:pt x="6241" y="10019"/>
                    <a:pt x="5865" y="9668"/>
                    <a:pt x="5489" y="9092"/>
                  </a:cubicBezTo>
                  <a:lnTo>
                    <a:pt x="4837" y="8114"/>
                  </a:lnTo>
                  <a:cubicBezTo>
                    <a:pt x="4712" y="7939"/>
                    <a:pt x="4612" y="7763"/>
                    <a:pt x="4436" y="7613"/>
                  </a:cubicBezTo>
                  <a:cubicBezTo>
                    <a:pt x="4111" y="7337"/>
                    <a:pt x="3710" y="7262"/>
                    <a:pt x="3283" y="7187"/>
                  </a:cubicBezTo>
                  <a:cubicBezTo>
                    <a:pt x="3083" y="7137"/>
                    <a:pt x="2832" y="7087"/>
                    <a:pt x="2632" y="7037"/>
                  </a:cubicBezTo>
                  <a:cubicBezTo>
                    <a:pt x="1730" y="6711"/>
                    <a:pt x="1178" y="5809"/>
                    <a:pt x="677" y="4831"/>
                  </a:cubicBezTo>
                  <a:cubicBezTo>
                    <a:pt x="451" y="4455"/>
                    <a:pt x="226" y="4004"/>
                    <a:pt x="201" y="3553"/>
                  </a:cubicBezTo>
                  <a:cubicBezTo>
                    <a:pt x="126" y="2851"/>
                    <a:pt x="501" y="2124"/>
                    <a:pt x="1203" y="1623"/>
                  </a:cubicBezTo>
                  <a:cubicBezTo>
                    <a:pt x="1404" y="1448"/>
                    <a:pt x="1604" y="1247"/>
                    <a:pt x="1805" y="1022"/>
                  </a:cubicBezTo>
                  <a:cubicBezTo>
                    <a:pt x="2080" y="696"/>
                    <a:pt x="2381" y="370"/>
                    <a:pt x="2782" y="245"/>
                  </a:cubicBezTo>
                  <a:cubicBezTo>
                    <a:pt x="3033" y="164"/>
                    <a:pt x="3299" y="124"/>
                    <a:pt x="3568" y="124"/>
                  </a:cubicBezTo>
                  <a:cubicBezTo>
                    <a:pt x="3970" y="124"/>
                    <a:pt x="4376" y="215"/>
                    <a:pt x="4737" y="395"/>
                  </a:cubicBezTo>
                  <a:cubicBezTo>
                    <a:pt x="4812" y="420"/>
                    <a:pt x="4887" y="470"/>
                    <a:pt x="4963" y="495"/>
                  </a:cubicBezTo>
                  <a:cubicBezTo>
                    <a:pt x="5088" y="570"/>
                    <a:pt x="5238" y="671"/>
                    <a:pt x="5389" y="721"/>
                  </a:cubicBezTo>
                  <a:cubicBezTo>
                    <a:pt x="5589" y="796"/>
                    <a:pt x="5815" y="796"/>
                    <a:pt x="6040" y="821"/>
                  </a:cubicBezTo>
                  <a:cubicBezTo>
                    <a:pt x="6116" y="821"/>
                    <a:pt x="6216" y="846"/>
                    <a:pt x="6291" y="846"/>
                  </a:cubicBezTo>
                  <a:cubicBezTo>
                    <a:pt x="6441" y="871"/>
                    <a:pt x="6567" y="896"/>
                    <a:pt x="6717" y="921"/>
                  </a:cubicBezTo>
                  <a:cubicBezTo>
                    <a:pt x="6724" y="929"/>
                    <a:pt x="6734" y="932"/>
                    <a:pt x="6744" y="932"/>
                  </a:cubicBezTo>
                  <a:cubicBezTo>
                    <a:pt x="6767" y="932"/>
                    <a:pt x="6792" y="914"/>
                    <a:pt x="6792" y="896"/>
                  </a:cubicBezTo>
                  <a:cubicBezTo>
                    <a:pt x="6792" y="846"/>
                    <a:pt x="6767" y="821"/>
                    <a:pt x="6742" y="821"/>
                  </a:cubicBezTo>
                  <a:cubicBezTo>
                    <a:pt x="6592" y="771"/>
                    <a:pt x="6466" y="746"/>
                    <a:pt x="6316" y="721"/>
                  </a:cubicBezTo>
                  <a:cubicBezTo>
                    <a:pt x="6216" y="721"/>
                    <a:pt x="6141" y="721"/>
                    <a:pt x="6040" y="696"/>
                  </a:cubicBezTo>
                  <a:cubicBezTo>
                    <a:pt x="5815" y="671"/>
                    <a:pt x="5614" y="671"/>
                    <a:pt x="5439" y="595"/>
                  </a:cubicBezTo>
                  <a:cubicBezTo>
                    <a:pt x="5288" y="545"/>
                    <a:pt x="5163" y="470"/>
                    <a:pt x="5013" y="395"/>
                  </a:cubicBezTo>
                  <a:cubicBezTo>
                    <a:pt x="4938" y="370"/>
                    <a:pt x="4862" y="320"/>
                    <a:pt x="4787" y="295"/>
                  </a:cubicBezTo>
                  <a:cubicBezTo>
                    <a:pt x="4406" y="97"/>
                    <a:pt x="397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9367316" y="1572998"/>
              <a:ext cx="272423" cy="608674"/>
            </a:xfrm>
            <a:custGeom>
              <a:avLst/>
              <a:gdLst/>
              <a:ahLst/>
              <a:cxnLst/>
              <a:rect l="l" t="t" r="r" b="b"/>
              <a:pathLst>
                <a:path w="3359" h="7505" extrusionOk="0">
                  <a:moveTo>
                    <a:pt x="79" y="0"/>
                  </a:moveTo>
                  <a:cubicBezTo>
                    <a:pt x="61" y="0"/>
                    <a:pt x="43" y="18"/>
                    <a:pt x="25" y="36"/>
                  </a:cubicBezTo>
                  <a:cubicBezTo>
                    <a:pt x="0" y="61"/>
                    <a:pt x="25" y="86"/>
                    <a:pt x="50" y="111"/>
                  </a:cubicBezTo>
                  <a:cubicBezTo>
                    <a:pt x="777" y="487"/>
                    <a:pt x="1329" y="1164"/>
                    <a:pt x="1554" y="1915"/>
                  </a:cubicBezTo>
                  <a:cubicBezTo>
                    <a:pt x="1604" y="2066"/>
                    <a:pt x="1629" y="2216"/>
                    <a:pt x="1654" y="2367"/>
                  </a:cubicBezTo>
                  <a:cubicBezTo>
                    <a:pt x="1705" y="2542"/>
                    <a:pt x="1730" y="2717"/>
                    <a:pt x="1780" y="2868"/>
                  </a:cubicBezTo>
                  <a:cubicBezTo>
                    <a:pt x="1905" y="3244"/>
                    <a:pt x="2081" y="3595"/>
                    <a:pt x="2281" y="3946"/>
                  </a:cubicBezTo>
                  <a:lnTo>
                    <a:pt x="2331" y="4021"/>
                  </a:lnTo>
                  <a:cubicBezTo>
                    <a:pt x="2557" y="4397"/>
                    <a:pt x="2782" y="4773"/>
                    <a:pt x="2908" y="5174"/>
                  </a:cubicBezTo>
                  <a:cubicBezTo>
                    <a:pt x="2983" y="5499"/>
                    <a:pt x="3033" y="5825"/>
                    <a:pt x="3083" y="6151"/>
                  </a:cubicBezTo>
                  <a:lnTo>
                    <a:pt x="3233" y="7454"/>
                  </a:lnTo>
                  <a:cubicBezTo>
                    <a:pt x="3233" y="7479"/>
                    <a:pt x="3258" y="7504"/>
                    <a:pt x="3284" y="7504"/>
                  </a:cubicBezTo>
                  <a:lnTo>
                    <a:pt x="3309" y="7504"/>
                  </a:lnTo>
                  <a:cubicBezTo>
                    <a:pt x="3334" y="7504"/>
                    <a:pt x="3359" y="7454"/>
                    <a:pt x="3359" y="7429"/>
                  </a:cubicBezTo>
                  <a:lnTo>
                    <a:pt x="3183" y="6126"/>
                  </a:lnTo>
                  <a:cubicBezTo>
                    <a:pt x="3158" y="5800"/>
                    <a:pt x="3108" y="5474"/>
                    <a:pt x="3008" y="5149"/>
                  </a:cubicBezTo>
                  <a:cubicBezTo>
                    <a:pt x="2883" y="4722"/>
                    <a:pt x="2657" y="4321"/>
                    <a:pt x="2431" y="3971"/>
                  </a:cubicBezTo>
                  <a:lnTo>
                    <a:pt x="2381" y="3870"/>
                  </a:lnTo>
                  <a:cubicBezTo>
                    <a:pt x="2181" y="3544"/>
                    <a:pt x="2005" y="3194"/>
                    <a:pt x="1905" y="2843"/>
                  </a:cubicBezTo>
                  <a:cubicBezTo>
                    <a:pt x="1855" y="2667"/>
                    <a:pt x="1805" y="2517"/>
                    <a:pt x="1780" y="2341"/>
                  </a:cubicBezTo>
                  <a:cubicBezTo>
                    <a:pt x="1755" y="2191"/>
                    <a:pt x="1705" y="2041"/>
                    <a:pt x="1680" y="1890"/>
                  </a:cubicBezTo>
                  <a:cubicBezTo>
                    <a:pt x="1454" y="1088"/>
                    <a:pt x="852" y="387"/>
                    <a:pt x="101" y="11"/>
                  </a:cubicBezTo>
                  <a:cubicBezTo>
                    <a:pt x="93" y="3"/>
                    <a:pt x="86"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9214844" y="1557588"/>
              <a:ext cx="85482" cy="113868"/>
            </a:xfrm>
            <a:custGeom>
              <a:avLst/>
              <a:gdLst/>
              <a:ahLst/>
              <a:cxnLst/>
              <a:rect l="l" t="t" r="r" b="b"/>
              <a:pathLst>
                <a:path w="1054" h="1404" extrusionOk="0">
                  <a:moveTo>
                    <a:pt x="101" y="0"/>
                  </a:moveTo>
                  <a:lnTo>
                    <a:pt x="51" y="25"/>
                  </a:lnTo>
                  <a:lnTo>
                    <a:pt x="1" y="75"/>
                  </a:lnTo>
                  <a:cubicBezTo>
                    <a:pt x="76" y="151"/>
                    <a:pt x="126" y="201"/>
                    <a:pt x="176" y="251"/>
                  </a:cubicBezTo>
                  <a:cubicBezTo>
                    <a:pt x="477" y="577"/>
                    <a:pt x="727" y="953"/>
                    <a:pt x="928" y="1354"/>
                  </a:cubicBezTo>
                  <a:cubicBezTo>
                    <a:pt x="928" y="1379"/>
                    <a:pt x="953" y="1404"/>
                    <a:pt x="978" y="1404"/>
                  </a:cubicBezTo>
                  <a:lnTo>
                    <a:pt x="1003" y="1404"/>
                  </a:lnTo>
                  <a:cubicBezTo>
                    <a:pt x="1028" y="1379"/>
                    <a:pt x="1053" y="1354"/>
                    <a:pt x="1028" y="1328"/>
                  </a:cubicBezTo>
                  <a:cubicBezTo>
                    <a:pt x="1003" y="1153"/>
                    <a:pt x="978" y="953"/>
                    <a:pt x="953" y="777"/>
                  </a:cubicBezTo>
                  <a:cubicBezTo>
                    <a:pt x="928" y="602"/>
                    <a:pt x="928" y="401"/>
                    <a:pt x="878" y="226"/>
                  </a:cubicBezTo>
                  <a:cubicBezTo>
                    <a:pt x="878" y="201"/>
                    <a:pt x="878" y="151"/>
                    <a:pt x="903" y="100"/>
                  </a:cubicBezTo>
                  <a:cubicBezTo>
                    <a:pt x="903" y="75"/>
                    <a:pt x="878" y="50"/>
                    <a:pt x="853" y="25"/>
                  </a:cubicBezTo>
                  <a:cubicBezTo>
                    <a:pt x="828" y="25"/>
                    <a:pt x="778" y="50"/>
                    <a:pt x="778" y="75"/>
                  </a:cubicBezTo>
                  <a:cubicBezTo>
                    <a:pt x="752" y="125"/>
                    <a:pt x="752" y="201"/>
                    <a:pt x="778" y="251"/>
                  </a:cubicBezTo>
                  <a:cubicBezTo>
                    <a:pt x="803" y="426"/>
                    <a:pt x="828" y="602"/>
                    <a:pt x="853" y="802"/>
                  </a:cubicBezTo>
                  <a:cubicBezTo>
                    <a:pt x="853" y="852"/>
                    <a:pt x="853" y="927"/>
                    <a:pt x="878" y="1003"/>
                  </a:cubicBezTo>
                  <a:cubicBezTo>
                    <a:pt x="702" y="702"/>
                    <a:pt x="502" y="426"/>
                    <a:pt x="276" y="176"/>
                  </a:cubicBezTo>
                  <a:cubicBezTo>
                    <a:pt x="201" y="125"/>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9048179" y="1382732"/>
              <a:ext cx="103730" cy="79399"/>
            </a:xfrm>
            <a:custGeom>
              <a:avLst/>
              <a:gdLst/>
              <a:ahLst/>
              <a:cxnLst/>
              <a:rect l="l" t="t" r="r" b="b"/>
              <a:pathLst>
                <a:path w="1279" h="979" extrusionOk="0">
                  <a:moveTo>
                    <a:pt x="101" y="1"/>
                  </a:moveTo>
                  <a:cubicBezTo>
                    <a:pt x="76" y="1"/>
                    <a:pt x="26" y="1"/>
                    <a:pt x="26" y="26"/>
                  </a:cubicBezTo>
                  <a:cubicBezTo>
                    <a:pt x="0" y="76"/>
                    <a:pt x="26" y="101"/>
                    <a:pt x="51" y="126"/>
                  </a:cubicBezTo>
                  <a:cubicBezTo>
                    <a:pt x="477" y="301"/>
                    <a:pt x="903" y="627"/>
                    <a:pt x="1153" y="953"/>
                  </a:cubicBezTo>
                  <a:cubicBezTo>
                    <a:pt x="1178" y="953"/>
                    <a:pt x="1203" y="978"/>
                    <a:pt x="1203" y="978"/>
                  </a:cubicBezTo>
                  <a:cubicBezTo>
                    <a:pt x="1229" y="978"/>
                    <a:pt x="1229" y="978"/>
                    <a:pt x="1254" y="953"/>
                  </a:cubicBezTo>
                  <a:cubicBezTo>
                    <a:pt x="1279" y="928"/>
                    <a:pt x="1279" y="903"/>
                    <a:pt x="1254" y="878"/>
                  </a:cubicBezTo>
                  <a:cubicBezTo>
                    <a:pt x="978" y="527"/>
                    <a:pt x="552" y="20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8930257" y="1694407"/>
              <a:ext cx="829435" cy="1129596"/>
            </a:xfrm>
            <a:custGeom>
              <a:avLst/>
              <a:gdLst/>
              <a:ahLst/>
              <a:cxnLst/>
              <a:rect l="l" t="t" r="r" b="b"/>
              <a:pathLst>
                <a:path w="10227" h="13928" extrusionOk="0">
                  <a:moveTo>
                    <a:pt x="70" y="1"/>
                  </a:moveTo>
                  <a:cubicBezTo>
                    <a:pt x="55" y="1"/>
                    <a:pt x="41" y="13"/>
                    <a:pt x="26" y="42"/>
                  </a:cubicBezTo>
                  <a:cubicBezTo>
                    <a:pt x="1" y="68"/>
                    <a:pt x="26" y="93"/>
                    <a:pt x="51" y="118"/>
                  </a:cubicBezTo>
                  <a:cubicBezTo>
                    <a:pt x="627" y="544"/>
                    <a:pt x="1304" y="870"/>
                    <a:pt x="1981" y="1170"/>
                  </a:cubicBezTo>
                  <a:cubicBezTo>
                    <a:pt x="2407" y="1396"/>
                    <a:pt x="2883" y="1621"/>
                    <a:pt x="3309" y="1872"/>
                  </a:cubicBezTo>
                  <a:cubicBezTo>
                    <a:pt x="4086" y="2323"/>
                    <a:pt x="4863" y="2850"/>
                    <a:pt x="5490" y="3376"/>
                  </a:cubicBezTo>
                  <a:cubicBezTo>
                    <a:pt x="5790" y="3601"/>
                    <a:pt x="6091" y="3902"/>
                    <a:pt x="6367" y="4128"/>
                  </a:cubicBezTo>
                  <a:lnTo>
                    <a:pt x="6417" y="4178"/>
                  </a:lnTo>
                  <a:cubicBezTo>
                    <a:pt x="7344" y="5030"/>
                    <a:pt x="7996" y="5882"/>
                    <a:pt x="8547" y="6910"/>
                  </a:cubicBezTo>
                  <a:cubicBezTo>
                    <a:pt x="9299" y="8363"/>
                    <a:pt x="9475" y="9867"/>
                    <a:pt x="8998" y="10970"/>
                  </a:cubicBezTo>
                  <a:cubicBezTo>
                    <a:pt x="8898" y="11195"/>
                    <a:pt x="8773" y="11421"/>
                    <a:pt x="8647" y="11647"/>
                  </a:cubicBezTo>
                  <a:cubicBezTo>
                    <a:pt x="8547" y="11847"/>
                    <a:pt x="8422" y="12048"/>
                    <a:pt x="8322" y="12273"/>
                  </a:cubicBezTo>
                  <a:cubicBezTo>
                    <a:pt x="8297" y="12298"/>
                    <a:pt x="8322" y="12323"/>
                    <a:pt x="8347" y="12348"/>
                  </a:cubicBezTo>
                  <a:cubicBezTo>
                    <a:pt x="8372" y="12348"/>
                    <a:pt x="8422" y="12348"/>
                    <a:pt x="8422" y="12323"/>
                  </a:cubicBezTo>
                  <a:cubicBezTo>
                    <a:pt x="8522" y="12098"/>
                    <a:pt x="8647" y="11897"/>
                    <a:pt x="8748" y="11697"/>
                  </a:cubicBezTo>
                  <a:cubicBezTo>
                    <a:pt x="8873" y="11496"/>
                    <a:pt x="9023" y="11271"/>
                    <a:pt x="9124" y="11020"/>
                  </a:cubicBezTo>
                  <a:cubicBezTo>
                    <a:pt x="9600" y="9892"/>
                    <a:pt x="9424" y="8338"/>
                    <a:pt x="8647" y="6860"/>
                  </a:cubicBezTo>
                  <a:cubicBezTo>
                    <a:pt x="8096" y="5807"/>
                    <a:pt x="7444" y="4955"/>
                    <a:pt x="6492" y="4103"/>
                  </a:cubicBezTo>
                  <a:lnTo>
                    <a:pt x="6442" y="4053"/>
                  </a:lnTo>
                  <a:cubicBezTo>
                    <a:pt x="6166" y="3802"/>
                    <a:pt x="5866" y="3526"/>
                    <a:pt x="5565" y="3276"/>
                  </a:cubicBezTo>
                  <a:cubicBezTo>
                    <a:pt x="4913" y="2749"/>
                    <a:pt x="4136" y="2223"/>
                    <a:pt x="3384" y="1772"/>
                  </a:cubicBezTo>
                  <a:cubicBezTo>
                    <a:pt x="2933" y="1521"/>
                    <a:pt x="2482" y="1296"/>
                    <a:pt x="2031" y="1070"/>
                  </a:cubicBezTo>
                  <a:cubicBezTo>
                    <a:pt x="1655" y="895"/>
                    <a:pt x="1304" y="719"/>
                    <a:pt x="953" y="544"/>
                  </a:cubicBezTo>
                  <a:lnTo>
                    <a:pt x="953" y="544"/>
                  </a:lnTo>
                  <a:cubicBezTo>
                    <a:pt x="1028" y="569"/>
                    <a:pt x="1104" y="619"/>
                    <a:pt x="1179" y="644"/>
                  </a:cubicBezTo>
                  <a:cubicBezTo>
                    <a:pt x="1555" y="819"/>
                    <a:pt x="1956" y="995"/>
                    <a:pt x="2332" y="1170"/>
                  </a:cubicBezTo>
                  <a:cubicBezTo>
                    <a:pt x="2908" y="1446"/>
                    <a:pt x="3510" y="1722"/>
                    <a:pt x="4086" y="2047"/>
                  </a:cubicBezTo>
                  <a:cubicBezTo>
                    <a:pt x="5439" y="2799"/>
                    <a:pt x="6693" y="3752"/>
                    <a:pt x="7745" y="4905"/>
                  </a:cubicBezTo>
                  <a:cubicBezTo>
                    <a:pt x="8572" y="5782"/>
                    <a:pt x="9124" y="6609"/>
                    <a:pt x="9449" y="7436"/>
                  </a:cubicBezTo>
                  <a:cubicBezTo>
                    <a:pt x="9650" y="7962"/>
                    <a:pt x="9775" y="8564"/>
                    <a:pt x="9876" y="9316"/>
                  </a:cubicBezTo>
                  <a:cubicBezTo>
                    <a:pt x="10001" y="10218"/>
                    <a:pt x="10026" y="11145"/>
                    <a:pt x="10076" y="12048"/>
                  </a:cubicBezTo>
                  <a:cubicBezTo>
                    <a:pt x="10101" y="12649"/>
                    <a:pt x="10101" y="13276"/>
                    <a:pt x="9725" y="13677"/>
                  </a:cubicBezTo>
                  <a:cubicBezTo>
                    <a:pt x="9650" y="13777"/>
                    <a:pt x="9575" y="13802"/>
                    <a:pt x="9500" y="13802"/>
                  </a:cubicBezTo>
                  <a:cubicBezTo>
                    <a:pt x="9475" y="13827"/>
                    <a:pt x="9449" y="13852"/>
                    <a:pt x="9449" y="13877"/>
                  </a:cubicBezTo>
                  <a:cubicBezTo>
                    <a:pt x="9449" y="13902"/>
                    <a:pt x="9475" y="13927"/>
                    <a:pt x="9500" y="13927"/>
                  </a:cubicBezTo>
                  <a:cubicBezTo>
                    <a:pt x="9600" y="13927"/>
                    <a:pt x="9700" y="13877"/>
                    <a:pt x="9800" y="13752"/>
                  </a:cubicBezTo>
                  <a:cubicBezTo>
                    <a:pt x="10201" y="13326"/>
                    <a:pt x="10226" y="12674"/>
                    <a:pt x="10201" y="12048"/>
                  </a:cubicBezTo>
                  <a:cubicBezTo>
                    <a:pt x="10151" y="11145"/>
                    <a:pt x="10126" y="10218"/>
                    <a:pt x="10001" y="9291"/>
                  </a:cubicBezTo>
                  <a:cubicBezTo>
                    <a:pt x="9901" y="8539"/>
                    <a:pt x="9750" y="7937"/>
                    <a:pt x="9550" y="7386"/>
                  </a:cubicBezTo>
                  <a:cubicBezTo>
                    <a:pt x="9224" y="6559"/>
                    <a:pt x="8673" y="5707"/>
                    <a:pt x="7820" y="4829"/>
                  </a:cubicBezTo>
                  <a:cubicBezTo>
                    <a:pt x="6768" y="3677"/>
                    <a:pt x="5515" y="2699"/>
                    <a:pt x="4136" y="1947"/>
                  </a:cubicBezTo>
                  <a:cubicBezTo>
                    <a:pt x="3560" y="1621"/>
                    <a:pt x="2958" y="1346"/>
                    <a:pt x="2382" y="1070"/>
                  </a:cubicBezTo>
                  <a:cubicBezTo>
                    <a:pt x="2006" y="895"/>
                    <a:pt x="1605" y="719"/>
                    <a:pt x="1229" y="544"/>
                  </a:cubicBezTo>
                  <a:cubicBezTo>
                    <a:pt x="853" y="368"/>
                    <a:pt x="477" y="193"/>
                    <a:pt x="101" y="17"/>
                  </a:cubicBezTo>
                  <a:cubicBezTo>
                    <a:pt x="91" y="7"/>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8330668" y="1283139"/>
              <a:ext cx="605755" cy="422868"/>
            </a:xfrm>
            <a:custGeom>
              <a:avLst/>
              <a:gdLst/>
              <a:ahLst/>
              <a:cxnLst/>
              <a:rect l="l" t="t" r="r" b="b"/>
              <a:pathLst>
                <a:path w="7469" h="5214" extrusionOk="0">
                  <a:moveTo>
                    <a:pt x="50" y="1"/>
                  </a:moveTo>
                  <a:cubicBezTo>
                    <a:pt x="25" y="26"/>
                    <a:pt x="0" y="51"/>
                    <a:pt x="25" y="101"/>
                  </a:cubicBezTo>
                  <a:cubicBezTo>
                    <a:pt x="527" y="1128"/>
                    <a:pt x="1404" y="1981"/>
                    <a:pt x="2431" y="2482"/>
                  </a:cubicBezTo>
                  <a:cubicBezTo>
                    <a:pt x="2532" y="2507"/>
                    <a:pt x="2607" y="2557"/>
                    <a:pt x="2707" y="2607"/>
                  </a:cubicBezTo>
                  <a:cubicBezTo>
                    <a:pt x="2857" y="2657"/>
                    <a:pt x="3008" y="2733"/>
                    <a:pt x="3158" y="2808"/>
                  </a:cubicBezTo>
                  <a:cubicBezTo>
                    <a:pt x="3309" y="2908"/>
                    <a:pt x="3459" y="3008"/>
                    <a:pt x="3609" y="3108"/>
                  </a:cubicBezTo>
                  <a:cubicBezTo>
                    <a:pt x="3810" y="3234"/>
                    <a:pt x="4035" y="3384"/>
                    <a:pt x="4286" y="3484"/>
                  </a:cubicBezTo>
                  <a:cubicBezTo>
                    <a:pt x="4436" y="3560"/>
                    <a:pt x="4587" y="3610"/>
                    <a:pt x="4737" y="3660"/>
                  </a:cubicBezTo>
                  <a:cubicBezTo>
                    <a:pt x="4888" y="3685"/>
                    <a:pt x="5013" y="3735"/>
                    <a:pt x="5138" y="3785"/>
                  </a:cubicBezTo>
                  <a:cubicBezTo>
                    <a:pt x="5539" y="3936"/>
                    <a:pt x="5890" y="4211"/>
                    <a:pt x="6216" y="4487"/>
                  </a:cubicBezTo>
                  <a:cubicBezTo>
                    <a:pt x="6592" y="4763"/>
                    <a:pt x="6943" y="5063"/>
                    <a:pt x="7394" y="5214"/>
                  </a:cubicBezTo>
                  <a:lnTo>
                    <a:pt x="7419" y="5214"/>
                  </a:lnTo>
                  <a:cubicBezTo>
                    <a:pt x="7444" y="5214"/>
                    <a:pt x="7469" y="5214"/>
                    <a:pt x="7469" y="5189"/>
                  </a:cubicBezTo>
                  <a:cubicBezTo>
                    <a:pt x="7469" y="5139"/>
                    <a:pt x="7469" y="5113"/>
                    <a:pt x="7444" y="5113"/>
                  </a:cubicBezTo>
                  <a:cubicBezTo>
                    <a:pt x="7018" y="4938"/>
                    <a:pt x="6642" y="4662"/>
                    <a:pt x="6291" y="4387"/>
                  </a:cubicBezTo>
                  <a:cubicBezTo>
                    <a:pt x="5965" y="4111"/>
                    <a:pt x="5614" y="3835"/>
                    <a:pt x="5188" y="3660"/>
                  </a:cubicBezTo>
                  <a:cubicBezTo>
                    <a:pt x="5063" y="3610"/>
                    <a:pt x="4913" y="3585"/>
                    <a:pt x="4787" y="3535"/>
                  </a:cubicBezTo>
                  <a:cubicBezTo>
                    <a:pt x="4612" y="3484"/>
                    <a:pt x="4461" y="3459"/>
                    <a:pt x="4311" y="3384"/>
                  </a:cubicBezTo>
                  <a:cubicBezTo>
                    <a:pt x="4086" y="3284"/>
                    <a:pt x="3885" y="3134"/>
                    <a:pt x="3685" y="3008"/>
                  </a:cubicBezTo>
                  <a:cubicBezTo>
                    <a:pt x="3534" y="2908"/>
                    <a:pt x="3384" y="2808"/>
                    <a:pt x="3233" y="2707"/>
                  </a:cubicBezTo>
                  <a:cubicBezTo>
                    <a:pt x="3083" y="2632"/>
                    <a:pt x="2908" y="2557"/>
                    <a:pt x="2757" y="2482"/>
                  </a:cubicBezTo>
                  <a:cubicBezTo>
                    <a:pt x="2657" y="2457"/>
                    <a:pt x="2582" y="2407"/>
                    <a:pt x="2482" y="2357"/>
                  </a:cubicBezTo>
                  <a:cubicBezTo>
                    <a:pt x="1479" y="1880"/>
                    <a:pt x="627" y="1053"/>
                    <a:pt x="126" y="26"/>
                  </a:cubicBezTo>
                  <a:cubicBezTo>
                    <a:pt x="126"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
            <p:cNvSpPr/>
            <p:nvPr/>
          </p:nvSpPr>
          <p:spPr>
            <a:xfrm>
              <a:off x="9129444" y="1588083"/>
              <a:ext cx="46877" cy="225708"/>
            </a:xfrm>
            <a:custGeom>
              <a:avLst/>
              <a:gdLst/>
              <a:ahLst/>
              <a:cxnLst/>
              <a:rect l="l" t="t" r="r" b="b"/>
              <a:pathLst>
                <a:path w="578" h="2783" extrusionOk="0">
                  <a:moveTo>
                    <a:pt x="76" y="0"/>
                  </a:moveTo>
                  <a:cubicBezTo>
                    <a:pt x="26" y="0"/>
                    <a:pt x="1" y="25"/>
                    <a:pt x="1" y="75"/>
                  </a:cubicBezTo>
                  <a:cubicBezTo>
                    <a:pt x="101" y="978"/>
                    <a:pt x="227" y="1880"/>
                    <a:pt x="452" y="2732"/>
                  </a:cubicBezTo>
                  <a:cubicBezTo>
                    <a:pt x="452" y="2757"/>
                    <a:pt x="477" y="2782"/>
                    <a:pt x="502" y="2782"/>
                  </a:cubicBezTo>
                  <a:lnTo>
                    <a:pt x="527" y="2782"/>
                  </a:lnTo>
                  <a:cubicBezTo>
                    <a:pt x="552" y="2782"/>
                    <a:pt x="577" y="2757"/>
                    <a:pt x="577" y="2707"/>
                  </a:cubicBezTo>
                  <a:cubicBezTo>
                    <a:pt x="352" y="1855"/>
                    <a:pt x="201" y="952"/>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8907954" y="1378677"/>
              <a:ext cx="36658" cy="329357"/>
            </a:xfrm>
            <a:custGeom>
              <a:avLst/>
              <a:gdLst/>
              <a:ahLst/>
              <a:cxnLst/>
              <a:rect l="l" t="t" r="r" b="b"/>
              <a:pathLst>
                <a:path w="452" h="4061" extrusionOk="0">
                  <a:moveTo>
                    <a:pt x="301" y="1"/>
                  </a:moveTo>
                  <a:cubicBezTo>
                    <a:pt x="276" y="1"/>
                    <a:pt x="251" y="26"/>
                    <a:pt x="251" y="51"/>
                  </a:cubicBezTo>
                  <a:cubicBezTo>
                    <a:pt x="100" y="1103"/>
                    <a:pt x="0" y="2106"/>
                    <a:pt x="75" y="3159"/>
                  </a:cubicBezTo>
                  <a:cubicBezTo>
                    <a:pt x="100" y="3459"/>
                    <a:pt x="151" y="3785"/>
                    <a:pt x="326" y="4036"/>
                  </a:cubicBezTo>
                  <a:cubicBezTo>
                    <a:pt x="351" y="4061"/>
                    <a:pt x="351" y="4061"/>
                    <a:pt x="376" y="4061"/>
                  </a:cubicBezTo>
                  <a:lnTo>
                    <a:pt x="401" y="4061"/>
                  </a:lnTo>
                  <a:cubicBezTo>
                    <a:pt x="451" y="4036"/>
                    <a:pt x="451" y="3986"/>
                    <a:pt x="426" y="3961"/>
                  </a:cubicBezTo>
                  <a:cubicBezTo>
                    <a:pt x="276" y="3735"/>
                    <a:pt x="226" y="3434"/>
                    <a:pt x="201" y="3159"/>
                  </a:cubicBezTo>
                  <a:cubicBezTo>
                    <a:pt x="100" y="2106"/>
                    <a:pt x="226" y="1103"/>
                    <a:pt x="351" y="51"/>
                  </a:cubicBezTo>
                  <a:cubicBezTo>
                    <a:pt x="376" y="26"/>
                    <a:pt x="35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9296190" y="1680701"/>
              <a:ext cx="107785" cy="263178"/>
            </a:xfrm>
            <a:custGeom>
              <a:avLst/>
              <a:gdLst/>
              <a:ahLst/>
              <a:cxnLst/>
              <a:rect l="l" t="t" r="r" b="b"/>
              <a:pathLst>
                <a:path w="1329" h="3245" extrusionOk="0">
                  <a:moveTo>
                    <a:pt x="72" y="1"/>
                  </a:moveTo>
                  <a:cubicBezTo>
                    <a:pt x="65" y="1"/>
                    <a:pt x="58" y="4"/>
                    <a:pt x="50" y="11"/>
                  </a:cubicBezTo>
                  <a:cubicBezTo>
                    <a:pt x="25" y="36"/>
                    <a:pt x="0" y="61"/>
                    <a:pt x="25" y="86"/>
                  </a:cubicBezTo>
                  <a:cubicBezTo>
                    <a:pt x="501" y="988"/>
                    <a:pt x="877" y="1941"/>
                    <a:pt x="1153" y="2918"/>
                  </a:cubicBezTo>
                  <a:cubicBezTo>
                    <a:pt x="1153" y="3019"/>
                    <a:pt x="1178" y="3119"/>
                    <a:pt x="1203" y="3219"/>
                  </a:cubicBezTo>
                  <a:cubicBezTo>
                    <a:pt x="1203" y="3244"/>
                    <a:pt x="1228" y="3244"/>
                    <a:pt x="1278" y="3244"/>
                  </a:cubicBezTo>
                  <a:cubicBezTo>
                    <a:pt x="1303" y="3244"/>
                    <a:pt x="1328" y="3219"/>
                    <a:pt x="1328" y="3169"/>
                  </a:cubicBezTo>
                  <a:cubicBezTo>
                    <a:pt x="1303" y="3094"/>
                    <a:pt x="1278" y="2993"/>
                    <a:pt x="1253" y="2893"/>
                  </a:cubicBezTo>
                  <a:cubicBezTo>
                    <a:pt x="1003" y="1891"/>
                    <a:pt x="627" y="938"/>
                    <a:pt x="125" y="36"/>
                  </a:cubicBezTo>
                  <a:cubicBezTo>
                    <a:pt x="108" y="18"/>
                    <a:pt x="90"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9501459" y="1838039"/>
              <a:ext cx="20438" cy="197241"/>
            </a:xfrm>
            <a:custGeom>
              <a:avLst/>
              <a:gdLst/>
              <a:ahLst/>
              <a:cxnLst/>
              <a:rect l="l" t="t" r="r" b="b"/>
              <a:pathLst>
                <a:path w="252" h="2432" extrusionOk="0">
                  <a:moveTo>
                    <a:pt x="51" y="1"/>
                  </a:moveTo>
                  <a:cubicBezTo>
                    <a:pt x="26" y="1"/>
                    <a:pt x="0" y="51"/>
                    <a:pt x="0" y="76"/>
                  </a:cubicBezTo>
                  <a:cubicBezTo>
                    <a:pt x="126" y="828"/>
                    <a:pt x="151" y="1605"/>
                    <a:pt x="51" y="2357"/>
                  </a:cubicBezTo>
                  <a:cubicBezTo>
                    <a:pt x="26" y="2407"/>
                    <a:pt x="51" y="2432"/>
                    <a:pt x="101" y="2432"/>
                  </a:cubicBezTo>
                  <a:cubicBezTo>
                    <a:pt x="126" y="2432"/>
                    <a:pt x="151" y="2407"/>
                    <a:pt x="151" y="2382"/>
                  </a:cubicBezTo>
                  <a:cubicBezTo>
                    <a:pt x="251" y="1605"/>
                    <a:pt x="251" y="828"/>
                    <a:pt x="126" y="51"/>
                  </a:cubicBezTo>
                  <a:cubicBezTo>
                    <a:pt x="126"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9080701" y="1966099"/>
              <a:ext cx="304945" cy="50932"/>
            </a:xfrm>
            <a:custGeom>
              <a:avLst/>
              <a:gdLst/>
              <a:ahLst/>
              <a:cxnLst/>
              <a:rect l="l" t="t" r="r" b="b"/>
              <a:pathLst>
                <a:path w="3760" h="628" extrusionOk="0">
                  <a:moveTo>
                    <a:pt x="3685" y="1"/>
                  </a:moveTo>
                  <a:cubicBezTo>
                    <a:pt x="2682" y="1"/>
                    <a:pt x="1655" y="201"/>
                    <a:pt x="702" y="377"/>
                  </a:cubicBezTo>
                  <a:lnTo>
                    <a:pt x="51" y="502"/>
                  </a:lnTo>
                  <a:cubicBezTo>
                    <a:pt x="26" y="527"/>
                    <a:pt x="0" y="552"/>
                    <a:pt x="0" y="577"/>
                  </a:cubicBezTo>
                  <a:cubicBezTo>
                    <a:pt x="26" y="602"/>
                    <a:pt x="51" y="627"/>
                    <a:pt x="76" y="627"/>
                  </a:cubicBezTo>
                  <a:lnTo>
                    <a:pt x="702" y="502"/>
                  </a:lnTo>
                  <a:cubicBezTo>
                    <a:pt x="1680" y="327"/>
                    <a:pt x="2682" y="126"/>
                    <a:pt x="3685" y="126"/>
                  </a:cubicBezTo>
                  <a:cubicBezTo>
                    <a:pt x="3735" y="126"/>
                    <a:pt x="3760" y="101"/>
                    <a:pt x="3760" y="76"/>
                  </a:cubicBezTo>
                  <a:cubicBezTo>
                    <a:pt x="3760" y="26"/>
                    <a:pt x="3735"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9123361" y="2090104"/>
              <a:ext cx="398538" cy="152554"/>
            </a:xfrm>
            <a:custGeom>
              <a:avLst/>
              <a:gdLst/>
              <a:ahLst/>
              <a:cxnLst/>
              <a:rect l="l" t="t" r="r" b="b"/>
              <a:pathLst>
                <a:path w="4914" h="1881" extrusionOk="0">
                  <a:moveTo>
                    <a:pt x="4838" y="1"/>
                  </a:moveTo>
                  <a:cubicBezTo>
                    <a:pt x="3785" y="126"/>
                    <a:pt x="2833" y="552"/>
                    <a:pt x="1880" y="953"/>
                  </a:cubicBezTo>
                  <a:lnTo>
                    <a:pt x="51" y="1755"/>
                  </a:lnTo>
                  <a:cubicBezTo>
                    <a:pt x="26" y="1780"/>
                    <a:pt x="1" y="1805"/>
                    <a:pt x="26" y="1855"/>
                  </a:cubicBezTo>
                  <a:cubicBezTo>
                    <a:pt x="26" y="1855"/>
                    <a:pt x="51" y="1880"/>
                    <a:pt x="76" y="1880"/>
                  </a:cubicBezTo>
                  <a:lnTo>
                    <a:pt x="101" y="1880"/>
                  </a:lnTo>
                  <a:lnTo>
                    <a:pt x="1931" y="1078"/>
                  </a:lnTo>
                  <a:cubicBezTo>
                    <a:pt x="2858" y="677"/>
                    <a:pt x="3835" y="251"/>
                    <a:pt x="4863" y="126"/>
                  </a:cubicBezTo>
                  <a:cubicBezTo>
                    <a:pt x="4888" y="126"/>
                    <a:pt x="4913" y="101"/>
                    <a:pt x="4913" y="76"/>
                  </a:cubicBezTo>
                  <a:cubicBezTo>
                    <a:pt x="4913" y="26"/>
                    <a:pt x="4863"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8692465" y="1812005"/>
              <a:ext cx="469583" cy="121654"/>
            </a:xfrm>
            <a:custGeom>
              <a:avLst/>
              <a:gdLst/>
              <a:ahLst/>
              <a:cxnLst/>
              <a:rect l="l" t="t" r="r" b="b"/>
              <a:pathLst>
                <a:path w="5790" h="1500" extrusionOk="0">
                  <a:moveTo>
                    <a:pt x="5257" y="0"/>
                  </a:moveTo>
                  <a:cubicBezTo>
                    <a:pt x="4537" y="0"/>
                    <a:pt x="3751" y="136"/>
                    <a:pt x="2833" y="422"/>
                  </a:cubicBezTo>
                  <a:cubicBezTo>
                    <a:pt x="2331" y="572"/>
                    <a:pt x="1830" y="748"/>
                    <a:pt x="1354" y="923"/>
                  </a:cubicBezTo>
                  <a:cubicBezTo>
                    <a:pt x="928" y="1074"/>
                    <a:pt x="477" y="1224"/>
                    <a:pt x="51" y="1374"/>
                  </a:cubicBezTo>
                  <a:cubicBezTo>
                    <a:pt x="0" y="1374"/>
                    <a:pt x="0" y="1425"/>
                    <a:pt x="0" y="1450"/>
                  </a:cubicBezTo>
                  <a:cubicBezTo>
                    <a:pt x="0" y="1475"/>
                    <a:pt x="26" y="1500"/>
                    <a:pt x="51" y="1500"/>
                  </a:cubicBezTo>
                  <a:cubicBezTo>
                    <a:pt x="76" y="1500"/>
                    <a:pt x="76" y="1500"/>
                    <a:pt x="76" y="1475"/>
                  </a:cubicBezTo>
                  <a:cubicBezTo>
                    <a:pt x="527" y="1349"/>
                    <a:pt x="953" y="1199"/>
                    <a:pt x="1379" y="1024"/>
                  </a:cubicBezTo>
                  <a:cubicBezTo>
                    <a:pt x="1855" y="848"/>
                    <a:pt x="2356" y="673"/>
                    <a:pt x="2858" y="522"/>
                  </a:cubicBezTo>
                  <a:cubicBezTo>
                    <a:pt x="3774" y="258"/>
                    <a:pt x="4541" y="125"/>
                    <a:pt x="5254" y="125"/>
                  </a:cubicBezTo>
                  <a:cubicBezTo>
                    <a:pt x="5419" y="125"/>
                    <a:pt x="5580" y="132"/>
                    <a:pt x="5740" y="146"/>
                  </a:cubicBezTo>
                  <a:cubicBezTo>
                    <a:pt x="5765" y="146"/>
                    <a:pt x="5790" y="121"/>
                    <a:pt x="5790" y="96"/>
                  </a:cubicBezTo>
                  <a:cubicBezTo>
                    <a:pt x="5790" y="46"/>
                    <a:pt x="5765" y="21"/>
                    <a:pt x="5740" y="21"/>
                  </a:cubicBezTo>
                  <a:cubicBezTo>
                    <a:pt x="5582" y="7"/>
                    <a:pt x="5421" y="0"/>
                    <a:pt x="5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8568460" y="1686540"/>
              <a:ext cx="367962" cy="80454"/>
            </a:xfrm>
            <a:custGeom>
              <a:avLst/>
              <a:gdLst/>
              <a:ahLst/>
              <a:cxnLst/>
              <a:rect l="l" t="t" r="r" b="b"/>
              <a:pathLst>
                <a:path w="4537" h="992" extrusionOk="0">
                  <a:moveTo>
                    <a:pt x="3512" y="1"/>
                  </a:moveTo>
                  <a:cubicBezTo>
                    <a:pt x="2300" y="1"/>
                    <a:pt x="1093" y="293"/>
                    <a:pt x="26" y="866"/>
                  </a:cubicBezTo>
                  <a:cubicBezTo>
                    <a:pt x="1" y="891"/>
                    <a:pt x="1" y="916"/>
                    <a:pt x="1" y="941"/>
                  </a:cubicBezTo>
                  <a:cubicBezTo>
                    <a:pt x="26" y="967"/>
                    <a:pt x="51" y="992"/>
                    <a:pt x="51" y="992"/>
                  </a:cubicBezTo>
                  <a:cubicBezTo>
                    <a:pt x="76" y="992"/>
                    <a:pt x="76" y="992"/>
                    <a:pt x="76" y="967"/>
                  </a:cubicBezTo>
                  <a:cubicBezTo>
                    <a:pt x="1141" y="414"/>
                    <a:pt x="2331" y="126"/>
                    <a:pt x="3510" y="126"/>
                  </a:cubicBezTo>
                  <a:cubicBezTo>
                    <a:pt x="3829" y="126"/>
                    <a:pt x="4147" y="147"/>
                    <a:pt x="4462" y="190"/>
                  </a:cubicBezTo>
                  <a:cubicBezTo>
                    <a:pt x="4487" y="190"/>
                    <a:pt x="4537" y="165"/>
                    <a:pt x="4537" y="139"/>
                  </a:cubicBezTo>
                  <a:cubicBezTo>
                    <a:pt x="4537" y="114"/>
                    <a:pt x="4512" y="89"/>
                    <a:pt x="4487" y="64"/>
                  </a:cubicBezTo>
                  <a:cubicBezTo>
                    <a:pt x="4163" y="22"/>
                    <a:pt x="3837" y="1"/>
                    <a:pt x="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
            <p:cNvSpPr/>
            <p:nvPr/>
          </p:nvSpPr>
          <p:spPr>
            <a:xfrm>
              <a:off x="8621339" y="1216068"/>
              <a:ext cx="57015" cy="347686"/>
            </a:xfrm>
            <a:custGeom>
              <a:avLst/>
              <a:gdLst/>
              <a:ahLst/>
              <a:cxnLst/>
              <a:rect l="l" t="t" r="r" b="b"/>
              <a:pathLst>
                <a:path w="703" h="4287" extrusionOk="0">
                  <a:moveTo>
                    <a:pt x="50" y="1"/>
                  </a:moveTo>
                  <a:cubicBezTo>
                    <a:pt x="25" y="26"/>
                    <a:pt x="0" y="51"/>
                    <a:pt x="25" y="101"/>
                  </a:cubicBezTo>
                  <a:cubicBezTo>
                    <a:pt x="201" y="502"/>
                    <a:pt x="326" y="903"/>
                    <a:pt x="376" y="1354"/>
                  </a:cubicBezTo>
                  <a:cubicBezTo>
                    <a:pt x="401" y="1705"/>
                    <a:pt x="401" y="2081"/>
                    <a:pt x="376" y="2432"/>
                  </a:cubicBezTo>
                  <a:cubicBezTo>
                    <a:pt x="376" y="3033"/>
                    <a:pt x="351" y="3660"/>
                    <a:pt x="577" y="4236"/>
                  </a:cubicBezTo>
                  <a:cubicBezTo>
                    <a:pt x="577" y="4261"/>
                    <a:pt x="602" y="4286"/>
                    <a:pt x="627" y="4286"/>
                  </a:cubicBezTo>
                  <a:lnTo>
                    <a:pt x="652" y="4286"/>
                  </a:lnTo>
                  <a:cubicBezTo>
                    <a:pt x="677" y="4261"/>
                    <a:pt x="702" y="4236"/>
                    <a:pt x="677" y="4186"/>
                  </a:cubicBezTo>
                  <a:cubicBezTo>
                    <a:pt x="476" y="3635"/>
                    <a:pt x="502" y="3033"/>
                    <a:pt x="502" y="2432"/>
                  </a:cubicBezTo>
                  <a:cubicBezTo>
                    <a:pt x="527" y="2081"/>
                    <a:pt x="527" y="1705"/>
                    <a:pt x="476" y="1329"/>
                  </a:cubicBezTo>
                  <a:cubicBezTo>
                    <a:pt x="426" y="878"/>
                    <a:pt x="326" y="452"/>
                    <a:pt x="126" y="51"/>
                  </a:cubicBezTo>
                  <a:cubicBezTo>
                    <a:pt x="101" y="1"/>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
            <p:cNvSpPr/>
            <p:nvPr/>
          </p:nvSpPr>
          <p:spPr>
            <a:xfrm>
              <a:off x="8306257" y="1543314"/>
              <a:ext cx="347686" cy="30576"/>
            </a:xfrm>
            <a:custGeom>
              <a:avLst/>
              <a:gdLst/>
              <a:ahLst/>
              <a:cxnLst/>
              <a:rect l="l" t="t" r="r" b="b"/>
              <a:pathLst>
                <a:path w="4287" h="377" extrusionOk="0">
                  <a:moveTo>
                    <a:pt x="4211" y="1"/>
                  </a:moveTo>
                  <a:cubicBezTo>
                    <a:pt x="3002" y="177"/>
                    <a:pt x="1794" y="256"/>
                    <a:pt x="585" y="256"/>
                  </a:cubicBezTo>
                  <a:cubicBezTo>
                    <a:pt x="415" y="256"/>
                    <a:pt x="245" y="254"/>
                    <a:pt x="76" y="251"/>
                  </a:cubicBezTo>
                  <a:cubicBezTo>
                    <a:pt x="51" y="251"/>
                    <a:pt x="26" y="276"/>
                    <a:pt x="26" y="327"/>
                  </a:cubicBezTo>
                  <a:cubicBezTo>
                    <a:pt x="1" y="352"/>
                    <a:pt x="51" y="377"/>
                    <a:pt x="76" y="377"/>
                  </a:cubicBezTo>
                  <a:lnTo>
                    <a:pt x="577" y="377"/>
                  </a:lnTo>
                  <a:cubicBezTo>
                    <a:pt x="1805" y="377"/>
                    <a:pt x="3033" y="301"/>
                    <a:pt x="4211" y="126"/>
                  </a:cubicBezTo>
                  <a:cubicBezTo>
                    <a:pt x="4261" y="126"/>
                    <a:pt x="4286" y="101"/>
                    <a:pt x="4286" y="51"/>
                  </a:cubicBezTo>
                  <a:cubicBezTo>
                    <a:pt x="4261" y="26"/>
                    <a:pt x="4236"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8578598" y="163850"/>
              <a:ext cx="1301046" cy="1434460"/>
            </a:xfrm>
            <a:custGeom>
              <a:avLst/>
              <a:gdLst/>
              <a:ahLst/>
              <a:cxnLst/>
              <a:rect l="l" t="t" r="r" b="b"/>
              <a:pathLst>
                <a:path w="16042" h="17687" extrusionOk="0">
                  <a:moveTo>
                    <a:pt x="2207" y="1"/>
                  </a:moveTo>
                  <a:cubicBezTo>
                    <a:pt x="2053" y="1"/>
                    <a:pt x="1891" y="82"/>
                    <a:pt x="1780" y="193"/>
                  </a:cubicBezTo>
                  <a:cubicBezTo>
                    <a:pt x="1730" y="268"/>
                    <a:pt x="1655" y="343"/>
                    <a:pt x="1605" y="443"/>
                  </a:cubicBezTo>
                  <a:cubicBezTo>
                    <a:pt x="1530" y="543"/>
                    <a:pt x="1480" y="619"/>
                    <a:pt x="1379" y="694"/>
                  </a:cubicBezTo>
                  <a:cubicBezTo>
                    <a:pt x="1329" y="769"/>
                    <a:pt x="1254" y="794"/>
                    <a:pt x="1179" y="844"/>
                  </a:cubicBezTo>
                  <a:cubicBezTo>
                    <a:pt x="1104" y="894"/>
                    <a:pt x="1029" y="919"/>
                    <a:pt x="978" y="970"/>
                  </a:cubicBezTo>
                  <a:cubicBezTo>
                    <a:pt x="753" y="1145"/>
                    <a:pt x="602" y="1471"/>
                    <a:pt x="552" y="1822"/>
                  </a:cubicBezTo>
                  <a:cubicBezTo>
                    <a:pt x="527" y="2122"/>
                    <a:pt x="577" y="2423"/>
                    <a:pt x="628" y="2724"/>
                  </a:cubicBezTo>
                  <a:cubicBezTo>
                    <a:pt x="277" y="3225"/>
                    <a:pt x="252" y="3927"/>
                    <a:pt x="602" y="4453"/>
                  </a:cubicBezTo>
                  <a:cubicBezTo>
                    <a:pt x="302" y="5080"/>
                    <a:pt x="1" y="5807"/>
                    <a:pt x="227" y="6584"/>
                  </a:cubicBezTo>
                  <a:cubicBezTo>
                    <a:pt x="277" y="6809"/>
                    <a:pt x="377" y="7035"/>
                    <a:pt x="502" y="7235"/>
                  </a:cubicBezTo>
                  <a:cubicBezTo>
                    <a:pt x="577" y="7411"/>
                    <a:pt x="678" y="7611"/>
                    <a:pt x="728" y="7787"/>
                  </a:cubicBezTo>
                  <a:cubicBezTo>
                    <a:pt x="903" y="8338"/>
                    <a:pt x="828" y="8914"/>
                    <a:pt x="728" y="9491"/>
                  </a:cubicBezTo>
                  <a:cubicBezTo>
                    <a:pt x="628" y="10092"/>
                    <a:pt x="527" y="10744"/>
                    <a:pt x="753" y="11320"/>
                  </a:cubicBezTo>
                  <a:cubicBezTo>
                    <a:pt x="953" y="11847"/>
                    <a:pt x="1379" y="12248"/>
                    <a:pt x="1780" y="12624"/>
                  </a:cubicBezTo>
                  <a:cubicBezTo>
                    <a:pt x="2232" y="13050"/>
                    <a:pt x="2658" y="13451"/>
                    <a:pt x="2808" y="14002"/>
                  </a:cubicBezTo>
                  <a:cubicBezTo>
                    <a:pt x="2833" y="14052"/>
                    <a:pt x="2833" y="14077"/>
                    <a:pt x="2858" y="14127"/>
                  </a:cubicBezTo>
                  <a:cubicBezTo>
                    <a:pt x="2883" y="14253"/>
                    <a:pt x="2908" y="14403"/>
                    <a:pt x="2983" y="14503"/>
                  </a:cubicBezTo>
                  <a:cubicBezTo>
                    <a:pt x="3159" y="14779"/>
                    <a:pt x="3485" y="14879"/>
                    <a:pt x="3811" y="14955"/>
                  </a:cubicBezTo>
                  <a:cubicBezTo>
                    <a:pt x="4262" y="15080"/>
                    <a:pt x="4738" y="15180"/>
                    <a:pt x="5214" y="15180"/>
                  </a:cubicBezTo>
                  <a:cubicBezTo>
                    <a:pt x="5415" y="15180"/>
                    <a:pt x="5590" y="15155"/>
                    <a:pt x="5790" y="15155"/>
                  </a:cubicBezTo>
                  <a:cubicBezTo>
                    <a:pt x="5991" y="15130"/>
                    <a:pt x="6217" y="15105"/>
                    <a:pt x="6442" y="15105"/>
                  </a:cubicBezTo>
                  <a:cubicBezTo>
                    <a:pt x="6693" y="15130"/>
                    <a:pt x="7144" y="15180"/>
                    <a:pt x="7420" y="15506"/>
                  </a:cubicBezTo>
                  <a:cubicBezTo>
                    <a:pt x="6868" y="15782"/>
                    <a:pt x="6567" y="16559"/>
                    <a:pt x="6467" y="16884"/>
                  </a:cubicBezTo>
                  <a:cubicBezTo>
                    <a:pt x="6342" y="17235"/>
                    <a:pt x="6367" y="17461"/>
                    <a:pt x="6542" y="17586"/>
                  </a:cubicBezTo>
                  <a:cubicBezTo>
                    <a:pt x="6618" y="17661"/>
                    <a:pt x="6693" y="17686"/>
                    <a:pt x="6818" y="17686"/>
                  </a:cubicBezTo>
                  <a:cubicBezTo>
                    <a:pt x="6893" y="17686"/>
                    <a:pt x="6993" y="17661"/>
                    <a:pt x="7094" y="17636"/>
                  </a:cubicBezTo>
                  <a:cubicBezTo>
                    <a:pt x="7219" y="17586"/>
                    <a:pt x="7344" y="17511"/>
                    <a:pt x="7445" y="17461"/>
                  </a:cubicBezTo>
                  <a:cubicBezTo>
                    <a:pt x="7645" y="17386"/>
                    <a:pt x="7795" y="17285"/>
                    <a:pt x="7996" y="17260"/>
                  </a:cubicBezTo>
                  <a:cubicBezTo>
                    <a:pt x="8095" y="17239"/>
                    <a:pt x="8193" y="17230"/>
                    <a:pt x="8290" y="17230"/>
                  </a:cubicBezTo>
                  <a:cubicBezTo>
                    <a:pt x="8536" y="17230"/>
                    <a:pt x="8779" y="17289"/>
                    <a:pt x="9049" y="17361"/>
                  </a:cubicBezTo>
                  <a:cubicBezTo>
                    <a:pt x="9324" y="17411"/>
                    <a:pt x="9600" y="17486"/>
                    <a:pt x="9876" y="17486"/>
                  </a:cubicBezTo>
                  <a:cubicBezTo>
                    <a:pt x="10227" y="17486"/>
                    <a:pt x="10577" y="17361"/>
                    <a:pt x="10903" y="17260"/>
                  </a:cubicBezTo>
                  <a:cubicBezTo>
                    <a:pt x="11129" y="17185"/>
                    <a:pt x="11379" y="17085"/>
                    <a:pt x="11630" y="17060"/>
                  </a:cubicBezTo>
                  <a:cubicBezTo>
                    <a:pt x="11777" y="17032"/>
                    <a:pt x="11932" y="17021"/>
                    <a:pt x="12089" y="17021"/>
                  </a:cubicBezTo>
                  <a:cubicBezTo>
                    <a:pt x="12359" y="17021"/>
                    <a:pt x="12639" y="17053"/>
                    <a:pt x="12908" y="17085"/>
                  </a:cubicBezTo>
                  <a:cubicBezTo>
                    <a:pt x="13194" y="17130"/>
                    <a:pt x="13489" y="17166"/>
                    <a:pt x="13782" y="17166"/>
                  </a:cubicBezTo>
                  <a:cubicBezTo>
                    <a:pt x="13977" y="17166"/>
                    <a:pt x="14171" y="17150"/>
                    <a:pt x="14362" y="17110"/>
                  </a:cubicBezTo>
                  <a:cubicBezTo>
                    <a:pt x="14688" y="17035"/>
                    <a:pt x="14989" y="16859"/>
                    <a:pt x="15289" y="16734"/>
                  </a:cubicBezTo>
                  <a:cubicBezTo>
                    <a:pt x="15515" y="16609"/>
                    <a:pt x="15765" y="16483"/>
                    <a:pt x="15991" y="16408"/>
                  </a:cubicBezTo>
                  <a:cubicBezTo>
                    <a:pt x="16041" y="16383"/>
                    <a:pt x="16041" y="16358"/>
                    <a:pt x="16041" y="16333"/>
                  </a:cubicBezTo>
                  <a:cubicBezTo>
                    <a:pt x="16041" y="16283"/>
                    <a:pt x="15991" y="16283"/>
                    <a:pt x="15966" y="16283"/>
                  </a:cubicBezTo>
                  <a:cubicBezTo>
                    <a:pt x="15715" y="16358"/>
                    <a:pt x="15465" y="16483"/>
                    <a:pt x="15214" y="16609"/>
                  </a:cubicBezTo>
                  <a:cubicBezTo>
                    <a:pt x="14938" y="16759"/>
                    <a:pt x="14638" y="16909"/>
                    <a:pt x="14337" y="16985"/>
                  </a:cubicBezTo>
                  <a:cubicBezTo>
                    <a:pt x="14146" y="17027"/>
                    <a:pt x="13947" y="17043"/>
                    <a:pt x="13744" y="17043"/>
                  </a:cubicBezTo>
                  <a:cubicBezTo>
                    <a:pt x="13467" y="17043"/>
                    <a:pt x="13183" y="17014"/>
                    <a:pt x="12908" y="16985"/>
                  </a:cubicBezTo>
                  <a:cubicBezTo>
                    <a:pt x="12612" y="16950"/>
                    <a:pt x="12303" y="16903"/>
                    <a:pt x="11999" y="16903"/>
                  </a:cubicBezTo>
                  <a:cubicBezTo>
                    <a:pt x="11866" y="16903"/>
                    <a:pt x="11734" y="16912"/>
                    <a:pt x="11605" y="16935"/>
                  </a:cubicBezTo>
                  <a:cubicBezTo>
                    <a:pt x="11354" y="16985"/>
                    <a:pt x="11104" y="17060"/>
                    <a:pt x="10853" y="17135"/>
                  </a:cubicBezTo>
                  <a:cubicBezTo>
                    <a:pt x="10527" y="17260"/>
                    <a:pt x="10202" y="17361"/>
                    <a:pt x="9876" y="17361"/>
                  </a:cubicBezTo>
                  <a:cubicBezTo>
                    <a:pt x="9600" y="17361"/>
                    <a:pt x="9324" y="17310"/>
                    <a:pt x="9074" y="17235"/>
                  </a:cubicBezTo>
                  <a:cubicBezTo>
                    <a:pt x="8811" y="17179"/>
                    <a:pt x="8533" y="17108"/>
                    <a:pt x="8252" y="17108"/>
                  </a:cubicBezTo>
                  <a:cubicBezTo>
                    <a:pt x="8159" y="17108"/>
                    <a:pt x="8065" y="17116"/>
                    <a:pt x="7971" y="17135"/>
                  </a:cubicBezTo>
                  <a:cubicBezTo>
                    <a:pt x="7770" y="17185"/>
                    <a:pt x="7595" y="17260"/>
                    <a:pt x="7394" y="17361"/>
                  </a:cubicBezTo>
                  <a:cubicBezTo>
                    <a:pt x="7294" y="17411"/>
                    <a:pt x="7169" y="17461"/>
                    <a:pt x="7044" y="17511"/>
                  </a:cubicBezTo>
                  <a:cubicBezTo>
                    <a:pt x="6975" y="17538"/>
                    <a:pt x="6883" y="17558"/>
                    <a:pt x="6798" y="17558"/>
                  </a:cubicBezTo>
                  <a:cubicBezTo>
                    <a:pt x="6728" y="17558"/>
                    <a:pt x="6663" y="17545"/>
                    <a:pt x="6618" y="17511"/>
                  </a:cubicBezTo>
                  <a:cubicBezTo>
                    <a:pt x="6492" y="17411"/>
                    <a:pt x="6492" y="17210"/>
                    <a:pt x="6567" y="16935"/>
                  </a:cubicBezTo>
                  <a:cubicBezTo>
                    <a:pt x="6668" y="16609"/>
                    <a:pt x="6968" y="15807"/>
                    <a:pt x="7545" y="15581"/>
                  </a:cubicBezTo>
                  <a:cubicBezTo>
                    <a:pt x="7570" y="15581"/>
                    <a:pt x="7570" y="15556"/>
                    <a:pt x="7595" y="15531"/>
                  </a:cubicBezTo>
                  <a:cubicBezTo>
                    <a:pt x="7595" y="15531"/>
                    <a:pt x="7595" y="15506"/>
                    <a:pt x="7570" y="15481"/>
                  </a:cubicBezTo>
                  <a:cubicBezTo>
                    <a:pt x="7269" y="15080"/>
                    <a:pt x="6743" y="15005"/>
                    <a:pt x="6442" y="14980"/>
                  </a:cubicBezTo>
                  <a:cubicBezTo>
                    <a:pt x="6217" y="14980"/>
                    <a:pt x="5991" y="15005"/>
                    <a:pt x="5765" y="15030"/>
                  </a:cubicBezTo>
                  <a:cubicBezTo>
                    <a:pt x="5590" y="15055"/>
                    <a:pt x="5389" y="15055"/>
                    <a:pt x="5214" y="15055"/>
                  </a:cubicBezTo>
                  <a:cubicBezTo>
                    <a:pt x="4738" y="15055"/>
                    <a:pt x="4287" y="14955"/>
                    <a:pt x="3836" y="14854"/>
                  </a:cubicBezTo>
                  <a:cubicBezTo>
                    <a:pt x="3535" y="14779"/>
                    <a:pt x="3234" y="14679"/>
                    <a:pt x="3084" y="14453"/>
                  </a:cubicBezTo>
                  <a:cubicBezTo>
                    <a:pt x="3034" y="14353"/>
                    <a:pt x="3008" y="14228"/>
                    <a:pt x="2958" y="14102"/>
                  </a:cubicBezTo>
                  <a:cubicBezTo>
                    <a:pt x="2958" y="14052"/>
                    <a:pt x="2958" y="14002"/>
                    <a:pt x="2933" y="13952"/>
                  </a:cubicBezTo>
                  <a:cubicBezTo>
                    <a:pt x="2783" y="13376"/>
                    <a:pt x="2307" y="12950"/>
                    <a:pt x="1881" y="12523"/>
                  </a:cubicBezTo>
                  <a:cubicBezTo>
                    <a:pt x="1480" y="12173"/>
                    <a:pt x="1054" y="11772"/>
                    <a:pt x="878" y="11270"/>
                  </a:cubicBezTo>
                  <a:cubicBezTo>
                    <a:pt x="653" y="10719"/>
                    <a:pt x="753" y="10142"/>
                    <a:pt x="853" y="9516"/>
                  </a:cubicBezTo>
                  <a:cubicBezTo>
                    <a:pt x="928" y="8939"/>
                    <a:pt x="1029" y="8338"/>
                    <a:pt x="853" y="7762"/>
                  </a:cubicBezTo>
                  <a:cubicBezTo>
                    <a:pt x="778" y="7561"/>
                    <a:pt x="703" y="7361"/>
                    <a:pt x="602" y="7185"/>
                  </a:cubicBezTo>
                  <a:cubicBezTo>
                    <a:pt x="502" y="6985"/>
                    <a:pt x="377" y="6784"/>
                    <a:pt x="327" y="6559"/>
                  </a:cubicBezTo>
                  <a:cubicBezTo>
                    <a:pt x="151" y="5882"/>
                    <a:pt x="352" y="5255"/>
                    <a:pt x="728" y="4478"/>
                  </a:cubicBezTo>
                  <a:cubicBezTo>
                    <a:pt x="728" y="4478"/>
                    <a:pt x="728" y="4453"/>
                    <a:pt x="703" y="4428"/>
                  </a:cubicBezTo>
                  <a:cubicBezTo>
                    <a:pt x="377" y="3927"/>
                    <a:pt x="402" y="3250"/>
                    <a:pt x="753" y="2774"/>
                  </a:cubicBezTo>
                  <a:cubicBezTo>
                    <a:pt x="753" y="2774"/>
                    <a:pt x="753" y="2749"/>
                    <a:pt x="753" y="2724"/>
                  </a:cubicBezTo>
                  <a:cubicBezTo>
                    <a:pt x="703" y="2423"/>
                    <a:pt x="653" y="2122"/>
                    <a:pt x="678" y="1822"/>
                  </a:cubicBezTo>
                  <a:cubicBezTo>
                    <a:pt x="703" y="1496"/>
                    <a:pt x="853" y="1220"/>
                    <a:pt x="1054" y="1070"/>
                  </a:cubicBezTo>
                  <a:cubicBezTo>
                    <a:pt x="1104" y="1020"/>
                    <a:pt x="1179" y="995"/>
                    <a:pt x="1229" y="944"/>
                  </a:cubicBezTo>
                  <a:cubicBezTo>
                    <a:pt x="1304" y="894"/>
                    <a:pt x="1404" y="844"/>
                    <a:pt x="1455" y="794"/>
                  </a:cubicBezTo>
                  <a:cubicBezTo>
                    <a:pt x="1555" y="719"/>
                    <a:pt x="1630" y="594"/>
                    <a:pt x="1705" y="493"/>
                  </a:cubicBezTo>
                  <a:cubicBezTo>
                    <a:pt x="1755" y="418"/>
                    <a:pt x="1805" y="343"/>
                    <a:pt x="1881" y="293"/>
                  </a:cubicBezTo>
                  <a:cubicBezTo>
                    <a:pt x="1967" y="190"/>
                    <a:pt x="2100" y="122"/>
                    <a:pt x="2224" y="122"/>
                  </a:cubicBezTo>
                  <a:cubicBezTo>
                    <a:pt x="2280" y="122"/>
                    <a:pt x="2335" y="136"/>
                    <a:pt x="2382" y="168"/>
                  </a:cubicBezTo>
                  <a:cubicBezTo>
                    <a:pt x="2457" y="243"/>
                    <a:pt x="2482" y="368"/>
                    <a:pt x="2507" y="518"/>
                  </a:cubicBezTo>
                  <a:cubicBezTo>
                    <a:pt x="2507" y="619"/>
                    <a:pt x="2532" y="719"/>
                    <a:pt x="2557" y="819"/>
                  </a:cubicBezTo>
                  <a:cubicBezTo>
                    <a:pt x="2575" y="837"/>
                    <a:pt x="2605" y="855"/>
                    <a:pt x="2630" y="855"/>
                  </a:cubicBezTo>
                  <a:cubicBezTo>
                    <a:pt x="2641" y="855"/>
                    <a:pt x="2650" y="852"/>
                    <a:pt x="2658" y="844"/>
                  </a:cubicBezTo>
                  <a:cubicBezTo>
                    <a:pt x="2683" y="819"/>
                    <a:pt x="2683" y="794"/>
                    <a:pt x="2683" y="769"/>
                  </a:cubicBezTo>
                  <a:cubicBezTo>
                    <a:pt x="2633" y="694"/>
                    <a:pt x="2633" y="594"/>
                    <a:pt x="2607" y="493"/>
                  </a:cubicBezTo>
                  <a:cubicBezTo>
                    <a:pt x="2607" y="343"/>
                    <a:pt x="2582" y="193"/>
                    <a:pt x="2457" y="92"/>
                  </a:cubicBezTo>
                  <a:cubicBezTo>
                    <a:pt x="2383" y="28"/>
                    <a:pt x="2296"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
            <p:cNvSpPr/>
            <p:nvPr/>
          </p:nvSpPr>
          <p:spPr>
            <a:xfrm>
              <a:off x="8783949" y="218026"/>
              <a:ext cx="1463576" cy="2675085"/>
            </a:xfrm>
            <a:custGeom>
              <a:avLst/>
              <a:gdLst/>
              <a:ahLst/>
              <a:cxnLst/>
              <a:rect l="l" t="t" r="r" b="b"/>
              <a:pathLst>
                <a:path w="18046" h="32984" extrusionOk="0">
                  <a:moveTo>
                    <a:pt x="75" y="1"/>
                  </a:moveTo>
                  <a:cubicBezTo>
                    <a:pt x="25" y="1"/>
                    <a:pt x="0" y="26"/>
                    <a:pt x="0" y="76"/>
                  </a:cubicBezTo>
                  <a:cubicBezTo>
                    <a:pt x="50" y="1855"/>
                    <a:pt x="226" y="3936"/>
                    <a:pt x="1078" y="5740"/>
                  </a:cubicBezTo>
                  <a:cubicBezTo>
                    <a:pt x="2406" y="8547"/>
                    <a:pt x="5263" y="10377"/>
                    <a:pt x="7544" y="11855"/>
                  </a:cubicBezTo>
                  <a:lnTo>
                    <a:pt x="11454" y="14362"/>
                  </a:lnTo>
                  <a:cubicBezTo>
                    <a:pt x="13108" y="15439"/>
                    <a:pt x="15389" y="16893"/>
                    <a:pt x="16191" y="19124"/>
                  </a:cubicBezTo>
                  <a:cubicBezTo>
                    <a:pt x="16416" y="19700"/>
                    <a:pt x="16517" y="20377"/>
                    <a:pt x="16567" y="21154"/>
                  </a:cubicBezTo>
                  <a:cubicBezTo>
                    <a:pt x="16742" y="25114"/>
                    <a:pt x="15013" y="28547"/>
                    <a:pt x="11905" y="30302"/>
                  </a:cubicBezTo>
                  <a:cubicBezTo>
                    <a:pt x="11880" y="30302"/>
                    <a:pt x="11880" y="30352"/>
                    <a:pt x="11880" y="30377"/>
                  </a:cubicBezTo>
                  <a:cubicBezTo>
                    <a:pt x="11905" y="30402"/>
                    <a:pt x="11930" y="30402"/>
                    <a:pt x="11980" y="30402"/>
                  </a:cubicBezTo>
                  <a:cubicBezTo>
                    <a:pt x="15113" y="28622"/>
                    <a:pt x="16868" y="25164"/>
                    <a:pt x="16692" y="21154"/>
                  </a:cubicBezTo>
                  <a:cubicBezTo>
                    <a:pt x="16642" y="20352"/>
                    <a:pt x="16517" y="19675"/>
                    <a:pt x="16291" y="19074"/>
                  </a:cubicBezTo>
                  <a:cubicBezTo>
                    <a:pt x="15489" y="16818"/>
                    <a:pt x="13208" y="15339"/>
                    <a:pt x="11529" y="14261"/>
                  </a:cubicBezTo>
                  <a:lnTo>
                    <a:pt x="7594" y="11755"/>
                  </a:lnTo>
                  <a:cubicBezTo>
                    <a:pt x="5339" y="10277"/>
                    <a:pt x="2507" y="8472"/>
                    <a:pt x="1178" y="5690"/>
                  </a:cubicBezTo>
                  <a:cubicBezTo>
                    <a:pt x="627" y="4512"/>
                    <a:pt x="376" y="3234"/>
                    <a:pt x="251" y="1981"/>
                  </a:cubicBezTo>
                  <a:lnTo>
                    <a:pt x="251" y="1981"/>
                  </a:lnTo>
                  <a:cubicBezTo>
                    <a:pt x="827" y="5089"/>
                    <a:pt x="2431" y="7820"/>
                    <a:pt x="4687" y="9500"/>
                  </a:cubicBezTo>
                  <a:cubicBezTo>
                    <a:pt x="5790" y="10302"/>
                    <a:pt x="7068" y="11003"/>
                    <a:pt x="8271" y="11630"/>
                  </a:cubicBezTo>
                  <a:lnTo>
                    <a:pt x="8396" y="11680"/>
                  </a:lnTo>
                  <a:cubicBezTo>
                    <a:pt x="10577" y="12833"/>
                    <a:pt x="12657" y="13936"/>
                    <a:pt x="14562" y="15490"/>
                  </a:cubicBezTo>
                  <a:cubicBezTo>
                    <a:pt x="15063" y="15891"/>
                    <a:pt x="16015" y="16743"/>
                    <a:pt x="16467" y="17620"/>
                  </a:cubicBezTo>
                  <a:cubicBezTo>
                    <a:pt x="17820" y="20277"/>
                    <a:pt x="17920" y="23334"/>
                    <a:pt x="16717" y="26216"/>
                  </a:cubicBezTo>
                  <a:cubicBezTo>
                    <a:pt x="16492" y="26768"/>
                    <a:pt x="16216" y="27294"/>
                    <a:pt x="15965" y="27770"/>
                  </a:cubicBezTo>
                  <a:cubicBezTo>
                    <a:pt x="15063" y="29450"/>
                    <a:pt x="13835" y="31254"/>
                    <a:pt x="12532" y="32908"/>
                  </a:cubicBezTo>
                  <a:cubicBezTo>
                    <a:pt x="12507" y="32933"/>
                    <a:pt x="12532" y="32958"/>
                    <a:pt x="12557" y="32983"/>
                  </a:cubicBezTo>
                  <a:lnTo>
                    <a:pt x="12632" y="32983"/>
                  </a:lnTo>
                  <a:cubicBezTo>
                    <a:pt x="13935" y="31329"/>
                    <a:pt x="15163" y="29500"/>
                    <a:pt x="16066" y="27820"/>
                  </a:cubicBezTo>
                  <a:cubicBezTo>
                    <a:pt x="16341" y="27344"/>
                    <a:pt x="16617" y="26818"/>
                    <a:pt x="16842" y="26267"/>
                  </a:cubicBezTo>
                  <a:cubicBezTo>
                    <a:pt x="18046" y="23334"/>
                    <a:pt x="17945" y="20251"/>
                    <a:pt x="16567" y="17570"/>
                  </a:cubicBezTo>
                  <a:cubicBezTo>
                    <a:pt x="16116" y="16668"/>
                    <a:pt x="15163" y="15815"/>
                    <a:pt x="14637" y="15389"/>
                  </a:cubicBezTo>
                  <a:cubicBezTo>
                    <a:pt x="12707" y="13835"/>
                    <a:pt x="10627" y="12733"/>
                    <a:pt x="8446" y="11580"/>
                  </a:cubicBezTo>
                  <a:lnTo>
                    <a:pt x="8321" y="11530"/>
                  </a:lnTo>
                  <a:cubicBezTo>
                    <a:pt x="7118" y="10878"/>
                    <a:pt x="5840" y="10201"/>
                    <a:pt x="4762" y="9399"/>
                  </a:cubicBezTo>
                  <a:cubicBezTo>
                    <a:pt x="2081" y="7419"/>
                    <a:pt x="351" y="3936"/>
                    <a:pt x="126" y="51"/>
                  </a:cubicBezTo>
                  <a:cubicBezTo>
                    <a:pt x="126" y="26"/>
                    <a:pt x="101"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
            <p:cNvSpPr/>
            <p:nvPr/>
          </p:nvSpPr>
          <p:spPr>
            <a:xfrm>
              <a:off x="8643642" y="403020"/>
              <a:ext cx="170883" cy="85482"/>
            </a:xfrm>
            <a:custGeom>
              <a:avLst/>
              <a:gdLst/>
              <a:ahLst/>
              <a:cxnLst/>
              <a:rect l="l" t="t" r="r" b="b"/>
              <a:pathLst>
                <a:path w="2107" h="1054" extrusionOk="0">
                  <a:moveTo>
                    <a:pt x="101" y="0"/>
                  </a:moveTo>
                  <a:cubicBezTo>
                    <a:pt x="76" y="0"/>
                    <a:pt x="51" y="0"/>
                    <a:pt x="26" y="26"/>
                  </a:cubicBezTo>
                  <a:cubicBezTo>
                    <a:pt x="1" y="51"/>
                    <a:pt x="1" y="76"/>
                    <a:pt x="26" y="101"/>
                  </a:cubicBezTo>
                  <a:cubicBezTo>
                    <a:pt x="252" y="276"/>
                    <a:pt x="477" y="427"/>
                    <a:pt x="703" y="552"/>
                  </a:cubicBezTo>
                  <a:cubicBezTo>
                    <a:pt x="1129" y="777"/>
                    <a:pt x="1580" y="928"/>
                    <a:pt x="2031" y="1053"/>
                  </a:cubicBezTo>
                  <a:lnTo>
                    <a:pt x="2056" y="1053"/>
                  </a:lnTo>
                  <a:cubicBezTo>
                    <a:pt x="2081" y="1053"/>
                    <a:pt x="2106" y="1028"/>
                    <a:pt x="2106" y="1003"/>
                  </a:cubicBezTo>
                  <a:cubicBezTo>
                    <a:pt x="2106" y="978"/>
                    <a:pt x="2106" y="953"/>
                    <a:pt x="2056" y="928"/>
                  </a:cubicBezTo>
                  <a:cubicBezTo>
                    <a:pt x="1630" y="802"/>
                    <a:pt x="1179" y="677"/>
                    <a:pt x="778" y="452"/>
                  </a:cubicBezTo>
                  <a:cubicBezTo>
                    <a:pt x="527" y="326"/>
                    <a:pt x="302" y="176"/>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8647778" y="717209"/>
              <a:ext cx="278506" cy="49716"/>
            </a:xfrm>
            <a:custGeom>
              <a:avLst/>
              <a:gdLst/>
              <a:ahLst/>
              <a:cxnLst/>
              <a:rect l="l" t="t" r="r" b="b"/>
              <a:pathLst>
                <a:path w="3434" h="613" extrusionOk="0">
                  <a:moveTo>
                    <a:pt x="53" y="1"/>
                  </a:moveTo>
                  <a:cubicBezTo>
                    <a:pt x="36" y="1"/>
                    <a:pt x="18" y="19"/>
                    <a:pt x="0" y="36"/>
                  </a:cubicBezTo>
                  <a:cubicBezTo>
                    <a:pt x="0" y="61"/>
                    <a:pt x="25" y="111"/>
                    <a:pt x="50" y="111"/>
                  </a:cubicBezTo>
                  <a:cubicBezTo>
                    <a:pt x="1053" y="437"/>
                    <a:pt x="2105" y="613"/>
                    <a:pt x="3183" y="613"/>
                  </a:cubicBezTo>
                  <a:cubicBezTo>
                    <a:pt x="3233" y="613"/>
                    <a:pt x="3308" y="613"/>
                    <a:pt x="3359" y="588"/>
                  </a:cubicBezTo>
                  <a:cubicBezTo>
                    <a:pt x="3409" y="588"/>
                    <a:pt x="3434" y="563"/>
                    <a:pt x="3434" y="538"/>
                  </a:cubicBezTo>
                  <a:cubicBezTo>
                    <a:pt x="3434" y="512"/>
                    <a:pt x="3384" y="487"/>
                    <a:pt x="3359" y="487"/>
                  </a:cubicBezTo>
                  <a:cubicBezTo>
                    <a:pt x="3289" y="489"/>
                    <a:pt x="3220" y="490"/>
                    <a:pt x="3150" y="490"/>
                  </a:cubicBezTo>
                  <a:cubicBezTo>
                    <a:pt x="2117" y="490"/>
                    <a:pt x="1085" y="316"/>
                    <a:pt x="75" y="11"/>
                  </a:cubicBezTo>
                  <a:cubicBezTo>
                    <a:pt x="68"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8653861" y="982737"/>
              <a:ext cx="491968" cy="40308"/>
            </a:xfrm>
            <a:custGeom>
              <a:avLst/>
              <a:gdLst/>
              <a:ahLst/>
              <a:cxnLst/>
              <a:rect l="l" t="t" r="r" b="b"/>
              <a:pathLst>
                <a:path w="6066" h="497" extrusionOk="0">
                  <a:moveTo>
                    <a:pt x="3264" y="1"/>
                  </a:moveTo>
                  <a:cubicBezTo>
                    <a:pt x="2927" y="1"/>
                    <a:pt x="2590" y="20"/>
                    <a:pt x="2256" y="71"/>
                  </a:cubicBezTo>
                  <a:cubicBezTo>
                    <a:pt x="2030" y="96"/>
                    <a:pt x="1805" y="146"/>
                    <a:pt x="1579" y="196"/>
                  </a:cubicBezTo>
                  <a:cubicBezTo>
                    <a:pt x="1190" y="278"/>
                    <a:pt x="768" y="360"/>
                    <a:pt x="353" y="360"/>
                  </a:cubicBezTo>
                  <a:cubicBezTo>
                    <a:pt x="260" y="360"/>
                    <a:pt x="167" y="355"/>
                    <a:pt x="75" y="346"/>
                  </a:cubicBezTo>
                  <a:cubicBezTo>
                    <a:pt x="50" y="346"/>
                    <a:pt x="25" y="371"/>
                    <a:pt x="0" y="396"/>
                  </a:cubicBezTo>
                  <a:cubicBezTo>
                    <a:pt x="0" y="447"/>
                    <a:pt x="25" y="472"/>
                    <a:pt x="75" y="472"/>
                  </a:cubicBezTo>
                  <a:cubicBezTo>
                    <a:pt x="151" y="472"/>
                    <a:pt x="251" y="497"/>
                    <a:pt x="351" y="497"/>
                  </a:cubicBezTo>
                  <a:cubicBezTo>
                    <a:pt x="777" y="497"/>
                    <a:pt x="1203" y="396"/>
                    <a:pt x="1604" y="321"/>
                  </a:cubicBezTo>
                  <a:cubicBezTo>
                    <a:pt x="1830" y="271"/>
                    <a:pt x="2055" y="221"/>
                    <a:pt x="2281" y="196"/>
                  </a:cubicBezTo>
                  <a:cubicBezTo>
                    <a:pt x="2630" y="142"/>
                    <a:pt x="2983" y="120"/>
                    <a:pt x="3338" y="120"/>
                  </a:cubicBezTo>
                  <a:cubicBezTo>
                    <a:pt x="3975" y="120"/>
                    <a:pt x="4619" y="191"/>
                    <a:pt x="5263" y="271"/>
                  </a:cubicBezTo>
                  <a:cubicBezTo>
                    <a:pt x="5514" y="296"/>
                    <a:pt x="5765" y="321"/>
                    <a:pt x="6015" y="346"/>
                  </a:cubicBezTo>
                  <a:cubicBezTo>
                    <a:pt x="6040" y="346"/>
                    <a:pt x="6065" y="321"/>
                    <a:pt x="6065" y="271"/>
                  </a:cubicBezTo>
                  <a:cubicBezTo>
                    <a:pt x="6065" y="246"/>
                    <a:pt x="6040" y="221"/>
                    <a:pt x="6015" y="221"/>
                  </a:cubicBezTo>
                  <a:cubicBezTo>
                    <a:pt x="5765" y="196"/>
                    <a:pt x="5514" y="171"/>
                    <a:pt x="5263" y="146"/>
                  </a:cubicBezTo>
                  <a:cubicBezTo>
                    <a:pt x="4612" y="79"/>
                    <a:pt x="3938" y="1"/>
                    <a:pt x="3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8816470" y="1188006"/>
              <a:ext cx="622056" cy="87104"/>
            </a:xfrm>
            <a:custGeom>
              <a:avLst/>
              <a:gdLst/>
              <a:ahLst/>
              <a:cxnLst/>
              <a:rect l="l" t="t" r="r" b="b"/>
              <a:pathLst>
                <a:path w="7670" h="1074" extrusionOk="0">
                  <a:moveTo>
                    <a:pt x="6424" y="0"/>
                  </a:moveTo>
                  <a:cubicBezTo>
                    <a:pt x="5874" y="0"/>
                    <a:pt x="5326" y="27"/>
                    <a:pt x="4787" y="71"/>
                  </a:cubicBezTo>
                  <a:cubicBezTo>
                    <a:pt x="4261" y="121"/>
                    <a:pt x="3860" y="171"/>
                    <a:pt x="3509" y="246"/>
                  </a:cubicBezTo>
                  <a:cubicBezTo>
                    <a:pt x="3158" y="347"/>
                    <a:pt x="2832" y="447"/>
                    <a:pt x="2507" y="547"/>
                  </a:cubicBezTo>
                  <a:cubicBezTo>
                    <a:pt x="2281" y="622"/>
                    <a:pt x="2055" y="697"/>
                    <a:pt x="1805" y="773"/>
                  </a:cubicBezTo>
                  <a:cubicBezTo>
                    <a:pt x="1376" y="900"/>
                    <a:pt x="998" y="966"/>
                    <a:pt x="651" y="966"/>
                  </a:cubicBezTo>
                  <a:cubicBezTo>
                    <a:pt x="450" y="966"/>
                    <a:pt x="259" y="944"/>
                    <a:pt x="75" y="898"/>
                  </a:cubicBezTo>
                  <a:cubicBezTo>
                    <a:pt x="50" y="898"/>
                    <a:pt x="25" y="923"/>
                    <a:pt x="25" y="948"/>
                  </a:cubicBezTo>
                  <a:cubicBezTo>
                    <a:pt x="0" y="973"/>
                    <a:pt x="25" y="1023"/>
                    <a:pt x="50" y="1023"/>
                  </a:cubicBezTo>
                  <a:cubicBezTo>
                    <a:pt x="251" y="1073"/>
                    <a:pt x="426" y="1073"/>
                    <a:pt x="627" y="1073"/>
                  </a:cubicBezTo>
                  <a:cubicBezTo>
                    <a:pt x="1003" y="1073"/>
                    <a:pt x="1379" y="1023"/>
                    <a:pt x="1830" y="898"/>
                  </a:cubicBezTo>
                  <a:cubicBezTo>
                    <a:pt x="2081" y="823"/>
                    <a:pt x="2331" y="748"/>
                    <a:pt x="2557" y="672"/>
                  </a:cubicBezTo>
                  <a:cubicBezTo>
                    <a:pt x="2883" y="572"/>
                    <a:pt x="3208" y="447"/>
                    <a:pt x="3534" y="372"/>
                  </a:cubicBezTo>
                  <a:cubicBezTo>
                    <a:pt x="3885" y="296"/>
                    <a:pt x="4286" y="221"/>
                    <a:pt x="4787" y="196"/>
                  </a:cubicBezTo>
                  <a:cubicBezTo>
                    <a:pt x="5284" y="142"/>
                    <a:pt x="5788" y="118"/>
                    <a:pt x="6292" y="118"/>
                  </a:cubicBezTo>
                  <a:cubicBezTo>
                    <a:pt x="6728" y="118"/>
                    <a:pt x="7164" y="136"/>
                    <a:pt x="7594" y="171"/>
                  </a:cubicBezTo>
                  <a:cubicBezTo>
                    <a:pt x="7644" y="171"/>
                    <a:pt x="7670" y="146"/>
                    <a:pt x="7670" y="121"/>
                  </a:cubicBezTo>
                  <a:cubicBezTo>
                    <a:pt x="7670" y="71"/>
                    <a:pt x="7644" y="46"/>
                    <a:pt x="7619" y="46"/>
                  </a:cubicBezTo>
                  <a:cubicBezTo>
                    <a:pt x="7220" y="14"/>
                    <a:pt x="6822"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9194488" y="1303496"/>
              <a:ext cx="416786" cy="124087"/>
            </a:xfrm>
            <a:custGeom>
              <a:avLst/>
              <a:gdLst/>
              <a:ahLst/>
              <a:cxnLst/>
              <a:rect l="l" t="t" r="r" b="b"/>
              <a:pathLst>
                <a:path w="5139" h="1530" extrusionOk="0">
                  <a:moveTo>
                    <a:pt x="5064" y="0"/>
                  </a:moveTo>
                  <a:cubicBezTo>
                    <a:pt x="4562" y="176"/>
                    <a:pt x="4086" y="376"/>
                    <a:pt x="3610" y="552"/>
                  </a:cubicBezTo>
                  <a:cubicBezTo>
                    <a:pt x="3284" y="702"/>
                    <a:pt x="2958" y="827"/>
                    <a:pt x="2608" y="953"/>
                  </a:cubicBezTo>
                  <a:cubicBezTo>
                    <a:pt x="1744" y="1276"/>
                    <a:pt x="1029" y="1414"/>
                    <a:pt x="383" y="1414"/>
                  </a:cubicBezTo>
                  <a:cubicBezTo>
                    <a:pt x="279" y="1414"/>
                    <a:pt x="177" y="1411"/>
                    <a:pt x="76" y="1404"/>
                  </a:cubicBezTo>
                  <a:cubicBezTo>
                    <a:pt x="71" y="1399"/>
                    <a:pt x="66" y="1397"/>
                    <a:pt x="60" y="1397"/>
                  </a:cubicBezTo>
                  <a:cubicBezTo>
                    <a:pt x="34" y="1397"/>
                    <a:pt x="1" y="1434"/>
                    <a:pt x="1" y="1454"/>
                  </a:cubicBezTo>
                  <a:cubicBezTo>
                    <a:pt x="1" y="1479"/>
                    <a:pt x="26" y="1504"/>
                    <a:pt x="76" y="1504"/>
                  </a:cubicBezTo>
                  <a:cubicBezTo>
                    <a:pt x="176" y="1529"/>
                    <a:pt x="302" y="1529"/>
                    <a:pt x="427" y="1529"/>
                  </a:cubicBezTo>
                  <a:cubicBezTo>
                    <a:pt x="1079" y="1529"/>
                    <a:pt x="1806" y="1379"/>
                    <a:pt x="2658" y="1078"/>
                  </a:cubicBezTo>
                  <a:cubicBezTo>
                    <a:pt x="2983" y="953"/>
                    <a:pt x="3334" y="802"/>
                    <a:pt x="3660" y="677"/>
                  </a:cubicBezTo>
                  <a:cubicBezTo>
                    <a:pt x="4136" y="476"/>
                    <a:pt x="4613" y="276"/>
                    <a:pt x="5089" y="126"/>
                  </a:cubicBezTo>
                  <a:cubicBezTo>
                    <a:pt x="5139" y="101"/>
                    <a:pt x="5139" y="75"/>
                    <a:pt x="5139" y="50"/>
                  </a:cubicBezTo>
                  <a:cubicBezTo>
                    <a:pt x="5114" y="25"/>
                    <a:pt x="5089" y="0"/>
                    <a:pt x="5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9686454" y="2547438"/>
              <a:ext cx="52879" cy="258230"/>
            </a:xfrm>
            <a:custGeom>
              <a:avLst/>
              <a:gdLst/>
              <a:ahLst/>
              <a:cxnLst/>
              <a:rect l="l" t="t" r="r" b="b"/>
              <a:pathLst>
                <a:path w="652" h="3184" extrusionOk="0">
                  <a:moveTo>
                    <a:pt x="526" y="1"/>
                  </a:moveTo>
                  <a:cubicBezTo>
                    <a:pt x="501" y="1"/>
                    <a:pt x="476" y="26"/>
                    <a:pt x="476" y="51"/>
                  </a:cubicBezTo>
                  <a:cubicBezTo>
                    <a:pt x="526" y="903"/>
                    <a:pt x="577" y="1755"/>
                    <a:pt x="351" y="2607"/>
                  </a:cubicBezTo>
                  <a:cubicBezTo>
                    <a:pt x="326" y="2783"/>
                    <a:pt x="226" y="3033"/>
                    <a:pt x="25" y="3109"/>
                  </a:cubicBezTo>
                  <a:cubicBezTo>
                    <a:pt x="0" y="3109"/>
                    <a:pt x="0" y="3134"/>
                    <a:pt x="0" y="3159"/>
                  </a:cubicBezTo>
                  <a:cubicBezTo>
                    <a:pt x="25" y="3184"/>
                    <a:pt x="25" y="3184"/>
                    <a:pt x="50" y="3184"/>
                  </a:cubicBezTo>
                  <a:cubicBezTo>
                    <a:pt x="276" y="3083"/>
                    <a:pt x="376" y="2808"/>
                    <a:pt x="426" y="2607"/>
                  </a:cubicBezTo>
                  <a:cubicBezTo>
                    <a:pt x="652" y="1780"/>
                    <a:pt x="602" y="903"/>
                    <a:pt x="552" y="51"/>
                  </a:cubicBezTo>
                  <a:cubicBezTo>
                    <a:pt x="552" y="26"/>
                    <a:pt x="552"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9668124" y="2649059"/>
              <a:ext cx="48905" cy="144444"/>
            </a:xfrm>
            <a:custGeom>
              <a:avLst/>
              <a:gdLst/>
              <a:ahLst/>
              <a:cxnLst/>
              <a:rect l="l" t="t" r="r" b="b"/>
              <a:pathLst>
                <a:path w="603" h="1781" extrusionOk="0">
                  <a:moveTo>
                    <a:pt x="577" y="1"/>
                  </a:moveTo>
                  <a:cubicBezTo>
                    <a:pt x="552" y="1"/>
                    <a:pt x="552" y="1"/>
                    <a:pt x="552" y="26"/>
                  </a:cubicBezTo>
                  <a:cubicBezTo>
                    <a:pt x="527" y="327"/>
                    <a:pt x="502" y="627"/>
                    <a:pt x="427" y="928"/>
                  </a:cubicBezTo>
                  <a:cubicBezTo>
                    <a:pt x="351" y="1254"/>
                    <a:pt x="201" y="1530"/>
                    <a:pt x="26" y="1730"/>
                  </a:cubicBezTo>
                  <a:cubicBezTo>
                    <a:pt x="1" y="1730"/>
                    <a:pt x="1" y="1755"/>
                    <a:pt x="26" y="1780"/>
                  </a:cubicBezTo>
                  <a:lnTo>
                    <a:pt x="76" y="1780"/>
                  </a:lnTo>
                  <a:cubicBezTo>
                    <a:pt x="276" y="1555"/>
                    <a:pt x="402" y="1279"/>
                    <a:pt x="502" y="953"/>
                  </a:cubicBezTo>
                  <a:cubicBezTo>
                    <a:pt x="577" y="652"/>
                    <a:pt x="602" y="327"/>
                    <a:pt x="602" y="26"/>
                  </a:cubicBezTo>
                  <a:cubicBezTo>
                    <a:pt x="602" y="1"/>
                    <a:pt x="602"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9651904" y="2668605"/>
              <a:ext cx="48824" cy="102514"/>
            </a:xfrm>
            <a:custGeom>
              <a:avLst/>
              <a:gdLst/>
              <a:ahLst/>
              <a:cxnLst/>
              <a:rect l="l" t="t" r="r" b="b"/>
              <a:pathLst>
                <a:path w="602" h="1264" extrusionOk="0">
                  <a:moveTo>
                    <a:pt x="555" y="0"/>
                  </a:moveTo>
                  <a:cubicBezTo>
                    <a:pt x="539" y="0"/>
                    <a:pt x="526" y="18"/>
                    <a:pt x="526" y="36"/>
                  </a:cubicBezTo>
                  <a:cubicBezTo>
                    <a:pt x="476" y="261"/>
                    <a:pt x="426" y="487"/>
                    <a:pt x="326" y="712"/>
                  </a:cubicBezTo>
                  <a:cubicBezTo>
                    <a:pt x="251" y="888"/>
                    <a:pt x="176" y="1088"/>
                    <a:pt x="25" y="1214"/>
                  </a:cubicBezTo>
                  <a:cubicBezTo>
                    <a:pt x="0" y="1214"/>
                    <a:pt x="0" y="1239"/>
                    <a:pt x="0" y="1264"/>
                  </a:cubicBezTo>
                  <a:lnTo>
                    <a:pt x="50" y="1264"/>
                  </a:lnTo>
                  <a:cubicBezTo>
                    <a:pt x="226" y="1113"/>
                    <a:pt x="326" y="913"/>
                    <a:pt x="401" y="737"/>
                  </a:cubicBezTo>
                  <a:cubicBezTo>
                    <a:pt x="476" y="512"/>
                    <a:pt x="551" y="286"/>
                    <a:pt x="602" y="36"/>
                  </a:cubicBezTo>
                  <a:cubicBezTo>
                    <a:pt x="602" y="10"/>
                    <a:pt x="577" y="10"/>
                    <a:pt x="577" y="10"/>
                  </a:cubicBezTo>
                  <a:cubicBezTo>
                    <a:pt x="569" y="3"/>
                    <a:pt x="562"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9643713" y="2681581"/>
              <a:ext cx="34631" cy="67153"/>
            </a:xfrm>
            <a:custGeom>
              <a:avLst/>
              <a:gdLst/>
              <a:ahLst/>
              <a:cxnLst/>
              <a:rect l="l" t="t" r="r" b="b"/>
              <a:pathLst>
                <a:path w="427" h="828" extrusionOk="0">
                  <a:moveTo>
                    <a:pt x="402" y="1"/>
                  </a:moveTo>
                  <a:cubicBezTo>
                    <a:pt x="377" y="1"/>
                    <a:pt x="352" y="1"/>
                    <a:pt x="352" y="26"/>
                  </a:cubicBezTo>
                  <a:cubicBezTo>
                    <a:pt x="302" y="302"/>
                    <a:pt x="201" y="552"/>
                    <a:pt x="26" y="778"/>
                  </a:cubicBezTo>
                  <a:cubicBezTo>
                    <a:pt x="1" y="778"/>
                    <a:pt x="26" y="803"/>
                    <a:pt x="26" y="828"/>
                  </a:cubicBezTo>
                  <a:lnTo>
                    <a:pt x="51" y="828"/>
                  </a:lnTo>
                  <a:cubicBezTo>
                    <a:pt x="51" y="828"/>
                    <a:pt x="76" y="828"/>
                    <a:pt x="76" y="803"/>
                  </a:cubicBezTo>
                  <a:cubicBezTo>
                    <a:pt x="251" y="577"/>
                    <a:pt x="377" y="327"/>
                    <a:pt x="427" y="26"/>
                  </a:cubicBezTo>
                  <a:cubicBezTo>
                    <a:pt x="427" y="26"/>
                    <a:pt x="40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
            <p:cNvSpPr/>
            <p:nvPr/>
          </p:nvSpPr>
          <p:spPr>
            <a:xfrm>
              <a:off x="9629520" y="2688880"/>
              <a:ext cx="26521" cy="41606"/>
            </a:xfrm>
            <a:custGeom>
              <a:avLst/>
              <a:gdLst/>
              <a:ahLst/>
              <a:cxnLst/>
              <a:rect l="l" t="t" r="r" b="b"/>
              <a:pathLst>
                <a:path w="327" h="513" extrusionOk="0">
                  <a:moveTo>
                    <a:pt x="271" y="1"/>
                  </a:moveTo>
                  <a:cubicBezTo>
                    <a:pt x="264" y="1"/>
                    <a:pt x="251" y="18"/>
                    <a:pt x="251" y="36"/>
                  </a:cubicBezTo>
                  <a:cubicBezTo>
                    <a:pt x="176" y="187"/>
                    <a:pt x="101" y="337"/>
                    <a:pt x="0" y="462"/>
                  </a:cubicBezTo>
                  <a:cubicBezTo>
                    <a:pt x="0" y="487"/>
                    <a:pt x="0" y="487"/>
                    <a:pt x="0" y="512"/>
                  </a:cubicBezTo>
                  <a:lnTo>
                    <a:pt x="51" y="512"/>
                  </a:lnTo>
                  <a:cubicBezTo>
                    <a:pt x="176" y="362"/>
                    <a:pt x="251" y="212"/>
                    <a:pt x="301" y="36"/>
                  </a:cubicBezTo>
                  <a:cubicBezTo>
                    <a:pt x="326" y="36"/>
                    <a:pt x="301" y="11"/>
                    <a:pt x="276" y="11"/>
                  </a:cubicBezTo>
                  <a:cubicBezTo>
                    <a:pt x="276" y="4"/>
                    <a:pt x="27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
            <p:cNvSpPr/>
            <p:nvPr/>
          </p:nvSpPr>
          <p:spPr>
            <a:xfrm>
              <a:off x="9706729" y="2596262"/>
              <a:ext cx="8272" cy="30576"/>
            </a:xfrm>
            <a:custGeom>
              <a:avLst/>
              <a:gdLst/>
              <a:ahLst/>
              <a:cxnLst/>
              <a:rect l="l" t="t" r="r" b="b"/>
              <a:pathLst>
                <a:path w="102" h="377" extrusionOk="0">
                  <a:moveTo>
                    <a:pt x="26" y="0"/>
                  </a:moveTo>
                  <a:cubicBezTo>
                    <a:pt x="26" y="0"/>
                    <a:pt x="1" y="25"/>
                    <a:pt x="1" y="50"/>
                  </a:cubicBezTo>
                  <a:cubicBezTo>
                    <a:pt x="26" y="151"/>
                    <a:pt x="26" y="251"/>
                    <a:pt x="1" y="326"/>
                  </a:cubicBezTo>
                  <a:cubicBezTo>
                    <a:pt x="1" y="351"/>
                    <a:pt x="1" y="376"/>
                    <a:pt x="26" y="376"/>
                  </a:cubicBezTo>
                  <a:cubicBezTo>
                    <a:pt x="51" y="376"/>
                    <a:pt x="51" y="376"/>
                    <a:pt x="76" y="351"/>
                  </a:cubicBezTo>
                  <a:cubicBezTo>
                    <a:pt x="101" y="251"/>
                    <a:pt x="101" y="1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9645740" y="2241035"/>
              <a:ext cx="73317" cy="194727"/>
            </a:xfrm>
            <a:custGeom>
              <a:avLst/>
              <a:gdLst/>
              <a:ahLst/>
              <a:cxnLst/>
              <a:rect l="l" t="t" r="r" b="b"/>
              <a:pathLst>
                <a:path w="904" h="2401" extrusionOk="0">
                  <a:moveTo>
                    <a:pt x="42" y="1"/>
                  </a:moveTo>
                  <a:cubicBezTo>
                    <a:pt x="32" y="1"/>
                    <a:pt x="26" y="7"/>
                    <a:pt x="26" y="19"/>
                  </a:cubicBezTo>
                  <a:cubicBezTo>
                    <a:pt x="1" y="19"/>
                    <a:pt x="1" y="44"/>
                    <a:pt x="1" y="69"/>
                  </a:cubicBezTo>
                  <a:cubicBezTo>
                    <a:pt x="552" y="696"/>
                    <a:pt x="703" y="1548"/>
                    <a:pt x="828" y="2375"/>
                  </a:cubicBezTo>
                  <a:cubicBezTo>
                    <a:pt x="828" y="2400"/>
                    <a:pt x="828" y="2400"/>
                    <a:pt x="853" y="2400"/>
                  </a:cubicBezTo>
                  <a:cubicBezTo>
                    <a:pt x="878" y="2400"/>
                    <a:pt x="903" y="2375"/>
                    <a:pt x="903" y="2350"/>
                  </a:cubicBezTo>
                  <a:cubicBezTo>
                    <a:pt x="778" y="1523"/>
                    <a:pt x="602" y="671"/>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9407949" y="1882807"/>
              <a:ext cx="16383" cy="81346"/>
            </a:xfrm>
            <a:custGeom>
              <a:avLst/>
              <a:gdLst/>
              <a:ahLst/>
              <a:cxnLst/>
              <a:rect l="l" t="t" r="r" b="b"/>
              <a:pathLst>
                <a:path w="202" h="1003" extrusionOk="0">
                  <a:moveTo>
                    <a:pt x="51" y="0"/>
                  </a:moveTo>
                  <a:cubicBezTo>
                    <a:pt x="26" y="0"/>
                    <a:pt x="1" y="25"/>
                    <a:pt x="26" y="50"/>
                  </a:cubicBezTo>
                  <a:lnTo>
                    <a:pt x="126" y="978"/>
                  </a:lnTo>
                  <a:cubicBezTo>
                    <a:pt x="126" y="978"/>
                    <a:pt x="151" y="1003"/>
                    <a:pt x="176" y="1003"/>
                  </a:cubicBezTo>
                  <a:cubicBezTo>
                    <a:pt x="201" y="1003"/>
                    <a:pt x="201" y="978"/>
                    <a:pt x="201" y="953"/>
                  </a:cubicBezTo>
                  <a:lnTo>
                    <a:pt x="76" y="25"/>
                  </a:ln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9428305" y="1894973"/>
              <a:ext cx="16302" cy="77291"/>
            </a:xfrm>
            <a:custGeom>
              <a:avLst/>
              <a:gdLst/>
              <a:ahLst/>
              <a:cxnLst/>
              <a:rect l="l" t="t" r="r" b="b"/>
              <a:pathLst>
                <a:path w="201" h="953" extrusionOk="0">
                  <a:moveTo>
                    <a:pt x="25" y="1"/>
                  </a:moveTo>
                  <a:cubicBezTo>
                    <a:pt x="25" y="1"/>
                    <a:pt x="0" y="26"/>
                    <a:pt x="0" y="51"/>
                  </a:cubicBezTo>
                  <a:cubicBezTo>
                    <a:pt x="100" y="326"/>
                    <a:pt x="151" y="627"/>
                    <a:pt x="151" y="928"/>
                  </a:cubicBezTo>
                  <a:cubicBezTo>
                    <a:pt x="151" y="953"/>
                    <a:pt x="151" y="953"/>
                    <a:pt x="176" y="953"/>
                  </a:cubicBezTo>
                  <a:cubicBezTo>
                    <a:pt x="201" y="953"/>
                    <a:pt x="201" y="953"/>
                    <a:pt x="201" y="928"/>
                  </a:cubicBezTo>
                  <a:cubicBezTo>
                    <a:pt x="201" y="627"/>
                    <a:pt x="176" y="326"/>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9456772" y="1903083"/>
              <a:ext cx="16302" cy="85482"/>
            </a:xfrm>
            <a:custGeom>
              <a:avLst/>
              <a:gdLst/>
              <a:ahLst/>
              <a:cxnLst/>
              <a:rect l="l" t="t" r="r" b="b"/>
              <a:pathLst>
                <a:path w="201" h="1054" extrusionOk="0">
                  <a:moveTo>
                    <a:pt x="25" y="1"/>
                  </a:moveTo>
                  <a:cubicBezTo>
                    <a:pt x="0" y="1"/>
                    <a:pt x="0" y="26"/>
                    <a:pt x="0" y="51"/>
                  </a:cubicBezTo>
                  <a:cubicBezTo>
                    <a:pt x="100" y="377"/>
                    <a:pt x="150" y="703"/>
                    <a:pt x="150" y="1028"/>
                  </a:cubicBezTo>
                  <a:cubicBezTo>
                    <a:pt x="150" y="1053"/>
                    <a:pt x="150" y="1053"/>
                    <a:pt x="176" y="1053"/>
                  </a:cubicBezTo>
                  <a:cubicBezTo>
                    <a:pt x="201" y="1053"/>
                    <a:pt x="201" y="1053"/>
                    <a:pt x="201" y="1028"/>
                  </a:cubicBezTo>
                  <a:cubicBezTo>
                    <a:pt x="201" y="678"/>
                    <a:pt x="150" y="352"/>
                    <a:pt x="75" y="26"/>
                  </a:cubicBezTo>
                  <a:cubicBezTo>
                    <a:pt x="75"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9479075" y="1854340"/>
              <a:ext cx="18410" cy="154581"/>
            </a:xfrm>
            <a:custGeom>
              <a:avLst/>
              <a:gdLst/>
              <a:ahLst/>
              <a:cxnLst/>
              <a:rect l="l" t="t" r="r" b="b"/>
              <a:pathLst>
                <a:path w="227" h="1906" extrusionOk="0">
                  <a:moveTo>
                    <a:pt x="26" y="0"/>
                  </a:moveTo>
                  <a:cubicBezTo>
                    <a:pt x="1" y="0"/>
                    <a:pt x="1" y="25"/>
                    <a:pt x="1" y="50"/>
                  </a:cubicBezTo>
                  <a:cubicBezTo>
                    <a:pt x="101" y="652"/>
                    <a:pt x="151" y="1253"/>
                    <a:pt x="151" y="1880"/>
                  </a:cubicBezTo>
                  <a:cubicBezTo>
                    <a:pt x="151" y="1905"/>
                    <a:pt x="176" y="1905"/>
                    <a:pt x="201" y="1905"/>
                  </a:cubicBezTo>
                  <a:cubicBezTo>
                    <a:pt x="201" y="1905"/>
                    <a:pt x="226" y="1905"/>
                    <a:pt x="226" y="1880"/>
                  </a:cubicBezTo>
                  <a:cubicBezTo>
                    <a:pt x="226" y="1253"/>
                    <a:pt x="176" y="627"/>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9538037" y="1957989"/>
              <a:ext cx="14355" cy="115977"/>
            </a:xfrm>
            <a:custGeom>
              <a:avLst/>
              <a:gdLst/>
              <a:ahLst/>
              <a:cxnLst/>
              <a:rect l="l" t="t" r="r" b="b"/>
              <a:pathLst>
                <a:path w="177" h="1430" extrusionOk="0">
                  <a:moveTo>
                    <a:pt x="26" y="1"/>
                  </a:moveTo>
                  <a:cubicBezTo>
                    <a:pt x="26" y="26"/>
                    <a:pt x="1" y="26"/>
                    <a:pt x="1" y="51"/>
                  </a:cubicBezTo>
                  <a:cubicBezTo>
                    <a:pt x="76" y="502"/>
                    <a:pt x="101" y="953"/>
                    <a:pt x="51" y="1404"/>
                  </a:cubicBezTo>
                  <a:cubicBezTo>
                    <a:pt x="51" y="1404"/>
                    <a:pt x="76" y="1429"/>
                    <a:pt x="101" y="1429"/>
                  </a:cubicBezTo>
                  <a:cubicBezTo>
                    <a:pt x="101" y="1429"/>
                    <a:pt x="126" y="1429"/>
                    <a:pt x="126" y="1404"/>
                  </a:cubicBezTo>
                  <a:cubicBezTo>
                    <a:pt x="176" y="953"/>
                    <a:pt x="151" y="5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9558393" y="2029115"/>
              <a:ext cx="10219" cy="69180"/>
            </a:xfrm>
            <a:custGeom>
              <a:avLst/>
              <a:gdLst/>
              <a:ahLst/>
              <a:cxnLst/>
              <a:rect l="l" t="t" r="r" b="b"/>
              <a:pathLst>
                <a:path w="126" h="853" extrusionOk="0">
                  <a:moveTo>
                    <a:pt x="50" y="1"/>
                  </a:moveTo>
                  <a:cubicBezTo>
                    <a:pt x="25" y="1"/>
                    <a:pt x="0" y="26"/>
                    <a:pt x="0" y="26"/>
                  </a:cubicBezTo>
                  <a:cubicBezTo>
                    <a:pt x="50" y="276"/>
                    <a:pt x="50" y="552"/>
                    <a:pt x="50" y="803"/>
                  </a:cubicBezTo>
                  <a:cubicBezTo>
                    <a:pt x="25" y="828"/>
                    <a:pt x="50" y="828"/>
                    <a:pt x="75" y="853"/>
                  </a:cubicBezTo>
                  <a:cubicBezTo>
                    <a:pt x="100" y="853"/>
                    <a:pt x="100" y="828"/>
                    <a:pt x="100" y="803"/>
                  </a:cubicBezTo>
                  <a:cubicBezTo>
                    <a:pt x="126" y="552"/>
                    <a:pt x="126" y="276"/>
                    <a:pt x="75" y="26"/>
                  </a:cubicBezTo>
                  <a:cubicBezTo>
                    <a:pt x="75" y="1"/>
                    <a:pt x="50"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9574614" y="2041362"/>
              <a:ext cx="12328" cy="73236"/>
            </a:xfrm>
            <a:custGeom>
              <a:avLst/>
              <a:gdLst/>
              <a:ahLst/>
              <a:cxnLst/>
              <a:rect l="l" t="t" r="r" b="b"/>
              <a:pathLst>
                <a:path w="152" h="903" extrusionOk="0">
                  <a:moveTo>
                    <a:pt x="26" y="0"/>
                  </a:moveTo>
                  <a:cubicBezTo>
                    <a:pt x="1" y="0"/>
                    <a:pt x="1" y="25"/>
                    <a:pt x="1" y="25"/>
                  </a:cubicBezTo>
                  <a:cubicBezTo>
                    <a:pt x="51" y="301"/>
                    <a:pt x="76" y="577"/>
                    <a:pt x="51" y="852"/>
                  </a:cubicBezTo>
                  <a:cubicBezTo>
                    <a:pt x="51" y="877"/>
                    <a:pt x="76" y="902"/>
                    <a:pt x="101" y="902"/>
                  </a:cubicBezTo>
                  <a:cubicBezTo>
                    <a:pt x="101" y="902"/>
                    <a:pt x="126" y="877"/>
                    <a:pt x="126" y="852"/>
                  </a:cubicBezTo>
                  <a:cubicBezTo>
                    <a:pt x="151" y="577"/>
                    <a:pt x="126" y="30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
            <p:cNvSpPr/>
            <p:nvPr/>
          </p:nvSpPr>
          <p:spPr>
            <a:xfrm>
              <a:off x="9594970" y="2053527"/>
              <a:ext cx="8191" cy="73236"/>
            </a:xfrm>
            <a:custGeom>
              <a:avLst/>
              <a:gdLst/>
              <a:ahLst/>
              <a:cxnLst/>
              <a:rect l="l" t="t" r="r" b="b"/>
              <a:pathLst>
                <a:path w="101" h="903" extrusionOk="0">
                  <a:moveTo>
                    <a:pt x="25" y="0"/>
                  </a:moveTo>
                  <a:cubicBezTo>
                    <a:pt x="0" y="0"/>
                    <a:pt x="0" y="0"/>
                    <a:pt x="0" y="26"/>
                  </a:cubicBezTo>
                  <a:cubicBezTo>
                    <a:pt x="25" y="301"/>
                    <a:pt x="25" y="577"/>
                    <a:pt x="25" y="853"/>
                  </a:cubicBezTo>
                  <a:cubicBezTo>
                    <a:pt x="25" y="878"/>
                    <a:pt x="25" y="903"/>
                    <a:pt x="50" y="903"/>
                  </a:cubicBezTo>
                  <a:cubicBezTo>
                    <a:pt x="76" y="903"/>
                    <a:pt x="76" y="878"/>
                    <a:pt x="76" y="853"/>
                  </a:cubicBezTo>
                  <a:cubicBezTo>
                    <a:pt x="101" y="577"/>
                    <a:pt x="101" y="301"/>
                    <a:pt x="50" y="26"/>
                  </a:cubicBezTo>
                  <a:cubicBezTo>
                    <a:pt x="50"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
            <p:cNvSpPr/>
            <p:nvPr/>
          </p:nvSpPr>
          <p:spPr>
            <a:xfrm>
              <a:off x="9422223" y="2119544"/>
              <a:ext cx="105758" cy="35685"/>
            </a:xfrm>
            <a:custGeom>
              <a:avLst/>
              <a:gdLst/>
              <a:ahLst/>
              <a:cxnLst/>
              <a:rect l="l" t="t" r="r" b="b"/>
              <a:pathLst>
                <a:path w="1304" h="440" extrusionOk="0">
                  <a:moveTo>
                    <a:pt x="1149" y="0"/>
                  </a:moveTo>
                  <a:cubicBezTo>
                    <a:pt x="959" y="0"/>
                    <a:pt x="755" y="78"/>
                    <a:pt x="551" y="139"/>
                  </a:cubicBezTo>
                  <a:cubicBezTo>
                    <a:pt x="376" y="214"/>
                    <a:pt x="201" y="289"/>
                    <a:pt x="25" y="364"/>
                  </a:cubicBezTo>
                  <a:cubicBezTo>
                    <a:pt x="25" y="364"/>
                    <a:pt x="0" y="389"/>
                    <a:pt x="0" y="415"/>
                  </a:cubicBezTo>
                  <a:cubicBezTo>
                    <a:pt x="25" y="415"/>
                    <a:pt x="25" y="440"/>
                    <a:pt x="50" y="440"/>
                  </a:cubicBezTo>
                  <a:cubicBezTo>
                    <a:pt x="50" y="440"/>
                    <a:pt x="50" y="440"/>
                    <a:pt x="50" y="415"/>
                  </a:cubicBezTo>
                  <a:cubicBezTo>
                    <a:pt x="226" y="364"/>
                    <a:pt x="401" y="289"/>
                    <a:pt x="602" y="214"/>
                  </a:cubicBezTo>
                  <a:cubicBezTo>
                    <a:pt x="778" y="136"/>
                    <a:pt x="954" y="73"/>
                    <a:pt x="1130" y="73"/>
                  </a:cubicBezTo>
                  <a:cubicBezTo>
                    <a:pt x="1179" y="73"/>
                    <a:pt x="1229" y="78"/>
                    <a:pt x="1278" y="89"/>
                  </a:cubicBezTo>
                  <a:cubicBezTo>
                    <a:pt x="1303" y="89"/>
                    <a:pt x="1303" y="89"/>
                    <a:pt x="1303" y="64"/>
                  </a:cubicBezTo>
                  <a:cubicBezTo>
                    <a:pt x="1303" y="39"/>
                    <a:pt x="1303" y="14"/>
                    <a:pt x="1278" y="14"/>
                  </a:cubicBezTo>
                  <a:cubicBezTo>
                    <a:pt x="1236" y="4"/>
                    <a:pt x="1193"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9450608" y="2136900"/>
              <a:ext cx="97647" cy="28467"/>
            </a:xfrm>
            <a:custGeom>
              <a:avLst/>
              <a:gdLst/>
              <a:ahLst/>
              <a:cxnLst/>
              <a:rect l="l" t="t" r="r" b="b"/>
              <a:pathLst>
                <a:path w="1204" h="351" extrusionOk="0">
                  <a:moveTo>
                    <a:pt x="1154" y="0"/>
                  </a:moveTo>
                  <a:cubicBezTo>
                    <a:pt x="778" y="50"/>
                    <a:pt x="402" y="125"/>
                    <a:pt x="26" y="276"/>
                  </a:cubicBezTo>
                  <a:cubicBezTo>
                    <a:pt x="1" y="301"/>
                    <a:pt x="1" y="301"/>
                    <a:pt x="1" y="326"/>
                  </a:cubicBezTo>
                  <a:cubicBezTo>
                    <a:pt x="26" y="351"/>
                    <a:pt x="26" y="351"/>
                    <a:pt x="51" y="351"/>
                  </a:cubicBezTo>
                  <a:cubicBezTo>
                    <a:pt x="402" y="201"/>
                    <a:pt x="778" y="125"/>
                    <a:pt x="1154" y="75"/>
                  </a:cubicBezTo>
                  <a:cubicBezTo>
                    <a:pt x="1179" y="75"/>
                    <a:pt x="1204" y="50"/>
                    <a:pt x="1204" y="25"/>
                  </a:cubicBezTo>
                  <a:cubicBezTo>
                    <a:pt x="1179" y="25"/>
                    <a:pt x="1179"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9483130" y="2159203"/>
              <a:ext cx="81427" cy="22465"/>
            </a:xfrm>
            <a:custGeom>
              <a:avLst/>
              <a:gdLst/>
              <a:ahLst/>
              <a:cxnLst/>
              <a:rect l="l" t="t" r="r" b="b"/>
              <a:pathLst>
                <a:path w="1004" h="277" extrusionOk="0">
                  <a:moveTo>
                    <a:pt x="953" y="1"/>
                  </a:moveTo>
                  <a:cubicBezTo>
                    <a:pt x="653" y="26"/>
                    <a:pt x="327" y="101"/>
                    <a:pt x="26" y="201"/>
                  </a:cubicBezTo>
                  <a:cubicBezTo>
                    <a:pt x="26" y="226"/>
                    <a:pt x="1" y="226"/>
                    <a:pt x="1" y="251"/>
                  </a:cubicBezTo>
                  <a:cubicBezTo>
                    <a:pt x="26" y="276"/>
                    <a:pt x="26" y="276"/>
                    <a:pt x="51" y="276"/>
                  </a:cubicBezTo>
                  <a:cubicBezTo>
                    <a:pt x="352" y="176"/>
                    <a:pt x="653" y="101"/>
                    <a:pt x="953" y="76"/>
                  </a:cubicBezTo>
                  <a:cubicBezTo>
                    <a:pt x="978" y="76"/>
                    <a:pt x="1003" y="51"/>
                    <a:pt x="1003" y="51"/>
                  </a:cubicBezTo>
                  <a:cubicBezTo>
                    <a:pt x="1003" y="26"/>
                    <a:pt x="97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9094894" y="2154256"/>
              <a:ext cx="160664" cy="72100"/>
            </a:xfrm>
            <a:custGeom>
              <a:avLst/>
              <a:gdLst/>
              <a:ahLst/>
              <a:cxnLst/>
              <a:rect l="l" t="t" r="r" b="b"/>
              <a:pathLst>
                <a:path w="1981" h="889" extrusionOk="0">
                  <a:moveTo>
                    <a:pt x="1938" y="0"/>
                  </a:moveTo>
                  <a:cubicBezTo>
                    <a:pt x="1934" y="0"/>
                    <a:pt x="1931" y="3"/>
                    <a:pt x="1931" y="12"/>
                  </a:cubicBezTo>
                  <a:cubicBezTo>
                    <a:pt x="1254" y="212"/>
                    <a:pt x="627" y="488"/>
                    <a:pt x="26" y="814"/>
                  </a:cubicBezTo>
                  <a:cubicBezTo>
                    <a:pt x="1" y="814"/>
                    <a:pt x="1" y="839"/>
                    <a:pt x="1" y="864"/>
                  </a:cubicBezTo>
                  <a:cubicBezTo>
                    <a:pt x="1" y="864"/>
                    <a:pt x="26" y="889"/>
                    <a:pt x="26" y="889"/>
                  </a:cubicBezTo>
                  <a:cubicBezTo>
                    <a:pt x="26" y="889"/>
                    <a:pt x="51" y="889"/>
                    <a:pt x="51" y="864"/>
                  </a:cubicBezTo>
                  <a:cubicBezTo>
                    <a:pt x="653" y="538"/>
                    <a:pt x="1279" y="262"/>
                    <a:pt x="1956" y="62"/>
                  </a:cubicBezTo>
                  <a:cubicBezTo>
                    <a:pt x="1956" y="62"/>
                    <a:pt x="1981" y="37"/>
                    <a:pt x="1981" y="12"/>
                  </a:cubicBezTo>
                  <a:cubicBezTo>
                    <a:pt x="1964" y="12"/>
                    <a:pt x="1947" y="0"/>
                    <a:pt x="1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
            <p:cNvSpPr/>
            <p:nvPr/>
          </p:nvSpPr>
          <p:spPr>
            <a:xfrm>
              <a:off x="9074619" y="2161230"/>
              <a:ext cx="97647" cy="48905"/>
            </a:xfrm>
            <a:custGeom>
              <a:avLst/>
              <a:gdLst/>
              <a:ahLst/>
              <a:cxnLst/>
              <a:rect l="l" t="t" r="r" b="b"/>
              <a:pathLst>
                <a:path w="1204" h="603" extrusionOk="0">
                  <a:moveTo>
                    <a:pt x="1128" y="1"/>
                  </a:moveTo>
                  <a:lnTo>
                    <a:pt x="25" y="527"/>
                  </a:lnTo>
                  <a:cubicBezTo>
                    <a:pt x="0" y="552"/>
                    <a:pt x="0" y="552"/>
                    <a:pt x="0" y="577"/>
                  </a:cubicBezTo>
                  <a:cubicBezTo>
                    <a:pt x="0" y="602"/>
                    <a:pt x="25" y="602"/>
                    <a:pt x="25" y="602"/>
                  </a:cubicBezTo>
                  <a:lnTo>
                    <a:pt x="50" y="602"/>
                  </a:lnTo>
                  <a:lnTo>
                    <a:pt x="1178" y="51"/>
                  </a:lnTo>
                  <a:cubicBezTo>
                    <a:pt x="1178" y="51"/>
                    <a:pt x="1203" y="26"/>
                    <a:pt x="1178" y="26"/>
                  </a:cubicBezTo>
                  <a:cubicBezTo>
                    <a:pt x="1178" y="1"/>
                    <a:pt x="115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
            <p:cNvSpPr/>
            <p:nvPr/>
          </p:nvSpPr>
          <p:spPr>
            <a:xfrm>
              <a:off x="9355070" y="2071856"/>
              <a:ext cx="128142" cy="42741"/>
            </a:xfrm>
            <a:custGeom>
              <a:avLst/>
              <a:gdLst/>
              <a:ahLst/>
              <a:cxnLst/>
              <a:rect l="l" t="t" r="r" b="b"/>
              <a:pathLst>
                <a:path w="1580" h="527" extrusionOk="0">
                  <a:moveTo>
                    <a:pt x="1555" y="0"/>
                  </a:moveTo>
                  <a:cubicBezTo>
                    <a:pt x="1029" y="75"/>
                    <a:pt x="502" y="226"/>
                    <a:pt x="26" y="451"/>
                  </a:cubicBezTo>
                  <a:cubicBezTo>
                    <a:pt x="26" y="476"/>
                    <a:pt x="1" y="501"/>
                    <a:pt x="26" y="501"/>
                  </a:cubicBezTo>
                  <a:cubicBezTo>
                    <a:pt x="26" y="526"/>
                    <a:pt x="51" y="526"/>
                    <a:pt x="51" y="526"/>
                  </a:cubicBezTo>
                  <a:lnTo>
                    <a:pt x="76" y="526"/>
                  </a:lnTo>
                  <a:cubicBezTo>
                    <a:pt x="527" y="301"/>
                    <a:pt x="1029" y="150"/>
                    <a:pt x="1555" y="75"/>
                  </a:cubicBezTo>
                  <a:cubicBezTo>
                    <a:pt x="1580" y="75"/>
                    <a:pt x="1580" y="50"/>
                    <a:pt x="1580" y="25"/>
                  </a:cubicBezTo>
                  <a:cubicBezTo>
                    <a:pt x="1580" y="0"/>
                    <a:pt x="1555" y="0"/>
                    <a:pt x="1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9385564" y="2047444"/>
              <a:ext cx="89537" cy="36658"/>
            </a:xfrm>
            <a:custGeom>
              <a:avLst/>
              <a:gdLst/>
              <a:ahLst/>
              <a:cxnLst/>
              <a:rect l="l" t="t" r="r" b="b"/>
              <a:pathLst>
                <a:path w="1104" h="452" extrusionOk="0">
                  <a:moveTo>
                    <a:pt x="1054" y="0"/>
                  </a:moveTo>
                  <a:cubicBezTo>
                    <a:pt x="678" y="75"/>
                    <a:pt x="352" y="226"/>
                    <a:pt x="26" y="401"/>
                  </a:cubicBezTo>
                  <a:cubicBezTo>
                    <a:pt x="1" y="401"/>
                    <a:pt x="1" y="426"/>
                    <a:pt x="1" y="451"/>
                  </a:cubicBezTo>
                  <a:lnTo>
                    <a:pt x="51" y="451"/>
                  </a:lnTo>
                  <a:cubicBezTo>
                    <a:pt x="377" y="276"/>
                    <a:pt x="703" y="151"/>
                    <a:pt x="1054" y="75"/>
                  </a:cubicBezTo>
                  <a:cubicBezTo>
                    <a:pt x="1079" y="75"/>
                    <a:pt x="1104" y="50"/>
                    <a:pt x="1079" y="25"/>
                  </a:cubicBezTo>
                  <a:cubicBezTo>
                    <a:pt x="1079" y="25"/>
                    <a:pt x="1079"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9383537" y="2025060"/>
              <a:ext cx="73317" cy="30576"/>
            </a:xfrm>
            <a:custGeom>
              <a:avLst/>
              <a:gdLst/>
              <a:ahLst/>
              <a:cxnLst/>
              <a:rect l="l" t="t" r="r" b="b"/>
              <a:pathLst>
                <a:path w="904" h="377" extrusionOk="0">
                  <a:moveTo>
                    <a:pt x="878" y="1"/>
                  </a:moveTo>
                  <a:cubicBezTo>
                    <a:pt x="577" y="76"/>
                    <a:pt x="302" y="176"/>
                    <a:pt x="26" y="301"/>
                  </a:cubicBezTo>
                  <a:cubicBezTo>
                    <a:pt x="1" y="301"/>
                    <a:pt x="1" y="326"/>
                    <a:pt x="1" y="351"/>
                  </a:cubicBezTo>
                  <a:cubicBezTo>
                    <a:pt x="26" y="351"/>
                    <a:pt x="26" y="377"/>
                    <a:pt x="51" y="377"/>
                  </a:cubicBezTo>
                  <a:cubicBezTo>
                    <a:pt x="327" y="226"/>
                    <a:pt x="602" y="126"/>
                    <a:pt x="878" y="76"/>
                  </a:cubicBezTo>
                  <a:cubicBezTo>
                    <a:pt x="903" y="76"/>
                    <a:pt x="903" y="51"/>
                    <a:pt x="903" y="26"/>
                  </a:cubicBezTo>
                  <a:cubicBezTo>
                    <a:pt x="903" y="1"/>
                    <a:pt x="878"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9377454" y="2014922"/>
              <a:ext cx="52960" cy="18329"/>
            </a:xfrm>
            <a:custGeom>
              <a:avLst/>
              <a:gdLst/>
              <a:ahLst/>
              <a:cxnLst/>
              <a:rect l="l" t="t" r="r" b="b"/>
              <a:pathLst>
                <a:path w="653" h="226" extrusionOk="0">
                  <a:moveTo>
                    <a:pt x="602" y="0"/>
                  </a:moveTo>
                  <a:cubicBezTo>
                    <a:pt x="402" y="50"/>
                    <a:pt x="201" y="101"/>
                    <a:pt x="26" y="151"/>
                  </a:cubicBezTo>
                  <a:cubicBezTo>
                    <a:pt x="1" y="151"/>
                    <a:pt x="1" y="176"/>
                    <a:pt x="1" y="201"/>
                  </a:cubicBezTo>
                  <a:cubicBezTo>
                    <a:pt x="1" y="226"/>
                    <a:pt x="26" y="226"/>
                    <a:pt x="26" y="226"/>
                  </a:cubicBezTo>
                  <a:lnTo>
                    <a:pt x="51" y="226"/>
                  </a:lnTo>
                  <a:cubicBezTo>
                    <a:pt x="226" y="151"/>
                    <a:pt x="427" y="101"/>
                    <a:pt x="602" y="75"/>
                  </a:cubicBezTo>
                  <a:cubicBezTo>
                    <a:pt x="627" y="75"/>
                    <a:pt x="652" y="50"/>
                    <a:pt x="652" y="25"/>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a:off x="9113223" y="1943796"/>
              <a:ext cx="229763" cy="40713"/>
            </a:xfrm>
            <a:custGeom>
              <a:avLst/>
              <a:gdLst/>
              <a:ahLst/>
              <a:cxnLst/>
              <a:rect l="l" t="t" r="r" b="b"/>
              <a:pathLst>
                <a:path w="2833" h="502" extrusionOk="0">
                  <a:moveTo>
                    <a:pt x="2808" y="0"/>
                  </a:moveTo>
                  <a:cubicBezTo>
                    <a:pt x="1855" y="25"/>
                    <a:pt x="928" y="176"/>
                    <a:pt x="26" y="426"/>
                  </a:cubicBezTo>
                  <a:cubicBezTo>
                    <a:pt x="0" y="426"/>
                    <a:pt x="0" y="451"/>
                    <a:pt x="0" y="476"/>
                  </a:cubicBezTo>
                  <a:cubicBezTo>
                    <a:pt x="0" y="476"/>
                    <a:pt x="26" y="501"/>
                    <a:pt x="26" y="501"/>
                  </a:cubicBezTo>
                  <a:lnTo>
                    <a:pt x="51" y="501"/>
                  </a:lnTo>
                  <a:cubicBezTo>
                    <a:pt x="928" y="251"/>
                    <a:pt x="1855" y="100"/>
                    <a:pt x="2808" y="75"/>
                  </a:cubicBezTo>
                  <a:cubicBezTo>
                    <a:pt x="2808" y="75"/>
                    <a:pt x="2833" y="50"/>
                    <a:pt x="2833" y="50"/>
                  </a:cubicBezTo>
                  <a:cubicBezTo>
                    <a:pt x="2833" y="25"/>
                    <a:pt x="2808" y="0"/>
                    <a:pt x="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
            <p:cNvSpPr/>
            <p:nvPr/>
          </p:nvSpPr>
          <p:spPr>
            <a:xfrm>
              <a:off x="9168130" y="1924656"/>
              <a:ext cx="142335" cy="29359"/>
            </a:xfrm>
            <a:custGeom>
              <a:avLst/>
              <a:gdLst/>
              <a:ahLst/>
              <a:cxnLst/>
              <a:rect l="l" t="t" r="r" b="b"/>
              <a:pathLst>
                <a:path w="1755" h="362" extrusionOk="0">
                  <a:moveTo>
                    <a:pt x="1746" y="0"/>
                  </a:moveTo>
                  <a:cubicBezTo>
                    <a:pt x="1742" y="0"/>
                    <a:pt x="1737" y="3"/>
                    <a:pt x="1729" y="11"/>
                  </a:cubicBezTo>
                  <a:cubicBezTo>
                    <a:pt x="1178" y="36"/>
                    <a:pt x="602" y="136"/>
                    <a:pt x="75" y="286"/>
                  </a:cubicBezTo>
                  <a:cubicBezTo>
                    <a:pt x="67" y="278"/>
                    <a:pt x="59" y="275"/>
                    <a:pt x="50" y="275"/>
                  </a:cubicBezTo>
                  <a:cubicBezTo>
                    <a:pt x="34" y="275"/>
                    <a:pt x="17" y="286"/>
                    <a:pt x="0" y="286"/>
                  </a:cubicBezTo>
                  <a:cubicBezTo>
                    <a:pt x="0" y="311"/>
                    <a:pt x="0" y="336"/>
                    <a:pt x="0" y="336"/>
                  </a:cubicBezTo>
                  <a:cubicBezTo>
                    <a:pt x="0" y="361"/>
                    <a:pt x="25" y="361"/>
                    <a:pt x="50" y="361"/>
                  </a:cubicBezTo>
                  <a:lnTo>
                    <a:pt x="75" y="361"/>
                  </a:lnTo>
                  <a:cubicBezTo>
                    <a:pt x="627" y="186"/>
                    <a:pt x="1178" y="86"/>
                    <a:pt x="1729" y="61"/>
                  </a:cubicBezTo>
                  <a:cubicBezTo>
                    <a:pt x="1755" y="61"/>
                    <a:pt x="1755" y="61"/>
                    <a:pt x="1755" y="36"/>
                  </a:cubicBezTo>
                  <a:cubicBezTo>
                    <a:pt x="1755" y="18"/>
                    <a:pt x="1755"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
            <p:cNvSpPr/>
            <p:nvPr/>
          </p:nvSpPr>
          <p:spPr>
            <a:xfrm>
              <a:off x="9164074" y="1903083"/>
              <a:ext cx="109813" cy="30576"/>
            </a:xfrm>
            <a:custGeom>
              <a:avLst/>
              <a:gdLst/>
              <a:ahLst/>
              <a:cxnLst/>
              <a:rect l="l" t="t" r="r" b="b"/>
              <a:pathLst>
                <a:path w="1354" h="377" extrusionOk="0">
                  <a:moveTo>
                    <a:pt x="1303" y="1"/>
                  </a:moveTo>
                  <a:cubicBezTo>
                    <a:pt x="877" y="76"/>
                    <a:pt x="426" y="176"/>
                    <a:pt x="25" y="302"/>
                  </a:cubicBezTo>
                  <a:cubicBezTo>
                    <a:pt x="0" y="327"/>
                    <a:pt x="0" y="327"/>
                    <a:pt x="0" y="352"/>
                  </a:cubicBezTo>
                  <a:cubicBezTo>
                    <a:pt x="0" y="377"/>
                    <a:pt x="25" y="377"/>
                    <a:pt x="25" y="377"/>
                  </a:cubicBezTo>
                  <a:lnTo>
                    <a:pt x="50" y="377"/>
                  </a:lnTo>
                  <a:cubicBezTo>
                    <a:pt x="451" y="226"/>
                    <a:pt x="877" y="126"/>
                    <a:pt x="1328" y="76"/>
                  </a:cubicBezTo>
                  <a:cubicBezTo>
                    <a:pt x="1328" y="76"/>
                    <a:pt x="1353" y="51"/>
                    <a:pt x="1353" y="51"/>
                  </a:cubicBezTo>
                  <a:cubicBezTo>
                    <a:pt x="1353" y="26"/>
                    <a:pt x="132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9164074" y="1886862"/>
              <a:ext cx="91484" cy="28548"/>
            </a:xfrm>
            <a:custGeom>
              <a:avLst/>
              <a:gdLst/>
              <a:ahLst/>
              <a:cxnLst/>
              <a:rect l="l" t="t" r="r" b="b"/>
              <a:pathLst>
                <a:path w="1128" h="352" extrusionOk="0">
                  <a:moveTo>
                    <a:pt x="1078" y="0"/>
                  </a:moveTo>
                  <a:cubicBezTo>
                    <a:pt x="727" y="25"/>
                    <a:pt x="376" y="126"/>
                    <a:pt x="25" y="276"/>
                  </a:cubicBezTo>
                  <a:cubicBezTo>
                    <a:pt x="25" y="276"/>
                    <a:pt x="0" y="301"/>
                    <a:pt x="25" y="326"/>
                  </a:cubicBezTo>
                  <a:cubicBezTo>
                    <a:pt x="25" y="351"/>
                    <a:pt x="50" y="351"/>
                    <a:pt x="50" y="351"/>
                  </a:cubicBezTo>
                  <a:lnTo>
                    <a:pt x="75" y="351"/>
                  </a:lnTo>
                  <a:cubicBezTo>
                    <a:pt x="401" y="201"/>
                    <a:pt x="727" y="101"/>
                    <a:pt x="1078" y="76"/>
                  </a:cubicBezTo>
                  <a:cubicBezTo>
                    <a:pt x="1103" y="76"/>
                    <a:pt x="1128" y="50"/>
                    <a:pt x="1128" y="25"/>
                  </a:cubicBezTo>
                  <a:cubicBezTo>
                    <a:pt x="1128" y="0"/>
                    <a:pt x="110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9159938" y="1866506"/>
              <a:ext cx="65125" cy="18410"/>
            </a:xfrm>
            <a:custGeom>
              <a:avLst/>
              <a:gdLst/>
              <a:ahLst/>
              <a:cxnLst/>
              <a:rect l="l" t="t" r="r" b="b"/>
              <a:pathLst>
                <a:path w="803" h="227" extrusionOk="0">
                  <a:moveTo>
                    <a:pt x="753" y="1"/>
                  </a:moveTo>
                  <a:lnTo>
                    <a:pt x="51" y="176"/>
                  </a:lnTo>
                  <a:cubicBezTo>
                    <a:pt x="26" y="176"/>
                    <a:pt x="1" y="176"/>
                    <a:pt x="26" y="201"/>
                  </a:cubicBezTo>
                  <a:cubicBezTo>
                    <a:pt x="26" y="226"/>
                    <a:pt x="26" y="226"/>
                    <a:pt x="51" y="226"/>
                  </a:cubicBezTo>
                  <a:lnTo>
                    <a:pt x="778" y="76"/>
                  </a:lnTo>
                  <a:cubicBezTo>
                    <a:pt x="778" y="51"/>
                    <a:pt x="803" y="51"/>
                    <a:pt x="803" y="26"/>
                  </a:cubicBezTo>
                  <a:cubicBezTo>
                    <a:pt x="778" y="1"/>
                    <a:pt x="778"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
            <p:cNvSpPr/>
            <p:nvPr/>
          </p:nvSpPr>
          <p:spPr>
            <a:xfrm>
              <a:off x="9149800" y="1854340"/>
              <a:ext cx="50932" cy="18329"/>
            </a:xfrm>
            <a:custGeom>
              <a:avLst/>
              <a:gdLst/>
              <a:ahLst/>
              <a:cxnLst/>
              <a:rect l="l" t="t" r="r" b="b"/>
              <a:pathLst>
                <a:path w="628" h="226" extrusionOk="0">
                  <a:moveTo>
                    <a:pt x="577" y="0"/>
                  </a:moveTo>
                  <a:cubicBezTo>
                    <a:pt x="377" y="25"/>
                    <a:pt x="201" y="75"/>
                    <a:pt x="26" y="151"/>
                  </a:cubicBezTo>
                  <a:cubicBezTo>
                    <a:pt x="1" y="176"/>
                    <a:pt x="1" y="201"/>
                    <a:pt x="1" y="201"/>
                  </a:cubicBezTo>
                  <a:cubicBezTo>
                    <a:pt x="1" y="226"/>
                    <a:pt x="26" y="226"/>
                    <a:pt x="26" y="226"/>
                  </a:cubicBezTo>
                  <a:lnTo>
                    <a:pt x="51" y="226"/>
                  </a:lnTo>
                  <a:cubicBezTo>
                    <a:pt x="226" y="151"/>
                    <a:pt x="402" y="101"/>
                    <a:pt x="602" y="75"/>
                  </a:cubicBezTo>
                  <a:cubicBezTo>
                    <a:pt x="602" y="75"/>
                    <a:pt x="627" y="50"/>
                    <a:pt x="627" y="50"/>
                  </a:cubicBezTo>
                  <a:cubicBezTo>
                    <a:pt x="627" y="25"/>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
            <p:cNvSpPr/>
            <p:nvPr/>
          </p:nvSpPr>
          <p:spPr>
            <a:xfrm>
              <a:off x="9056290" y="2085157"/>
              <a:ext cx="79399" cy="31468"/>
            </a:xfrm>
            <a:custGeom>
              <a:avLst/>
              <a:gdLst/>
              <a:ahLst/>
              <a:cxnLst/>
              <a:rect l="l" t="t" r="r" b="b"/>
              <a:pathLst>
                <a:path w="979" h="388" extrusionOk="0">
                  <a:moveTo>
                    <a:pt x="952" y="0"/>
                  </a:moveTo>
                  <a:cubicBezTo>
                    <a:pt x="945" y="0"/>
                    <a:pt x="936" y="3"/>
                    <a:pt x="928" y="11"/>
                  </a:cubicBezTo>
                  <a:cubicBezTo>
                    <a:pt x="627" y="112"/>
                    <a:pt x="327" y="212"/>
                    <a:pt x="26" y="337"/>
                  </a:cubicBezTo>
                  <a:cubicBezTo>
                    <a:pt x="26" y="337"/>
                    <a:pt x="1" y="362"/>
                    <a:pt x="26" y="387"/>
                  </a:cubicBezTo>
                  <a:lnTo>
                    <a:pt x="51" y="387"/>
                  </a:lnTo>
                  <a:cubicBezTo>
                    <a:pt x="352" y="287"/>
                    <a:pt x="652" y="187"/>
                    <a:pt x="953" y="62"/>
                  </a:cubicBezTo>
                  <a:cubicBezTo>
                    <a:pt x="978" y="62"/>
                    <a:pt x="978" y="37"/>
                    <a:pt x="978" y="11"/>
                  </a:cubicBezTo>
                  <a:cubicBezTo>
                    <a:pt x="978" y="11"/>
                    <a:pt x="96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9172185" y="1577864"/>
              <a:ext cx="16302" cy="83454"/>
            </a:xfrm>
            <a:custGeom>
              <a:avLst/>
              <a:gdLst/>
              <a:ahLst/>
              <a:cxnLst/>
              <a:rect l="l" t="t" r="r" b="b"/>
              <a:pathLst>
                <a:path w="201" h="1029" extrusionOk="0">
                  <a:moveTo>
                    <a:pt x="25" y="1"/>
                  </a:moveTo>
                  <a:cubicBezTo>
                    <a:pt x="0" y="26"/>
                    <a:pt x="0" y="26"/>
                    <a:pt x="0" y="51"/>
                  </a:cubicBezTo>
                  <a:cubicBezTo>
                    <a:pt x="50" y="352"/>
                    <a:pt x="101" y="677"/>
                    <a:pt x="126" y="1003"/>
                  </a:cubicBezTo>
                  <a:cubicBezTo>
                    <a:pt x="126" y="1028"/>
                    <a:pt x="151" y="1028"/>
                    <a:pt x="176" y="1028"/>
                  </a:cubicBezTo>
                  <a:cubicBezTo>
                    <a:pt x="201" y="1028"/>
                    <a:pt x="201" y="1003"/>
                    <a:pt x="201" y="1003"/>
                  </a:cubicBezTo>
                  <a:cubicBezTo>
                    <a:pt x="176" y="677"/>
                    <a:pt x="126" y="352"/>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9190433" y="1569753"/>
              <a:ext cx="26521" cy="111840"/>
            </a:xfrm>
            <a:custGeom>
              <a:avLst/>
              <a:gdLst/>
              <a:ahLst/>
              <a:cxnLst/>
              <a:rect l="l" t="t" r="r" b="b"/>
              <a:pathLst>
                <a:path w="327" h="1379" extrusionOk="0">
                  <a:moveTo>
                    <a:pt x="26" y="1"/>
                  </a:moveTo>
                  <a:cubicBezTo>
                    <a:pt x="1" y="1"/>
                    <a:pt x="1" y="26"/>
                    <a:pt x="1" y="51"/>
                  </a:cubicBezTo>
                  <a:cubicBezTo>
                    <a:pt x="126" y="477"/>
                    <a:pt x="201" y="928"/>
                    <a:pt x="251" y="1354"/>
                  </a:cubicBezTo>
                  <a:cubicBezTo>
                    <a:pt x="251" y="1379"/>
                    <a:pt x="251" y="1379"/>
                    <a:pt x="277" y="1379"/>
                  </a:cubicBezTo>
                  <a:cubicBezTo>
                    <a:pt x="302" y="1379"/>
                    <a:pt x="327" y="1379"/>
                    <a:pt x="327" y="1354"/>
                  </a:cubicBezTo>
                  <a:cubicBezTo>
                    <a:pt x="277" y="903"/>
                    <a:pt x="201" y="452"/>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9214844" y="1592138"/>
              <a:ext cx="30576" cy="130170"/>
            </a:xfrm>
            <a:custGeom>
              <a:avLst/>
              <a:gdLst/>
              <a:ahLst/>
              <a:cxnLst/>
              <a:rect l="l" t="t" r="r" b="b"/>
              <a:pathLst>
                <a:path w="377" h="1605" extrusionOk="0">
                  <a:moveTo>
                    <a:pt x="26" y="0"/>
                  </a:moveTo>
                  <a:cubicBezTo>
                    <a:pt x="1" y="0"/>
                    <a:pt x="1" y="25"/>
                    <a:pt x="1" y="50"/>
                  </a:cubicBezTo>
                  <a:cubicBezTo>
                    <a:pt x="151" y="552"/>
                    <a:pt x="251" y="1053"/>
                    <a:pt x="301" y="1554"/>
                  </a:cubicBezTo>
                  <a:cubicBezTo>
                    <a:pt x="326" y="1579"/>
                    <a:pt x="326" y="1604"/>
                    <a:pt x="351" y="1604"/>
                  </a:cubicBezTo>
                  <a:cubicBezTo>
                    <a:pt x="377" y="1604"/>
                    <a:pt x="377" y="1579"/>
                    <a:pt x="377" y="1554"/>
                  </a:cubicBezTo>
                  <a:cubicBezTo>
                    <a:pt x="326" y="1028"/>
                    <a:pt x="201" y="527"/>
                    <a:pt x="76" y="25"/>
                  </a:cubicBezTo>
                  <a:cubicBezTo>
                    <a:pt x="51"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9239256" y="1624660"/>
              <a:ext cx="32603" cy="119951"/>
            </a:xfrm>
            <a:custGeom>
              <a:avLst/>
              <a:gdLst/>
              <a:ahLst/>
              <a:cxnLst/>
              <a:rect l="l" t="t" r="r" b="b"/>
              <a:pathLst>
                <a:path w="402" h="1479" extrusionOk="0">
                  <a:moveTo>
                    <a:pt x="25" y="0"/>
                  </a:moveTo>
                  <a:cubicBezTo>
                    <a:pt x="0" y="0"/>
                    <a:pt x="0" y="25"/>
                    <a:pt x="0" y="50"/>
                  </a:cubicBezTo>
                  <a:cubicBezTo>
                    <a:pt x="176" y="501"/>
                    <a:pt x="276" y="953"/>
                    <a:pt x="326" y="1429"/>
                  </a:cubicBezTo>
                  <a:cubicBezTo>
                    <a:pt x="326" y="1454"/>
                    <a:pt x="326" y="1479"/>
                    <a:pt x="351" y="1479"/>
                  </a:cubicBezTo>
                  <a:cubicBezTo>
                    <a:pt x="376" y="1479"/>
                    <a:pt x="401" y="1454"/>
                    <a:pt x="401" y="1429"/>
                  </a:cubicBezTo>
                  <a:cubicBezTo>
                    <a:pt x="351" y="953"/>
                    <a:pt x="251" y="476"/>
                    <a:pt x="76" y="25"/>
                  </a:cubicBezTo>
                  <a:cubicBezTo>
                    <a:pt x="76"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9279888" y="1703085"/>
              <a:ext cx="16383" cy="61881"/>
            </a:xfrm>
            <a:custGeom>
              <a:avLst/>
              <a:gdLst/>
              <a:ahLst/>
              <a:cxnLst/>
              <a:rect l="l" t="t" r="r" b="b"/>
              <a:pathLst>
                <a:path w="202" h="763" extrusionOk="0">
                  <a:moveTo>
                    <a:pt x="56" y="0"/>
                  </a:moveTo>
                  <a:cubicBezTo>
                    <a:pt x="53" y="0"/>
                    <a:pt x="51" y="3"/>
                    <a:pt x="51" y="11"/>
                  </a:cubicBezTo>
                  <a:cubicBezTo>
                    <a:pt x="26" y="11"/>
                    <a:pt x="1" y="11"/>
                    <a:pt x="1" y="36"/>
                  </a:cubicBezTo>
                  <a:cubicBezTo>
                    <a:pt x="76" y="261"/>
                    <a:pt x="101" y="487"/>
                    <a:pt x="126" y="712"/>
                  </a:cubicBezTo>
                  <a:cubicBezTo>
                    <a:pt x="126" y="737"/>
                    <a:pt x="151" y="763"/>
                    <a:pt x="151" y="763"/>
                  </a:cubicBezTo>
                  <a:cubicBezTo>
                    <a:pt x="176" y="737"/>
                    <a:pt x="201" y="737"/>
                    <a:pt x="201" y="712"/>
                  </a:cubicBezTo>
                  <a:cubicBezTo>
                    <a:pt x="176" y="487"/>
                    <a:pt x="126" y="261"/>
                    <a:pt x="76" y="36"/>
                  </a:cubicBezTo>
                  <a:cubicBezTo>
                    <a:pt x="76" y="18"/>
                    <a:pt x="63"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9318493" y="1573809"/>
              <a:ext cx="24493" cy="85482"/>
            </a:xfrm>
            <a:custGeom>
              <a:avLst/>
              <a:gdLst/>
              <a:ahLst/>
              <a:cxnLst/>
              <a:rect l="l" t="t" r="r" b="b"/>
              <a:pathLst>
                <a:path w="302" h="1054" extrusionOk="0">
                  <a:moveTo>
                    <a:pt x="51" y="1"/>
                  </a:moveTo>
                  <a:cubicBezTo>
                    <a:pt x="26" y="1"/>
                    <a:pt x="1" y="26"/>
                    <a:pt x="26" y="26"/>
                  </a:cubicBezTo>
                  <a:cubicBezTo>
                    <a:pt x="101" y="352"/>
                    <a:pt x="176" y="677"/>
                    <a:pt x="226" y="1028"/>
                  </a:cubicBezTo>
                  <a:cubicBezTo>
                    <a:pt x="226" y="1028"/>
                    <a:pt x="251" y="1053"/>
                    <a:pt x="277" y="1053"/>
                  </a:cubicBezTo>
                  <a:cubicBezTo>
                    <a:pt x="302" y="1053"/>
                    <a:pt x="302" y="1028"/>
                    <a:pt x="302" y="1003"/>
                  </a:cubicBezTo>
                  <a:cubicBezTo>
                    <a:pt x="251" y="677"/>
                    <a:pt x="176" y="352"/>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9342905" y="1586055"/>
              <a:ext cx="20438" cy="79318"/>
            </a:xfrm>
            <a:custGeom>
              <a:avLst/>
              <a:gdLst/>
              <a:ahLst/>
              <a:cxnLst/>
              <a:rect l="l" t="t" r="r" b="b"/>
              <a:pathLst>
                <a:path w="252" h="978" extrusionOk="0">
                  <a:moveTo>
                    <a:pt x="26" y="0"/>
                  </a:moveTo>
                  <a:cubicBezTo>
                    <a:pt x="26" y="0"/>
                    <a:pt x="1" y="25"/>
                    <a:pt x="1" y="50"/>
                  </a:cubicBezTo>
                  <a:lnTo>
                    <a:pt x="176" y="952"/>
                  </a:lnTo>
                  <a:cubicBezTo>
                    <a:pt x="201" y="952"/>
                    <a:pt x="201" y="977"/>
                    <a:pt x="226" y="977"/>
                  </a:cubicBezTo>
                  <a:cubicBezTo>
                    <a:pt x="251" y="977"/>
                    <a:pt x="251" y="952"/>
                    <a:pt x="251" y="927"/>
                  </a:cubicBezTo>
                  <a:lnTo>
                    <a:pt x="76" y="25"/>
                  </a:ln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9365289" y="1599356"/>
              <a:ext cx="24493" cy="74128"/>
            </a:xfrm>
            <a:custGeom>
              <a:avLst/>
              <a:gdLst/>
              <a:ahLst/>
              <a:cxnLst/>
              <a:rect l="l" t="t" r="r" b="b"/>
              <a:pathLst>
                <a:path w="302" h="914" extrusionOk="0">
                  <a:moveTo>
                    <a:pt x="49" y="0"/>
                  </a:moveTo>
                  <a:cubicBezTo>
                    <a:pt x="42" y="0"/>
                    <a:pt x="34" y="3"/>
                    <a:pt x="25" y="11"/>
                  </a:cubicBezTo>
                  <a:cubicBezTo>
                    <a:pt x="25" y="11"/>
                    <a:pt x="0" y="37"/>
                    <a:pt x="25" y="37"/>
                  </a:cubicBezTo>
                  <a:cubicBezTo>
                    <a:pt x="151" y="312"/>
                    <a:pt x="226" y="588"/>
                    <a:pt x="226" y="889"/>
                  </a:cubicBezTo>
                  <a:cubicBezTo>
                    <a:pt x="226" y="889"/>
                    <a:pt x="251" y="914"/>
                    <a:pt x="276" y="914"/>
                  </a:cubicBezTo>
                  <a:cubicBezTo>
                    <a:pt x="276" y="914"/>
                    <a:pt x="301" y="889"/>
                    <a:pt x="301" y="864"/>
                  </a:cubicBezTo>
                  <a:cubicBezTo>
                    <a:pt x="301" y="588"/>
                    <a:pt x="201" y="287"/>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9393756" y="1607547"/>
              <a:ext cx="22384" cy="82238"/>
            </a:xfrm>
            <a:custGeom>
              <a:avLst/>
              <a:gdLst/>
              <a:ahLst/>
              <a:cxnLst/>
              <a:rect l="l" t="t" r="r" b="b"/>
              <a:pathLst>
                <a:path w="276" h="1014" extrusionOk="0">
                  <a:moveTo>
                    <a:pt x="42" y="0"/>
                  </a:moveTo>
                  <a:cubicBezTo>
                    <a:pt x="38" y="0"/>
                    <a:pt x="33" y="3"/>
                    <a:pt x="25" y="11"/>
                  </a:cubicBezTo>
                  <a:cubicBezTo>
                    <a:pt x="0" y="11"/>
                    <a:pt x="0" y="36"/>
                    <a:pt x="0" y="36"/>
                  </a:cubicBezTo>
                  <a:cubicBezTo>
                    <a:pt x="100" y="362"/>
                    <a:pt x="151" y="662"/>
                    <a:pt x="201" y="988"/>
                  </a:cubicBezTo>
                  <a:cubicBezTo>
                    <a:pt x="201" y="1013"/>
                    <a:pt x="226" y="1013"/>
                    <a:pt x="226" y="1013"/>
                  </a:cubicBezTo>
                  <a:lnTo>
                    <a:pt x="251" y="1013"/>
                  </a:lnTo>
                  <a:cubicBezTo>
                    <a:pt x="251" y="1013"/>
                    <a:pt x="276" y="988"/>
                    <a:pt x="276" y="988"/>
                  </a:cubicBezTo>
                  <a:cubicBezTo>
                    <a:pt x="226" y="662"/>
                    <a:pt x="176" y="337"/>
                    <a:pt x="75" y="36"/>
                  </a:cubicBezTo>
                  <a:cubicBezTo>
                    <a:pt x="58" y="18"/>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9414031" y="1628715"/>
              <a:ext cx="28548" cy="83373"/>
            </a:xfrm>
            <a:custGeom>
              <a:avLst/>
              <a:gdLst/>
              <a:ahLst/>
              <a:cxnLst/>
              <a:rect l="l" t="t" r="r" b="b"/>
              <a:pathLst>
                <a:path w="352" h="1028" extrusionOk="0">
                  <a:moveTo>
                    <a:pt x="26" y="0"/>
                  </a:moveTo>
                  <a:cubicBezTo>
                    <a:pt x="26" y="25"/>
                    <a:pt x="1" y="25"/>
                    <a:pt x="26" y="50"/>
                  </a:cubicBezTo>
                  <a:cubicBezTo>
                    <a:pt x="176" y="351"/>
                    <a:pt x="276" y="677"/>
                    <a:pt x="276" y="1003"/>
                  </a:cubicBezTo>
                  <a:cubicBezTo>
                    <a:pt x="276" y="1028"/>
                    <a:pt x="276" y="1028"/>
                    <a:pt x="302" y="1028"/>
                  </a:cubicBezTo>
                  <a:cubicBezTo>
                    <a:pt x="327" y="1028"/>
                    <a:pt x="352" y="1028"/>
                    <a:pt x="352" y="1003"/>
                  </a:cubicBezTo>
                  <a:cubicBezTo>
                    <a:pt x="327" y="652"/>
                    <a:pt x="251" y="3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
            <p:cNvSpPr/>
            <p:nvPr/>
          </p:nvSpPr>
          <p:spPr>
            <a:xfrm>
              <a:off x="9440471" y="1659209"/>
              <a:ext cx="22465" cy="85401"/>
            </a:xfrm>
            <a:custGeom>
              <a:avLst/>
              <a:gdLst/>
              <a:ahLst/>
              <a:cxnLst/>
              <a:rect l="l" t="t" r="r" b="b"/>
              <a:pathLst>
                <a:path w="277" h="1053" extrusionOk="0">
                  <a:moveTo>
                    <a:pt x="26" y="0"/>
                  </a:moveTo>
                  <a:cubicBezTo>
                    <a:pt x="26" y="25"/>
                    <a:pt x="1" y="25"/>
                    <a:pt x="1" y="50"/>
                  </a:cubicBezTo>
                  <a:cubicBezTo>
                    <a:pt x="126" y="376"/>
                    <a:pt x="176" y="702"/>
                    <a:pt x="201" y="1028"/>
                  </a:cubicBezTo>
                  <a:cubicBezTo>
                    <a:pt x="201" y="1053"/>
                    <a:pt x="226" y="1053"/>
                    <a:pt x="226" y="1053"/>
                  </a:cubicBezTo>
                  <a:cubicBezTo>
                    <a:pt x="251" y="1053"/>
                    <a:pt x="276" y="1053"/>
                    <a:pt x="276" y="1028"/>
                  </a:cubicBezTo>
                  <a:cubicBezTo>
                    <a:pt x="251" y="677"/>
                    <a:pt x="176" y="351"/>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
            <p:cNvSpPr/>
            <p:nvPr/>
          </p:nvSpPr>
          <p:spPr>
            <a:xfrm>
              <a:off x="9466910" y="1690839"/>
              <a:ext cx="18329" cy="82238"/>
            </a:xfrm>
            <a:custGeom>
              <a:avLst/>
              <a:gdLst/>
              <a:ahLst/>
              <a:cxnLst/>
              <a:rect l="l" t="t" r="r" b="b"/>
              <a:pathLst>
                <a:path w="226" h="1014" extrusionOk="0">
                  <a:moveTo>
                    <a:pt x="47" y="1"/>
                  </a:moveTo>
                  <a:cubicBezTo>
                    <a:pt x="40" y="1"/>
                    <a:pt x="33" y="4"/>
                    <a:pt x="25" y="11"/>
                  </a:cubicBezTo>
                  <a:cubicBezTo>
                    <a:pt x="0" y="11"/>
                    <a:pt x="0" y="36"/>
                    <a:pt x="0" y="36"/>
                  </a:cubicBezTo>
                  <a:cubicBezTo>
                    <a:pt x="76" y="337"/>
                    <a:pt x="126" y="663"/>
                    <a:pt x="151" y="964"/>
                  </a:cubicBezTo>
                  <a:cubicBezTo>
                    <a:pt x="151" y="989"/>
                    <a:pt x="176" y="1014"/>
                    <a:pt x="201" y="1014"/>
                  </a:cubicBezTo>
                  <a:cubicBezTo>
                    <a:pt x="201" y="1014"/>
                    <a:pt x="226" y="989"/>
                    <a:pt x="226" y="964"/>
                  </a:cubicBezTo>
                  <a:cubicBezTo>
                    <a:pt x="201" y="663"/>
                    <a:pt x="151" y="337"/>
                    <a:pt x="76" y="36"/>
                  </a:cubicBezTo>
                  <a:cubicBezTo>
                    <a:pt x="76" y="19"/>
                    <a:pt x="63"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8987191" y="1421337"/>
              <a:ext cx="36658" cy="321247"/>
            </a:xfrm>
            <a:custGeom>
              <a:avLst/>
              <a:gdLst/>
              <a:ahLst/>
              <a:cxnLst/>
              <a:rect l="l" t="t" r="r" b="b"/>
              <a:pathLst>
                <a:path w="452" h="3961" extrusionOk="0">
                  <a:moveTo>
                    <a:pt x="101" y="1"/>
                  </a:moveTo>
                  <a:cubicBezTo>
                    <a:pt x="101" y="1"/>
                    <a:pt x="76" y="1"/>
                    <a:pt x="76" y="26"/>
                  </a:cubicBezTo>
                  <a:cubicBezTo>
                    <a:pt x="1" y="1329"/>
                    <a:pt x="101" y="2633"/>
                    <a:pt x="377" y="3911"/>
                  </a:cubicBezTo>
                  <a:cubicBezTo>
                    <a:pt x="402" y="3936"/>
                    <a:pt x="402" y="3961"/>
                    <a:pt x="427" y="3961"/>
                  </a:cubicBezTo>
                  <a:cubicBezTo>
                    <a:pt x="452" y="3936"/>
                    <a:pt x="452" y="3936"/>
                    <a:pt x="452" y="3911"/>
                  </a:cubicBezTo>
                  <a:cubicBezTo>
                    <a:pt x="176" y="2633"/>
                    <a:pt x="76" y="1329"/>
                    <a:pt x="151" y="26"/>
                  </a:cubicBezTo>
                  <a:cubicBezTo>
                    <a:pt x="151" y="1"/>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9013630" y="1392951"/>
              <a:ext cx="14274" cy="178912"/>
            </a:xfrm>
            <a:custGeom>
              <a:avLst/>
              <a:gdLst/>
              <a:ahLst/>
              <a:cxnLst/>
              <a:rect l="l" t="t" r="r" b="b"/>
              <a:pathLst>
                <a:path w="176" h="2206" extrusionOk="0">
                  <a:moveTo>
                    <a:pt x="76" y="0"/>
                  </a:moveTo>
                  <a:cubicBezTo>
                    <a:pt x="51" y="0"/>
                    <a:pt x="51" y="0"/>
                    <a:pt x="51" y="25"/>
                  </a:cubicBezTo>
                  <a:cubicBezTo>
                    <a:pt x="0" y="752"/>
                    <a:pt x="25" y="1479"/>
                    <a:pt x="101" y="2181"/>
                  </a:cubicBezTo>
                  <a:cubicBezTo>
                    <a:pt x="101" y="2206"/>
                    <a:pt x="126" y="2206"/>
                    <a:pt x="151" y="2206"/>
                  </a:cubicBezTo>
                  <a:cubicBezTo>
                    <a:pt x="176" y="2206"/>
                    <a:pt x="176" y="2181"/>
                    <a:pt x="176" y="2181"/>
                  </a:cubicBezTo>
                  <a:cubicBezTo>
                    <a:pt x="101" y="1454"/>
                    <a:pt x="76" y="752"/>
                    <a:pt x="101" y="25"/>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9036014" y="1409171"/>
              <a:ext cx="12246" cy="160664"/>
            </a:xfrm>
            <a:custGeom>
              <a:avLst/>
              <a:gdLst/>
              <a:ahLst/>
              <a:cxnLst/>
              <a:rect l="l" t="t" r="r" b="b"/>
              <a:pathLst>
                <a:path w="151" h="1981" extrusionOk="0">
                  <a:moveTo>
                    <a:pt x="100" y="1"/>
                  </a:moveTo>
                  <a:cubicBezTo>
                    <a:pt x="75" y="1"/>
                    <a:pt x="50" y="26"/>
                    <a:pt x="50" y="26"/>
                  </a:cubicBezTo>
                  <a:cubicBezTo>
                    <a:pt x="0" y="677"/>
                    <a:pt x="25" y="1329"/>
                    <a:pt x="75" y="1955"/>
                  </a:cubicBezTo>
                  <a:cubicBezTo>
                    <a:pt x="75" y="1981"/>
                    <a:pt x="100" y="1981"/>
                    <a:pt x="100" y="1981"/>
                  </a:cubicBezTo>
                  <a:cubicBezTo>
                    <a:pt x="125" y="1981"/>
                    <a:pt x="150" y="1955"/>
                    <a:pt x="150" y="1955"/>
                  </a:cubicBezTo>
                  <a:cubicBezTo>
                    <a:pt x="75" y="1329"/>
                    <a:pt x="75" y="677"/>
                    <a:pt x="125" y="51"/>
                  </a:cubicBezTo>
                  <a:cubicBezTo>
                    <a:pt x="125" y="26"/>
                    <a:pt x="100"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9060345" y="1422553"/>
              <a:ext cx="12328" cy="153365"/>
            </a:xfrm>
            <a:custGeom>
              <a:avLst/>
              <a:gdLst/>
              <a:ahLst/>
              <a:cxnLst/>
              <a:rect l="l" t="t" r="r" b="b"/>
              <a:pathLst>
                <a:path w="152" h="1891" extrusionOk="0">
                  <a:moveTo>
                    <a:pt x="60" y="1"/>
                  </a:moveTo>
                  <a:cubicBezTo>
                    <a:pt x="51" y="1"/>
                    <a:pt x="51" y="18"/>
                    <a:pt x="51" y="36"/>
                  </a:cubicBezTo>
                  <a:cubicBezTo>
                    <a:pt x="1" y="638"/>
                    <a:pt x="1" y="1264"/>
                    <a:pt x="101" y="1866"/>
                  </a:cubicBezTo>
                  <a:cubicBezTo>
                    <a:pt x="101" y="1866"/>
                    <a:pt x="101" y="1891"/>
                    <a:pt x="126" y="1891"/>
                  </a:cubicBezTo>
                  <a:cubicBezTo>
                    <a:pt x="151" y="1891"/>
                    <a:pt x="151" y="1866"/>
                    <a:pt x="151" y="1841"/>
                  </a:cubicBezTo>
                  <a:cubicBezTo>
                    <a:pt x="76" y="1239"/>
                    <a:pt x="76" y="638"/>
                    <a:pt x="101" y="36"/>
                  </a:cubicBezTo>
                  <a:cubicBezTo>
                    <a:pt x="126" y="11"/>
                    <a:pt x="101" y="11"/>
                    <a:pt x="76" y="11"/>
                  </a:cubicBezTo>
                  <a:cubicBezTo>
                    <a:pt x="69" y="4"/>
                    <a:pt x="63"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
            <p:cNvSpPr/>
            <p:nvPr/>
          </p:nvSpPr>
          <p:spPr>
            <a:xfrm>
              <a:off x="9086784" y="1443721"/>
              <a:ext cx="10219" cy="120032"/>
            </a:xfrm>
            <a:custGeom>
              <a:avLst/>
              <a:gdLst/>
              <a:ahLst/>
              <a:cxnLst/>
              <a:rect l="l" t="t" r="r" b="b"/>
              <a:pathLst>
                <a:path w="126" h="1480" extrusionOk="0">
                  <a:moveTo>
                    <a:pt x="51" y="1"/>
                  </a:moveTo>
                  <a:cubicBezTo>
                    <a:pt x="51" y="1"/>
                    <a:pt x="26" y="26"/>
                    <a:pt x="26" y="26"/>
                  </a:cubicBezTo>
                  <a:cubicBezTo>
                    <a:pt x="1" y="502"/>
                    <a:pt x="1" y="978"/>
                    <a:pt x="51" y="1454"/>
                  </a:cubicBezTo>
                  <a:cubicBezTo>
                    <a:pt x="51" y="1454"/>
                    <a:pt x="51" y="1479"/>
                    <a:pt x="76" y="1479"/>
                  </a:cubicBezTo>
                  <a:cubicBezTo>
                    <a:pt x="101" y="1479"/>
                    <a:pt x="126" y="1454"/>
                    <a:pt x="101" y="1429"/>
                  </a:cubicBezTo>
                  <a:cubicBezTo>
                    <a:pt x="76" y="978"/>
                    <a:pt x="76" y="502"/>
                    <a:pt x="101" y="26"/>
                  </a:cubicBezTo>
                  <a:cubicBezTo>
                    <a:pt x="101" y="26"/>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
            <p:cNvSpPr/>
            <p:nvPr/>
          </p:nvSpPr>
          <p:spPr>
            <a:xfrm>
              <a:off x="9031878" y="1655154"/>
              <a:ext cx="18410" cy="97647"/>
            </a:xfrm>
            <a:custGeom>
              <a:avLst/>
              <a:gdLst/>
              <a:ahLst/>
              <a:cxnLst/>
              <a:rect l="l" t="t" r="r" b="b"/>
              <a:pathLst>
                <a:path w="227" h="1204" extrusionOk="0">
                  <a:moveTo>
                    <a:pt x="26" y="0"/>
                  </a:moveTo>
                  <a:cubicBezTo>
                    <a:pt x="1" y="0"/>
                    <a:pt x="1" y="25"/>
                    <a:pt x="1" y="50"/>
                  </a:cubicBezTo>
                  <a:cubicBezTo>
                    <a:pt x="1" y="426"/>
                    <a:pt x="51" y="802"/>
                    <a:pt x="151" y="1153"/>
                  </a:cubicBezTo>
                  <a:cubicBezTo>
                    <a:pt x="151" y="1178"/>
                    <a:pt x="176" y="1203"/>
                    <a:pt x="176" y="1203"/>
                  </a:cubicBezTo>
                  <a:lnTo>
                    <a:pt x="201" y="1203"/>
                  </a:lnTo>
                  <a:cubicBezTo>
                    <a:pt x="201" y="1178"/>
                    <a:pt x="227" y="1178"/>
                    <a:pt x="227" y="1153"/>
                  </a:cubicBezTo>
                  <a:cubicBezTo>
                    <a:pt x="126" y="777"/>
                    <a:pt x="76" y="426"/>
                    <a:pt x="51" y="50"/>
                  </a:cubicBezTo>
                  <a:cubicBezTo>
                    <a:pt x="51" y="25"/>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9052235" y="1674618"/>
              <a:ext cx="20438" cy="86293"/>
            </a:xfrm>
            <a:custGeom>
              <a:avLst/>
              <a:gdLst/>
              <a:ahLst/>
              <a:cxnLst/>
              <a:rect l="l" t="t" r="r" b="b"/>
              <a:pathLst>
                <a:path w="252" h="1064" extrusionOk="0">
                  <a:moveTo>
                    <a:pt x="47" y="0"/>
                  </a:moveTo>
                  <a:cubicBezTo>
                    <a:pt x="40" y="0"/>
                    <a:pt x="33" y="3"/>
                    <a:pt x="26" y="11"/>
                  </a:cubicBezTo>
                  <a:cubicBezTo>
                    <a:pt x="26" y="11"/>
                    <a:pt x="1" y="11"/>
                    <a:pt x="1" y="36"/>
                  </a:cubicBezTo>
                  <a:cubicBezTo>
                    <a:pt x="26" y="387"/>
                    <a:pt x="101" y="713"/>
                    <a:pt x="176" y="1038"/>
                  </a:cubicBezTo>
                  <a:cubicBezTo>
                    <a:pt x="201" y="1063"/>
                    <a:pt x="201" y="1063"/>
                    <a:pt x="226" y="1063"/>
                  </a:cubicBezTo>
                  <a:cubicBezTo>
                    <a:pt x="251" y="1063"/>
                    <a:pt x="251" y="1038"/>
                    <a:pt x="251" y="1038"/>
                  </a:cubicBezTo>
                  <a:cubicBezTo>
                    <a:pt x="151" y="713"/>
                    <a:pt x="101" y="362"/>
                    <a:pt x="76" y="36"/>
                  </a:cubicBezTo>
                  <a:cubicBezTo>
                    <a:pt x="76" y="18"/>
                    <a:pt x="6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9076646" y="1679484"/>
              <a:ext cx="22465" cy="91565"/>
            </a:xfrm>
            <a:custGeom>
              <a:avLst/>
              <a:gdLst/>
              <a:ahLst/>
              <a:cxnLst/>
              <a:rect l="l" t="t" r="r" b="b"/>
              <a:pathLst>
                <a:path w="277" h="1129" extrusionOk="0">
                  <a:moveTo>
                    <a:pt x="25" y="1"/>
                  </a:moveTo>
                  <a:cubicBezTo>
                    <a:pt x="25" y="1"/>
                    <a:pt x="0" y="26"/>
                    <a:pt x="0" y="51"/>
                  </a:cubicBezTo>
                  <a:cubicBezTo>
                    <a:pt x="25" y="402"/>
                    <a:pt x="101" y="753"/>
                    <a:pt x="201" y="1104"/>
                  </a:cubicBezTo>
                  <a:cubicBezTo>
                    <a:pt x="201" y="1104"/>
                    <a:pt x="226" y="1129"/>
                    <a:pt x="251" y="1129"/>
                  </a:cubicBezTo>
                  <a:cubicBezTo>
                    <a:pt x="276" y="1104"/>
                    <a:pt x="276" y="1079"/>
                    <a:pt x="276" y="1079"/>
                  </a:cubicBezTo>
                  <a:cubicBezTo>
                    <a:pt x="176" y="728"/>
                    <a:pt x="101" y="402"/>
                    <a:pt x="76" y="51"/>
                  </a:cubicBezTo>
                  <a:cubicBezTo>
                    <a:pt x="76"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9099030" y="1683621"/>
              <a:ext cx="24412" cy="99675"/>
            </a:xfrm>
            <a:custGeom>
              <a:avLst/>
              <a:gdLst/>
              <a:ahLst/>
              <a:cxnLst/>
              <a:rect l="l" t="t" r="r" b="b"/>
              <a:pathLst>
                <a:path w="301" h="1229" extrusionOk="0">
                  <a:moveTo>
                    <a:pt x="50" y="0"/>
                  </a:moveTo>
                  <a:cubicBezTo>
                    <a:pt x="25" y="0"/>
                    <a:pt x="0" y="25"/>
                    <a:pt x="0" y="25"/>
                  </a:cubicBezTo>
                  <a:cubicBezTo>
                    <a:pt x="25" y="426"/>
                    <a:pt x="100" y="827"/>
                    <a:pt x="226" y="1203"/>
                  </a:cubicBezTo>
                  <a:cubicBezTo>
                    <a:pt x="226" y="1203"/>
                    <a:pt x="251" y="1228"/>
                    <a:pt x="251" y="1228"/>
                  </a:cubicBezTo>
                  <a:lnTo>
                    <a:pt x="276" y="1228"/>
                  </a:lnTo>
                  <a:cubicBezTo>
                    <a:pt x="301" y="1228"/>
                    <a:pt x="301" y="1203"/>
                    <a:pt x="301" y="1178"/>
                  </a:cubicBezTo>
                  <a:cubicBezTo>
                    <a:pt x="175" y="802"/>
                    <a:pt x="100" y="426"/>
                    <a:pt x="75" y="25"/>
                  </a:cubicBezTo>
                  <a:cubicBezTo>
                    <a:pt x="75"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
            <p:cNvSpPr/>
            <p:nvPr/>
          </p:nvSpPr>
          <p:spPr>
            <a:xfrm>
              <a:off x="9119306" y="1661237"/>
              <a:ext cx="28548" cy="138280"/>
            </a:xfrm>
            <a:custGeom>
              <a:avLst/>
              <a:gdLst/>
              <a:ahLst/>
              <a:cxnLst/>
              <a:rect l="l" t="t" r="r" b="b"/>
              <a:pathLst>
                <a:path w="352" h="1705" extrusionOk="0">
                  <a:moveTo>
                    <a:pt x="51" y="0"/>
                  </a:moveTo>
                  <a:cubicBezTo>
                    <a:pt x="26" y="0"/>
                    <a:pt x="1" y="25"/>
                    <a:pt x="1" y="50"/>
                  </a:cubicBezTo>
                  <a:cubicBezTo>
                    <a:pt x="51" y="602"/>
                    <a:pt x="151" y="1153"/>
                    <a:pt x="276" y="1680"/>
                  </a:cubicBezTo>
                  <a:cubicBezTo>
                    <a:pt x="276" y="1705"/>
                    <a:pt x="301" y="1705"/>
                    <a:pt x="301" y="1705"/>
                  </a:cubicBezTo>
                  <a:lnTo>
                    <a:pt x="326" y="1705"/>
                  </a:lnTo>
                  <a:cubicBezTo>
                    <a:pt x="326" y="1705"/>
                    <a:pt x="352" y="1680"/>
                    <a:pt x="352" y="1680"/>
                  </a:cubicBezTo>
                  <a:cubicBezTo>
                    <a:pt x="201" y="1128"/>
                    <a:pt x="126" y="577"/>
                    <a:pt x="76" y="25"/>
                  </a:cubicBezTo>
                  <a:cubicBezTo>
                    <a:pt x="76"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
            <p:cNvSpPr/>
            <p:nvPr/>
          </p:nvSpPr>
          <p:spPr>
            <a:xfrm>
              <a:off x="8972998" y="1612413"/>
              <a:ext cx="18329" cy="111921"/>
            </a:xfrm>
            <a:custGeom>
              <a:avLst/>
              <a:gdLst/>
              <a:ahLst/>
              <a:cxnLst/>
              <a:rect l="l" t="t" r="r" b="b"/>
              <a:pathLst>
                <a:path w="226" h="1380" extrusionOk="0">
                  <a:moveTo>
                    <a:pt x="25" y="1"/>
                  </a:moveTo>
                  <a:cubicBezTo>
                    <a:pt x="0" y="1"/>
                    <a:pt x="0" y="26"/>
                    <a:pt x="0" y="51"/>
                  </a:cubicBezTo>
                  <a:cubicBezTo>
                    <a:pt x="0" y="477"/>
                    <a:pt x="50" y="928"/>
                    <a:pt x="151" y="1354"/>
                  </a:cubicBezTo>
                  <a:cubicBezTo>
                    <a:pt x="151" y="1379"/>
                    <a:pt x="176" y="1379"/>
                    <a:pt x="176" y="1379"/>
                  </a:cubicBezTo>
                  <a:lnTo>
                    <a:pt x="201" y="1379"/>
                  </a:lnTo>
                  <a:cubicBezTo>
                    <a:pt x="201" y="1379"/>
                    <a:pt x="226" y="1354"/>
                    <a:pt x="226" y="1329"/>
                  </a:cubicBezTo>
                  <a:cubicBezTo>
                    <a:pt x="125" y="903"/>
                    <a:pt x="75" y="477"/>
                    <a:pt x="75" y="51"/>
                  </a:cubicBezTo>
                  <a:cubicBezTo>
                    <a:pt x="75"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8968943" y="1429528"/>
              <a:ext cx="8191" cy="77291"/>
            </a:xfrm>
            <a:custGeom>
              <a:avLst/>
              <a:gdLst/>
              <a:ahLst/>
              <a:cxnLst/>
              <a:rect l="l" t="t" r="r" b="b"/>
              <a:pathLst>
                <a:path w="101" h="953" extrusionOk="0">
                  <a:moveTo>
                    <a:pt x="75" y="0"/>
                  </a:moveTo>
                  <a:cubicBezTo>
                    <a:pt x="50" y="0"/>
                    <a:pt x="25" y="25"/>
                    <a:pt x="25" y="25"/>
                  </a:cubicBezTo>
                  <a:cubicBezTo>
                    <a:pt x="0" y="326"/>
                    <a:pt x="0" y="627"/>
                    <a:pt x="25" y="928"/>
                  </a:cubicBezTo>
                  <a:cubicBezTo>
                    <a:pt x="25" y="953"/>
                    <a:pt x="25" y="953"/>
                    <a:pt x="50" y="953"/>
                  </a:cubicBezTo>
                  <a:cubicBezTo>
                    <a:pt x="75" y="953"/>
                    <a:pt x="75" y="953"/>
                    <a:pt x="75" y="928"/>
                  </a:cubicBezTo>
                  <a:cubicBezTo>
                    <a:pt x="50" y="627"/>
                    <a:pt x="75" y="326"/>
                    <a:pt x="100" y="50"/>
                  </a:cubicBezTo>
                  <a:cubicBezTo>
                    <a:pt x="100" y="25"/>
                    <a:pt x="100"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8816470" y="1327907"/>
              <a:ext cx="10219" cy="85401"/>
            </a:xfrm>
            <a:custGeom>
              <a:avLst/>
              <a:gdLst/>
              <a:ahLst/>
              <a:cxnLst/>
              <a:rect l="l" t="t" r="r" b="b"/>
              <a:pathLst>
                <a:path w="126" h="1053" extrusionOk="0">
                  <a:moveTo>
                    <a:pt x="25" y="0"/>
                  </a:moveTo>
                  <a:cubicBezTo>
                    <a:pt x="0" y="0"/>
                    <a:pt x="0" y="25"/>
                    <a:pt x="0" y="25"/>
                  </a:cubicBezTo>
                  <a:cubicBezTo>
                    <a:pt x="0" y="376"/>
                    <a:pt x="25" y="702"/>
                    <a:pt x="75" y="1028"/>
                  </a:cubicBezTo>
                  <a:cubicBezTo>
                    <a:pt x="75" y="1053"/>
                    <a:pt x="75" y="1053"/>
                    <a:pt x="101" y="1053"/>
                  </a:cubicBezTo>
                  <a:cubicBezTo>
                    <a:pt x="126" y="1053"/>
                    <a:pt x="126" y="1053"/>
                    <a:pt x="126" y="1028"/>
                  </a:cubicBezTo>
                  <a:cubicBezTo>
                    <a:pt x="101" y="702"/>
                    <a:pt x="75" y="351"/>
                    <a:pt x="50" y="25"/>
                  </a:cubicBezTo>
                  <a:cubicBezTo>
                    <a:pt x="50" y="25"/>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8840882" y="1352238"/>
              <a:ext cx="8191" cy="93592"/>
            </a:xfrm>
            <a:custGeom>
              <a:avLst/>
              <a:gdLst/>
              <a:ahLst/>
              <a:cxnLst/>
              <a:rect l="l" t="t" r="r" b="b"/>
              <a:pathLst>
                <a:path w="101" h="1154" extrusionOk="0">
                  <a:moveTo>
                    <a:pt x="25" y="1"/>
                  </a:moveTo>
                  <a:cubicBezTo>
                    <a:pt x="0" y="1"/>
                    <a:pt x="0" y="26"/>
                    <a:pt x="0" y="51"/>
                  </a:cubicBezTo>
                  <a:cubicBezTo>
                    <a:pt x="0" y="402"/>
                    <a:pt x="0" y="778"/>
                    <a:pt x="25" y="1129"/>
                  </a:cubicBezTo>
                  <a:cubicBezTo>
                    <a:pt x="50" y="1129"/>
                    <a:pt x="50" y="1154"/>
                    <a:pt x="75" y="1154"/>
                  </a:cubicBezTo>
                  <a:cubicBezTo>
                    <a:pt x="100" y="1154"/>
                    <a:pt x="100" y="1129"/>
                    <a:pt x="100" y="1104"/>
                  </a:cubicBezTo>
                  <a:cubicBezTo>
                    <a:pt x="75" y="753"/>
                    <a:pt x="75" y="402"/>
                    <a:pt x="50" y="51"/>
                  </a:cubicBezTo>
                  <a:cubicBezTo>
                    <a:pt x="50" y="26"/>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
            <p:cNvSpPr/>
            <p:nvPr/>
          </p:nvSpPr>
          <p:spPr>
            <a:xfrm>
              <a:off x="8865213" y="1364484"/>
              <a:ext cx="8272" cy="99675"/>
            </a:xfrm>
            <a:custGeom>
              <a:avLst/>
              <a:gdLst/>
              <a:ahLst/>
              <a:cxnLst/>
              <a:rect l="l" t="t" r="r" b="b"/>
              <a:pathLst>
                <a:path w="102" h="1229" extrusionOk="0">
                  <a:moveTo>
                    <a:pt x="76" y="0"/>
                  </a:moveTo>
                  <a:cubicBezTo>
                    <a:pt x="51" y="0"/>
                    <a:pt x="51" y="25"/>
                    <a:pt x="51" y="50"/>
                  </a:cubicBezTo>
                  <a:cubicBezTo>
                    <a:pt x="1" y="426"/>
                    <a:pt x="1" y="802"/>
                    <a:pt x="1" y="1203"/>
                  </a:cubicBezTo>
                  <a:cubicBezTo>
                    <a:pt x="1" y="1203"/>
                    <a:pt x="26" y="1228"/>
                    <a:pt x="51" y="1228"/>
                  </a:cubicBezTo>
                  <a:cubicBezTo>
                    <a:pt x="51" y="1228"/>
                    <a:pt x="76" y="1203"/>
                    <a:pt x="76" y="1203"/>
                  </a:cubicBezTo>
                  <a:cubicBezTo>
                    <a:pt x="51" y="802"/>
                    <a:pt x="76" y="426"/>
                    <a:pt x="101" y="50"/>
                  </a:cubicBezTo>
                  <a:cubicBezTo>
                    <a:pt x="101"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
            <p:cNvSpPr/>
            <p:nvPr/>
          </p:nvSpPr>
          <p:spPr>
            <a:xfrm>
              <a:off x="8887597" y="1370567"/>
              <a:ext cx="12246" cy="107785"/>
            </a:xfrm>
            <a:custGeom>
              <a:avLst/>
              <a:gdLst/>
              <a:ahLst/>
              <a:cxnLst/>
              <a:rect l="l" t="t" r="r" b="b"/>
              <a:pathLst>
                <a:path w="151" h="1329" extrusionOk="0">
                  <a:moveTo>
                    <a:pt x="101" y="0"/>
                  </a:moveTo>
                  <a:cubicBezTo>
                    <a:pt x="101" y="0"/>
                    <a:pt x="76" y="25"/>
                    <a:pt x="76" y="50"/>
                  </a:cubicBezTo>
                  <a:lnTo>
                    <a:pt x="1" y="1304"/>
                  </a:lnTo>
                  <a:cubicBezTo>
                    <a:pt x="1" y="1304"/>
                    <a:pt x="26" y="1329"/>
                    <a:pt x="26" y="1329"/>
                  </a:cubicBezTo>
                  <a:cubicBezTo>
                    <a:pt x="51" y="1329"/>
                    <a:pt x="76" y="1329"/>
                    <a:pt x="76" y="1304"/>
                  </a:cubicBezTo>
                  <a:lnTo>
                    <a:pt x="151" y="50"/>
                  </a:lnTo>
                  <a:cubicBezTo>
                    <a:pt x="151" y="25"/>
                    <a:pt x="126" y="25"/>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8832691" y="1539259"/>
              <a:ext cx="14355" cy="93592"/>
            </a:xfrm>
            <a:custGeom>
              <a:avLst/>
              <a:gdLst/>
              <a:ahLst/>
              <a:cxnLst/>
              <a:rect l="l" t="t" r="r" b="b"/>
              <a:pathLst>
                <a:path w="177" h="1154" extrusionOk="0">
                  <a:moveTo>
                    <a:pt x="26" y="1"/>
                  </a:moveTo>
                  <a:cubicBezTo>
                    <a:pt x="26" y="1"/>
                    <a:pt x="1" y="26"/>
                    <a:pt x="1" y="51"/>
                  </a:cubicBezTo>
                  <a:cubicBezTo>
                    <a:pt x="1" y="402"/>
                    <a:pt x="26" y="752"/>
                    <a:pt x="101" y="1103"/>
                  </a:cubicBezTo>
                  <a:cubicBezTo>
                    <a:pt x="101" y="1128"/>
                    <a:pt x="101" y="1153"/>
                    <a:pt x="126" y="1153"/>
                  </a:cubicBezTo>
                  <a:cubicBezTo>
                    <a:pt x="151" y="1128"/>
                    <a:pt x="176" y="1128"/>
                    <a:pt x="151" y="1103"/>
                  </a:cubicBezTo>
                  <a:cubicBezTo>
                    <a:pt x="101" y="752"/>
                    <a:pt x="76" y="402"/>
                    <a:pt x="76" y="51"/>
                  </a:cubicBezTo>
                  <a:cubicBezTo>
                    <a:pt x="76" y="26"/>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8855075" y="1543314"/>
              <a:ext cx="18410" cy="118004"/>
            </a:xfrm>
            <a:custGeom>
              <a:avLst/>
              <a:gdLst/>
              <a:ahLst/>
              <a:cxnLst/>
              <a:rect l="l" t="t" r="r" b="b"/>
              <a:pathLst>
                <a:path w="227" h="1455" extrusionOk="0">
                  <a:moveTo>
                    <a:pt x="51" y="1"/>
                  </a:moveTo>
                  <a:cubicBezTo>
                    <a:pt x="26" y="1"/>
                    <a:pt x="0" y="1"/>
                    <a:pt x="0" y="26"/>
                  </a:cubicBezTo>
                  <a:cubicBezTo>
                    <a:pt x="26" y="502"/>
                    <a:pt x="76" y="978"/>
                    <a:pt x="151" y="1429"/>
                  </a:cubicBezTo>
                  <a:cubicBezTo>
                    <a:pt x="151" y="1454"/>
                    <a:pt x="176" y="1454"/>
                    <a:pt x="176" y="1454"/>
                  </a:cubicBezTo>
                  <a:lnTo>
                    <a:pt x="201" y="1454"/>
                  </a:lnTo>
                  <a:cubicBezTo>
                    <a:pt x="201" y="1454"/>
                    <a:pt x="226" y="1429"/>
                    <a:pt x="226" y="1404"/>
                  </a:cubicBezTo>
                  <a:cubicBezTo>
                    <a:pt x="126" y="953"/>
                    <a:pt x="101" y="502"/>
                    <a:pt x="76" y="26"/>
                  </a:cubicBezTo>
                  <a:cubicBezTo>
                    <a:pt x="76" y="1"/>
                    <a:pt x="7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8883542" y="1563671"/>
              <a:ext cx="18329" cy="111840"/>
            </a:xfrm>
            <a:custGeom>
              <a:avLst/>
              <a:gdLst/>
              <a:ahLst/>
              <a:cxnLst/>
              <a:rect l="l" t="t" r="r" b="b"/>
              <a:pathLst>
                <a:path w="226" h="1379" extrusionOk="0">
                  <a:moveTo>
                    <a:pt x="76" y="0"/>
                  </a:moveTo>
                  <a:cubicBezTo>
                    <a:pt x="76" y="0"/>
                    <a:pt x="51" y="25"/>
                    <a:pt x="51" y="50"/>
                  </a:cubicBezTo>
                  <a:cubicBezTo>
                    <a:pt x="0" y="477"/>
                    <a:pt x="25" y="928"/>
                    <a:pt x="151" y="1354"/>
                  </a:cubicBezTo>
                  <a:cubicBezTo>
                    <a:pt x="151" y="1354"/>
                    <a:pt x="176" y="1379"/>
                    <a:pt x="176" y="1379"/>
                  </a:cubicBezTo>
                  <a:lnTo>
                    <a:pt x="201" y="1379"/>
                  </a:lnTo>
                  <a:cubicBezTo>
                    <a:pt x="201" y="1354"/>
                    <a:pt x="226" y="1354"/>
                    <a:pt x="226" y="1329"/>
                  </a:cubicBezTo>
                  <a:cubicBezTo>
                    <a:pt x="101" y="928"/>
                    <a:pt x="76" y="477"/>
                    <a:pt x="126" y="50"/>
                  </a:cubicBezTo>
                  <a:cubicBezTo>
                    <a:pt x="126" y="25"/>
                    <a:pt x="10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
            <p:cNvSpPr/>
            <p:nvPr/>
          </p:nvSpPr>
          <p:spPr>
            <a:xfrm>
              <a:off x="8694493" y="1468133"/>
              <a:ext cx="12246" cy="81346"/>
            </a:xfrm>
            <a:custGeom>
              <a:avLst/>
              <a:gdLst/>
              <a:ahLst/>
              <a:cxnLst/>
              <a:rect l="l" t="t" r="r" b="b"/>
              <a:pathLst>
                <a:path w="151" h="1003" extrusionOk="0">
                  <a:moveTo>
                    <a:pt x="51" y="0"/>
                  </a:moveTo>
                  <a:cubicBezTo>
                    <a:pt x="26" y="0"/>
                    <a:pt x="1" y="0"/>
                    <a:pt x="1" y="25"/>
                  </a:cubicBezTo>
                  <a:cubicBezTo>
                    <a:pt x="1" y="351"/>
                    <a:pt x="26" y="677"/>
                    <a:pt x="76" y="978"/>
                  </a:cubicBezTo>
                  <a:cubicBezTo>
                    <a:pt x="101" y="1003"/>
                    <a:pt x="101" y="1003"/>
                    <a:pt x="126" y="1003"/>
                  </a:cubicBezTo>
                  <a:cubicBezTo>
                    <a:pt x="151" y="1003"/>
                    <a:pt x="151" y="978"/>
                    <a:pt x="151" y="978"/>
                  </a:cubicBezTo>
                  <a:cubicBezTo>
                    <a:pt x="101" y="652"/>
                    <a:pt x="76" y="351"/>
                    <a:pt x="76" y="25"/>
                  </a:cubicBezTo>
                  <a:cubicBezTo>
                    <a:pt x="76" y="0"/>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
            <p:cNvSpPr/>
            <p:nvPr/>
          </p:nvSpPr>
          <p:spPr>
            <a:xfrm>
              <a:off x="8716877" y="1484353"/>
              <a:ext cx="14274" cy="79399"/>
            </a:xfrm>
            <a:custGeom>
              <a:avLst/>
              <a:gdLst/>
              <a:ahLst/>
              <a:cxnLst/>
              <a:rect l="l" t="t" r="r" b="b"/>
              <a:pathLst>
                <a:path w="176" h="979" extrusionOk="0">
                  <a:moveTo>
                    <a:pt x="50" y="1"/>
                  </a:moveTo>
                  <a:cubicBezTo>
                    <a:pt x="25" y="1"/>
                    <a:pt x="25" y="26"/>
                    <a:pt x="25" y="26"/>
                  </a:cubicBezTo>
                  <a:cubicBezTo>
                    <a:pt x="0" y="352"/>
                    <a:pt x="25" y="653"/>
                    <a:pt x="100" y="928"/>
                  </a:cubicBezTo>
                  <a:cubicBezTo>
                    <a:pt x="100" y="953"/>
                    <a:pt x="126" y="978"/>
                    <a:pt x="151" y="978"/>
                  </a:cubicBezTo>
                  <a:cubicBezTo>
                    <a:pt x="176" y="953"/>
                    <a:pt x="176" y="953"/>
                    <a:pt x="176" y="928"/>
                  </a:cubicBezTo>
                  <a:cubicBezTo>
                    <a:pt x="100" y="627"/>
                    <a:pt x="75" y="327"/>
                    <a:pt x="100" y="51"/>
                  </a:cubicBezTo>
                  <a:cubicBezTo>
                    <a:pt x="100" y="26"/>
                    <a:pt x="7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8731070" y="1252645"/>
              <a:ext cx="8191" cy="57015"/>
            </a:xfrm>
            <a:custGeom>
              <a:avLst/>
              <a:gdLst/>
              <a:ahLst/>
              <a:cxnLst/>
              <a:rect l="l" t="t" r="r" b="b"/>
              <a:pathLst>
                <a:path w="101" h="703" extrusionOk="0">
                  <a:moveTo>
                    <a:pt x="76" y="1"/>
                  </a:moveTo>
                  <a:cubicBezTo>
                    <a:pt x="51" y="1"/>
                    <a:pt x="51" y="26"/>
                    <a:pt x="26" y="51"/>
                  </a:cubicBezTo>
                  <a:cubicBezTo>
                    <a:pt x="26" y="251"/>
                    <a:pt x="1" y="452"/>
                    <a:pt x="26" y="677"/>
                  </a:cubicBezTo>
                  <a:cubicBezTo>
                    <a:pt x="51" y="702"/>
                    <a:pt x="51" y="702"/>
                    <a:pt x="76" y="702"/>
                  </a:cubicBezTo>
                  <a:cubicBezTo>
                    <a:pt x="101" y="702"/>
                    <a:pt x="101" y="677"/>
                    <a:pt x="101" y="677"/>
                  </a:cubicBezTo>
                  <a:cubicBezTo>
                    <a:pt x="76" y="452"/>
                    <a:pt x="76" y="251"/>
                    <a:pt x="101" y="51"/>
                  </a:cubicBezTo>
                  <a:cubicBezTo>
                    <a:pt x="101" y="26"/>
                    <a:pt x="10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8580706" y="1370567"/>
              <a:ext cx="18329" cy="113868"/>
            </a:xfrm>
            <a:custGeom>
              <a:avLst/>
              <a:gdLst/>
              <a:ahLst/>
              <a:cxnLst/>
              <a:rect l="l" t="t" r="r" b="b"/>
              <a:pathLst>
                <a:path w="226" h="1404" extrusionOk="0">
                  <a:moveTo>
                    <a:pt x="50" y="0"/>
                  </a:moveTo>
                  <a:cubicBezTo>
                    <a:pt x="25" y="0"/>
                    <a:pt x="25" y="0"/>
                    <a:pt x="25" y="25"/>
                  </a:cubicBezTo>
                  <a:cubicBezTo>
                    <a:pt x="0" y="477"/>
                    <a:pt x="50" y="928"/>
                    <a:pt x="175" y="1379"/>
                  </a:cubicBezTo>
                  <a:cubicBezTo>
                    <a:pt x="175" y="1404"/>
                    <a:pt x="175" y="1404"/>
                    <a:pt x="201" y="1404"/>
                  </a:cubicBezTo>
                  <a:cubicBezTo>
                    <a:pt x="226" y="1404"/>
                    <a:pt x="226" y="1379"/>
                    <a:pt x="226" y="1354"/>
                  </a:cubicBezTo>
                  <a:cubicBezTo>
                    <a:pt x="100" y="928"/>
                    <a:pt x="50" y="477"/>
                    <a:pt x="75" y="25"/>
                  </a:cubicBezTo>
                  <a:cubicBezTo>
                    <a:pt x="75" y="0"/>
                    <a:pt x="7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
            <p:cNvSpPr/>
            <p:nvPr/>
          </p:nvSpPr>
          <p:spPr>
            <a:xfrm>
              <a:off x="8605037" y="1384760"/>
              <a:ext cx="26521" cy="150526"/>
            </a:xfrm>
            <a:custGeom>
              <a:avLst/>
              <a:gdLst/>
              <a:ahLst/>
              <a:cxnLst/>
              <a:rect l="l" t="t" r="r" b="b"/>
              <a:pathLst>
                <a:path w="327" h="1856" extrusionOk="0">
                  <a:moveTo>
                    <a:pt x="51" y="1"/>
                  </a:moveTo>
                  <a:cubicBezTo>
                    <a:pt x="26" y="1"/>
                    <a:pt x="1" y="1"/>
                    <a:pt x="1" y="26"/>
                  </a:cubicBezTo>
                  <a:cubicBezTo>
                    <a:pt x="26" y="627"/>
                    <a:pt x="101" y="1229"/>
                    <a:pt x="251" y="1830"/>
                  </a:cubicBezTo>
                  <a:cubicBezTo>
                    <a:pt x="251" y="1830"/>
                    <a:pt x="251" y="1855"/>
                    <a:pt x="276" y="1855"/>
                  </a:cubicBezTo>
                  <a:cubicBezTo>
                    <a:pt x="302" y="1830"/>
                    <a:pt x="327" y="1830"/>
                    <a:pt x="302" y="1805"/>
                  </a:cubicBezTo>
                  <a:cubicBezTo>
                    <a:pt x="176" y="1229"/>
                    <a:pt x="76" y="627"/>
                    <a:pt x="76" y="26"/>
                  </a:cubicBezTo>
                  <a:cubicBezTo>
                    <a:pt x="76"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
            <p:cNvSpPr/>
            <p:nvPr/>
          </p:nvSpPr>
          <p:spPr>
            <a:xfrm>
              <a:off x="8625394" y="1370567"/>
              <a:ext cx="12246" cy="89537"/>
            </a:xfrm>
            <a:custGeom>
              <a:avLst/>
              <a:gdLst/>
              <a:ahLst/>
              <a:cxnLst/>
              <a:rect l="l" t="t" r="r" b="b"/>
              <a:pathLst>
                <a:path w="151" h="1104" extrusionOk="0">
                  <a:moveTo>
                    <a:pt x="51" y="0"/>
                  </a:moveTo>
                  <a:cubicBezTo>
                    <a:pt x="51" y="0"/>
                    <a:pt x="25" y="25"/>
                    <a:pt x="25" y="25"/>
                  </a:cubicBezTo>
                  <a:cubicBezTo>
                    <a:pt x="0" y="376"/>
                    <a:pt x="25" y="727"/>
                    <a:pt x="76" y="1053"/>
                  </a:cubicBezTo>
                  <a:cubicBezTo>
                    <a:pt x="101" y="1078"/>
                    <a:pt x="101" y="1103"/>
                    <a:pt x="126" y="1103"/>
                  </a:cubicBezTo>
                  <a:cubicBezTo>
                    <a:pt x="126" y="1103"/>
                    <a:pt x="126" y="1103"/>
                    <a:pt x="126" y="1078"/>
                  </a:cubicBezTo>
                  <a:cubicBezTo>
                    <a:pt x="151" y="1078"/>
                    <a:pt x="151" y="1078"/>
                    <a:pt x="151" y="1053"/>
                  </a:cubicBezTo>
                  <a:cubicBezTo>
                    <a:pt x="101" y="727"/>
                    <a:pt x="76" y="376"/>
                    <a:pt x="101" y="50"/>
                  </a:cubicBezTo>
                  <a:cubicBezTo>
                    <a:pt x="101" y="25"/>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
            <p:cNvSpPr/>
            <p:nvPr/>
          </p:nvSpPr>
          <p:spPr>
            <a:xfrm>
              <a:off x="8479004" y="1352238"/>
              <a:ext cx="12328" cy="48905"/>
            </a:xfrm>
            <a:custGeom>
              <a:avLst/>
              <a:gdLst/>
              <a:ahLst/>
              <a:cxnLst/>
              <a:rect l="l" t="t" r="r" b="b"/>
              <a:pathLst>
                <a:path w="152" h="603" extrusionOk="0">
                  <a:moveTo>
                    <a:pt x="26" y="1"/>
                  </a:moveTo>
                  <a:cubicBezTo>
                    <a:pt x="1" y="1"/>
                    <a:pt x="1" y="26"/>
                    <a:pt x="1" y="26"/>
                  </a:cubicBezTo>
                  <a:cubicBezTo>
                    <a:pt x="1" y="226"/>
                    <a:pt x="26" y="402"/>
                    <a:pt x="76" y="577"/>
                  </a:cubicBezTo>
                  <a:cubicBezTo>
                    <a:pt x="76" y="577"/>
                    <a:pt x="76" y="602"/>
                    <a:pt x="101" y="602"/>
                  </a:cubicBezTo>
                  <a:cubicBezTo>
                    <a:pt x="126" y="602"/>
                    <a:pt x="151" y="577"/>
                    <a:pt x="126" y="552"/>
                  </a:cubicBezTo>
                  <a:cubicBezTo>
                    <a:pt x="101" y="377"/>
                    <a:pt x="76" y="201"/>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8592872" y="1254672"/>
              <a:ext cx="14274" cy="46877"/>
            </a:xfrm>
            <a:custGeom>
              <a:avLst/>
              <a:gdLst/>
              <a:ahLst/>
              <a:cxnLst/>
              <a:rect l="l" t="t" r="r" b="b"/>
              <a:pathLst>
                <a:path w="176" h="578" extrusionOk="0">
                  <a:moveTo>
                    <a:pt x="25" y="1"/>
                  </a:moveTo>
                  <a:cubicBezTo>
                    <a:pt x="0" y="1"/>
                    <a:pt x="0" y="26"/>
                    <a:pt x="0" y="51"/>
                  </a:cubicBezTo>
                  <a:cubicBezTo>
                    <a:pt x="51" y="201"/>
                    <a:pt x="76" y="377"/>
                    <a:pt x="101" y="527"/>
                  </a:cubicBezTo>
                  <a:cubicBezTo>
                    <a:pt x="101" y="552"/>
                    <a:pt x="101" y="577"/>
                    <a:pt x="126" y="577"/>
                  </a:cubicBezTo>
                  <a:cubicBezTo>
                    <a:pt x="151" y="552"/>
                    <a:pt x="176" y="552"/>
                    <a:pt x="176" y="527"/>
                  </a:cubicBezTo>
                  <a:cubicBezTo>
                    <a:pt x="151" y="352"/>
                    <a:pt x="126" y="201"/>
                    <a:pt x="76" y="26"/>
                  </a:cubicBezTo>
                  <a:cubicBezTo>
                    <a:pt x="76" y="1"/>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8562377" y="1559616"/>
              <a:ext cx="99675" cy="26521"/>
            </a:xfrm>
            <a:custGeom>
              <a:avLst/>
              <a:gdLst/>
              <a:ahLst/>
              <a:cxnLst/>
              <a:rect l="l" t="t" r="r" b="b"/>
              <a:pathLst>
                <a:path w="1229" h="327" extrusionOk="0">
                  <a:moveTo>
                    <a:pt x="1178" y="0"/>
                  </a:moveTo>
                  <a:cubicBezTo>
                    <a:pt x="828" y="176"/>
                    <a:pt x="427" y="251"/>
                    <a:pt x="26" y="251"/>
                  </a:cubicBezTo>
                  <a:cubicBezTo>
                    <a:pt x="0" y="251"/>
                    <a:pt x="0" y="276"/>
                    <a:pt x="0" y="276"/>
                  </a:cubicBezTo>
                  <a:cubicBezTo>
                    <a:pt x="0" y="301"/>
                    <a:pt x="0" y="326"/>
                    <a:pt x="26" y="326"/>
                  </a:cubicBezTo>
                  <a:lnTo>
                    <a:pt x="76" y="326"/>
                  </a:lnTo>
                  <a:cubicBezTo>
                    <a:pt x="452" y="326"/>
                    <a:pt x="853" y="251"/>
                    <a:pt x="1203" y="75"/>
                  </a:cubicBezTo>
                  <a:cubicBezTo>
                    <a:pt x="1229" y="75"/>
                    <a:pt x="1229" y="50"/>
                    <a:pt x="1229" y="25"/>
                  </a:cubicBezTo>
                  <a:cubicBezTo>
                    <a:pt x="1229" y="0"/>
                    <a:pt x="1203"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8594899" y="1569753"/>
              <a:ext cx="115977" cy="26521"/>
            </a:xfrm>
            <a:custGeom>
              <a:avLst/>
              <a:gdLst/>
              <a:ahLst/>
              <a:cxnLst/>
              <a:rect l="l" t="t" r="r" b="b"/>
              <a:pathLst>
                <a:path w="1430" h="327" extrusionOk="0">
                  <a:moveTo>
                    <a:pt x="1379" y="1"/>
                  </a:moveTo>
                  <a:cubicBezTo>
                    <a:pt x="928" y="126"/>
                    <a:pt x="477" y="226"/>
                    <a:pt x="26" y="276"/>
                  </a:cubicBezTo>
                  <a:cubicBezTo>
                    <a:pt x="26" y="276"/>
                    <a:pt x="0" y="276"/>
                    <a:pt x="0" y="301"/>
                  </a:cubicBezTo>
                  <a:cubicBezTo>
                    <a:pt x="0" y="326"/>
                    <a:pt x="26" y="326"/>
                    <a:pt x="51" y="326"/>
                  </a:cubicBezTo>
                  <a:cubicBezTo>
                    <a:pt x="502" y="301"/>
                    <a:pt x="953" y="201"/>
                    <a:pt x="1404" y="76"/>
                  </a:cubicBezTo>
                  <a:cubicBezTo>
                    <a:pt x="1404" y="76"/>
                    <a:pt x="1429" y="51"/>
                    <a:pt x="1429" y="26"/>
                  </a:cubicBezTo>
                  <a:cubicBezTo>
                    <a:pt x="1404" y="26"/>
                    <a:pt x="1404" y="1"/>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
            <p:cNvSpPr/>
            <p:nvPr/>
          </p:nvSpPr>
          <p:spPr>
            <a:xfrm>
              <a:off x="8639587" y="1583946"/>
              <a:ext cx="109894" cy="28548"/>
            </a:xfrm>
            <a:custGeom>
              <a:avLst/>
              <a:gdLst/>
              <a:ahLst/>
              <a:cxnLst/>
              <a:rect l="l" t="t" r="r" b="b"/>
              <a:pathLst>
                <a:path w="1355" h="352" extrusionOk="0">
                  <a:moveTo>
                    <a:pt x="1304" y="1"/>
                  </a:moveTo>
                  <a:cubicBezTo>
                    <a:pt x="878" y="126"/>
                    <a:pt x="452" y="227"/>
                    <a:pt x="26" y="302"/>
                  </a:cubicBezTo>
                  <a:cubicBezTo>
                    <a:pt x="1" y="302"/>
                    <a:pt x="1" y="302"/>
                    <a:pt x="1" y="327"/>
                  </a:cubicBezTo>
                  <a:cubicBezTo>
                    <a:pt x="1" y="352"/>
                    <a:pt x="26" y="352"/>
                    <a:pt x="26" y="352"/>
                  </a:cubicBezTo>
                  <a:cubicBezTo>
                    <a:pt x="477" y="277"/>
                    <a:pt x="903" y="201"/>
                    <a:pt x="1329" y="76"/>
                  </a:cubicBezTo>
                  <a:cubicBezTo>
                    <a:pt x="1354" y="76"/>
                    <a:pt x="1354" y="51"/>
                    <a:pt x="1354" y="26"/>
                  </a:cubicBezTo>
                  <a:cubicBezTo>
                    <a:pt x="1354" y="26"/>
                    <a:pt x="1329" y="1"/>
                    <a:pt x="1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
            <p:cNvSpPr/>
            <p:nvPr/>
          </p:nvSpPr>
          <p:spPr>
            <a:xfrm>
              <a:off x="8668054" y="1600248"/>
              <a:ext cx="111921" cy="26521"/>
            </a:xfrm>
            <a:custGeom>
              <a:avLst/>
              <a:gdLst/>
              <a:ahLst/>
              <a:cxnLst/>
              <a:rect l="l" t="t" r="r" b="b"/>
              <a:pathLst>
                <a:path w="1380" h="327" extrusionOk="0">
                  <a:moveTo>
                    <a:pt x="1329" y="0"/>
                  </a:moveTo>
                  <a:cubicBezTo>
                    <a:pt x="903" y="101"/>
                    <a:pt x="452" y="201"/>
                    <a:pt x="26" y="251"/>
                  </a:cubicBezTo>
                  <a:cubicBezTo>
                    <a:pt x="1" y="276"/>
                    <a:pt x="1" y="276"/>
                    <a:pt x="1" y="301"/>
                  </a:cubicBezTo>
                  <a:cubicBezTo>
                    <a:pt x="1" y="326"/>
                    <a:pt x="26" y="326"/>
                    <a:pt x="26" y="326"/>
                  </a:cubicBezTo>
                  <a:cubicBezTo>
                    <a:pt x="477" y="251"/>
                    <a:pt x="903" y="176"/>
                    <a:pt x="1354" y="76"/>
                  </a:cubicBezTo>
                  <a:cubicBezTo>
                    <a:pt x="1354" y="76"/>
                    <a:pt x="1379" y="51"/>
                    <a:pt x="1379" y="26"/>
                  </a:cubicBezTo>
                  <a:cubicBezTo>
                    <a:pt x="1379" y="26"/>
                    <a:pt x="1354" y="0"/>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8694493" y="1620604"/>
              <a:ext cx="113949" cy="26439"/>
            </a:xfrm>
            <a:custGeom>
              <a:avLst/>
              <a:gdLst/>
              <a:ahLst/>
              <a:cxnLst/>
              <a:rect l="l" t="t" r="r" b="b"/>
              <a:pathLst>
                <a:path w="1405" h="326" extrusionOk="0">
                  <a:moveTo>
                    <a:pt x="1354" y="0"/>
                  </a:moveTo>
                  <a:lnTo>
                    <a:pt x="26" y="251"/>
                  </a:lnTo>
                  <a:cubicBezTo>
                    <a:pt x="26" y="251"/>
                    <a:pt x="1" y="276"/>
                    <a:pt x="1" y="301"/>
                  </a:cubicBezTo>
                  <a:cubicBezTo>
                    <a:pt x="1" y="301"/>
                    <a:pt x="26" y="326"/>
                    <a:pt x="51" y="326"/>
                  </a:cubicBezTo>
                  <a:lnTo>
                    <a:pt x="1354" y="75"/>
                  </a:lnTo>
                  <a:cubicBezTo>
                    <a:pt x="1379" y="75"/>
                    <a:pt x="1404" y="50"/>
                    <a:pt x="1379" y="25"/>
                  </a:cubicBezTo>
                  <a:cubicBezTo>
                    <a:pt x="1379" y="25"/>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8722960" y="1634797"/>
              <a:ext cx="109813" cy="28548"/>
            </a:xfrm>
            <a:custGeom>
              <a:avLst/>
              <a:gdLst/>
              <a:ahLst/>
              <a:cxnLst/>
              <a:rect l="l" t="t" r="r" b="b"/>
              <a:pathLst>
                <a:path w="1354" h="352" extrusionOk="0">
                  <a:moveTo>
                    <a:pt x="1279" y="1"/>
                  </a:moveTo>
                  <a:cubicBezTo>
                    <a:pt x="1078" y="126"/>
                    <a:pt x="827" y="151"/>
                    <a:pt x="577" y="176"/>
                  </a:cubicBezTo>
                  <a:cubicBezTo>
                    <a:pt x="401" y="201"/>
                    <a:pt x="201" y="226"/>
                    <a:pt x="25" y="301"/>
                  </a:cubicBezTo>
                  <a:cubicBezTo>
                    <a:pt x="0" y="301"/>
                    <a:pt x="0" y="326"/>
                    <a:pt x="0" y="326"/>
                  </a:cubicBezTo>
                  <a:cubicBezTo>
                    <a:pt x="0" y="351"/>
                    <a:pt x="25" y="351"/>
                    <a:pt x="25" y="351"/>
                  </a:cubicBezTo>
                  <a:lnTo>
                    <a:pt x="51" y="351"/>
                  </a:lnTo>
                  <a:cubicBezTo>
                    <a:pt x="201" y="301"/>
                    <a:pt x="401" y="276"/>
                    <a:pt x="577" y="251"/>
                  </a:cubicBezTo>
                  <a:cubicBezTo>
                    <a:pt x="827" y="226"/>
                    <a:pt x="1103" y="201"/>
                    <a:pt x="1329" y="76"/>
                  </a:cubicBezTo>
                  <a:cubicBezTo>
                    <a:pt x="1329" y="51"/>
                    <a:pt x="1354" y="26"/>
                    <a:pt x="1329" y="26"/>
                  </a:cubicBezTo>
                  <a:cubicBezTo>
                    <a:pt x="1329"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8743316" y="1661237"/>
              <a:ext cx="101703" cy="20357"/>
            </a:xfrm>
            <a:custGeom>
              <a:avLst/>
              <a:gdLst/>
              <a:ahLst/>
              <a:cxnLst/>
              <a:rect l="l" t="t" r="r" b="b"/>
              <a:pathLst>
                <a:path w="1254" h="251" extrusionOk="0">
                  <a:moveTo>
                    <a:pt x="1228" y="0"/>
                  </a:moveTo>
                  <a:cubicBezTo>
                    <a:pt x="827" y="50"/>
                    <a:pt x="426" y="101"/>
                    <a:pt x="50" y="176"/>
                  </a:cubicBezTo>
                  <a:cubicBezTo>
                    <a:pt x="25" y="176"/>
                    <a:pt x="0" y="201"/>
                    <a:pt x="0" y="226"/>
                  </a:cubicBezTo>
                  <a:cubicBezTo>
                    <a:pt x="25" y="226"/>
                    <a:pt x="25" y="251"/>
                    <a:pt x="50" y="251"/>
                  </a:cubicBezTo>
                  <a:cubicBezTo>
                    <a:pt x="426" y="176"/>
                    <a:pt x="827" y="101"/>
                    <a:pt x="1228" y="76"/>
                  </a:cubicBezTo>
                  <a:cubicBezTo>
                    <a:pt x="1253" y="76"/>
                    <a:pt x="1253" y="50"/>
                    <a:pt x="1253" y="50"/>
                  </a:cubicBezTo>
                  <a:cubicBezTo>
                    <a:pt x="1253" y="25"/>
                    <a:pt x="1228" y="0"/>
                    <a:pt x="1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
            <p:cNvSpPr/>
            <p:nvPr/>
          </p:nvSpPr>
          <p:spPr>
            <a:xfrm>
              <a:off x="8834718" y="1707708"/>
              <a:ext cx="118004" cy="12571"/>
            </a:xfrm>
            <a:custGeom>
              <a:avLst/>
              <a:gdLst/>
              <a:ahLst/>
              <a:cxnLst/>
              <a:rect l="l" t="t" r="r" b="b"/>
              <a:pathLst>
                <a:path w="1455" h="155" extrusionOk="0">
                  <a:moveTo>
                    <a:pt x="686" y="0"/>
                  </a:moveTo>
                  <a:cubicBezTo>
                    <a:pt x="468" y="0"/>
                    <a:pt x="247" y="19"/>
                    <a:pt x="26" y="54"/>
                  </a:cubicBezTo>
                  <a:cubicBezTo>
                    <a:pt x="26" y="79"/>
                    <a:pt x="1" y="79"/>
                    <a:pt x="1" y="104"/>
                  </a:cubicBezTo>
                  <a:cubicBezTo>
                    <a:pt x="26" y="129"/>
                    <a:pt x="26" y="129"/>
                    <a:pt x="51" y="129"/>
                  </a:cubicBezTo>
                  <a:cubicBezTo>
                    <a:pt x="249" y="85"/>
                    <a:pt x="451" y="65"/>
                    <a:pt x="653" y="65"/>
                  </a:cubicBezTo>
                  <a:cubicBezTo>
                    <a:pt x="910" y="65"/>
                    <a:pt x="1165" y="98"/>
                    <a:pt x="1404" y="154"/>
                  </a:cubicBezTo>
                  <a:lnTo>
                    <a:pt x="1429" y="154"/>
                  </a:lnTo>
                  <a:cubicBezTo>
                    <a:pt x="1429" y="154"/>
                    <a:pt x="1455" y="129"/>
                    <a:pt x="1455" y="129"/>
                  </a:cubicBezTo>
                  <a:cubicBezTo>
                    <a:pt x="1455" y="104"/>
                    <a:pt x="1455" y="79"/>
                    <a:pt x="1429" y="79"/>
                  </a:cubicBezTo>
                  <a:cubicBezTo>
                    <a:pt x="1188" y="25"/>
                    <a:pt x="939" y="0"/>
                    <a:pt x="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
            <p:cNvSpPr/>
            <p:nvPr/>
          </p:nvSpPr>
          <p:spPr>
            <a:xfrm>
              <a:off x="8865213" y="1724253"/>
              <a:ext cx="111921" cy="14274"/>
            </a:xfrm>
            <a:custGeom>
              <a:avLst/>
              <a:gdLst/>
              <a:ahLst/>
              <a:cxnLst/>
              <a:rect l="l" t="t" r="r" b="b"/>
              <a:pathLst>
                <a:path w="1380" h="176" extrusionOk="0">
                  <a:moveTo>
                    <a:pt x="1354" y="0"/>
                  </a:moveTo>
                  <a:cubicBezTo>
                    <a:pt x="903" y="50"/>
                    <a:pt x="477" y="101"/>
                    <a:pt x="26" y="101"/>
                  </a:cubicBezTo>
                  <a:cubicBezTo>
                    <a:pt x="1" y="101"/>
                    <a:pt x="1" y="126"/>
                    <a:pt x="1" y="126"/>
                  </a:cubicBezTo>
                  <a:cubicBezTo>
                    <a:pt x="1" y="151"/>
                    <a:pt x="1" y="176"/>
                    <a:pt x="26" y="176"/>
                  </a:cubicBezTo>
                  <a:cubicBezTo>
                    <a:pt x="477" y="151"/>
                    <a:pt x="928" y="126"/>
                    <a:pt x="1354" y="75"/>
                  </a:cubicBezTo>
                  <a:cubicBezTo>
                    <a:pt x="1379" y="75"/>
                    <a:pt x="1379" y="50"/>
                    <a:pt x="1379" y="25"/>
                  </a:cubicBezTo>
                  <a:cubicBezTo>
                    <a:pt x="1379" y="0"/>
                    <a:pt x="1354" y="0"/>
                    <a:pt x="1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8891652" y="1734391"/>
              <a:ext cx="107785" cy="28548"/>
            </a:xfrm>
            <a:custGeom>
              <a:avLst/>
              <a:gdLst/>
              <a:ahLst/>
              <a:cxnLst/>
              <a:rect l="l" t="t" r="r" b="b"/>
              <a:pathLst>
                <a:path w="1329" h="352" extrusionOk="0">
                  <a:moveTo>
                    <a:pt x="1279" y="1"/>
                  </a:moveTo>
                  <a:cubicBezTo>
                    <a:pt x="853" y="76"/>
                    <a:pt x="427" y="176"/>
                    <a:pt x="26" y="276"/>
                  </a:cubicBezTo>
                  <a:cubicBezTo>
                    <a:pt x="1" y="301"/>
                    <a:pt x="1" y="301"/>
                    <a:pt x="1" y="326"/>
                  </a:cubicBezTo>
                  <a:cubicBezTo>
                    <a:pt x="1" y="351"/>
                    <a:pt x="26" y="351"/>
                    <a:pt x="26" y="351"/>
                  </a:cubicBezTo>
                  <a:lnTo>
                    <a:pt x="51" y="351"/>
                  </a:lnTo>
                  <a:cubicBezTo>
                    <a:pt x="452" y="251"/>
                    <a:pt x="878" y="151"/>
                    <a:pt x="1279" y="76"/>
                  </a:cubicBezTo>
                  <a:cubicBezTo>
                    <a:pt x="1304" y="76"/>
                    <a:pt x="1329" y="51"/>
                    <a:pt x="1329" y="26"/>
                  </a:cubicBezTo>
                  <a:cubicBezTo>
                    <a:pt x="1304" y="1"/>
                    <a:pt x="1304"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
            <p:cNvSpPr/>
            <p:nvPr/>
          </p:nvSpPr>
          <p:spPr>
            <a:xfrm>
              <a:off x="8909981" y="1756775"/>
              <a:ext cx="105758" cy="28548"/>
            </a:xfrm>
            <a:custGeom>
              <a:avLst/>
              <a:gdLst/>
              <a:ahLst/>
              <a:cxnLst/>
              <a:rect l="l" t="t" r="r" b="b"/>
              <a:pathLst>
                <a:path w="1304" h="352" extrusionOk="0">
                  <a:moveTo>
                    <a:pt x="1253" y="0"/>
                  </a:moveTo>
                  <a:cubicBezTo>
                    <a:pt x="827" y="50"/>
                    <a:pt x="426" y="151"/>
                    <a:pt x="25" y="301"/>
                  </a:cubicBezTo>
                  <a:cubicBezTo>
                    <a:pt x="0" y="301"/>
                    <a:pt x="0" y="326"/>
                    <a:pt x="0" y="326"/>
                  </a:cubicBezTo>
                  <a:cubicBezTo>
                    <a:pt x="25" y="351"/>
                    <a:pt x="25" y="351"/>
                    <a:pt x="50" y="351"/>
                  </a:cubicBezTo>
                  <a:cubicBezTo>
                    <a:pt x="451" y="201"/>
                    <a:pt x="852" y="126"/>
                    <a:pt x="1253" y="75"/>
                  </a:cubicBezTo>
                  <a:cubicBezTo>
                    <a:pt x="1278" y="75"/>
                    <a:pt x="1303" y="50"/>
                    <a:pt x="1303" y="25"/>
                  </a:cubicBezTo>
                  <a:cubicBezTo>
                    <a:pt x="1303" y="25"/>
                    <a:pt x="1278"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
            <p:cNvSpPr/>
            <p:nvPr/>
          </p:nvSpPr>
          <p:spPr>
            <a:xfrm>
              <a:off x="8928229" y="1768940"/>
              <a:ext cx="120032" cy="38686"/>
            </a:xfrm>
            <a:custGeom>
              <a:avLst/>
              <a:gdLst/>
              <a:ahLst/>
              <a:cxnLst/>
              <a:rect l="l" t="t" r="r" b="b"/>
              <a:pathLst>
                <a:path w="1480" h="477" extrusionOk="0">
                  <a:moveTo>
                    <a:pt x="1454" y="1"/>
                  </a:moveTo>
                  <a:cubicBezTo>
                    <a:pt x="953" y="51"/>
                    <a:pt x="477" y="201"/>
                    <a:pt x="26" y="402"/>
                  </a:cubicBezTo>
                  <a:cubicBezTo>
                    <a:pt x="1" y="427"/>
                    <a:pt x="1" y="427"/>
                    <a:pt x="1" y="452"/>
                  </a:cubicBezTo>
                  <a:cubicBezTo>
                    <a:pt x="1" y="477"/>
                    <a:pt x="26" y="477"/>
                    <a:pt x="26" y="477"/>
                  </a:cubicBezTo>
                  <a:lnTo>
                    <a:pt x="51" y="477"/>
                  </a:lnTo>
                  <a:cubicBezTo>
                    <a:pt x="502" y="251"/>
                    <a:pt x="978" y="126"/>
                    <a:pt x="1454" y="76"/>
                  </a:cubicBezTo>
                  <a:cubicBezTo>
                    <a:pt x="1479" y="76"/>
                    <a:pt x="1479" y="76"/>
                    <a:pt x="1479" y="51"/>
                  </a:cubicBezTo>
                  <a:cubicBezTo>
                    <a:pt x="1479" y="26"/>
                    <a:pt x="1479"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
            <p:cNvSpPr/>
            <p:nvPr/>
          </p:nvSpPr>
          <p:spPr>
            <a:xfrm>
              <a:off x="8972998" y="1793919"/>
              <a:ext cx="126114" cy="19870"/>
            </a:xfrm>
            <a:custGeom>
              <a:avLst/>
              <a:gdLst/>
              <a:ahLst/>
              <a:cxnLst/>
              <a:rect l="l" t="t" r="r" b="b"/>
              <a:pathLst>
                <a:path w="1555" h="245" extrusionOk="0">
                  <a:moveTo>
                    <a:pt x="1150" y="0"/>
                  </a:moveTo>
                  <a:cubicBezTo>
                    <a:pt x="775" y="0"/>
                    <a:pt x="386" y="61"/>
                    <a:pt x="25" y="194"/>
                  </a:cubicBezTo>
                  <a:cubicBezTo>
                    <a:pt x="0" y="194"/>
                    <a:pt x="0" y="219"/>
                    <a:pt x="0" y="219"/>
                  </a:cubicBezTo>
                  <a:cubicBezTo>
                    <a:pt x="0" y="244"/>
                    <a:pt x="25" y="244"/>
                    <a:pt x="25" y="244"/>
                  </a:cubicBezTo>
                  <a:lnTo>
                    <a:pt x="50" y="244"/>
                  </a:lnTo>
                  <a:cubicBezTo>
                    <a:pt x="389" y="131"/>
                    <a:pt x="769" y="75"/>
                    <a:pt x="1139" y="75"/>
                  </a:cubicBezTo>
                  <a:cubicBezTo>
                    <a:pt x="1263" y="75"/>
                    <a:pt x="1385" y="81"/>
                    <a:pt x="1504" y="94"/>
                  </a:cubicBezTo>
                  <a:cubicBezTo>
                    <a:pt x="1529" y="94"/>
                    <a:pt x="1554" y="94"/>
                    <a:pt x="1554" y="69"/>
                  </a:cubicBezTo>
                  <a:cubicBezTo>
                    <a:pt x="1554" y="44"/>
                    <a:pt x="1529" y="44"/>
                    <a:pt x="1504" y="18"/>
                  </a:cubicBezTo>
                  <a:cubicBezTo>
                    <a:pt x="1388" y="6"/>
                    <a:pt x="1270"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
            <p:cNvSpPr/>
            <p:nvPr/>
          </p:nvSpPr>
          <p:spPr>
            <a:xfrm>
              <a:off x="8680300" y="1876725"/>
              <a:ext cx="73236" cy="32603"/>
            </a:xfrm>
            <a:custGeom>
              <a:avLst/>
              <a:gdLst/>
              <a:ahLst/>
              <a:cxnLst/>
              <a:rect l="l" t="t" r="r" b="b"/>
              <a:pathLst>
                <a:path w="903" h="402" extrusionOk="0">
                  <a:moveTo>
                    <a:pt x="852" y="0"/>
                  </a:moveTo>
                  <a:lnTo>
                    <a:pt x="25" y="326"/>
                  </a:lnTo>
                  <a:cubicBezTo>
                    <a:pt x="0" y="326"/>
                    <a:pt x="0" y="351"/>
                    <a:pt x="0" y="376"/>
                  </a:cubicBezTo>
                  <a:cubicBezTo>
                    <a:pt x="0" y="376"/>
                    <a:pt x="25" y="401"/>
                    <a:pt x="25" y="401"/>
                  </a:cubicBezTo>
                  <a:lnTo>
                    <a:pt x="50" y="401"/>
                  </a:lnTo>
                  <a:lnTo>
                    <a:pt x="877" y="75"/>
                  </a:lnTo>
                  <a:cubicBezTo>
                    <a:pt x="902" y="75"/>
                    <a:pt x="902" y="50"/>
                    <a:pt x="902" y="25"/>
                  </a:cubicBezTo>
                  <a:cubicBezTo>
                    <a:pt x="902" y="0"/>
                    <a:pt x="87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8678272" y="1854340"/>
              <a:ext cx="63017" cy="26521"/>
            </a:xfrm>
            <a:custGeom>
              <a:avLst/>
              <a:gdLst/>
              <a:ahLst/>
              <a:cxnLst/>
              <a:rect l="l" t="t" r="r" b="b"/>
              <a:pathLst>
                <a:path w="777" h="327" extrusionOk="0">
                  <a:moveTo>
                    <a:pt x="727" y="0"/>
                  </a:moveTo>
                  <a:cubicBezTo>
                    <a:pt x="501" y="50"/>
                    <a:pt x="251" y="151"/>
                    <a:pt x="25" y="276"/>
                  </a:cubicBezTo>
                  <a:cubicBezTo>
                    <a:pt x="0" y="276"/>
                    <a:pt x="0" y="301"/>
                    <a:pt x="25" y="326"/>
                  </a:cubicBezTo>
                  <a:lnTo>
                    <a:pt x="50" y="326"/>
                  </a:lnTo>
                  <a:cubicBezTo>
                    <a:pt x="276" y="226"/>
                    <a:pt x="501" y="126"/>
                    <a:pt x="752" y="75"/>
                  </a:cubicBezTo>
                  <a:cubicBezTo>
                    <a:pt x="777" y="50"/>
                    <a:pt x="777" y="50"/>
                    <a:pt x="777" y="25"/>
                  </a:cubicBezTo>
                  <a:cubicBezTo>
                    <a:pt x="777" y="0"/>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8668054" y="1837228"/>
              <a:ext cx="61070" cy="25304"/>
            </a:xfrm>
            <a:custGeom>
              <a:avLst/>
              <a:gdLst/>
              <a:ahLst/>
              <a:cxnLst/>
              <a:rect l="l" t="t" r="r" b="b"/>
              <a:pathLst>
                <a:path w="753" h="312" extrusionOk="0">
                  <a:moveTo>
                    <a:pt x="719" y="0"/>
                  </a:moveTo>
                  <a:cubicBezTo>
                    <a:pt x="715" y="0"/>
                    <a:pt x="710" y="3"/>
                    <a:pt x="702" y="11"/>
                  </a:cubicBezTo>
                  <a:cubicBezTo>
                    <a:pt x="477" y="61"/>
                    <a:pt x="251" y="161"/>
                    <a:pt x="26" y="236"/>
                  </a:cubicBezTo>
                  <a:cubicBezTo>
                    <a:pt x="26" y="236"/>
                    <a:pt x="1" y="261"/>
                    <a:pt x="26" y="286"/>
                  </a:cubicBezTo>
                  <a:cubicBezTo>
                    <a:pt x="26" y="286"/>
                    <a:pt x="26" y="312"/>
                    <a:pt x="51" y="312"/>
                  </a:cubicBezTo>
                  <a:cubicBezTo>
                    <a:pt x="276" y="211"/>
                    <a:pt x="502" y="136"/>
                    <a:pt x="728" y="61"/>
                  </a:cubicBezTo>
                  <a:cubicBezTo>
                    <a:pt x="728" y="61"/>
                    <a:pt x="753" y="36"/>
                    <a:pt x="753" y="36"/>
                  </a:cubicBezTo>
                  <a:cubicBezTo>
                    <a:pt x="735" y="18"/>
                    <a:pt x="730"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8657916" y="1827333"/>
              <a:ext cx="44769" cy="14842"/>
            </a:xfrm>
            <a:custGeom>
              <a:avLst/>
              <a:gdLst/>
              <a:ahLst/>
              <a:cxnLst/>
              <a:rect l="l" t="t" r="r" b="b"/>
              <a:pathLst>
                <a:path w="552" h="183" extrusionOk="0">
                  <a:moveTo>
                    <a:pt x="433" y="1"/>
                  </a:moveTo>
                  <a:cubicBezTo>
                    <a:pt x="289" y="1"/>
                    <a:pt x="145" y="46"/>
                    <a:pt x="0" y="108"/>
                  </a:cubicBezTo>
                  <a:cubicBezTo>
                    <a:pt x="0" y="133"/>
                    <a:pt x="0" y="158"/>
                    <a:pt x="0" y="158"/>
                  </a:cubicBezTo>
                  <a:cubicBezTo>
                    <a:pt x="0" y="183"/>
                    <a:pt x="25" y="183"/>
                    <a:pt x="25" y="183"/>
                  </a:cubicBezTo>
                  <a:lnTo>
                    <a:pt x="51" y="183"/>
                  </a:lnTo>
                  <a:cubicBezTo>
                    <a:pt x="165" y="106"/>
                    <a:pt x="280" y="74"/>
                    <a:pt x="406" y="74"/>
                  </a:cubicBezTo>
                  <a:cubicBezTo>
                    <a:pt x="445" y="74"/>
                    <a:pt x="485" y="77"/>
                    <a:pt x="527" y="83"/>
                  </a:cubicBezTo>
                  <a:cubicBezTo>
                    <a:pt x="552" y="83"/>
                    <a:pt x="552" y="58"/>
                    <a:pt x="552" y="58"/>
                  </a:cubicBezTo>
                  <a:cubicBezTo>
                    <a:pt x="552" y="33"/>
                    <a:pt x="552" y="7"/>
                    <a:pt x="527" y="7"/>
                  </a:cubicBezTo>
                  <a:cubicBezTo>
                    <a:pt x="496" y="3"/>
                    <a:pt x="465"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8830663" y="1835119"/>
              <a:ext cx="59043" cy="25385"/>
            </a:xfrm>
            <a:custGeom>
              <a:avLst/>
              <a:gdLst/>
              <a:ahLst/>
              <a:cxnLst/>
              <a:rect l="l" t="t" r="r" b="b"/>
              <a:pathLst>
                <a:path w="728" h="313" extrusionOk="0">
                  <a:moveTo>
                    <a:pt x="677" y="1"/>
                  </a:moveTo>
                  <a:cubicBezTo>
                    <a:pt x="669" y="1"/>
                    <a:pt x="661" y="3"/>
                    <a:pt x="652" y="12"/>
                  </a:cubicBezTo>
                  <a:lnTo>
                    <a:pt x="26" y="237"/>
                  </a:lnTo>
                  <a:cubicBezTo>
                    <a:pt x="1" y="237"/>
                    <a:pt x="1" y="262"/>
                    <a:pt x="1" y="287"/>
                  </a:cubicBezTo>
                  <a:cubicBezTo>
                    <a:pt x="1" y="312"/>
                    <a:pt x="26" y="312"/>
                    <a:pt x="26" y="312"/>
                  </a:cubicBezTo>
                  <a:lnTo>
                    <a:pt x="51" y="312"/>
                  </a:lnTo>
                  <a:lnTo>
                    <a:pt x="677" y="62"/>
                  </a:lnTo>
                  <a:cubicBezTo>
                    <a:pt x="703" y="62"/>
                    <a:pt x="728" y="37"/>
                    <a:pt x="703" y="12"/>
                  </a:cubicBezTo>
                  <a:cubicBezTo>
                    <a:pt x="703" y="12"/>
                    <a:pt x="691"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8334724" y="1482325"/>
              <a:ext cx="46796" cy="8272"/>
            </a:xfrm>
            <a:custGeom>
              <a:avLst/>
              <a:gdLst/>
              <a:ahLst/>
              <a:cxnLst/>
              <a:rect l="l" t="t" r="r" b="b"/>
              <a:pathLst>
                <a:path w="577" h="102" extrusionOk="0">
                  <a:moveTo>
                    <a:pt x="527" y="1"/>
                  </a:moveTo>
                  <a:cubicBezTo>
                    <a:pt x="351" y="26"/>
                    <a:pt x="201" y="26"/>
                    <a:pt x="25" y="26"/>
                  </a:cubicBezTo>
                  <a:cubicBezTo>
                    <a:pt x="0" y="26"/>
                    <a:pt x="0" y="26"/>
                    <a:pt x="0" y="51"/>
                  </a:cubicBezTo>
                  <a:cubicBezTo>
                    <a:pt x="0" y="76"/>
                    <a:pt x="0" y="76"/>
                    <a:pt x="25" y="76"/>
                  </a:cubicBezTo>
                  <a:cubicBezTo>
                    <a:pt x="76" y="76"/>
                    <a:pt x="126" y="101"/>
                    <a:pt x="176" y="101"/>
                  </a:cubicBezTo>
                  <a:cubicBezTo>
                    <a:pt x="301" y="101"/>
                    <a:pt x="426" y="76"/>
                    <a:pt x="527" y="51"/>
                  </a:cubicBezTo>
                  <a:cubicBezTo>
                    <a:pt x="552" y="51"/>
                    <a:pt x="577" y="51"/>
                    <a:pt x="552" y="26"/>
                  </a:cubicBezTo>
                  <a:cubicBezTo>
                    <a:pt x="552" y="1"/>
                    <a:pt x="552"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8340806" y="1498627"/>
              <a:ext cx="65125" cy="8191"/>
            </a:xfrm>
            <a:custGeom>
              <a:avLst/>
              <a:gdLst/>
              <a:ahLst/>
              <a:cxnLst/>
              <a:rect l="l" t="t" r="r" b="b"/>
              <a:pathLst>
                <a:path w="803" h="101" extrusionOk="0">
                  <a:moveTo>
                    <a:pt x="778" y="0"/>
                  </a:moveTo>
                  <a:lnTo>
                    <a:pt x="51" y="25"/>
                  </a:lnTo>
                  <a:cubicBezTo>
                    <a:pt x="26" y="25"/>
                    <a:pt x="1" y="50"/>
                    <a:pt x="1" y="76"/>
                  </a:cubicBezTo>
                  <a:cubicBezTo>
                    <a:pt x="1" y="76"/>
                    <a:pt x="26" y="101"/>
                    <a:pt x="51" y="101"/>
                  </a:cubicBezTo>
                  <a:lnTo>
                    <a:pt x="778" y="76"/>
                  </a:lnTo>
                  <a:cubicBezTo>
                    <a:pt x="803" y="76"/>
                    <a:pt x="803" y="50"/>
                    <a:pt x="803" y="25"/>
                  </a:cubicBezTo>
                  <a:cubicBezTo>
                    <a:pt x="803" y="25"/>
                    <a:pt x="778"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
            <p:cNvSpPr/>
            <p:nvPr/>
          </p:nvSpPr>
          <p:spPr>
            <a:xfrm>
              <a:off x="8363190" y="1518902"/>
              <a:ext cx="73236" cy="10300"/>
            </a:xfrm>
            <a:custGeom>
              <a:avLst/>
              <a:gdLst/>
              <a:ahLst/>
              <a:cxnLst/>
              <a:rect l="l" t="t" r="r" b="b"/>
              <a:pathLst>
                <a:path w="903" h="127" extrusionOk="0">
                  <a:moveTo>
                    <a:pt x="852" y="1"/>
                  </a:moveTo>
                  <a:cubicBezTo>
                    <a:pt x="577" y="51"/>
                    <a:pt x="301" y="51"/>
                    <a:pt x="25" y="51"/>
                  </a:cubicBezTo>
                  <a:cubicBezTo>
                    <a:pt x="0" y="51"/>
                    <a:pt x="0" y="51"/>
                    <a:pt x="0" y="76"/>
                  </a:cubicBezTo>
                  <a:cubicBezTo>
                    <a:pt x="0" y="101"/>
                    <a:pt x="0" y="101"/>
                    <a:pt x="25" y="101"/>
                  </a:cubicBezTo>
                  <a:cubicBezTo>
                    <a:pt x="101" y="126"/>
                    <a:pt x="176" y="126"/>
                    <a:pt x="251" y="126"/>
                  </a:cubicBezTo>
                  <a:cubicBezTo>
                    <a:pt x="451" y="126"/>
                    <a:pt x="652" y="101"/>
                    <a:pt x="852" y="76"/>
                  </a:cubicBezTo>
                  <a:cubicBezTo>
                    <a:pt x="877" y="76"/>
                    <a:pt x="903" y="51"/>
                    <a:pt x="877" y="26"/>
                  </a:cubicBezTo>
                  <a:cubicBezTo>
                    <a:pt x="877" y="26"/>
                    <a:pt x="877" y="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
            <p:cNvSpPr/>
            <p:nvPr/>
          </p:nvSpPr>
          <p:spPr>
            <a:xfrm>
              <a:off x="8391657" y="1535204"/>
              <a:ext cx="69180" cy="12246"/>
            </a:xfrm>
            <a:custGeom>
              <a:avLst/>
              <a:gdLst/>
              <a:ahLst/>
              <a:cxnLst/>
              <a:rect l="l" t="t" r="r" b="b"/>
              <a:pathLst>
                <a:path w="853" h="151" extrusionOk="0">
                  <a:moveTo>
                    <a:pt x="827" y="0"/>
                  </a:moveTo>
                  <a:cubicBezTo>
                    <a:pt x="552" y="26"/>
                    <a:pt x="276" y="51"/>
                    <a:pt x="25" y="76"/>
                  </a:cubicBezTo>
                  <a:cubicBezTo>
                    <a:pt x="0" y="76"/>
                    <a:pt x="0" y="101"/>
                    <a:pt x="0" y="126"/>
                  </a:cubicBezTo>
                  <a:cubicBezTo>
                    <a:pt x="0" y="151"/>
                    <a:pt x="25" y="151"/>
                    <a:pt x="25" y="151"/>
                  </a:cubicBezTo>
                  <a:cubicBezTo>
                    <a:pt x="301" y="126"/>
                    <a:pt x="552" y="101"/>
                    <a:pt x="827" y="76"/>
                  </a:cubicBezTo>
                  <a:cubicBezTo>
                    <a:pt x="852" y="76"/>
                    <a:pt x="852" y="51"/>
                    <a:pt x="852" y="51"/>
                  </a:cubicBezTo>
                  <a:cubicBezTo>
                    <a:pt x="852" y="26"/>
                    <a:pt x="827"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
            <p:cNvSpPr/>
            <p:nvPr/>
          </p:nvSpPr>
          <p:spPr>
            <a:xfrm>
              <a:off x="8474949" y="1602275"/>
              <a:ext cx="57015" cy="10219"/>
            </a:xfrm>
            <a:custGeom>
              <a:avLst/>
              <a:gdLst/>
              <a:ahLst/>
              <a:cxnLst/>
              <a:rect l="l" t="t" r="r" b="b"/>
              <a:pathLst>
                <a:path w="703" h="126" extrusionOk="0">
                  <a:moveTo>
                    <a:pt x="652" y="1"/>
                  </a:moveTo>
                  <a:cubicBezTo>
                    <a:pt x="506" y="37"/>
                    <a:pt x="359" y="60"/>
                    <a:pt x="202" y="60"/>
                  </a:cubicBezTo>
                  <a:cubicBezTo>
                    <a:pt x="145" y="60"/>
                    <a:pt x="86" y="57"/>
                    <a:pt x="26" y="51"/>
                  </a:cubicBezTo>
                  <a:cubicBezTo>
                    <a:pt x="1" y="76"/>
                    <a:pt x="1" y="76"/>
                    <a:pt x="1" y="101"/>
                  </a:cubicBezTo>
                  <a:cubicBezTo>
                    <a:pt x="1" y="126"/>
                    <a:pt x="1" y="126"/>
                    <a:pt x="26" y="126"/>
                  </a:cubicBezTo>
                  <a:lnTo>
                    <a:pt x="76" y="126"/>
                  </a:lnTo>
                  <a:cubicBezTo>
                    <a:pt x="276" y="126"/>
                    <a:pt x="477" y="101"/>
                    <a:pt x="677" y="51"/>
                  </a:cubicBezTo>
                  <a:cubicBezTo>
                    <a:pt x="703" y="51"/>
                    <a:pt x="703" y="51"/>
                    <a:pt x="703" y="26"/>
                  </a:cubicBezTo>
                  <a:cubicBezTo>
                    <a:pt x="703" y="1"/>
                    <a:pt x="67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
            <p:cNvSpPr/>
            <p:nvPr/>
          </p:nvSpPr>
          <p:spPr>
            <a:xfrm>
              <a:off x="9784019" y="2569822"/>
              <a:ext cx="215489" cy="309001"/>
            </a:xfrm>
            <a:custGeom>
              <a:avLst/>
              <a:gdLst/>
              <a:ahLst/>
              <a:cxnLst/>
              <a:rect l="l" t="t" r="r" b="b"/>
              <a:pathLst>
                <a:path w="2657" h="3810" extrusionOk="0">
                  <a:moveTo>
                    <a:pt x="2657" y="0"/>
                  </a:moveTo>
                  <a:cubicBezTo>
                    <a:pt x="2632" y="0"/>
                    <a:pt x="2607" y="0"/>
                    <a:pt x="2607" y="25"/>
                  </a:cubicBezTo>
                  <a:lnTo>
                    <a:pt x="1579" y="1554"/>
                  </a:lnTo>
                  <a:cubicBezTo>
                    <a:pt x="1253" y="2030"/>
                    <a:pt x="928" y="2532"/>
                    <a:pt x="577" y="3008"/>
                  </a:cubicBezTo>
                  <a:cubicBezTo>
                    <a:pt x="401" y="3259"/>
                    <a:pt x="201" y="3509"/>
                    <a:pt x="0" y="3735"/>
                  </a:cubicBezTo>
                  <a:cubicBezTo>
                    <a:pt x="0" y="3760"/>
                    <a:pt x="0" y="3785"/>
                    <a:pt x="0" y="3785"/>
                  </a:cubicBezTo>
                  <a:cubicBezTo>
                    <a:pt x="25" y="3785"/>
                    <a:pt x="25" y="3810"/>
                    <a:pt x="25" y="3810"/>
                  </a:cubicBezTo>
                  <a:cubicBezTo>
                    <a:pt x="50" y="3810"/>
                    <a:pt x="50" y="3785"/>
                    <a:pt x="50" y="3785"/>
                  </a:cubicBezTo>
                  <a:cubicBezTo>
                    <a:pt x="251" y="3534"/>
                    <a:pt x="451" y="3284"/>
                    <a:pt x="627" y="3033"/>
                  </a:cubicBezTo>
                  <a:cubicBezTo>
                    <a:pt x="978" y="2557"/>
                    <a:pt x="1303" y="2081"/>
                    <a:pt x="1629" y="1579"/>
                  </a:cubicBezTo>
                  <a:lnTo>
                    <a:pt x="2657" y="51"/>
                  </a:lnTo>
                  <a:cubicBezTo>
                    <a:pt x="2657" y="25"/>
                    <a:pt x="2657" y="25"/>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
            <p:cNvSpPr/>
            <p:nvPr/>
          </p:nvSpPr>
          <p:spPr>
            <a:xfrm>
              <a:off x="10009646" y="2466174"/>
              <a:ext cx="58962" cy="81346"/>
            </a:xfrm>
            <a:custGeom>
              <a:avLst/>
              <a:gdLst/>
              <a:ahLst/>
              <a:cxnLst/>
              <a:rect l="l" t="t" r="r" b="b"/>
              <a:pathLst>
                <a:path w="727" h="1003" extrusionOk="0">
                  <a:moveTo>
                    <a:pt x="702" y="0"/>
                  </a:moveTo>
                  <a:cubicBezTo>
                    <a:pt x="677" y="0"/>
                    <a:pt x="652" y="0"/>
                    <a:pt x="652" y="25"/>
                  </a:cubicBezTo>
                  <a:cubicBezTo>
                    <a:pt x="451" y="351"/>
                    <a:pt x="251" y="652"/>
                    <a:pt x="25" y="953"/>
                  </a:cubicBezTo>
                  <a:cubicBezTo>
                    <a:pt x="0" y="978"/>
                    <a:pt x="25" y="1003"/>
                    <a:pt x="25" y="1003"/>
                  </a:cubicBezTo>
                  <a:lnTo>
                    <a:pt x="75" y="1003"/>
                  </a:lnTo>
                  <a:cubicBezTo>
                    <a:pt x="301" y="702"/>
                    <a:pt x="526" y="376"/>
                    <a:pt x="702" y="50"/>
                  </a:cubicBezTo>
                  <a:cubicBezTo>
                    <a:pt x="727" y="50"/>
                    <a:pt x="702" y="25"/>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
            <p:cNvSpPr/>
            <p:nvPr/>
          </p:nvSpPr>
          <p:spPr>
            <a:xfrm>
              <a:off x="9763663" y="2723430"/>
              <a:ext cx="109813" cy="139172"/>
            </a:xfrm>
            <a:custGeom>
              <a:avLst/>
              <a:gdLst/>
              <a:ahLst/>
              <a:cxnLst/>
              <a:rect l="l" t="t" r="r" b="b"/>
              <a:pathLst>
                <a:path w="1354" h="1716" extrusionOk="0">
                  <a:moveTo>
                    <a:pt x="1321" y="0"/>
                  </a:moveTo>
                  <a:cubicBezTo>
                    <a:pt x="1312" y="0"/>
                    <a:pt x="1295" y="11"/>
                    <a:pt x="1279" y="11"/>
                  </a:cubicBezTo>
                  <a:cubicBezTo>
                    <a:pt x="1128" y="187"/>
                    <a:pt x="1003" y="412"/>
                    <a:pt x="878" y="613"/>
                  </a:cubicBezTo>
                  <a:cubicBezTo>
                    <a:pt x="803" y="738"/>
                    <a:pt x="727" y="888"/>
                    <a:pt x="627" y="1014"/>
                  </a:cubicBezTo>
                  <a:cubicBezTo>
                    <a:pt x="452" y="1239"/>
                    <a:pt x="251" y="1465"/>
                    <a:pt x="26" y="1665"/>
                  </a:cubicBezTo>
                  <a:cubicBezTo>
                    <a:pt x="1" y="1665"/>
                    <a:pt x="1" y="1690"/>
                    <a:pt x="26" y="1715"/>
                  </a:cubicBezTo>
                  <a:lnTo>
                    <a:pt x="76" y="1715"/>
                  </a:lnTo>
                  <a:cubicBezTo>
                    <a:pt x="301" y="1515"/>
                    <a:pt x="527" y="1289"/>
                    <a:pt x="702" y="1039"/>
                  </a:cubicBezTo>
                  <a:cubicBezTo>
                    <a:pt x="778" y="913"/>
                    <a:pt x="853" y="788"/>
                    <a:pt x="953" y="663"/>
                  </a:cubicBezTo>
                  <a:cubicBezTo>
                    <a:pt x="1053" y="437"/>
                    <a:pt x="1179" y="237"/>
                    <a:pt x="1354" y="61"/>
                  </a:cubicBezTo>
                  <a:cubicBezTo>
                    <a:pt x="1354" y="36"/>
                    <a:pt x="1354" y="11"/>
                    <a:pt x="1329" y="11"/>
                  </a:cubicBezTo>
                  <a:cubicBezTo>
                    <a:pt x="1329" y="3"/>
                    <a:pt x="1326"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
            <p:cNvSpPr/>
            <p:nvPr/>
          </p:nvSpPr>
          <p:spPr>
            <a:xfrm>
              <a:off x="9743306" y="2744597"/>
              <a:ext cx="89537" cy="107866"/>
            </a:xfrm>
            <a:custGeom>
              <a:avLst/>
              <a:gdLst/>
              <a:ahLst/>
              <a:cxnLst/>
              <a:rect l="l" t="t" r="r" b="b"/>
              <a:pathLst>
                <a:path w="1104" h="1330" extrusionOk="0">
                  <a:moveTo>
                    <a:pt x="1079" y="1"/>
                  </a:moveTo>
                  <a:cubicBezTo>
                    <a:pt x="1054" y="1"/>
                    <a:pt x="1029" y="1"/>
                    <a:pt x="1029" y="26"/>
                  </a:cubicBezTo>
                  <a:cubicBezTo>
                    <a:pt x="778" y="502"/>
                    <a:pt x="402" y="878"/>
                    <a:pt x="26" y="1279"/>
                  </a:cubicBezTo>
                  <a:cubicBezTo>
                    <a:pt x="1" y="1279"/>
                    <a:pt x="1" y="1304"/>
                    <a:pt x="26" y="1329"/>
                  </a:cubicBezTo>
                  <a:lnTo>
                    <a:pt x="76" y="1329"/>
                  </a:lnTo>
                  <a:cubicBezTo>
                    <a:pt x="452" y="928"/>
                    <a:pt x="828" y="527"/>
                    <a:pt x="1079" y="51"/>
                  </a:cubicBezTo>
                  <a:cubicBezTo>
                    <a:pt x="1104" y="26"/>
                    <a:pt x="1079"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
            <p:cNvSpPr/>
            <p:nvPr/>
          </p:nvSpPr>
          <p:spPr>
            <a:xfrm>
              <a:off x="9718975" y="2769496"/>
              <a:ext cx="71208" cy="70721"/>
            </a:xfrm>
            <a:custGeom>
              <a:avLst/>
              <a:gdLst/>
              <a:ahLst/>
              <a:cxnLst/>
              <a:rect l="l" t="t" r="r" b="b"/>
              <a:pathLst>
                <a:path w="878" h="872" extrusionOk="0">
                  <a:moveTo>
                    <a:pt x="837" y="1"/>
                  </a:moveTo>
                  <a:cubicBezTo>
                    <a:pt x="827" y="1"/>
                    <a:pt x="815" y="7"/>
                    <a:pt x="802" y="20"/>
                  </a:cubicBezTo>
                  <a:cubicBezTo>
                    <a:pt x="527" y="270"/>
                    <a:pt x="276" y="546"/>
                    <a:pt x="25" y="822"/>
                  </a:cubicBezTo>
                  <a:cubicBezTo>
                    <a:pt x="0" y="847"/>
                    <a:pt x="0" y="872"/>
                    <a:pt x="25" y="872"/>
                  </a:cubicBezTo>
                  <a:lnTo>
                    <a:pt x="75" y="872"/>
                  </a:lnTo>
                  <a:cubicBezTo>
                    <a:pt x="326" y="596"/>
                    <a:pt x="577" y="320"/>
                    <a:pt x="852" y="70"/>
                  </a:cubicBezTo>
                  <a:cubicBezTo>
                    <a:pt x="877" y="45"/>
                    <a:pt x="877" y="20"/>
                    <a:pt x="852" y="20"/>
                  </a:cubicBezTo>
                  <a:cubicBezTo>
                    <a:pt x="852" y="7"/>
                    <a:pt x="846"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
            <p:cNvSpPr/>
            <p:nvPr/>
          </p:nvSpPr>
          <p:spPr>
            <a:xfrm>
              <a:off x="9881585" y="2622701"/>
              <a:ext cx="65125" cy="81346"/>
            </a:xfrm>
            <a:custGeom>
              <a:avLst/>
              <a:gdLst/>
              <a:ahLst/>
              <a:cxnLst/>
              <a:rect l="l" t="t" r="r" b="b"/>
              <a:pathLst>
                <a:path w="803" h="1003" extrusionOk="0">
                  <a:moveTo>
                    <a:pt x="777" y="0"/>
                  </a:moveTo>
                  <a:cubicBezTo>
                    <a:pt x="752" y="0"/>
                    <a:pt x="727" y="0"/>
                    <a:pt x="727" y="25"/>
                  </a:cubicBezTo>
                  <a:cubicBezTo>
                    <a:pt x="552" y="276"/>
                    <a:pt x="376" y="526"/>
                    <a:pt x="176" y="752"/>
                  </a:cubicBezTo>
                  <a:lnTo>
                    <a:pt x="151" y="752"/>
                  </a:lnTo>
                  <a:cubicBezTo>
                    <a:pt x="100" y="802"/>
                    <a:pt x="50" y="877"/>
                    <a:pt x="0" y="952"/>
                  </a:cubicBezTo>
                  <a:cubicBezTo>
                    <a:pt x="0" y="977"/>
                    <a:pt x="25" y="1003"/>
                    <a:pt x="25" y="1003"/>
                  </a:cubicBezTo>
                  <a:lnTo>
                    <a:pt x="50" y="1003"/>
                  </a:lnTo>
                  <a:cubicBezTo>
                    <a:pt x="50" y="1003"/>
                    <a:pt x="75" y="1003"/>
                    <a:pt x="75" y="977"/>
                  </a:cubicBezTo>
                  <a:cubicBezTo>
                    <a:pt x="100" y="902"/>
                    <a:pt x="151" y="852"/>
                    <a:pt x="201" y="802"/>
                  </a:cubicBezTo>
                  <a:lnTo>
                    <a:pt x="226" y="802"/>
                  </a:lnTo>
                  <a:cubicBezTo>
                    <a:pt x="426" y="551"/>
                    <a:pt x="627" y="326"/>
                    <a:pt x="777" y="50"/>
                  </a:cubicBezTo>
                  <a:cubicBezTo>
                    <a:pt x="802" y="25"/>
                    <a:pt x="777" y="25"/>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
            <p:cNvSpPr/>
            <p:nvPr/>
          </p:nvSpPr>
          <p:spPr>
            <a:xfrm>
              <a:off x="10088883" y="2063665"/>
              <a:ext cx="103730" cy="321247"/>
            </a:xfrm>
            <a:custGeom>
              <a:avLst/>
              <a:gdLst/>
              <a:ahLst/>
              <a:cxnLst/>
              <a:rect l="l" t="t" r="r" b="b"/>
              <a:pathLst>
                <a:path w="1279" h="3961" extrusionOk="0">
                  <a:moveTo>
                    <a:pt x="1229" y="1"/>
                  </a:moveTo>
                  <a:cubicBezTo>
                    <a:pt x="1229" y="1"/>
                    <a:pt x="1204" y="1"/>
                    <a:pt x="1204" y="26"/>
                  </a:cubicBezTo>
                  <a:cubicBezTo>
                    <a:pt x="1028" y="1329"/>
                    <a:pt x="828" y="2783"/>
                    <a:pt x="1" y="3911"/>
                  </a:cubicBezTo>
                  <a:cubicBezTo>
                    <a:pt x="1" y="3936"/>
                    <a:pt x="1" y="3961"/>
                    <a:pt x="26" y="3961"/>
                  </a:cubicBezTo>
                  <a:lnTo>
                    <a:pt x="76" y="3961"/>
                  </a:lnTo>
                  <a:cubicBezTo>
                    <a:pt x="903" y="2808"/>
                    <a:pt x="1103" y="1329"/>
                    <a:pt x="1279" y="26"/>
                  </a:cubicBezTo>
                  <a:cubicBezTo>
                    <a:pt x="1279" y="26"/>
                    <a:pt x="125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
            <p:cNvSpPr/>
            <p:nvPr/>
          </p:nvSpPr>
          <p:spPr>
            <a:xfrm>
              <a:off x="10068526" y="1602275"/>
              <a:ext cx="105839" cy="244037"/>
            </a:xfrm>
            <a:custGeom>
              <a:avLst/>
              <a:gdLst/>
              <a:ahLst/>
              <a:cxnLst/>
              <a:rect l="l" t="t" r="r" b="b"/>
              <a:pathLst>
                <a:path w="1305" h="3009" extrusionOk="0">
                  <a:moveTo>
                    <a:pt x="26" y="1"/>
                  </a:moveTo>
                  <a:cubicBezTo>
                    <a:pt x="1" y="26"/>
                    <a:pt x="1" y="51"/>
                    <a:pt x="26" y="51"/>
                  </a:cubicBezTo>
                  <a:cubicBezTo>
                    <a:pt x="653" y="928"/>
                    <a:pt x="1054" y="1930"/>
                    <a:pt x="1229" y="2983"/>
                  </a:cubicBezTo>
                  <a:cubicBezTo>
                    <a:pt x="1229" y="2983"/>
                    <a:pt x="1254" y="3008"/>
                    <a:pt x="1279" y="3008"/>
                  </a:cubicBezTo>
                  <a:cubicBezTo>
                    <a:pt x="1304" y="3008"/>
                    <a:pt x="1304" y="2983"/>
                    <a:pt x="1304" y="2958"/>
                  </a:cubicBezTo>
                  <a:cubicBezTo>
                    <a:pt x="1129" y="1905"/>
                    <a:pt x="703" y="878"/>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
            <p:cNvSpPr/>
            <p:nvPr/>
          </p:nvSpPr>
          <p:spPr>
            <a:xfrm>
              <a:off x="10062443" y="1623767"/>
              <a:ext cx="54987" cy="108677"/>
            </a:xfrm>
            <a:custGeom>
              <a:avLst/>
              <a:gdLst/>
              <a:ahLst/>
              <a:cxnLst/>
              <a:rect l="l" t="t" r="r" b="b"/>
              <a:pathLst>
                <a:path w="678" h="1340" extrusionOk="0">
                  <a:moveTo>
                    <a:pt x="50" y="0"/>
                  </a:moveTo>
                  <a:cubicBezTo>
                    <a:pt x="43" y="0"/>
                    <a:pt x="34" y="3"/>
                    <a:pt x="26" y="11"/>
                  </a:cubicBezTo>
                  <a:cubicBezTo>
                    <a:pt x="26" y="11"/>
                    <a:pt x="1" y="36"/>
                    <a:pt x="26" y="36"/>
                  </a:cubicBezTo>
                  <a:cubicBezTo>
                    <a:pt x="51" y="137"/>
                    <a:pt x="126" y="237"/>
                    <a:pt x="201" y="312"/>
                  </a:cubicBezTo>
                  <a:cubicBezTo>
                    <a:pt x="201" y="337"/>
                    <a:pt x="226" y="362"/>
                    <a:pt x="251" y="387"/>
                  </a:cubicBezTo>
                  <a:cubicBezTo>
                    <a:pt x="452" y="663"/>
                    <a:pt x="577" y="989"/>
                    <a:pt x="602" y="1314"/>
                  </a:cubicBezTo>
                  <a:cubicBezTo>
                    <a:pt x="602" y="1314"/>
                    <a:pt x="627" y="1340"/>
                    <a:pt x="652" y="1340"/>
                  </a:cubicBezTo>
                  <a:cubicBezTo>
                    <a:pt x="677" y="1340"/>
                    <a:pt x="677" y="1314"/>
                    <a:pt x="677" y="1289"/>
                  </a:cubicBezTo>
                  <a:cubicBezTo>
                    <a:pt x="627" y="964"/>
                    <a:pt x="502" y="638"/>
                    <a:pt x="302" y="362"/>
                  </a:cubicBezTo>
                  <a:cubicBezTo>
                    <a:pt x="276" y="337"/>
                    <a:pt x="276" y="312"/>
                    <a:pt x="251" y="287"/>
                  </a:cubicBezTo>
                  <a:cubicBezTo>
                    <a:pt x="176" y="187"/>
                    <a:pt x="126" y="111"/>
                    <a:pt x="76" y="11"/>
                  </a:cubicBezTo>
                  <a:cubicBezTo>
                    <a:pt x="76" y="11"/>
                    <a:pt x="6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
            <p:cNvSpPr/>
            <p:nvPr/>
          </p:nvSpPr>
          <p:spPr>
            <a:xfrm>
              <a:off x="9946629" y="1494572"/>
              <a:ext cx="103730" cy="85401"/>
            </a:xfrm>
            <a:custGeom>
              <a:avLst/>
              <a:gdLst/>
              <a:ahLst/>
              <a:cxnLst/>
              <a:rect l="l" t="t" r="r" b="b"/>
              <a:pathLst>
                <a:path w="1279" h="1053" extrusionOk="0">
                  <a:moveTo>
                    <a:pt x="50" y="0"/>
                  </a:moveTo>
                  <a:cubicBezTo>
                    <a:pt x="25" y="0"/>
                    <a:pt x="0" y="0"/>
                    <a:pt x="0" y="25"/>
                  </a:cubicBezTo>
                  <a:cubicBezTo>
                    <a:pt x="0" y="50"/>
                    <a:pt x="0" y="50"/>
                    <a:pt x="25" y="75"/>
                  </a:cubicBezTo>
                  <a:cubicBezTo>
                    <a:pt x="476" y="301"/>
                    <a:pt x="902" y="627"/>
                    <a:pt x="1228" y="1028"/>
                  </a:cubicBezTo>
                  <a:cubicBezTo>
                    <a:pt x="1228" y="1053"/>
                    <a:pt x="1228" y="1053"/>
                    <a:pt x="1253" y="1053"/>
                  </a:cubicBezTo>
                  <a:lnTo>
                    <a:pt x="1278" y="1053"/>
                  </a:lnTo>
                  <a:cubicBezTo>
                    <a:pt x="1278" y="1028"/>
                    <a:pt x="1278" y="1003"/>
                    <a:pt x="1278" y="1003"/>
                  </a:cubicBezTo>
                  <a:cubicBezTo>
                    <a:pt x="953" y="577"/>
                    <a:pt x="527" y="226"/>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
            <p:cNvSpPr/>
            <p:nvPr/>
          </p:nvSpPr>
          <p:spPr>
            <a:xfrm>
              <a:off x="9607136" y="1287762"/>
              <a:ext cx="268449" cy="180453"/>
            </a:xfrm>
            <a:custGeom>
              <a:avLst/>
              <a:gdLst/>
              <a:ahLst/>
              <a:cxnLst/>
              <a:rect l="l" t="t" r="r" b="b"/>
              <a:pathLst>
                <a:path w="3310" h="2225" extrusionOk="0">
                  <a:moveTo>
                    <a:pt x="41" y="0"/>
                  </a:moveTo>
                  <a:cubicBezTo>
                    <a:pt x="32" y="0"/>
                    <a:pt x="26" y="6"/>
                    <a:pt x="26" y="19"/>
                  </a:cubicBezTo>
                  <a:cubicBezTo>
                    <a:pt x="1" y="44"/>
                    <a:pt x="26" y="69"/>
                    <a:pt x="26" y="69"/>
                  </a:cubicBezTo>
                  <a:cubicBezTo>
                    <a:pt x="1129" y="721"/>
                    <a:pt x="2231" y="1447"/>
                    <a:pt x="3234" y="2224"/>
                  </a:cubicBezTo>
                  <a:lnTo>
                    <a:pt x="3259" y="2224"/>
                  </a:lnTo>
                  <a:cubicBezTo>
                    <a:pt x="3284" y="2224"/>
                    <a:pt x="3284" y="2224"/>
                    <a:pt x="3284" y="2199"/>
                  </a:cubicBezTo>
                  <a:cubicBezTo>
                    <a:pt x="3309" y="2199"/>
                    <a:pt x="3309" y="2174"/>
                    <a:pt x="3284" y="2149"/>
                  </a:cubicBezTo>
                  <a:cubicBezTo>
                    <a:pt x="2256" y="1397"/>
                    <a:pt x="1179" y="670"/>
                    <a:pt x="76" y="19"/>
                  </a:cubicBezTo>
                  <a:cubicBezTo>
                    <a:pt x="63" y="6"/>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
            <p:cNvSpPr/>
            <p:nvPr/>
          </p:nvSpPr>
          <p:spPr>
            <a:xfrm>
              <a:off x="8649806" y="344545"/>
              <a:ext cx="61070" cy="40227"/>
            </a:xfrm>
            <a:custGeom>
              <a:avLst/>
              <a:gdLst/>
              <a:ahLst/>
              <a:cxnLst/>
              <a:rect l="l" t="t" r="r" b="b"/>
              <a:pathLst>
                <a:path w="753" h="496" extrusionOk="0">
                  <a:moveTo>
                    <a:pt x="35" y="1"/>
                  </a:moveTo>
                  <a:cubicBezTo>
                    <a:pt x="25" y="1"/>
                    <a:pt x="13" y="7"/>
                    <a:pt x="0" y="20"/>
                  </a:cubicBezTo>
                  <a:cubicBezTo>
                    <a:pt x="0" y="20"/>
                    <a:pt x="0" y="45"/>
                    <a:pt x="25" y="70"/>
                  </a:cubicBezTo>
                  <a:cubicBezTo>
                    <a:pt x="226" y="245"/>
                    <a:pt x="451" y="396"/>
                    <a:pt x="702" y="496"/>
                  </a:cubicBezTo>
                  <a:cubicBezTo>
                    <a:pt x="727" y="496"/>
                    <a:pt x="752" y="496"/>
                    <a:pt x="752" y="471"/>
                  </a:cubicBezTo>
                  <a:cubicBezTo>
                    <a:pt x="752" y="471"/>
                    <a:pt x="752" y="446"/>
                    <a:pt x="727" y="446"/>
                  </a:cubicBezTo>
                  <a:cubicBezTo>
                    <a:pt x="476" y="346"/>
                    <a:pt x="251" y="19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
            <p:cNvSpPr/>
            <p:nvPr/>
          </p:nvSpPr>
          <p:spPr>
            <a:xfrm>
              <a:off x="8653861" y="318187"/>
              <a:ext cx="50851" cy="38199"/>
            </a:xfrm>
            <a:custGeom>
              <a:avLst/>
              <a:gdLst/>
              <a:ahLst/>
              <a:cxnLst/>
              <a:rect l="l" t="t" r="r" b="b"/>
              <a:pathLst>
                <a:path w="627" h="471" extrusionOk="0">
                  <a:moveTo>
                    <a:pt x="16" y="0"/>
                  </a:moveTo>
                  <a:cubicBezTo>
                    <a:pt x="7" y="0"/>
                    <a:pt x="0" y="6"/>
                    <a:pt x="0" y="19"/>
                  </a:cubicBezTo>
                  <a:cubicBezTo>
                    <a:pt x="0" y="44"/>
                    <a:pt x="0" y="44"/>
                    <a:pt x="0" y="69"/>
                  </a:cubicBezTo>
                  <a:lnTo>
                    <a:pt x="552" y="445"/>
                  </a:lnTo>
                  <a:cubicBezTo>
                    <a:pt x="552" y="470"/>
                    <a:pt x="577" y="470"/>
                    <a:pt x="577" y="470"/>
                  </a:cubicBezTo>
                  <a:cubicBezTo>
                    <a:pt x="577" y="470"/>
                    <a:pt x="602" y="470"/>
                    <a:pt x="602" y="445"/>
                  </a:cubicBezTo>
                  <a:cubicBezTo>
                    <a:pt x="627" y="445"/>
                    <a:pt x="602" y="420"/>
                    <a:pt x="602" y="395"/>
                  </a:cubicBezTo>
                  <a:lnTo>
                    <a:pt x="50" y="19"/>
                  </a:lnTo>
                  <a:cubicBezTo>
                    <a:pt x="38" y="6"/>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
            <p:cNvSpPr/>
            <p:nvPr/>
          </p:nvSpPr>
          <p:spPr>
            <a:xfrm>
              <a:off x="8727015" y="411130"/>
              <a:ext cx="73236" cy="38686"/>
            </a:xfrm>
            <a:custGeom>
              <a:avLst/>
              <a:gdLst/>
              <a:ahLst/>
              <a:cxnLst/>
              <a:rect l="l" t="t" r="r" b="b"/>
              <a:pathLst>
                <a:path w="903" h="477" extrusionOk="0">
                  <a:moveTo>
                    <a:pt x="26" y="1"/>
                  </a:moveTo>
                  <a:cubicBezTo>
                    <a:pt x="1" y="26"/>
                    <a:pt x="1" y="51"/>
                    <a:pt x="26" y="51"/>
                  </a:cubicBezTo>
                  <a:cubicBezTo>
                    <a:pt x="276" y="251"/>
                    <a:pt x="552" y="402"/>
                    <a:pt x="853" y="477"/>
                  </a:cubicBezTo>
                  <a:cubicBezTo>
                    <a:pt x="878" y="477"/>
                    <a:pt x="903" y="477"/>
                    <a:pt x="903" y="452"/>
                  </a:cubicBezTo>
                  <a:cubicBezTo>
                    <a:pt x="903" y="427"/>
                    <a:pt x="903" y="427"/>
                    <a:pt x="878" y="402"/>
                  </a:cubicBezTo>
                  <a:cubicBezTo>
                    <a:pt x="577" y="327"/>
                    <a:pt x="301" y="17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
            <p:cNvSpPr/>
            <p:nvPr/>
          </p:nvSpPr>
          <p:spPr>
            <a:xfrm>
              <a:off x="8739180" y="396045"/>
              <a:ext cx="63098" cy="33495"/>
            </a:xfrm>
            <a:custGeom>
              <a:avLst/>
              <a:gdLst/>
              <a:ahLst/>
              <a:cxnLst/>
              <a:rect l="l" t="t" r="r" b="b"/>
              <a:pathLst>
                <a:path w="778" h="413" extrusionOk="0">
                  <a:moveTo>
                    <a:pt x="44" y="0"/>
                  </a:moveTo>
                  <a:cubicBezTo>
                    <a:pt x="34" y="0"/>
                    <a:pt x="18" y="11"/>
                    <a:pt x="1" y="11"/>
                  </a:cubicBezTo>
                  <a:cubicBezTo>
                    <a:pt x="1" y="36"/>
                    <a:pt x="1" y="61"/>
                    <a:pt x="26" y="61"/>
                  </a:cubicBezTo>
                  <a:cubicBezTo>
                    <a:pt x="226" y="237"/>
                    <a:pt x="477" y="362"/>
                    <a:pt x="728" y="412"/>
                  </a:cubicBezTo>
                  <a:cubicBezTo>
                    <a:pt x="753" y="412"/>
                    <a:pt x="778" y="412"/>
                    <a:pt x="778" y="387"/>
                  </a:cubicBezTo>
                  <a:cubicBezTo>
                    <a:pt x="778" y="362"/>
                    <a:pt x="753" y="362"/>
                    <a:pt x="753" y="337"/>
                  </a:cubicBezTo>
                  <a:cubicBezTo>
                    <a:pt x="502" y="287"/>
                    <a:pt x="252" y="187"/>
                    <a:pt x="51" y="11"/>
                  </a:cubicBezTo>
                  <a:cubicBezTo>
                    <a:pt x="51"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
            <p:cNvSpPr/>
            <p:nvPr/>
          </p:nvSpPr>
          <p:spPr>
            <a:xfrm>
              <a:off x="8741208" y="368957"/>
              <a:ext cx="63098" cy="36172"/>
            </a:xfrm>
            <a:custGeom>
              <a:avLst/>
              <a:gdLst/>
              <a:ahLst/>
              <a:cxnLst/>
              <a:rect l="l" t="t" r="r" b="b"/>
              <a:pathLst>
                <a:path w="778" h="446" extrusionOk="0">
                  <a:moveTo>
                    <a:pt x="42" y="1"/>
                  </a:moveTo>
                  <a:cubicBezTo>
                    <a:pt x="32" y="1"/>
                    <a:pt x="26" y="7"/>
                    <a:pt x="26" y="19"/>
                  </a:cubicBezTo>
                  <a:cubicBezTo>
                    <a:pt x="1" y="45"/>
                    <a:pt x="1" y="45"/>
                    <a:pt x="26" y="70"/>
                  </a:cubicBezTo>
                  <a:cubicBezTo>
                    <a:pt x="227" y="245"/>
                    <a:pt x="477" y="370"/>
                    <a:pt x="728" y="446"/>
                  </a:cubicBezTo>
                  <a:cubicBezTo>
                    <a:pt x="753" y="446"/>
                    <a:pt x="753" y="446"/>
                    <a:pt x="753" y="420"/>
                  </a:cubicBezTo>
                  <a:cubicBezTo>
                    <a:pt x="778" y="395"/>
                    <a:pt x="753" y="395"/>
                    <a:pt x="753" y="370"/>
                  </a:cubicBezTo>
                  <a:cubicBezTo>
                    <a:pt x="502" y="295"/>
                    <a:pt x="252"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
            <p:cNvSpPr/>
            <p:nvPr/>
          </p:nvSpPr>
          <p:spPr>
            <a:xfrm>
              <a:off x="8737153" y="334408"/>
              <a:ext cx="61070" cy="44282"/>
            </a:xfrm>
            <a:custGeom>
              <a:avLst/>
              <a:gdLst/>
              <a:ahLst/>
              <a:cxnLst/>
              <a:rect l="l" t="t" r="r" b="b"/>
              <a:pathLst>
                <a:path w="753" h="546" extrusionOk="0">
                  <a:moveTo>
                    <a:pt x="42" y="1"/>
                  </a:moveTo>
                  <a:cubicBezTo>
                    <a:pt x="32" y="1"/>
                    <a:pt x="26" y="7"/>
                    <a:pt x="26" y="19"/>
                  </a:cubicBezTo>
                  <a:cubicBezTo>
                    <a:pt x="1" y="19"/>
                    <a:pt x="1" y="44"/>
                    <a:pt x="26" y="70"/>
                  </a:cubicBezTo>
                  <a:cubicBezTo>
                    <a:pt x="251" y="220"/>
                    <a:pt x="452" y="395"/>
                    <a:pt x="678" y="521"/>
                  </a:cubicBezTo>
                  <a:cubicBezTo>
                    <a:pt x="703" y="546"/>
                    <a:pt x="703" y="546"/>
                    <a:pt x="703" y="546"/>
                  </a:cubicBezTo>
                  <a:cubicBezTo>
                    <a:pt x="728" y="546"/>
                    <a:pt x="728" y="521"/>
                    <a:pt x="728" y="521"/>
                  </a:cubicBezTo>
                  <a:cubicBezTo>
                    <a:pt x="753" y="496"/>
                    <a:pt x="753" y="471"/>
                    <a:pt x="728" y="471"/>
                  </a:cubicBezTo>
                  <a:cubicBezTo>
                    <a:pt x="502" y="320"/>
                    <a:pt x="277" y="170"/>
                    <a:pt x="76" y="19"/>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
            <p:cNvSpPr/>
            <p:nvPr/>
          </p:nvSpPr>
          <p:spPr>
            <a:xfrm>
              <a:off x="8741208" y="311537"/>
              <a:ext cx="50932" cy="36658"/>
            </a:xfrm>
            <a:custGeom>
              <a:avLst/>
              <a:gdLst/>
              <a:ahLst/>
              <a:cxnLst/>
              <a:rect l="l" t="t" r="r" b="b"/>
              <a:pathLst>
                <a:path w="628" h="452" extrusionOk="0">
                  <a:moveTo>
                    <a:pt x="1" y="1"/>
                  </a:moveTo>
                  <a:cubicBezTo>
                    <a:pt x="1" y="26"/>
                    <a:pt x="1" y="51"/>
                    <a:pt x="1" y="51"/>
                  </a:cubicBezTo>
                  <a:cubicBezTo>
                    <a:pt x="176" y="226"/>
                    <a:pt x="377" y="352"/>
                    <a:pt x="577" y="452"/>
                  </a:cubicBezTo>
                  <a:lnTo>
                    <a:pt x="602" y="452"/>
                  </a:lnTo>
                  <a:cubicBezTo>
                    <a:pt x="602" y="452"/>
                    <a:pt x="628" y="452"/>
                    <a:pt x="628" y="427"/>
                  </a:cubicBezTo>
                  <a:cubicBezTo>
                    <a:pt x="628" y="402"/>
                    <a:pt x="628" y="402"/>
                    <a:pt x="602" y="377"/>
                  </a:cubicBezTo>
                  <a:cubicBezTo>
                    <a:pt x="402" y="301"/>
                    <a:pt x="227"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
            <p:cNvSpPr/>
            <p:nvPr/>
          </p:nvSpPr>
          <p:spPr>
            <a:xfrm>
              <a:off x="8743316" y="290288"/>
              <a:ext cx="46796" cy="27413"/>
            </a:xfrm>
            <a:custGeom>
              <a:avLst/>
              <a:gdLst/>
              <a:ahLst/>
              <a:cxnLst/>
              <a:rect l="l" t="t" r="r" b="b"/>
              <a:pathLst>
                <a:path w="577" h="338" extrusionOk="0">
                  <a:moveTo>
                    <a:pt x="26" y="1"/>
                  </a:moveTo>
                  <a:cubicBezTo>
                    <a:pt x="11" y="1"/>
                    <a:pt x="0" y="12"/>
                    <a:pt x="0" y="12"/>
                  </a:cubicBezTo>
                  <a:cubicBezTo>
                    <a:pt x="0" y="37"/>
                    <a:pt x="0" y="62"/>
                    <a:pt x="25" y="62"/>
                  </a:cubicBezTo>
                  <a:lnTo>
                    <a:pt x="526" y="338"/>
                  </a:lnTo>
                  <a:lnTo>
                    <a:pt x="551" y="338"/>
                  </a:lnTo>
                  <a:cubicBezTo>
                    <a:pt x="551" y="338"/>
                    <a:pt x="576" y="313"/>
                    <a:pt x="576" y="313"/>
                  </a:cubicBezTo>
                  <a:cubicBezTo>
                    <a:pt x="576" y="288"/>
                    <a:pt x="576" y="263"/>
                    <a:pt x="551" y="263"/>
                  </a:cubicBezTo>
                  <a:lnTo>
                    <a:pt x="50" y="12"/>
                  </a:lnTo>
                  <a:cubicBezTo>
                    <a:pt x="42" y="4"/>
                    <a:pt x="33"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
            <p:cNvSpPr/>
            <p:nvPr/>
          </p:nvSpPr>
          <p:spPr>
            <a:xfrm>
              <a:off x="8704631" y="701800"/>
              <a:ext cx="187103" cy="38686"/>
            </a:xfrm>
            <a:custGeom>
              <a:avLst/>
              <a:gdLst/>
              <a:ahLst/>
              <a:cxnLst/>
              <a:rect l="l" t="t" r="r" b="b"/>
              <a:pathLst>
                <a:path w="2307" h="477" extrusionOk="0">
                  <a:moveTo>
                    <a:pt x="76" y="1"/>
                  </a:moveTo>
                  <a:cubicBezTo>
                    <a:pt x="51" y="1"/>
                    <a:pt x="26" y="1"/>
                    <a:pt x="26" y="26"/>
                  </a:cubicBezTo>
                  <a:cubicBezTo>
                    <a:pt x="1" y="51"/>
                    <a:pt x="26" y="76"/>
                    <a:pt x="26" y="76"/>
                  </a:cubicBezTo>
                  <a:cubicBezTo>
                    <a:pt x="703" y="352"/>
                    <a:pt x="1429" y="477"/>
                    <a:pt x="2131" y="477"/>
                  </a:cubicBezTo>
                  <a:lnTo>
                    <a:pt x="2257" y="477"/>
                  </a:lnTo>
                  <a:cubicBezTo>
                    <a:pt x="2282" y="477"/>
                    <a:pt x="2307" y="477"/>
                    <a:pt x="2307" y="452"/>
                  </a:cubicBezTo>
                  <a:cubicBezTo>
                    <a:pt x="2307" y="427"/>
                    <a:pt x="2282" y="427"/>
                    <a:pt x="2257" y="427"/>
                  </a:cubicBezTo>
                  <a:cubicBezTo>
                    <a:pt x="1505" y="427"/>
                    <a:pt x="753"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
            <p:cNvSpPr/>
            <p:nvPr/>
          </p:nvSpPr>
          <p:spPr>
            <a:xfrm>
              <a:off x="8773730" y="695717"/>
              <a:ext cx="109894" cy="22465"/>
            </a:xfrm>
            <a:custGeom>
              <a:avLst/>
              <a:gdLst/>
              <a:ahLst/>
              <a:cxnLst/>
              <a:rect l="l" t="t" r="r" b="b"/>
              <a:pathLst>
                <a:path w="1355" h="277" extrusionOk="0">
                  <a:moveTo>
                    <a:pt x="51" y="1"/>
                  </a:moveTo>
                  <a:cubicBezTo>
                    <a:pt x="26" y="1"/>
                    <a:pt x="1" y="1"/>
                    <a:pt x="1" y="26"/>
                  </a:cubicBezTo>
                  <a:cubicBezTo>
                    <a:pt x="1" y="51"/>
                    <a:pt x="1" y="76"/>
                    <a:pt x="26" y="76"/>
                  </a:cubicBezTo>
                  <a:cubicBezTo>
                    <a:pt x="352" y="201"/>
                    <a:pt x="703" y="276"/>
                    <a:pt x="1054" y="276"/>
                  </a:cubicBezTo>
                  <a:cubicBezTo>
                    <a:pt x="1154" y="276"/>
                    <a:pt x="1229" y="251"/>
                    <a:pt x="1329" y="251"/>
                  </a:cubicBezTo>
                  <a:cubicBezTo>
                    <a:pt x="1354" y="251"/>
                    <a:pt x="1354" y="226"/>
                    <a:pt x="1354" y="226"/>
                  </a:cubicBezTo>
                  <a:cubicBezTo>
                    <a:pt x="1354" y="201"/>
                    <a:pt x="1329" y="176"/>
                    <a:pt x="1329" y="176"/>
                  </a:cubicBezTo>
                  <a:cubicBezTo>
                    <a:pt x="1226" y="188"/>
                    <a:pt x="1121" y="194"/>
                    <a:pt x="1016" y="194"/>
                  </a:cubicBezTo>
                  <a:cubicBezTo>
                    <a:pt x="687" y="194"/>
                    <a:pt x="355" y="13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
            <p:cNvSpPr/>
            <p:nvPr/>
          </p:nvSpPr>
          <p:spPr>
            <a:xfrm>
              <a:off x="8798141" y="677388"/>
              <a:ext cx="75344" cy="20438"/>
            </a:xfrm>
            <a:custGeom>
              <a:avLst/>
              <a:gdLst/>
              <a:ahLst/>
              <a:cxnLst/>
              <a:rect l="l" t="t" r="r" b="b"/>
              <a:pathLst>
                <a:path w="929" h="252" extrusionOk="0">
                  <a:moveTo>
                    <a:pt x="51" y="1"/>
                  </a:moveTo>
                  <a:cubicBezTo>
                    <a:pt x="51" y="1"/>
                    <a:pt x="26" y="1"/>
                    <a:pt x="1" y="26"/>
                  </a:cubicBezTo>
                  <a:cubicBezTo>
                    <a:pt x="1" y="26"/>
                    <a:pt x="1" y="51"/>
                    <a:pt x="26" y="51"/>
                  </a:cubicBezTo>
                  <a:cubicBezTo>
                    <a:pt x="251" y="176"/>
                    <a:pt x="527" y="252"/>
                    <a:pt x="778" y="252"/>
                  </a:cubicBezTo>
                  <a:cubicBezTo>
                    <a:pt x="828" y="252"/>
                    <a:pt x="853" y="227"/>
                    <a:pt x="903" y="227"/>
                  </a:cubicBezTo>
                  <a:cubicBezTo>
                    <a:pt x="903" y="227"/>
                    <a:pt x="928" y="227"/>
                    <a:pt x="928" y="201"/>
                  </a:cubicBezTo>
                  <a:cubicBezTo>
                    <a:pt x="928" y="176"/>
                    <a:pt x="903" y="176"/>
                    <a:pt x="878" y="176"/>
                  </a:cubicBezTo>
                  <a:cubicBezTo>
                    <a:pt x="602" y="176"/>
                    <a:pt x="327" y="1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
            <p:cNvSpPr/>
            <p:nvPr/>
          </p:nvSpPr>
          <p:spPr>
            <a:xfrm>
              <a:off x="8802197" y="658329"/>
              <a:ext cx="65125" cy="15085"/>
            </a:xfrm>
            <a:custGeom>
              <a:avLst/>
              <a:gdLst/>
              <a:ahLst/>
              <a:cxnLst/>
              <a:rect l="l" t="t" r="r" b="b"/>
              <a:pathLst>
                <a:path w="803" h="186" extrusionOk="0">
                  <a:moveTo>
                    <a:pt x="55" y="0"/>
                  </a:moveTo>
                  <a:cubicBezTo>
                    <a:pt x="38" y="0"/>
                    <a:pt x="26" y="18"/>
                    <a:pt x="26" y="35"/>
                  </a:cubicBezTo>
                  <a:cubicBezTo>
                    <a:pt x="1" y="35"/>
                    <a:pt x="26" y="61"/>
                    <a:pt x="51" y="61"/>
                  </a:cubicBezTo>
                  <a:cubicBezTo>
                    <a:pt x="251" y="136"/>
                    <a:pt x="452" y="186"/>
                    <a:pt x="678" y="186"/>
                  </a:cubicBezTo>
                  <a:lnTo>
                    <a:pt x="778" y="186"/>
                  </a:lnTo>
                  <a:cubicBezTo>
                    <a:pt x="803" y="186"/>
                    <a:pt x="803" y="161"/>
                    <a:pt x="803" y="136"/>
                  </a:cubicBezTo>
                  <a:cubicBezTo>
                    <a:pt x="803" y="136"/>
                    <a:pt x="803" y="111"/>
                    <a:pt x="778" y="111"/>
                  </a:cubicBezTo>
                  <a:cubicBezTo>
                    <a:pt x="733" y="115"/>
                    <a:pt x="689" y="117"/>
                    <a:pt x="645" y="117"/>
                  </a:cubicBezTo>
                  <a:cubicBezTo>
                    <a:pt x="440" y="117"/>
                    <a:pt x="241" y="72"/>
                    <a:pt x="76" y="10"/>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
            <p:cNvSpPr/>
            <p:nvPr/>
          </p:nvSpPr>
          <p:spPr>
            <a:xfrm>
              <a:off x="8790031" y="632701"/>
              <a:ext cx="67153" cy="12246"/>
            </a:xfrm>
            <a:custGeom>
              <a:avLst/>
              <a:gdLst/>
              <a:ahLst/>
              <a:cxnLst/>
              <a:rect l="l" t="t" r="r" b="b"/>
              <a:pathLst>
                <a:path w="828" h="151" extrusionOk="0">
                  <a:moveTo>
                    <a:pt x="51" y="1"/>
                  </a:moveTo>
                  <a:cubicBezTo>
                    <a:pt x="26" y="1"/>
                    <a:pt x="26" y="1"/>
                    <a:pt x="0" y="26"/>
                  </a:cubicBezTo>
                  <a:cubicBezTo>
                    <a:pt x="0" y="51"/>
                    <a:pt x="26" y="76"/>
                    <a:pt x="26" y="76"/>
                  </a:cubicBezTo>
                  <a:cubicBezTo>
                    <a:pt x="226" y="126"/>
                    <a:pt x="427" y="151"/>
                    <a:pt x="627" y="151"/>
                  </a:cubicBezTo>
                  <a:lnTo>
                    <a:pt x="802" y="151"/>
                  </a:lnTo>
                  <a:cubicBezTo>
                    <a:pt x="828" y="151"/>
                    <a:pt x="828" y="126"/>
                    <a:pt x="828" y="101"/>
                  </a:cubicBezTo>
                  <a:cubicBezTo>
                    <a:pt x="828" y="101"/>
                    <a:pt x="828" y="76"/>
                    <a:pt x="802" y="76"/>
                  </a:cubicBezTo>
                  <a:cubicBezTo>
                    <a:pt x="740" y="82"/>
                    <a:pt x="677" y="85"/>
                    <a:pt x="615" y="85"/>
                  </a:cubicBezTo>
                  <a:cubicBezTo>
                    <a:pt x="427" y="85"/>
                    <a:pt x="239" y="5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
            <p:cNvSpPr/>
            <p:nvPr/>
          </p:nvSpPr>
          <p:spPr>
            <a:xfrm>
              <a:off x="8775838" y="608289"/>
              <a:ext cx="69180" cy="14355"/>
            </a:xfrm>
            <a:custGeom>
              <a:avLst/>
              <a:gdLst/>
              <a:ahLst/>
              <a:cxnLst/>
              <a:rect l="l" t="t" r="r" b="b"/>
              <a:pathLst>
                <a:path w="853" h="177" extrusionOk="0">
                  <a:moveTo>
                    <a:pt x="50" y="1"/>
                  </a:moveTo>
                  <a:cubicBezTo>
                    <a:pt x="25" y="1"/>
                    <a:pt x="0" y="1"/>
                    <a:pt x="0" y="26"/>
                  </a:cubicBezTo>
                  <a:cubicBezTo>
                    <a:pt x="0" y="51"/>
                    <a:pt x="0" y="51"/>
                    <a:pt x="25" y="76"/>
                  </a:cubicBezTo>
                  <a:cubicBezTo>
                    <a:pt x="276" y="126"/>
                    <a:pt x="551" y="176"/>
                    <a:pt x="802" y="176"/>
                  </a:cubicBezTo>
                  <a:cubicBezTo>
                    <a:pt x="827" y="176"/>
                    <a:pt x="852" y="176"/>
                    <a:pt x="852" y="151"/>
                  </a:cubicBezTo>
                  <a:cubicBezTo>
                    <a:pt x="852" y="126"/>
                    <a:pt x="827" y="101"/>
                    <a:pt x="802" y="101"/>
                  </a:cubicBezTo>
                  <a:cubicBezTo>
                    <a:pt x="551" y="101"/>
                    <a:pt x="301" y="7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
            <p:cNvSpPr/>
            <p:nvPr/>
          </p:nvSpPr>
          <p:spPr>
            <a:xfrm>
              <a:off x="8769675" y="577795"/>
              <a:ext cx="67153" cy="18410"/>
            </a:xfrm>
            <a:custGeom>
              <a:avLst/>
              <a:gdLst/>
              <a:ahLst/>
              <a:cxnLst/>
              <a:rect l="l" t="t" r="r" b="b"/>
              <a:pathLst>
                <a:path w="828" h="227" extrusionOk="0">
                  <a:moveTo>
                    <a:pt x="51" y="1"/>
                  </a:moveTo>
                  <a:cubicBezTo>
                    <a:pt x="26" y="1"/>
                    <a:pt x="1" y="1"/>
                    <a:pt x="1" y="26"/>
                  </a:cubicBezTo>
                  <a:cubicBezTo>
                    <a:pt x="1" y="26"/>
                    <a:pt x="1" y="51"/>
                    <a:pt x="1" y="76"/>
                  </a:cubicBezTo>
                  <a:cubicBezTo>
                    <a:pt x="201" y="176"/>
                    <a:pt x="402" y="226"/>
                    <a:pt x="602" y="226"/>
                  </a:cubicBezTo>
                  <a:cubicBezTo>
                    <a:pt x="678" y="226"/>
                    <a:pt x="728" y="226"/>
                    <a:pt x="803" y="201"/>
                  </a:cubicBezTo>
                  <a:cubicBezTo>
                    <a:pt x="828" y="201"/>
                    <a:pt x="828" y="176"/>
                    <a:pt x="828" y="176"/>
                  </a:cubicBezTo>
                  <a:cubicBezTo>
                    <a:pt x="828" y="159"/>
                    <a:pt x="815" y="141"/>
                    <a:pt x="799" y="141"/>
                  </a:cubicBezTo>
                  <a:cubicBezTo>
                    <a:pt x="792" y="141"/>
                    <a:pt x="785" y="144"/>
                    <a:pt x="778" y="151"/>
                  </a:cubicBezTo>
                  <a:cubicBezTo>
                    <a:pt x="736" y="155"/>
                    <a:pt x="694" y="158"/>
                    <a:pt x="653" y="158"/>
                  </a:cubicBezTo>
                  <a:cubicBezTo>
                    <a:pt x="444" y="158"/>
                    <a:pt x="239" y="10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
            <p:cNvSpPr/>
            <p:nvPr/>
          </p:nvSpPr>
          <p:spPr>
            <a:xfrm>
              <a:off x="8761564" y="555492"/>
              <a:ext cx="57015" cy="14274"/>
            </a:xfrm>
            <a:custGeom>
              <a:avLst/>
              <a:gdLst/>
              <a:ahLst/>
              <a:cxnLst/>
              <a:rect l="l" t="t" r="r" b="b"/>
              <a:pathLst>
                <a:path w="703" h="176" extrusionOk="0">
                  <a:moveTo>
                    <a:pt x="51" y="0"/>
                  </a:moveTo>
                  <a:cubicBezTo>
                    <a:pt x="51" y="0"/>
                    <a:pt x="26" y="0"/>
                    <a:pt x="26" y="25"/>
                  </a:cubicBezTo>
                  <a:cubicBezTo>
                    <a:pt x="1" y="50"/>
                    <a:pt x="26" y="75"/>
                    <a:pt x="26" y="75"/>
                  </a:cubicBezTo>
                  <a:cubicBezTo>
                    <a:pt x="226" y="151"/>
                    <a:pt x="452" y="176"/>
                    <a:pt x="652" y="176"/>
                  </a:cubicBezTo>
                  <a:lnTo>
                    <a:pt x="677" y="176"/>
                  </a:lnTo>
                  <a:cubicBezTo>
                    <a:pt x="677" y="176"/>
                    <a:pt x="702" y="176"/>
                    <a:pt x="702" y="151"/>
                  </a:cubicBezTo>
                  <a:cubicBezTo>
                    <a:pt x="702" y="125"/>
                    <a:pt x="677" y="100"/>
                    <a:pt x="677" y="100"/>
                  </a:cubicBezTo>
                  <a:cubicBezTo>
                    <a:pt x="452" y="100"/>
                    <a:pt x="251" y="7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
            <p:cNvSpPr/>
            <p:nvPr/>
          </p:nvSpPr>
          <p:spPr>
            <a:xfrm>
              <a:off x="8755482" y="529052"/>
              <a:ext cx="59043" cy="18329"/>
            </a:xfrm>
            <a:custGeom>
              <a:avLst/>
              <a:gdLst/>
              <a:ahLst/>
              <a:cxnLst/>
              <a:rect l="l" t="t" r="r" b="b"/>
              <a:pathLst>
                <a:path w="728" h="226" extrusionOk="0">
                  <a:moveTo>
                    <a:pt x="76" y="0"/>
                  </a:moveTo>
                  <a:cubicBezTo>
                    <a:pt x="51" y="0"/>
                    <a:pt x="25" y="0"/>
                    <a:pt x="25" y="25"/>
                  </a:cubicBezTo>
                  <a:cubicBezTo>
                    <a:pt x="0" y="50"/>
                    <a:pt x="25" y="76"/>
                    <a:pt x="25" y="76"/>
                  </a:cubicBezTo>
                  <a:cubicBezTo>
                    <a:pt x="201" y="176"/>
                    <a:pt x="401" y="226"/>
                    <a:pt x="602" y="226"/>
                  </a:cubicBezTo>
                  <a:cubicBezTo>
                    <a:pt x="627" y="226"/>
                    <a:pt x="652" y="226"/>
                    <a:pt x="702" y="201"/>
                  </a:cubicBezTo>
                  <a:cubicBezTo>
                    <a:pt x="727" y="201"/>
                    <a:pt x="727" y="201"/>
                    <a:pt x="727" y="176"/>
                  </a:cubicBezTo>
                  <a:cubicBezTo>
                    <a:pt x="727" y="151"/>
                    <a:pt x="702" y="151"/>
                    <a:pt x="702" y="151"/>
                  </a:cubicBezTo>
                  <a:cubicBezTo>
                    <a:pt x="477" y="151"/>
                    <a:pt x="251" y="1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
            <p:cNvSpPr/>
            <p:nvPr/>
          </p:nvSpPr>
          <p:spPr>
            <a:xfrm>
              <a:off x="8751427" y="503749"/>
              <a:ext cx="61070" cy="13139"/>
            </a:xfrm>
            <a:custGeom>
              <a:avLst/>
              <a:gdLst/>
              <a:ahLst/>
              <a:cxnLst/>
              <a:rect l="l" t="t" r="r" b="b"/>
              <a:pathLst>
                <a:path w="753" h="162" extrusionOk="0">
                  <a:moveTo>
                    <a:pt x="44" y="0"/>
                  </a:moveTo>
                  <a:cubicBezTo>
                    <a:pt x="36" y="0"/>
                    <a:pt x="25" y="12"/>
                    <a:pt x="25" y="12"/>
                  </a:cubicBezTo>
                  <a:cubicBezTo>
                    <a:pt x="0" y="37"/>
                    <a:pt x="25" y="62"/>
                    <a:pt x="50" y="62"/>
                  </a:cubicBezTo>
                  <a:cubicBezTo>
                    <a:pt x="251" y="137"/>
                    <a:pt x="502" y="162"/>
                    <a:pt x="727" y="162"/>
                  </a:cubicBezTo>
                  <a:cubicBezTo>
                    <a:pt x="752" y="162"/>
                    <a:pt x="752" y="162"/>
                    <a:pt x="752" y="137"/>
                  </a:cubicBezTo>
                  <a:cubicBezTo>
                    <a:pt x="752" y="112"/>
                    <a:pt x="752" y="112"/>
                    <a:pt x="727" y="112"/>
                  </a:cubicBezTo>
                  <a:cubicBezTo>
                    <a:pt x="502" y="112"/>
                    <a:pt x="276" y="62"/>
                    <a:pt x="50" y="12"/>
                  </a:cubicBezTo>
                  <a:cubicBezTo>
                    <a:pt x="50" y="3"/>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
            <p:cNvSpPr/>
            <p:nvPr/>
          </p:nvSpPr>
          <p:spPr>
            <a:xfrm>
              <a:off x="8674136" y="551437"/>
              <a:ext cx="67153" cy="28467"/>
            </a:xfrm>
            <a:custGeom>
              <a:avLst/>
              <a:gdLst/>
              <a:ahLst/>
              <a:cxnLst/>
              <a:rect l="l" t="t" r="r" b="b"/>
              <a:pathLst>
                <a:path w="828" h="351" extrusionOk="0">
                  <a:moveTo>
                    <a:pt x="26" y="0"/>
                  </a:moveTo>
                  <a:cubicBezTo>
                    <a:pt x="1" y="25"/>
                    <a:pt x="1" y="50"/>
                    <a:pt x="26" y="50"/>
                  </a:cubicBezTo>
                  <a:cubicBezTo>
                    <a:pt x="226" y="251"/>
                    <a:pt x="527" y="351"/>
                    <a:pt x="803" y="351"/>
                  </a:cubicBezTo>
                  <a:cubicBezTo>
                    <a:pt x="828" y="351"/>
                    <a:pt x="828" y="326"/>
                    <a:pt x="828" y="326"/>
                  </a:cubicBezTo>
                  <a:cubicBezTo>
                    <a:pt x="828" y="301"/>
                    <a:pt x="828" y="276"/>
                    <a:pt x="803" y="276"/>
                  </a:cubicBezTo>
                  <a:cubicBezTo>
                    <a:pt x="527" y="276"/>
                    <a:pt x="277" y="17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
            <p:cNvSpPr/>
            <p:nvPr/>
          </p:nvSpPr>
          <p:spPr>
            <a:xfrm>
              <a:off x="8773730" y="960677"/>
              <a:ext cx="136333" cy="21735"/>
            </a:xfrm>
            <a:custGeom>
              <a:avLst/>
              <a:gdLst/>
              <a:ahLst/>
              <a:cxnLst/>
              <a:rect l="l" t="t" r="r" b="b"/>
              <a:pathLst>
                <a:path w="1681" h="268" extrusionOk="0">
                  <a:moveTo>
                    <a:pt x="1446" y="0"/>
                  </a:moveTo>
                  <a:cubicBezTo>
                    <a:pt x="1216" y="0"/>
                    <a:pt x="990" y="53"/>
                    <a:pt x="778" y="92"/>
                  </a:cubicBezTo>
                  <a:cubicBezTo>
                    <a:pt x="527" y="142"/>
                    <a:pt x="277" y="192"/>
                    <a:pt x="26" y="192"/>
                  </a:cubicBezTo>
                  <a:cubicBezTo>
                    <a:pt x="26" y="217"/>
                    <a:pt x="1" y="217"/>
                    <a:pt x="1" y="242"/>
                  </a:cubicBezTo>
                  <a:cubicBezTo>
                    <a:pt x="1" y="267"/>
                    <a:pt x="26" y="267"/>
                    <a:pt x="26" y="267"/>
                  </a:cubicBezTo>
                  <a:lnTo>
                    <a:pt x="51" y="267"/>
                  </a:lnTo>
                  <a:cubicBezTo>
                    <a:pt x="302" y="267"/>
                    <a:pt x="552" y="217"/>
                    <a:pt x="778" y="167"/>
                  </a:cubicBezTo>
                  <a:cubicBezTo>
                    <a:pt x="1009" y="129"/>
                    <a:pt x="1225" y="75"/>
                    <a:pt x="1449" y="75"/>
                  </a:cubicBezTo>
                  <a:cubicBezTo>
                    <a:pt x="1517" y="75"/>
                    <a:pt x="1585" y="80"/>
                    <a:pt x="1655" y="92"/>
                  </a:cubicBezTo>
                  <a:cubicBezTo>
                    <a:pt x="1680" y="92"/>
                    <a:pt x="1680" y="67"/>
                    <a:pt x="1680" y="42"/>
                  </a:cubicBezTo>
                  <a:cubicBezTo>
                    <a:pt x="1680" y="42"/>
                    <a:pt x="1680" y="17"/>
                    <a:pt x="1655" y="17"/>
                  </a:cubicBezTo>
                  <a:cubicBezTo>
                    <a:pt x="1585" y="5"/>
                    <a:pt x="151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
            <p:cNvSpPr/>
            <p:nvPr/>
          </p:nvSpPr>
          <p:spPr>
            <a:xfrm>
              <a:off x="8806252" y="935536"/>
              <a:ext cx="85482" cy="22465"/>
            </a:xfrm>
            <a:custGeom>
              <a:avLst/>
              <a:gdLst/>
              <a:ahLst/>
              <a:cxnLst/>
              <a:rect l="l" t="t" r="r" b="b"/>
              <a:pathLst>
                <a:path w="1054" h="277" extrusionOk="0">
                  <a:moveTo>
                    <a:pt x="1029" y="1"/>
                  </a:moveTo>
                  <a:cubicBezTo>
                    <a:pt x="678" y="26"/>
                    <a:pt x="352" y="101"/>
                    <a:pt x="26" y="201"/>
                  </a:cubicBezTo>
                  <a:cubicBezTo>
                    <a:pt x="1" y="226"/>
                    <a:pt x="1" y="226"/>
                    <a:pt x="1" y="252"/>
                  </a:cubicBezTo>
                  <a:cubicBezTo>
                    <a:pt x="1" y="277"/>
                    <a:pt x="26" y="277"/>
                    <a:pt x="26" y="277"/>
                  </a:cubicBezTo>
                  <a:lnTo>
                    <a:pt x="51" y="277"/>
                  </a:lnTo>
                  <a:cubicBezTo>
                    <a:pt x="352" y="151"/>
                    <a:pt x="703" y="101"/>
                    <a:pt x="1029" y="76"/>
                  </a:cubicBezTo>
                  <a:cubicBezTo>
                    <a:pt x="1054" y="51"/>
                    <a:pt x="1054"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
            <p:cNvSpPr/>
            <p:nvPr/>
          </p:nvSpPr>
          <p:spPr>
            <a:xfrm>
              <a:off x="8822553" y="911205"/>
              <a:ext cx="63098" cy="20357"/>
            </a:xfrm>
            <a:custGeom>
              <a:avLst/>
              <a:gdLst/>
              <a:ahLst/>
              <a:cxnLst/>
              <a:rect l="l" t="t" r="r" b="b"/>
              <a:pathLst>
                <a:path w="778" h="251" extrusionOk="0">
                  <a:moveTo>
                    <a:pt x="727" y="0"/>
                  </a:moveTo>
                  <a:cubicBezTo>
                    <a:pt x="502" y="50"/>
                    <a:pt x="251" y="100"/>
                    <a:pt x="26" y="176"/>
                  </a:cubicBezTo>
                  <a:cubicBezTo>
                    <a:pt x="26" y="176"/>
                    <a:pt x="0" y="201"/>
                    <a:pt x="0" y="226"/>
                  </a:cubicBezTo>
                  <a:cubicBezTo>
                    <a:pt x="26" y="226"/>
                    <a:pt x="26" y="251"/>
                    <a:pt x="51" y="251"/>
                  </a:cubicBezTo>
                  <a:cubicBezTo>
                    <a:pt x="276" y="176"/>
                    <a:pt x="502" y="125"/>
                    <a:pt x="752" y="75"/>
                  </a:cubicBezTo>
                  <a:cubicBezTo>
                    <a:pt x="752" y="75"/>
                    <a:pt x="777" y="50"/>
                    <a:pt x="777" y="50"/>
                  </a:cubicBezTo>
                  <a:cubicBezTo>
                    <a:pt x="777" y="25"/>
                    <a:pt x="752"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
            <p:cNvSpPr/>
            <p:nvPr/>
          </p:nvSpPr>
          <p:spPr>
            <a:xfrm>
              <a:off x="8826608" y="896445"/>
              <a:ext cx="44769" cy="12814"/>
            </a:xfrm>
            <a:custGeom>
              <a:avLst/>
              <a:gdLst/>
              <a:ahLst/>
              <a:cxnLst/>
              <a:rect l="l" t="t" r="r" b="b"/>
              <a:pathLst>
                <a:path w="552" h="158" extrusionOk="0">
                  <a:moveTo>
                    <a:pt x="417" y="0"/>
                  </a:moveTo>
                  <a:cubicBezTo>
                    <a:pt x="288" y="0"/>
                    <a:pt x="148" y="41"/>
                    <a:pt x="26" y="82"/>
                  </a:cubicBezTo>
                  <a:cubicBezTo>
                    <a:pt x="26" y="107"/>
                    <a:pt x="1" y="132"/>
                    <a:pt x="26" y="132"/>
                  </a:cubicBezTo>
                  <a:cubicBezTo>
                    <a:pt x="26" y="157"/>
                    <a:pt x="26" y="157"/>
                    <a:pt x="51" y="157"/>
                  </a:cubicBezTo>
                  <a:lnTo>
                    <a:pt x="76" y="157"/>
                  </a:lnTo>
                  <a:cubicBezTo>
                    <a:pt x="201" y="82"/>
                    <a:pt x="351" y="57"/>
                    <a:pt x="502" y="57"/>
                  </a:cubicBezTo>
                  <a:cubicBezTo>
                    <a:pt x="527" y="57"/>
                    <a:pt x="552" y="57"/>
                    <a:pt x="552" y="32"/>
                  </a:cubicBezTo>
                  <a:cubicBezTo>
                    <a:pt x="552" y="7"/>
                    <a:pt x="527" y="7"/>
                    <a:pt x="502" y="7"/>
                  </a:cubicBezTo>
                  <a:cubicBezTo>
                    <a:pt x="474" y="2"/>
                    <a:pt x="446"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
            <p:cNvSpPr/>
            <p:nvPr/>
          </p:nvSpPr>
          <p:spPr>
            <a:xfrm>
              <a:off x="8873404" y="787200"/>
              <a:ext cx="60989" cy="8191"/>
            </a:xfrm>
            <a:custGeom>
              <a:avLst/>
              <a:gdLst/>
              <a:ahLst/>
              <a:cxnLst/>
              <a:rect l="l" t="t" r="r" b="b"/>
              <a:pathLst>
                <a:path w="752" h="101" extrusionOk="0">
                  <a:moveTo>
                    <a:pt x="25" y="0"/>
                  </a:moveTo>
                  <a:cubicBezTo>
                    <a:pt x="25" y="0"/>
                    <a:pt x="0" y="25"/>
                    <a:pt x="0" y="25"/>
                  </a:cubicBezTo>
                  <a:cubicBezTo>
                    <a:pt x="0" y="50"/>
                    <a:pt x="0" y="76"/>
                    <a:pt x="25" y="76"/>
                  </a:cubicBezTo>
                  <a:cubicBezTo>
                    <a:pt x="125" y="101"/>
                    <a:pt x="226" y="101"/>
                    <a:pt x="351" y="101"/>
                  </a:cubicBezTo>
                  <a:cubicBezTo>
                    <a:pt x="476" y="101"/>
                    <a:pt x="602" y="76"/>
                    <a:pt x="727" y="50"/>
                  </a:cubicBezTo>
                  <a:cubicBezTo>
                    <a:pt x="752" y="50"/>
                    <a:pt x="752" y="50"/>
                    <a:pt x="752" y="25"/>
                  </a:cubicBezTo>
                  <a:cubicBezTo>
                    <a:pt x="752" y="0"/>
                    <a:pt x="727" y="0"/>
                    <a:pt x="702" y="0"/>
                  </a:cubicBezTo>
                  <a:cubicBezTo>
                    <a:pt x="589" y="25"/>
                    <a:pt x="476" y="38"/>
                    <a:pt x="363" y="38"/>
                  </a:cubicBezTo>
                  <a:cubicBezTo>
                    <a:pt x="251" y="38"/>
                    <a:pt x="138" y="2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
            <p:cNvSpPr/>
            <p:nvPr/>
          </p:nvSpPr>
          <p:spPr>
            <a:xfrm>
              <a:off x="8893680" y="804637"/>
              <a:ext cx="57015" cy="7056"/>
            </a:xfrm>
            <a:custGeom>
              <a:avLst/>
              <a:gdLst/>
              <a:ahLst/>
              <a:cxnLst/>
              <a:rect l="l" t="t" r="r" b="b"/>
              <a:pathLst>
                <a:path w="703" h="87" extrusionOk="0">
                  <a:moveTo>
                    <a:pt x="674" y="1"/>
                  </a:moveTo>
                  <a:cubicBezTo>
                    <a:pt x="667" y="1"/>
                    <a:pt x="660" y="4"/>
                    <a:pt x="652" y="11"/>
                  </a:cubicBezTo>
                  <a:cubicBezTo>
                    <a:pt x="552" y="23"/>
                    <a:pt x="452" y="30"/>
                    <a:pt x="348" y="30"/>
                  </a:cubicBezTo>
                  <a:cubicBezTo>
                    <a:pt x="245" y="30"/>
                    <a:pt x="139" y="23"/>
                    <a:pt x="26" y="11"/>
                  </a:cubicBezTo>
                  <a:cubicBezTo>
                    <a:pt x="1" y="11"/>
                    <a:pt x="1" y="11"/>
                    <a:pt x="1" y="36"/>
                  </a:cubicBezTo>
                  <a:cubicBezTo>
                    <a:pt x="1" y="61"/>
                    <a:pt x="1" y="61"/>
                    <a:pt x="26" y="61"/>
                  </a:cubicBezTo>
                  <a:cubicBezTo>
                    <a:pt x="126" y="86"/>
                    <a:pt x="226" y="86"/>
                    <a:pt x="327" y="86"/>
                  </a:cubicBezTo>
                  <a:cubicBezTo>
                    <a:pt x="452" y="86"/>
                    <a:pt x="552" y="86"/>
                    <a:pt x="677" y="61"/>
                  </a:cubicBezTo>
                  <a:cubicBezTo>
                    <a:pt x="702" y="61"/>
                    <a:pt x="702" y="36"/>
                    <a:pt x="702" y="36"/>
                  </a:cubicBezTo>
                  <a:cubicBezTo>
                    <a:pt x="702" y="18"/>
                    <a:pt x="69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
            <p:cNvSpPr/>
            <p:nvPr/>
          </p:nvSpPr>
          <p:spPr>
            <a:xfrm>
              <a:off x="8912009" y="825805"/>
              <a:ext cx="52879" cy="6164"/>
            </a:xfrm>
            <a:custGeom>
              <a:avLst/>
              <a:gdLst/>
              <a:ahLst/>
              <a:cxnLst/>
              <a:rect l="l" t="t" r="r" b="b"/>
              <a:pathLst>
                <a:path w="652" h="76" extrusionOk="0">
                  <a:moveTo>
                    <a:pt x="50" y="1"/>
                  </a:moveTo>
                  <a:cubicBezTo>
                    <a:pt x="25" y="1"/>
                    <a:pt x="0" y="26"/>
                    <a:pt x="0" y="51"/>
                  </a:cubicBezTo>
                  <a:cubicBezTo>
                    <a:pt x="0" y="76"/>
                    <a:pt x="25" y="76"/>
                    <a:pt x="50" y="76"/>
                  </a:cubicBezTo>
                  <a:lnTo>
                    <a:pt x="602" y="76"/>
                  </a:lnTo>
                  <a:cubicBezTo>
                    <a:pt x="627" y="76"/>
                    <a:pt x="652" y="51"/>
                    <a:pt x="652" y="26"/>
                  </a:cubicBezTo>
                  <a:cubicBezTo>
                    <a:pt x="652" y="1"/>
                    <a:pt x="62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
            <p:cNvSpPr/>
            <p:nvPr/>
          </p:nvSpPr>
          <p:spPr>
            <a:xfrm>
              <a:off x="8930257" y="839998"/>
              <a:ext cx="50932" cy="10300"/>
            </a:xfrm>
            <a:custGeom>
              <a:avLst/>
              <a:gdLst/>
              <a:ahLst/>
              <a:cxnLst/>
              <a:rect l="l" t="t" r="r" b="b"/>
              <a:pathLst>
                <a:path w="628" h="127" extrusionOk="0">
                  <a:moveTo>
                    <a:pt x="602" y="1"/>
                  </a:moveTo>
                  <a:cubicBezTo>
                    <a:pt x="402" y="26"/>
                    <a:pt x="226" y="51"/>
                    <a:pt x="51" y="51"/>
                  </a:cubicBezTo>
                  <a:cubicBezTo>
                    <a:pt x="26" y="51"/>
                    <a:pt x="1" y="76"/>
                    <a:pt x="1" y="76"/>
                  </a:cubicBezTo>
                  <a:cubicBezTo>
                    <a:pt x="1" y="101"/>
                    <a:pt x="26" y="126"/>
                    <a:pt x="51" y="126"/>
                  </a:cubicBezTo>
                  <a:cubicBezTo>
                    <a:pt x="226" y="126"/>
                    <a:pt x="427" y="101"/>
                    <a:pt x="602" y="76"/>
                  </a:cubicBezTo>
                  <a:cubicBezTo>
                    <a:pt x="627" y="76"/>
                    <a:pt x="627" y="51"/>
                    <a:pt x="627" y="26"/>
                  </a:cubicBezTo>
                  <a:cubicBezTo>
                    <a:pt x="627" y="26"/>
                    <a:pt x="602"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
            <p:cNvSpPr/>
            <p:nvPr/>
          </p:nvSpPr>
          <p:spPr>
            <a:xfrm>
              <a:off x="8944531" y="862382"/>
              <a:ext cx="48824" cy="10219"/>
            </a:xfrm>
            <a:custGeom>
              <a:avLst/>
              <a:gdLst/>
              <a:ahLst/>
              <a:cxnLst/>
              <a:rect l="l" t="t" r="r" b="b"/>
              <a:pathLst>
                <a:path w="602" h="126" extrusionOk="0">
                  <a:moveTo>
                    <a:pt x="577" y="1"/>
                  </a:moveTo>
                  <a:cubicBezTo>
                    <a:pt x="401" y="51"/>
                    <a:pt x="226" y="51"/>
                    <a:pt x="50" y="51"/>
                  </a:cubicBezTo>
                  <a:cubicBezTo>
                    <a:pt x="43" y="43"/>
                    <a:pt x="36" y="40"/>
                    <a:pt x="29" y="40"/>
                  </a:cubicBezTo>
                  <a:cubicBezTo>
                    <a:pt x="13" y="40"/>
                    <a:pt x="0" y="58"/>
                    <a:pt x="0" y="76"/>
                  </a:cubicBezTo>
                  <a:cubicBezTo>
                    <a:pt x="0" y="101"/>
                    <a:pt x="25" y="101"/>
                    <a:pt x="25" y="101"/>
                  </a:cubicBezTo>
                  <a:cubicBezTo>
                    <a:pt x="101" y="126"/>
                    <a:pt x="151" y="126"/>
                    <a:pt x="201" y="126"/>
                  </a:cubicBezTo>
                  <a:cubicBezTo>
                    <a:pt x="326" y="126"/>
                    <a:pt x="451" y="101"/>
                    <a:pt x="577" y="76"/>
                  </a:cubicBezTo>
                  <a:cubicBezTo>
                    <a:pt x="602" y="76"/>
                    <a:pt x="602" y="51"/>
                    <a:pt x="602" y="26"/>
                  </a:cubicBezTo>
                  <a:cubicBezTo>
                    <a:pt x="602" y="26"/>
                    <a:pt x="577"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
            <p:cNvSpPr/>
            <p:nvPr/>
          </p:nvSpPr>
          <p:spPr>
            <a:xfrm>
              <a:off x="9011602" y="927425"/>
              <a:ext cx="50851" cy="8191"/>
            </a:xfrm>
            <a:custGeom>
              <a:avLst/>
              <a:gdLst/>
              <a:ahLst/>
              <a:cxnLst/>
              <a:rect l="l" t="t" r="r" b="b"/>
              <a:pathLst>
                <a:path w="627" h="101" extrusionOk="0">
                  <a:moveTo>
                    <a:pt x="50" y="1"/>
                  </a:moveTo>
                  <a:cubicBezTo>
                    <a:pt x="25" y="1"/>
                    <a:pt x="0" y="1"/>
                    <a:pt x="0" y="26"/>
                  </a:cubicBezTo>
                  <a:cubicBezTo>
                    <a:pt x="0" y="51"/>
                    <a:pt x="25" y="51"/>
                    <a:pt x="25" y="51"/>
                  </a:cubicBezTo>
                  <a:cubicBezTo>
                    <a:pt x="126" y="76"/>
                    <a:pt x="226" y="101"/>
                    <a:pt x="351" y="101"/>
                  </a:cubicBezTo>
                  <a:cubicBezTo>
                    <a:pt x="426" y="101"/>
                    <a:pt x="527" y="76"/>
                    <a:pt x="602" y="76"/>
                  </a:cubicBezTo>
                  <a:cubicBezTo>
                    <a:pt x="627" y="76"/>
                    <a:pt x="627" y="51"/>
                    <a:pt x="627" y="26"/>
                  </a:cubicBezTo>
                  <a:cubicBezTo>
                    <a:pt x="627" y="1"/>
                    <a:pt x="602" y="1"/>
                    <a:pt x="602" y="1"/>
                  </a:cubicBezTo>
                  <a:cubicBezTo>
                    <a:pt x="502" y="13"/>
                    <a:pt x="408" y="19"/>
                    <a:pt x="317" y="19"/>
                  </a:cubicBezTo>
                  <a:cubicBezTo>
                    <a:pt x="226" y="19"/>
                    <a:pt x="138"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
            <p:cNvSpPr/>
            <p:nvPr/>
          </p:nvSpPr>
          <p:spPr>
            <a:xfrm>
              <a:off x="9001465" y="943727"/>
              <a:ext cx="73236" cy="12246"/>
            </a:xfrm>
            <a:custGeom>
              <a:avLst/>
              <a:gdLst/>
              <a:ahLst/>
              <a:cxnLst/>
              <a:rect l="l" t="t" r="r" b="b"/>
              <a:pathLst>
                <a:path w="903" h="151" extrusionOk="0">
                  <a:moveTo>
                    <a:pt x="50" y="0"/>
                  </a:moveTo>
                  <a:cubicBezTo>
                    <a:pt x="50" y="0"/>
                    <a:pt x="25" y="0"/>
                    <a:pt x="25" y="25"/>
                  </a:cubicBezTo>
                  <a:cubicBezTo>
                    <a:pt x="0" y="50"/>
                    <a:pt x="25" y="75"/>
                    <a:pt x="25" y="75"/>
                  </a:cubicBezTo>
                  <a:cubicBezTo>
                    <a:pt x="201" y="125"/>
                    <a:pt x="351" y="151"/>
                    <a:pt x="526" y="151"/>
                  </a:cubicBezTo>
                  <a:cubicBezTo>
                    <a:pt x="652" y="151"/>
                    <a:pt x="752" y="151"/>
                    <a:pt x="877" y="100"/>
                  </a:cubicBezTo>
                  <a:cubicBezTo>
                    <a:pt x="902" y="100"/>
                    <a:pt x="902" y="75"/>
                    <a:pt x="902" y="75"/>
                  </a:cubicBezTo>
                  <a:cubicBezTo>
                    <a:pt x="902" y="58"/>
                    <a:pt x="890" y="40"/>
                    <a:pt x="874" y="40"/>
                  </a:cubicBezTo>
                  <a:cubicBezTo>
                    <a:pt x="867" y="40"/>
                    <a:pt x="859" y="43"/>
                    <a:pt x="852" y="50"/>
                  </a:cubicBezTo>
                  <a:cubicBezTo>
                    <a:pt x="748" y="71"/>
                    <a:pt x="640" y="83"/>
                    <a:pt x="530" y="83"/>
                  </a:cubicBezTo>
                  <a:cubicBezTo>
                    <a:pt x="373" y="83"/>
                    <a:pt x="212" y="59"/>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
            <p:cNvSpPr/>
            <p:nvPr/>
          </p:nvSpPr>
          <p:spPr>
            <a:xfrm>
              <a:off x="8979080" y="964002"/>
              <a:ext cx="113868" cy="14355"/>
            </a:xfrm>
            <a:custGeom>
              <a:avLst/>
              <a:gdLst/>
              <a:ahLst/>
              <a:cxnLst/>
              <a:rect l="l" t="t" r="r" b="b"/>
              <a:pathLst>
                <a:path w="1404" h="177" extrusionOk="0">
                  <a:moveTo>
                    <a:pt x="50" y="1"/>
                  </a:moveTo>
                  <a:cubicBezTo>
                    <a:pt x="25" y="1"/>
                    <a:pt x="0" y="26"/>
                    <a:pt x="0" y="51"/>
                  </a:cubicBezTo>
                  <a:cubicBezTo>
                    <a:pt x="0" y="51"/>
                    <a:pt x="25" y="76"/>
                    <a:pt x="25" y="76"/>
                  </a:cubicBezTo>
                  <a:cubicBezTo>
                    <a:pt x="477" y="126"/>
                    <a:pt x="928" y="151"/>
                    <a:pt x="1379" y="176"/>
                  </a:cubicBezTo>
                  <a:cubicBezTo>
                    <a:pt x="1404" y="176"/>
                    <a:pt x="1404" y="151"/>
                    <a:pt x="1404" y="151"/>
                  </a:cubicBezTo>
                  <a:cubicBezTo>
                    <a:pt x="1404" y="126"/>
                    <a:pt x="1404" y="101"/>
                    <a:pt x="1379" y="101"/>
                  </a:cubicBezTo>
                  <a:cubicBezTo>
                    <a:pt x="928" y="76"/>
                    <a:pt x="477" y="5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
            <p:cNvSpPr/>
            <p:nvPr/>
          </p:nvSpPr>
          <p:spPr>
            <a:xfrm>
              <a:off x="9025795" y="1022964"/>
              <a:ext cx="144444" cy="10219"/>
            </a:xfrm>
            <a:custGeom>
              <a:avLst/>
              <a:gdLst/>
              <a:ahLst/>
              <a:cxnLst/>
              <a:rect l="l" t="t" r="r" b="b"/>
              <a:pathLst>
                <a:path w="1781" h="126" extrusionOk="0">
                  <a:moveTo>
                    <a:pt x="26" y="1"/>
                  </a:moveTo>
                  <a:cubicBezTo>
                    <a:pt x="26" y="1"/>
                    <a:pt x="1" y="26"/>
                    <a:pt x="1" y="51"/>
                  </a:cubicBezTo>
                  <a:cubicBezTo>
                    <a:pt x="1" y="51"/>
                    <a:pt x="1" y="76"/>
                    <a:pt x="26" y="76"/>
                  </a:cubicBezTo>
                  <a:cubicBezTo>
                    <a:pt x="427" y="101"/>
                    <a:pt x="828" y="126"/>
                    <a:pt x="1204" y="126"/>
                  </a:cubicBezTo>
                  <a:cubicBezTo>
                    <a:pt x="1379" y="126"/>
                    <a:pt x="1555" y="126"/>
                    <a:pt x="1730" y="101"/>
                  </a:cubicBezTo>
                  <a:cubicBezTo>
                    <a:pt x="1755" y="101"/>
                    <a:pt x="1780" y="101"/>
                    <a:pt x="1780" y="76"/>
                  </a:cubicBezTo>
                  <a:cubicBezTo>
                    <a:pt x="1780" y="51"/>
                    <a:pt x="1755" y="51"/>
                    <a:pt x="1730" y="51"/>
                  </a:cubicBezTo>
                  <a:cubicBezTo>
                    <a:pt x="1179" y="51"/>
                    <a:pt x="602" y="5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
            <p:cNvSpPr/>
            <p:nvPr/>
          </p:nvSpPr>
          <p:spPr>
            <a:xfrm>
              <a:off x="9105113" y="1034318"/>
              <a:ext cx="97647" cy="13139"/>
            </a:xfrm>
            <a:custGeom>
              <a:avLst/>
              <a:gdLst/>
              <a:ahLst/>
              <a:cxnLst/>
              <a:rect l="l" t="t" r="r" b="b"/>
              <a:pathLst>
                <a:path w="1204" h="162" extrusionOk="0">
                  <a:moveTo>
                    <a:pt x="1169" y="1"/>
                  </a:moveTo>
                  <a:cubicBezTo>
                    <a:pt x="1166" y="1"/>
                    <a:pt x="1160" y="4"/>
                    <a:pt x="1153" y="11"/>
                  </a:cubicBezTo>
                  <a:cubicBezTo>
                    <a:pt x="846" y="52"/>
                    <a:pt x="539" y="93"/>
                    <a:pt x="232" y="93"/>
                  </a:cubicBezTo>
                  <a:cubicBezTo>
                    <a:pt x="163" y="93"/>
                    <a:pt x="94" y="91"/>
                    <a:pt x="25" y="86"/>
                  </a:cubicBezTo>
                  <a:cubicBezTo>
                    <a:pt x="25" y="86"/>
                    <a:pt x="0" y="111"/>
                    <a:pt x="0" y="136"/>
                  </a:cubicBezTo>
                  <a:cubicBezTo>
                    <a:pt x="0" y="161"/>
                    <a:pt x="25" y="161"/>
                    <a:pt x="25" y="161"/>
                  </a:cubicBezTo>
                  <a:lnTo>
                    <a:pt x="176" y="161"/>
                  </a:lnTo>
                  <a:cubicBezTo>
                    <a:pt x="501" y="161"/>
                    <a:pt x="827" y="136"/>
                    <a:pt x="1153" y="61"/>
                  </a:cubicBezTo>
                  <a:cubicBezTo>
                    <a:pt x="1178" y="61"/>
                    <a:pt x="1203" y="36"/>
                    <a:pt x="1178" y="36"/>
                  </a:cubicBezTo>
                  <a:cubicBezTo>
                    <a:pt x="1178" y="18"/>
                    <a:pt x="1178"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
            <p:cNvSpPr/>
            <p:nvPr/>
          </p:nvSpPr>
          <p:spPr>
            <a:xfrm>
              <a:off x="9149800" y="1053458"/>
              <a:ext cx="59043" cy="12246"/>
            </a:xfrm>
            <a:custGeom>
              <a:avLst/>
              <a:gdLst/>
              <a:ahLst/>
              <a:cxnLst/>
              <a:rect l="l" t="t" r="r" b="b"/>
              <a:pathLst>
                <a:path w="728" h="151" extrusionOk="0">
                  <a:moveTo>
                    <a:pt x="677" y="1"/>
                  </a:moveTo>
                  <a:cubicBezTo>
                    <a:pt x="477" y="51"/>
                    <a:pt x="251" y="76"/>
                    <a:pt x="26" y="76"/>
                  </a:cubicBezTo>
                  <a:cubicBezTo>
                    <a:pt x="1" y="76"/>
                    <a:pt x="1" y="76"/>
                    <a:pt x="1" y="101"/>
                  </a:cubicBezTo>
                  <a:cubicBezTo>
                    <a:pt x="1" y="126"/>
                    <a:pt x="1" y="126"/>
                    <a:pt x="26" y="126"/>
                  </a:cubicBezTo>
                  <a:cubicBezTo>
                    <a:pt x="76" y="151"/>
                    <a:pt x="126" y="151"/>
                    <a:pt x="151" y="151"/>
                  </a:cubicBezTo>
                  <a:cubicBezTo>
                    <a:pt x="351" y="151"/>
                    <a:pt x="527" y="126"/>
                    <a:pt x="702" y="76"/>
                  </a:cubicBezTo>
                  <a:cubicBezTo>
                    <a:pt x="727" y="76"/>
                    <a:pt x="727" y="51"/>
                    <a:pt x="727" y="26"/>
                  </a:cubicBezTo>
                  <a:cubicBezTo>
                    <a:pt x="727" y="1"/>
                    <a:pt x="702"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
            <p:cNvSpPr/>
            <p:nvPr/>
          </p:nvSpPr>
          <p:spPr>
            <a:xfrm>
              <a:off x="9172185" y="1071787"/>
              <a:ext cx="57015" cy="10219"/>
            </a:xfrm>
            <a:custGeom>
              <a:avLst/>
              <a:gdLst/>
              <a:ahLst/>
              <a:cxnLst/>
              <a:rect l="l" t="t" r="r" b="b"/>
              <a:pathLst>
                <a:path w="703" h="126" extrusionOk="0">
                  <a:moveTo>
                    <a:pt x="652" y="0"/>
                  </a:moveTo>
                  <a:lnTo>
                    <a:pt x="25" y="50"/>
                  </a:lnTo>
                  <a:cubicBezTo>
                    <a:pt x="25" y="50"/>
                    <a:pt x="0" y="50"/>
                    <a:pt x="0" y="75"/>
                  </a:cubicBezTo>
                  <a:cubicBezTo>
                    <a:pt x="0" y="100"/>
                    <a:pt x="25" y="125"/>
                    <a:pt x="25" y="125"/>
                  </a:cubicBezTo>
                  <a:lnTo>
                    <a:pt x="50" y="125"/>
                  </a:lnTo>
                  <a:lnTo>
                    <a:pt x="652" y="75"/>
                  </a:lnTo>
                  <a:cubicBezTo>
                    <a:pt x="677" y="75"/>
                    <a:pt x="702" y="50"/>
                    <a:pt x="702" y="25"/>
                  </a:cubicBezTo>
                  <a:cubicBezTo>
                    <a:pt x="677" y="0"/>
                    <a:pt x="677"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
            <p:cNvSpPr/>
            <p:nvPr/>
          </p:nvSpPr>
          <p:spPr>
            <a:xfrm>
              <a:off x="9202679" y="1085980"/>
              <a:ext cx="54906" cy="10219"/>
            </a:xfrm>
            <a:custGeom>
              <a:avLst/>
              <a:gdLst/>
              <a:ahLst/>
              <a:cxnLst/>
              <a:rect l="l" t="t" r="r" b="b"/>
              <a:pathLst>
                <a:path w="677" h="126" extrusionOk="0">
                  <a:moveTo>
                    <a:pt x="652" y="1"/>
                  </a:moveTo>
                  <a:cubicBezTo>
                    <a:pt x="451" y="26"/>
                    <a:pt x="226" y="51"/>
                    <a:pt x="25" y="51"/>
                  </a:cubicBezTo>
                  <a:cubicBezTo>
                    <a:pt x="0" y="51"/>
                    <a:pt x="0" y="76"/>
                    <a:pt x="0" y="101"/>
                  </a:cubicBezTo>
                  <a:cubicBezTo>
                    <a:pt x="0" y="101"/>
                    <a:pt x="0" y="126"/>
                    <a:pt x="25" y="126"/>
                  </a:cubicBezTo>
                  <a:cubicBezTo>
                    <a:pt x="226" y="126"/>
                    <a:pt x="451" y="101"/>
                    <a:pt x="652" y="76"/>
                  </a:cubicBezTo>
                  <a:cubicBezTo>
                    <a:pt x="677" y="76"/>
                    <a:pt x="677" y="51"/>
                    <a:pt x="677" y="26"/>
                  </a:cubicBezTo>
                  <a:cubicBezTo>
                    <a:pt x="677" y="26"/>
                    <a:pt x="65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
            <p:cNvSpPr/>
            <p:nvPr/>
          </p:nvSpPr>
          <p:spPr>
            <a:xfrm>
              <a:off x="9220927" y="1106337"/>
              <a:ext cx="52960" cy="10219"/>
            </a:xfrm>
            <a:custGeom>
              <a:avLst/>
              <a:gdLst/>
              <a:ahLst/>
              <a:cxnLst/>
              <a:rect l="l" t="t" r="r" b="b"/>
              <a:pathLst>
                <a:path w="653" h="126" extrusionOk="0">
                  <a:moveTo>
                    <a:pt x="602" y="0"/>
                  </a:moveTo>
                  <a:cubicBezTo>
                    <a:pt x="427" y="50"/>
                    <a:pt x="226" y="50"/>
                    <a:pt x="51" y="50"/>
                  </a:cubicBezTo>
                  <a:cubicBezTo>
                    <a:pt x="26" y="50"/>
                    <a:pt x="1" y="75"/>
                    <a:pt x="1" y="100"/>
                  </a:cubicBezTo>
                  <a:cubicBezTo>
                    <a:pt x="1" y="100"/>
                    <a:pt x="26" y="126"/>
                    <a:pt x="26" y="126"/>
                  </a:cubicBezTo>
                  <a:lnTo>
                    <a:pt x="101" y="126"/>
                  </a:lnTo>
                  <a:cubicBezTo>
                    <a:pt x="276" y="126"/>
                    <a:pt x="452" y="100"/>
                    <a:pt x="627" y="50"/>
                  </a:cubicBezTo>
                  <a:cubicBezTo>
                    <a:pt x="652" y="50"/>
                    <a:pt x="652"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
            <p:cNvSpPr/>
            <p:nvPr/>
          </p:nvSpPr>
          <p:spPr>
            <a:xfrm>
              <a:off x="9233173" y="1122557"/>
              <a:ext cx="67153" cy="10300"/>
            </a:xfrm>
            <a:custGeom>
              <a:avLst/>
              <a:gdLst/>
              <a:ahLst/>
              <a:cxnLst/>
              <a:rect l="l" t="t" r="r" b="b"/>
              <a:pathLst>
                <a:path w="828" h="127" extrusionOk="0">
                  <a:moveTo>
                    <a:pt x="777" y="1"/>
                  </a:moveTo>
                  <a:cubicBezTo>
                    <a:pt x="526" y="51"/>
                    <a:pt x="276" y="51"/>
                    <a:pt x="25" y="51"/>
                  </a:cubicBezTo>
                  <a:cubicBezTo>
                    <a:pt x="0" y="51"/>
                    <a:pt x="0" y="76"/>
                    <a:pt x="0" y="76"/>
                  </a:cubicBezTo>
                  <a:cubicBezTo>
                    <a:pt x="0" y="101"/>
                    <a:pt x="0" y="126"/>
                    <a:pt x="25" y="126"/>
                  </a:cubicBezTo>
                  <a:lnTo>
                    <a:pt x="151" y="126"/>
                  </a:lnTo>
                  <a:cubicBezTo>
                    <a:pt x="351" y="126"/>
                    <a:pt x="577" y="101"/>
                    <a:pt x="802" y="76"/>
                  </a:cubicBezTo>
                  <a:cubicBezTo>
                    <a:pt x="802" y="51"/>
                    <a:pt x="827" y="51"/>
                    <a:pt x="827" y="26"/>
                  </a:cubicBezTo>
                  <a:cubicBezTo>
                    <a:pt x="827" y="1"/>
                    <a:pt x="802"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
            <p:cNvSpPr/>
            <p:nvPr/>
          </p:nvSpPr>
          <p:spPr>
            <a:xfrm>
              <a:off x="9249394" y="1140886"/>
              <a:ext cx="67153" cy="10219"/>
            </a:xfrm>
            <a:custGeom>
              <a:avLst/>
              <a:gdLst/>
              <a:ahLst/>
              <a:cxnLst/>
              <a:rect l="l" t="t" r="r" b="b"/>
              <a:pathLst>
                <a:path w="828" h="126" extrusionOk="0">
                  <a:moveTo>
                    <a:pt x="51" y="0"/>
                  </a:moveTo>
                  <a:cubicBezTo>
                    <a:pt x="26" y="0"/>
                    <a:pt x="1" y="25"/>
                    <a:pt x="1" y="50"/>
                  </a:cubicBezTo>
                  <a:cubicBezTo>
                    <a:pt x="1" y="50"/>
                    <a:pt x="26" y="75"/>
                    <a:pt x="26" y="75"/>
                  </a:cubicBezTo>
                  <a:cubicBezTo>
                    <a:pt x="151" y="101"/>
                    <a:pt x="276" y="126"/>
                    <a:pt x="402" y="126"/>
                  </a:cubicBezTo>
                  <a:cubicBezTo>
                    <a:pt x="527" y="126"/>
                    <a:pt x="677" y="101"/>
                    <a:pt x="803" y="75"/>
                  </a:cubicBezTo>
                  <a:cubicBezTo>
                    <a:pt x="803" y="75"/>
                    <a:pt x="828" y="50"/>
                    <a:pt x="828" y="25"/>
                  </a:cubicBezTo>
                  <a:cubicBezTo>
                    <a:pt x="828" y="25"/>
                    <a:pt x="803" y="0"/>
                    <a:pt x="778" y="0"/>
                  </a:cubicBezTo>
                  <a:cubicBezTo>
                    <a:pt x="665" y="25"/>
                    <a:pt x="540" y="38"/>
                    <a:pt x="414" y="38"/>
                  </a:cubicBezTo>
                  <a:cubicBezTo>
                    <a:pt x="289" y="38"/>
                    <a:pt x="164"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
            <p:cNvSpPr/>
            <p:nvPr/>
          </p:nvSpPr>
          <p:spPr>
            <a:xfrm>
              <a:off x="9259532" y="1155079"/>
              <a:ext cx="87510" cy="14355"/>
            </a:xfrm>
            <a:custGeom>
              <a:avLst/>
              <a:gdLst/>
              <a:ahLst/>
              <a:cxnLst/>
              <a:rect l="l" t="t" r="r" b="b"/>
              <a:pathLst>
                <a:path w="1079" h="177" extrusionOk="0">
                  <a:moveTo>
                    <a:pt x="1029" y="1"/>
                  </a:moveTo>
                  <a:cubicBezTo>
                    <a:pt x="703" y="51"/>
                    <a:pt x="352" y="101"/>
                    <a:pt x="26" y="126"/>
                  </a:cubicBezTo>
                  <a:cubicBezTo>
                    <a:pt x="1" y="126"/>
                    <a:pt x="1" y="126"/>
                    <a:pt x="1" y="151"/>
                  </a:cubicBezTo>
                  <a:cubicBezTo>
                    <a:pt x="1" y="176"/>
                    <a:pt x="26" y="176"/>
                    <a:pt x="26" y="176"/>
                  </a:cubicBezTo>
                  <a:cubicBezTo>
                    <a:pt x="377" y="151"/>
                    <a:pt x="703" y="126"/>
                    <a:pt x="1029" y="76"/>
                  </a:cubicBezTo>
                  <a:cubicBezTo>
                    <a:pt x="1054" y="76"/>
                    <a:pt x="1079" y="51"/>
                    <a:pt x="1054" y="26"/>
                  </a:cubicBezTo>
                  <a:cubicBezTo>
                    <a:pt x="1054" y="1"/>
                    <a:pt x="1054"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
            <p:cNvSpPr/>
            <p:nvPr/>
          </p:nvSpPr>
          <p:spPr>
            <a:xfrm>
              <a:off x="8877459" y="1211120"/>
              <a:ext cx="99675" cy="33495"/>
            </a:xfrm>
            <a:custGeom>
              <a:avLst/>
              <a:gdLst/>
              <a:ahLst/>
              <a:cxnLst/>
              <a:rect l="l" t="t" r="r" b="b"/>
              <a:pathLst>
                <a:path w="1229" h="413" extrusionOk="0">
                  <a:moveTo>
                    <a:pt x="1177" y="0"/>
                  </a:moveTo>
                  <a:cubicBezTo>
                    <a:pt x="1170" y="0"/>
                    <a:pt x="1161" y="3"/>
                    <a:pt x="1153" y="11"/>
                  </a:cubicBezTo>
                  <a:cubicBezTo>
                    <a:pt x="846" y="153"/>
                    <a:pt x="472" y="339"/>
                    <a:pt x="95" y="339"/>
                  </a:cubicBezTo>
                  <a:cubicBezTo>
                    <a:pt x="71" y="339"/>
                    <a:pt x="48" y="339"/>
                    <a:pt x="25" y="337"/>
                  </a:cubicBezTo>
                  <a:cubicBezTo>
                    <a:pt x="25" y="337"/>
                    <a:pt x="0" y="362"/>
                    <a:pt x="0" y="387"/>
                  </a:cubicBezTo>
                  <a:cubicBezTo>
                    <a:pt x="0" y="387"/>
                    <a:pt x="25" y="412"/>
                    <a:pt x="25" y="412"/>
                  </a:cubicBezTo>
                  <a:lnTo>
                    <a:pt x="75" y="412"/>
                  </a:lnTo>
                  <a:cubicBezTo>
                    <a:pt x="476" y="412"/>
                    <a:pt x="852" y="237"/>
                    <a:pt x="1203" y="62"/>
                  </a:cubicBezTo>
                  <a:cubicBezTo>
                    <a:pt x="1203" y="62"/>
                    <a:pt x="1228" y="37"/>
                    <a:pt x="1203" y="11"/>
                  </a:cubicBezTo>
                  <a:cubicBezTo>
                    <a:pt x="1203" y="11"/>
                    <a:pt x="1192"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
            <p:cNvSpPr/>
            <p:nvPr/>
          </p:nvSpPr>
          <p:spPr>
            <a:xfrm>
              <a:off x="8887597" y="1193683"/>
              <a:ext cx="73236" cy="26521"/>
            </a:xfrm>
            <a:custGeom>
              <a:avLst/>
              <a:gdLst/>
              <a:ahLst/>
              <a:cxnLst/>
              <a:rect l="l" t="t" r="r" b="b"/>
              <a:pathLst>
                <a:path w="903" h="327" extrusionOk="0">
                  <a:moveTo>
                    <a:pt x="853" y="1"/>
                  </a:moveTo>
                  <a:cubicBezTo>
                    <a:pt x="602" y="126"/>
                    <a:pt x="326" y="226"/>
                    <a:pt x="26" y="252"/>
                  </a:cubicBezTo>
                  <a:cubicBezTo>
                    <a:pt x="1" y="277"/>
                    <a:pt x="1" y="277"/>
                    <a:pt x="1" y="302"/>
                  </a:cubicBezTo>
                  <a:cubicBezTo>
                    <a:pt x="1" y="327"/>
                    <a:pt x="26" y="327"/>
                    <a:pt x="26" y="327"/>
                  </a:cubicBezTo>
                  <a:lnTo>
                    <a:pt x="51" y="327"/>
                  </a:lnTo>
                  <a:cubicBezTo>
                    <a:pt x="326" y="302"/>
                    <a:pt x="627" y="201"/>
                    <a:pt x="903" y="76"/>
                  </a:cubicBezTo>
                  <a:cubicBezTo>
                    <a:pt x="903" y="51"/>
                    <a:pt x="903" y="26"/>
                    <a:pt x="903" y="26"/>
                  </a:cubicBezTo>
                  <a:cubicBezTo>
                    <a:pt x="903" y="1"/>
                    <a:pt x="878"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
            <p:cNvSpPr/>
            <p:nvPr/>
          </p:nvSpPr>
          <p:spPr>
            <a:xfrm>
              <a:off x="8891652" y="1187601"/>
              <a:ext cx="40713" cy="12328"/>
            </a:xfrm>
            <a:custGeom>
              <a:avLst/>
              <a:gdLst/>
              <a:ahLst/>
              <a:cxnLst/>
              <a:rect l="l" t="t" r="r" b="b"/>
              <a:pathLst>
                <a:path w="502" h="152" extrusionOk="0">
                  <a:moveTo>
                    <a:pt x="452" y="1"/>
                  </a:moveTo>
                  <a:cubicBezTo>
                    <a:pt x="326" y="51"/>
                    <a:pt x="176" y="76"/>
                    <a:pt x="51" y="76"/>
                  </a:cubicBezTo>
                  <a:cubicBezTo>
                    <a:pt x="26" y="76"/>
                    <a:pt x="1" y="101"/>
                    <a:pt x="1" y="101"/>
                  </a:cubicBezTo>
                  <a:cubicBezTo>
                    <a:pt x="1" y="126"/>
                    <a:pt x="26" y="151"/>
                    <a:pt x="51" y="151"/>
                  </a:cubicBezTo>
                  <a:cubicBezTo>
                    <a:pt x="201" y="126"/>
                    <a:pt x="326" y="126"/>
                    <a:pt x="477" y="76"/>
                  </a:cubicBezTo>
                  <a:cubicBezTo>
                    <a:pt x="502" y="76"/>
                    <a:pt x="502" y="51"/>
                    <a:pt x="502" y="26"/>
                  </a:cubicBezTo>
                  <a:cubicBezTo>
                    <a:pt x="502" y="26"/>
                    <a:pt x="477"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
            <p:cNvSpPr/>
            <p:nvPr/>
          </p:nvSpPr>
          <p:spPr>
            <a:xfrm>
              <a:off x="8893680" y="1167325"/>
              <a:ext cx="38686" cy="14274"/>
            </a:xfrm>
            <a:custGeom>
              <a:avLst/>
              <a:gdLst/>
              <a:ahLst/>
              <a:cxnLst/>
              <a:rect l="l" t="t" r="r" b="b"/>
              <a:pathLst>
                <a:path w="477" h="176" extrusionOk="0">
                  <a:moveTo>
                    <a:pt x="427" y="0"/>
                  </a:moveTo>
                  <a:cubicBezTo>
                    <a:pt x="324" y="62"/>
                    <a:pt x="221" y="107"/>
                    <a:pt x="103" y="107"/>
                  </a:cubicBezTo>
                  <a:cubicBezTo>
                    <a:pt x="78" y="107"/>
                    <a:pt x="52" y="105"/>
                    <a:pt x="26" y="100"/>
                  </a:cubicBezTo>
                  <a:cubicBezTo>
                    <a:pt x="1" y="100"/>
                    <a:pt x="1" y="125"/>
                    <a:pt x="1" y="150"/>
                  </a:cubicBezTo>
                  <a:cubicBezTo>
                    <a:pt x="1" y="176"/>
                    <a:pt x="1" y="176"/>
                    <a:pt x="26" y="176"/>
                  </a:cubicBezTo>
                  <a:lnTo>
                    <a:pt x="51" y="176"/>
                  </a:lnTo>
                  <a:cubicBezTo>
                    <a:pt x="176" y="176"/>
                    <a:pt x="327" y="150"/>
                    <a:pt x="452" y="75"/>
                  </a:cubicBezTo>
                  <a:cubicBezTo>
                    <a:pt x="477" y="50"/>
                    <a:pt x="477" y="25"/>
                    <a:pt x="452" y="25"/>
                  </a:cubicBezTo>
                  <a:cubicBezTo>
                    <a:pt x="452" y="0"/>
                    <a:pt x="42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
            <p:cNvSpPr/>
            <p:nvPr/>
          </p:nvSpPr>
          <p:spPr>
            <a:xfrm>
              <a:off x="8875432" y="1092063"/>
              <a:ext cx="44769" cy="14355"/>
            </a:xfrm>
            <a:custGeom>
              <a:avLst/>
              <a:gdLst/>
              <a:ahLst/>
              <a:cxnLst/>
              <a:rect l="l" t="t" r="r" b="b"/>
              <a:pathLst>
                <a:path w="552" h="177" extrusionOk="0">
                  <a:moveTo>
                    <a:pt x="501" y="1"/>
                  </a:moveTo>
                  <a:cubicBezTo>
                    <a:pt x="351" y="26"/>
                    <a:pt x="176" y="51"/>
                    <a:pt x="25" y="101"/>
                  </a:cubicBezTo>
                  <a:cubicBezTo>
                    <a:pt x="0" y="101"/>
                    <a:pt x="0" y="126"/>
                    <a:pt x="0" y="151"/>
                  </a:cubicBezTo>
                  <a:cubicBezTo>
                    <a:pt x="0" y="151"/>
                    <a:pt x="0" y="176"/>
                    <a:pt x="25" y="176"/>
                  </a:cubicBezTo>
                  <a:cubicBezTo>
                    <a:pt x="201" y="126"/>
                    <a:pt x="351" y="101"/>
                    <a:pt x="501" y="76"/>
                  </a:cubicBezTo>
                  <a:cubicBezTo>
                    <a:pt x="526" y="76"/>
                    <a:pt x="552" y="51"/>
                    <a:pt x="552" y="51"/>
                  </a:cubicBezTo>
                  <a:cubicBezTo>
                    <a:pt x="526" y="26"/>
                    <a:pt x="526"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
            <p:cNvSpPr/>
            <p:nvPr/>
          </p:nvSpPr>
          <p:spPr>
            <a:xfrm>
              <a:off x="9066508" y="1176652"/>
              <a:ext cx="99675" cy="25304"/>
            </a:xfrm>
            <a:custGeom>
              <a:avLst/>
              <a:gdLst/>
              <a:ahLst/>
              <a:cxnLst/>
              <a:rect l="l" t="t" r="r" b="b"/>
              <a:pathLst>
                <a:path w="1229" h="312" extrusionOk="0">
                  <a:moveTo>
                    <a:pt x="1194" y="0"/>
                  </a:moveTo>
                  <a:cubicBezTo>
                    <a:pt x="1191" y="0"/>
                    <a:pt x="1185" y="3"/>
                    <a:pt x="1178" y="10"/>
                  </a:cubicBezTo>
                  <a:cubicBezTo>
                    <a:pt x="802" y="61"/>
                    <a:pt x="401" y="136"/>
                    <a:pt x="25" y="236"/>
                  </a:cubicBezTo>
                  <a:cubicBezTo>
                    <a:pt x="25" y="236"/>
                    <a:pt x="0" y="261"/>
                    <a:pt x="0" y="286"/>
                  </a:cubicBezTo>
                  <a:cubicBezTo>
                    <a:pt x="25" y="286"/>
                    <a:pt x="25" y="311"/>
                    <a:pt x="50" y="311"/>
                  </a:cubicBezTo>
                  <a:cubicBezTo>
                    <a:pt x="426" y="211"/>
                    <a:pt x="802" y="111"/>
                    <a:pt x="1178" y="61"/>
                  </a:cubicBezTo>
                  <a:cubicBezTo>
                    <a:pt x="1203" y="61"/>
                    <a:pt x="1228" y="61"/>
                    <a:pt x="1203" y="35"/>
                  </a:cubicBezTo>
                  <a:cubicBezTo>
                    <a:pt x="1203" y="18"/>
                    <a:pt x="1203"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
            <p:cNvSpPr/>
            <p:nvPr/>
          </p:nvSpPr>
          <p:spPr>
            <a:xfrm>
              <a:off x="9054262" y="1224421"/>
              <a:ext cx="191159" cy="36415"/>
            </a:xfrm>
            <a:custGeom>
              <a:avLst/>
              <a:gdLst/>
              <a:ahLst/>
              <a:cxnLst/>
              <a:rect l="l" t="t" r="r" b="b"/>
              <a:pathLst>
                <a:path w="2357" h="449" extrusionOk="0">
                  <a:moveTo>
                    <a:pt x="1956" y="0"/>
                  </a:moveTo>
                  <a:cubicBezTo>
                    <a:pt x="1287" y="0"/>
                    <a:pt x="642" y="205"/>
                    <a:pt x="51" y="374"/>
                  </a:cubicBezTo>
                  <a:cubicBezTo>
                    <a:pt x="26" y="374"/>
                    <a:pt x="1" y="399"/>
                    <a:pt x="26" y="424"/>
                  </a:cubicBezTo>
                  <a:cubicBezTo>
                    <a:pt x="26" y="424"/>
                    <a:pt x="26" y="449"/>
                    <a:pt x="51" y="449"/>
                  </a:cubicBezTo>
                  <a:cubicBezTo>
                    <a:pt x="635" y="261"/>
                    <a:pt x="1288" y="74"/>
                    <a:pt x="1924" y="74"/>
                  </a:cubicBezTo>
                  <a:cubicBezTo>
                    <a:pt x="2052" y="74"/>
                    <a:pt x="2180" y="81"/>
                    <a:pt x="2306" y="98"/>
                  </a:cubicBezTo>
                  <a:cubicBezTo>
                    <a:pt x="2331" y="98"/>
                    <a:pt x="2357" y="73"/>
                    <a:pt x="2357" y="73"/>
                  </a:cubicBezTo>
                  <a:cubicBezTo>
                    <a:pt x="2357" y="48"/>
                    <a:pt x="2331" y="23"/>
                    <a:pt x="2331" y="23"/>
                  </a:cubicBezTo>
                  <a:cubicBezTo>
                    <a:pt x="2206" y="7"/>
                    <a:pt x="208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
            <p:cNvSpPr/>
            <p:nvPr/>
          </p:nvSpPr>
          <p:spPr>
            <a:xfrm>
              <a:off x="9312410" y="1335125"/>
              <a:ext cx="164719" cy="57907"/>
            </a:xfrm>
            <a:custGeom>
              <a:avLst/>
              <a:gdLst/>
              <a:ahLst/>
              <a:cxnLst/>
              <a:rect l="l" t="t" r="r" b="b"/>
              <a:pathLst>
                <a:path w="2031" h="714" extrusionOk="0">
                  <a:moveTo>
                    <a:pt x="1980" y="0"/>
                  </a:moveTo>
                  <a:cubicBezTo>
                    <a:pt x="1972" y="0"/>
                    <a:pt x="1964" y="3"/>
                    <a:pt x="1956" y="11"/>
                  </a:cubicBezTo>
                  <a:cubicBezTo>
                    <a:pt x="1354" y="287"/>
                    <a:pt x="702" y="487"/>
                    <a:pt x="26" y="638"/>
                  </a:cubicBezTo>
                  <a:cubicBezTo>
                    <a:pt x="1" y="638"/>
                    <a:pt x="1" y="663"/>
                    <a:pt x="1" y="688"/>
                  </a:cubicBezTo>
                  <a:cubicBezTo>
                    <a:pt x="1" y="713"/>
                    <a:pt x="26" y="713"/>
                    <a:pt x="26" y="713"/>
                  </a:cubicBezTo>
                  <a:lnTo>
                    <a:pt x="51" y="713"/>
                  </a:lnTo>
                  <a:cubicBezTo>
                    <a:pt x="702" y="563"/>
                    <a:pt x="1379" y="337"/>
                    <a:pt x="2006" y="61"/>
                  </a:cubicBezTo>
                  <a:cubicBezTo>
                    <a:pt x="2006" y="61"/>
                    <a:pt x="2031" y="36"/>
                    <a:pt x="2006" y="11"/>
                  </a:cubicBezTo>
                  <a:cubicBezTo>
                    <a:pt x="2006" y="11"/>
                    <a:pt x="1995"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
            <p:cNvSpPr/>
            <p:nvPr/>
          </p:nvSpPr>
          <p:spPr>
            <a:xfrm>
              <a:off x="9322548" y="1325799"/>
              <a:ext cx="95620" cy="40795"/>
            </a:xfrm>
            <a:custGeom>
              <a:avLst/>
              <a:gdLst/>
              <a:ahLst/>
              <a:cxnLst/>
              <a:rect l="l" t="t" r="r" b="b"/>
              <a:pathLst>
                <a:path w="1179" h="503" extrusionOk="0">
                  <a:moveTo>
                    <a:pt x="1129" y="1"/>
                  </a:moveTo>
                  <a:cubicBezTo>
                    <a:pt x="803" y="227"/>
                    <a:pt x="402" y="377"/>
                    <a:pt x="26" y="427"/>
                  </a:cubicBezTo>
                  <a:cubicBezTo>
                    <a:pt x="1" y="427"/>
                    <a:pt x="1" y="452"/>
                    <a:pt x="1" y="477"/>
                  </a:cubicBezTo>
                  <a:cubicBezTo>
                    <a:pt x="1" y="502"/>
                    <a:pt x="1" y="502"/>
                    <a:pt x="26" y="502"/>
                  </a:cubicBezTo>
                  <a:cubicBezTo>
                    <a:pt x="427" y="427"/>
                    <a:pt x="828" y="277"/>
                    <a:pt x="1154" y="76"/>
                  </a:cubicBezTo>
                  <a:cubicBezTo>
                    <a:pt x="1179" y="51"/>
                    <a:pt x="1179" y="26"/>
                    <a:pt x="1179" y="26"/>
                  </a:cubicBezTo>
                  <a:cubicBezTo>
                    <a:pt x="1154" y="1"/>
                    <a:pt x="1129"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
            <p:cNvSpPr/>
            <p:nvPr/>
          </p:nvSpPr>
          <p:spPr>
            <a:xfrm>
              <a:off x="9320521" y="1321743"/>
              <a:ext cx="63098" cy="28548"/>
            </a:xfrm>
            <a:custGeom>
              <a:avLst/>
              <a:gdLst/>
              <a:ahLst/>
              <a:cxnLst/>
              <a:rect l="l" t="t" r="r" b="b"/>
              <a:pathLst>
                <a:path w="778" h="352" extrusionOk="0">
                  <a:moveTo>
                    <a:pt x="728" y="1"/>
                  </a:moveTo>
                  <a:cubicBezTo>
                    <a:pt x="502" y="76"/>
                    <a:pt x="252" y="176"/>
                    <a:pt x="26" y="277"/>
                  </a:cubicBezTo>
                  <a:cubicBezTo>
                    <a:pt x="1" y="302"/>
                    <a:pt x="1" y="327"/>
                    <a:pt x="1" y="327"/>
                  </a:cubicBezTo>
                  <a:cubicBezTo>
                    <a:pt x="1" y="352"/>
                    <a:pt x="26" y="352"/>
                    <a:pt x="26" y="352"/>
                  </a:cubicBezTo>
                  <a:lnTo>
                    <a:pt x="51" y="352"/>
                  </a:lnTo>
                  <a:cubicBezTo>
                    <a:pt x="277" y="251"/>
                    <a:pt x="527" y="151"/>
                    <a:pt x="753" y="76"/>
                  </a:cubicBezTo>
                  <a:cubicBezTo>
                    <a:pt x="778" y="76"/>
                    <a:pt x="778" y="51"/>
                    <a:pt x="778" y="26"/>
                  </a:cubicBezTo>
                  <a:cubicBezTo>
                    <a:pt x="778" y="1"/>
                    <a:pt x="753"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
            <p:cNvSpPr/>
            <p:nvPr/>
          </p:nvSpPr>
          <p:spPr>
            <a:xfrm>
              <a:off x="9316465" y="1305523"/>
              <a:ext cx="34631" cy="18329"/>
            </a:xfrm>
            <a:custGeom>
              <a:avLst/>
              <a:gdLst/>
              <a:ahLst/>
              <a:cxnLst/>
              <a:rect l="l" t="t" r="r" b="b"/>
              <a:pathLst>
                <a:path w="427" h="226" extrusionOk="0">
                  <a:moveTo>
                    <a:pt x="377" y="0"/>
                  </a:moveTo>
                  <a:cubicBezTo>
                    <a:pt x="276" y="76"/>
                    <a:pt x="151" y="126"/>
                    <a:pt x="26" y="151"/>
                  </a:cubicBezTo>
                  <a:cubicBezTo>
                    <a:pt x="26" y="176"/>
                    <a:pt x="1" y="176"/>
                    <a:pt x="1" y="201"/>
                  </a:cubicBezTo>
                  <a:cubicBezTo>
                    <a:pt x="26" y="226"/>
                    <a:pt x="26" y="226"/>
                    <a:pt x="51" y="226"/>
                  </a:cubicBezTo>
                  <a:cubicBezTo>
                    <a:pt x="176" y="201"/>
                    <a:pt x="302" y="151"/>
                    <a:pt x="402" y="76"/>
                  </a:cubicBezTo>
                  <a:cubicBezTo>
                    <a:pt x="427" y="50"/>
                    <a:pt x="427" y="25"/>
                    <a:pt x="427" y="25"/>
                  </a:cubicBezTo>
                  <a:cubicBezTo>
                    <a:pt x="402" y="0"/>
                    <a:pt x="377"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
            <p:cNvSpPr/>
            <p:nvPr/>
          </p:nvSpPr>
          <p:spPr>
            <a:xfrm>
              <a:off x="9385564" y="1212012"/>
              <a:ext cx="69262" cy="12246"/>
            </a:xfrm>
            <a:custGeom>
              <a:avLst/>
              <a:gdLst/>
              <a:ahLst/>
              <a:cxnLst/>
              <a:rect l="l" t="t" r="r" b="b"/>
              <a:pathLst>
                <a:path w="854" h="151" extrusionOk="0">
                  <a:moveTo>
                    <a:pt x="828" y="0"/>
                  </a:moveTo>
                  <a:lnTo>
                    <a:pt x="51" y="101"/>
                  </a:lnTo>
                  <a:cubicBezTo>
                    <a:pt x="26" y="101"/>
                    <a:pt x="1" y="101"/>
                    <a:pt x="26" y="126"/>
                  </a:cubicBezTo>
                  <a:cubicBezTo>
                    <a:pt x="26" y="151"/>
                    <a:pt x="26" y="151"/>
                    <a:pt x="51" y="151"/>
                  </a:cubicBezTo>
                  <a:lnTo>
                    <a:pt x="828" y="76"/>
                  </a:lnTo>
                  <a:cubicBezTo>
                    <a:pt x="853" y="76"/>
                    <a:pt x="853" y="51"/>
                    <a:pt x="853" y="26"/>
                  </a:cubicBezTo>
                  <a:cubicBezTo>
                    <a:pt x="853" y="26"/>
                    <a:pt x="82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
            <p:cNvSpPr/>
            <p:nvPr/>
          </p:nvSpPr>
          <p:spPr>
            <a:xfrm>
              <a:off x="9412004" y="1228233"/>
              <a:ext cx="61070" cy="14355"/>
            </a:xfrm>
            <a:custGeom>
              <a:avLst/>
              <a:gdLst/>
              <a:ahLst/>
              <a:cxnLst/>
              <a:rect l="l" t="t" r="r" b="b"/>
              <a:pathLst>
                <a:path w="753" h="177" extrusionOk="0">
                  <a:moveTo>
                    <a:pt x="728" y="1"/>
                  </a:moveTo>
                  <a:cubicBezTo>
                    <a:pt x="502" y="51"/>
                    <a:pt x="276" y="76"/>
                    <a:pt x="51" y="101"/>
                  </a:cubicBezTo>
                  <a:cubicBezTo>
                    <a:pt x="26" y="101"/>
                    <a:pt x="1" y="101"/>
                    <a:pt x="1" y="126"/>
                  </a:cubicBezTo>
                  <a:cubicBezTo>
                    <a:pt x="1" y="151"/>
                    <a:pt x="26" y="176"/>
                    <a:pt x="51" y="176"/>
                  </a:cubicBezTo>
                  <a:cubicBezTo>
                    <a:pt x="276" y="151"/>
                    <a:pt x="502" y="126"/>
                    <a:pt x="728" y="76"/>
                  </a:cubicBezTo>
                  <a:cubicBezTo>
                    <a:pt x="753" y="51"/>
                    <a:pt x="753" y="51"/>
                    <a:pt x="753" y="26"/>
                  </a:cubicBezTo>
                  <a:cubicBezTo>
                    <a:pt x="753" y="1"/>
                    <a:pt x="72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
            <p:cNvSpPr/>
            <p:nvPr/>
          </p:nvSpPr>
          <p:spPr>
            <a:xfrm>
              <a:off x="9440471" y="1243642"/>
              <a:ext cx="50932" cy="15166"/>
            </a:xfrm>
            <a:custGeom>
              <a:avLst/>
              <a:gdLst/>
              <a:ahLst/>
              <a:cxnLst/>
              <a:rect l="l" t="t" r="r" b="b"/>
              <a:pathLst>
                <a:path w="628" h="187" extrusionOk="0">
                  <a:moveTo>
                    <a:pt x="596" y="0"/>
                  </a:moveTo>
                  <a:cubicBezTo>
                    <a:pt x="591" y="0"/>
                    <a:pt x="585" y="3"/>
                    <a:pt x="577" y="11"/>
                  </a:cubicBezTo>
                  <a:cubicBezTo>
                    <a:pt x="402" y="62"/>
                    <a:pt x="201" y="112"/>
                    <a:pt x="26" y="112"/>
                  </a:cubicBezTo>
                  <a:cubicBezTo>
                    <a:pt x="1" y="112"/>
                    <a:pt x="1" y="137"/>
                    <a:pt x="1" y="137"/>
                  </a:cubicBezTo>
                  <a:cubicBezTo>
                    <a:pt x="1" y="162"/>
                    <a:pt x="1" y="187"/>
                    <a:pt x="26" y="187"/>
                  </a:cubicBezTo>
                  <a:cubicBezTo>
                    <a:pt x="226" y="187"/>
                    <a:pt x="427" y="137"/>
                    <a:pt x="602" y="62"/>
                  </a:cubicBezTo>
                  <a:cubicBezTo>
                    <a:pt x="627" y="62"/>
                    <a:pt x="627" y="37"/>
                    <a:pt x="627" y="11"/>
                  </a:cubicBezTo>
                  <a:cubicBezTo>
                    <a:pt x="610" y="11"/>
                    <a:pt x="60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
            <p:cNvSpPr/>
            <p:nvPr/>
          </p:nvSpPr>
          <p:spPr>
            <a:xfrm>
              <a:off x="9466910" y="1255808"/>
              <a:ext cx="40713" cy="15247"/>
            </a:xfrm>
            <a:custGeom>
              <a:avLst/>
              <a:gdLst/>
              <a:ahLst/>
              <a:cxnLst/>
              <a:rect l="l" t="t" r="r" b="b"/>
              <a:pathLst>
                <a:path w="502" h="188" extrusionOk="0">
                  <a:moveTo>
                    <a:pt x="451" y="1"/>
                  </a:moveTo>
                  <a:cubicBezTo>
                    <a:pt x="443" y="1"/>
                    <a:pt x="435" y="3"/>
                    <a:pt x="426" y="12"/>
                  </a:cubicBezTo>
                  <a:cubicBezTo>
                    <a:pt x="301" y="62"/>
                    <a:pt x="176" y="112"/>
                    <a:pt x="25" y="112"/>
                  </a:cubicBezTo>
                  <a:cubicBezTo>
                    <a:pt x="0" y="112"/>
                    <a:pt x="0" y="137"/>
                    <a:pt x="0" y="162"/>
                  </a:cubicBezTo>
                  <a:cubicBezTo>
                    <a:pt x="0" y="187"/>
                    <a:pt x="0" y="187"/>
                    <a:pt x="25" y="187"/>
                  </a:cubicBezTo>
                  <a:cubicBezTo>
                    <a:pt x="176" y="162"/>
                    <a:pt x="326" y="137"/>
                    <a:pt x="477" y="62"/>
                  </a:cubicBezTo>
                  <a:cubicBezTo>
                    <a:pt x="477" y="62"/>
                    <a:pt x="502" y="37"/>
                    <a:pt x="477" y="12"/>
                  </a:cubicBezTo>
                  <a:cubicBezTo>
                    <a:pt x="477" y="12"/>
                    <a:pt x="465"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
            <p:cNvSpPr/>
            <p:nvPr/>
          </p:nvSpPr>
          <p:spPr>
            <a:xfrm>
              <a:off x="9481103" y="1268946"/>
              <a:ext cx="50932" cy="20357"/>
            </a:xfrm>
            <a:custGeom>
              <a:avLst/>
              <a:gdLst/>
              <a:ahLst/>
              <a:cxnLst/>
              <a:rect l="l" t="t" r="r" b="b"/>
              <a:pathLst>
                <a:path w="628" h="251" extrusionOk="0">
                  <a:moveTo>
                    <a:pt x="577" y="0"/>
                  </a:moveTo>
                  <a:cubicBezTo>
                    <a:pt x="402" y="75"/>
                    <a:pt x="226" y="151"/>
                    <a:pt x="26" y="176"/>
                  </a:cubicBezTo>
                  <a:cubicBezTo>
                    <a:pt x="1" y="176"/>
                    <a:pt x="1" y="201"/>
                    <a:pt x="1" y="226"/>
                  </a:cubicBezTo>
                  <a:cubicBezTo>
                    <a:pt x="1" y="226"/>
                    <a:pt x="26" y="251"/>
                    <a:pt x="26" y="251"/>
                  </a:cubicBezTo>
                  <a:lnTo>
                    <a:pt x="51" y="251"/>
                  </a:lnTo>
                  <a:cubicBezTo>
                    <a:pt x="226" y="226"/>
                    <a:pt x="427" y="151"/>
                    <a:pt x="602" y="75"/>
                  </a:cubicBezTo>
                  <a:cubicBezTo>
                    <a:pt x="627" y="50"/>
                    <a:pt x="627" y="25"/>
                    <a:pt x="627" y="25"/>
                  </a:cubicBezTo>
                  <a:cubicBezTo>
                    <a:pt x="602"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
            <p:cNvSpPr/>
            <p:nvPr/>
          </p:nvSpPr>
          <p:spPr>
            <a:xfrm>
              <a:off x="9503487" y="1292385"/>
              <a:ext cx="54987" cy="25385"/>
            </a:xfrm>
            <a:custGeom>
              <a:avLst/>
              <a:gdLst/>
              <a:ahLst/>
              <a:cxnLst/>
              <a:rect l="l" t="t" r="r" b="b"/>
              <a:pathLst>
                <a:path w="678" h="313" extrusionOk="0">
                  <a:moveTo>
                    <a:pt x="646" y="1"/>
                  </a:moveTo>
                  <a:cubicBezTo>
                    <a:pt x="641" y="1"/>
                    <a:pt x="635" y="4"/>
                    <a:pt x="627" y="12"/>
                  </a:cubicBezTo>
                  <a:cubicBezTo>
                    <a:pt x="427" y="112"/>
                    <a:pt x="226" y="187"/>
                    <a:pt x="26" y="238"/>
                  </a:cubicBezTo>
                  <a:cubicBezTo>
                    <a:pt x="1" y="263"/>
                    <a:pt x="1" y="263"/>
                    <a:pt x="1" y="288"/>
                  </a:cubicBezTo>
                  <a:cubicBezTo>
                    <a:pt x="1" y="313"/>
                    <a:pt x="26" y="313"/>
                    <a:pt x="51" y="313"/>
                  </a:cubicBezTo>
                  <a:cubicBezTo>
                    <a:pt x="251" y="263"/>
                    <a:pt x="452" y="162"/>
                    <a:pt x="652" y="62"/>
                  </a:cubicBezTo>
                  <a:cubicBezTo>
                    <a:pt x="677" y="62"/>
                    <a:pt x="677" y="37"/>
                    <a:pt x="677" y="12"/>
                  </a:cubicBezTo>
                  <a:cubicBezTo>
                    <a:pt x="661" y="12"/>
                    <a:pt x="655"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
            <p:cNvSpPr/>
            <p:nvPr/>
          </p:nvSpPr>
          <p:spPr>
            <a:xfrm>
              <a:off x="9499432" y="1344128"/>
              <a:ext cx="95620" cy="38686"/>
            </a:xfrm>
            <a:custGeom>
              <a:avLst/>
              <a:gdLst/>
              <a:ahLst/>
              <a:cxnLst/>
              <a:rect l="l" t="t" r="r" b="b"/>
              <a:pathLst>
                <a:path w="1179" h="477" extrusionOk="0">
                  <a:moveTo>
                    <a:pt x="1103" y="1"/>
                  </a:moveTo>
                  <a:cubicBezTo>
                    <a:pt x="777" y="201"/>
                    <a:pt x="401" y="301"/>
                    <a:pt x="25" y="427"/>
                  </a:cubicBezTo>
                  <a:cubicBezTo>
                    <a:pt x="0" y="427"/>
                    <a:pt x="0" y="452"/>
                    <a:pt x="0" y="452"/>
                  </a:cubicBezTo>
                  <a:cubicBezTo>
                    <a:pt x="0" y="477"/>
                    <a:pt x="25" y="477"/>
                    <a:pt x="51" y="477"/>
                  </a:cubicBezTo>
                  <a:cubicBezTo>
                    <a:pt x="426" y="376"/>
                    <a:pt x="802" y="276"/>
                    <a:pt x="1153" y="76"/>
                  </a:cubicBezTo>
                  <a:cubicBezTo>
                    <a:pt x="1153" y="51"/>
                    <a:pt x="1178" y="26"/>
                    <a:pt x="1153" y="26"/>
                  </a:cubicBezTo>
                  <a:cubicBezTo>
                    <a:pt x="1153" y="1"/>
                    <a:pt x="1128"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
            <p:cNvSpPr/>
            <p:nvPr/>
          </p:nvSpPr>
          <p:spPr>
            <a:xfrm>
              <a:off x="9546147" y="1362457"/>
              <a:ext cx="52960" cy="26439"/>
            </a:xfrm>
            <a:custGeom>
              <a:avLst/>
              <a:gdLst/>
              <a:ahLst/>
              <a:cxnLst/>
              <a:rect l="l" t="t" r="r" b="b"/>
              <a:pathLst>
                <a:path w="653" h="326" extrusionOk="0">
                  <a:moveTo>
                    <a:pt x="577" y="0"/>
                  </a:moveTo>
                  <a:cubicBezTo>
                    <a:pt x="427" y="150"/>
                    <a:pt x="226" y="226"/>
                    <a:pt x="26" y="251"/>
                  </a:cubicBezTo>
                  <a:cubicBezTo>
                    <a:pt x="1" y="276"/>
                    <a:pt x="1" y="276"/>
                    <a:pt x="1" y="301"/>
                  </a:cubicBezTo>
                  <a:cubicBezTo>
                    <a:pt x="1" y="326"/>
                    <a:pt x="1" y="326"/>
                    <a:pt x="26" y="326"/>
                  </a:cubicBezTo>
                  <a:cubicBezTo>
                    <a:pt x="251" y="301"/>
                    <a:pt x="452" y="201"/>
                    <a:pt x="627" y="75"/>
                  </a:cubicBezTo>
                  <a:cubicBezTo>
                    <a:pt x="652" y="50"/>
                    <a:pt x="652" y="25"/>
                    <a:pt x="627" y="25"/>
                  </a:cubicBezTo>
                  <a:cubicBezTo>
                    <a:pt x="627" y="0"/>
                    <a:pt x="602"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
            <p:cNvSpPr/>
            <p:nvPr/>
          </p:nvSpPr>
          <p:spPr>
            <a:xfrm>
              <a:off x="9385564" y="1525066"/>
              <a:ext cx="69262" cy="22384"/>
            </a:xfrm>
            <a:custGeom>
              <a:avLst/>
              <a:gdLst/>
              <a:ahLst/>
              <a:cxnLst/>
              <a:rect l="l" t="t" r="r" b="b"/>
              <a:pathLst>
                <a:path w="854" h="276" extrusionOk="0">
                  <a:moveTo>
                    <a:pt x="803" y="0"/>
                  </a:moveTo>
                  <a:cubicBezTo>
                    <a:pt x="552" y="125"/>
                    <a:pt x="302" y="176"/>
                    <a:pt x="26" y="201"/>
                  </a:cubicBezTo>
                  <a:cubicBezTo>
                    <a:pt x="26" y="201"/>
                    <a:pt x="1" y="226"/>
                    <a:pt x="1" y="251"/>
                  </a:cubicBezTo>
                  <a:cubicBezTo>
                    <a:pt x="1" y="276"/>
                    <a:pt x="26" y="276"/>
                    <a:pt x="26" y="276"/>
                  </a:cubicBezTo>
                  <a:lnTo>
                    <a:pt x="51" y="276"/>
                  </a:lnTo>
                  <a:cubicBezTo>
                    <a:pt x="302" y="251"/>
                    <a:pt x="577" y="176"/>
                    <a:pt x="828" y="75"/>
                  </a:cubicBezTo>
                  <a:cubicBezTo>
                    <a:pt x="853" y="50"/>
                    <a:pt x="853" y="25"/>
                    <a:pt x="853" y="25"/>
                  </a:cubicBezTo>
                  <a:cubicBezTo>
                    <a:pt x="828" y="0"/>
                    <a:pt x="803"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
            <p:cNvSpPr/>
            <p:nvPr/>
          </p:nvSpPr>
          <p:spPr>
            <a:xfrm>
              <a:off x="9397811" y="1499114"/>
              <a:ext cx="48824" cy="19870"/>
            </a:xfrm>
            <a:custGeom>
              <a:avLst/>
              <a:gdLst/>
              <a:ahLst/>
              <a:cxnLst/>
              <a:rect l="l" t="t" r="r" b="b"/>
              <a:pathLst>
                <a:path w="602" h="245" extrusionOk="0">
                  <a:moveTo>
                    <a:pt x="561" y="1"/>
                  </a:moveTo>
                  <a:cubicBezTo>
                    <a:pt x="552" y="1"/>
                    <a:pt x="539" y="7"/>
                    <a:pt x="527" y="19"/>
                  </a:cubicBezTo>
                  <a:cubicBezTo>
                    <a:pt x="401" y="120"/>
                    <a:pt x="226" y="170"/>
                    <a:pt x="50" y="170"/>
                  </a:cubicBezTo>
                  <a:lnTo>
                    <a:pt x="25" y="170"/>
                  </a:lnTo>
                  <a:cubicBezTo>
                    <a:pt x="25" y="170"/>
                    <a:pt x="0" y="170"/>
                    <a:pt x="0" y="195"/>
                  </a:cubicBezTo>
                  <a:cubicBezTo>
                    <a:pt x="0" y="220"/>
                    <a:pt x="25" y="245"/>
                    <a:pt x="25" y="245"/>
                  </a:cubicBezTo>
                  <a:lnTo>
                    <a:pt x="50" y="245"/>
                  </a:lnTo>
                  <a:cubicBezTo>
                    <a:pt x="251" y="245"/>
                    <a:pt x="426" y="170"/>
                    <a:pt x="577" y="70"/>
                  </a:cubicBezTo>
                  <a:cubicBezTo>
                    <a:pt x="602" y="44"/>
                    <a:pt x="602" y="44"/>
                    <a:pt x="577" y="19"/>
                  </a:cubicBezTo>
                  <a:cubicBezTo>
                    <a:pt x="577" y="7"/>
                    <a:pt x="57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
            <p:cNvSpPr/>
            <p:nvPr/>
          </p:nvSpPr>
          <p:spPr>
            <a:xfrm>
              <a:off x="9395783" y="1486381"/>
              <a:ext cx="34631" cy="10300"/>
            </a:xfrm>
            <a:custGeom>
              <a:avLst/>
              <a:gdLst/>
              <a:ahLst/>
              <a:cxnLst/>
              <a:rect l="l" t="t" r="r" b="b"/>
              <a:pathLst>
                <a:path w="427" h="127" extrusionOk="0">
                  <a:moveTo>
                    <a:pt x="376" y="1"/>
                  </a:moveTo>
                  <a:cubicBezTo>
                    <a:pt x="276" y="26"/>
                    <a:pt x="151" y="51"/>
                    <a:pt x="25" y="76"/>
                  </a:cubicBezTo>
                  <a:cubicBezTo>
                    <a:pt x="0" y="76"/>
                    <a:pt x="0" y="76"/>
                    <a:pt x="0" y="101"/>
                  </a:cubicBezTo>
                  <a:cubicBezTo>
                    <a:pt x="0" y="126"/>
                    <a:pt x="25" y="126"/>
                    <a:pt x="25" y="126"/>
                  </a:cubicBezTo>
                  <a:cubicBezTo>
                    <a:pt x="151" y="126"/>
                    <a:pt x="276" y="101"/>
                    <a:pt x="401" y="76"/>
                  </a:cubicBezTo>
                  <a:cubicBezTo>
                    <a:pt x="426" y="76"/>
                    <a:pt x="426" y="51"/>
                    <a:pt x="426" y="26"/>
                  </a:cubicBezTo>
                  <a:cubicBezTo>
                    <a:pt x="426" y="26"/>
                    <a:pt x="401"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
            <p:cNvSpPr/>
            <p:nvPr/>
          </p:nvSpPr>
          <p:spPr>
            <a:xfrm>
              <a:off x="9708757" y="1468133"/>
              <a:ext cx="128142" cy="57015"/>
            </a:xfrm>
            <a:custGeom>
              <a:avLst/>
              <a:gdLst/>
              <a:ahLst/>
              <a:cxnLst/>
              <a:rect l="l" t="t" r="r" b="b"/>
              <a:pathLst>
                <a:path w="1580" h="703" extrusionOk="0">
                  <a:moveTo>
                    <a:pt x="1530" y="0"/>
                  </a:moveTo>
                  <a:cubicBezTo>
                    <a:pt x="1079" y="326"/>
                    <a:pt x="552" y="527"/>
                    <a:pt x="26" y="627"/>
                  </a:cubicBezTo>
                  <a:cubicBezTo>
                    <a:pt x="1" y="627"/>
                    <a:pt x="1" y="652"/>
                    <a:pt x="1" y="652"/>
                  </a:cubicBezTo>
                  <a:cubicBezTo>
                    <a:pt x="1" y="677"/>
                    <a:pt x="26" y="702"/>
                    <a:pt x="26" y="702"/>
                  </a:cubicBezTo>
                  <a:lnTo>
                    <a:pt x="51" y="702"/>
                  </a:lnTo>
                  <a:cubicBezTo>
                    <a:pt x="577" y="602"/>
                    <a:pt x="1104" y="376"/>
                    <a:pt x="1555" y="51"/>
                  </a:cubicBezTo>
                  <a:cubicBezTo>
                    <a:pt x="1580" y="51"/>
                    <a:pt x="1580" y="25"/>
                    <a:pt x="1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
            <p:cNvSpPr/>
            <p:nvPr/>
          </p:nvSpPr>
          <p:spPr>
            <a:xfrm>
              <a:off x="9731141" y="1444208"/>
              <a:ext cx="99675" cy="54501"/>
            </a:xfrm>
            <a:custGeom>
              <a:avLst/>
              <a:gdLst/>
              <a:ahLst/>
              <a:cxnLst/>
              <a:rect l="l" t="t" r="r" b="b"/>
              <a:pathLst>
                <a:path w="1229" h="672" extrusionOk="0">
                  <a:moveTo>
                    <a:pt x="1188" y="1"/>
                  </a:moveTo>
                  <a:cubicBezTo>
                    <a:pt x="1179" y="1"/>
                    <a:pt x="1166" y="7"/>
                    <a:pt x="1153" y="20"/>
                  </a:cubicBezTo>
                  <a:cubicBezTo>
                    <a:pt x="828" y="295"/>
                    <a:pt x="452" y="496"/>
                    <a:pt x="26" y="596"/>
                  </a:cubicBezTo>
                  <a:cubicBezTo>
                    <a:pt x="1" y="621"/>
                    <a:pt x="1" y="621"/>
                    <a:pt x="1" y="646"/>
                  </a:cubicBezTo>
                  <a:cubicBezTo>
                    <a:pt x="1" y="671"/>
                    <a:pt x="26" y="671"/>
                    <a:pt x="26" y="671"/>
                  </a:cubicBezTo>
                  <a:lnTo>
                    <a:pt x="51" y="671"/>
                  </a:lnTo>
                  <a:cubicBezTo>
                    <a:pt x="477" y="571"/>
                    <a:pt x="878" y="346"/>
                    <a:pt x="1204" y="70"/>
                  </a:cubicBezTo>
                  <a:cubicBezTo>
                    <a:pt x="1229" y="45"/>
                    <a:pt x="1229" y="20"/>
                    <a:pt x="1204" y="20"/>
                  </a:cubicBezTo>
                  <a:cubicBezTo>
                    <a:pt x="1204" y="7"/>
                    <a:pt x="1197"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
            <p:cNvSpPr/>
            <p:nvPr/>
          </p:nvSpPr>
          <p:spPr>
            <a:xfrm>
              <a:off x="9735196" y="1438774"/>
              <a:ext cx="71208" cy="37550"/>
            </a:xfrm>
            <a:custGeom>
              <a:avLst/>
              <a:gdLst/>
              <a:ahLst/>
              <a:cxnLst/>
              <a:rect l="l" t="t" r="r" b="b"/>
              <a:pathLst>
                <a:path w="878" h="463" extrusionOk="0">
                  <a:moveTo>
                    <a:pt x="852" y="0"/>
                  </a:moveTo>
                  <a:cubicBezTo>
                    <a:pt x="844" y="0"/>
                    <a:pt x="836" y="3"/>
                    <a:pt x="828" y="11"/>
                  </a:cubicBezTo>
                  <a:lnTo>
                    <a:pt x="26" y="413"/>
                  </a:lnTo>
                  <a:cubicBezTo>
                    <a:pt x="1" y="413"/>
                    <a:pt x="1" y="438"/>
                    <a:pt x="1" y="438"/>
                  </a:cubicBezTo>
                  <a:cubicBezTo>
                    <a:pt x="26" y="463"/>
                    <a:pt x="26" y="463"/>
                    <a:pt x="51" y="463"/>
                  </a:cubicBezTo>
                  <a:lnTo>
                    <a:pt x="853" y="62"/>
                  </a:lnTo>
                  <a:cubicBezTo>
                    <a:pt x="878" y="62"/>
                    <a:pt x="878" y="37"/>
                    <a:pt x="878" y="11"/>
                  </a:cubicBezTo>
                  <a:cubicBezTo>
                    <a:pt x="878" y="11"/>
                    <a:pt x="867"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
            <p:cNvSpPr/>
            <p:nvPr/>
          </p:nvSpPr>
          <p:spPr>
            <a:xfrm>
              <a:off x="9723031" y="1427501"/>
              <a:ext cx="54906" cy="28467"/>
            </a:xfrm>
            <a:custGeom>
              <a:avLst/>
              <a:gdLst/>
              <a:ahLst/>
              <a:cxnLst/>
              <a:rect l="l" t="t" r="r" b="b"/>
              <a:pathLst>
                <a:path w="677" h="351" extrusionOk="0">
                  <a:moveTo>
                    <a:pt x="602" y="0"/>
                  </a:moveTo>
                  <a:cubicBezTo>
                    <a:pt x="451" y="125"/>
                    <a:pt x="251" y="226"/>
                    <a:pt x="25" y="301"/>
                  </a:cubicBezTo>
                  <a:cubicBezTo>
                    <a:pt x="25" y="301"/>
                    <a:pt x="0" y="326"/>
                    <a:pt x="0" y="326"/>
                  </a:cubicBezTo>
                  <a:cubicBezTo>
                    <a:pt x="0" y="351"/>
                    <a:pt x="25" y="351"/>
                    <a:pt x="50" y="351"/>
                  </a:cubicBezTo>
                  <a:cubicBezTo>
                    <a:pt x="276" y="301"/>
                    <a:pt x="477" y="201"/>
                    <a:pt x="652" y="50"/>
                  </a:cubicBezTo>
                  <a:cubicBezTo>
                    <a:pt x="677" y="50"/>
                    <a:pt x="677" y="25"/>
                    <a:pt x="652" y="25"/>
                  </a:cubicBezTo>
                  <a:cubicBezTo>
                    <a:pt x="652" y="0"/>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
            <p:cNvSpPr/>
            <p:nvPr/>
          </p:nvSpPr>
          <p:spPr>
            <a:xfrm>
              <a:off x="9710784" y="1415254"/>
              <a:ext cx="40795" cy="26521"/>
            </a:xfrm>
            <a:custGeom>
              <a:avLst/>
              <a:gdLst/>
              <a:ahLst/>
              <a:cxnLst/>
              <a:rect l="l" t="t" r="r" b="b"/>
              <a:pathLst>
                <a:path w="503" h="327" extrusionOk="0">
                  <a:moveTo>
                    <a:pt x="452" y="1"/>
                  </a:moveTo>
                  <a:cubicBezTo>
                    <a:pt x="327" y="101"/>
                    <a:pt x="176" y="201"/>
                    <a:pt x="26" y="251"/>
                  </a:cubicBezTo>
                  <a:cubicBezTo>
                    <a:pt x="1" y="251"/>
                    <a:pt x="1" y="276"/>
                    <a:pt x="1" y="301"/>
                  </a:cubicBezTo>
                  <a:cubicBezTo>
                    <a:pt x="1" y="301"/>
                    <a:pt x="26" y="327"/>
                    <a:pt x="26" y="327"/>
                  </a:cubicBezTo>
                  <a:lnTo>
                    <a:pt x="51" y="327"/>
                  </a:lnTo>
                  <a:cubicBezTo>
                    <a:pt x="201" y="251"/>
                    <a:pt x="352" y="176"/>
                    <a:pt x="502" y="51"/>
                  </a:cubicBezTo>
                  <a:cubicBezTo>
                    <a:pt x="502" y="51"/>
                    <a:pt x="502"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
            <p:cNvSpPr/>
            <p:nvPr/>
          </p:nvSpPr>
          <p:spPr>
            <a:xfrm>
              <a:off x="9698619" y="1403089"/>
              <a:ext cx="30576" cy="20357"/>
            </a:xfrm>
            <a:custGeom>
              <a:avLst/>
              <a:gdLst/>
              <a:ahLst/>
              <a:cxnLst/>
              <a:rect l="l" t="t" r="r" b="b"/>
              <a:pathLst>
                <a:path w="377" h="251" extrusionOk="0">
                  <a:moveTo>
                    <a:pt x="301" y="0"/>
                  </a:moveTo>
                  <a:cubicBezTo>
                    <a:pt x="226" y="76"/>
                    <a:pt x="126" y="151"/>
                    <a:pt x="26" y="201"/>
                  </a:cubicBezTo>
                  <a:cubicBezTo>
                    <a:pt x="1" y="201"/>
                    <a:pt x="1" y="226"/>
                    <a:pt x="1" y="251"/>
                  </a:cubicBezTo>
                  <a:lnTo>
                    <a:pt x="51" y="251"/>
                  </a:lnTo>
                  <a:cubicBezTo>
                    <a:pt x="151" y="201"/>
                    <a:pt x="251" y="151"/>
                    <a:pt x="351" y="76"/>
                  </a:cubicBezTo>
                  <a:cubicBezTo>
                    <a:pt x="376" y="50"/>
                    <a:pt x="376" y="25"/>
                    <a:pt x="351" y="25"/>
                  </a:cubicBezTo>
                  <a:cubicBezTo>
                    <a:pt x="351" y="0"/>
                    <a:pt x="32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
            <p:cNvSpPr/>
            <p:nvPr/>
          </p:nvSpPr>
          <p:spPr>
            <a:xfrm>
              <a:off x="9684426" y="1387923"/>
              <a:ext cx="26439" cy="17275"/>
            </a:xfrm>
            <a:custGeom>
              <a:avLst/>
              <a:gdLst/>
              <a:ahLst/>
              <a:cxnLst/>
              <a:rect l="l" t="t" r="r" b="b"/>
              <a:pathLst>
                <a:path w="326" h="213" extrusionOk="0">
                  <a:moveTo>
                    <a:pt x="275" y="1"/>
                  </a:moveTo>
                  <a:cubicBezTo>
                    <a:pt x="267" y="1"/>
                    <a:pt x="259" y="4"/>
                    <a:pt x="251" y="12"/>
                  </a:cubicBezTo>
                  <a:lnTo>
                    <a:pt x="0" y="162"/>
                  </a:lnTo>
                  <a:cubicBezTo>
                    <a:pt x="0" y="162"/>
                    <a:pt x="0" y="187"/>
                    <a:pt x="0" y="212"/>
                  </a:cubicBezTo>
                  <a:lnTo>
                    <a:pt x="50" y="212"/>
                  </a:lnTo>
                  <a:lnTo>
                    <a:pt x="301" y="62"/>
                  </a:lnTo>
                  <a:cubicBezTo>
                    <a:pt x="301" y="62"/>
                    <a:pt x="326" y="37"/>
                    <a:pt x="301" y="12"/>
                  </a:cubicBezTo>
                  <a:cubicBezTo>
                    <a:pt x="301" y="12"/>
                    <a:pt x="290"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
            <p:cNvSpPr/>
            <p:nvPr/>
          </p:nvSpPr>
          <p:spPr>
            <a:xfrm>
              <a:off x="8741208" y="4000786"/>
              <a:ext cx="48905" cy="46877"/>
            </a:xfrm>
            <a:custGeom>
              <a:avLst/>
              <a:gdLst/>
              <a:ahLst/>
              <a:cxnLst/>
              <a:rect l="l" t="t" r="r" b="b"/>
              <a:pathLst>
                <a:path w="603" h="578" extrusionOk="0">
                  <a:moveTo>
                    <a:pt x="26" y="1"/>
                  </a:moveTo>
                  <a:cubicBezTo>
                    <a:pt x="1" y="26"/>
                    <a:pt x="1" y="51"/>
                    <a:pt x="26" y="51"/>
                  </a:cubicBezTo>
                  <a:cubicBezTo>
                    <a:pt x="151" y="251"/>
                    <a:pt x="327" y="427"/>
                    <a:pt x="552" y="577"/>
                  </a:cubicBezTo>
                  <a:lnTo>
                    <a:pt x="602" y="577"/>
                  </a:lnTo>
                  <a:cubicBezTo>
                    <a:pt x="602" y="552"/>
                    <a:pt x="602" y="527"/>
                    <a:pt x="577" y="527"/>
                  </a:cubicBezTo>
                  <a:cubicBezTo>
                    <a:pt x="377" y="377"/>
                    <a:pt x="227" y="226"/>
                    <a:pt x="76" y="26"/>
                  </a:cubicBezTo>
                  <a:cubicBezTo>
                    <a:pt x="51"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
            <p:cNvSpPr/>
            <p:nvPr/>
          </p:nvSpPr>
          <p:spPr>
            <a:xfrm>
              <a:off x="8712822" y="4015547"/>
              <a:ext cx="54906" cy="48337"/>
            </a:xfrm>
            <a:custGeom>
              <a:avLst/>
              <a:gdLst/>
              <a:ahLst/>
              <a:cxnLst/>
              <a:rect l="l" t="t" r="r" b="b"/>
              <a:pathLst>
                <a:path w="677" h="596" extrusionOk="0">
                  <a:moveTo>
                    <a:pt x="35" y="0"/>
                  </a:moveTo>
                  <a:cubicBezTo>
                    <a:pt x="25" y="0"/>
                    <a:pt x="13" y="7"/>
                    <a:pt x="0" y="19"/>
                  </a:cubicBezTo>
                  <a:cubicBezTo>
                    <a:pt x="0" y="44"/>
                    <a:pt x="0" y="69"/>
                    <a:pt x="0" y="69"/>
                  </a:cubicBezTo>
                  <a:cubicBezTo>
                    <a:pt x="201" y="245"/>
                    <a:pt x="426" y="420"/>
                    <a:pt x="627" y="596"/>
                  </a:cubicBezTo>
                  <a:lnTo>
                    <a:pt x="652" y="596"/>
                  </a:lnTo>
                  <a:cubicBezTo>
                    <a:pt x="652" y="596"/>
                    <a:pt x="677" y="596"/>
                    <a:pt x="677" y="571"/>
                  </a:cubicBezTo>
                  <a:cubicBezTo>
                    <a:pt x="677" y="571"/>
                    <a:pt x="677" y="545"/>
                    <a:pt x="677" y="520"/>
                  </a:cubicBezTo>
                  <a:cubicBezTo>
                    <a:pt x="451" y="370"/>
                    <a:pt x="251" y="195"/>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
            <p:cNvSpPr/>
            <p:nvPr/>
          </p:nvSpPr>
          <p:spPr>
            <a:xfrm>
              <a:off x="8712822" y="4044014"/>
              <a:ext cx="52879" cy="42254"/>
            </a:xfrm>
            <a:custGeom>
              <a:avLst/>
              <a:gdLst/>
              <a:ahLst/>
              <a:cxnLst/>
              <a:rect l="l" t="t" r="r" b="b"/>
              <a:pathLst>
                <a:path w="652" h="521" extrusionOk="0">
                  <a:moveTo>
                    <a:pt x="41" y="0"/>
                  </a:moveTo>
                  <a:cubicBezTo>
                    <a:pt x="31" y="0"/>
                    <a:pt x="25" y="6"/>
                    <a:pt x="25" y="19"/>
                  </a:cubicBezTo>
                  <a:cubicBezTo>
                    <a:pt x="0" y="19"/>
                    <a:pt x="0" y="44"/>
                    <a:pt x="25" y="69"/>
                  </a:cubicBezTo>
                  <a:cubicBezTo>
                    <a:pt x="226" y="220"/>
                    <a:pt x="376" y="345"/>
                    <a:pt x="602" y="495"/>
                  </a:cubicBezTo>
                  <a:cubicBezTo>
                    <a:pt x="602" y="520"/>
                    <a:pt x="602" y="520"/>
                    <a:pt x="602" y="520"/>
                  </a:cubicBezTo>
                  <a:cubicBezTo>
                    <a:pt x="627" y="520"/>
                    <a:pt x="627" y="495"/>
                    <a:pt x="652" y="495"/>
                  </a:cubicBezTo>
                  <a:cubicBezTo>
                    <a:pt x="652" y="470"/>
                    <a:pt x="652" y="470"/>
                    <a:pt x="627" y="445"/>
                  </a:cubicBezTo>
                  <a:cubicBezTo>
                    <a:pt x="426" y="295"/>
                    <a:pt x="276" y="169"/>
                    <a:pt x="75" y="19"/>
                  </a:cubicBez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
            <p:cNvSpPr/>
            <p:nvPr/>
          </p:nvSpPr>
          <p:spPr>
            <a:xfrm>
              <a:off x="8710794" y="4072481"/>
              <a:ext cx="42741" cy="32035"/>
            </a:xfrm>
            <a:custGeom>
              <a:avLst/>
              <a:gdLst/>
              <a:ahLst/>
              <a:cxnLst/>
              <a:rect l="l" t="t" r="r" b="b"/>
              <a:pathLst>
                <a:path w="527" h="395" extrusionOk="0">
                  <a:moveTo>
                    <a:pt x="34" y="0"/>
                  </a:moveTo>
                  <a:cubicBezTo>
                    <a:pt x="25" y="0"/>
                    <a:pt x="13" y="6"/>
                    <a:pt x="0" y="19"/>
                  </a:cubicBezTo>
                  <a:cubicBezTo>
                    <a:pt x="0" y="44"/>
                    <a:pt x="0" y="69"/>
                    <a:pt x="25" y="69"/>
                  </a:cubicBezTo>
                  <a:lnTo>
                    <a:pt x="476" y="395"/>
                  </a:lnTo>
                  <a:cubicBezTo>
                    <a:pt x="501" y="395"/>
                    <a:pt x="501" y="395"/>
                    <a:pt x="526" y="370"/>
                  </a:cubicBezTo>
                  <a:cubicBezTo>
                    <a:pt x="526" y="370"/>
                    <a:pt x="526" y="345"/>
                    <a:pt x="501" y="320"/>
                  </a:cubicBezTo>
                  <a:lnTo>
                    <a:pt x="50" y="19"/>
                  </a:lnTo>
                  <a:cubicBezTo>
                    <a:pt x="50" y="6"/>
                    <a:pt x="4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
            <p:cNvSpPr/>
            <p:nvPr/>
          </p:nvSpPr>
          <p:spPr>
            <a:xfrm>
              <a:off x="8822553" y="3893083"/>
              <a:ext cx="89537" cy="61070"/>
            </a:xfrm>
            <a:custGeom>
              <a:avLst/>
              <a:gdLst/>
              <a:ahLst/>
              <a:cxnLst/>
              <a:rect l="l" t="t" r="r" b="b"/>
              <a:pathLst>
                <a:path w="1104" h="753" extrusionOk="0">
                  <a:moveTo>
                    <a:pt x="26" y="0"/>
                  </a:moveTo>
                  <a:cubicBezTo>
                    <a:pt x="0" y="25"/>
                    <a:pt x="0" y="50"/>
                    <a:pt x="26" y="50"/>
                  </a:cubicBezTo>
                  <a:cubicBezTo>
                    <a:pt x="201" y="251"/>
                    <a:pt x="803" y="652"/>
                    <a:pt x="1053" y="752"/>
                  </a:cubicBezTo>
                  <a:lnTo>
                    <a:pt x="1078" y="752"/>
                  </a:lnTo>
                  <a:cubicBezTo>
                    <a:pt x="1078" y="752"/>
                    <a:pt x="1103" y="752"/>
                    <a:pt x="1103" y="727"/>
                  </a:cubicBezTo>
                  <a:cubicBezTo>
                    <a:pt x="1103" y="702"/>
                    <a:pt x="1103" y="702"/>
                    <a:pt x="1078" y="677"/>
                  </a:cubicBezTo>
                  <a:cubicBezTo>
                    <a:pt x="828" y="577"/>
                    <a:pt x="251"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
            <p:cNvSpPr/>
            <p:nvPr/>
          </p:nvSpPr>
          <p:spPr>
            <a:xfrm>
              <a:off x="8822553" y="3917981"/>
              <a:ext cx="63098" cy="46310"/>
            </a:xfrm>
            <a:custGeom>
              <a:avLst/>
              <a:gdLst/>
              <a:ahLst/>
              <a:cxnLst/>
              <a:rect l="l" t="t" r="r" b="b"/>
              <a:pathLst>
                <a:path w="778" h="571" extrusionOk="0">
                  <a:moveTo>
                    <a:pt x="41" y="0"/>
                  </a:moveTo>
                  <a:cubicBezTo>
                    <a:pt x="32" y="0"/>
                    <a:pt x="26" y="7"/>
                    <a:pt x="26" y="19"/>
                  </a:cubicBezTo>
                  <a:cubicBezTo>
                    <a:pt x="0" y="19"/>
                    <a:pt x="0" y="44"/>
                    <a:pt x="26" y="69"/>
                  </a:cubicBezTo>
                  <a:cubicBezTo>
                    <a:pt x="151" y="245"/>
                    <a:pt x="577" y="495"/>
                    <a:pt x="727" y="570"/>
                  </a:cubicBezTo>
                  <a:lnTo>
                    <a:pt x="752" y="570"/>
                  </a:lnTo>
                  <a:cubicBezTo>
                    <a:pt x="752" y="570"/>
                    <a:pt x="777" y="570"/>
                    <a:pt x="777" y="545"/>
                  </a:cubicBezTo>
                  <a:cubicBezTo>
                    <a:pt x="777" y="545"/>
                    <a:pt x="777" y="520"/>
                    <a:pt x="752" y="495"/>
                  </a:cubicBezTo>
                  <a:cubicBezTo>
                    <a:pt x="552" y="395"/>
                    <a:pt x="201" y="169"/>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
            <p:cNvSpPr/>
            <p:nvPr/>
          </p:nvSpPr>
          <p:spPr>
            <a:xfrm>
              <a:off x="8816470" y="3938257"/>
              <a:ext cx="36658" cy="36172"/>
            </a:xfrm>
            <a:custGeom>
              <a:avLst/>
              <a:gdLst/>
              <a:ahLst/>
              <a:cxnLst/>
              <a:rect l="l" t="t" r="r" b="b"/>
              <a:pathLst>
                <a:path w="452" h="446" extrusionOk="0">
                  <a:moveTo>
                    <a:pt x="35" y="1"/>
                  </a:moveTo>
                  <a:cubicBezTo>
                    <a:pt x="25" y="1"/>
                    <a:pt x="13" y="7"/>
                    <a:pt x="0" y="20"/>
                  </a:cubicBezTo>
                  <a:cubicBezTo>
                    <a:pt x="0" y="20"/>
                    <a:pt x="0" y="45"/>
                    <a:pt x="0" y="70"/>
                  </a:cubicBezTo>
                  <a:cubicBezTo>
                    <a:pt x="126" y="195"/>
                    <a:pt x="251" y="320"/>
                    <a:pt x="401" y="421"/>
                  </a:cubicBezTo>
                  <a:cubicBezTo>
                    <a:pt x="401" y="446"/>
                    <a:pt x="426" y="446"/>
                    <a:pt x="426" y="446"/>
                  </a:cubicBezTo>
                  <a:cubicBezTo>
                    <a:pt x="426" y="446"/>
                    <a:pt x="451" y="446"/>
                    <a:pt x="451" y="421"/>
                  </a:cubicBezTo>
                  <a:cubicBezTo>
                    <a:pt x="451" y="421"/>
                    <a:pt x="451" y="396"/>
                    <a:pt x="451" y="371"/>
                  </a:cubicBezTo>
                  <a:cubicBezTo>
                    <a:pt x="301" y="270"/>
                    <a:pt x="176" y="145"/>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
            <p:cNvSpPr/>
            <p:nvPr/>
          </p:nvSpPr>
          <p:spPr>
            <a:xfrm>
              <a:off x="8804224" y="3960154"/>
              <a:ext cx="34631" cy="28548"/>
            </a:xfrm>
            <a:custGeom>
              <a:avLst/>
              <a:gdLst/>
              <a:ahLst/>
              <a:cxnLst/>
              <a:rect l="l" t="t" r="r" b="b"/>
              <a:pathLst>
                <a:path w="427" h="352" extrusionOk="0">
                  <a:moveTo>
                    <a:pt x="26" y="0"/>
                  </a:moveTo>
                  <a:cubicBezTo>
                    <a:pt x="1" y="25"/>
                    <a:pt x="1" y="50"/>
                    <a:pt x="26" y="50"/>
                  </a:cubicBezTo>
                  <a:cubicBezTo>
                    <a:pt x="126" y="151"/>
                    <a:pt x="252" y="251"/>
                    <a:pt x="377" y="326"/>
                  </a:cubicBezTo>
                  <a:cubicBezTo>
                    <a:pt x="377" y="326"/>
                    <a:pt x="402" y="351"/>
                    <a:pt x="402" y="351"/>
                  </a:cubicBezTo>
                  <a:cubicBezTo>
                    <a:pt x="402" y="351"/>
                    <a:pt x="427" y="326"/>
                    <a:pt x="427" y="326"/>
                  </a:cubicBezTo>
                  <a:cubicBezTo>
                    <a:pt x="427" y="301"/>
                    <a:pt x="427" y="276"/>
                    <a:pt x="427" y="276"/>
                  </a:cubicBezTo>
                  <a:cubicBezTo>
                    <a:pt x="277" y="201"/>
                    <a:pt x="176" y="1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
            <p:cNvSpPr/>
            <p:nvPr/>
          </p:nvSpPr>
          <p:spPr>
            <a:xfrm>
              <a:off x="8844937" y="3743125"/>
              <a:ext cx="91484" cy="80940"/>
            </a:xfrm>
            <a:custGeom>
              <a:avLst/>
              <a:gdLst/>
              <a:ahLst/>
              <a:cxnLst/>
              <a:rect l="l" t="t" r="r" b="b"/>
              <a:pathLst>
                <a:path w="1128" h="998" extrusionOk="0">
                  <a:moveTo>
                    <a:pt x="35" y="1"/>
                  </a:moveTo>
                  <a:cubicBezTo>
                    <a:pt x="25" y="1"/>
                    <a:pt x="13" y="7"/>
                    <a:pt x="0" y="20"/>
                  </a:cubicBezTo>
                  <a:cubicBezTo>
                    <a:pt x="0" y="20"/>
                    <a:pt x="0" y="45"/>
                    <a:pt x="0" y="70"/>
                  </a:cubicBezTo>
                  <a:cubicBezTo>
                    <a:pt x="351" y="396"/>
                    <a:pt x="702" y="696"/>
                    <a:pt x="1078" y="997"/>
                  </a:cubicBezTo>
                  <a:lnTo>
                    <a:pt x="1128" y="997"/>
                  </a:lnTo>
                  <a:cubicBezTo>
                    <a:pt x="1128" y="972"/>
                    <a:pt x="1128" y="947"/>
                    <a:pt x="1128" y="947"/>
                  </a:cubicBezTo>
                  <a:cubicBezTo>
                    <a:pt x="752" y="646"/>
                    <a:pt x="401" y="320"/>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
            <p:cNvSpPr/>
            <p:nvPr/>
          </p:nvSpPr>
          <p:spPr>
            <a:xfrm>
              <a:off x="9377454" y="3767537"/>
              <a:ext cx="140307" cy="121573"/>
            </a:xfrm>
            <a:custGeom>
              <a:avLst/>
              <a:gdLst/>
              <a:ahLst/>
              <a:cxnLst/>
              <a:rect l="l" t="t" r="r" b="b"/>
              <a:pathLst>
                <a:path w="1730" h="1499" extrusionOk="0">
                  <a:moveTo>
                    <a:pt x="51" y="1"/>
                  </a:moveTo>
                  <a:cubicBezTo>
                    <a:pt x="44" y="1"/>
                    <a:pt x="38" y="7"/>
                    <a:pt x="26" y="19"/>
                  </a:cubicBezTo>
                  <a:cubicBezTo>
                    <a:pt x="1" y="19"/>
                    <a:pt x="1" y="45"/>
                    <a:pt x="26" y="70"/>
                  </a:cubicBezTo>
                  <a:cubicBezTo>
                    <a:pt x="552" y="571"/>
                    <a:pt x="1103" y="1047"/>
                    <a:pt x="1655" y="1473"/>
                  </a:cubicBezTo>
                  <a:cubicBezTo>
                    <a:pt x="1655" y="1473"/>
                    <a:pt x="1680" y="1498"/>
                    <a:pt x="1680" y="1498"/>
                  </a:cubicBezTo>
                  <a:cubicBezTo>
                    <a:pt x="1705" y="1498"/>
                    <a:pt x="1705" y="1473"/>
                    <a:pt x="1705" y="1473"/>
                  </a:cubicBezTo>
                  <a:cubicBezTo>
                    <a:pt x="1730" y="1448"/>
                    <a:pt x="1730" y="1423"/>
                    <a:pt x="1705" y="1423"/>
                  </a:cubicBezTo>
                  <a:cubicBezTo>
                    <a:pt x="1128" y="997"/>
                    <a:pt x="577" y="521"/>
                    <a:pt x="76" y="19"/>
                  </a:cubicBezTo>
                  <a:cubicBezTo>
                    <a:pt x="63" y="7"/>
                    <a:pt x="57"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
            <p:cNvSpPr/>
            <p:nvPr/>
          </p:nvSpPr>
          <p:spPr>
            <a:xfrm>
              <a:off x="9367316" y="3789435"/>
              <a:ext cx="132197" cy="111840"/>
            </a:xfrm>
            <a:custGeom>
              <a:avLst/>
              <a:gdLst/>
              <a:ahLst/>
              <a:cxnLst/>
              <a:rect l="l" t="t" r="r" b="b"/>
              <a:pathLst>
                <a:path w="1630" h="1379" extrusionOk="0">
                  <a:moveTo>
                    <a:pt x="0" y="0"/>
                  </a:moveTo>
                  <a:cubicBezTo>
                    <a:pt x="0" y="25"/>
                    <a:pt x="0" y="50"/>
                    <a:pt x="0" y="50"/>
                  </a:cubicBezTo>
                  <a:cubicBezTo>
                    <a:pt x="477" y="551"/>
                    <a:pt x="1003" y="978"/>
                    <a:pt x="1579" y="1379"/>
                  </a:cubicBezTo>
                  <a:lnTo>
                    <a:pt x="1604" y="1379"/>
                  </a:lnTo>
                  <a:cubicBezTo>
                    <a:pt x="1604" y="1379"/>
                    <a:pt x="1629" y="1379"/>
                    <a:pt x="1629" y="1353"/>
                  </a:cubicBezTo>
                  <a:cubicBezTo>
                    <a:pt x="1629" y="1353"/>
                    <a:pt x="1629" y="1328"/>
                    <a:pt x="1604" y="1303"/>
                  </a:cubicBezTo>
                  <a:cubicBezTo>
                    <a:pt x="1053" y="927"/>
                    <a:pt x="527" y="50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
            <p:cNvSpPr/>
            <p:nvPr/>
          </p:nvSpPr>
          <p:spPr>
            <a:xfrm>
              <a:off x="9342905" y="3793976"/>
              <a:ext cx="134225" cy="109326"/>
            </a:xfrm>
            <a:custGeom>
              <a:avLst/>
              <a:gdLst/>
              <a:ahLst/>
              <a:cxnLst/>
              <a:rect l="l" t="t" r="r" b="b"/>
              <a:pathLst>
                <a:path w="1655" h="1348" extrusionOk="0">
                  <a:moveTo>
                    <a:pt x="35" y="0"/>
                  </a:moveTo>
                  <a:cubicBezTo>
                    <a:pt x="26" y="0"/>
                    <a:pt x="13" y="7"/>
                    <a:pt x="1" y="19"/>
                  </a:cubicBezTo>
                  <a:cubicBezTo>
                    <a:pt x="1" y="19"/>
                    <a:pt x="1" y="44"/>
                    <a:pt x="1" y="69"/>
                  </a:cubicBezTo>
                  <a:cubicBezTo>
                    <a:pt x="477" y="546"/>
                    <a:pt x="1028" y="972"/>
                    <a:pt x="1605" y="1348"/>
                  </a:cubicBezTo>
                  <a:lnTo>
                    <a:pt x="1630" y="1348"/>
                  </a:lnTo>
                  <a:cubicBezTo>
                    <a:pt x="1630" y="1348"/>
                    <a:pt x="1655" y="1348"/>
                    <a:pt x="1655" y="1323"/>
                  </a:cubicBezTo>
                  <a:cubicBezTo>
                    <a:pt x="1655" y="1323"/>
                    <a:pt x="1655" y="1297"/>
                    <a:pt x="1630" y="1272"/>
                  </a:cubicBezTo>
                  <a:cubicBezTo>
                    <a:pt x="1078" y="922"/>
                    <a:pt x="527" y="495"/>
                    <a:pt x="51" y="19"/>
                  </a:cubicBezTo>
                  <a:cubicBezTo>
                    <a:pt x="51"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
            <p:cNvSpPr/>
            <p:nvPr/>
          </p:nvSpPr>
          <p:spPr>
            <a:xfrm>
              <a:off x="9316465" y="3795517"/>
              <a:ext cx="122059" cy="107785"/>
            </a:xfrm>
            <a:custGeom>
              <a:avLst/>
              <a:gdLst/>
              <a:ahLst/>
              <a:cxnLst/>
              <a:rect l="l" t="t" r="r" b="b"/>
              <a:pathLst>
                <a:path w="1505" h="1329" extrusionOk="0">
                  <a:moveTo>
                    <a:pt x="1" y="0"/>
                  </a:moveTo>
                  <a:cubicBezTo>
                    <a:pt x="1" y="25"/>
                    <a:pt x="1" y="50"/>
                    <a:pt x="1" y="50"/>
                  </a:cubicBezTo>
                  <a:cubicBezTo>
                    <a:pt x="427" y="527"/>
                    <a:pt x="903" y="953"/>
                    <a:pt x="1429" y="1329"/>
                  </a:cubicBezTo>
                  <a:lnTo>
                    <a:pt x="1454" y="1329"/>
                  </a:lnTo>
                  <a:cubicBezTo>
                    <a:pt x="1479" y="1329"/>
                    <a:pt x="1479" y="1329"/>
                    <a:pt x="1479" y="1304"/>
                  </a:cubicBezTo>
                  <a:cubicBezTo>
                    <a:pt x="1505" y="1304"/>
                    <a:pt x="1505" y="1278"/>
                    <a:pt x="1479" y="1253"/>
                  </a:cubicBezTo>
                  <a:cubicBezTo>
                    <a:pt x="953" y="903"/>
                    <a:pt x="477" y="476"/>
                    <a:pt x="51"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
            <p:cNvSpPr/>
            <p:nvPr/>
          </p:nvSpPr>
          <p:spPr>
            <a:xfrm>
              <a:off x="9275833" y="3791462"/>
              <a:ext cx="130170" cy="107785"/>
            </a:xfrm>
            <a:custGeom>
              <a:avLst/>
              <a:gdLst/>
              <a:ahLst/>
              <a:cxnLst/>
              <a:rect l="l" t="t" r="r" b="b"/>
              <a:pathLst>
                <a:path w="1605" h="1329" extrusionOk="0">
                  <a:moveTo>
                    <a:pt x="0" y="0"/>
                  </a:moveTo>
                  <a:cubicBezTo>
                    <a:pt x="0" y="25"/>
                    <a:pt x="0" y="50"/>
                    <a:pt x="0" y="50"/>
                  </a:cubicBezTo>
                  <a:cubicBezTo>
                    <a:pt x="276" y="301"/>
                    <a:pt x="527" y="552"/>
                    <a:pt x="803" y="777"/>
                  </a:cubicBezTo>
                  <a:cubicBezTo>
                    <a:pt x="1003" y="978"/>
                    <a:pt x="1254" y="1203"/>
                    <a:pt x="1554" y="1328"/>
                  </a:cubicBezTo>
                  <a:lnTo>
                    <a:pt x="1579" y="1328"/>
                  </a:lnTo>
                  <a:cubicBezTo>
                    <a:pt x="1579" y="1328"/>
                    <a:pt x="1605" y="1303"/>
                    <a:pt x="1605" y="1303"/>
                  </a:cubicBezTo>
                  <a:cubicBezTo>
                    <a:pt x="1605" y="1278"/>
                    <a:pt x="1605" y="1253"/>
                    <a:pt x="1579" y="1253"/>
                  </a:cubicBezTo>
                  <a:cubicBezTo>
                    <a:pt x="1279" y="1153"/>
                    <a:pt x="1053" y="927"/>
                    <a:pt x="828" y="727"/>
                  </a:cubicBezTo>
                  <a:cubicBezTo>
                    <a:pt x="577" y="501"/>
                    <a:pt x="301" y="2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
            <p:cNvSpPr/>
            <p:nvPr/>
          </p:nvSpPr>
          <p:spPr>
            <a:xfrm>
              <a:off x="9275833" y="3821956"/>
              <a:ext cx="122059" cy="99675"/>
            </a:xfrm>
            <a:custGeom>
              <a:avLst/>
              <a:gdLst/>
              <a:ahLst/>
              <a:cxnLst/>
              <a:rect l="l" t="t" r="r" b="b"/>
              <a:pathLst>
                <a:path w="1505" h="1229" extrusionOk="0">
                  <a:moveTo>
                    <a:pt x="26" y="0"/>
                  </a:moveTo>
                  <a:cubicBezTo>
                    <a:pt x="0" y="25"/>
                    <a:pt x="0" y="50"/>
                    <a:pt x="0" y="50"/>
                  </a:cubicBezTo>
                  <a:cubicBezTo>
                    <a:pt x="427" y="501"/>
                    <a:pt x="903" y="902"/>
                    <a:pt x="1429" y="1228"/>
                  </a:cubicBezTo>
                  <a:lnTo>
                    <a:pt x="1479" y="1228"/>
                  </a:lnTo>
                  <a:cubicBezTo>
                    <a:pt x="1504" y="1203"/>
                    <a:pt x="1479" y="1178"/>
                    <a:pt x="1479" y="1178"/>
                  </a:cubicBezTo>
                  <a:cubicBezTo>
                    <a:pt x="953" y="852"/>
                    <a:pt x="477" y="4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
            <p:cNvSpPr/>
            <p:nvPr/>
          </p:nvSpPr>
          <p:spPr>
            <a:xfrm>
              <a:off x="9265695" y="3844260"/>
              <a:ext cx="87428" cy="79399"/>
            </a:xfrm>
            <a:custGeom>
              <a:avLst/>
              <a:gdLst/>
              <a:ahLst/>
              <a:cxnLst/>
              <a:rect l="l" t="t" r="r" b="b"/>
              <a:pathLst>
                <a:path w="1078" h="979" extrusionOk="0">
                  <a:moveTo>
                    <a:pt x="0" y="1"/>
                  </a:moveTo>
                  <a:cubicBezTo>
                    <a:pt x="0" y="26"/>
                    <a:pt x="0" y="51"/>
                    <a:pt x="0" y="51"/>
                  </a:cubicBezTo>
                  <a:cubicBezTo>
                    <a:pt x="301" y="402"/>
                    <a:pt x="627" y="703"/>
                    <a:pt x="1003" y="953"/>
                  </a:cubicBezTo>
                  <a:cubicBezTo>
                    <a:pt x="1028" y="978"/>
                    <a:pt x="1028" y="978"/>
                    <a:pt x="1028" y="978"/>
                  </a:cubicBezTo>
                  <a:cubicBezTo>
                    <a:pt x="1053" y="978"/>
                    <a:pt x="1053" y="953"/>
                    <a:pt x="1053" y="953"/>
                  </a:cubicBezTo>
                  <a:cubicBezTo>
                    <a:pt x="1078" y="928"/>
                    <a:pt x="1078" y="928"/>
                    <a:pt x="1053" y="903"/>
                  </a:cubicBezTo>
                  <a:cubicBezTo>
                    <a:pt x="677" y="652"/>
                    <a:pt x="351" y="352"/>
                    <a:pt x="50" y="26"/>
                  </a:cubicBezTo>
                  <a:cubicBezTo>
                    <a:pt x="50" y="1"/>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
            <p:cNvSpPr/>
            <p:nvPr/>
          </p:nvSpPr>
          <p:spPr>
            <a:xfrm>
              <a:off x="9245339" y="3850910"/>
              <a:ext cx="77291" cy="72749"/>
            </a:xfrm>
            <a:custGeom>
              <a:avLst/>
              <a:gdLst/>
              <a:ahLst/>
              <a:cxnLst/>
              <a:rect l="l" t="t" r="r" b="b"/>
              <a:pathLst>
                <a:path w="953" h="897" extrusionOk="0">
                  <a:moveTo>
                    <a:pt x="41" y="0"/>
                  </a:moveTo>
                  <a:cubicBezTo>
                    <a:pt x="32" y="0"/>
                    <a:pt x="26" y="7"/>
                    <a:pt x="26" y="19"/>
                  </a:cubicBezTo>
                  <a:cubicBezTo>
                    <a:pt x="1" y="19"/>
                    <a:pt x="1" y="44"/>
                    <a:pt x="1" y="44"/>
                  </a:cubicBezTo>
                  <a:cubicBezTo>
                    <a:pt x="201" y="420"/>
                    <a:pt x="577" y="671"/>
                    <a:pt x="878" y="896"/>
                  </a:cubicBezTo>
                  <a:lnTo>
                    <a:pt x="903" y="896"/>
                  </a:lnTo>
                  <a:cubicBezTo>
                    <a:pt x="928" y="896"/>
                    <a:pt x="928" y="896"/>
                    <a:pt x="928" y="871"/>
                  </a:cubicBezTo>
                  <a:cubicBezTo>
                    <a:pt x="953" y="871"/>
                    <a:pt x="953" y="846"/>
                    <a:pt x="928" y="821"/>
                  </a:cubicBezTo>
                  <a:cubicBezTo>
                    <a:pt x="602" y="621"/>
                    <a:pt x="251" y="3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
            <p:cNvSpPr/>
            <p:nvPr/>
          </p:nvSpPr>
          <p:spPr>
            <a:xfrm>
              <a:off x="9806323" y="3441831"/>
              <a:ext cx="130170" cy="109813"/>
            </a:xfrm>
            <a:custGeom>
              <a:avLst/>
              <a:gdLst/>
              <a:ahLst/>
              <a:cxnLst/>
              <a:rect l="l" t="t" r="r" b="b"/>
              <a:pathLst>
                <a:path w="1605" h="1354" extrusionOk="0">
                  <a:moveTo>
                    <a:pt x="26" y="0"/>
                  </a:moveTo>
                  <a:cubicBezTo>
                    <a:pt x="1" y="25"/>
                    <a:pt x="1" y="50"/>
                    <a:pt x="26" y="50"/>
                  </a:cubicBezTo>
                  <a:cubicBezTo>
                    <a:pt x="502" y="527"/>
                    <a:pt x="1003" y="953"/>
                    <a:pt x="1530" y="1354"/>
                  </a:cubicBezTo>
                  <a:lnTo>
                    <a:pt x="1580" y="1354"/>
                  </a:lnTo>
                  <a:cubicBezTo>
                    <a:pt x="1605" y="1329"/>
                    <a:pt x="1605" y="1304"/>
                    <a:pt x="1580" y="1304"/>
                  </a:cubicBezTo>
                  <a:cubicBezTo>
                    <a:pt x="1054" y="903"/>
                    <a:pt x="552" y="47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
            <p:cNvSpPr/>
            <p:nvPr/>
          </p:nvSpPr>
          <p:spPr>
            <a:xfrm>
              <a:off x="9794157" y="3458619"/>
              <a:ext cx="122059" cy="107299"/>
            </a:xfrm>
            <a:custGeom>
              <a:avLst/>
              <a:gdLst/>
              <a:ahLst/>
              <a:cxnLst/>
              <a:rect l="l" t="t" r="r" b="b"/>
              <a:pathLst>
                <a:path w="1505" h="1323" extrusionOk="0">
                  <a:moveTo>
                    <a:pt x="51" y="0"/>
                  </a:moveTo>
                  <a:cubicBezTo>
                    <a:pt x="44" y="0"/>
                    <a:pt x="38" y="6"/>
                    <a:pt x="26" y="19"/>
                  </a:cubicBezTo>
                  <a:cubicBezTo>
                    <a:pt x="1" y="44"/>
                    <a:pt x="26" y="44"/>
                    <a:pt x="26" y="69"/>
                  </a:cubicBezTo>
                  <a:cubicBezTo>
                    <a:pt x="477" y="495"/>
                    <a:pt x="953" y="921"/>
                    <a:pt x="1429" y="1322"/>
                  </a:cubicBezTo>
                  <a:lnTo>
                    <a:pt x="1479" y="1322"/>
                  </a:lnTo>
                  <a:cubicBezTo>
                    <a:pt x="1504" y="1297"/>
                    <a:pt x="1504" y="1272"/>
                    <a:pt x="1479" y="1272"/>
                  </a:cubicBezTo>
                  <a:cubicBezTo>
                    <a:pt x="1003" y="871"/>
                    <a:pt x="527" y="445"/>
                    <a:pt x="76" y="19"/>
                  </a:cubicBezTo>
                  <a:cubicBezTo>
                    <a:pt x="63" y="6"/>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
            <p:cNvSpPr/>
            <p:nvPr/>
          </p:nvSpPr>
          <p:spPr>
            <a:xfrm>
              <a:off x="9794157" y="3496737"/>
              <a:ext cx="124087" cy="97647"/>
            </a:xfrm>
            <a:custGeom>
              <a:avLst/>
              <a:gdLst/>
              <a:ahLst/>
              <a:cxnLst/>
              <a:rect l="l" t="t" r="r" b="b"/>
              <a:pathLst>
                <a:path w="1530" h="1204" extrusionOk="0">
                  <a:moveTo>
                    <a:pt x="1" y="0"/>
                  </a:moveTo>
                  <a:cubicBezTo>
                    <a:pt x="1" y="25"/>
                    <a:pt x="1" y="50"/>
                    <a:pt x="26" y="50"/>
                  </a:cubicBezTo>
                  <a:cubicBezTo>
                    <a:pt x="477" y="451"/>
                    <a:pt x="953" y="852"/>
                    <a:pt x="1454" y="1178"/>
                  </a:cubicBezTo>
                  <a:cubicBezTo>
                    <a:pt x="1479" y="1203"/>
                    <a:pt x="1479" y="1203"/>
                    <a:pt x="1479" y="1203"/>
                  </a:cubicBezTo>
                  <a:cubicBezTo>
                    <a:pt x="1504" y="1203"/>
                    <a:pt x="1504" y="1178"/>
                    <a:pt x="1504" y="1178"/>
                  </a:cubicBezTo>
                  <a:cubicBezTo>
                    <a:pt x="1529" y="1153"/>
                    <a:pt x="1529" y="1128"/>
                    <a:pt x="1504" y="1128"/>
                  </a:cubicBezTo>
                  <a:cubicBezTo>
                    <a:pt x="1003" y="777"/>
                    <a:pt x="502"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
            <p:cNvSpPr/>
            <p:nvPr/>
          </p:nvSpPr>
          <p:spPr>
            <a:xfrm>
              <a:off x="9775828" y="3504848"/>
              <a:ext cx="120032" cy="101703"/>
            </a:xfrm>
            <a:custGeom>
              <a:avLst/>
              <a:gdLst/>
              <a:ahLst/>
              <a:cxnLst/>
              <a:rect l="l" t="t" r="r" b="b"/>
              <a:pathLst>
                <a:path w="1480" h="1254" extrusionOk="0">
                  <a:moveTo>
                    <a:pt x="26" y="0"/>
                  </a:moveTo>
                  <a:cubicBezTo>
                    <a:pt x="26" y="25"/>
                    <a:pt x="1" y="50"/>
                    <a:pt x="26" y="50"/>
                  </a:cubicBezTo>
                  <a:cubicBezTo>
                    <a:pt x="427" y="527"/>
                    <a:pt x="903" y="928"/>
                    <a:pt x="1430" y="1253"/>
                  </a:cubicBezTo>
                  <a:lnTo>
                    <a:pt x="1455" y="1253"/>
                  </a:lnTo>
                  <a:cubicBezTo>
                    <a:pt x="1455" y="1253"/>
                    <a:pt x="1480" y="1253"/>
                    <a:pt x="1480" y="1228"/>
                  </a:cubicBezTo>
                  <a:cubicBezTo>
                    <a:pt x="1480" y="1228"/>
                    <a:pt x="1480" y="1203"/>
                    <a:pt x="1480" y="1178"/>
                  </a:cubicBezTo>
                  <a:cubicBezTo>
                    <a:pt x="928" y="877"/>
                    <a:pt x="477" y="4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
            <p:cNvSpPr/>
            <p:nvPr/>
          </p:nvSpPr>
          <p:spPr>
            <a:xfrm>
              <a:off x="9757580" y="3517499"/>
              <a:ext cx="120032" cy="105271"/>
            </a:xfrm>
            <a:custGeom>
              <a:avLst/>
              <a:gdLst/>
              <a:ahLst/>
              <a:cxnLst/>
              <a:rect l="l" t="t" r="r" b="b"/>
              <a:pathLst>
                <a:path w="1480" h="1298" extrusionOk="0">
                  <a:moveTo>
                    <a:pt x="41" y="1"/>
                  </a:moveTo>
                  <a:cubicBezTo>
                    <a:pt x="32" y="1"/>
                    <a:pt x="25" y="7"/>
                    <a:pt x="25" y="20"/>
                  </a:cubicBezTo>
                  <a:cubicBezTo>
                    <a:pt x="0" y="20"/>
                    <a:pt x="0" y="45"/>
                    <a:pt x="25" y="70"/>
                  </a:cubicBezTo>
                  <a:cubicBezTo>
                    <a:pt x="452" y="496"/>
                    <a:pt x="928" y="922"/>
                    <a:pt x="1404" y="1273"/>
                  </a:cubicBezTo>
                  <a:cubicBezTo>
                    <a:pt x="1429" y="1273"/>
                    <a:pt x="1429" y="1298"/>
                    <a:pt x="1429" y="1298"/>
                  </a:cubicBezTo>
                  <a:cubicBezTo>
                    <a:pt x="1454" y="1298"/>
                    <a:pt x="1454" y="1273"/>
                    <a:pt x="1454" y="1273"/>
                  </a:cubicBezTo>
                  <a:cubicBezTo>
                    <a:pt x="1479" y="1248"/>
                    <a:pt x="1479" y="1248"/>
                    <a:pt x="1454" y="1223"/>
                  </a:cubicBezTo>
                  <a:cubicBezTo>
                    <a:pt x="978" y="847"/>
                    <a:pt x="502" y="446"/>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
            <p:cNvSpPr/>
            <p:nvPr/>
          </p:nvSpPr>
          <p:spPr>
            <a:xfrm>
              <a:off x="9745334" y="3537369"/>
              <a:ext cx="128142" cy="105758"/>
            </a:xfrm>
            <a:custGeom>
              <a:avLst/>
              <a:gdLst/>
              <a:ahLst/>
              <a:cxnLst/>
              <a:rect l="l" t="t" r="r" b="b"/>
              <a:pathLst>
                <a:path w="1580" h="1304" extrusionOk="0">
                  <a:moveTo>
                    <a:pt x="76" y="0"/>
                  </a:moveTo>
                  <a:cubicBezTo>
                    <a:pt x="51" y="0"/>
                    <a:pt x="26" y="0"/>
                    <a:pt x="26" y="25"/>
                  </a:cubicBezTo>
                  <a:cubicBezTo>
                    <a:pt x="1" y="25"/>
                    <a:pt x="1" y="50"/>
                    <a:pt x="26" y="50"/>
                  </a:cubicBezTo>
                  <a:cubicBezTo>
                    <a:pt x="252" y="226"/>
                    <a:pt x="452" y="426"/>
                    <a:pt x="628" y="602"/>
                  </a:cubicBezTo>
                  <a:cubicBezTo>
                    <a:pt x="903" y="852"/>
                    <a:pt x="1179" y="1128"/>
                    <a:pt x="1505" y="1304"/>
                  </a:cubicBezTo>
                  <a:lnTo>
                    <a:pt x="1555" y="1304"/>
                  </a:lnTo>
                  <a:cubicBezTo>
                    <a:pt x="1580" y="1279"/>
                    <a:pt x="1555" y="1253"/>
                    <a:pt x="1555" y="1253"/>
                  </a:cubicBezTo>
                  <a:cubicBezTo>
                    <a:pt x="1229" y="1078"/>
                    <a:pt x="953" y="802"/>
                    <a:pt x="678" y="552"/>
                  </a:cubicBezTo>
                  <a:cubicBezTo>
                    <a:pt x="502" y="351"/>
                    <a:pt x="302" y="1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
            <p:cNvSpPr/>
            <p:nvPr/>
          </p:nvSpPr>
          <p:spPr>
            <a:xfrm>
              <a:off x="9727086" y="3552130"/>
              <a:ext cx="113868" cy="105271"/>
            </a:xfrm>
            <a:custGeom>
              <a:avLst/>
              <a:gdLst/>
              <a:ahLst/>
              <a:cxnLst/>
              <a:rect l="l" t="t" r="r" b="b"/>
              <a:pathLst>
                <a:path w="1404" h="1298" extrusionOk="0">
                  <a:moveTo>
                    <a:pt x="35" y="0"/>
                  </a:moveTo>
                  <a:cubicBezTo>
                    <a:pt x="25" y="0"/>
                    <a:pt x="13" y="6"/>
                    <a:pt x="0" y="19"/>
                  </a:cubicBezTo>
                  <a:cubicBezTo>
                    <a:pt x="0" y="19"/>
                    <a:pt x="0" y="44"/>
                    <a:pt x="0" y="69"/>
                  </a:cubicBezTo>
                  <a:cubicBezTo>
                    <a:pt x="401" y="520"/>
                    <a:pt x="853" y="921"/>
                    <a:pt x="1354" y="1297"/>
                  </a:cubicBezTo>
                  <a:lnTo>
                    <a:pt x="1379" y="1297"/>
                  </a:lnTo>
                  <a:cubicBezTo>
                    <a:pt x="1379" y="1297"/>
                    <a:pt x="1404" y="1297"/>
                    <a:pt x="1404" y="1272"/>
                  </a:cubicBezTo>
                  <a:cubicBezTo>
                    <a:pt x="1404" y="1272"/>
                    <a:pt x="1404" y="1247"/>
                    <a:pt x="1404" y="1222"/>
                  </a:cubicBezTo>
                  <a:cubicBezTo>
                    <a:pt x="903" y="871"/>
                    <a:pt x="452" y="470"/>
                    <a:pt x="51" y="19"/>
                  </a:cubicBezTo>
                  <a:cubicBezTo>
                    <a:pt x="51" y="6"/>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
            <p:cNvSpPr/>
            <p:nvPr/>
          </p:nvSpPr>
          <p:spPr>
            <a:xfrm>
              <a:off x="9714920" y="3564944"/>
              <a:ext cx="115895" cy="110705"/>
            </a:xfrm>
            <a:custGeom>
              <a:avLst/>
              <a:gdLst/>
              <a:ahLst/>
              <a:cxnLst/>
              <a:rect l="l" t="t" r="r" b="b"/>
              <a:pathLst>
                <a:path w="1429" h="1365" extrusionOk="0">
                  <a:moveTo>
                    <a:pt x="49" y="0"/>
                  </a:moveTo>
                  <a:cubicBezTo>
                    <a:pt x="42" y="0"/>
                    <a:pt x="33" y="3"/>
                    <a:pt x="25" y="11"/>
                  </a:cubicBezTo>
                  <a:cubicBezTo>
                    <a:pt x="25" y="11"/>
                    <a:pt x="0" y="36"/>
                    <a:pt x="25" y="61"/>
                  </a:cubicBezTo>
                  <a:cubicBezTo>
                    <a:pt x="401" y="563"/>
                    <a:pt x="852" y="989"/>
                    <a:pt x="1379" y="1340"/>
                  </a:cubicBezTo>
                  <a:cubicBezTo>
                    <a:pt x="1379" y="1365"/>
                    <a:pt x="1404" y="1365"/>
                    <a:pt x="1404" y="1365"/>
                  </a:cubicBezTo>
                  <a:cubicBezTo>
                    <a:pt x="1404" y="1365"/>
                    <a:pt x="1429" y="1340"/>
                    <a:pt x="1429" y="1340"/>
                  </a:cubicBezTo>
                  <a:cubicBezTo>
                    <a:pt x="1429" y="1314"/>
                    <a:pt x="1429" y="1314"/>
                    <a:pt x="1429" y="1289"/>
                  </a:cubicBezTo>
                  <a:cubicBezTo>
                    <a:pt x="902" y="939"/>
                    <a:pt x="451" y="5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
            <p:cNvSpPr/>
            <p:nvPr/>
          </p:nvSpPr>
          <p:spPr>
            <a:xfrm>
              <a:off x="9704702" y="3590167"/>
              <a:ext cx="132197" cy="109894"/>
            </a:xfrm>
            <a:custGeom>
              <a:avLst/>
              <a:gdLst/>
              <a:ahLst/>
              <a:cxnLst/>
              <a:rect l="l" t="t" r="r" b="b"/>
              <a:pathLst>
                <a:path w="1630" h="1355" extrusionOk="0">
                  <a:moveTo>
                    <a:pt x="1" y="1"/>
                  </a:moveTo>
                  <a:cubicBezTo>
                    <a:pt x="1" y="26"/>
                    <a:pt x="1" y="51"/>
                    <a:pt x="1" y="51"/>
                  </a:cubicBezTo>
                  <a:cubicBezTo>
                    <a:pt x="502" y="527"/>
                    <a:pt x="1003" y="953"/>
                    <a:pt x="1555" y="1354"/>
                  </a:cubicBezTo>
                  <a:lnTo>
                    <a:pt x="1580" y="1354"/>
                  </a:lnTo>
                  <a:cubicBezTo>
                    <a:pt x="1580" y="1354"/>
                    <a:pt x="1605" y="1354"/>
                    <a:pt x="1605" y="1329"/>
                  </a:cubicBezTo>
                  <a:cubicBezTo>
                    <a:pt x="1630" y="1329"/>
                    <a:pt x="1605" y="1304"/>
                    <a:pt x="1605" y="1279"/>
                  </a:cubicBezTo>
                  <a:cubicBezTo>
                    <a:pt x="1053" y="903"/>
                    <a:pt x="527" y="4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
            <p:cNvSpPr/>
            <p:nvPr/>
          </p:nvSpPr>
          <p:spPr>
            <a:xfrm>
              <a:off x="9692536" y="3604927"/>
              <a:ext cx="126114" cy="109326"/>
            </a:xfrm>
            <a:custGeom>
              <a:avLst/>
              <a:gdLst/>
              <a:ahLst/>
              <a:cxnLst/>
              <a:rect l="l" t="t" r="r" b="b"/>
              <a:pathLst>
                <a:path w="1555" h="1348" extrusionOk="0">
                  <a:moveTo>
                    <a:pt x="60" y="1"/>
                  </a:moveTo>
                  <a:cubicBezTo>
                    <a:pt x="50" y="1"/>
                    <a:pt x="38" y="7"/>
                    <a:pt x="25" y="19"/>
                  </a:cubicBezTo>
                  <a:cubicBezTo>
                    <a:pt x="0" y="19"/>
                    <a:pt x="0" y="44"/>
                    <a:pt x="25" y="70"/>
                  </a:cubicBezTo>
                  <a:cubicBezTo>
                    <a:pt x="401" y="621"/>
                    <a:pt x="903" y="1047"/>
                    <a:pt x="1504" y="1348"/>
                  </a:cubicBezTo>
                  <a:lnTo>
                    <a:pt x="1529" y="1348"/>
                  </a:lnTo>
                  <a:cubicBezTo>
                    <a:pt x="1529" y="1348"/>
                    <a:pt x="1554" y="1348"/>
                    <a:pt x="1554" y="1323"/>
                  </a:cubicBezTo>
                  <a:cubicBezTo>
                    <a:pt x="1554" y="1298"/>
                    <a:pt x="1554" y="1298"/>
                    <a:pt x="1529" y="1273"/>
                  </a:cubicBezTo>
                  <a:cubicBezTo>
                    <a:pt x="953" y="997"/>
                    <a:pt x="451" y="571"/>
                    <a:pt x="76" y="19"/>
                  </a:cubicBezTo>
                  <a:cubicBezTo>
                    <a:pt x="76" y="7"/>
                    <a:pt x="69"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
            <p:cNvSpPr/>
            <p:nvPr/>
          </p:nvSpPr>
          <p:spPr>
            <a:xfrm>
              <a:off x="9680290" y="3624797"/>
              <a:ext cx="122059" cy="111840"/>
            </a:xfrm>
            <a:custGeom>
              <a:avLst/>
              <a:gdLst/>
              <a:ahLst/>
              <a:cxnLst/>
              <a:rect l="l" t="t" r="r" b="b"/>
              <a:pathLst>
                <a:path w="1505" h="1379" extrusionOk="0">
                  <a:moveTo>
                    <a:pt x="1" y="0"/>
                  </a:moveTo>
                  <a:cubicBezTo>
                    <a:pt x="1" y="25"/>
                    <a:pt x="1" y="50"/>
                    <a:pt x="1" y="50"/>
                  </a:cubicBezTo>
                  <a:cubicBezTo>
                    <a:pt x="452" y="526"/>
                    <a:pt x="928" y="952"/>
                    <a:pt x="1430" y="1353"/>
                  </a:cubicBezTo>
                  <a:cubicBezTo>
                    <a:pt x="1430" y="1378"/>
                    <a:pt x="1455" y="1378"/>
                    <a:pt x="1455" y="1378"/>
                  </a:cubicBezTo>
                  <a:cubicBezTo>
                    <a:pt x="1455" y="1378"/>
                    <a:pt x="1480" y="1378"/>
                    <a:pt x="1480" y="1353"/>
                  </a:cubicBezTo>
                  <a:cubicBezTo>
                    <a:pt x="1505" y="1353"/>
                    <a:pt x="1505" y="1328"/>
                    <a:pt x="1480" y="1303"/>
                  </a:cubicBezTo>
                  <a:cubicBezTo>
                    <a:pt x="978" y="902"/>
                    <a:pt x="502" y="47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
            <p:cNvSpPr/>
            <p:nvPr/>
          </p:nvSpPr>
          <p:spPr>
            <a:xfrm>
              <a:off x="9666097" y="3648236"/>
              <a:ext cx="115977" cy="102595"/>
            </a:xfrm>
            <a:custGeom>
              <a:avLst/>
              <a:gdLst/>
              <a:ahLst/>
              <a:cxnLst/>
              <a:rect l="l" t="t" r="r" b="b"/>
              <a:pathLst>
                <a:path w="1430" h="1265" extrusionOk="0">
                  <a:moveTo>
                    <a:pt x="25" y="1"/>
                  </a:moveTo>
                  <a:cubicBezTo>
                    <a:pt x="17" y="1"/>
                    <a:pt x="9" y="3"/>
                    <a:pt x="1" y="12"/>
                  </a:cubicBezTo>
                  <a:cubicBezTo>
                    <a:pt x="1" y="12"/>
                    <a:pt x="1" y="37"/>
                    <a:pt x="1" y="62"/>
                  </a:cubicBezTo>
                  <a:cubicBezTo>
                    <a:pt x="402" y="538"/>
                    <a:pt x="853" y="939"/>
                    <a:pt x="1354" y="1240"/>
                  </a:cubicBezTo>
                  <a:cubicBezTo>
                    <a:pt x="1379" y="1265"/>
                    <a:pt x="1379" y="1265"/>
                    <a:pt x="1379" y="1265"/>
                  </a:cubicBezTo>
                  <a:cubicBezTo>
                    <a:pt x="1404" y="1265"/>
                    <a:pt x="1404" y="1240"/>
                    <a:pt x="1404" y="1240"/>
                  </a:cubicBezTo>
                  <a:cubicBezTo>
                    <a:pt x="1429" y="1215"/>
                    <a:pt x="1429" y="1190"/>
                    <a:pt x="1404" y="1190"/>
                  </a:cubicBezTo>
                  <a:cubicBezTo>
                    <a:pt x="903" y="864"/>
                    <a:pt x="452" y="488"/>
                    <a:pt x="51" y="12"/>
                  </a:cubicBezTo>
                  <a:cubicBezTo>
                    <a:pt x="51" y="12"/>
                    <a:pt x="4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
            <p:cNvSpPr/>
            <p:nvPr/>
          </p:nvSpPr>
          <p:spPr>
            <a:xfrm>
              <a:off x="9633575" y="3657806"/>
              <a:ext cx="132197" cy="109326"/>
            </a:xfrm>
            <a:custGeom>
              <a:avLst/>
              <a:gdLst/>
              <a:ahLst/>
              <a:cxnLst/>
              <a:rect l="l" t="t" r="r" b="b"/>
              <a:pathLst>
                <a:path w="1630" h="1348" extrusionOk="0">
                  <a:moveTo>
                    <a:pt x="60" y="0"/>
                  </a:moveTo>
                  <a:cubicBezTo>
                    <a:pt x="51" y="0"/>
                    <a:pt x="38" y="7"/>
                    <a:pt x="26" y="19"/>
                  </a:cubicBezTo>
                  <a:cubicBezTo>
                    <a:pt x="26" y="19"/>
                    <a:pt x="1" y="44"/>
                    <a:pt x="26" y="44"/>
                  </a:cubicBezTo>
                  <a:cubicBezTo>
                    <a:pt x="427" y="596"/>
                    <a:pt x="978" y="1047"/>
                    <a:pt x="1580" y="1347"/>
                  </a:cubicBezTo>
                  <a:lnTo>
                    <a:pt x="1630" y="1347"/>
                  </a:lnTo>
                  <a:cubicBezTo>
                    <a:pt x="1630" y="1322"/>
                    <a:pt x="1630" y="1297"/>
                    <a:pt x="1605" y="1297"/>
                  </a:cubicBezTo>
                  <a:cubicBezTo>
                    <a:pt x="1003" y="971"/>
                    <a:pt x="477" y="545"/>
                    <a:pt x="76" y="19"/>
                  </a:cubicBezTo>
                  <a:cubicBezTo>
                    <a:pt x="76"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
            <p:cNvSpPr/>
            <p:nvPr/>
          </p:nvSpPr>
          <p:spPr>
            <a:xfrm>
              <a:off x="9625465" y="3674026"/>
              <a:ext cx="130170" cy="111354"/>
            </a:xfrm>
            <a:custGeom>
              <a:avLst/>
              <a:gdLst/>
              <a:ahLst/>
              <a:cxnLst/>
              <a:rect l="l" t="t" r="r" b="b"/>
              <a:pathLst>
                <a:path w="1605" h="1373" extrusionOk="0">
                  <a:moveTo>
                    <a:pt x="41" y="1"/>
                  </a:moveTo>
                  <a:cubicBezTo>
                    <a:pt x="32" y="1"/>
                    <a:pt x="25" y="7"/>
                    <a:pt x="25" y="20"/>
                  </a:cubicBezTo>
                  <a:cubicBezTo>
                    <a:pt x="0" y="20"/>
                    <a:pt x="0" y="45"/>
                    <a:pt x="25" y="70"/>
                  </a:cubicBezTo>
                  <a:cubicBezTo>
                    <a:pt x="426" y="546"/>
                    <a:pt x="903" y="1097"/>
                    <a:pt x="1554" y="1348"/>
                  </a:cubicBezTo>
                  <a:cubicBezTo>
                    <a:pt x="1554" y="1348"/>
                    <a:pt x="1554" y="1373"/>
                    <a:pt x="1554" y="1373"/>
                  </a:cubicBezTo>
                  <a:cubicBezTo>
                    <a:pt x="1579" y="1373"/>
                    <a:pt x="1579" y="1348"/>
                    <a:pt x="1604" y="1348"/>
                  </a:cubicBezTo>
                  <a:cubicBezTo>
                    <a:pt x="1604" y="1323"/>
                    <a:pt x="1604" y="1298"/>
                    <a:pt x="1579" y="1298"/>
                  </a:cubicBezTo>
                  <a:cubicBezTo>
                    <a:pt x="953" y="1022"/>
                    <a:pt x="476" y="496"/>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
            <p:cNvSpPr/>
            <p:nvPr/>
          </p:nvSpPr>
          <p:spPr>
            <a:xfrm>
              <a:off x="9607136" y="3683678"/>
              <a:ext cx="126114" cy="107866"/>
            </a:xfrm>
            <a:custGeom>
              <a:avLst/>
              <a:gdLst/>
              <a:ahLst/>
              <a:cxnLst/>
              <a:rect l="l" t="t" r="r" b="b"/>
              <a:pathLst>
                <a:path w="1555" h="1330" extrusionOk="0">
                  <a:moveTo>
                    <a:pt x="26" y="1"/>
                  </a:moveTo>
                  <a:cubicBezTo>
                    <a:pt x="1" y="26"/>
                    <a:pt x="1" y="26"/>
                    <a:pt x="26" y="51"/>
                  </a:cubicBezTo>
                  <a:cubicBezTo>
                    <a:pt x="402" y="577"/>
                    <a:pt x="903" y="1028"/>
                    <a:pt x="1479" y="1329"/>
                  </a:cubicBezTo>
                  <a:lnTo>
                    <a:pt x="1504" y="1329"/>
                  </a:lnTo>
                  <a:cubicBezTo>
                    <a:pt x="1530" y="1329"/>
                    <a:pt x="1530" y="1329"/>
                    <a:pt x="1530" y="1304"/>
                  </a:cubicBezTo>
                  <a:cubicBezTo>
                    <a:pt x="1555" y="1304"/>
                    <a:pt x="1530" y="1279"/>
                    <a:pt x="1530" y="1254"/>
                  </a:cubicBezTo>
                  <a:cubicBezTo>
                    <a:pt x="953" y="978"/>
                    <a:pt x="452" y="527"/>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
            <p:cNvSpPr/>
            <p:nvPr/>
          </p:nvSpPr>
          <p:spPr>
            <a:xfrm>
              <a:off x="9578669" y="3694383"/>
              <a:ext cx="126114" cy="111354"/>
            </a:xfrm>
            <a:custGeom>
              <a:avLst/>
              <a:gdLst/>
              <a:ahLst/>
              <a:cxnLst/>
              <a:rect l="l" t="t" r="r" b="b"/>
              <a:pathLst>
                <a:path w="1555" h="1373" extrusionOk="0">
                  <a:moveTo>
                    <a:pt x="42" y="0"/>
                  </a:moveTo>
                  <a:cubicBezTo>
                    <a:pt x="32" y="0"/>
                    <a:pt x="26" y="7"/>
                    <a:pt x="26" y="19"/>
                  </a:cubicBezTo>
                  <a:cubicBezTo>
                    <a:pt x="1" y="19"/>
                    <a:pt x="1" y="44"/>
                    <a:pt x="26" y="69"/>
                  </a:cubicBezTo>
                  <a:cubicBezTo>
                    <a:pt x="477" y="546"/>
                    <a:pt x="978" y="972"/>
                    <a:pt x="1505" y="1373"/>
                  </a:cubicBezTo>
                  <a:lnTo>
                    <a:pt x="1530" y="1373"/>
                  </a:lnTo>
                  <a:cubicBezTo>
                    <a:pt x="1530" y="1373"/>
                    <a:pt x="1555" y="1373"/>
                    <a:pt x="1555" y="1348"/>
                  </a:cubicBezTo>
                  <a:cubicBezTo>
                    <a:pt x="1555" y="1348"/>
                    <a:pt x="1555" y="1322"/>
                    <a:pt x="1555" y="1322"/>
                  </a:cubicBezTo>
                  <a:cubicBezTo>
                    <a:pt x="1003" y="921"/>
                    <a:pt x="527" y="495"/>
                    <a:pt x="76" y="19"/>
                  </a:cubicBezTo>
                  <a:cubicBezTo>
                    <a:pt x="64" y="7"/>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
            <p:cNvSpPr/>
            <p:nvPr/>
          </p:nvSpPr>
          <p:spPr>
            <a:xfrm>
              <a:off x="9554338" y="3713280"/>
              <a:ext cx="124006" cy="108758"/>
            </a:xfrm>
            <a:custGeom>
              <a:avLst/>
              <a:gdLst/>
              <a:ahLst/>
              <a:cxnLst/>
              <a:rect l="l" t="t" r="r" b="b"/>
              <a:pathLst>
                <a:path w="1529" h="1341" extrusionOk="0">
                  <a:moveTo>
                    <a:pt x="33" y="1"/>
                  </a:moveTo>
                  <a:cubicBezTo>
                    <a:pt x="28" y="1"/>
                    <a:pt x="25" y="3"/>
                    <a:pt x="25" y="12"/>
                  </a:cubicBezTo>
                  <a:cubicBezTo>
                    <a:pt x="0" y="12"/>
                    <a:pt x="0" y="37"/>
                    <a:pt x="25" y="62"/>
                  </a:cubicBezTo>
                  <a:cubicBezTo>
                    <a:pt x="451" y="538"/>
                    <a:pt x="927" y="964"/>
                    <a:pt x="1454" y="1340"/>
                  </a:cubicBezTo>
                  <a:lnTo>
                    <a:pt x="1479" y="1340"/>
                  </a:lnTo>
                  <a:cubicBezTo>
                    <a:pt x="1504" y="1340"/>
                    <a:pt x="1504" y="1340"/>
                    <a:pt x="1504" y="1315"/>
                  </a:cubicBezTo>
                  <a:cubicBezTo>
                    <a:pt x="1529" y="1315"/>
                    <a:pt x="1529" y="1290"/>
                    <a:pt x="1504" y="1265"/>
                  </a:cubicBezTo>
                  <a:cubicBezTo>
                    <a:pt x="978" y="914"/>
                    <a:pt x="501" y="488"/>
                    <a:pt x="75" y="12"/>
                  </a:cubicBezTo>
                  <a:cubicBezTo>
                    <a:pt x="59" y="12"/>
                    <a:pt x="42"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
            <p:cNvSpPr/>
            <p:nvPr/>
          </p:nvSpPr>
          <p:spPr>
            <a:xfrm>
              <a:off x="9536009" y="3732988"/>
              <a:ext cx="103730" cy="93106"/>
            </a:xfrm>
            <a:custGeom>
              <a:avLst/>
              <a:gdLst/>
              <a:ahLst/>
              <a:cxnLst/>
              <a:rect l="l" t="t" r="r" b="b"/>
              <a:pathLst>
                <a:path w="1279" h="1148" extrusionOk="0">
                  <a:moveTo>
                    <a:pt x="41" y="1"/>
                  </a:moveTo>
                  <a:cubicBezTo>
                    <a:pt x="32" y="1"/>
                    <a:pt x="26" y="7"/>
                    <a:pt x="26" y="19"/>
                  </a:cubicBezTo>
                  <a:cubicBezTo>
                    <a:pt x="1" y="19"/>
                    <a:pt x="1" y="44"/>
                    <a:pt x="26" y="70"/>
                  </a:cubicBezTo>
                  <a:cubicBezTo>
                    <a:pt x="376" y="471"/>
                    <a:pt x="777" y="821"/>
                    <a:pt x="1204" y="1122"/>
                  </a:cubicBezTo>
                  <a:cubicBezTo>
                    <a:pt x="1229" y="1122"/>
                    <a:pt x="1229" y="1147"/>
                    <a:pt x="1229" y="1147"/>
                  </a:cubicBezTo>
                  <a:cubicBezTo>
                    <a:pt x="1254" y="1147"/>
                    <a:pt x="1254" y="1122"/>
                    <a:pt x="1254" y="1122"/>
                  </a:cubicBezTo>
                  <a:cubicBezTo>
                    <a:pt x="1279" y="1097"/>
                    <a:pt x="1279" y="1072"/>
                    <a:pt x="1254" y="1072"/>
                  </a:cubicBezTo>
                  <a:cubicBezTo>
                    <a:pt x="803" y="771"/>
                    <a:pt x="427" y="4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
            <p:cNvSpPr/>
            <p:nvPr/>
          </p:nvSpPr>
          <p:spPr>
            <a:xfrm>
              <a:off x="9432360" y="3777675"/>
              <a:ext cx="126114" cy="107380"/>
            </a:xfrm>
            <a:custGeom>
              <a:avLst/>
              <a:gdLst/>
              <a:ahLst/>
              <a:cxnLst/>
              <a:rect l="l" t="t" r="r" b="b"/>
              <a:pathLst>
                <a:path w="1555" h="1324" extrusionOk="0">
                  <a:moveTo>
                    <a:pt x="35" y="1"/>
                  </a:moveTo>
                  <a:cubicBezTo>
                    <a:pt x="25" y="1"/>
                    <a:pt x="13" y="7"/>
                    <a:pt x="0" y="20"/>
                  </a:cubicBezTo>
                  <a:cubicBezTo>
                    <a:pt x="0" y="20"/>
                    <a:pt x="0" y="45"/>
                    <a:pt x="0" y="70"/>
                  </a:cubicBezTo>
                  <a:cubicBezTo>
                    <a:pt x="426" y="571"/>
                    <a:pt x="928" y="997"/>
                    <a:pt x="1479" y="1323"/>
                  </a:cubicBezTo>
                  <a:lnTo>
                    <a:pt x="1504" y="1323"/>
                  </a:lnTo>
                  <a:cubicBezTo>
                    <a:pt x="1529" y="1323"/>
                    <a:pt x="1529" y="1323"/>
                    <a:pt x="1529" y="1298"/>
                  </a:cubicBezTo>
                  <a:cubicBezTo>
                    <a:pt x="1554" y="1298"/>
                    <a:pt x="1529" y="1273"/>
                    <a:pt x="1529" y="1248"/>
                  </a:cubicBezTo>
                  <a:cubicBezTo>
                    <a:pt x="953" y="947"/>
                    <a:pt x="477" y="521"/>
                    <a:pt x="50" y="20"/>
                  </a:cubicBez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
            <p:cNvSpPr/>
            <p:nvPr/>
          </p:nvSpPr>
          <p:spPr>
            <a:xfrm>
              <a:off x="9468937" y="3789435"/>
              <a:ext cx="113868" cy="85401"/>
            </a:xfrm>
            <a:custGeom>
              <a:avLst/>
              <a:gdLst/>
              <a:ahLst/>
              <a:cxnLst/>
              <a:rect l="l" t="t" r="r" b="b"/>
              <a:pathLst>
                <a:path w="1404" h="1053" extrusionOk="0">
                  <a:moveTo>
                    <a:pt x="76" y="0"/>
                  </a:moveTo>
                  <a:cubicBezTo>
                    <a:pt x="51" y="0"/>
                    <a:pt x="26" y="0"/>
                    <a:pt x="26" y="25"/>
                  </a:cubicBezTo>
                  <a:cubicBezTo>
                    <a:pt x="0" y="25"/>
                    <a:pt x="0" y="50"/>
                    <a:pt x="26" y="75"/>
                  </a:cubicBezTo>
                  <a:cubicBezTo>
                    <a:pt x="452" y="426"/>
                    <a:pt x="878" y="752"/>
                    <a:pt x="1354" y="1053"/>
                  </a:cubicBezTo>
                  <a:lnTo>
                    <a:pt x="1404" y="1053"/>
                  </a:lnTo>
                  <a:cubicBezTo>
                    <a:pt x="1404" y="1028"/>
                    <a:pt x="1404" y="1003"/>
                    <a:pt x="1379" y="1003"/>
                  </a:cubicBezTo>
                  <a:cubicBezTo>
                    <a:pt x="928" y="702"/>
                    <a:pt x="477" y="35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
            <p:cNvSpPr/>
            <p:nvPr/>
          </p:nvSpPr>
          <p:spPr>
            <a:xfrm>
              <a:off x="9505515" y="3787894"/>
              <a:ext cx="103730" cy="74777"/>
            </a:xfrm>
            <a:custGeom>
              <a:avLst/>
              <a:gdLst/>
              <a:ahLst/>
              <a:cxnLst/>
              <a:rect l="l" t="t" r="r" b="b"/>
              <a:pathLst>
                <a:path w="1279" h="922" extrusionOk="0">
                  <a:moveTo>
                    <a:pt x="51" y="0"/>
                  </a:moveTo>
                  <a:cubicBezTo>
                    <a:pt x="44" y="0"/>
                    <a:pt x="38" y="7"/>
                    <a:pt x="26" y="19"/>
                  </a:cubicBezTo>
                  <a:cubicBezTo>
                    <a:pt x="1" y="44"/>
                    <a:pt x="26" y="44"/>
                    <a:pt x="26" y="69"/>
                  </a:cubicBezTo>
                  <a:cubicBezTo>
                    <a:pt x="402" y="395"/>
                    <a:pt x="803" y="696"/>
                    <a:pt x="1229" y="921"/>
                  </a:cubicBezTo>
                  <a:cubicBezTo>
                    <a:pt x="1254" y="921"/>
                    <a:pt x="1254" y="921"/>
                    <a:pt x="1279" y="896"/>
                  </a:cubicBezTo>
                  <a:cubicBezTo>
                    <a:pt x="1279" y="896"/>
                    <a:pt x="1279" y="871"/>
                    <a:pt x="1254" y="871"/>
                  </a:cubicBezTo>
                  <a:cubicBezTo>
                    <a:pt x="828" y="621"/>
                    <a:pt x="427" y="345"/>
                    <a:pt x="76" y="19"/>
                  </a:cubicBez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
            <p:cNvSpPr/>
            <p:nvPr/>
          </p:nvSpPr>
          <p:spPr>
            <a:xfrm>
              <a:off x="9570559" y="3806142"/>
              <a:ext cx="59043" cy="40227"/>
            </a:xfrm>
            <a:custGeom>
              <a:avLst/>
              <a:gdLst/>
              <a:ahLst/>
              <a:cxnLst/>
              <a:rect l="l" t="t" r="r" b="b"/>
              <a:pathLst>
                <a:path w="728" h="496" extrusionOk="0">
                  <a:moveTo>
                    <a:pt x="41" y="1"/>
                  </a:moveTo>
                  <a:cubicBezTo>
                    <a:pt x="32" y="1"/>
                    <a:pt x="26" y="7"/>
                    <a:pt x="26" y="20"/>
                  </a:cubicBezTo>
                  <a:cubicBezTo>
                    <a:pt x="1" y="45"/>
                    <a:pt x="1" y="70"/>
                    <a:pt x="26" y="70"/>
                  </a:cubicBezTo>
                  <a:lnTo>
                    <a:pt x="677" y="471"/>
                  </a:lnTo>
                  <a:cubicBezTo>
                    <a:pt x="677" y="496"/>
                    <a:pt x="702" y="496"/>
                    <a:pt x="702" y="496"/>
                  </a:cubicBezTo>
                  <a:cubicBezTo>
                    <a:pt x="702" y="496"/>
                    <a:pt x="727" y="471"/>
                    <a:pt x="727" y="471"/>
                  </a:cubicBezTo>
                  <a:cubicBezTo>
                    <a:pt x="727" y="446"/>
                    <a:pt x="727" y="421"/>
                    <a:pt x="727" y="421"/>
                  </a:cubicBezTo>
                  <a:lnTo>
                    <a:pt x="76" y="20"/>
                  </a:ln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
            <p:cNvSpPr/>
            <p:nvPr/>
          </p:nvSpPr>
          <p:spPr>
            <a:xfrm>
              <a:off x="9773801" y="3129264"/>
              <a:ext cx="211515" cy="166260"/>
            </a:xfrm>
            <a:custGeom>
              <a:avLst/>
              <a:gdLst/>
              <a:ahLst/>
              <a:cxnLst/>
              <a:rect l="l" t="t" r="r" b="b"/>
              <a:pathLst>
                <a:path w="2608" h="2050" extrusionOk="0">
                  <a:moveTo>
                    <a:pt x="42" y="1"/>
                  </a:moveTo>
                  <a:cubicBezTo>
                    <a:pt x="32" y="1"/>
                    <a:pt x="26" y="7"/>
                    <a:pt x="26" y="20"/>
                  </a:cubicBezTo>
                  <a:cubicBezTo>
                    <a:pt x="1" y="45"/>
                    <a:pt x="1" y="70"/>
                    <a:pt x="26" y="70"/>
                  </a:cubicBezTo>
                  <a:cubicBezTo>
                    <a:pt x="803" y="797"/>
                    <a:pt x="1655" y="1448"/>
                    <a:pt x="2532" y="2050"/>
                  </a:cubicBezTo>
                  <a:lnTo>
                    <a:pt x="2557" y="2050"/>
                  </a:lnTo>
                  <a:cubicBezTo>
                    <a:pt x="2582" y="2050"/>
                    <a:pt x="2582" y="2050"/>
                    <a:pt x="2582" y="2025"/>
                  </a:cubicBezTo>
                  <a:cubicBezTo>
                    <a:pt x="2607" y="2025"/>
                    <a:pt x="2607" y="2000"/>
                    <a:pt x="2582" y="1975"/>
                  </a:cubicBezTo>
                  <a:cubicBezTo>
                    <a:pt x="1705" y="1398"/>
                    <a:pt x="853" y="747"/>
                    <a:pt x="76" y="20"/>
                  </a:cubicBezTo>
                  <a:cubicBezTo>
                    <a:pt x="64"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
            <p:cNvSpPr/>
            <p:nvPr/>
          </p:nvSpPr>
          <p:spPr>
            <a:xfrm>
              <a:off x="9796185" y="3182791"/>
              <a:ext cx="189131" cy="149310"/>
            </a:xfrm>
            <a:custGeom>
              <a:avLst/>
              <a:gdLst/>
              <a:ahLst/>
              <a:cxnLst/>
              <a:rect l="l" t="t" r="r" b="b"/>
              <a:pathLst>
                <a:path w="2332" h="1841" extrusionOk="0">
                  <a:moveTo>
                    <a:pt x="43" y="0"/>
                  </a:moveTo>
                  <a:cubicBezTo>
                    <a:pt x="34" y="0"/>
                    <a:pt x="17" y="11"/>
                    <a:pt x="1" y="11"/>
                  </a:cubicBezTo>
                  <a:cubicBezTo>
                    <a:pt x="1" y="36"/>
                    <a:pt x="1" y="62"/>
                    <a:pt x="26" y="62"/>
                  </a:cubicBezTo>
                  <a:cubicBezTo>
                    <a:pt x="727" y="688"/>
                    <a:pt x="1479" y="1290"/>
                    <a:pt x="2256" y="1816"/>
                  </a:cubicBezTo>
                  <a:cubicBezTo>
                    <a:pt x="2281" y="1816"/>
                    <a:pt x="2281" y="1841"/>
                    <a:pt x="2281" y="1841"/>
                  </a:cubicBezTo>
                  <a:cubicBezTo>
                    <a:pt x="2306" y="1841"/>
                    <a:pt x="2306" y="1816"/>
                    <a:pt x="2306" y="1816"/>
                  </a:cubicBezTo>
                  <a:cubicBezTo>
                    <a:pt x="2331" y="1791"/>
                    <a:pt x="2331" y="1766"/>
                    <a:pt x="2306" y="1766"/>
                  </a:cubicBezTo>
                  <a:cubicBezTo>
                    <a:pt x="1529" y="1239"/>
                    <a:pt x="778" y="638"/>
                    <a:pt x="51" y="11"/>
                  </a:cubicBezTo>
                  <a:cubicBezTo>
                    <a:pt x="51" y="3"/>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
            <p:cNvSpPr/>
            <p:nvPr/>
          </p:nvSpPr>
          <p:spPr>
            <a:xfrm>
              <a:off x="9842981" y="3246700"/>
              <a:ext cx="146390" cy="113868"/>
            </a:xfrm>
            <a:custGeom>
              <a:avLst/>
              <a:gdLst/>
              <a:ahLst/>
              <a:cxnLst/>
              <a:rect l="l" t="t" r="r" b="b"/>
              <a:pathLst>
                <a:path w="1805" h="1404" extrusionOk="0">
                  <a:moveTo>
                    <a:pt x="25" y="0"/>
                  </a:moveTo>
                  <a:cubicBezTo>
                    <a:pt x="0" y="25"/>
                    <a:pt x="0" y="25"/>
                    <a:pt x="25" y="50"/>
                  </a:cubicBezTo>
                  <a:cubicBezTo>
                    <a:pt x="501" y="602"/>
                    <a:pt x="1078" y="1053"/>
                    <a:pt x="1754" y="1404"/>
                  </a:cubicBezTo>
                  <a:cubicBezTo>
                    <a:pt x="1779" y="1404"/>
                    <a:pt x="1779" y="1404"/>
                    <a:pt x="1779" y="1379"/>
                  </a:cubicBezTo>
                  <a:cubicBezTo>
                    <a:pt x="1805" y="1354"/>
                    <a:pt x="1805" y="1354"/>
                    <a:pt x="1779" y="1329"/>
                  </a:cubicBezTo>
                  <a:cubicBezTo>
                    <a:pt x="1128" y="1003"/>
                    <a:pt x="551" y="552"/>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
            <p:cNvSpPr/>
            <p:nvPr/>
          </p:nvSpPr>
          <p:spPr>
            <a:xfrm>
              <a:off x="9851091" y="3291387"/>
              <a:ext cx="134225" cy="97647"/>
            </a:xfrm>
            <a:custGeom>
              <a:avLst/>
              <a:gdLst/>
              <a:ahLst/>
              <a:cxnLst/>
              <a:rect l="l" t="t" r="r" b="b"/>
              <a:pathLst>
                <a:path w="1655" h="1204" extrusionOk="0">
                  <a:moveTo>
                    <a:pt x="25" y="1"/>
                  </a:moveTo>
                  <a:cubicBezTo>
                    <a:pt x="0" y="26"/>
                    <a:pt x="0" y="51"/>
                    <a:pt x="25" y="51"/>
                  </a:cubicBezTo>
                  <a:cubicBezTo>
                    <a:pt x="527" y="452"/>
                    <a:pt x="1078" y="828"/>
                    <a:pt x="1604" y="1204"/>
                  </a:cubicBezTo>
                  <a:lnTo>
                    <a:pt x="1629" y="1204"/>
                  </a:lnTo>
                  <a:cubicBezTo>
                    <a:pt x="1629" y="1204"/>
                    <a:pt x="1654" y="1204"/>
                    <a:pt x="1654" y="1179"/>
                  </a:cubicBezTo>
                  <a:cubicBezTo>
                    <a:pt x="1654" y="1179"/>
                    <a:pt x="1654" y="1154"/>
                    <a:pt x="1654" y="1129"/>
                  </a:cubicBezTo>
                  <a:cubicBezTo>
                    <a:pt x="1103" y="778"/>
                    <a:pt x="577" y="40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
            <p:cNvSpPr/>
            <p:nvPr/>
          </p:nvSpPr>
          <p:spPr>
            <a:xfrm>
              <a:off x="9869339" y="3332587"/>
              <a:ext cx="111921" cy="78832"/>
            </a:xfrm>
            <a:custGeom>
              <a:avLst/>
              <a:gdLst/>
              <a:ahLst/>
              <a:cxnLst/>
              <a:rect l="l" t="t" r="r" b="b"/>
              <a:pathLst>
                <a:path w="1380" h="972" extrusionOk="0">
                  <a:moveTo>
                    <a:pt x="42" y="0"/>
                  </a:moveTo>
                  <a:cubicBezTo>
                    <a:pt x="32" y="0"/>
                    <a:pt x="26" y="6"/>
                    <a:pt x="26" y="19"/>
                  </a:cubicBezTo>
                  <a:cubicBezTo>
                    <a:pt x="1" y="44"/>
                    <a:pt x="26" y="69"/>
                    <a:pt x="26" y="69"/>
                  </a:cubicBezTo>
                  <a:cubicBezTo>
                    <a:pt x="452" y="395"/>
                    <a:pt x="878" y="696"/>
                    <a:pt x="1329" y="946"/>
                  </a:cubicBezTo>
                  <a:cubicBezTo>
                    <a:pt x="1329" y="971"/>
                    <a:pt x="1329" y="971"/>
                    <a:pt x="1354" y="971"/>
                  </a:cubicBezTo>
                  <a:cubicBezTo>
                    <a:pt x="1354" y="971"/>
                    <a:pt x="1379" y="946"/>
                    <a:pt x="1379" y="946"/>
                  </a:cubicBezTo>
                  <a:cubicBezTo>
                    <a:pt x="1379" y="921"/>
                    <a:pt x="1379" y="896"/>
                    <a:pt x="1354" y="896"/>
                  </a:cubicBezTo>
                  <a:cubicBezTo>
                    <a:pt x="928" y="621"/>
                    <a:pt x="477" y="320"/>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
            <p:cNvSpPr/>
            <p:nvPr/>
          </p:nvSpPr>
          <p:spPr>
            <a:xfrm>
              <a:off x="9873394" y="3361054"/>
              <a:ext cx="103811" cy="72749"/>
            </a:xfrm>
            <a:custGeom>
              <a:avLst/>
              <a:gdLst/>
              <a:ahLst/>
              <a:cxnLst/>
              <a:rect l="l" t="t" r="r" b="b"/>
              <a:pathLst>
                <a:path w="1280" h="897" extrusionOk="0">
                  <a:moveTo>
                    <a:pt x="35" y="0"/>
                  </a:moveTo>
                  <a:cubicBezTo>
                    <a:pt x="26" y="0"/>
                    <a:pt x="13" y="6"/>
                    <a:pt x="1" y="19"/>
                  </a:cubicBezTo>
                  <a:cubicBezTo>
                    <a:pt x="1" y="44"/>
                    <a:pt x="1" y="44"/>
                    <a:pt x="1" y="69"/>
                  </a:cubicBezTo>
                  <a:cubicBezTo>
                    <a:pt x="402" y="370"/>
                    <a:pt x="803" y="645"/>
                    <a:pt x="1229" y="871"/>
                  </a:cubicBezTo>
                  <a:cubicBezTo>
                    <a:pt x="1229" y="896"/>
                    <a:pt x="1229" y="896"/>
                    <a:pt x="1229" y="896"/>
                  </a:cubicBezTo>
                  <a:cubicBezTo>
                    <a:pt x="1254" y="896"/>
                    <a:pt x="1254" y="871"/>
                    <a:pt x="1254" y="871"/>
                  </a:cubicBezTo>
                  <a:cubicBezTo>
                    <a:pt x="1279" y="846"/>
                    <a:pt x="1279" y="821"/>
                    <a:pt x="1254" y="821"/>
                  </a:cubicBezTo>
                  <a:cubicBezTo>
                    <a:pt x="828" y="595"/>
                    <a:pt x="427" y="320"/>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
            <p:cNvSpPr/>
            <p:nvPr/>
          </p:nvSpPr>
          <p:spPr>
            <a:xfrm>
              <a:off x="9875503" y="3389439"/>
              <a:ext cx="89456" cy="70721"/>
            </a:xfrm>
            <a:custGeom>
              <a:avLst/>
              <a:gdLst/>
              <a:ahLst/>
              <a:cxnLst/>
              <a:rect l="l" t="t" r="r" b="b"/>
              <a:pathLst>
                <a:path w="1103" h="872" extrusionOk="0">
                  <a:moveTo>
                    <a:pt x="41" y="1"/>
                  </a:moveTo>
                  <a:cubicBezTo>
                    <a:pt x="31" y="1"/>
                    <a:pt x="25" y="7"/>
                    <a:pt x="25" y="20"/>
                  </a:cubicBezTo>
                  <a:cubicBezTo>
                    <a:pt x="0" y="20"/>
                    <a:pt x="0" y="45"/>
                    <a:pt x="25" y="70"/>
                  </a:cubicBezTo>
                  <a:lnTo>
                    <a:pt x="576" y="546"/>
                  </a:lnTo>
                  <a:cubicBezTo>
                    <a:pt x="702" y="671"/>
                    <a:pt x="877" y="822"/>
                    <a:pt x="1053" y="872"/>
                  </a:cubicBezTo>
                  <a:cubicBezTo>
                    <a:pt x="1078" y="872"/>
                    <a:pt x="1078" y="872"/>
                    <a:pt x="1103" y="847"/>
                  </a:cubicBezTo>
                  <a:cubicBezTo>
                    <a:pt x="1103" y="847"/>
                    <a:pt x="1103" y="822"/>
                    <a:pt x="1078" y="822"/>
                  </a:cubicBezTo>
                  <a:cubicBezTo>
                    <a:pt x="902" y="747"/>
                    <a:pt x="752" y="621"/>
                    <a:pt x="627" y="496"/>
                  </a:cubicBezTo>
                  <a:lnTo>
                    <a:pt x="75" y="20"/>
                  </a:ln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
            <p:cNvSpPr/>
            <p:nvPr/>
          </p:nvSpPr>
          <p:spPr>
            <a:xfrm>
              <a:off x="9867311" y="3415392"/>
              <a:ext cx="91565" cy="71208"/>
            </a:xfrm>
            <a:custGeom>
              <a:avLst/>
              <a:gdLst/>
              <a:ahLst/>
              <a:cxnLst/>
              <a:rect l="l" t="t" r="r" b="b"/>
              <a:pathLst>
                <a:path w="1129" h="878" extrusionOk="0">
                  <a:moveTo>
                    <a:pt x="76" y="1"/>
                  </a:moveTo>
                  <a:cubicBezTo>
                    <a:pt x="51" y="1"/>
                    <a:pt x="26" y="1"/>
                    <a:pt x="26" y="26"/>
                  </a:cubicBezTo>
                  <a:cubicBezTo>
                    <a:pt x="1" y="26"/>
                    <a:pt x="1" y="51"/>
                    <a:pt x="26" y="76"/>
                  </a:cubicBezTo>
                  <a:cubicBezTo>
                    <a:pt x="327" y="376"/>
                    <a:pt x="677" y="652"/>
                    <a:pt x="1053" y="878"/>
                  </a:cubicBezTo>
                  <a:lnTo>
                    <a:pt x="1104" y="878"/>
                  </a:lnTo>
                  <a:cubicBezTo>
                    <a:pt x="1129" y="853"/>
                    <a:pt x="1104" y="828"/>
                    <a:pt x="1104" y="828"/>
                  </a:cubicBezTo>
                  <a:cubicBezTo>
                    <a:pt x="728" y="577"/>
                    <a:pt x="377" y="30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
            <p:cNvSpPr/>
            <p:nvPr/>
          </p:nvSpPr>
          <p:spPr>
            <a:xfrm>
              <a:off x="9847036" y="3429585"/>
              <a:ext cx="99675" cy="79399"/>
            </a:xfrm>
            <a:custGeom>
              <a:avLst/>
              <a:gdLst/>
              <a:ahLst/>
              <a:cxnLst/>
              <a:rect l="l" t="t" r="r" b="b"/>
              <a:pathLst>
                <a:path w="1229" h="979" extrusionOk="0">
                  <a:moveTo>
                    <a:pt x="0" y="1"/>
                  </a:moveTo>
                  <a:cubicBezTo>
                    <a:pt x="0" y="26"/>
                    <a:pt x="0" y="51"/>
                    <a:pt x="0" y="51"/>
                  </a:cubicBezTo>
                  <a:cubicBezTo>
                    <a:pt x="151" y="176"/>
                    <a:pt x="301" y="302"/>
                    <a:pt x="451" y="427"/>
                  </a:cubicBezTo>
                  <a:cubicBezTo>
                    <a:pt x="652" y="628"/>
                    <a:pt x="877" y="853"/>
                    <a:pt x="1153" y="978"/>
                  </a:cubicBezTo>
                  <a:lnTo>
                    <a:pt x="1203" y="978"/>
                  </a:lnTo>
                  <a:cubicBezTo>
                    <a:pt x="1228" y="953"/>
                    <a:pt x="1203" y="928"/>
                    <a:pt x="1203" y="928"/>
                  </a:cubicBezTo>
                  <a:cubicBezTo>
                    <a:pt x="927" y="803"/>
                    <a:pt x="702" y="577"/>
                    <a:pt x="501" y="377"/>
                  </a:cubicBezTo>
                  <a:cubicBezTo>
                    <a:pt x="351" y="252"/>
                    <a:pt x="201" y="126"/>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
            <p:cNvSpPr/>
            <p:nvPr/>
          </p:nvSpPr>
          <p:spPr>
            <a:xfrm>
              <a:off x="9847036" y="3449941"/>
              <a:ext cx="91484" cy="79399"/>
            </a:xfrm>
            <a:custGeom>
              <a:avLst/>
              <a:gdLst/>
              <a:ahLst/>
              <a:cxnLst/>
              <a:rect l="l" t="t" r="r" b="b"/>
              <a:pathLst>
                <a:path w="1128" h="979" extrusionOk="0">
                  <a:moveTo>
                    <a:pt x="25" y="1"/>
                  </a:moveTo>
                  <a:cubicBezTo>
                    <a:pt x="0" y="26"/>
                    <a:pt x="0" y="26"/>
                    <a:pt x="0" y="51"/>
                  </a:cubicBezTo>
                  <a:cubicBezTo>
                    <a:pt x="276" y="427"/>
                    <a:pt x="652" y="752"/>
                    <a:pt x="1078" y="978"/>
                  </a:cubicBezTo>
                  <a:lnTo>
                    <a:pt x="1103" y="978"/>
                  </a:lnTo>
                  <a:cubicBezTo>
                    <a:pt x="1103" y="978"/>
                    <a:pt x="1128" y="978"/>
                    <a:pt x="1128" y="953"/>
                  </a:cubicBezTo>
                  <a:cubicBezTo>
                    <a:pt x="1128" y="953"/>
                    <a:pt x="1128" y="928"/>
                    <a:pt x="1103" y="903"/>
                  </a:cubicBezTo>
                  <a:cubicBezTo>
                    <a:pt x="702" y="702"/>
                    <a:pt x="351" y="377"/>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
            <p:cNvSpPr/>
            <p:nvPr/>
          </p:nvSpPr>
          <p:spPr>
            <a:xfrm>
              <a:off x="9145745" y="2638921"/>
              <a:ext cx="44769" cy="48905"/>
            </a:xfrm>
            <a:custGeom>
              <a:avLst/>
              <a:gdLst/>
              <a:ahLst/>
              <a:cxnLst/>
              <a:rect l="l" t="t" r="r" b="b"/>
              <a:pathLst>
                <a:path w="552" h="603" extrusionOk="0">
                  <a:moveTo>
                    <a:pt x="26" y="1"/>
                  </a:moveTo>
                  <a:cubicBezTo>
                    <a:pt x="0" y="26"/>
                    <a:pt x="0" y="26"/>
                    <a:pt x="0" y="51"/>
                  </a:cubicBezTo>
                  <a:cubicBezTo>
                    <a:pt x="126" y="276"/>
                    <a:pt x="276" y="452"/>
                    <a:pt x="477" y="577"/>
                  </a:cubicBezTo>
                  <a:cubicBezTo>
                    <a:pt x="477" y="602"/>
                    <a:pt x="502" y="602"/>
                    <a:pt x="502" y="602"/>
                  </a:cubicBezTo>
                  <a:cubicBezTo>
                    <a:pt x="502" y="602"/>
                    <a:pt x="527" y="577"/>
                    <a:pt x="527" y="577"/>
                  </a:cubicBezTo>
                  <a:cubicBezTo>
                    <a:pt x="552" y="552"/>
                    <a:pt x="552" y="552"/>
                    <a:pt x="527" y="527"/>
                  </a:cubicBezTo>
                  <a:cubicBezTo>
                    <a:pt x="326" y="402"/>
                    <a:pt x="176" y="22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
            <p:cNvSpPr/>
            <p:nvPr/>
          </p:nvSpPr>
          <p:spPr>
            <a:xfrm>
              <a:off x="9164074" y="2620592"/>
              <a:ext cx="58962" cy="69262"/>
            </a:xfrm>
            <a:custGeom>
              <a:avLst/>
              <a:gdLst/>
              <a:ahLst/>
              <a:cxnLst/>
              <a:rect l="l" t="t" r="r" b="b"/>
              <a:pathLst>
                <a:path w="727" h="854" extrusionOk="0">
                  <a:moveTo>
                    <a:pt x="25" y="1"/>
                  </a:moveTo>
                  <a:cubicBezTo>
                    <a:pt x="0" y="26"/>
                    <a:pt x="0" y="51"/>
                    <a:pt x="0" y="51"/>
                  </a:cubicBezTo>
                  <a:cubicBezTo>
                    <a:pt x="175" y="352"/>
                    <a:pt x="401" y="628"/>
                    <a:pt x="677" y="828"/>
                  </a:cubicBezTo>
                  <a:cubicBezTo>
                    <a:pt x="677" y="853"/>
                    <a:pt x="677" y="853"/>
                    <a:pt x="702" y="853"/>
                  </a:cubicBezTo>
                  <a:cubicBezTo>
                    <a:pt x="702" y="853"/>
                    <a:pt x="702" y="853"/>
                    <a:pt x="727" y="828"/>
                  </a:cubicBezTo>
                  <a:cubicBezTo>
                    <a:pt x="727" y="828"/>
                    <a:pt x="727" y="803"/>
                    <a:pt x="727" y="778"/>
                  </a:cubicBezTo>
                  <a:cubicBezTo>
                    <a:pt x="451" y="577"/>
                    <a:pt x="251" y="302"/>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
            <p:cNvSpPr/>
            <p:nvPr/>
          </p:nvSpPr>
          <p:spPr>
            <a:xfrm>
              <a:off x="9190433" y="2618565"/>
              <a:ext cx="46877" cy="61070"/>
            </a:xfrm>
            <a:custGeom>
              <a:avLst/>
              <a:gdLst/>
              <a:ahLst/>
              <a:cxnLst/>
              <a:rect l="l" t="t" r="r" b="b"/>
              <a:pathLst>
                <a:path w="578" h="753" extrusionOk="0">
                  <a:moveTo>
                    <a:pt x="26" y="1"/>
                  </a:moveTo>
                  <a:cubicBezTo>
                    <a:pt x="1" y="1"/>
                    <a:pt x="1" y="26"/>
                    <a:pt x="26" y="51"/>
                  </a:cubicBezTo>
                  <a:cubicBezTo>
                    <a:pt x="126" y="302"/>
                    <a:pt x="302" y="527"/>
                    <a:pt x="502" y="728"/>
                  </a:cubicBezTo>
                  <a:cubicBezTo>
                    <a:pt x="502" y="753"/>
                    <a:pt x="527" y="753"/>
                    <a:pt x="527" y="753"/>
                  </a:cubicBezTo>
                  <a:cubicBezTo>
                    <a:pt x="527" y="753"/>
                    <a:pt x="552" y="728"/>
                    <a:pt x="552" y="728"/>
                  </a:cubicBezTo>
                  <a:cubicBezTo>
                    <a:pt x="577" y="728"/>
                    <a:pt x="577" y="703"/>
                    <a:pt x="552" y="678"/>
                  </a:cubicBezTo>
                  <a:cubicBezTo>
                    <a:pt x="352" y="502"/>
                    <a:pt x="201" y="277"/>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
            <p:cNvSpPr/>
            <p:nvPr/>
          </p:nvSpPr>
          <p:spPr>
            <a:xfrm>
              <a:off x="9216872" y="2623755"/>
              <a:ext cx="40713" cy="53852"/>
            </a:xfrm>
            <a:custGeom>
              <a:avLst/>
              <a:gdLst/>
              <a:ahLst/>
              <a:cxnLst/>
              <a:rect l="l" t="t" r="r" b="b"/>
              <a:pathLst>
                <a:path w="502" h="664" extrusionOk="0">
                  <a:moveTo>
                    <a:pt x="50" y="1"/>
                  </a:moveTo>
                  <a:cubicBezTo>
                    <a:pt x="42" y="1"/>
                    <a:pt x="34" y="4"/>
                    <a:pt x="26" y="12"/>
                  </a:cubicBezTo>
                  <a:cubicBezTo>
                    <a:pt x="26" y="12"/>
                    <a:pt x="1" y="37"/>
                    <a:pt x="26" y="62"/>
                  </a:cubicBezTo>
                  <a:cubicBezTo>
                    <a:pt x="126" y="263"/>
                    <a:pt x="276" y="463"/>
                    <a:pt x="452" y="664"/>
                  </a:cubicBezTo>
                  <a:lnTo>
                    <a:pt x="502" y="664"/>
                  </a:lnTo>
                  <a:cubicBezTo>
                    <a:pt x="502" y="639"/>
                    <a:pt x="502" y="614"/>
                    <a:pt x="502" y="614"/>
                  </a:cubicBezTo>
                  <a:cubicBezTo>
                    <a:pt x="326" y="438"/>
                    <a:pt x="201" y="238"/>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
            <p:cNvSpPr/>
            <p:nvPr/>
          </p:nvSpPr>
          <p:spPr>
            <a:xfrm>
              <a:off x="9245339" y="2624728"/>
              <a:ext cx="36658" cy="46796"/>
            </a:xfrm>
            <a:custGeom>
              <a:avLst/>
              <a:gdLst/>
              <a:ahLst/>
              <a:cxnLst/>
              <a:rect l="l" t="t" r="r" b="b"/>
              <a:pathLst>
                <a:path w="452" h="577" extrusionOk="0">
                  <a:moveTo>
                    <a:pt x="26" y="0"/>
                  </a:moveTo>
                  <a:cubicBezTo>
                    <a:pt x="1" y="25"/>
                    <a:pt x="1" y="50"/>
                    <a:pt x="1" y="50"/>
                  </a:cubicBezTo>
                  <a:lnTo>
                    <a:pt x="376" y="577"/>
                  </a:lnTo>
                  <a:lnTo>
                    <a:pt x="427" y="577"/>
                  </a:lnTo>
                  <a:cubicBezTo>
                    <a:pt x="452" y="577"/>
                    <a:pt x="452" y="551"/>
                    <a:pt x="427" y="526"/>
                  </a:cubicBezTo>
                  <a:lnTo>
                    <a:pt x="76" y="25"/>
                  </a:ln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
            <p:cNvSpPr/>
            <p:nvPr/>
          </p:nvSpPr>
          <p:spPr>
            <a:xfrm>
              <a:off x="9273806" y="2625864"/>
              <a:ext cx="28548" cy="39578"/>
            </a:xfrm>
            <a:custGeom>
              <a:avLst/>
              <a:gdLst/>
              <a:ahLst/>
              <a:cxnLst/>
              <a:rect l="l" t="t" r="r" b="b"/>
              <a:pathLst>
                <a:path w="352" h="488" extrusionOk="0">
                  <a:moveTo>
                    <a:pt x="50" y="0"/>
                  </a:moveTo>
                  <a:cubicBezTo>
                    <a:pt x="42" y="0"/>
                    <a:pt x="34" y="3"/>
                    <a:pt x="25" y="11"/>
                  </a:cubicBezTo>
                  <a:cubicBezTo>
                    <a:pt x="25" y="11"/>
                    <a:pt x="0" y="36"/>
                    <a:pt x="25" y="61"/>
                  </a:cubicBezTo>
                  <a:cubicBezTo>
                    <a:pt x="76" y="212"/>
                    <a:pt x="176" y="362"/>
                    <a:pt x="276" y="487"/>
                  </a:cubicBezTo>
                  <a:lnTo>
                    <a:pt x="326" y="487"/>
                  </a:lnTo>
                  <a:cubicBezTo>
                    <a:pt x="351" y="487"/>
                    <a:pt x="351" y="462"/>
                    <a:pt x="351" y="437"/>
                  </a:cubicBezTo>
                  <a:cubicBezTo>
                    <a:pt x="226" y="312"/>
                    <a:pt x="151" y="162"/>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
            <p:cNvSpPr/>
            <p:nvPr/>
          </p:nvSpPr>
          <p:spPr>
            <a:xfrm>
              <a:off x="9306328" y="2631947"/>
              <a:ext cx="24493" cy="35523"/>
            </a:xfrm>
            <a:custGeom>
              <a:avLst/>
              <a:gdLst/>
              <a:ahLst/>
              <a:cxnLst/>
              <a:rect l="l" t="t" r="r" b="b"/>
              <a:pathLst>
                <a:path w="302" h="438" extrusionOk="0">
                  <a:moveTo>
                    <a:pt x="50" y="0"/>
                  </a:moveTo>
                  <a:cubicBezTo>
                    <a:pt x="42" y="0"/>
                    <a:pt x="34" y="3"/>
                    <a:pt x="25" y="11"/>
                  </a:cubicBezTo>
                  <a:cubicBezTo>
                    <a:pt x="0" y="11"/>
                    <a:pt x="0" y="36"/>
                    <a:pt x="0" y="61"/>
                  </a:cubicBezTo>
                  <a:cubicBezTo>
                    <a:pt x="76" y="187"/>
                    <a:pt x="151" y="312"/>
                    <a:pt x="226" y="412"/>
                  </a:cubicBezTo>
                  <a:cubicBezTo>
                    <a:pt x="226" y="412"/>
                    <a:pt x="251" y="437"/>
                    <a:pt x="251" y="437"/>
                  </a:cubicBezTo>
                  <a:cubicBezTo>
                    <a:pt x="251" y="437"/>
                    <a:pt x="276" y="412"/>
                    <a:pt x="276" y="412"/>
                  </a:cubicBezTo>
                  <a:cubicBezTo>
                    <a:pt x="301" y="412"/>
                    <a:pt x="301" y="387"/>
                    <a:pt x="276" y="362"/>
                  </a:cubicBezTo>
                  <a:cubicBezTo>
                    <a:pt x="201" y="262"/>
                    <a:pt x="126" y="137"/>
                    <a:pt x="76" y="11"/>
                  </a:cubicBezTo>
                  <a:cubicBezTo>
                    <a:pt x="76" y="11"/>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
            <p:cNvSpPr/>
            <p:nvPr/>
          </p:nvSpPr>
          <p:spPr>
            <a:xfrm>
              <a:off x="8838774" y="2808749"/>
              <a:ext cx="28548" cy="33495"/>
            </a:xfrm>
            <a:custGeom>
              <a:avLst/>
              <a:gdLst/>
              <a:ahLst/>
              <a:cxnLst/>
              <a:rect l="l" t="t" r="r" b="b"/>
              <a:pathLst>
                <a:path w="352" h="413" extrusionOk="0">
                  <a:moveTo>
                    <a:pt x="33" y="1"/>
                  </a:moveTo>
                  <a:cubicBezTo>
                    <a:pt x="29" y="1"/>
                    <a:pt x="26" y="3"/>
                    <a:pt x="26" y="12"/>
                  </a:cubicBezTo>
                  <a:cubicBezTo>
                    <a:pt x="1" y="12"/>
                    <a:pt x="1" y="37"/>
                    <a:pt x="1" y="62"/>
                  </a:cubicBezTo>
                  <a:cubicBezTo>
                    <a:pt x="76" y="187"/>
                    <a:pt x="176" y="313"/>
                    <a:pt x="302" y="413"/>
                  </a:cubicBezTo>
                  <a:cubicBezTo>
                    <a:pt x="327" y="413"/>
                    <a:pt x="327" y="413"/>
                    <a:pt x="352" y="388"/>
                  </a:cubicBezTo>
                  <a:cubicBezTo>
                    <a:pt x="352" y="388"/>
                    <a:pt x="352" y="363"/>
                    <a:pt x="327" y="338"/>
                  </a:cubicBezTo>
                  <a:cubicBezTo>
                    <a:pt x="227" y="262"/>
                    <a:pt x="126" y="1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
            <p:cNvSpPr/>
            <p:nvPr/>
          </p:nvSpPr>
          <p:spPr>
            <a:xfrm>
              <a:off x="8822553" y="2822374"/>
              <a:ext cx="36658" cy="40227"/>
            </a:xfrm>
            <a:custGeom>
              <a:avLst/>
              <a:gdLst/>
              <a:ahLst/>
              <a:cxnLst/>
              <a:rect l="l" t="t" r="r" b="b"/>
              <a:pathLst>
                <a:path w="452" h="496" extrusionOk="0">
                  <a:moveTo>
                    <a:pt x="41" y="0"/>
                  </a:moveTo>
                  <a:cubicBezTo>
                    <a:pt x="32" y="0"/>
                    <a:pt x="26" y="7"/>
                    <a:pt x="26" y="19"/>
                  </a:cubicBezTo>
                  <a:cubicBezTo>
                    <a:pt x="0" y="19"/>
                    <a:pt x="0" y="44"/>
                    <a:pt x="0" y="69"/>
                  </a:cubicBezTo>
                  <a:cubicBezTo>
                    <a:pt x="101" y="220"/>
                    <a:pt x="226" y="370"/>
                    <a:pt x="376" y="495"/>
                  </a:cubicBezTo>
                  <a:lnTo>
                    <a:pt x="401" y="495"/>
                  </a:lnTo>
                  <a:cubicBezTo>
                    <a:pt x="401" y="495"/>
                    <a:pt x="427" y="495"/>
                    <a:pt x="427" y="470"/>
                  </a:cubicBezTo>
                  <a:cubicBezTo>
                    <a:pt x="452" y="470"/>
                    <a:pt x="452" y="445"/>
                    <a:pt x="427" y="420"/>
                  </a:cubicBezTo>
                  <a:cubicBezTo>
                    <a:pt x="276" y="320"/>
                    <a:pt x="151" y="170"/>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
            <p:cNvSpPr/>
            <p:nvPr/>
          </p:nvSpPr>
          <p:spPr>
            <a:xfrm>
              <a:off x="8804224" y="2840135"/>
              <a:ext cx="40795" cy="40795"/>
            </a:xfrm>
            <a:custGeom>
              <a:avLst/>
              <a:gdLst/>
              <a:ahLst/>
              <a:cxnLst/>
              <a:rect l="l" t="t" r="r" b="b"/>
              <a:pathLst>
                <a:path w="503" h="503" extrusionOk="0">
                  <a:moveTo>
                    <a:pt x="1" y="1"/>
                  </a:moveTo>
                  <a:cubicBezTo>
                    <a:pt x="1" y="26"/>
                    <a:pt x="1" y="26"/>
                    <a:pt x="1" y="51"/>
                  </a:cubicBezTo>
                  <a:cubicBezTo>
                    <a:pt x="151" y="201"/>
                    <a:pt x="302" y="352"/>
                    <a:pt x="452" y="502"/>
                  </a:cubicBezTo>
                  <a:lnTo>
                    <a:pt x="502" y="502"/>
                  </a:lnTo>
                  <a:cubicBezTo>
                    <a:pt x="502" y="477"/>
                    <a:pt x="502" y="452"/>
                    <a:pt x="502" y="452"/>
                  </a:cubicBezTo>
                  <a:cubicBezTo>
                    <a:pt x="327" y="302"/>
                    <a:pt x="201" y="1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
            <p:cNvSpPr/>
            <p:nvPr/>
          </p:nvSpPr>
          <p:spPr>
            <a:xfrm>
              <a:off x="8792059" y="2860979"/>
              <a:ext cx="40713" cy="44282"/>
            </a:xfrm>
            <a:custGeom>
              <a:avLst/>
              <a:gdLst/>
              <a:ahLst/>
              <a:cxnLst/>
              <a:rect l="l" t="t" r="r" b="b"/>
              <a:pathLst>
                <a:path w="502" h="546" extrusionOk="0">
                  <a:moveTo>
                    <a:pt x="35" y="1"/>
                  </a:moveTo>
                  <a:cubicBezTo>
                    <a:pt x="26" y="1"/>
                    <a:pt x="13" y="7"/>
                    <a:pt x="1" y="19"/>
                  </a:cubicBezTo>
                  <a:cubicBezTo>
                    <a:pt x="1" y="19"/>
                    <a:pt x="1" y="45"/>
                    <a:pt x="1" y="70"/>
                  </a:cubicBezTo>
                  <a:cubicBezTo>
                    <a:pt x="126" y="245"/>
                    <a:pt x="276" y="420"/>
                    <a:pt x="452" y="546"/>
                  </a:cubicBezTo>
                  <a:lnTo>
                    <a:pt x="502" y="546"/>
                  </a:lnTo>
                  <a:cubicBezTo>
                    <a:pt x="502" y="521"/>
                    <a:pt x="502" y="496"/>
                    <a:pt x="477" y="496"/>
                  </a:cubicBezTo>
                  <a:cubicBezTo>
                    <a:pt x="326" y="345"/>
                    <a:pt x="176" y="1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
            <p:cNvSpPr/>
            <p:nvPr/>
          </p:nvSpPr>
          <p:spPr>
            <a:xfrm>
              <a:off x="8777866" y="2880849"/>
              <a:ext cx="40713" cy="40713"/>
            </a:xfrm>
            <a:custGeom>
              <a:avLst/>
              <a:gdLst/>
              <a:ahLst/>
              <a:cxnLst/>
              <a:rect l="l" t="t" r="r" b="b"/>
              <a:pathLst>
                <a:path w="502" h="502" extrusionOk="0">
                  <a:moveTo>
                    <a:pt x="25" y="0"/>
                  </a:moveTo>
                  <a:cubicBezTo>
                    <a:pt x="0" y="25"/>
                    <a:pt x="0" y="50"/>
                    <a:pt x="0" y="50"/>
                  </a:cubicBezTo>
                  <a:cubicBezTo>
                    <a:pt x="125" y="226"/>
                    <a:pt x="276" y="376"/>
                    <a:pt x="426" y="501"/>
                  </a:cubicBezTo>
                  <a:lnTo>
                    <a:pt x="476" y="501"/>
                  </a:lnTo>
                  <a:cubicBezTo>
                    <a:pt x="501" y="476"/>
                    <a:pt x="501" y="451"/>
                    <a:pt x="476" y="451"/>
                  </a:cubicBezTo>
                  <a:cubicBezTo>
                    <a:pt x="326" y="326"/>
                    <a:pt x="176" y="175"/>
                    <a:pt x="75" y="25"/>
                  </a:cubicBezTo>
                  <a:cubicBezTo>
                    <a:pt x="50" y="0"/>
                    <a:pt x="25"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
            <p:cNvSpPr/>
            <p:nvPr/>
          </p:nvSpPr>
          <p:spPr>
            <a:xfrm>
              <a:off x="8765619" y="2899097"/>
              <a:ext cx="38686" cy="40713"/>
            </a:xfrm>
            <a:custGeom>
              <a:avLst/>
              <a:gdLst/>
              <a:ahLst/>
              <a:cxnLst/>
              <a:rect l="l" t="t" r="r" b="b"/>
              <a:pathLst>
                <a:path w="477" h="502" extrusionOk="0">
                  <a:moveTo>
                    <a:pt x="1" y="1"/>
                  </a:moveTo>
                  <a:cubicBezTo>
                    <a:pt x="1" y="26"/>
                    <a:pt x="1" y="51"/>
                    <a:pt x="1" y="51"/>
                  </a:cubicBezTo>
                  <a:cubicBezTo>
                    <a:pt x="126" y="226"/>
                    <a:pt x="276" y="377"/>
                    <a:pt x="427" y="502"/>
                  </a:cubicBezTo>
                  <a:lnTo>
                    <a:pt x="477" y="502"/>
                  </a:lnTo>
                  <a:cubicBezTo>
                    <a:pt x="477" y="477"/>
                    <a:pt x="477" y="477"/>
                    <a:pt x="477" y="452"/>
                  </a:cubicBezTo>
                  <a:cubicBezTo>
                    <a:pt x="327" y="326"/>
                    <a:pt x="176" y="176"/>
                    <a:pt x="51" y="26"/>
                  </a:cubicBezTo>
                  <a:cubicBezTo>
                    <a:pt x="51" y="1"/>
                    <a:pt x="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
            <p:cNvSpPr/>
            <p:nvPr/>
          </p:nvSpPr>
          <p:spPr>
            <a:xfrm>
              <a:off x="8751427" y="2921481"/>
              <a:ext cx="44769" cy="44769"/>
            </a:xfrm>
            <a:custGeom>
              <a:avLst/>
              <a:gdLst/>
              <a:ahLst/>
              <a:cxnLst/>
              <a:rect l="l" t="t" r="r" b="b"/>
              <a:pathLst>
                <a:path w="552" h="552" extrusionOk="0">
                  <a:moveTo>
                    <a:pt x="25" y="0"/>
                  </a:moveTo>
                  <a:cubicBezTo>
                    <a:pt x="25" y="25"/>
                    <a:pt x="0" y="50"/>
                    <a:pt x="25" y="50"/>
                  </a:cubicBezTo>
                  <a:cubicBezTo>
                    <a:pt x="151" y="251"/>
                    <a:pt x="301" y="401"/>
                    <a:pt x="476" y="552"/>
                  </a:cubicBezTo>
                  <a:lnTo>
                    <a:pt x="502" y="552"/>
                  </a:lnTo>
                  <a:cubicBezTo>
                    <a:pt x="527" y="552"/>
                    <a:pt x="527" y="552"/>
                    <a:pt x="527" y="527"/>
                  </a:cubicBezTo>
                  <a:cubicBezTo>
                    <a:pt x="552" y="527"/>
                    <a:pt x="552" y="502"/>
                    <a:pt x="527" y="476"/>
                  </a:cubicBezTo>
                  <a:cubicBezTo>
                    <a:pt x="351" y="351"/>
                    <a:pt x="201" y="201"/>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
            <p:cNvSpPr/>
            <p:nvPr/>
          </p:nvSpPr>
          <p:spPr>
            <a:xfrm>
              <a:off x="8737153" y="2942324"/>
              <a:ext cx="46877" cy="48337"/>
            </a:xfrm>
            <a:custGeom>
              <a:avLst/>
              <a:gdLst/>
              <a:ahLst/>
              <a:cxnLst/>
              <a:rect l="l" t="t" r="r" b="b"/>
              <a:pathLst>
                <a:path w="578" h="596" extrusionOk="0">
                  <a:moveTo>
                    <a:pt x="60" y="0"/>
                  </a:moveTo>
                  <a:cubicBezTo>
                    <a:pt x="51" y="0"/>
                    <a:pt x="38" y="6"/>
                    <a:pt x="26" y="19"/>
                  </a:cubicBezTo>
                  <a:cubicBezTo>
                    <a:pt x="1" y="19"/>
                    <a:pt x="1" y="44"/>
                    <a:pt x="26" y="69"/>
                  </a:cubicBezTo>
                  <a:cubicBezTo>
                    <a:pt x="151" y="270"/>
                    <a:pt x="327" y="445"/>
                    <a:pt x="502" y="595"/>
                  </a:cubicBezTo>
                  <a:lnTo>
                    <a:pt x="527" y="595"/>
                  </a:lnTo>
                  <a:cubicBezTo>
                    <a:pt x="527" y="595"/>
                    <a:pt x="552" y="595"/>
                    <a:pt x="552" y="570"/>
                  </a:cubicBezTo>
                  <a:cubicBezTo>
                    <a:pt x="577" y="570"/>
                    <a:pt x="577" y="545"/>
                    <a:pt x="552" y="520"/>
                  </a:cubicBezTo>
                  <a:cubicBezTo>
                    <a:pt x="377" y="395"/>
                    <a:pt x="201" y="219"/>
                    <a:pt x="76" y="19"/>
                  </a:cubicBezTo>
                  <a:cubicBezTo>
                    <a:pt x="76" y="6"/>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
            <p:cNvSpPr/>
            <p:nvPr/>
          </p:nvSpPr>
          <p:spPr>
            <a:xfrm>
              <a:off x="8729042" y="2962599"/>
              <a:ext cx="40713" cy="44282"/>
            </a:xfrm>
            <a:custGeom>
              <a:avLst/>
              <a:gdLst/>
              <a:ahLst/>
              <a:cxnLst/>
              <a:rect l="l" t="t" r="r" b="b"/>
              <a:pathLst>
                <a:path w="502" h="546" extrusionOk="0">
                  <a:moveTo>
                    <a:pt x="41" y="1"/>
                  </a:moveTo>
                  <a:cubicBezTo>
                    <a:pt x="32" y="1"/>
                    <a:pt x="26" y="7"/>
                    <a:pt x="26" y="20"/>
                  </a:cubicBezTo>
                  <a:cubicBezTo>
                    <a:pt x="1" y="20"/>
                    <a:pt x="1" y="45"/>
                    <a:pt x="1" y="45"/>
                  </a:cubicBezTo>
                  <a:cubicBezTo>
                    <a:pt x="126" y="245"/>
                    <a:pt x="276" y="421"/>
                    <a:pt x="452" y="546"/>
                  </a:cubicBezTo>
                  <a:lnTo>
                    <a:pt x="502" y="546"/>
                  </a:lnTo>
                  <a:cubicBezTo>
                    <a:pt x="502" y="521"/>
                    <a:pt x="502" y="496"/>
                    <a:pt x="502" y="496"/>
                  </a:cubicBezTo>
                  <a:cubicBezTo>
                    <a:pt x="326" y="370"/>
                    <a:pt x="176" y="195"/>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
            <p:cNvSpPr/>
            <p:nvPr/>
          </p:nvSpPr>
          <p:spPr>
            <a:xfrm>
              <a:off x="8718905" y="2984984"/>
              <a:ext cx="46796" cy="50365"/>
            </a:xfrm>
            <a:custGeom>
              <a:avLst/>
              <a:gdLst/>
              <a:ahLst/>
              <a:cxnLst/>
              <a:rect l="l" t="t" r="r" b="b"/>
              <a:pathLst>
                <a:path w="577" h="621" extrusionOk="0">
                  <a:moveTo>
                    <a:pt x="60" y="0"/>
                  </a:moveTo>
                  <a:cubicBezTo>
                    <a:pt x="50" y="0"/>
                    <a:pt x="38" y="7"/>
                    <a:pt x="25" y="19"/>
                  </a:cubicBezTo>
                  <a:cubicBezTo>
                    <a:pt x="25" y="19"/>
                    <a:pt x="0" y="44"/>
                    <a:pt x="25" y="69"/>
                  </a:cubicBezTo>
                  <a:cubicBezTo>
                    <a:pt x="176" y="270"/>
                    <a:pt x="326" y="445"/>
                    <a:pt x="527" y="596"/>
                  </a:cubicBezTo>
                  <a:cubicBezTo>
                    <a:pt x="527" y="621"/>
                    <a:pt x="527" y="621"/>
                    <a:pt x="552" y="621"/>
                  </a:cubicBezTo>
                  <a:cubicBezTo>
                    <a:pt x="552" y="621"/>
                    <a:pt x="552" y="621"/>
                    <a:pt x="577" y="596"/>
                  </a:cubicBezTo>
                  <a:cubicBezTo>
                    <a:pt x="577" y="596"/>
                    <a:pt x="577" y="571"/>
                    <a:pt x="577" y="546"/>
                  </a:cubicBezTo>
                  <a:cubicBezTo>
                    <a:pt x="376" y="395"/>
                    <a:pt x="226" y="220"/>
                    <a:pt x="75" y="19"/>
                  </a:cubicBezTo>
                  <a:cubicBezTo>
                    <a:pt x="75" y="7"/>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
            <p:cNvSpPr/>
            <p:nvPr/>
          </p:nvSpPr>
          <p:spPr>
            <a:xfrm>
              <a:off x="8702603" y="3003880"/>
              <a:ext cx="54987" cy="55880"/>
            </a:xfrm>
            <a:custGeom>
              <a:avLst/>
              <a:gdLst/>
              <a:ahLst/>
              <a:cxnLst/>
              <a:rect l="l" t="t" r="r" b="b"/>
              <a:pathLst>
                <a:path w="678" h="689" extrusionOk="0">
                  <a:moveTo>
                    <a:pt x="50" y="1"/>
                  </a:moveTo>
                  <a:cubicBezTo>
                    <a:pt x="43" y="1"/>
                    <a:pt x="34" y="3"/>
                    <a:pt x="26" y="12"/>
                  </a:cubicBezTo>
                  <a:cubicBezTo>
                    <a:pt x="1" y="12"/>
                    <a:pt x="1" y="37"/>
                    <a:pt x="26" y="62"/>
                  </a:cubicBezTo>
                  <a:cubicBezTo>
                    <a:pt x="176" y="288"/>
                    <a:pt x="377" y="513"/>
                    <a:pt x="627" y="689"/>
                  </a:cubicBezTo>
                  <a:cubicBezTo>
                    <a:pt x="652" y="689"/>
                    <a:pt x="652" y="689"/>
                    <a:pt x="677" y="663"/>
                  </a:cubicBezTo>
                  <a:cubicBezTo>
                    <a:pt x="677" y="663"/>
                    <a:pt x="677" y="638"/>
                    <a:pt x="652" y="613"/>
                  </a:cubicBezTo>
                  <a:cubicBezTo>
                    <a:pt x="427" y="463"/>
                    <a:pt x="226" y="262"/>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
            <p:cNvSpPr/>
            <p:nvPr/>
          </p:nvSpPr>
          <p:spPr>
            <a:xfrm>
              <a:off x="8708686" y="3062842"/>
              <a:ext cx="32603" cy="39578"/>
            </a:xfrm>
            <a:custGeom>
              <a:avLst/>
              <a:gdLst/>
              <a:ahLst/>
              <a:cxnLst/>
              <a:rect l="l" t="t" r="r" b="b"/>
              <a:pathLst>
                <a:path w="402" h="488" extrusionOk="0">
                  <a:moveTo>
                    <a:pt x="50" y="1"/>
                  </a:moveTo>
                  <a:cubicBezTo>
                    <a:pt x="43" y="1"/>
                    <a:pt x="34" y="3"/>
                    <a:pt x="26" y="12"/>
                  </a:cubicBezTo>
                  <a:cubicBezTo>
                    <a:pt x="1" y="12"/>
                    <a:pt x="1" y="37"/>
                    <a:pt x="1" y="62"/>
                  </a:cubicBezTo>
                  <a:cubicBezTo>
                    <a:pt x="101" y="212"/>
                    <a:pt x="201" y="363"/>
                    <a:pt x="327" y="488"/>
                  </a:cubicBezTo>
                  <a:lnTo>
                    <a:pt x="377" y="488"/>
                  </a:lnTo>
                  <a:cubicBezTo>
                    <a:pt x="402" y="463"/>
                    <a:pt x="402" y="438"/>
                    <a:pt x="377" y="438"/>
                  </a:cubicBezTo>
                  <a:cubicBezTo>
                    <a:pt x="252" y="312"/>
                    <a:pt x="151" y="187"/>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
            <p:cNvSpPr/>
            <p:nvPr/>
          </p:nvSpPr>
          <p:spPr>
            <a:xfrm>
              <a:off x="8696520" y="3088145"/>
              <a:ext cx="32603" cy="38686"/>
            </a:xfrm>
            <a:custGeom>
              <a:avLst/>
              <a:gdLst/>
              <a:ahLst/>
              <a:cxnLst/>
              <a:rect l="l" t="t" r="r" b="b"/>
              <a:pathLst>
                <a:path w="402" h="477" extrusionOk="0">
                  <a:moveTo>
                    <a:pt x="26" y="0"/>
                  </a:moveTo>
                  <a:cubicBezTo>
                    <a:pt x="26" y="25"/>
                    <a:pt x="1" y="51"/>
                    <a:pt x="26" y="51"/>
                  </a:cubicBezTo>
                  <a:cubicBezTo>
                    <a:pt x="101" y="201"/>
                    <a:pt x="201" y="351"/>
                    <a:pt x="351" y="452"/>
                  </a:cubicBezTo>
                  <a:cubicBezTo>
                    <a:pt x="351" y="477"/>
                    <a:pt x="351" y="477"/>
                    <a:pt x="377" y="477"/>
                  </a:cubicBezTo>
                  <a:cubicBezTo>
                    <a:pt x="377" y="477"/>
                    <a:pt x="377" y="477"/>
                    <a:pt x="402" y="452"/>
                  </a:cubicBezTo>
                  <a:cubicBezTo>
                    <a:pt x="402" y="452"/>
                    <a:pt x="402" y="426"/>
                    <a:pt x="402" y="401"/>
                  </a:cubicBezTo>
                  <a:cubicBezTo>
                    <a:pt x="276" y="301"/>
                    <a:pt x="151" y="17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
            <p:cNvSpPr/>
            <p:nvPr/>
          </p:nvSpPr>
          <p:spPr>
            <a:xfrm>
              <a:off x="8684355" y="3171437"/>
              <a:ext cx="69180" cy="63098"/>
            </a:xfrm>
            <a:custGeom>
              <a:avLst/>
              <a:gdLst/>
              <a:ahLst/>
              <a:cxnLst/>
              <a:rect l="l" t="t" r="r" b="b"/>
              <a:pathLst>
                <a:path w="853" h="778" extrusionOk="0">
                  <a:moveTo>
                    <a:pt x="25" y="1"/>
                  </a:moveTo>
                  <a:cubicBezTo>
                    <a:pt x="0" y="26"/>
                    <a:pt x="0" y="51"/>
                    <a:pt x="25" y="51"/>
                  </a:cubicBezTo>
                  <a:cubicBezTo>
                    <a:pt x="226" y="327"/>
                    <a:pt x="501" y="577"/>
                    <a:pt x="802" y="778"/>
                  </a:cubicBezTo>
                  <a:cubicBezTo>
                    <a:pt x="827" y="778"/>
                    <a:pt x="827" y="778"/>
                    <a:pt x="852" y="753"/>
                  </a:cubicBezTo>
                  <a:cubicBezTo>
                    <a:pt x="852" y="728"/>
                    <a:pt x="852" y="728"/>
                    <a:pt x="827" y="703"/>
                  </a:cubicBezTo>
                  <a:cubicBezTo>
                    <a:pt x="552" y="527"/>
                    <a:pt x="276" y="277"/>
                    <a:pt x="75" y="26"/>
                  </a:cubicBezTo>
                  <a:cubicBezTo>
                    <a:pt x="50" y="1"/>
                    <a:pt x="5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
            <p:cNvSpPr/>
            <p:nvPr/>
          </p:nvSpPr>
          <p:spPr>
            <a:xfrm>
              <a:off x="8692465" y="3210123"/>
              <a:ext cx="48824" cy="46796"/>
            </a:xfrm>
            <a:custGeom>
              <a:avLst/>
              <a:gdLst/>
              <a:ahLst/>
              <a:cxnLst/>
              <a:rect l="l" t="t" r="r" b="b"/>
              <a:pathLst>
                <a:path w="602" h="577" extrusionOk="0">
                  <a:moveTo>
                    <a:pt x="26" y="0"/>
                  </a:moveTo>
                  <a:cubicBezTo>
                    <a:pt x="0" y="25"/>
                    <a:pt x="0" y="50"/>
                    <a:pt x="0" y="50"/>
                  </a:cubicBezTo>
                  <a:cubicBezTo>
                    <a:pt x="176" y="251"/>
                    <a:pt x="351" y="401"/>
                    <a:pt x="527" y="577"/>
                  </a:cubicBezTo>
                  <a:lnTo>
                    <a:pt x="552" y="577"/>
                  </a:lnTo>
                  <a:cubicBezTo>
                    <a:pt x="577" y="577"/>
                    <a:pt x="577" y="577"/>
                    <a:pt x="577" y="552"/>
                  </a:cubicBezTo>
                  <a:cubicBezTo>
                    <a:pt x="602" y="552"/>
                    <a:pt x="602" y="527"/>
                    <a:pt x="577" y="501"/>
                  </a:cubicBezTo>
                  <a:cubicBezTo>
                    <a:pt x="401" y="351"/>
                    <a:pt x="226" y="201"/>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
            <p:cNvSpPr/>
            <p:nvPr/>
          </p:nvSpPr>
          <p:spPr>
            <a:xfrm>
              <a:off x="8700575" y="3239076"/>
              <a:ext cx="46877" cy="50365"/>
            </a:xfrm>
            <a:custGeom>
              <a:avLst/>
              <a:gdLst/>
              <a:ahLst/>
              <a:cxnLst/>
              <a:rect l="l" t="t" r="r" b="b"/>
              <a:pathLst>
                <a:path w="578" h="621" extrusionOk="0">
                  <a:moveTo>
                    <a:pt x="35" y="0"/>
                  </a:moveTo>
                  <a:cubicBezTo>
                    <a:pt x="26" y="0"/>
                    <a:pt x="13" y="7"/>
                    <a:pt x="1" y="19"/>
                  </a:cubicBezTo>
                  <a:cubicBezTo>
                    <a:pt x="1" y="19"/>
                    <a:pt x="1" y="44"/>
                    <a:pt x="1" y="44"/>
                  </a:cubicBezTo>
                  <a:cubicBezTo>
                    <a:pt x="176" y="245"/>
                    <a:pt x="352" y="445"/>
                    <a:pt x="527" y="621"/>
                  </a:cubicBezTo>
                  <a:lnTo>
                    <a:pt x="577" y="621"/>
                  </a:lnTo>
                  <a:cubicBezTo>
                    <a:pt x="577" y="596"/>
                    <a:pt x="577" y="596"/>
                    <a:pt x="577" y="571"/>
                  </a:cubicBezTo>
                  <a:cubicBezTo>
                    <a:pt x="402" y="395"/>
                    <a:pt x="226" y="195"/>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
            <p:cNvSpPr/>
            <p:nvPr/>
          </p:nvSpPr>
          <p:spPr>
            <a:xfrm>
              <a:off x="8698548" y="3271112"/>
              <a:ext cx="50932" cy="46796"/>
            </a:xfrm>
            <a:custGeom>
              <a:avLst/>
              <a:gdLst/>
              <a:ahLst/>
              <a:cxnLst/>
              <a:rect l="l" t="t" r="r" b="b"/>
              <a:pathLst>
                <a:path w="628" h="577" extrusionOk="0">
                  <a:moveTo>
                    <a:pt x="26" y="0"/>
                  </a:moveTo>
                  <a:cubicBezTo>
                    <a:pt x="26" y="25"/>
                    <a:pt x="1" y="25"/>
                    <a:pt x="26" y="50"/>
                  </a:cubicBezTo>
                  <a:cubicBezTo>
                    <a:pt x="151" y="276"/>
                    <a:pt x="352" y="451"/>
                    <a:pt x="577" y="577"/>
                  </a:cubicBezTo>
                  <a:lnTo>
                    <a:pt x="602" y="577"/>
                  </a:lnTo>
                  <a:cubicBezTo>
                    <a:pt x="602" y="577"/>
                    <a:pt x="627" y="577"/>
                    <a:pt x="627" y="551"/>
                  </a:cubicBezTo>
                  <a:cubicBezTo>
                    <a:pt x="627" y="551"/>
                    <a:pt x="627" y="526"/>
                    <a:pt x="602" y="501"/>
                  </a:cubicBezTo>
                  <a:cubicBezTo>
                    <a:pt x="402" y="401"/>
                    <a:pt x="226" y="226"/>
                    <a:pt x="76" y="25"/>
                  </a:cubicBezTo>
                  <a:cubicBezTo>
                    <a:pt x="76" y="0"/>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
            <p:cNvSpPr/>
            <p:nvPr/>
          </p:nvSpPr>
          <p:spPr>
            <a:xfrm>
              <a:off x="8698548" y="3300065"/>
              <a:ext cx="59043" cy="54420"/>
            </a:xfrm>
            <a:custGeom>
              <a:avLst/>
              <a:gdLst/>
              <a:ahLst/>
              <a:cxnLst/>
              <a:rect l="l" t="t" r="r" b="b"/>
              <a:pathLst>
                <a:path w="728" h="671" extrusionOk="0">
                  <a:moveTo>
                    <a:pt x="35" y="0"/>
                  </a:moveTo>
                  <a:cubicBezTo>
                    <a:pt x="26" y="0"/>
                    <a:pt x="13" y="6"/>
                    <a:pt x="1" y="19"/>
                  </a:cubicBezTo>
                  <a:cubicBezTo>
                    <a:pt x="1" y="19"/>
                    <a:pt x="1" y="44"/>
                    <a:pt x="1" y="69"/>
                  </a:cubicBezTo>
                  <a:cubicBezTo>
                    <a:pt x="201" y="295"/>
                    <a:pt x="427" y="495"/>
                    <a:pt x="652" y="646"/>
                  </a:cubicBezTo>
                  <a:cubicBezTo>
                    <a:pt x="677" y="671"/>
                    <a:pt x="677" y="671"/>
                    <a:pt x="677" y="671"/>
                  </a:cubicBezTo>
                  <a:cubicBezTo>
                    <a:pt x="702" y="671"/>
                    <a:pt x="702" y="646"/>
                    <a:pt x="702" y="646"/>
                  </a:cubicBezTo>
                  <a:cubicBezTo>
                    <a:pt x="727" y="621"/>
                    <a:pt x="727" y="621"/>
                    <a:pt x="702" y="595"/>
                  </a:cubicBezTo>
                  <a:cubicBezTo>
                    <a:pt x="477" y="420"/>
                    <a:pt x="251"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
            <p:cNvSpPr/>
            <p:nvPr/>
          </p:nvSpPr>
          <p:spPr>
            <a:xfrm>
              <a:off x="8698548" y="3335182"/>
              <a:ext cx="65125" cy="53852"/>
            </a:xfrm>
            <a:custGeom>
              <a:avLst/>
              <a:gdLst/>
              <a:ahLst/>
              <a:cxnLst/>
              <a:rect l="l" t="t" r="r" b="b"/>
              <a:pathLst>
                <a:path w="803" h="664" extrusionOk="0">
                  <a:moveTo>
                    <a:pt x="43" y="1"/>
                  </a:moveTo>
                  <a:cubicBezTo>
                    <a:pt x="34" y="1"/>
                    <a:pt x="17" y="12"/>
                    <a:pt x="1" y="12"/>
                  </a:cubicBezTo>
                  <a:cubicBezTo>
                    <a:pt x="1" y="37"/>
                    <a:pt x="1" y="62"/>
                    <a:pt x="26" y="62"/>
                  </a:cubicBezTo>
                  <a:lnTo>
                    <a:pt x="753" y="639"/>
                  </a:lnTo>
                  <a:cubicBezTo>
                    <a:pt x="753" y="664"/>
                    <a:pt x="753" y="664"/>
                    <a:pt x="778" y="664"/>
                  </a:cubicBezTo>
                  <a:cubicBezTo>
                    <a:pt x="778" y="664"/>
                    <a:pt x="778" y="639"/>
                    <a:pt x="803" y="639"/>
                  </a:cubicBezTo>
                  <a:cubicBezTo>
                    <a:pt x="803" y="639"/>
                    <a:pt x="803" y="614"/>
                    <a:pt x="778" y="589"/>
                  </a:cubicBezTo>
                  <a:lnTo>
                    <a:pt x="51" y="12"/>
                  </a:lnTo>
                  <a:cubicBezTo>
                    <a:pt x="51" y="4"/>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
            <p:cNvSpPr/>
            <p:nvPr/>
          </p:nvSpPr>
          <p:spPr>
            <a:xfrm>
              <a:off x="8698548" y="3365109"/>
              <a:ext cx="57015" cy="54420"/>
            </a:xfrm>
            <a:custGeom>
              <a:avLst/>
              <a:gdLst/>
              <a:ahLst/>
              <a:cxnLst/>
              <a:rect l="l" t="t" r="r" b="b"/>
              <a:pathLst>
                <a:path w="703" h="671" extrusionOk="0">
                  <a:moveTo>
                    <a:pt x="35" y="0"/>
                  </a:moveTo>
                  <a:cubicBezTo>
                    <a:pt x="26" y="0"/>
                    <a:pt x="13" y="6"/>
                    <a:pt x="1" y="19"/>
                  </a:cubicBezTo>
                  <a:cubicBezTo>
                    <a:pt x="1" y="19"/>
                    <a:pt x="1" y="44"/>
                    <a:pt x="1" y="69"/>
                  </a:cubicBezTo>
                  <a:cubicBezTo>
                    <a:pt x="176" y="295"/>
                    <a:pt x="402" y="495"/>
                    <a:pt x="652" y="671"/>
                  </a:cubicBezTo>
                  <a:lnTo>
                    <a:pt x="702" y="671"/>
                  </a:lnTo>
                  <a:cubicBezTo>
                    <a:pt x="702" y="646"/>
                    <a:pt x="702" y="621"/>
                    <a:pt x="677" y="621"/>
                  </a:cubicBezTo>
                  <a:cubicBezTo>
                    <a:pt x="452" y="445"/>
                    <a:pt x="226" y="245"/>
                    <a:pt x="51" y="19"/>
                  </a:cubicBezTo>
                  <a:cubicBezTo>
                    <a:pt x="51" y="6"/>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
            <p:cNvSpPr/>
            <p:nvPr/>
          </p:nvSpPr>
          <p:spPr>
            <a:xfrm>
              <a:off x="8702603" y="3405741"/>
              <a:ext cx="71208" cy="64639"/>
            </a:xfrm>
            <a:custGeom>
              <a:avLst/>
              <a:gdLst/>
              <a:ahLst/>
              <a:cxnLst/>
              <a:rect l="l" t="t" r="r" b="b"/>
              <a:pathLst>
                <a:path w="878" h="797" extrusionOk="0">
                  <a:moveTo>
                    <a:pt x="35" y="0"/>
                  </a:moveTo>
                  <a:cubicBezTo>
                    <a:pt x="26" y="0"/>
                    <a:pt x="13" y="7"/>
                    <a:pt x="1" y="19"/>
                  </a:cubicBezTo>
                  <a:cubicBezTo>
                    <a:pt x="1" y="44"/>
                    <a:pt x="1" y="44"/>
                    <a:pt x="1" y="69"/>
                  </a:cubicBezTo>
                  <a:cubicBezTo>
                    <a:pt x="276" y="320"/>
                    <a:pt x="552" y="546"/>
                    <a:pt x="828" y="771"/>
                  </a:cubicBezTo>
                  <a:cubicBezTo>
                    <a:pt x="828" y="771"/>
                    <a:pt x="828" y="796"/>
                    <a:pt x="853" y="796"/>
                  </a:cubicBezTo>
                  <a:cubicBezTo>
                    <a:pt x="853" y="796"/>
                    <a:pt x="853" y="771"/>
                    <a:pt x="878" y="771"/>
                  </a:cubicBezTo>
                  <a:cubicBezTo>
                    <a:pt x="878" y="746"/>
                    <a:pt x="878" y="746"/>
                    <a:pt x="853" y="721"/>
                  </a:cubicBezTo>
                  <a:cubicBezTo>
                    <a:pt x="577" y="495"/>
                    <a:pt x="327" y="27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
            <p:cNvSpPr/>
            <p:nvPr/>
          </p:nvSpPr>
          <p:spPr>
            <a:xfrm>
              <a:off x="8731070" y="3463242"/>
              <a:ext cx="69180" cy="61962"/>
            </a:xfrm>
            <a:custGeom>
              <a:avLst/>
              <a:gdLst/>
              <a:ahLst/>
              <a:cxnLst/>
              <a:rect l="l" t="t" r="r" b="b"/>
              <a:pathLst>
                <a:path w="853" h="764" extrusionOk="0">
                  <a:moveTo>
                    <a:pt x="50" y="1"/>
                  </a:moveTo>
                  <a:cubicBezTo>
                    <a:pt x="42" y="1"/>
                    <a:pt x="34" y="4"/>
                    <a:pt x="26" y="12"/>
                  </a:cubicBezTo>
                  <a:cubicBezTo>
                    <a:pt x="26" y="12"/>
                    <a:pt x="1" y="37"/>
                    <a:pt x="26" y="62"/>
                  </a:cubicBezTo>
                  <a:cubicBezTo>
                    <a:pt x="251" y="313"/>
                    <a:pt x="502" y="563"/>
                    <a:pt x="803" y="739"/>
                  </a:cubicBezTo>
                  <a:cubicBezTo>
                    <a:pt x="803" y="764"/>
                    <a:pt x="803" y="764"/>
                    <a:pt x="803" y="764"/>
                  </a:cubicBezTo>
                  <a:cubicBezTo>
                    <a:pt x="828" y="764"/>
                    <a:pt x="828" y="739"/>
                    <a:pt x="828" y="739"/>
                  </a:cubicBezTo>
                  <a:cubicBezTo>
                    <a:pt x="853" y="714"/>
                    <a:pt x="853" y="714"/>
                    <a:pt x="828" y="689"/>
                  </a:cubicBezTo>
                  <a:cubicBezTo>
                    <a:pt x="552" y="513"/>
                    <a:pt x="301" y="263"/>
                    <a:pt x="76" y="12"/>
                  </a:cubicBezTo>
                  <a:cubicBezTo>
                    <a:pt x="76" y="12"/>
                    <a:pt x="6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
            <p:cNvSpPr/>
            <p:nvPr/>
          </p:nvSpPr>
          <p:spPr>
            <a:xfrm>
              <a:off x="8731070" y="3495196"/>
              <a:ext cx="71208" cy="62530"/>
            </a:xfrm>
            <a:custGeom>
              <a:avLst/>
              <a:gdLst/>
              <a:ahLst/>
              <a:cxnLst/>
              <a:rect l="l" t="t" r="r" b="b"/>
              <a:pathLst>
                <a:path w="878" h="771" extrusionOk="0">
                  <a:moveTo>
                    <a:pt x="51" y="0"/>
                  </a:moveTo>
                  <a:cubicBezTo>
                    <a:pt x="45" y="0"/>
                    <a:pt x="38" y="7"/>
                    <a:pt x="26" y="19"/>
                  </a:cubicBezTo>
                  <a:cubicBezTo>
                    <a:pt x="1" y="19"/>
                    <a:pt x="26" y="44"/>
                    <a:pt x="26" y="69"/>
                  </a:cubicBezTo>
                  <a:lnTo>
                    <a:pt x="803" y="771"/>
                  </a:lnTo>
                  <a:lnTo>
                    <a:pt x="853" y="771"/>
                  </a:lnTo>
                  <a:cubicBezTo>
                    <a:pt x="878" y="746"/>
                    <a:pt x="878" y="721"/>
                    <a:pt x="853" y="721"/>
                  </a:cubicBezTo>
                  <a:lnTo>
                    <a:pt x="76" y="19"/>
                  </a:lnTo>
                  <a:cubicBezTo>
                    <a:pt x="63"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
            <p:cNvSpPr/>
            <p:nvPr/>
          </p:nvSpPr>
          <p:spPr>
            <a:xfrm>
              <a:off x="8741208" y="3531773"/>
              <a:ext cx="65125" cy="62611"/>
            </a:xfrm>
            <a:custGeom>
              <a:avLst/>
              <a:gdLst/>
              <a:ahLst/>
              <a:cxnLst/>
              <a:rect l="l" t="t" r="r" b="b"/>
              <a:pathLst>
                <a:path w="803" h="772" extrusionOk="0">
                  <a:moveTo>
                    <a:pt x="51" y="0"/>
                  </a:moveTo>
                  <a:cubicBezTo>
                    <a:pt x="45" y="0"/>
                    <a:pt x="39" y="7"/>
                    <a:pt x="26" y="19"/>
                  </a:cubicBezTo>
                  <a:cubicBezTo>
                    <a:pt x="1" y="19"/>
                    <a:pt x="1" y="44"/>
                    <a:pt x="26" y="69"/>
                  </a:cubicBezTo>
                  <a:lnTo>
                    <a:pt x="728" y="746"/>
                  </a:lnTo>
                  <a:cubicBezTo>
                    <a:pt x="728" y="746"/>
                    <a:pt x="753" y="771"/>
                    <a:pt x="753" y="771"/>
                  </a:cubicBezTo>
                  <a:cubicBezTo>
                    <a:pt x="778" y="771"/>
                    <a:pt x="778" y="746"/>
                    <a:pt x="778" y="746"/>
                  </a:cubicBezTo>
                  <a:cubicBezTo>
                    <a:pt x="803" y="746"/>
                    <a:pt x="803" y="721"/>
                    <a:pt x="778" y="696"/>
                  </a:cubicBezTo>
                  <a:lnTo>
                    <a:pt x="76" y="19"/>
                  </a:lnTo>
                  <a:cubicBezTo>
                    <a:pt x="64" y="7"/>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
            <p:cNvSpPr/>
            <p:nvPr/>
          </p:nvSpPr>
          <p:spPr>
            <a:xfrm>
              <a:off x="8753454" y="3574433"/>
              <a:ext cx="63098" cy="58556"/>
            </a:xfrm>
            <a:custGeom>
              <a:avLst/>
              <a:gdLst/>
              <a:ahLst/>
              <a:cxnLst/>
              <a:rect l="l" t="t" r="r" b="b"/>
              <a:pathLst>
                <a:path w="778" h="722" extrusionOk="0">
                  <a:moveTo>
                    <a:pt x="35" y="1"/>
                  </a:moveTo>
                  <a:cubicBezTo>
                    <a:pt x="25" y="1"/>
                    <a:pt x="13" y="7"/>
                    <a:pt x="0" y="19"/>
                  </a:cubicBezTo>
                  <a:cubicBezTo>
                    <a:pt x="0" y="19"/>
                    <a:pt x="0" y="45"/>
                    <a:pt x="25" y="70"/>
                  </a:cubicBezTo>
                  <a:lnTo>
                    <a:pt x="727" y="721"/>
                  </a:lnTo>
                  <a:lnTo>
                    <a:pt x="777" y="721"/>
                  </a:lnTo>
                  <a:cubicBezTo>
                    <a:pt x="777" y="696"/>
                    <a:pt x="777" y="671"/>
                    <a:pt x="777" y="671"/>
                  </a:cubicBezTo>
                  <a:lnTo>
                    <a:pt x="50" y="19"/>
                  </a:lnTo>
                  <a:cubicBezTo>
                    <a:pt x="50"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
            <p:cNvSpPr/>
            <p:nvPr/>
          </p:nvSpPr>
          <p:spPr>
            <a:xfrm>
              <a:off x="8897735" y="3590167"/>
              <a:ext cx="244037" cy="229844"/>
            </a:xfrm>
            <a:custGeom>
              <a:avLst/>
              <a:gdLst/>
              <a:ahLst/>
              <a:cxnLst/>
              <a:rect l="l" t="t" r="r" b="b"/>
              <a:pathLst>
                <a:path w="3009" h="2834" extrusionOk="0">
                  <a:moveTo>
                    <a:pt x="26" y="1"/>
                  </a:moveTo>
                  <a:cubicBezTo>
                    <a:pt x="1" y="26"/>
                    <a:pt x="1" y="51"/>
                    <a:pt x="26" y="51"/>
                  </a:cubicBezTo>
                  <a:cubicBezTo>
                    <a:pt x="903" y="1054"/>
                    <a:pt x="1830" y="2056"/>
                    <a:pt x="2958" y="2833"/>
                  </a:cubicBezTo>
                  <a:lnTo>
                    <a:pt x="2983" y="2833"/>
                  </a:lnTo>
                  <a:cubicBezTo>
                    <a:pt x="2983" y="2833"/>
                    <a:pt x="3008" y="2833"/>
                    <a:pt x="3008" y="2808"/>
                  </a:cubicBezTo>
                  <a:cubicBezTo>
                    <a:pt x="3008" y="2808"/>
                    <a:pt x="3008" y="2783"/>
                    <a:pt x="3008" y="2783"/>
                  </a:cubicBezTo>
                  <a:cubicBezTo>
                    <a:pt x="1881" y="2006"/>
                    <a:pt x="953" y="100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
            <p:cNvSpPr/>
            <p:nvPr/>
          </p:nvSpPr>
          <p:spPr>
            <a:xfrm>
              <a:off x="8983135" y="3641504"/>
              <a:ext cx="187103" cy="172343"/>
            </a:xfrm>
            <a:custGeom>
              <a:avLst/>
              <a:gdLst/>
              <a:ahLst/>
              <a:cxnLst/>
              <a:rect l="l" t="t" r="r" b="b"/>
              <a:pathLst>
                <a:path w="2307" h="2125" extrusionOk="0">
                  <a:moveTo>
                    <a:pt x="35" y="1"/>
                  </a:moveTo>
                  <a:cubicBezTo>
                    <a:pt x="26" y="1"/>
                    <a:pt x="13" y="7"/>
                    <a:pt x="0" y="20"/>
                  </a:cubicBezTo>
                  <a:cubicBezTo>
                    <a:pt x="0" y="20"/>
                    <a:pt x="0" y="45"/>
                    <a:pt x="0" y="70"/>
                  </a:cubicBezTo>
                  <a:cubicBezTo>
                    <a:pt x="727" y="872"/>
                    <a:pt x="1504" y="1573"/>
                    <a:pt x="2256" y="2125"/>
                  </a:cubicBezTo>
                  <a:lnTo>
                    <a:pt x="2281" y="2125"/>
                  </a:lnTo>
                  <a:cubicBezTo>
                    <a:pt x="2281" y="2125"/>
                    <a:pt x="2306" y="2125"/>
                    <a:pt x="2306" y="2100"/>
                  </a:cubicBezTo>
                  <a:cubicBezTo>
                    <a:pt x="2306" y="2100"/>
                    <a:pt x="2306" y="2075"/>
                    <a:pt x="2306" y="2050"/>
                  </a:cubicBezTo>
                  <a:cubicBezTo>
                    <a:pt x="1554" y="1523"/>
                    <a:pt x="777" y="822"/>
                    <a:pt x="51" y="20"/>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
            <p:cNvSpPr/>
            <p:nvPr/>
          </p:nvSpPr>
          <p:spPr>
            <a:xfrm>
              <a:off x="9328712" y="2633974"/>
              <a:ext cx="22384" cy="27413"/>
            </a:xfrm>
            <a:custGeom>
              <a:avLst/>
              <a:gdLst/>
              <a:ahLst/>
              <a:cxnLst/>
              <a:rect l="l" t="t" r="r" b="b"/>
              <a:pathLst>
                <a:path w="276" h="338" extrusionOk="0">
                  <a:moveTo>
                    <a:pt x="49" y="0"/>
                  </a:moveTo>
                  <a:cubicBezTo>
                    <a:pt x="42" y="0"/>
                    <a:pt x="34" y="3"/>
                    <a:pt x="25" y="11"/>
                  </a:cubicBezTo>
                  <a:cubicBezTo>
                    <a:pt x="25" y="11"/>
                    <a:pt x="0" y="36"/>
                    <a:pt x="25" y="36"/>
                  </a:cubicBezTo>
                  <a:cubicBezTo>
                    <a:pt x="50" y="162"/>
                    <a:pt x="125" y="262"/>
                    <a:pt x="226" y="337"/>
                  </a:cubicBezTo>
                  <a:lnTo>
                    <a:pt x="276" y="337"/>
                  </a:lnTo>
                  <a:cubicBezTo>
                    <a:pt x="276" y="312"/>
                    <a:pt x="276" y="287"/>
                    <a:pt x="276" y="287"/>
                  </a:cubicBezTo>
                  <a:cubicBezTo>
                    <a:pt x="176" y="212"/>
                    <a:pt x="125" y="112"/>
                    <a:pt x="75" y="11"/>
                  </a:cubicBezTo>
                  <a:cubicBezTo>
                    <a:pt x="75" y="11"/>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
            <p:cNvSpPr/>
            <p:nvPr/>
          </p:nvSpPr>
          <p:spPr>
            <a:xfrm>
              <a:off x="9353042" y="2632839"/>
              <a:ext cx="28548" cy="38686"/>
            </a:xfrm>
            <a:custGeom>
              <a:avLst/>
              <a:gdLst/>
              <a:ahLst/>
              <a:cxnLst/>
              <a:rect l="l" t="t" r="r" b="b"/>
              <a:pathLst>
                <a:path w="352" h="477" extrusionOk="0">
                  <a:moveTo>
                    <a:pt x="26" y="0"/>
                  </a:moveTo>
                  <a:cubicBezTo>
                    <a:pt x="1" y="25"/>
                    <a:pt x="1" y="25"/>
                    <a:pt x="1" y="50"/>
                  </a:cubicBezTo>
                  <a:cubicBezTo>
                    <a:pt x="51" y="201"/>
                    <a:pt x="151" y="351"/>
                    <a:pt x="277" y="451"/>
                  </a:cubicBezTo>
                  <a:cubicBezTo>
                    <a:pt x="302" y="451"/>
                    <a:pt x="302" y="477"/>
                    <a:pt x="302" y="477"/>
                  </a:cubicBezTo>
                  <a:cubicBezTo>
                    <a:pt x="327" y="477"/>
                    <a:pt x="327" y="451"/>
                    <a:pt x="327" y="451"/>
                  </a:cubicBezTo>
                  <a:cubicBezTo>
                    <a:pt x="352" y="426"/>
                    <a:pt x="352" y="426"/>
                    <a:pt x="327" y="401"/>
                  </a:cubicBezTo>
                  <a:cubicBezTo>
                    <a:pt x="201" y="301"/>
                    <a:pt x="101" y="176"/>
                    <a:pt x="51" y="25"/>
                  </a:cubicBezTo>
                  <a:cubicBezTo>
                    <a:pt x="51" y="0"/>
                    <a:pt x="2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
            <p:cNvSpPr/>
            <p:nvPr/>
          </p:nvSpPr>
          <p:spPr>
            <a:xfrm>
              <a:off x="9434388" y="3618634"/>
              <a:ext cx="91565" cy="81427"/>
            </a:xfrm>
            <a:custGeom>
              <a:avLst/>
              <a:gdLst/>
              <a:ahLst/>
              <a:cxnLst/>
              <a:rect l="l" t="t" r="r" b="b"/>
              <a:pathLst>
                <a:path w="1129" h="1004" extrusionOk="0">
                  <a:moveTo>
                    <a:pt x="25" y="1"/>
                  </a:moveTo>
                  <a:cubicBezTo>
                    <a:pt x="0" y="26"/>
                    <a:pt x="0" y="51"/>
                    <a:pt x="25" y="51"/>
                  </a:cubicBezTo>
                  <a:cubicBezTo>
                    <a:pt x="326" y="402"/>
                    <a:pt x="702" y="728"/>
                    <a:pt x="1078" y="978"/>
                  </a:cubicBezTo>
                  <a:cubicBezTo>
                    <a:pt x="1078" y="1003"/>
                    <a:pt x="1078" y="1003"/>
                    <a:pt x="1103" y="1003"/>
                  </a:cubicBezTo>
                  <a:cubicBezTo>
                    <a:pt x="1103" y="1003"/>
                    <a:pt x="1103" y="1003"/>
                    <a:pt x="1128" y="978"/>
                  </a:cubicBezTo>
                  <a:cubicBezTo>
                    <a:pt x="1128" y="978"/>
                    <a:pt x="1128" y="953"/>
                    <a:pt x="1103" y="928"/>
                  </a:cubicBezTo>
                  <a:cubicBezTo>
                    <a:pt x="727" y="652"/>
                    <a:pt x="376"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
            <p:cNvSpPr/>
            <p:nvPr/>
          </p:nvSpPr>
          <p:spPr>
            <a:xfrm>
              <a:off x="9428305" y="3649128"/>
              <a:ext cx="73236" cy="54987"/>
            </a:xfrm>
            <a:custGeom>
              <a:avLst/>
              <a:gdLst/>
              <a:ahLst/>
              <a:cxnLst/>
              <a:rect l="l" t="t" r="r" b="b"/>
              <a:pathLst>
                <a:path w="903" h="678" extrusionOk="0">
                  <a:moveTo>
                    <a:pt x="25" y="1"/>
                  </a:moveTo>
                  <a:cubicBezTo>
                    <a:pt x="0" y="26"/>
                    <a:pt x="0" y="51"/>
                    <a:pt x="25" y="51"/>
                  </a:cubicBezTo>
                  <a:cubicBezTo>
                    <a:pt x="251" y="302"/>
                    <a:pt x="527" y="527"/>
                    <a:pt x="827" y="677"/>
                  </a:cubicBezTo>
                  <a:lnTo>
                    <a:pt x="852" y="677"/>
                  </a:lnTo>
                  <a:cubicBezTo>
                    <a:pt x="877" y="677"/>
                    <a:pt x="877" y="677"/>
                    <a:pt x="877" y="652"/>
                  </a:cubicBezTo>
                  <a:cubicBezTo>
                    <a:pt x="902" y="652"/>
                    <a:pt x="877" y="627"/>
                    <a:pt x="877" y="602"/>
                  </a:cubicBezTo>
                  <a:cubicBezTo>
                    <a:pt x="577" y="452"/>
                    <a:pt x="301" y="25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
            <p:cNvSpPr/>
            <p:nvPr/>
          </p:nvSpPr>
          <p:spPr>
            <a:xfrm>
              <a:off x="8958724" y="2730891"/>
              <a:ext cx="48905" cy="50365"/>
            </a:xfrm>
            <a:custGeom>
              <a:avLst/>
              <a:gdLst/>
              <a:ahLst/>
              <a:cxnLst/>
              <a:rect l="l" t="t" r="r" b="b"/>
              <a:pathLst>
                <a:path w="603" h="621" extrusionOk="0">
                  <a:moveTo>
                    <a:pt x="38" y="1"/>
                  </a:moveTo>
                  <a:cubicBezTo>
                    <a:pt x="32" y="1"/>
                    <a:pt x="26" y="7"/>
                    <a:pt x="26" y="19"/>
                  </a:cubicBezTo>
                  <a:cubicBezTo>
                    <a:pt x="1" y="19"/>
                    <a:pt x="1" y="44"/>
                    <a:pt x="1" y="70"/>
                  </a:cubicBezTo>
                  <a:cubicBezTo>
                    <a:pt x="151" y="270"/>
                    <a:pt x="327" y="471"/>
                    <a:pt x="552" y="621"/>
                  </a:cubicBezTo>
                  <a:lnTo>
                    <a:pt x="577" y="621"/>
                  </a:lnTo>
                  <a:cubicBezTo>
                    <a:pt x="577" y="621"/>
                    <a:pt x="577" y="621"/>
                    <a:pt x="602" y="596"/>
                  </a:cubicBezTo>
                  <a:cubicBezTo>
                    <a:pt x="602" y="596"/>
                    <a:pt x="602" y="571"/>
                    <a:pt x="577" y="546"/>
                  </a:cubicBezTo>
                  <a:cubicBezTo>
                    <a:pt x="377" y="420"/>
                    <a:pt x="201" y="220"/>
                    <a:pt x="51" y="19"/>
                  </a:cubicBezTo>
                  <a:cubicBezTo>
                    <a:pt x="51" y="7"/>
                    <a:pt x="45"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
            <p:cNvSpPr/>
            <p:nvPr/>
          </p:nvSpPr>
          <p:spPr>
            <a:xfrm>
              <a:off x="9824652" y="3141024"/>
              <a:ext cx="178912" cy="140307"/>
            </a:xfrm>
            <a:custGeom>
              <a:avLst/>
              <a:gdLst/>
              <a:ahLst/>
              <a:cxnLst/>
              <a:rect l="l" t="t" r="r" b="b"/>
              <a:pathLst>
                <a:path w="2206" h="1730" extrusionOk="0">
                  <a:moveTo>
                    <a:pt x="26" y="0"/>
                  </a:moveTo>
                  <a:cubicBezTo>
                    <a:pt x="0" y="25"/>
                    <a:pt x="0" y="50"/>
                    <a:pt x="26" y="50"/>
                  </a:cubicBezTo>
                  <a:cubicBezTo>
                    <a:pt x="677" y="652"/>
                    <a:pt x="1404" y="1228"/>
                    <a:pt x="2156" y="1729"/>
                  </a:cubicBezTo>
                  <a:cubicBezTo>
                    <a:pt x="2181" y="1729"/>
                    <a:pt x="2181" y="1729"/>
                    <a:pt x="2181" y="1704"/>
                  </a:cubicBezTo>
                  <a:cubicBezTo>
                    <a:pt x="2206" y="1704"/>
                    <a:pt x="2206" y="1679"/>
                    <a:pt x="2181" y="1654"/>
                  </a:cubicBezTo>
                  <a:cubicBezTo>
                    <a:pt x="1429" y="1178"/>
                    <a:pt x="727" y="602"/>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
            <p:cNvSpPr/>
            <p:nvPr/>
          </p:nvSpPr>
          <p:spPr>
            <a:xfrm>
              <a:off x="9692536" y="2911262"/>
              <a:ext cx="256203" cy="217598"/>
            </a:xfrm>
            <a:custGeom>
              <a:avLst/>
              <a:gdLst/>
              <a:ahLst/>
              <a:cxnLst/>
              <a:rect l="l" t="t" r="r" b="b"/>
              <a:pathLst>
                <a:path w="3159" h="2683" extrusionOk="0">
                  <a:moveTo>
                    <a:pt x="25" y="1"/>
                  </a:moveTo>
                  <a:cubicBezTo>
                    <a:pt x="25" y="26"/>
                    <a:pt x="0" y="51"/>
                    <a:pt x="25" y="51"/>
                  </a:cubicBezTo>
                  <a:cubicBezTo>
                    <a:pt x="928" y="1079"/>
                    <a:pt x="1955" y="1956"/>
                    <a:pt x="3083" y="2683"/>
                  </a:cubicBezTo>
                  <a:lnTo>
                    <a:pt x="3133" y="2683"/>
                  </a:lnTo>
                  <a:cubicBezTo>
                    <a:pt x="3158" y="2658"/>
                    <a:pt x="3158" y="2633"/>
                    <a:pt x="3133" y="2633"/>
                  </a:cubicBezTo>
                  <a:cubicBezTo>
                    <a:pt x="2005" y="1906"/>
                    <a:pt x="978" y="1029"/>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
            <p:cNvSpPr/>
            <p:nvPr/>
          </p:nvSpPr>
          <p:spPr>
            <a:xfrm>
              <a:off x="9761635" y="3004773"/>
              <a:ext cx="213543" cy="164719"/>
            </a:xfrm>
            <a:custGeom>
              <a:avLst/>
              <a:gdLst/>
              <a:ahLst/>
              <a:cxnLst/>
              <a:rect l="l" t="t" r="r" b="b"/>
              <a:pathLst>
                <a:path w="2633" h="2031" extrusionOk="0">
                  <a:moveTo>
                    <a:pt x="1" y="1"/>
                  </a:moveTo>
                  <a:cubicBezTo>
                    <a:pt x="1" y="26"/>
                    <a:pt x="1" y="51"/>
                    <a:pt x="1" y="51"/>
                  </a:cubicBezTo>
                  <a:cubicBezTo>
                    <a:pt x="777" y="828"/>
                    <a:pt x="1630" y="1480"/>
                    <a:pt x="2557" y="2006"/>
                  </a:cubicBezTo>
                  <a:cubicBezTo>
                    <a:pt x="2582" y="2031"/>
                    <a:pt x="2582" y="2031"/>
                    <a:pt x="2582" y="2031"/>
                  </a:cubicBezTo>
                  <a:cubicBezTo>
                    <a:pt x="2582" y="2031"/>
                    <a:pt x="2607" y="2006"/>
                    <a:pt x="2607" y="2006"/>
                  </a:cubicBezTo>
                  <a:cubicBezTo>
                    <a:pt x="2632" y="1981"/>
                    <a:pt x="2607" y="1956"/>
                    <a:pt x="2607" y="1956"/>
                  </a:cubicBezTo>
                  <a:cubicBezTo>
                    <a:pt x="1680" y="1429"/>
                    <a:pt x="803" y="75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
            <p:cNvSpPr/>
            <p:nvPr/>
          </p:nvSpPr>
          <p:spPr>
            <a:xfrm>
              <a:off x="9822624" y="3080035"/>
              <a:ext cx="168774" cy="132197"/>
            </a:xfrm>
            <a:custGeom>
              <a:avLst/>
              <a:gdLst/>
              <a:ahLst/>
              <a:cxnLst/>
              <a:rect l="l" t="t" r="r" b="b"/>
              <a:pathLst>
                <a:path w="2081" h="1630" extrusionOk="0">
                  <a:moveTo>
                    <a:pt x="25" y="0"/>
                  </a:moveTo>
                  <a:cubicBezTo>
                    <a:pt x="0" y="25"/>
                    <a:pt x="0" y="50"/>
                    <a:pt x="25" y="50"/>
                  </a:cubicBezTo>
                  <a:cubicBezTo>
                    <a:pt x="602" y="677"/>
                    <a:pt x="1279" y="1203"/>
                    <a:pt x="2030" y="1604"/>
                  </a:cubicBezTo>
                  <a:cubicBezTo>
                    <a:pt x="2030" y="1604"/>
                    <a:pt x="2056" y="1629"/>
                    <a:pt x="2056" y="1629"/>
                  </a:cubicBezTo>
                  <a:cubicBezTo>
                    <a:pt x="2056" y="1629"/>
                    <a:pt x="2081" y="1604"/>
                    <a:pt x="2081" y="1604"/>
                  </a:cubicBezTo>
                  <a:cubicBezTo>
                    <a:pt x="2081" y="1579"/>
                    <a:pt x="2081" y="1554"/>
                    <a:pt x="2081" y="1554"/>
                  </a:cubicBezTo>
                  <a:cubicBezTo>
                    <a:pt x="1329" y="1128"/>
                    <a:pt x="652" y="627"/>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
            <p:cNvSpPr/>
            <p:nvPr/>
          </p:nvSpPr>
          <p:spPr>
            <a:xfrm>
              <a:off x="9849063" y="3136888"/>
              <a:ext cx="132197" cy="95620"/>
            </a:xfrm>
            <a:custGeom>
              <a:avLst/>
              <a:gdLst/>
              <a:ahLst/>
              <a:cxnLst/>
              <a:rect l="l" t="t" r="r" b="b"/>
              <a:pathLst>
                <a:path w="1630" h="1179" extrusionOk="0">
                  <a:moveTo>
                    <a:pt x="25" y="1"/>
                  </a:moveTo>
                  <a:cubicBezTo>
                    <a:pt x="0" y="26"/>
                    <a:pt x="0" y="51"/>
                    <a:pt x="25" y="51"/>
                  </a:cubicBezTo>
                  <a:cubicBezTo>
                    <a:pt x="476" y="502"/>
                    <a:pt x="1003" y="878"/>
                    <a:pt x="1554" y="1179"/>
                  </a:cubicBezTo>
                  <a:lnTo>
                    <a:pt x="1579" y="1179"/>
                  </a:lnTo>
                  <a:cubicBezTo>
                    <a:pt x="1604" y="1179"/>
                    <a:pt x="1604" y="1179"/>
                    <a:pt x="1604" y="1154"/>
                  </a:cubicBezTo>
                  <a:cubicBezTo>
                    <a:pt x="1629" y="1154"/>
                    <a:pt x="1604" y="1129"/>
                    <a:pt x="1604" y="1104"/>
                  </a:cubicBezTo>
                  <a:cubicBezTo>
                    <a:pt x="1028" y="828"/>
                    <a:pt x="527" y="452"/>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
            <p:cNvSpPr/>
            <p:nvPr/>
          </p:nvSpPr>
          <p:spPr>
            <a:xfrm>
              <a:off x="9796185" y="2980929"/>
              <a:ext cx="99675" cy="78832"/>
            </a:xfrm>
            <a:custGeom>
              <a:avLst/>
              <a:gdLst/>
              <a:ahLst/>
              <a:cxnLst/>
              <a:rect l="l" t="t" r="r" b="b"/>
              <a:pathLst>
                <a:path w="1229" h="972" extrusionOk="0">
                  <a:moveTo>
                    <a:pt x="41" y="0"/>
                  </a:moveTo>
                  <a:cubicBezTo>
                    <a:pt x="32" y="0"/>
                    <a:pt x="26" y="7"/>
                    <a:pt x="26" y="19"/>
                  </a:cubicBezTo>
                  <a:cubicBezTo>
                    <a:pt x="1" y="19"/>
                    <a:pt x="1" y="44"/>
                    <a:pt x="1" y="69"/>
                  </a:cubicBezTo>
                  <a:cubicBezTo>
                    <a:pt x="326" y="445"/>
                    <a:pt x="727" y="746"/>
                    <a:pt x="1179" y="972"/>
                  </a:cubicBezTo>
                  <a:lnTo>
                    <a:pt x="1204" y="972"/>
                  </a:lnTo>
                  <a:cubicBezTo>
                    <a:pt x="1204" y="972"/>
                    <a:pt x="1229" y="972"/>
                    <a:pt x="1229" y="946"/>
                  </a:cubicBezTo>
                  <a:cubicBezTo>
                    <a:pt x="1229" y="921"/>
                    <a:pt x="1229" y="896"/>
                    <a:pt x="1204" y="896"/>
                  </a:cubicBezTo>
                  <a:cubicBezTo>
                    <a:pt x="778" y="696"/>
                    <a:pt x="377" y="395"/>
                    <a:pt x="76" y="19"/>
                  </a:cubicBezTo>
                  <a:cubicBezTo>
                    <a:pt x="63" y="7"/>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
            <p:cNvSpPr/>
            <p:nvPr/>
          </p:nvSpPr>
          <p:spPr>
            <a:xfrm>
              <a:off x="9387592" y="2638921"/>
              <a:ext cx="36739" cy="38686"/>
            </a:xfrm>
            <a:custGeom>
              <a:avLst/>
              <a:gdLst/>
              <a:ahLst/>
              <a:cxnLst/>
              <a:rect l="l" t="t" r="r" b="b"/>
              <a:pathLst>
                <a:path w="453" h="477" extrusionOk="0">
                  <a:moveTo>
                    <a:pt x="26" y="1"/>
                  </a:moveTo>
                  <a:cubicBezTo>
                    <a:pt x="26" y="26"/>
                    <a:pt x="1" y="26"/>
                    <a:pt x="26" y="51"/>
                  </a:cubicBezTo>
                  <a:cubicBezTo>
                    <a:pt x="101" y="226"/>
                    <a:pt x="227" y="351"/>
                    <a:pt x="377" y="477"/>
                  </a:cubicBezTo>
                  <a:lnTo>
                    <a:pt x="402" y="477"/>
                  </a:lnTo>
                  <a:cubicBezTo>
                    <a:pt x="427" y="477"/>
                    <a:pt x="427" y="477"/>
                    <a:pt x="427" y="452"/>
                  </a:cubicBezTo>
                  <a:cubicBezTo>
                    <a:pt x="452" y="452"/>
                    <a:pt x="452" y="427"/>
                    <a:pt x="427" y="402"/>
                  </a:cubicBezTo>
                  <a:cubicBezTo>
                    <a:pt x="277" y="301"/>
                    <a:pt x="176" y="176"/>
                    <a:pt x="76" y="26"/>
                  </a:cubicBezTo>
                  <a:cubicBezTo>
                    <a:pt x="76" y="1"/>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
            <p:cNvSpPr/>
            <p:nvPr/>
          </p:nvSpPr>
          <p:spPr>
            <a:xfrm>
              <a:off x="9430333" y="2653114"/>
              <a:ext cx="20357" cy="22465"/>
            </a:xfrm>
            <a:custGeom>
              <a:avLst/>
              <a:gdLst/>
              <a:ahLst/>
              <a:cxnLst/>
              <a:rect l="l" t="t" r="r" b="b"/>
              <a:pathLst>
                <a:path w="251" h="277" extrusionOk="0">
                  <a:moveTo>
                    <a:pt x="0" y="1"/>
                  </a:moveTo>
                  <a:cubicBezTo>
                    <a:pt x="0" y="26"/>
                    <a:pt x="0" y="26"/>
                    <a:pt x="0" y="51"/>
                  </a:cubicBezTo>
                  <a:lnTo>
                    <a:pt x="176" y="277"/>
                  </a:lnTo>
                  <a:lnTo>
                    <a:pt x="226" y="277"/>
                  </a:lnTo>
                  <a:cubicBezTo>
                    <a:pt x="226" y="277"/>
                    <a:pt x="251" y="252"/>
                    <a:pt x="226" y="227"/>
                  </a:cubicBez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
            <p:cNvSpPr/>
            <p:nvPr/>
          </p:nvSpPr>
          <p:spPr>
            <a:xfrm>
              <a:off x="9639658" y="3289846"/>
              <a:ext cx="136252" cy="125628"/>
            </a:xfrm>
            <a:custGeom>
              <a:avLst/>
              <a:gdLst/>
              <a:ahLst/>
              <a:cxnLst/>
              <a:rect l="l" t="t" r="r" b="b"/>
              <a:pathLst>
                <a:path w="1680" h="1549" extrusionOk="0">
                  <a:moveTo>
                    <a:pt x="41" y="1"/>
                  </a:moveTo>
                  <a:cubicBezTo>
                    <a:pt x="32" y="1"/>
                    <a:pt x="26" y="7"/>
                    <a:pt x="26" y="20"/>
                  </a:cubicBezTo>
                  <a:cubicBezTo>
                    <a:pt x="1" y="45"/>
                    <a:pt x="1" y="45"/>
                    <a:pt x="26" y="70"/>
                  </a:cubicBezTo>
                  <a:cubicBezTo>
                    <a:pt x="527" y="571"/>
                    <a:pt x="1078" y="1072"/>
                    <a:pt x="1630" y="1523"/>
                  </a:cubicBezTo>
                  <a:cubicBezTo>
                    <a:pt x="1630" y="1549"/>
                    <a:pt x="1630" y="1549"/>
                    <a:pt x="1655" y="1549"/>
                  </a:cubicBezTo>
                  <a:cubicBezTo>
                    <a:pt x="1655" y="1549"/>
                    <a:pt x="1655" y="1549"/>
                    <a:pt x="1680" y="1523"/>
                  </a:cubicBezTo>
                  <a:cubicBezTo>
                    <a:pt x="1680" y="1523"/>
                    <a:pt x="1680" y="1498"/>
                    <a:pt x="1655" y="1473"/>
                  </a:cubicBezTo>
                  <a:cubicBezTo>
                    <a:pt x="1103" y="1022"/>
                    <a:pt x="577" y="521"/>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
            <p:cNvSpPr/>
            <p:nvPr/>
          </p:nvSpPr>
          <p:spPr>
            <a:xfrm>
              <a:off x="8997328" y="3612551"/>
              <a:ext cx="130170" cy="136252"/>
            </a:xfrm>
            <a:custGeom>
              <a:avLst/>
              <a:gdLst/>
              <a:ahLst/>
              <a:cxnLst/>
              <a:rect l="l" t="t" r="r" b="b"/>
              <a:pathLst>
                <a:path w="1605" h="1680" extrusionOk="0">
                  <a:moveTo>
                    <a:pt x="26" y="1"/>
                  </a:moveTo>
                  <a:cubicBezTo>
                    <a:pt x="1" y="26"/>
                    <a:pt x="1" y="51"/>
                    <a:pt x="1" y="51"/>
                  </a:cubicBezTo>
                  <a:cubicBezTo>
                    <a:pt x="452" y="652"/>
                    <a:pt x="978" y="1204"/>
                    <a:pt x="1530" y="1680"/>
                  </a:cubicBezTo>
                  <a:lnTo>
                    <a:pt x="1580" y="1680"/>
                  </a:lnTo>
                  <a:cubicBezTo>
                    <a:pt x="1605" y="1655"/>
                    <a:pt x="1605" y="1630"/>
                    <a:pt x="1580" y="1630"/>
                  </a:cubicBezTo>
                  <a:cubicBezTo>
                    <a:pt x="1028" y="1154"/>
                    <a:pt x="502" y="602"/>
                    <a:pt x="51" y="26"/>
                  </a:cubicBezTo>
                  <a:cubicBezTo>
                    <a:pt x="51" y="1"/>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
            <p:cNvSpPr/>
            <p:nvPr/>
          </p:nvSpPr>
          <p:spPr>
            <a:xfrm>
              <a:off x="9212817" y="3667457"/>
              <a:ext cx="85482" cy="85401"/>
            </a:xfrm>
            <a:custGeom>
              <a:avLst/>
              <a:gdLst/>
              <a:ahLst/>
              <a:cxnLst/>
              <a:rect l="l" t="t" r="r" b="b"/>
              <a:pathLst>
                <a:path w="1054" h="1053" extrusionOk="0">
                  <a:moveTo>
                    <a:pt x="26" y="0"/>
                  </a:moveTo>
                  <a:cubicBezTo>
                    <a:pt x="1" y="25"/>
                    <a:pt x="1" y="25"/>
                    <a:pt x="26" y="50"/>
                  </a:cubicBezTo>
                  <a:cubicBezTo>
                    <a:pt x="301" y="426"/>
                    <a:pt x="627" y="777"/>
                    <a:pt x="978" y="1053"/>
                  </a:cubicBezTo>
                  <a:lnTo>
                    <a:pt x="1028" y="1053"/>
                  </a:lnTo>
                  <a:cubicBezTo>
                    <a:pt x="1053" y="1028"/>
                    <a:pt x="1053" y="1003"/>
                    <a:pt x="1028" y="1003"/>
                  </a:cubicBezTo>
                  <a:cubicBezTo>
                    <a:pt x="677" y="727"/>
                    <a:pt x="351" y="37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
            <p:cNvSpPr/>
            <p:nvPr/>
          </p:nvSpPr>
          <p:spPr>
            <a:xfrm>
              <a:off x="8857103" y="3892191"/>
              <a:ext cx="83454" cy="53771"/>
            </a:xfrm>
            <a:custGeom>
              <a:avLst/>
              <a:gdLst/>
              <a:ahLst/>
              <a:cxnLst/>
              <a:rect l="l" t="t" r="r" b="b"/>
              <a:pathLst>
                <a:path w="1029" h="663" extrusionOk="0">
                  <a:moveTo>
                    <a:pt x="27" y="0"/>
                  </a:moveTo>
                  <a:cubicBezTo>
                    <a:pt x="12" y="0"/>
                    <a:pt x="1" y="11"/>
                    <a:pt x="1" y="11"/>
                  </a:cubicBezTo>
                  <a:cubicBezTo>
                    <a:pt x="1" y="36"/>
                    <a:pt x="1" y="61"/>
                    <a:pt x="1" y="61"/>
                  </a:cubicBezTo>
                  <a:lnTo>
                    <a:pt x="326" y="312"/>
                  </a:lnTo>
                  <a:cubicBezTo>
                    <a:pt x="527" y="437"/>
                    <a:pt x="727" y="613"/>
                    <a:pt x="1003" y="663"/>
                  </a:cubicBezTo>
                  <a:cubicBezTo>
                    <a:pt x="1003" y="663"/>
                    <a:pt x="1028" y="638"/>
                    <a:pt x="1028" y="638"/>
                  </a:cubicBezTo>
                  <a:cubicBezTo>
                    <a:pt x="1028" y="613"/>
                    <a:pt x="1028" y="588"/>
                    <a:pt x="1003" y="588"/>
                  </a:cubicBezTo>
                  <a:cubicBezTo>
                    <a:pt x="778" y="538"/>
                    <a:pt x="552" y="387"/>
                    <a:pt x="377" y="237"/>
                  </a:cubicBezTo>
                  <a:lnTo>
                    <a:pt x="51" y="11"/>
                  </a:lnTo>
                  <a:cubicBezTo>
                    <a:pt x="42" y="3"/>
                    <a:pt x="34"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
            <p:cNvSpPr/>
            <p:nvPr/>
          </p:nvSpPr>
          <p:spPr>
            <a:xfrm>
              <a:off x="8885570" y="3889028"/>
              <a:ext cx="81346" cy="48824"/>
            </a:xfrm>
            <a:custGeom>
              <a:avLst/>
              <a:gdLst/>
              <a:ahLst/>
              <a:cxnLst/>
              <a:rect l="l" t="t" r="r" b="b"/>
              <a:pathLst>
                <a:path w="1003" h="602" extrusionOk="0">
                  <a:moveTo>
                    <a:pt x="0" y="0"/>
                  </a:moveTo>
                  <a:cubicBezTo>
                    <a:pt x="0" y="25"/>
                    <a:pt x="0" y="50"/>
                    <a:pt x="26" y="50"/>
                  </a:cubicBezTo>
                  <a:cubicBezTo>
                    <a:pt x="301" y="276"/>
                    <a:pt x="602" y="451"/>
                    <a:pt x="953" y="602"/>
                  </a:cubicBezTo>
                  <a:cubicBezTo>
                    <a:pt x="978" y="602"/>
                    <a:pt x="978" y="602"/>
                    <a:pt x="1003" y="577"/>
                  </a:cubicBezTo>
                  <a:cubicBezTo>
                    <a:pt x="1003" y="577"/>
                    <a:pt x="1003" y="552"/>
                    <a:pt x="978" y="526"/>
                  </a:cubicBezTo>
                  <a:cubicBezTo>
                    <a:pt x="652" y="401"/>
                    <a:pt x="351" y="2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
            <p:cNvSpPr/>
            <p:nvPr/>
          </p:nvSpPr>
          <p:spPr>
            <a:xfrm>
              <a:off x="8924174" y="3889028"/>
              <a:ext cx="83454" cy="48824"/>
            </a:xfrm>
            <a:custGeom>
              <a:avLst/>
              <a:gdLst/>
              <a:ahLst/>
              <a:cxnLst/>
              <a:rect l="l" t="t" r="r" b="b"/>
              <a:pathLst>
                <a:path w="1029" h="602" extrusionOk="0">
                  <a:moveTo>
                    <a:pt x="26" y="0"/>
                  </a:moveTo>
                  <a:cubicBezTo>
                    <a:pt x="1" y="25"/>
                    <a:pt x="26" y="50"/>
                    <a:pt x="26" y="50"/>
                  </a:cubicBezTo>
                  <a:cubicBezTo>
                    <a:pt x="326" y="276"/>
                    <a:pt x="627" y="476"/>
                    <a:pt x="978" y="602"/>
                  </a:cubicBezTo>
                  <a:lnTo>
                    <a:pt x="1003" y="602"/>
                  </a:lnTo>
                  <a:cubicBezTo>
                    <a:pt x="1003" y="602"/>
                    <a:pt x="1028" y="577"/>
                    <a:pt x="1028" y="577"/>
                  </a:cubicBezTo>
                  <a:cubicBezTo>
                    <a:pt x="1028" y="552"/>
                    <a:pt x="1028" y="526"/>
                    <a:pt x="1003" y="526"/>
                  </a:cubicBezTo>
                  <a:cubicBezTo>
                    <a:pt x="677" y="401"/>
                    <a:pt x="352" y="226"/>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
            <p:cNvSpPr/>
            <p:nvPr/>
          </p:nvSpPr>
          <p:spPr>
            <a:xfrm>
              <a:off x="8956696" y="3880837"/>
              <a:ext cx="103730" cy="57015"/>
            </a:xfrm>
            <a:custGeom>
              <a:avLst/>
              <a:gdLst/>
              <a:ahLst/>
              <a:cxnLst/>
              <a:rect l="l" t="t" r="r" b="b"/>
              <a:pathLst>
                <a:path w="1279" h="703" extrusionOk="0">
                  <a:moveTo>
                    <a:pt x="51" y="1"/>
                  </a:moveTo>
                  <a:cubicBezTo>
                    <a:pt x="51" y="1"/>
                    <a:pt x="26" y="1"/>
                    <a:pt x="1" y="26"/>
                  </a:cubicBezTo>
                  <a:cubicBezTo>
                    <a:pt x="1" y="26"/>
                    <a:pt x="1" y="51"/>
                    <a:pt x="26" y="76"/>
                  </a:cubicBezTo>
                  <a:cubicBezTo>
                    <a:pt x="402" y="327"/>
                    <a:pt x="803" y="527"/>
                    <a:pt x="1229" y="703"/>
                  </a:cubicBezTo>
                  <a:lnTo>
                    <a:pt x="1254" y="703"/>
                  </a:lnTo>
                  <a:cubicBezTo>
                    <a:pt x="1254" y="703"/>
                    <a:pt x="1279" y="703"/>
                    <a:pt x="1279" y="678"/>
                  </a:cubicBezTo>
                  <a:cubicBezTo>
                    <a:pt x="1279" y="678"/>
                    <a:pt x="1279" y="653"/>
                    <a:pt x="1254" y="653"/>
                  </a:cubicBezTo>
                  <a:cubicBezTo>
                    <a:pt x="853" y="477"/>
                    <a:pt x="427" y="252"/>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
            <p:cNvSpPr/>
            <p:nvPr/>
          </p:nvSpPr>
          <p:spPr>
            <a:xfrm>
              <a:off x="9005520" y="3875240"/>
              <a:ext cx="103730" cy="60584"/>
            </a:xfrm>
            <a:custGeom>
              <a:avLst/>
              <a:gdLst/>
              <a:ahLst/>
              <a:cxnLst/>
              <a:rect l="l" t="t" r="r" b="b"/>
              <a:pathLst>
                <a:path w="1279" h="747" extrusionOk="0">
                  <a:moveTo>
                    <a:pt x="41" y="1"/>
                  </a:moveTo>
                  <a:cubicBezTo>
                    <a:pt x="31" y="1"/>
                    <a:pt x="25" y="7"/>
                    <a:pt x="25" y="20"/>
                  </a:cubicBezTo>
                  <a:cubicBezTo>
                    <a:pt x="0" y="45"/>
                    <a:pt x="0" y="45"/>
                    <a:pt x="25" y="70"/>
                  </a:cubicBezTo>
                  <a:cubicBezTo>
                    <a:pt x="351" y="371"/>
                    <a:pt x="777" y="621"/>
                    <a:pt x="1228" y="747"/>
                  </a:cubicBezTo>
                  <a:cubicBezTo>
                    <a:pt x="1253" y="747"/>
                    <a:pt x="1253" y="747"/>
                    <a:pt x="1253" y="722"/>
                  </a:cubicBezTo>
                  <a:cubicBezTo>
                    <a:pt x="1278" y="722"/>
                    <a:pt x="1253" y="696"/>
                    <a:pt x="1228" y="696"/>
                  </a:cubicBezTo>
                  <a:cubicBezTo>
                    <a:pt x="802" y="546"/>
                    <a:pt x="401" y="321"/>
                    <a:pt x="75" y="20"/>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
            <p:cNvSpPr/>
            <p:nvPr/>
          </p:nvSpPr>
          <p:spPr>
            <a:xfrm>
              <a:off x="9044124" y="3873213"/>
              <a:ext cx="111840" cy="60584"/>
            </a:xfrm>
            <a:custGeom>
              <a:avLst/>
              <a:gdLst/>
              <a:ahLst/>
              <a:cxnLst/>
              <a:rect l="l" t="t" r="r" b="b"/>
              <a:pathLst>
                <a:path w="1379" h="747" extrusionOk="0">
                  <a:moveTo>
                    <a:pt x="25" y="1"/>
                  </a:moveTo>
                  <a:cubicBezTo>
                    <a:pt x="19" y="1"/>
                    <a:pt x="13" y="7"/>
                    <a:pt x="0" y="20"/>
                  </a:cubicBezTo>
                  <a:cubicBezTo>
                    <a:pt x="0" y="20"/>
                    <a:pt x="0" y="45"/>
                    <a:pt x="0" y="70"/>
                  </a:cubicBezTo>
                  <a:cubicBezTo>
                    <a:pt x="401" y="371"/>
                    <a:pt x="852" y="621"/>
                    <a:pt x="1329" y="747"/>
                  </a:cubicBezTo>
                  <a:cubicBezTo>
                    <a:pt x="1354" y="747"/>
                    <a:pt x="1354" y="747"/>
                    <a:pt x="1379" y="721"/>
                  </a:cubicBezTo>
                  <a:cubicBezTo>
                    <a:pt x="1379" y="721"/>
                    <a:pt x="1354" y="696"/>
                    <a:pt x="1354" y="696"/>
                  </a:cubicBezTo>
                  <a:cubicBezTo>
                    <a:pt x="878" y="546"/>
                    <a:pt x="426" y="320"/>
                    <a:pt x="50" y="20"/>
                  </a:cubicBezTo>
                  <a:cubicBezTo>
                    <a:pt x="38" y="7"/>
                    <a:pt x="3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
            <p:cNvSpPr/>
            <p:nvPr/>
          </p:nvSpPr>
          <p:spPr>
            <a:xfrm>
              <a:off x="9094894" y="3874754"/>
              <a:ext cx="122059" cy="67153"/>
            </a:xfrm>
            <a:custGeom>
              <a:avLst/>
              <a:gdLst/>
              <a:ahLst/>
              <a:cxnLst/>
              <a:rect l="l" t="t" r="r" b="b"/>
              <a:pathLst>
                <a:path w="1505" h="828" extrusionOk="0">
                  <a:moveTo>
                    <a:pt x="26" y="1"/>
                  </a:moveTo>
                  <a:cubicBezTo>
                    <a:pt x="1" y="26"/>
                    <a:pt x="1" y="51"/>
                    <a:pt x="26" y="51"/>
                  </a:cubicBezTo>
                  <a:cubicBezTo>
                    <a:pt x="427" y="402"/>
                    <a:pt x="928" y="677"/>
                    <a:pt x="1455" y="828"/>
                  </a:cubicBezTo>
                  <a:cubicBezTo>
                    <a:pt x="1480" y="828"/>
                    <a:pt x="1505" y="803"/>
                    <a:pt x="1505" y="803"/>
                  </a:cubicBezTo>
                  <a:cubicBezTo>
                    <a:pt x="1505" y="778"/>
                    <a:pt x="1505" y="753"/>
                    <a:pt x="1480" y="753"/>
                  </a:cubicBezTo>
                  <a:cubicBezTo>
                    <a:pt x="953" y="602"/>
                    <a:pt x="477" y="352"/>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
            <p:cNvSpPr/>
            <p:nvPr/>
          </p:nvSpPr>
          <p:spPr>
            <a:xfrm>
              <a:off x="9129444" y="3858533"/>
              <a:ext cx="103811" cy="73236"/>
            </a:xfrm>
            <a:custGeom>
              <a:avLst/>
              <a:gdLst/>
              <a:ahLst/>
              <a:cxnLst/>
              <a:rect l="l" t="t" r="r" b="b"/>
              <a:pathLst>
                <a:path w="1280" h="903" extrusionOk="0">
                  <a:moveTo>
                    <a:pt x="1" y="0"/>
                  </a:moveTo>
                  <a:cubicBezTo>
                    <a:pt x="1" y="25"/>
                    <a:pt x="1" y="50"/>
                    <a:pt x="1" y="50"/>
                  </a:cubicBezTo>
                  <a:cubicBezTo>
                    <a:pt x="352" y="376"/>
                    <a:pt x="753" y="727"/>
                    <a:pt x="1229" y="902"/>
                  </a:cubicBezTo>
                  <a:cubicBezTo>
                    <a:pt x="1254" y="902"/>
                    <a:pt x="1254" y="902"/>
                    <a:pt x="1254" y="877"/>
                  </a:cubicBezTo>
                  <a:cubicBezTo>
                    <a:pt x="1279" y="852"/>
                    <a:pt x="1254" y="852"/>
                    <a:pt x="1254" y="827"/>
                  </a:cubicBezTo>
                  <a:cubicBezTo>
                    <a:pt x="778" y="677"/>
                    <a:pt x="402" y="3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
            <p:cNvSpPr/>
            <p:nvPr/>
          </p:nvSpPr>
          <p:spPr>
            <a:xfrm>
              <a:off x="9161966" y="3847422"/>
              <a:ext cx="105839" cy="84347"/>
            </a:xfrm>
            <a:custGeom>
              <a:avLst/>
              <a:gdLst/>
              <a:ahLst/>
              <a:cxnLst/>
              <a:rect l="l" t="t" r="r" b="b"/>
              <a:pathLst>
                <a:path w="1305" h="1040" extrusionOk="0">
                  <a:moveTo>
                    <a:pt x="33" y="1"/>
                  </a:moveTo>
                  <a:cubicBezTo>
                    <a:pt x="29" y="1"/>
                    <a:pt x="26" y="4"/>
                    <a:pt x="26" y="12"/>
                  </a:cubicBezTo>
                  <a:cubicBezTo>
                    <a:pt x="1" y="12"/>
                    <a:pt x="1" y="37"/>
                    <a:pt x="26" y="62"/>
                  </a:cubicBezTo>
                  <a:cubicBezTo>
                    <a:pt x="51" y="112"/>
                    <a:pt x="101" y="162"/>
                    <a:pt x="151" y="212"/>
                  </a:cubicBezTo>
                  <a:cubicBezTo>
                    <a:pt x="477" y="538"/>
                    <a:pt x="853" y="814"/>
                    <a:pt x="1254" y="1039"/>
                  </a:cubicBezTo>
                  <a:cubicBezTo>
                    <a:pt x="1279" y="1039"/>
                    <a:pt x="1279" y="1039"/>
                    <a:pt x="1304" y="1014"/>
                  </a:cubicBezTo>
                  <a:cubicBezTo>
                    <a:pt x="1304" y="1014"/>
                    <a:pt x="1304" y="989"/>
                    <a:pt x="1279" y="989"/>
                  </a:cubicBezTo>
                  <a:cubicBezTo>
                    <a:pt x="878" y="764"/>
                    <a:pt x="527" y="488"/>
                    <a:pt x="201" y="162"/>
                  </a:cubicBezTo>
                  <a:cubicBezTo>
                    <a:pt x="151" y="112"/>
                    <a:pt x="101" y="62"/>
                    <a:pt x="76" y="12"/>
                  </a:cubicBezTo>
                  <a:cubicBezTo>
                    <a:pt x="59" y="12"/>
                    <a:pt x="43"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
            <p:cNvSpPr/>
            <p:nvPr/>
          </p:nvSpPr>
          <p:spPr>
            <a:xfrm>
              <a:off x="9192460" y="3838663"/>
              <a:ext cx="115977" cy="99188"/>
            </a:xfrm>
            <a:custGeom>
              <a:avLst/>
              <a:gdLst/>
              <a:ahLst/>
              <a:cxnLst/>
              <a:rect l="l" t="t" r="r" b="b"/>
              <a:pathLst>
                <a:path w="1430" h="1223" extrusionOk="0">
                  <a:moveTo>
                    <a:pt x="39" y="1"/>
                  </a:moveTo>
                  <a:cubicBezTo>
                    <a:pt x="32" y="1"/>
                    <a:pt x="26" y="7"/>
                    <a:pt x="26" y="20"/>
                  </a:cubicBezTo>
                  <a:cubicBezTo>
                    <a:pt x="1" y="20"/>
                    <a:pt x="1" y="45"/>
                    <a:pt x="1" y="70"/>
                  </a:cubicBezTo>
                  <a:cubicBezTo>
                    <a:pt x="377" y="546"/>
                    <a:pt x="853" y="922"/>
                    <a:pt x="1379" y="1223"/>
                  </a:cubicBezTo>
                  <a:cubicBezTo>
                    <a:pt x="1404" y="1223"/>
                    <a:pt x="1404" y="1223"/>
                    <a:pt x="1404" y="1198"/>
                  </a:cubicBezTo>
                  <a:cubicBezTo>
                    <a:pt x="1429" y="1173"/>
                    <a:pt x="1429" y="1173"/>
                    <a:pt x="1404" y="1147"/>
                  </a:cubicBezTo>
                  <a:cubicBezTo>
                    <a:pt x="878" y="872"/>
                    <a:pt x="427" y="496"/>
                    <a:pt x="51" y="20"/>
                  </a:cubicBezTo>
                  <a:cubicBezTo>
                    <a:pt x="51" y="7"/>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
            <p:cNvSpPr/>
            <p:nvPr/>
          </p:nvSpPr>
          <p:spPr>
            <a:xfrm>
              <a:off x="9174212" y="3369164"/>
              <a:ext cx="103730" cy="103243"/>
            </a:xfrm>
            <a:custGeom>
              <a:avLst/>
              <a:gdLst/>
              <a:ahLst/>
              <a:cxnLst/>
              <a:rect l="l" t="t" r="r" b="b"/>
              <a:pathLst>
                <a:path w="1279" h="1273" extrusionOk="0">
                  <a:moveTo>
                    <a:pt x="35" y="0"/>
                  </a:moveTo>
                  <a:cubicBezTo>
                    <a:pt x="25" y="0"/>
                    <a:pt x="13" y="7"/>
                    <a:pt x="0" y="19"/>
                  </a:cubicBezTo>
                  <a:cubicBezTo>
                    <a:pt x="0" y="19"/>
                    <a:pt x="0" y="44"/>
                    <a:pt x="0" y="69"/>
                  </a:cubicBezTo>
                  <a:cubicBezTo>
                    <a:pt x="401" y="470"/>
                    <a:pt x="802" y="871"/>
                    <a:pt x="1228" y="1247"/>
                  </a:cubicBezTo>
                  <a:cubicBezTo>
                    <a:pt x="1228" y="1272"/>
                    <a:pt x="1228" y="1272"/>
                    <a:pt x="1228" y="1272"/>
                  </a:cubicBezTo>
                  <a:cubicBezTo>
                    <a:pt x="1253" y="1272"/>
                    <a:pt x="1253" y="1272"/>
                    <a:pt x="1279" y="1247"/>
                  </a:cubicBezTo>
                  <a:cubicBezTo>
                    <a:pt x="1279" y="1247"/>
                    <a:pt x="1279" y="1222"/>
                    <a:pt x="1253" y="1197"/>
                  </a:cubicBezTo>
                  <a:cubicBezTo>
                    <a:pt x="852" y="821"/>
                    <a:pt x="451" y="420"/>
                    <a:pt x="50" y="19"/>
                  </a:cubicBezTo>
                  <a:cubicBezTo>
                    <a:pt x="50" y="7"/>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
            <p:cNvSpPr/>
            <p:nvPr/>
          </p:nvSpPr>
          <p:spPr>
            <a:xfrm>
              <a:off x="9196596" y="3361054"/>
              <a:ext cx="79318" cy="74777"/>
            </a:xfrm>
            <a:custGeom>
              <a:avLst/>
              <a:gdLst/>
              <a:ahLst/>
              <a:cxnLst/>
              <a:rect l="l" t="t" r="r" b="b"/>
              <a:pathLst>
                <a:path w="978" h="922" extrusionOk="0">
                  <a:moveTo>
                    <a:pt x="41" y="0"/>
                  </a:moveTo>
                  <a:cubicBezTo>
                    <a:pt x="31" y="0"/>
                    <a:pt x="25" y="6"/>
                    <a:pt x="25" y="19"/>
                  </a:cubicBezTo>
                  <a:cubicBezTo>
                    <a:pt x="0" y="19"/>
                    <a:pt x="0" y="44"/>
                    <a:pt x="25" y="69"/>
                  </a:cubicBezTo>
                  <a:lnTo>
                    <a:pt x="927" y="921"/>
                  </a:lnTo>
                  <a:lnTo>
                    <a:pt x="977" y="921"/>
                  </a:lnTo>
                  <a:cubicBezTo>
                    <a:pt x="977" y="896"/>
                    <a:pt x="977" y="871"/>
                    <a:pt x="977" y="871"/>
                  </a:cubicBezTo>
                  <a:lnTo>
                    <a:pt x="75" y="19"/>
                  </a:lnTo>
                  <a:cubicBezTo>
                    <a:pt x="63" y="6"/>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
            <p:cNvSpPr/>
            <p:nvPr/>
          </p:nvSpPr>
          <p:spPr>
            <a:xfrm>
              <a:off x="9233173" y="3359026"/>
              <a:ext cx="56934" cy="52392"/>
            </a:xfrm>
            <a:custGeom>
              <a:avLst/>
              <a:gdLst/>
              <a:ahLst/>
              <a:cxnLst/>
              <a:rect l="l" t="t" r="r" b="b"/>
              <a:pathLst>
                <a:path w="702" h="646" extrusionOk="0">
                  <a:moveTo>
                    <a:pt x="60" y="0"/>
                  </a:moveTo>
                  <a:cubicBezTo>
                    <a:pt x="50" y="0"/>
                    <a:pt x="38" y="6"/>
                    <a:pt x="25" y="19"/>
                  </a:cubicBezTo>
                  <a:cubicBezTo>
                    <a:pt x="0" y="19"/>
                    <a:pt x="0" y="44"/>
                    <a:pt x="25" y="69"/>
                  </a:cubicBezTo>
                  <a:cubicBezTo>
                    <a:pt x="201" y="269"/>
                    <a:pt x="426" y="470"/>
                    <a:pt x="652" y="645"/>
                  </a:cubicBezTo>
                  <a:lnTo>
                    <a:pt x="702" y="645"/>
                  </a:lnTo>
                  <a:cubicBezTo>
                    <a:pt x="702" y="620"/>
                    <a:pt x="702" y="595"/>
                    <a:pt x="702" y="595"/>
                  </a:cubicBezTo>
                  <a:cubicBezTo>
                    <a:pt x="476" y="420"/>
                    <a:pt x="251" y="219"/>
                    <a:pt x="75" y="19"/>
                  </a:cubicBezTo>
                  <a:cubicBezTo>
                    <a:pt x="75" y="6"/>
                    <a:pt x="69"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
            <p:cNvSpPr/>
            <p:nvPr/>
          </p:nvSpPr>
          <p:spPr>
            <a:xfrm>
              <a:off x="9263668" y="3357566"/>
              <a:ext cx="50851" cy="47769"/>
            </a:xfrm>
            <a:custGeom>
              <a:avLst/>
              <a:gdLst/>
              <a:ahLst/>
              <a:cxnLst/>
              <a:rect l="l" t="t" r="r" b="b"/>
              <a:pathLst>
                <a:path w="627" h="589" extrusionOk="0">
                  <a:moveTo>
                    <a:pt x="24" y="1"/>
                  </a:moveTo>
                  <a:cubicBezTo>
                    <a:pt x="17" y="1"/>
                    <a:pt x="8" y="3"/>
                    <a:pt x="0" y="12"/>
                  </a:cubicBezTo>
                  <a:cubicBezTo>
                    <a:pt x="0" y="12"/>
                    <a:pt x="0" y="37"/>
                    <a:pt x="0" y="62"/>
                  </a:cubicBezTo>
                  <a:cubicBezTo>
                    <a:pt x="176" y="262"/>
                    <a:pt x="351" y="438"/>
                    <a:pt x="577" y="588"/>
                  </a:cubicBezTo>
                  <a:lnTo>
                    <a:pt x="602" y="588"/>
                  </a:lnTo>
                  <a:cubicBezTo>
                    <a:pt x="602" y="588"/>
                    <a:pt x="627" y="563"/>
                    <a:pt x="627" y="563"/>
                  </a:cubicBezTo>
                  <a:cubicBezTo>
                    <a:pt x="627" y="538"/>
                    <a:pt x="627" y="538"/>
                    <a:pt x="627" y="513"/>
                  </a:cubicBezTo>
                  <a:cubicBezTo>
                    <a:pt x="401" y="388"/>
                    <a:pt x="226" y="212"/>
                    <a:pt x="50" y="12"/>
                  </a:cubicBezTo>
                  <a:cubicBezTo>
                    <a:pt x="50" y="12"/>
                    <a:pt x="3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
            <p:cNvSpPr/>
            <p:nvPr/>
          </p:nvSpPr>
          <p:spPr>
            <a:xfrm>
              <a:off x="9285971" y="3354403"/>
              <a:ext cx="48905" cy="40713"/>
            </a:xfrm>
            <a:custGeom>
              <a:avLst/>
              <a:gdLst/>
              <a:ahLst/>
              <a:cxnLst/>
              <a:rect l="l" t="t" r="r" b="b"/>
              <a:pathLst>
                <a:path w="603" h="502" extrusionOk="0">
                  <a:moveTo>
                    <a:pt x="1" y="1"/>
                  </a:moveTo>
                  <a:cubicBezTo>
                    <a:pt x="1" y="26"/>
                    <a:pt x="1" y="51"/>
                    <a:pt x="1" y="51"/>
                  </a:cubicBezTo>
                  <a:cubicBezTo>
                    <a:pt x="151" y="226"/>
                    <a:pt x="352" y="377"/>
                    <a:pt x="527" y="477"/>
                  </a:cubicBezTo>
                  <a:cubicBezTo>
                    <a:pt x="527" y="502"/>
                    <a:pt x="552" y="502"/>
                    <a:pt x="552" y="502"/>
                  </a:cubicBezTo>
                  <a:cubicBezTo>
                    <a:pt x="552" y="502"/>
                    <a:pt x="577" y="477"/>
                    <a:pt x="577" y="477"/>
                  </a:cubicBezTo>
                  <a:cubicBezTo>
                    <a:pt x="602" y="452"/>
                    <a:pt x="577" y="427"/>
                    <a:pt x="577" y="427"/>
                  </a:cubicBezTo>
                  <a:cubicBezTo>
                    <a:pt x="377" y="301"/>
                    <a:pt x="201" y="17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
            <p:cNvSpPr/>
            <p:nvPr/>
          </p:nvSpPr>
          <p:spPr>
            <a:xfrm>
              <a:off x="9312410" y="3344266"/>
              <a:ext cx="44769" cy="42741"/>
            </a:xfrm>
            <a:custGeom>
              <a:avLst/>
              <a:gdLst/>
              <a:ahLst/>
              <a:cxnLst/>
              <a:rect l="l" t="t" r="r" b="b"/>
              <a:pathLst>
                <a:path w="552" h="527" extrusionOk="0">
                  <a:moveTo>
                    <a:pt x="1" y="0"/>
                  </a:moveTo>
                  <a:cubicBezTo>
                    <a:pt x="1" y="25"/>
                    <a:pt x="1" y="50"/>
                    <a:pt x="1" y="50"/>
                  </a:cubicBezTo>
                  <a:lnTo>
                    <a:pt x="477" y="502"/>
                  </a:lnTo>
                  <a:cubicBezTo>
                    <a:pt x="502" y="527"/>
                    <a:pt x="502" y="527"/>
                    <a:pt x="502" y="527"/>
                  </a:cubicBezTo>
                  <a:cubicBezTo>
                    <a:pt x="527" y="527"/>
                    <a:pt x="527" y="527"/>
                    <a:pt x="527" y="502"/>
                  </a:cubicBezTo>
                  <a:cubicBezTo>
                    <a:pt x="552" y="502"/>
                    <a:pt x="552" y="477"/>
                    <a:pt x="527" y="45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
            <p:cNvSpPr/>
            <p:nvPr/>
          </p:nvSpPr>
          <p:spPr>
            <a:xfrm>
              <a:off x="9174212" y="3409796"/>
              <a:ext cx="87510" cy="78832"/>
            </a:xfrm>
            <a:custGeom>
              <a:avLst/>
              <a:gdLst/>
              <a:ahLst/>
              <a:cxnLst/>
              <a:rect l="l" t="t" r="r" b="b"/>
              <a:pathLst>
                <a:path w="1079" h="972" extrusionOk="0">
                  <a:moveTo>
                    <a:pt x="41" y="1"/>
                  </a:moveTo>
                  <a:cubicBezTo>
                    <a:pt x="32" y="1"/>
                    <a:pt x="25" y="7"/>
                    <a:pt x="25" y="19"/>
                  </a:cubicBezTo>
                  <a:cubicBezTo>
                    <a:pt x="0" y="19"/>
                    <a:pt x="0" y="44"/>
                    <a:pt x="25" y="70"/>
                  </a:cubicBezTo>
                  <a:cubicBezTo>
                    <a:pt x="326" y="395"/>
                    <a:pt x="652" y="696"/>
                    <a:pt x="1003" y="947"/>
                  </a:cubicBezTo>
                  <a:cubicBezTo>
                    <a:pt x="1028" y="972"/>
                    <a:pt x="1028" y="972"/>
                    <a:pt x="1028" y="972"/>
                  </a:cubicBezTo>
                  <a:cubicBezTo>
                    <a:pt x="1053" y="972"/>
                    <a:pt x="1053" y="947"/>
                    <a:pt x="1053" y="947"/>
                  </a:cubicBezTo>
                  <a:cubicBezTo>
                    <a:pt x="1078" y="922"/>
                    <a:pt x="1078" y="922"/>
                    <a:pt x="1053" y="897"/>
                  </a:cubicBezTo>
                  <a:cubicBezTo>
                    <a:pt x="702" y="646"/>
                    <a:pt x="376" y="345"/>
                    <a:pt x="76" y="19"/>
                  </a:cubicBezTo>
                  <a:cubicBezTo>
                    <a:pt x="63" y="7"/>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
            <p:cNvSpPr/>
            <p:nvPr/>
          </p:nvSpPr>
          <p:spPr>
            <a:xfrm>
              <a:off x="9168130" y="3435749"/>
              <a:ext cx="71208" cy="56934"/>
            </a:xfrm>
            <a:custGeom>
              <a:avLst/>
              <a:gdLst/>
              <a:ahLst/>
              <a:cxnLst/>
              <a:rect l="l" t="t" r="r" b="b"/>
              <a:pathLst>
                <a:path w="878" h="702" extrusionOk="0">
                  <a:moveTo>
                    <a:pt x="25" y="0"/>
                  </a:moveTo>
                  <a:cubicBezTo>
                    <a:pt x="0" y="25"/>
                    <a:pt x="0" y="50"/>
                    <a:pt x="25" y="50"/>
                  </a:cubicBezTo>
                  <a:cubicBezTo>
                    <a:pt x="251" y="326"/>
                    <a:pt x="526" y="552"/>
                    <a:pt x="827" y="702"/>
                  </a:cubicBezTo>
                  <a:lnTo>
                    <a:pt x="877" y="702"/>
                  </a:lnTo>
                  <a:cubicBezTo>
                    <a:pt x="877" y="677"/>
                    <a:pt x="877" y="652"/>
                    <a:pt x="852" y="652"/>
                  </a:cubicBezTo>
                  <a:cubicBezTo>
                    <a:pt x="552" y="476"/>
                    <a:pt x="301" y="276"/>
                    <a:pt x="75" y="25"/>
                  </a:cubicBezTo>
                  <a:cubicBezTo>
                    <a:pt x="75" y="0"/>
                    <a:pt x="5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
            <p:cNvSpPr/>
            <p:nvPr/>
          </p:nvSpPr>
          <p:spPr>
            <a:xfrm>
              <a:off x="9570559" y="2951083"/>
              <a:ext cx="89537" cy="82238"/>
            </a:xfrm>
            <a:custGeom>
              <a:avLst/>
              <a:gdLst/>
              <a:ahLst/>
              <a:cxnLst/>
              <a:rect l="l" t="t" r="r" b="b"/>
              <a:pathLst>
                <a:path w="1104" h="1014" extrusionOk="0">
                  <a:moveTo>
                    <a:pt x="33" y="0"/>
                  </a:moveTo>
                  <a:cubicBezTo>
                    <a:pt x="28" y="0"/>
                    <a:pt x="26" y="3"/>
                    <a:pt x="26" y="11"/>
                  </a:cubicBezTo>
                  <a:cubicBezTo>
                    <a:pt x="1" y="11"/>
                    <a:pt x="1" y="36"/>
                    <a:pt x="26" y="61"/>
                  </a:cubicBezTo>
                  <a:cubicBezTo>
                    <a:pt x="301" y="437"/>
                    <a:pt x="652" y="763"/>
                    <a:pt x="1053" y="1014"/>
                  </a:cubicBezTo>
                  <a:lnTo>
                    <a:pt x="1103" y="1014"/>
                  </a:lnTo>
                  <a:cubicBezTo>
                    <a:pt x="1103" y="989"/>
                    <a:pt x="1103" y="964"/>
                    <a:pt x="1078" y="964"/>
                  </a:cubicBezTo>
                  <a:cubicBezTo>
                    <a:pt x="702" y="713"/>
                    <a:pt x="351" y="387"/>
                    <a:pt x="76" y="11"/>
                  </a:cubicBezTo>
                  <a:cubicBezTo>
                    <a:pt x="59" y="11"/>
                    <a:pt x="42"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
            <p:cNvSpPr/>
            <p:nvPr/>
          </p:nvSpPr>
          <p:spPr>
            <a:xfrm>
              <a:off x="9599025" y="2954003"/>
              <a:ext cx="71208" cy="63098"/>
            </a:xfrm>
            <a:custGeom>
              <a:avLst/>
              <a:gdLst/>
              <a:ahLst/>
              <a:cxnLst/>
              <a:rect l="l" t="t" r="r" b="b"/>
              <a:pathLst>
                <a:path w="878" h="778" extrusionOk="0">
                  <a:moveTo>
                    <a:pt x="0" y="0"/>
                  </a:moveTo>
                  <a:cubicBezTo>
                    <a:pt x="0" y="25"/>
                    <a:pt x="0" y="50"/>
                    <a:pt x="0" y="50"/>
                  </a:cubicBezTo>
                  <a:lnTo>
                    <a:pt x="802" y="752"/>
                  </a:lnTo>
                  <a:cubicBezTo>
                    <a:pt x="828" y="752"/>
                    <a:pt x="828" y="777"/>
                    <a:pt x="828" y="777"/>
                  </a:cubicBezTo>
                  <a:cubicBezTo>
                    <a:pt x="853" y="777"/>
                    <a:pt x="853" y="752"/>
                    <a:pt x="853" y="752"/>
                  </a:cubicBezTo>
                  <a:cubicBezTo>
                    <a:pt x="878" y="727"/>
                    <a:pt x="878" y="727"/>
                    <a:pt x="853" y="70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
            <p:cNvSpPr/>
            <p:nvPr/>
          </p:nvSpPr>
          <p:spPr>
            <a:xfrm>
              <a:off x="9582724" y="3540532"/>
              <a:ext cx="79399" cy="70073"/>
            </a:xfrm>
            <a:custGeom>
              <a:avLst/>
              <a:gdLst/>
              <a:ahLst/>
              <a:cxnLst/>
              <a:rect l="l" t="t" r="r" b="b"/>
              <a:pathLst>
                <a:path w="979" h="864" extrusionOk="0">
                  <a:moveTo>
                    <a:pt x="25" y="0"/>
                  </a:moveTo>
                  <a:cubicBezTo>
                    <a:pt x="18" y="0"/>
                    <a:pt x="9" y="3"/>
                    <a:pt x="1" y="11"/>
                  </a:cubicBezTo>
                  <a:cubicBezTo>
                    <a:pt x="1" y="36"/>
                    <a:pt x="1" y="36"/>
                    <a:pt x="1" y="62"/>
                  </a:cubicBezTo>
                  <a:cubicBezTo>
                    <a:pt x="277" y="362"/>
                    <a:pt x="577" y="638"/>
                    <a:pt x="928" y="864"/>
                  </a:cubicBezTo>
                  <a:cubicBezTo>
                    <a:pt x="953" y="864"/>
                    <a:pt x="953" y="864"/>
                    <a:pt x="978" y="838"/>
                  </a:cubicBezTo>
                  <a:cubicBezTo>
                    <a:pt x="978" y="838"/>
                    <a:pt x="978" y="813"/>
                    <a:pt x="953" y="788"/>
                  </a:cubicBezTo>
                  <a:cubicBezTo>
                    <a:pt x="628" y="563"/>
                    <a:pt x="327" y="312"/>
                    <a:pt x="51" y="11"/>
                  </a:cubicBezTo>
                  <a:cubicBezTo>
                    <a:pt x="51"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
            <p:cNvSpPr/>
            <p:nvPr/>
          </p:nvSpPr>
          <p:spPr>
            <a:xfrm>
              <a:off x="9603080" y="3533801"/>
              <a:ext cx="50932" cy="50365"/>
            </a:xfrm>
            <a:custGeom>
              <a:avLst/>
              <a:gdLst/>
              <a:ahLst/>
              <a:cxnLst/>
              <a:rect l="l" t="t" r="r" b="b"/>
              <a:pathLst>
                <a:path w="628" h="621" extrusionOk="0">
                  <a:moveTo>
                    <a:pt x="60" y="0"/>
                  </a:moveTo>
                  <a:cubicBezTo>
                    <a:pt x="51" y="0"/>
                    <a:pt x="38" y="7"/>
                    <a:pt x="26" y="19"/>
                  </a:cubicBezTo>
                  <a:cubicBezTo>
                    <a:pt x="1" y="19"/>
                    <a:pt x="1" y="44"/>
                    <a:pt x="26" y="69"/>
                  </a:cubicBezTo>
                  <a:cubicBezTo>
                    <a:pt x="176" y="270"/>
                    <a:pt x="377" y="445"/>
                    <a:pt x="577" y="621"/>
                  </a:cubicBezTo>
                  <a:lnTo>
                    <a:pt x="602" y="621"/>
                  </a:lnTo>
                  <a:cubicBezTo>
                    <a:pt x="602" y="621"/>
                    <a:pt x="627" y="621"/>
                    <a:pt x="627" y="596"/>
                  </a:cubicBezTo>
                  <a:cubicBezTo>
                    <a:pt x="627" y="596"/>
                    <a:pt x="627" y="571"/>
                    <a:pt x="627" y="571"/>
                  </a:cubicBezTo>
                  <a:cubicBezTo>
                    <a:pt x="427" y="395"/>
                    <a:pt x="226" y="220"/>
                    <a:pt x="76" y="19"/>
                  </a:cubicBezTo>
                  <a:cubicBezTo>
                    <a:pt x="76" y="7"/>
                    <a:pt x="70"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
            <p:cNvSpPr/>
            <p:nvPr/>
          </p:nvSpPr>
          <p:spPr>
            <a:xfrm>
              <a:off x="8751427" y="3982538"/>
              <a:ext cx="59043" cy="46796"/>
            </a:xfrm>
            <a:custGeom>
              <a:avLst/>
              <a:gdLst/>
              <a:ahLst/>
              <a:cxnLst/>
              <a:rect l="l" t="t" r="r" b="b"/>
              <a:pathLst>
                <a:path w="728" h="577" extrusionOk="0">
                  <a:moveTo>
                    <a:pt x="25" y="0"/>
                  </a:moveTo>
                  <a:cubicBezTo>
                    <a:pt x="0" y="25"/>
                    <a:pt x="0" y="50"/>
                    <a:pt x="25" y="50"/>
                  </a:cubicBezTo>
                  <a:cubicBezTo>
                    <a:pt x="226" y="251"/>
                    <a:pt x="451" y="426"/>
                    <a:pt x="677" y="576"/>
                  </a:cubicBezTo>
                  <a:lnTo>
                    <a:pt x="702" y="576"/>
                  </a:lnTo>
                  <a:cubicBezTo>
                    <a:pt x="702" y="576"/>
                    <a:pt x="727" y="576"/>
                    <a:pt x="727" y="551"/>
                  </a:cubicBezTo>
                  <a:cubicBezTo>
                    <a:pt x="727" y="551"/>
                    <a:pt x="727" y="526"/>
                    <a:pt x="702" y="501"/>
                  </a:cubicBezTo>
                  <a:cubicBezTo>
                    <a:pt x="476" y="376"/>
                    <a:pt x="276" y="20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
            <p:cNvSpPr/>
            <p:nvPr/>
          </p:nvSpPr>
          <p:spPr>
            <a:xfrm>
              <a:off x="8773730" y="3976942"/>
              <a:ext cx="44850" cy="36091"/>
            </a:xfrm>
            <a:custGeom>
              <a:avLst/>
              <a:gdLst/>
              <a:ahLst/>
              <a:cxnLst/>
              <a:rect l="l" t="t" r="r" b="b"/>
              <a:pathLst>
                <a:path w="553" h="445" extrusionOk="0">
                  <a:moveTo>
                    <a:pt x="42" y="0"/>
                  </a:moveTo>
                  <a:cubicBezTo>
                    <a:pt x="32" y="0"/>
                    <a:pt x="26" y="6"/>
                    <a:pt x="26" y="19"/>
                  </a:cubicBezTo>
                  <a:cubicBezTo>
                    <a:pt x="1" y="19"/>
                    <a:pt x="1" y="44"/>
                    <a:pt x="26" y="69"/>
                  </a:cubicBezTo>
                  <a:cubicBezTo>
                    <a:pt x="151" y="219"/>
                    <a:pt x="327" y="345"/>
                    <a:pt x="502" y="445"/>
                  </a:cubicBezTo>
                  <a:lnTo>
                    <a:pt x="527" y="445"/>
                  </a:lnTo>
                  <a:cubicBezTo>
                    <a:pt x="527" y="445"/>
                    <a:pt x="552" y="445"/>
                    <a:pt x="552" y="420"/>
                  </a:cubicBezTo>
                  <a:cubicBezTo>
                    <a:pt x="552" y="420"/>
                    <a:pt x="552" y="395"/>
                    <a:pt x="527" y="370"/>
                  </a:cubicBezTo>
                  <a:cubicBezTo>
                    <a:pt x="352" y="270"/>
                    <a:pt x="201" y="144"/>
                    <a:pt x="76" y="19"/>
                  </a:cubicBezTo>
                  <a:cubicBezTo>
                    <a:pt x="64"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
            <p:cNvSpPr/>
            <p:nvPr/>
          </p:nvSpPr>
          <p:spPr>
            <a:xfrm>
              <a:off x="8663998" y="4253338"/>
              <a:ext cx="34631" cy="24006"/>
            </a:xfrm>
            <a:custGeom>
              <a:avLst/>
              <a:gdLst/>
              <a:ahLst/>
              <a:cxnLst/>
              <a:rect l="l" t="t" r="r" b="b"/>
              <a:pathLst>
                <a:path w="427" h="296" extrusionOk="0">
                  <a:moveTo>
                    <a:pt x="41" y="1"/>
                  </a:moveTo>
                  <a:cubicBezTo>
                    <a:pt x="32" y="1"/>
                    <a:pt x="26" y="7"/>
                    <a:pt x="26" y="19"/>
                  </a:cubicBezTo>
                  <a:cubicBezTo>
                    <a:pt x="1" y="19"/>
                    <a:pt x="1" y="45"/>
                    <a:pt x="26" y="70"/>
                  </a:cubicBezTo>
                  <a:cubicBezTo>
                    <a:pt x="126" y="170"/>
                    <a:pt x="251" y="245"/>
                    <a:pt x="377" y="295"/>
                  </a:cubicBezTo>
                  <a:cubicBezTo>
                    <a:pt x="402" y="295"/>
                    <a:pt x="427" y="295"/>
                    <a:pt x="427" y="270"/>
                  </a:cubicBezTo>
                  <a:cubicBezTo>
                    <a:pt x="427" y="270"/>
                    <a:pt x="427" y="245"/>
                    <a:pt x="402" y="245"/>
                  </a:cubicBezTo>
                  <a:cubicBezTo>
                    <a:pt x="276" y="195"/>
                    <a:pt x="176" y="120"/>
                    <a:pt x="76" y="19"/>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
            <p:cNvSpPr/>
            <p:nvPr/>
          </p:nvSpPr>
          <p:spPr>
            <a:xfrm>
              <a:off x="8674136" y="4234522"/>
              <a:ext cx="34631" cy="24493"/>
            </a:xfrm>
            <a:custGeom>
              <a:avLst/>
              <a:gdLst/>
              <a:ahLst/>
              <a:cxnLst/>
              <a:rect l="l" t="t" r="r" b="b"/>
              <a:pathLst>
                <a:path w="427" h="302" extrusionOk="0">
                  <a:moveTo>
                    <a:pt x="26" y="1"/>
                  </a:moveTo>
                  <a:cubicBezTo>
                    <a:pt x="1" y="26"/>
                    <a:pt x="1" y="26"/>
                    <a:pt x="1" y="51"/>
                  </a:cubicBezTo>
                  <a:cubicBezTo>
                    <a:pt x="101" y="176"/>
                    <a:pt x="226" y="251"/>
                    <a:pt x="377" y="302"/>
                  </a:cubicBezTo>
                  <a:cubicBezTo>
                    <a:pt x="402" y="302"/>
                    <a:pt x="402" y="302"/>
                    <a:pt x="402" y="277"/>
                  </a:cubicBezTo>
                  <a:cubicBezTo>
                    <a:pt x="427" y="251"/>
                    <a:pt x="402" y="251"/>
                    <a:pt x="402" y="226"/>
                  </a:cubicBezTo>
                  <a:cubicBezTo>
                    <a:pt x="252" y="201"/>
                    <a:pt x="151" y="1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
            <p:cNvSpPr/>
            <p:nvPr/>
          </p:nvSpPr>
          <p:spPr>
            <a:xfrm>
              <a:off x="8684355" y="4224385"/>
              <a:ext cx="28548" cy="20438"/>
            </a:xfrm>
            <a:custGeom>
              <a:avLst/>
              <a:gdLst/>
              <a:ahLst/>
              <a:cxnLst/>
              <a:rect l="l" t="t" r="r" b="b"/>
              <a:pathLst>
                <a:path w="352" h="252" extrusionOk="0">
                  <a:moveTo>
                    <a:pt x="25" y="1"/>
                  </a:moveTo>
                  <a:cubicBezTo>
                    <a:pt x="0" y="26"/>
                    <a:pt x="0" y="51"/>
                    <a:pt x="25" y="51"/>
                  </a:cubicBezTo>
                  <a:cubicBezTo>
                    <a:pt x="100" y="151"/>
                    <a:pt x="201" y="201"/>
                    <a:pt x="301" y="251"/>
                  </a:cubicBezTo>
                  <a:lnTo>
                    <a:pt x="326" y="251"/>
                  </a:lnTo>
                  <a:cubicBezTo>
                    <a:pt x="326" y="251"/>
                    <a:pt x="351" y="251"/>
                    <a:pt x="351" y="226"/>
                  </a:cubicBezTo>
                  <a:cubicBezTo>
                    <a:pt x="351" y="201"/>
                    <a:pt x="351" y="176"/>
                    <a:pt x="326" y="176"/>
                  </a:cubicBezTo>
                  <a:cubicBezTo>
                    <a:pt x="226" y="151"/>
                    <a:pt x="126" y="10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
            <p:cNvSpPr/>
            <p:nvPr/>
          </p:nvSpPr>
          <p:spPr>
            <a:xfrm>
              <a:off x="8690438" y="4206056"/>
              <a:ext cx="32603" cy="20438"/>
            </a:xfrm>
            <a:custGeom>
              <a:avLst/>
              <a:gdLst/>
              <a:ahLst/>
              <a:cxnLst/>
              <a:rect l="l" t="t" r="r" b="b"/>
              <a:pathLst>
                <a:path w="402" h="252" extrusionOk="0">
                  <a:moveTo>
                    <a:pt x="0" y="1"/>
                  </a:moveTo>
                  <a:cubicBezTo>
                    <a:pt x="0" y="26"/>
                    <a:pt x="0" y="51"/>
                    <a:pt x="0" y="51"/>
                  </a:cubicBezTo>
                  <a:cubicBezTo>
                    <a:pt x="101" y="151"/>
                    <a:pt x="226" y="227"/>
                    <a:pt x="351" y="252"/>
                  </a:cubicBezTo>
                  <a:cubicBezTo>
                    <a:pt x="376" y="252"/>
                    <a:pt x="401" y="252"/>
                    <a:pt x="401" y="227"/>
                  </a:cubicBezTo>
                  <a:cubicBezTo>
                    <a:pt x="401" y="201"/>
                    <a:pt x="376" y="176"/>
                    <a:pt x="376" y="176"/>
                  </a:cubicBezTo>
                  <a:cubicBezTo>
                    <a:pt x="251" y="151"/>
                    <a:pt x="151" y="10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
            <p:cNvSpPr/>
            <p:nvPr/>
          </p:nvSpPr>
          <p:spPr>
            <a:xfrm>
              <a:off x="8696520" y="4184239"/>
              <a:ext cx="32603" cy="24006"/>
            </a:xfrm>
            <a:custGeom>
              <a:avLst/>
              <a:gdLst/>
              <a:ahLst/>
              <a:cxnLst/>
              <a:rect l="l" t="t" r="r" b="b"/>
              <a:pathLst>
                <a:path w="402" h="296" extrusionOk="0">
                  <a:moveTo>
                    <a:pt x="35" y="1"/>
                  </a:moveTo>
                  <a:cubicBezTo>
                    <a:pt x="26" y="1"/>
                    <a:pt x="13" y="7"/>
                    <a:pt x="1" y="19"/>
                  </a:cubicBezTo>
                  <a:cubicBezTo>
                    <a:pt x="1" y="19"/>
                    <a:pt x="1" y="44"/>
                    <a:pt x="1" y="69"/>
                  </a:cubicBezTo>
                  <a:cubicBezTo>
                    <a:pt x="101" y="145"/>
                    <a:pt x="226" y="220"/>
                    <a:pt x="351" y="270"/>
                  </a:cubicBezTo>
                  <a:cubicBezTo>
                    <a:pt x="351" y="295"/>
                    <a:pt x="351" y="295"/>
                    <a:pt x="377" y="295"/>
                  </a:cubicBezTo>
                  <a:cubicBezTo>
                    <a:pt x="377" y="295"/>
                    <a:pt x="402" y="270"/>
                    <a:pt x="402" y="270"/>
                  </a:cubicBezTo>
                  <a:cubicBezTo>
                    <a:pt x="402" y="245"/>
                    <a:pt x="402" y="220"/>
                    <a:pt x="377" y="220"/>
                  </a:cubicBezTo>
                  <a:cubicBezTo>
                    <a:pt x="251" y="170"/>
                    <a:pt x="151" y="95"/>
                    <a:pt x="51" y="19"/>
                  </a:cubicBezTo>
                  <a:cubicBezTo>
                    <a:pt x="51" y="7"/>
                    <a:pt x="44"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
            <p:cNvSpPr/>
            <p:nvPr/>
          </p:nvSpPr>
          <p:spPr>
            <a:xfrm>
              <a:off x="8700575" y="4161855"/>
              <a:ext cx="36658" cy="26034"/>
            </a:xfrm>
            <a:custGeom>
              <a:avLst/>
              <a:gdLst/>
              <a:ahLst/>
              <a:cxnLst/>
              <a:rect l="l" t="t" r="r" b="b"/>
              <a:pathLst>
                <a:path w="452" h="321" extrusionOk="0">
                  <a:moveTo>
                    <a:pt x="41" y="1"/>
                  </a:moveTo>
                  <a:cubicBezTo>
                    <a:pt x="32" y="1"/>
                    <a:pt x="26" y="7"/>
                    <a:pt x="26" y="20"/>
                  </a:cubicBezTo>
                  <a:cubicBezTo>
                    <a:pt x="1" y="20"/>
                    <a:pt x="1" y="45"/>
                    <a:pt x="26" y="70"/>
                  </a:cubicBezTo>
                  <a:cubicBezTo>
                    <a:pt x="126" y="170"/>
                    <a:pt x="251" y="245"/>
                    <a:pt x="402" y="295"/>
                  </a:cubicBezTo>
                  <a:cubicBezTo>
                    <a:pt x="402" y="320"/>
                    <a:pt x="402" y="320"/>
                    <a:pt x="402" y="320"/>
                  </a:cubicBezTo>
                  <a:cubicBezTo>
                    <a:pt x="427" y="320"/>
                    <a:pt x="427" y="295"/>
                    <a:pt x="452" y="295"/>
                  </a:cubicBezTo>
                  <a:cubicBezTo>
                    <a:pt x="452" y="270"/>
                    <a:pt x="427" y="245"/>
                    <a:pt x="427" y="245"/>
                  </a:cubicBezTo>
                  <a:cubicBezTo>
                    <a:pt x="301" y="195"/>
                    <a:pt x="176" y="120"/>
                    <a:pt x="76" y="20"/>
                  </a:cubicBezTo>
                  <a:cubicBezTo>
                    <a:pt x="63" y="7"/>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
            <p:cNvSpPr/>
            <p:nvPr/>
          </p:nvSpPr>
          <p:spPr>
            <a:xfrm>
              <a:off x="8702603" y="4141579"/>
              <a:ext cx="36658" cy="21898"/>
            </a:xfrm>
            <a:custGeom>
              <a:avLst/>
              <a:gdLst/>
              <a:ahLst/>
              <a:cxnLst/>
              <a:rect l="l" t="t" r="r" b="b"/>
              <a:pathLst>
                <a:path w="452" h="270" extrusionOk="0">
                  <a:moveTo>
                    <a:pt x="42" y="0"/>
                  </a:moveTo>
                  <a:cubicBezTo>
                    <a:pt x="32" y="0"/>
                    <a:pt x="26" y="6"/>
                    <a:pt x="26" y="19"/>
                  </a:cubicBezTo>
                  <a:cubicBezTo>
                    <a:pt x="1" y="44"/>
                    <a:pt x="1" y="44"/>
                    <a:pt x="26" y="69"/>
                  </a:cubicBezTo>
                  <a:cubicBezTo>
                    <a:pt x="151" y="169"/>
                    <a:pt x="276" y="245"/>
                    <a:pt x="402" y="270"/>
                  </a:cubicBezTo>
                  <a:lnTo>
                    <a:pt x="427" y="270"/>
                  </a:lnTo>
                  <a:cubicBezTo>
                    <a:pt x="427" y="270"/>
                    <a:pt x="452" y="270"/>
                    <a:pt x="452" y="245"/>
                  </a:cubicBezTo>
                  <a:cubicBezTo>
                    <a:pt x="452" y="245"/>
                    <a:pt x="452" y="220"/>
                    <a:pt x="427" y="220"/>
                  </a:cubicBezTo>
                  <a:cubicBezTo>
                    <a:pt x="302" y="169"/>
                    <a:pt x="176" y="94"/>
                    <a:pt x="76" y="19"/>
                  </a:cubicBezTo>
                  <a:cubicBezTo>
                    <a:pt x="63" y="6"/>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
            <p:cNvSpPr/>
            <p:nvPr/>
          </p:nvSpPr>
          <p:spPr>
            <a:xfrm>
              <a:off x="8706658" y="4117168"/>
              <a:ext cx="32603" cy="23925"/>
            </a:xfrm>
            <a:custGeom>
              <a:avLst/>
              <a:gdLst/>
              <a:ahLst/>
              <a:cxnLst/>
              <a:rect l="l" t="t" r="r" b="b"/>
              <a:pathLst>
                <a:path w="402" h="295" extrusionOk="0">
                  <a:moveTo>
                    <a:pt x="35" y="0"/>
                  </a:moveTo>
                  <a:cubicBezTo>
                    <a:pt x="26" y="0"/>
                    <a:pt x="13" y="7"/>
                    <a:pt x="1" y="19"/>
                  </a:cubicBezTo>
                  <a:cubicBezTo>
                    <a:pt x="1" y="44"/>
                    <a:pt x="1" y="44"/>
                    <a:pt x="1" y="69"/>
                  </a:cubicBezTo>
                  <a:cubicBezTo>
                    <a:pt x="101" y="170"/>
                    <a:pt x="226" y="245"/>
                    <a:pt x="352" y="270"/>
                  </a:cubicBezTo>
                  <a:cubicBezTo>
                    <a:pt x="377" y="270"/>
                    <a:pt x="377" y="295"/>
                    <a:pt x="377" y="295"/>
                  </a:cubicBezTo>
                  <a:cubicBezTo>
                    <a:pt x="377" y="295"/>
                    <a:pt x="402" y="270"/>
                    <a:pt x="402" y="270"/>
                  </a:cubicBezTo>
                  <a:cubicBezTo>
                    <a:pt x="402" y="245"/>
                    <a:pt x="402" y="220"/>
                    <a:pt x="377" y="220"/>
                  </a:cubicBezTo>
                  <a:cubicBezTo>
                    <a:pt x="252" y="170"/>
                    <a:pt x="151" y="120"/>
                    <a:pt x="51" y="19"/>
                  </a:cubicBezTo>
                  <a:cubicBezTo>
                    <a:pt x="51" y="7"/>
                    <a:pt x="45"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
            <p:cNvSpPr/>
            <p:nvPr/>
          </p:nvSpPr>
          <p:spPr>
            <a:xfrm>
              <a:off x="8702603" y="4092756"/>
              <a:ext cx="34631" cy="26034"/>
            </a:xfrm>
            <a:custGeom>
              <a:avLst/>
              <a:gdLst/>
              <a:ahLst/>
              <a:cxnLst/>
              <a:rect l="l" t="t" r="r" b="b"/>
              <a:pathLst>
                <a:path w="427" h="321" extrusionOk="0">
                  <a:moveTo>
                    <a:pt x="42" y="1"/>
                  </a:moveTo>
                  <a:cubicBezTo>
                    <a:pt x="32" y="1"/>
                    <a:pt x="26" y="7"/>
                    <a:pt x="26" y="20"/>
                  </a:cubicBezTo>
                  <a:cubicBezTo>
                    <a:pt x="1" y="20"/>
                    <a:pt x="26" y="45"/>
                    <a:pt x="26" y="70"/>
                  </a:cubicBezTo>
                  <a:cubicBezTo>
                    <a:pt x="126" y="145"/>
                    <a:pt x="251" y="245"/>
                    <a:pt x="377" y="295"/>
                  </a:cubicBezTo>
                  <a:cubicBezTo>
                    <a:pt x="377" y="320"/>
                    <a:pt x="377" y="320"/>
                    <a:pt x="402" y="320"/>
                  </a:cubicBezTo>
                  <a:cubicBezTo>
                    <a:pt x="402" y="320"/>
                    <a:pt x="427" y="295"/>
                    <a:pt x="427" y="295"/>
                  </a:cubicBezTo>
                  <a:cubicBezTo>
                    <a:pt x="427" y="270"/>
                    <a:pt x="427" y="245"/>
                    <a:pt x="402" y="245"/>
                  </a:cubicBezTo>
                  <a:cubicBezTo>
                    <a:pt x="276" y="170"/>
                    <a:pt x="176" y="95"/>
                    <a:pt x="76" y="20"/>
                  </a:cubicBezTo>
                  <a:cubicBezTo>
                    <a:pt x="63" y="7"/>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
            <p:cNvSpPr/>
            <p:nvPr/>
          </p:nvSpPr>
          <p:spPr>
            <a:xfrm>
              <a:off x="8550212" y="4338252"/>
              <a:ext cx="30576" cy="24412"/>
            </a:xfrm>
            <a:custGeom>
              <a:avLst/>
              <a:gdLst/>
              <a:ahLst/>
              <a:cxnLst/>
              <a:rect l="l" t="t" r="r" b="b"/>
              <a:pathLst>
                <a:path w="377" h="301" extrusionOk="0">
                  <a:moveTo>
                    <a:pt x="25" y="0"/>
                  </a:moveTo>
                  <a:cubicBezTo>
                    <a:pt x="0" y="25"/>
                    <a:pt x="0" y="50"/>
                    <a:pt x="25" y="50"/>
                  </a:cubicBezTo>
                  <a:cubicBezTo>
                    <a:pt x="100" y="150"/>
                    <a:pt x="226" y="226"/>
                    <a:pt x="326" y="301"/>
                  </a:cubicBezTo>
                  <a:lnTo>
                    <a:pt x="351" y="301"/>
                  </a:lnTo>
                  <a:cubicBezTo>
                    <a:pt x="351" y="301"/>
                    <a:pt x="376" y="276"/>
                    <a:pt x="376" y="276"/>
                  </a:cubicBezTo>
                  <a:cubicBezTo>
                    <a:pt x="376" y="251"/>
                    <a:pt x="376" y="226"/>
                    <a:pt x="351" y="226"/>
                  </a:cubicBezTo>
                  <a:cubicBezTo>
                    <a:pt x="251" y="175"/>
                    <a:pt x="150" y="10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
            <p:cNvSpPr/>
            <p:nvPr/>
          </p:nvSpPr>
          <p:spPr>
            <a:xfrm>
              <a:off x="8572515" y="4328520"/>
              <a:ext cx="26521" cy="24006"/>
            </a:xfrm>
            <a:custGeom>
              <a:avLst/>
              <a:gdLst/>
              <a:ahLst/>
              <a:cxnLst/>
              <a:rect l="l" t="t" r="r" b="b"/>
              <a:pathLst>
                <a:path w="327" h="296" extrusionOk="0">
                  <a:moveTo>
                    <a:pt x="26" y="1"/>
                  </a:moveTo>
                  <a:cubicBezTo>
                    <a:pt x="20" y="1"/>
                    <a:pt x="13" y="7"/>
                    <a:pt x="1" y="20"/>
                  </a:cubicBezTo>
                  <a:cubicBezTo>
                    <a:pt x="1" y="20"/>
                    <a:pt x="1" y="45"/>
                    <a:pt x="1" y="70"/>
                  </a:cubicBezTo>
                  <a:lnTo>
                    <a:pt x="276" y="270"/>
                  </a:lnTo>
                  <a:cubicBezTo>
                    <a:pt x="276" y="270"/>
                    <a:pt x="302" y="295"/>
                    <a:pt x="302" y="295"/>
                  </a:cubicBezTo>
                  <a:cubicBezTo>
                    <a:pt x="302" y="295"/>
                    <a:pt x="327" y="270"/>
                    <a:pt x="327" y="270"/>
                  </a:cubicBezTo>
                  <a:cubicBezTo>
                    <a:pt x="327" y="245"/>
                    <a:pt x="327" y="245"/>
                    <a:pt x="327" y="220"/>
                  </a:cubicBezTo>
                  <a:lnTo>
                    <a:pt x="51" y="20"/>
                  </a:lnTo>
                  <a:cubicBezTo>
                    <a:pt x="38" y="7"/>
                    <a:pt x="32"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
            <p:cNvSpPr/>
            <p:nvPr/>
          </p:nvSpPr>
          <p:spPr>
            <a:xfrm>
              <a:off x="8607065" y="4315868"/>
              <a:ext cx="20438" cy="12246"/>
            </a:xfrm>
            <a:custGeom>
              <a:avLst/>
              <a:gdLst/>
              <a:ahLst/>
              <a:cxnLst/>
              <a:rect l="l" t="t" r="r" b="b"/>
              <a:pathLst>
                <a:path w="252" h="151" extrusionOk="0">
                  <a:moveTo>
                    <a:pt x="51" y="0"/>
                  </a:moveTo>
                  <a:cubicBezTo>
                    <a:pt x="51" y="0"/>
                    <a:pt x="26" y="0"/>
                    <a:pt x="1" y="25"/>
                  </a:cubicBezTo>
                  <a:cubicBezTo>
                    <a:pt x="1" y="50"/>
                    <a:pt x="1" y="50"/>
                    <a:pt x="26" y="76"/>
                  </a:cubicBezTo>
                  <a:lnTo>
                    <a:pt x="201" y="151"/>
                  </a:lnTo>
                  <a:lnTo>
                    <a:pt x="226" y="151"/>
                  </a:lnTo>
                  <a:cubicBezTo>
                    <a:pt x="251" y="126"/>
                    <a:pt x="251" y="101"/>
                    <a:pt x="226" y="101"/>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
            <p:cNvSpPr/>
            <p:nvPr/>
          </p:nvSpPr>
          <p:spPr>
            <a:xfrm>
              <a:off x="8637559" y="4283346"/>
              <a:ext cx="28548" cy="30576"/>
            </a:xfrm>
            <a:custGeom>
              <a:avLst/>
              <a:gdLst/>
              <a:ahLst/>
              <a:cxnLst/>
              <a:rect l="l" t="t" r="r" b="b"/>
              <a:pathLst>
                <a:path w="352" h="377" extrusionOk="0">
                  <a:moveTo>
                    <a:pt x="327" y="0"/>
                  </a:moveTo>
                  <a:cubicBezTo>
                    <a:pt x="327" y="0"/>
                    <a:pt x="302" y="0"/>
                    <a:pt x="302" y="25"/>
                  </a:cubicBezTo>
                  <a:cubicBezTo>
                    <a:pt x="276" y="50"/>
                    <a:pt x="226" y="76"/>
                    <a:pt x="201" y="101"/>
                  </a:cubicBezTo>
                  <a:cubicBezTo>
                    <a:pt x="176" y="101"/>
                    <a:pt x="176" y="126"/>
                    <a:pt x="151" y="126"/>
                  </a:cubicBezTo>
                  <a:cubicBezTo>
                    <a:pt x="76" y="176"/>
                    <a:pt x="26" y="251"/>
                    <a:pt x="1" y="326"/>
                  </a:cubicBezTo>
                  <a:cubicBezTo>
                    <a:pt x="1" y="351"/>
                    <a:pt x="1" y="376"/>
                    <a:pt x="26" y="376"/>
                  </a:cubicBezTo>
                  <a:lnTo>
                    <a:pt x="51" y="376"/>
                  </a:lnTo>
                  <a:cubicBezTo>
                    <a:pt x="51" y="376"/>
                    <a:pt x="76" y="376"/>
                    <a:pt x="76" y="351"/>
                  </a:cubicBezTo>
                  <a:cubicBezTo>
                    <a:pt x="101" y="301"/>
                    <a:pt x="126" y="226"/>
                    <a:pt x="201" y="176"/>
                  </a:cubicBezTo>
                  <a:cubicBezTo>
                    <a:pt x="201" y="176"/>
                    <a:pt x="226" y="176"/>
                    <a:pt x="226" y="151"/>
                  </a:cubicBezTo>
                  <a:cubicBezTo>
                    <a:pt x="276" y="126"/>
                    <a:pt x="327" y="101"/>
                    <a:pt x="352" y="50"/>
                  </a:cubicBezTo>
                  <a:cubicBezTo>
                    <a:pt x="352" y="50"/>
                    <a:pt x="352" y="25"/>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742"/>
        <p:cNvGrpSpPr/>
        <p:nvPr/>
      </p:nvGrpSpPr>
      <p:grpSpPr>
        <a:xfrm>
          <a:off x="0" y="0"/>
          <a:ext cx="0" cy="0"/>
          <a:chOff x="0" y="0"/>
          <a:chExt cx="0" cy="0"/>
        </a:xfrm>
      </p:grpSpPr>
      <p:sp>
        <p:nvSpPr>
          <p:cNvPr id="3743" name="Google Shape;3743;p8"/>
          <p:cNvSpPr txBox="1">
            <a:spLocks noGrp="1"/>
          </p:cNvSpPr>
          <p:nvPr>
            <p:ph type="title"/>
          </p:nvPr>
        </p:nvSpPr>
        <p:spPr>
          <a:xfrm>
            <a:off x="1318200" y="1122750"/>
            <a:ext cx="6507600" cy="2898000"/>
          </a:xfrm>
          <a:prstGeom prst="rect">
            <a:avLst/>
          </a:prstGeom>
          <a:solidFill>
            <a:schemeClr val="lt1"/>
          </a:solidFill>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3744" name="Google Shape;3744;p8"/>
          <p:cNvGrpSpPr/>
          <p:nvPr/>
        </p:nvGrpSpPr>
        <p:grpSpPr>
          <a:xfrm rot="-10478208" flipH="1">
            <a:off x="-871402" y="-456141"/>
            <a:ext cx="3582814" cy="1837537"/>
            <a:chOff x="-626174" y="4331745"/>
            <a:chExt cx="2002880" cy="1027228"/>
          </a:xfrm>
        </p:grpSpPr>
        <p:sp>
          <p:nvSpPr>
            <p:cNvPr id="3745" name="Google Shape;3745;p8"/>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36"/>
        <p:cNvGrpSpPr/>
        <p:nvPr/>
      </p:nvGrpSpPr>
      <p:grpSpPr>
        <a:xfrm>
          <a:off x="0" y="0"/>
          <a:ext cx="0" cy="0"/>
          <a:chOff x="0" y="0"/>
          <a:chExt cx="0" cy="0"/>
        </a:xfrm>
      </p:grpSpPr>
      <p:sp>
        <p:nvSpPr>
          <p:cNvPr id="3837" name="Google Shape;3837;p9"/>
          <p:cNvSpPr txBox="1">
            <a:spLocks noGrp="1"/>
          </p:cNvSpPr>
          <p:nvPr>
            <p:ph type="title"/>
          </p:nvPr>
        </p:nvSpPr>
        <p:spPr>
          <a:xfrm>
            <a:off x="2359200" y="1584000"/>
            <a:ext cx="4425600" cy="841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38" name="Google Shape;3838;p9"/>
          <p:cNvSpPr txBox="1">
            <a:spLocks noGrp="1"/>
          </p:cNvSpPr>
          <p:nvPr>
            <p:ph type="subTitle" idx="1"/>
          </p:nvPr>
        </p:nvSpPr>
        <p:spPr>
          <a:xfrm>
            <a:off x="2359200" y="2425800"/>
            <a:ext cx="4425600" cy="113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839" name="Google Shape;3839;p9"/>
          <p:cNvGrpSpPr/>
          <p:nvPr/>
        </p:nvGrpSpPr>
        <p:grpSpPr>
          <a:xfrm rot="10478208">
            <a:off x="6331248" y="-456141"/>
            <a:ext cx="3582814" cy="1837537"/>
            <a:chOff x="-626174" y="4331745"/>
            <a:chExt cx="2002880" cy="1027228"/>
          </a:xfrm>
        </p:grpSpPr>
        <p:sp>
          <p:nvSpPr>
            <p:cNvPr id="3840" name="Google Shape;3840;p9"/>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31"/>
        <p:cNvGrpSpPr/>
        <p:nvPr/>
      </p:nvGrpSpPr>
      <p:grpSpPr>
        <a:xfrm>
          <a:off x="0" y="0"/>
          <a:ext cx="0" cy="0"/>
          <a:chOff x="0" y="0"/>
          <a:chExt cx="0" cy="0"/>
        </a:xfrm>
      </p:grpSpPr>
      <p:sp>
        <p:nvSpPr>
          <p:cNvPr id="3932" name="Google Shape;3932;p10"/>
          <p:cNvSpPr txBox="1">
            <a:spLocks noGrp="1"/>
          </p:cNvSpPr>
          <p:nvPr>
            <p:ph type="title"/>
          </p:nvPr>
        </p:nvSpPr>
        <p:spPr>
          <a:xfrm>
            <a:off x="4961025" y="1069950"/>
            <a:ext cx="3070200" cy="3003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500"/>
              <a:buNone/>
              <a:defRPr sz="4300">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933"/>
        <p:cNvGrpSpPr/>
        <p:nvPr/>
      </p:nvGrpSpPr>
      <p:grpSpPr>
        <a:xfrm>
          <a:off x="0" y="0"/>
          <a:ext cx="0" cy="0"/>
          <a:chOff x="0" y="0"/>
          <a:chExt cx="0" cy="0"/>
        </a:xfrm>
      </p:grpSpPr>
      <p:sp>
        <p:nvSpPr>
          <p:cNvPr id="3934" name="Google Shape;3934;p11"/>
          <p:cNvSpPr txBox="1">
            <a:spLocks noGrp="1"/>
          </p:cNvSpPr>
          <p:nvPr>
            <p:ph type="title" hasCustomPrompt="1"/>
          </p:nvPr>
        </p:nvSpPr>
        <p:spPr>
          <a:xfrm>
            <a:off x="1620300" y="1298563"/>
            <a:ext cx="5903400" cy="17736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935" name="Google Shape;3935;p11"/>
          <p:cNvSpPr txBox="1">
            <a:spLocks noGrp="1"/>
          </p:cNvSpPr>
          <p:nvPr>
            <p:ph type="subTitle" idx="1"/>
          </p:nvPr>
        </p:nvSpPr>
        <p:spPr>
          <a:xfrm>
            <a:off x="1620300" y="3072138"/>
            <a:ext cx="5903400" cy="4971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3936" name="Google Shape;3936;p11"/>
          <p:cNvGrpSpPr/>
          <p:nvPr/>
        </p:nvGrpSpPr>
        <p:grpSpPr>
          <a:xfrm rot="-10478208" flipH="1">
            <a:off x="-871402" y="-456141"/>
            <a:ext cx="3582814" cy="1837537"/>
            <a:chOff x="-626174" y="4331745"/>
            <a:chExt cx="2002880" cy="1027228"/>
          </a:xfrm>
        </p:grpSpPr>
        <p:sp>
          <p:nvSpPr>
            <p:cNvPr id="3937" name="Google Shape;3937;p11"/>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1"/>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1"/>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8" name="Google Shape;4028;p11"/>
          <p:cNvGrpSpPr/>
          <p:nvPr/>
        </p:nvGrpSpPr>
        <p:grpSpPr>
          <a:xfrm rot="321815" flipH="1">
            <a:off x="7043541" y="3860232"/>
            <a:ext cx="3083314" cy="1581356"/>
            <a:chOff x="-626174" y="4331745"/>
            <a:chExt cx="2002880" cy="1027228"/>
          </a:xfrm>
        </p:grpSpPr>
        <p:sp>
          <p:nvSpPr>
            <p:cNvPr id="4029" name="Google Shape;4029;p11"/>
            <p:cNvSpPr/>
            <p:nvPr/>
          </p:nvSpPr>
          <p:spPr>
            <a:xfrm rot="-781259">
              <a:off x="507221" y="4852300"/>
              <a:ext cx="833084" cy="418199"/>
            </a:xfrm>
            <a:custGeom>
              <a:avLst/>
              <a:gdLst/>
              <a:ahLst/>
              <a:cxnLst/>
              <a:rect l="l" t="t" r="r" b="b"/>
              <a:pathLst>
                <a:path w="18598" h="9336" extrusionOk="0">
                  <a:moveTo>
                    <a:pt x="5975" y="0"/>
                  </a:moveTo>
                  <a:cubicBezTo>
                    <a:pt x="5314" y="0"/>
                    <a:pt x="4650" y="38"/>
                    <a:pt x="3986" y="113"/>
                  </a:cubicBezTo>
                  <a:cubicBezTo>
                    <a:pt x="3284" y="188"/>
                    <a:pt x="2632" y="790"/>
                    <a:pt x="2031" y="1140"/>
                  </a:cubicBezTo>
                  <a:cubicBezTo>
                    <a:pt x="1705" y="1316"/>
                    <a:pt x="1379" y="1491"/>
                    <a:pt x="1128" y="1742"/>
                  </a:cubicBezTo>
                  <a:cubicBezTo>
                    <a:pt x="778" y="2068"/>
                    <a:pt x="552" y="2494"/>
                    <a:pt x="477" y="2970"/>
                  </a:cubicBezTo>
                  <a:cubicBezTo>
                    <a:pt x="351" y="3622"/>
                    <a:pt x="502" y="4399"/>
                    <a:pt x="1" y="4825"/>
                  </a:cubicBezTo>
                  <a:cubicBezTo>
                    <a:pt x="2732" y="5727"/>
                    <a:pt x="5414" y="6729"/>
                    <a:pt x="8121" y="7732"/>
                  </a:cubicBezTo>
                  <a:cubicBezTo>
                    <a:pt x="9575" y="8283"/>
                    <a:pt x="11078" y="8785"/>
                    <a:pt x="12557" y="9336"/>
                  </a:cubicBezTo>
                  <a:cubicBezTo>
                    <a:pt x="14336" y="8734"/>
                    <a:pt x="16166" y="8133"/>
                    <a:pt x="17645" y="6955"/>
                  </a:cubicBezTo>
                  <a:cubicBezTo>
                    <a:pt x="18121" y="6579"/>
                    <a:pt x="18597" y="6003"/>
                    <a:pt x="18422" y="5426"/>
                  </a:cubicBezTo>
                  <a:cubicBezTo>
                    <a:pt x="18271" y="4900"/>
                    <a:pt x="17695" y="4649"/>
                    <a:pt x="17144" y="4574"/>
                  </a:cubicBezTo>
                  <a:cubicBezTo>
                    <a:pt x="16617" y="4499"/>
                    <a:pt x="16041" y="4524"/>
                    <a:pt x="15565" y="4248"/>
                  </a:cubicBezTo>
                  <a:cubicBezTo>
                    <a:pt x="14813" y="3847"/>
                    <a:pt x="14512" y="2870"/>
                    <a:pt x="13735" y="2494"/>
                  </a:cubicBezTo>
                  <a:cubicBezTo>
                    <a:pt x="13455" y="2362"/>
                    <a:pt x="13147" y="2332"/>
                    <a:pt x="12831" y="2332"/>
                  </a:cubicBezTo>
                  <a:cubicBezTo>
                    <a:pt x="12559" y="2332"/>
                    <a:pt x="12280" y="2355"/>
                    <a:pt x="12007" y="2355"/>
                  </a:cubicBezTo>
                  <a:cubicBezTo>
                    <a:pt x="11691" y="2355"/>
                    <a:pt x="11383" y="2324"/>
                    <a:pt x="11103" y="2193"/>
                  </a:cubicBezTo>
                  <a:cubicBezTo>
                    <a:pt x="10427" y="1867"/>
                    <a:pt x="10126" y="1040"/>
                    <a:pt x="9499" y="589"/>
                  </a:cubicBezTo>
                  <a:cubicBezTo>
                    <a:pt x="9048" y="263"/>
                    <a:pt x="8497" y="163"/>
                    <a:pt x="7945" y="113"/>
                  </a:cubicBezTo>
                  <a:cubicBezTo>
                    <a:pt x="7294" y="38"/>
                    <a:pt x="6636" y="0"/>
                    <a:pt x="5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
            <p:cNvSpPr/>
            <p:nvPr/>
          </p:nvSpPr>
          <p:spPr>
            <a:xfrm rot="-781259">
              <a:off x="-529961" y="4402219"/>
              <a:ext cx="560287" cy="750438"/>
            </a:xfrm>
            <a:custGeom>
              <a:avLst/>
              <a:gdLst/>
              <a:ahLst/>
              <a:cxnLst/>
              <a:rect l="l" t="t" r="r" b="b"/>
              <a:pathLst>
                <a:path w="12508" h="16753" extrusionOk="0">
                  <a:moveTo>
                    <a:pt x="3926" y="0"/>
                  </a:moveTo>
                  <a:cubicBezTo>
                    <a:pt x="3837" y="0"/>
                    <a:pt x="3748" y="11"/>
                    <a:pt x="3660" y="36"/>
                  </a:cubicBezTo>
                  <a:cubicBezTo>
                    <a:pt x="3234" y="136"/>
                    <a:pt x="2983" y="562"/>
                    <a:pt x="2808" y="963"/>
                  </a:cubicBezTo>
                  <a:cubicBezTo>
                    <a:pt x="2632" y="1364"/>
                    <a:pt x="2482" y="1816"/>
                    <a:pt x="2131" y="2091"/>
                  </a:cubicBezTo>
                  <a:cubicBezTo>
                    <a:pt x="1931" y="2267"/>
                    <a:pt x="1655" y="2367"/>
                    <a:pt x="1505" y="2618"/>
                  </a:cubicBezTo>
                  <a:cubicBezTo>
                    <a:pt x="1454" y="2718"/>
                    <a:pt x="1429" y="2868"/>
                    <a:pt x="1429" y="2993"/>
                  </a:cubicBezTo>
                  <a:cubicBezTo>
                    <a:pt x="1404" y="3495"/>
                    <a:pt x="1555" y="3996"/>
                    <a:pt x="1605" y="4497"/>
                  </a:cubicBezTo>
                  <a:cubicBezTo>
                    <a:pt x="1655" y="4999"/>
                    <a:pt x="1555" y="5550"/>
                    <a:pt x="1154" y="5876"/>
                  </a:cubicBezTo>
                  <a:cubicBezTo>
                    <a:pt x="953" y="6026"/>
                    <a:pt x="678" y="6101"/>
                    <a:pt x="477" y="6277"/>
                  </a:cubicBezTo>
                  <a:cubicBezTo>
                    <a:pt x="1" y="6678"/>
                    <a:pt x="51" y="7405"/>
                    <a:pt x="151" y="8006"/>
                  </a:cubicBezTo>
                  <a:cubicBezTo>
                    <a:pt x="1279" y="8958"/>
                    <a:pt x="2307" y="10011"/>
                    <a:pt x="3109" y="11264"/>
                  </a:cubicBezTo>
                  <a:cubicBezTo>
                    <a:pt x="3886" y="12517"/>
                    <a:pt x="4437" y="13946"/>
                    <a:pt x="4487" y="15425"/>
                  </a:cubicBezTo>
                  <a:cubicBezTo>
                    <a:pt x="5891" y="15851"/>
                    <a:pt x="7294" y="16302"/>
                    <a:pt x="8698" y="16753"/>
                  </a:cubicBezTo>
                  <a:cubicBezTo>
                    <a:pt x="8422" y="15349"/>
                    <a:pt x="8572" y="13996"/>
                    <a:pt x="9199" y="12693"/>
                  </a:cubicBezTo>
                  <a:cubicBezTo>
                    <a:pt x="9449" y="12217"/>
                    <a:pt x="9725" y="11765"/>
                    <a:pt x="10051" y="11339"/>
                  </a:cubicBezTo>
                  <a:cubicBezTo>
                    <a:pt x="10753" y="10337"/>
                    <a:pt x="11605" y="9435"/>
                    <a:pt x="12507" y="8608"/>
                  </a:cubicBezTo>
                  <a:cubicBezTo>
                    <a:pt x="12482" y="7480"/>
                    <a:pt x="11630" y="6427"/>
                    <a:pt x="10552" y="6126"/>
                  </a:cubicBezTo>
                  <a:cubicBezTo>
                    <a:pt x="10076" y="6026"/>
                    <a:pt x="9575" y="6026"/>
                    <a:pt x="9174" y="5750"/>
                  </a:cubicBezTo>
                  <a:cubicBezTo>
                    <a:pt x="8898" y="5575"/>
                    <a:pt x="8723" y="5324"/>
                    <a:pt x="8572" y="5074"/>
                  </a:cubicBezTo>
                  <a:cubicBezTo>
                    <a:pt x="7996" y="4196"/>
                    <a:pt x="7520" y="3244"/>
                    <a:pt x="6943" y="2392"/>
                  </a:cubicBezTo>
                  <a:cubicBezTo>
                    <a:pt x="6342" y="1515"/>
                    <a:pt x="5615" y="713"/>
                    <a:pt x="4688" y="212"/>
                  </a:cubicBezTo>
                  <a:cubicBezTo>
                    <a:pt x="4462" y="99"/>
                    <a:pt x="4194" y="0"/>
                    <a:pt x="3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
            <p:cNvSpPr/>
            <p:nvPr/>
          </p:nvSpPr>
          <p:spPr>
            <a:xfrm rot="-781259">
              <a:off x="-127673" y="4546409"/>
              <a:ext cx="995866" cy="632674"/>
            </a:xfrm>
            <a:custGeom>
              <a:avLst/>
              <a:gdLst/>
              <a:ahLst/>
              <a:cxnLst/>
              <a:rect l="l" t="t" r="r" b="b"/>
              <a:pathLst>
                <a:path w="22232" h="14124" extrusionOk="0">
                  <a:moveTo>
                    <a:pt x="19327" y="1"/>
                  </a:moveTo>
                  <a:cubicBezTo>
                    <a:pt x="17733" y="1"/>
                    <a:pt x="16130" y="125"/>
                    <a:pt x="14562" y="464"/>
                  </a:cubicBezTo>
                  <a:cubicBezTo>
                    <a:pt x="13669" y="664"/>
                    <a:pt x="12729" y="921"/>
                    <a:pt x="11840" y="921"/>
                  </a:cubicBezTo>
                  <a:cubicBezTo>
                    <a:pt x="11282" y="921"/>
                    <a:pt x="10744" y="820"/>
                    <a:pt x="10251" y="539"/>
                  </a:cubicBezTo>
                  <a:cubicBezTo>
                    <a:pt x="9900" y="339"/>
                    <a:pt x="9574" y="38"/>
                    <a:pt x="9173" y="38"/>
                  </a:cubicBezTo>
                  <a:cubicBezTo>
                    <a:pt x="8923" y="63"/>
                    <a:pt x="8697" y="188"/>
                    <a:pt x="8497" y="314"/>
                  </a:cubicBezTo>
                  <a:cubicBezTo>
                    <a:pt x="7619" y="865"/>
                    <a:pt x="6842" y="1567"/>
                    <a:pt x="6191" y="2394"/>
                  </a:cubicBezTo>
                  <a:cubicBezTo>
                    <a:pt x="6116" y="2469"/>
                    <a:pt x="6040" y="2569"/>
                    <a:pt x="5940" y="2594"/>
                  </a:cubicBezTo>
                  <a:cubicBezTo>
                    <a:pt x="5904" y="2608"/>
                    <a:pt x="5868" y="2614"/>
                    <a:pt x="5832" y="2614"/>
                  </a:cubicBezTo>
                  <a:cubicBezTo>
                    <a:pt x="5670" y="2614"/>
                    <a:pt x="5517" y="2487"/>
                    <a:pt x="5414" y="2344"/>
                  </a:cubicBezTo>
                  <a:cubicBezTo>
                    <a:pt x="5289" y="2193"/>
                    <a:pt x="5188" y="1968"/>
                    <a:pt x="5038" y="1867"/>
                  </a:cubicBezTo>
                  <a:cubicBezTo>
                    <a:pt x="4930" y="1789"/>
                    <a:pt x="4815" y="1756"/>
                    <a:pt x="4699" y="1756"/>
                  </a:cubicBezTo>
                  <a:cubicBezTo>
                    <a:pt x="4333" y="1756"/>
                    <a:pt x="3951" y="2089"/>
                    <a:pt x="3685" y="2394"/>
                  </a:cubicBezTo>
                  <a:cubicBezTo>
                    <a:pt x="1730" y="4649"/>
                    <a:pt x="0" y="7381"/>
                    <a:pt x="76" y="10364"/>
                  </a:cubicBezTo>
                  <a:lnTo>
                    <a:pt x="12782" y="14123"/>
                  </a:lnTo>
                  <a:cubicBezTo>
                    <a:pt x="13259" y="14048"/>
                    <a:pt x="13284" y="13547"/>
                    <a:pt x="13359" y="13070"/>
                  </a:cubicBezTo>
                  <a:cubicBezTo>
                    <a:pt x="13459" y="12594"/>
                    <a:pt x="13584" y="12068"/>
                    <a:pt x="13835" y="11667"/>
                  </a:cubicBezTo>
                  <a:cubicBezTo>
                    <a:pt x="14036" y="11341"/>
                    <a:pt x="14361" y="11141"/>
                    <a:pt x="14662" y="10965"/>
                  </a:cubicBezTo>
                  <a:cubicBezTo>
                    <a:pt x="15213" y="10639"/>
                    <a:pt x="15539" y="10464"/>
                    <a:pt x="16066" y="10138"/>
                  </a:cubicBezTo>
                  <a:cubicBezTo>
                    <a:pt x="16592" y="9837"/>
                    <a:pt x="17093" y="9512"/>
                    <a:pt x="17469" y="9060"/>
                  </a:cubicBezTo>
                  <a:cubicBezTo>
                    <a:pt x="17870" y="8609"/>
                    <a:pt x="18071" y="7983"/>
                    <a:pt x="17895" y="7406"/>
                  </a:cubicBezTo>
                  <a:cubicBezTo>
                    <a:pt x="17820" y="7231"/>
                    <a:pt x="17720" y="7030"/>
                    <a:pt x="17745" y="6855"/>
                  </a:cubicBezTo>
                  <a:cubicBezTo>
                    <a:pt x="17770" y="6730"/>
                    <a:pt x="17845" y="6629"/>
                    <a:pt x="17945" y="6529"/>
                  </a:cubicBezTo>
                  <a:cubicBezTo>
                    <a:pt x="18371" y="6028"/>
                    <a:pt x="18973" y="5702"/>
                    <a:pt x="19524" y="5326"/>
                  </a:cubicBezTo>
                  <a:cubicBezTo>
                    <a:pt x="20076" y="4950"/>
                    <a:pt x="20627" y="4474"/>
                    <a:pt x="20777" y="3822"/>
                  </a:cubicBezTo>
                  <a:cubicBezTo>
                    <a:pt x="20903" y="3421"/>
                    <a:pt x="20853" y="2995"/>
                    <a:pt x="21053" y="2644"/>
                  </a:cubicBezTo>
                  <a:cubicBezTo>
                    <a:pt x="21329" y="2143"/>
                    <a:pt x="21980" y="1892"/>
                    <a:pt x="22131" y="1341"/>
                  </a:cubicBezTo>
                  <a:cubicBezTo>
                    <a:pt x="22231" y="890"/>
                    <a:pt x="21930" y="439"/>
                    <a:pt x="21529" y="238"/>
                  </a:cubicBezTo>
                  <a:cubicBezTo>
                    <a:pt x="21128" y="38"/>
                    <a:pt x="20652" y="13"/>
                    <a:pt x="20201" y="13"/>
                  </a:cubicBezTo>
                  <a:cubicBezTo>
                    <a:pt x="19910" y="5"/>
                    <a:pt x="19619" y="1"/>
                    <a:pt x="1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
            <p:cNvSpPr/>
            <p:nvPr/>
          </p:nvSpPr>
          <p:spPr>
            <a:xfrm rot="-781259">
              <a:off x="-369681" y="4441743"/>
              <a:ext cx="122423" cy="672541"/>
            </a:xfrm>
            <a:custGeom>
              <a:avLst/>
              <a:gdLst/>
              <a:ahLst/>
              <a:cxnLst/>
              <a:rect l="l" t="t" r="r" b="b"/>
              <a:pathLst>
                <a:path w="2733" h="15014" extrusionOk="0">
                  <a:moveTo>
                    <a:pt x="51" y="0"/>
                  </a:moveTo>
                  <a:cubicBezTo>
                    <a:pt x="26" y="0"/>
                    <a:pt x="1" y="51"/>
                    <a:pt x="1" y="76"/>
                  </a:cubicBezTo>
                  <a:cubicBezTo>
                    <a:pt x="452" y="5088"/>
                    <a:pt x="1304" y="10101"/>
                    <a:pt x="2582" y="14963"/>
                  </a:cubicBezTo>
                  <a:cubicBezTo>
                    <a:pt x="2607" y="14988"/>
                    <a:pt x="2632" y="15013"/>
                    <a:pt x="2658" y="15013"/>
                  </a:cubicBezTo>
                  <a:lnTo>
                    <a:pt x="2683" y="15013"/>
                  </a:lnTo>
                  <a:cubicBezTo>
                    <a:pt x="2708" y="14988"/>
                    <a:pt x="2733" y="14963"/>
                    <a:pt x="2733" y="14913"/>
                  </a:cubicBezTo>
                  <a:cubicBezTo>
                    <a:pt x="1455" y="10051"/>
                    <a:pt x="577" y="5063"/>
                    <a:pt x="126" y="76"/>
                  </a:cubicBezTo>
                  <a:cubicBezTo>
                    <a:pt x="126" y="26"/>
                    <a:pt x="10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
            <p:cNvSpPr/>
            <p:nvPr/>
          </p:nvSpPr>
          <p:spPr>
            <a:xfrm rot="-781259">
              <a:off x="-270955" y="4702843"/>
              <a:ext cx="194273" cy="238529"/>
            </a:xfrm>
            <a:custGeom>
              <a:avLst/>
              <a:gdLst/>
              <a:ahLst/>
              <a:cxnLst/>
              <a:rect l="l" t="t" r="r" b="b"/>
              <a:pathLst>
                <a:path w="4337" h="5325" extrusionOk="0">
                  <a:moveTo>
                    <a:pt x="4260" y="0"/>
                  </a:moveTo>
                  <a:cubicBezTo>
                    <a:pt x="4236" y="0"/>
                    <a:pt x="4211" y="18"/>
                    <a:pt x="4211" y="36"/>
                  </a:cubicBezTo>
                  <a:cubicBezTo>
                    <a:pt x="3133" y="1991"/>
                    <a:pt x="1730" y="3745"/>
                    <a:pt x="51" y="5224"/>
                  </a:cubicBezTo>
                  <a:cubicBezTo>
                    <a:pt x="26" y="5249"/>
                    <a:pt x="1" y="5274"/>
                    <a:pt x="26" y="5324"/>
                  </a:cubicBezTo>
                  <a:lnTo>
                    <a:pt x="126" y="5324"/>
                  </a:lnTo>
                  <a:cubicBezTo>
                    <a:pt x="1830" y="3845"/>
                    <a:pt x="3234" y="2091"/>
                    <a:pt x="4311" y="111"/>
                  </a:cubicBezTo>
                  <a:cubicBezTo>
                    <a:pt x="4336" y="61"/>
                    <a:pt x="4336" y="36"/>
                    <a:pt x="4286" y="11"/>
                  </a:cubicBezTo>
                  <a:cubicBezTo>
                    <a:pt x="4279" y="3"/>
                    <a:pt x="4270" y="0"/>
                    <a:pt x="4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
            <p:cNvSpPr/>
            <p:nvPr/>
          </p:nvSpPr>
          <p:spPr>
            <a:xfrm rot="-781259">
              <a:off x="-332488" y="4649104"/>
              <a:ext cx="113419" cy="141953"/>
            </a:xfrm>
            <a:custGeom>
              <a:avLst/>
              <a:gdLst/>
              <a:ahLst/>
              <a:cxnLst/>
              <a:rect l="l" t="t" r="r" b="b"/>
              <a:pathLst>
                <a:path w="2532" h="3169" extrusionOk="0">
                  <a:moveTo>
                    <a:pt x="2455" y="0"/>
                  </a:moveTo>
                  <a:cubicBezTo>
                    <a:pt x="2430" y="0"/>
                    <a:pt x="2399" y="18"/>
                    <a:pt x="2382" y="36"/>
                  </a:cubicBezTo>
                  <a:cubicBezTo>
                    <a:pt x="1830" y="1189"/>
                    <a:pt x="1003" y="2216"/>
                    <a:pt x="26" y="3043"/>
                  </a:cubicBezTo>
                  <a:cubicBezTo>
                    <a:pt x="1" y="3068"/>
                    <a:pt x="1" y="3118"/>
                    <a:pt x="26" y="3143"/>
                  </a:cubicBezTo>
                  <a:cubicBezTo>
                    <a:pt x="51" y="3143"/>
                    <a:pt x="51" y="3168"/>
                    <a:pt x="76" y="3168"/>
                  </a:cubicBezTo>
                  <a:cubicBezTo>
                    <a:pt x="101" y="3168"/>
                    <a:pt x="101" y="3168"/>
                    <a:pt x="126" y="3143"/>
                  </a:cubicBezTo>
                  <a:cubicBezTo>
                    <a:pt x="1103" y="2316"/>
                    <a:pt x="1930" y="1264"/>
                    <a:pt x="2507" y="111"/>
                  </a:cubicBezTo>
                  <a:cubicBezTo>
                    <a:pt x="2532" y="61"/>
                    <a:pt x="2507" y="36"/>
                    <a:pt x="2482" y="11"/>
                  </a:cubicBezTo>
                  <a:cubicBezTo>
                    <a:pt x="2475" y="3"/>
                    <a:pt x="2465" y="0"/>
                    <a:pt x="2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
            <p:cNvSpPr/>
            <p:nvPr/>
          </p:nvSpPr>
          <p:spPr>
            <a:xfrm rot="-781259">
              <a:off x="-390702" y="4539905"/>
              <a:ext cx="83093" cy="99309"/>
            </a:xfrm>
            <a:custGeom>
              <a:avLst/>
              <a:gdLst/>
              <a:ahLst/>
              <a:cxnLst/>
              <a:rect l="l" t="t" r="r" b="b"/>
              <a:pathLst>
                <a:path w="1855" h="2217" extrusionOk="0">
                  <a:moveTo>
                    <a:pt x="1778" y="0"/>
                  </a:moveTo>
                  <a:cubicBezTo>
                    <a:pt x="1755" y="0"/>
                    <a:pt x="1729" y="18"/>
                    <a:pt x="1729" y="36"/>
                  </a:cubicBezTo>
                  <a:cubicBezTo>
                    <a:pt x="1303" y="788"/>
                    <a:pt x="702" y="1540"/>
                    <a:pt x="25" y="2091"/>
                  </a:cubicBezTo>
                  <a:cubicBezTo>
                    <a:pt x="0" y="2116"/>
                    <a:pt x="0" y="2166"/>
                    <a:pt x="25" y="2191"/>
                  </a:cubicBezTo>
                  <a:cubicBezTo>
                    <a:pt x="50" y="2216"/>
                    <a:pt x="50" y="2216"/>
                    <a:pt x="75" y="2216"/>
                  </a:cubicBezTo>
                  <a:cubicBezTo>
                    <a:pt x="100" y="2216"/>
                    <a:pt x="100" y="2216"/>
                    <a:pt x="125" y="2191"/>
                  </a:cubicBezTo>
                  <a:cubicBezTo>
                    <a:pt x="802" y="1640"/>
                    <a:pt x="1429" y="888"/>
                    <a:pt x="1830" y="111"/>
                  </a:cubicBezTo>
                  <a:cubicBezTo>
                    <a:pt x="1855" y="61"/>
                    <a:pt x="1855" y="36"/>
                    <a:pt x="1805" y="11"/>
                  </a:cubicBezTo>
                  <a:cubicBezTo>
                    <a:pt x="1797" y="3"/>
                    <a:pt x="1788" y="0"/>
                    <a:pt x="1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
            <p:cNvSpPr/>
            <p:nvPr/>
          </p:nvSpPr>
          <p:spPr>
            <a:xfrm rot="-781259">
              <a:off x="-461465" y="4762644"/>
              <a:ext cx="158348" cy="99667"/>
            </a:xfrm>
            <a:custGeom>
              <a:avLst/>
              <a:gdLst/>
              <a:ahLst/>
              <a:cxnLst/>
              <a:rect l="l" t="t" r="r" b="b"/>
              <a:pathLst>
                <a:path w="3535" h="2225" extrusionOk="0">
                  <a:moveTo>
                    <a:pt x="76" y="1"/>
                  </a:moveTo>
                  <a:cubicBezTo>
                    <a:pt x="57" y="1"/>
                    <a:pt x="38" y="7"/>
                    <a:pt x="25" y="19"/>
                  </a:cubicBezTo>
                  <a:cubicBezTo>
                    <a:pt x="0" y="45"/>
                    <a:pt x="0" y="95"/>
                    <a:pt x="25" y="120"/>
                  </a:cubicBezTo>
                  <a:cubicBezTo>
                    <a:pt x="276" y="345"/>
                    <a:pt x="527" y="571"/>
                    <a:pt x="777" y="771"/>
                  </a:cubicBezTo>
                  <a:cubicBezTo>
                    <a:pt x="1554" y="1448"/>
                    <a:pt x="2406" y="2125"/>
                    <a:pt x="3459" y="2225"/>
                  </a:cubicBezTo>
                  <a:cubicBezTo>
                    <a:pt x="3484" y="2225"/>
                    <a:pt x="3534" y="2200"/>
                    <a:pt x="3534" y="2150"/>
                  </a:cubicBezTo>
                  <a:cubicBezTo>
                    <a:pt x="3534" y="2125"/>
                    <a:pt x="3509" y="2075"/>
                    <a:pt x="3459" y="2075"/>
                  </a:cubicBezTo>
                  <a:cubicBezTo>
                    <a:pt x="2482" y="1999"/>
                    <a:pt x="1629" y="1348"/>
                    <a:pt x="878" y="671"/>
                  </a:cubicBezTo>
                  <a:cubicBezTo>
                    <a:pt x="627" y="471"/>
                    <a:pt x="376" y="245"/>
                    <a:pt x="126" y="19"/>
                  </a:cubicBezTo>
                  <a:cubicBezTo>
                    <a:pt x="113" y="7"/>
                    <a:pt x="9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
            <p:cNvSpPr/>
            <p:nvPr/>
          </p:nvSpPr>
          <p:spPr>
            <a:xfrm rot="-781259">
              <a:off x="-447966" y="4657677"/>
              <a:ext cx="90977" cy="55500"/>
            </a:xfrm>
            <a:custGeom>
              <a:avLst/>
              <a:gdLst/>
              <a:ahLst/>
              <a:cxnLst/>
              <a:rect l="l" t="t" r="r" b="b"/>
              <a:pathLst>
                <a:path w="2031" h="1239" extrusionOk="0">
                  <a:moveTo>
                    <a:pt x="88" y="0"/>
                  </a:moveTo>
                  <a:cubicBezTo>
                    <a:pt x="61" y="0"/>
                    <a:pt x="44" y="18"/>
                    <a:pt x="26" y="36"/>
                  </a:cubicBezTo>
                  <a:cubicBezTo>
                    <a:pt x="1" y="61"/>
                    <a:pt x="1" y="111"/>
                    <a:pt x="51" y="136"/>
                  </a:cubicBezTo>
                  <a:cubicBezTo>
                    <a:pt x="201" y="211"/>
                    <a:pt x="352" y="336"/>
                    <a:pt x="477" y="437"/>
                  </a:cubicBezTo>
                  <a:cubicBezTo>
                    <a:pt x="577" y="537"/>
                    <a:pt x="703" y="612"/>
                    <a:pt x="803" y="687"/>
                  </a:cubicBezTo>
                  <a:cubicBezTo>
                    <a:pt x="1329" y="1063"/>
                    <a:pt x="1705" y="1239"/>
                    <a:pt x="1956" y="1239"/>
                  </a:cubicBezTo>
                  <a:cubicBezTo>
                    <a:pt x="1981" y="1239"/>
                    <a:pt x="2031" y="1214"/>
                    <a:pt x="2031" y="1188"/>
                  </a:cubicBezTo>
                  <a:cubicBezTo>
                    <a:pt x="2031" y="1138"/>
                    <a:pt x="2006" y="1113"/>
                    <a:pt x="1956" y="1113"/>
                  </a:cubicBezTo>
                  <a:cubicBezTo>
                    <a:pt x="1755" y="1113"/>
                    <a:pt x="1354" y="913"/>
                    <a:pt x="878" y="587"/>
                  </a:cubicBezTo>
                  <a:cubicBezTo>
                    <a:pt x="778" y="512"/>
                    <a:pt x="677" y="412"/>
                    <a:pt x="577" y="336"/>
                  </a:cubicBezTo>
                  <a:cubicBezTo>
                    <a:pt x="427" y="236"/>
                    <a:pt x="276" y="111"/>
                    <a:pt x="126" y="11"/>
                  </a:cubicBezTo>
                  <a:cubicBezTo>
                    <a:pt x="111" y="3"/>
                    <a:pt x="99"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
            <p:cNvSpPr/>
            <p:nvPr/>
          </p:nvSpPr>
          <p:spPr>
            <a:xfrm rot="-781259">
              <a:off x="-456395" y="4563629"/>
              <a:ext cx="59532" cy="44660"/>
            </a:xfrm>
            <a:custGeom>
              <a:avLst/>
              <a:gdLst/>
              <a:ahLst/>
              <a:cxnLst/>
              <a:rect l="l" t="t" r="r" b="b"/>
              <a:pathLst>
                <a:path w="1329" h="997" extrusionOk="0">
                  <a:moveTo>
                    <a:pt x="76" y="0"/>
                  </a:moveTo>
                  <a:cubicBezTo>
                    <a:pt x="57" y="0"/>
                    <a:pt x="38" y="7"/>
                    <a:pt x="26" y="19"/>
                  </a:cubicBezTo>
                  <a:cubicBezTo>
                    <a:pt x="1" y="44"/>
                    <a:pt x="1" y="94"/>
                    <a:pt x="26" y="119"/>
                  </a:cubicBezTo>
                  <a:cubicBezTo>
                    <a:pt x="276" y="395"/>
                    <a:pt x="803" y="746"/>
                    <a:pt x="1204" y="997"/>
                  </a:cubicBezTo>
                  <a:lnTo>
                    <a:pt x="1254" y="997"/>
                  </a:lnTo>
                  <a:cubicBezTo>
                    <a:pt x="1279" y="997"/>
                    <a:pt x="1304" y="997"/>
                    <a:pt x="1304" y="971"/>
                  </a:cubicBezTo>
                  <a:cubicBezTo>
                    <a:pt x="1329" y="921"/>
                    <a:pt x="1304" y="896"/>
                    <a:pt x="1279" y="871"/>
                  </a:cubicBezTo>
                  <a:cubicBezTo>
                    <a:pt x="878" y="646"/>
                    <a:pt x="351" y="295"/>
                    <a:pt x="126" y="19"/>
                  </a:cubicBezTo>
                  <a:cubicBezTo>
                    <a:pt x="113" y="7"/>
                    <a:pt x="95"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
            <p:cNvSpPr/>
            <p:nvPr/>
          </p:nvSpPr>
          <p:spPr>
            <a:xfrm rot="-781259">
              <a:off x="-309296" y="4971209"/>
              <a:ext cx="79734" cy="40942"/>
            </a:xfrm>
            <a:custGeom>
              <a:avLst/>
              <a:gdLst/>
              <a:ahLst/>
              <a:cxnLst/>
              <a:rect l="l" t="t" r="r" b="b"/>
              <a:pathLst>
                <a:path w="1780" h="914" extrusionOk="0">
                  <a:moveTo>
                    <a:pt x="88" y="1"/>
                  </a:moveTo>
                  <a:cubicBezTo>
                    <a:pt x="61" y="1"/>
                    <a:pt x="43" y="19"/>
                    <a:pt x="26" y="36"/>
                  </a:cubicBezTo>
                  <a:cubicBezTo>
                    <a:pt x="0" y="61"/>
                    <a:pt x="0" y="112"/>
                    <a:pt x="51" y="137"/>
                  </a:cubicBezTo>
                  <a:cubicBezTo>
                    <a:pt x="552" y="462"/>
                    <a:pt x="1103" y="713"/>
                    <a:pt x="1680" y="888"/>
                  </a:cubicBezTo>
                  <a:cubicBezTo>
                    <a:pt x="1705" y="914"/>
                    <a:pt x="1705" y="914"/>
                    <a:pt x="1705" y="914"/>
                  </a:cubicBezTo>
                  <a:cubicBezTo>
                    <a:pt x="1730" y="914"/>
                    <a:pt x="1755" y="888"/>
                    <a:pt x="1780" y="863"/>
                  </a:cubicBezTo>
                  <a:cubicBezTo>
                    <a:pt x="1780" y="813"/>
                    <a:pt x="1755" y="788"/>
                    <a:pt x="1730" y="763"/>
                  </a:cubicBezTo>
                  <a:cubicBezTo>
                    <a:pt x="1153" y="588"/>
                    <a:pt x="627" y="337"/>
                    <a:pt x="126" y="11"/>
                  </a:cubicBezTo>
                  <a:cubicBezTo>
                    <a:pt x="111" y="4"/>
                    <a:pt x="99"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
            <p:cNvSpPr/>
            <p:nvPr/>
          </p:nvSpPr>
          <p:spPr>
            <a:xfrm rot="-781259">
              <a:off x="-591513" y="4390081"/>
              <a:ext cx="560242" cy="371613"/>
            </a:xfrm>
            <a:custGeom>
              <a:avLst/>
              <a:gdLst/>
              <a:ahLst/>
              <a:cxnLst/>
              <a:rect l="l" t="t" r="r" b="b"/>
              <a:pathLst>
                <a:path w="12507" h="8296" extrusionOk="0">
                  <a:moveTo>
                    <a:pt x="3965" y="0"/>
                  </a:moveTo>
                  <a:cubicBezTo>
                    <a:pt x="3298" y="0"/>
                    <a:pt x="2886" y="589"/>
                    <a:pt x="2506" y="1579"/>
                  </a:cubicBezTo>
                  <a:cubicBezTo>
                    <a:pt x="2431" y="1779"/>
                    <a:pt x="2306" y="1955"/>
                    <a:pt x="2155" y="2105"/>
                  </a:cubicBezTo>
                  <a:cubicBezTo>
                    <a:pt x="2005" y="2255"/>
                    <a:pt x="1779" y="2331"/>
                    <a:pt x="1579" y="2531"/>
                  </a:cubicBezTo>
                  <a:cubicBezTo>
                    <a:pt x="1404" y="2707"/>
                    <a:pt x="1353" y="2982"/>
                    <a:pt x="1378" y="3233"/>
                  </a:cubicBezTo>
                  <a:cubicBezTo>
                    <a:pt x="1378" y="3709"/>
                    <a:pt x="1529" y="4160"/>
                    <a:pt x="1579" y="4611"/>
                  </a:cubicBezTo>
                  <a:cubicBezTo>
                    <a:pt x="1604" y="5037"/>
                    <a:pt x="1554" y="5539"/>
                    <a:pt x="1253" y="5865"/>
                  </a:cubicBezTo>
                  <a:cubicBezTo>
                    <a:pt x="1103" y="6015"/>
                    <a:pt x="877" y="6115"/>
                    <a:pt x="677" y="6240"/>
                  </a:cubicBezTo>
                  <a:cubicBezTo>
                    <a:pt x="0" y="6591"/>
                    <a:pt x="75" y="7494"/>
                    <a:pt x="201" y="8145"/>
                  </a:cubicBezTo>
                  <a:cubicBezTo>
                    <a:pt x="100" y="7494"/>
                    <a:pt x="50" y="6641"/>
                    <a:pt x="727" y="6316"/>
                  </a:cubicBezTo>
                  <a:cubicBezTo>
                    <a:pt x="927" y="6215"/>
                    <a:pt x="1153" y="6115"/>
                    <a:pt x="1328" y="5940"/>
                  </a:cubicBezTo>
                  <a:cubicBezTo>
                    <a:pt x="1679" y="5589"/>
                    <a:pt x="1754" y="5062"/>
                    <a:pt x="1729" y="4611"/>
                  </a:cubicBezTo>
                  <a:cubicBezTo>
                    <a:pt x="1679" y="4135"/>
                    <a:pt x="1554" y="3684"/>
                    <a:pt x="1554" y="3233"/>
                  </a:cubicBezTo>
                  <a:cubicBezTo>
                    <a:pt x="1554" y="3007"/>
                    <a:pt x="1579" y="2807"/>
                    <a:pt x="1729" y="2656"/>
                  </a:cubicBezTo>
                  <a:cubicBezTo>
                    <a:pt x="1880" y="2531"/>
                    <a:pt x="2105" y="2431"/>
                    <a:pt x="2281" y="2255"/>
                  </a:cubicBezTo>
                  <a:cubicBezTo>
                    <a:pt x="2481" y="2105"/>
                    <a:pt x="2607" y="1880"/>
                    <a:pt x="2732" y="1679"/>
                  </a:cubicBezTo>
                  <a:cubicBezTo>
                    <a:pt x="3079" y="786"/>
                    <a:pt x="3394" y="231"/>
                    <a:pt x="3964" y="231"/>
                  </a:cubicBezTo>
                  <a:cubicBezTo>
                    <a:pt x="4258" y="231"/>
                    <a:pt x="4619" y="378"/>
                    <a:pt x="5088" y="702"/>
                  </a:cubicBezTo>
                  <a:cubicBezTo>
                    <a:pt x="6642" y="1729"/>
                    <a:pt x="7419" y="3509"/>
                    <a:pt x="8396" y="5037"/>
                  </a:cubicBezTo>
                  <a:cubicBezTo>
                    <a:pt x="8647" y="5413"/>
                    <a:pt x="8897" y="5865"/>
                    <a:pt x="9373" y="6040"/>
                  </a:cubicBezTo>
                  <a:cubicBezTo>
                    <a:pt x="9825" y="6240"/>
                    <a:pt x="10301" y="6215"/>
                    <a:pt x="10727" y="6366"/>
                  </a:cubicBezTo>
                  <a:cubicBezTo>
                    <a:pt x="11579" y="6616"/>
                    <a:pt x="12281" y="7393"/>
                    <a:pt x="12506" y="8296"/>
                  </a:cubicBezTo>
                  <a:cubicBezTo>
                    <a:pt x="12331" y="7368"/>
                    <a:pt x="11654" y="6566"/>
                    <a:pt x="10752" y="6240"/>
                  </a:cubicBezTo>
                  <a:cubicBezTo>
                    <a:pt x="10301" y="6090"/>
                    <a:pt x="9825" y="6090"/>
                    <a:pt x="9424" y="5915"/>
                  </a:cubicBezTo>
                  <a:cubicBezTo>
                    <a:pt x="9023" y="5739"/>
                    <a:pt x="8797" y="5313"/>
                    <a:pt x="8546" y="4937"/>
                  </a:cubicBezTo>
                  <a:cubicBezTo>
                    <a:pt x="7594" y="3358"/>
                    <a:pt x="6817" y="1554"/>
                    <a:pt x="5238" y="501"/>
                  </a:cubicBezTo>
                  <a:cubicBezTo>
                    <a:pt x="4725" y="159"/>
                    <a:pt x="4310"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
            <p:cNvSpPr/>
            <p:nvPr/>
          </p:nvSpPr>
          <p:spPr>
            <a:xfrm rot="-781259">
              <a:off x="-243903" y="4740702"/>
              <a:ext cx="202112" cy="246368"/>
            </a:xfrm>
            <a:custGeom>
              <a:avLst/>
              <a:gdLst/>
              <a:ahLst/>
              <a:cxnLst/>
              <a:rect l="l" t="t" r="r" b="b"/>
              <a:pathLst>
                <a:path w="4512" h="5500" extrusionOk="0">
                  <a:moveTo>
                    <a:pt x="4456" y="1"/>
                  </a:moveTo>
                  <a:cubicBezTo>
                    <a:pt x="4447" y="1"/>
                    <a:pt x="4429" y="19"/>
                    <a:pt x="4412" y="36"/>
                  </a:cubicBezTo>
                  <a:cubicBezTo>
                    <a:pt x="3359" y="2091"/>
                    <a:pt x="1830" y="3971"/>
                    <a:pt x="26" y="5425"/>
                  </a:cubicBezTo>
                  <a:cubicBezTo>
                    <a:pt x="1" y="5450"/>
                    <a:pt x="1" y="5475"/>
                    <a:pt x="26" y="5500"/>
                  </a:cubicBezTo>
                  <a:lnTo>
                    <a:pt x="76" y="5500"/>
                  </a:lnTo>
                  <a:cubicBezTo>
                    <a:pt x="1905" y="4021"/>
                    <a:pt x="3434" y="2141"/>
                    <a:pt x="4487" y="61"/>
                  </a:cubicBezTo>
                  <a:cubicBezTo>
                    <a:pt x="4512" y="36"/>
                    <a:pt x="4487" y="11"/>
                    <a:pt x="4462" y="11"/>
                  </a:cubicBezTo>
                  <a:cubicBezTo>
                    <a:pt x="4462" y="4"/>
                    <a:pt x="4460" y="1"/>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
            <p:cNvSpPr/>
            <p:nvPr/>
          </p:nvSpPr>
          <p:spPr>
            <a:xfrm rot="-781259">
              <a:off x="-238414" y="4731591"/>
              <a:ext cx="226838" cy="269482"/>
            </a:xfrm>
            <a:custGeom>
              <a:avLst/>
              <a:gdLst/>
              <a:ahLst/>
              <a:cxnLst/>
              <a:rect l="l" t="t" r="r" b="b"/>
              <a:pathLst>
                <a:path w="5064" h="6016" extrusionOk="0">
                  <a:moveTo>
                    <a:pt x="5038" y="1"/>
                  </a:moveTo>
                  <a:cubicBezTo>
                    <a:pt x="5013" y="1"/>
                    <a:pt x="4988" y="1"/>
                    <a:pt x="4963" y="26"/>
                  </a:cubicBezTo>
                  <a:cubicBezTo>
                    <a:pt x="4713" y="377"/>
                    <a:pt x="4487" y="778"/>
                    <a:pt x="4287" y="1154"/>
                  </a:cubicBezTo>
                  <a:cubicBezTo>
                    <a:pt x="4161" y="1354"/>
                    <a:pt x="4036" y="1580"/>
                    <a:pt x="3886" y="1780"/>
                  </a:cubicBezTo>
                  <a:cubicBezTo>
                    <a:pt x="2908" y="3409"/>
                    <a:pt x="1580" y="4838"/>
                    <a:pt x="26" y="5941"/>
                  </a:cubicBezTo>
                  <a:cubicBezTo>
                    <a:pt x="26" y="5941"/>
                    <a:pt x="1" y="5966"/>
                    <a:pt x="26" y="5991"/>
                  </a:cubicBezTo>
                  <a:cubicBezTo>
                    <a:pt x="26" y="5991"/>
                    <a:pt x="51" y="6016"/>
                    <a:pt x="51" y="6016"/>
                  </a:cubicBezTo>
                  <a:cubicBezTo>
                    <a:pt x="76" y="6016"/>
                    <a:pt x="76" y="6016"/>
                    <a:pt x="76" y="5991"/>
                  </a:cubicBezTo>
                  <a:cubicBezTo>
                    <a:pt x="1630" y="4888"/>
                    <a:pt x="2958" y="3460"/>
                    <a:pt x="3961" y="1830"/>
                  </a:cubicBezTo>
                  <a:cubicBezTo>
                    <a:pt x="4086" y="1630"/>
                    <a:pt x="4236" y="1404"/>
                    <a:pt x="4362" y="1179"/>
                  </a:cubicBezTo>
                  <a:cubicBezTo>
                    <a:pt x="4562" y="803"/>
                    <a:pt x="4788" y="427"/>
                    <a:pt x="5038" y="76"/>
                  </a:cubicBezTo>
                  <a:cubicBezTo>
                    <a:pt x="5064" y="51"/>
                    <a:pt x="5038" y="26"/>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
            <p:cNvSpPr/>
            <p:nvPr/>
          </p:nvSpPr>
          <p:spPr>
            <a:xfrm rot="-781259">
              <a:off x="-209945" y="4906070"/>
              <a:ext cx="121258" cy="118750"/>
            </a:xfrm>
            <a:custGeom>
              <a:avLst/>
              <a:gdLst/>
              <a:ahLst/>
              <a:cxnLst/>
              <a:rect l="l" t="t" r="r" b="b"/>
              <a:pathLst>
                <a:path w="2707" h="2651" extrusionOk="0">
                  <a:moveTo>
                    <a:pt x="2657" y="0"/>
                  </a:moveTo>
                  <a:cubicBezTo>
                    <a:pt x="2644" y="0"/>
                    <a:pt x="2632" y="7"/>
                    <a:pt x="2632" y="19"/>
                  </a:cubicBezTo>
                  <a:cubicBezTo>
                    <a:pt x="1905" y="1022"/>
                    <a:pt x="1028" y="1874"/>
                    <a:pt x="25" y="2576"/>
                  </a:cubicBezTo>
                  <a:cubicBezTo>
                    <a:pt x="0" y="2576"/>
                    <a:pt x="0" y="2626"/>
                    <a:pt x="0" y="2626"/>
                  </a:cubicBezTo>
                  <a:cubicBezTo>
                    <a:pt x="0" y="2651"/>
                    <a:pt x="25" y="2651"/>
                    <a:pt x="50" y="2651"/>
                  </a:cubicBezTo>
                  <a:cubicBezTo>
                    <a:pt x="1078" y="1949"/>
                    <a:pt x="1980" y="1072"/>
                    <a:pt x="2707" y="69"/>
                  </a:cubicBezTo>
                  <a:cubicBezTo>
                    <a:pt x="2707" y="44"/>
                    <a:pt x="2707" y="19"/>
                    <a:pt x="2682" y="19"/>
                  </a:cubicBezTo>
                  <a:cubicBezTo>
                    <a:pt x="2682" y="7"/>
                    <a:pt x="2669"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
            <p:cNvSpPr/>
            <p:nvPr/>
          </p:nvSpPr>
          <p:spPr>
            <a:xfrm rot="-781259">
              <a:off x="-196371" y="4961352"/>
              <a:ext cx="89857" cy="79465"/>
            </a:xfrm>
            <a:custGeom>
              <a:avLst/>
              <a:gdLst/>
              <a:ahLst/>
              <a:cxnLst/>
              <a:rect l="l" t="t" r="r" b="b"/>
              <a:pathLst>
                <a:path w="2006" h="1774" extrusionOk="0">
                  <a:moveTo>
                    <a:pt x="1955" y="0"/>
                  </a:moveTo>
                  <a:cubicBezTo>
                    <a:pt x="1943" y="0"/>
                    <a:pt x="1930" y="7"/>
                    <a:pt x="1930" y="19"/>
                  </a:cubicBezTo>
                  <a:cubicBezTo>
                    <a:pt x="1655" y="345"/>
                    <a:pt x="1329" y="671"/>
                    <a:pt x="1028" y="997"/>
                  </a:cubicBezTo>
                  <a:cubicBezTo>
                    <a:pt x="752" y="1247"/>
                    <a:pt x="427" y="1548"/>
                    <a:pt x="26" y="1698"/>
                  </a:cubicBezTo>
                  <a:cubicBezTo>
                    <a:pt x="1" y="1698"/>
                    <a:pt x="1" y="1723"/>
                    <a:pt x="1" y="1749"/>
                  </a:cubicBezTo>
                  <a:cubicBezTo>
                    <a:pt x="1" y="1774"/>
                    <a:pt x="26" y="1774"/>
                    <a:pt x="51" y="1774"/>
                  </a:cubicBezTo>
                  <a:cubicBezTo>
                    <a:pt x="477" y="1623"/>
                    <a:pt x="803" y="1322"/>
                    <a:pt x="1078" y="1047"/>
                  </a:cubicBezTo>
                  <a:cubicBezTo>
                    <a:pt x="1404" y="746"/>
                    <a:pt x="1705" y="420"/>
                    <a:pt x="1980" y="69"/>
                  </a:cubicBezTo>
                  <a:cubicBezTo>
                    <a:pt x="2006" y="44"/>
                    <a:pt x="2006" y="19"/>
                    <a:pt x="1980" y="19"/>
                  </a:cubicBezTo>
                  <a:cubicBezTo>
                    <a:pt x="1980" y="7"/>
                    <a:pt x="196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
            <p:cNvSpPr/>
            <p:nvPr/>
          </p:nvSpPr>
          <p:spPr>
            <a:xfrm rot="-781259">
              <a:off x="-252706" y="4747127"/>
              <a:ext cx="185269" cy="218954"/>
            </a:xfrm>
            <a:custGeom>
              <a:avLst/>
              <a:gdLst/>
              <a:ahLst/>
              <a:cxnLst/>
              <a:rect l="l" t="t" r="r" b="b"/>
              <a:pathLst>
                <a:path w="4136" h="4888" extrusionOk="0">
                  <a:moveTo>
                    <a:pt x="4110" y="0"/>
                  </a:moveTo>
                  <a:cubicBezTo>
                    <a:pt x="4085" y="0"/>
                    <a:pt x="4060" y="0"/>
                    <a:pt x="4035" y="25"/>
                  </a:cubicBezTo>
                  <a:cubicBezTo>
                    <a:pt x="3108" y="1905"/>
                    <a:pt x="1730" y="3559"/>
                    <a:pt x="25" y="4812"/>
                  </a:cubicBezTo>
                  <a:cubicBezTo>
                    <a:pt x="0" y="4812"/>
                    <a:pt x="0" y="4837"/>
                    <a:pt x="0" y="4862"/>
                  </a:cubicBezTo>
                  <a:cubicBezTo>
                    <a:pt x="25" y="4862"/>
                    <a:pt x="25" y="4888"/>
                    <a:pt x="50" y="4888"/>
                  </a:cubicBezTo>
                  <a:cubicBezTo>
                    <a:pt x="50" y="4888"/>
                    <a:pt x="50" y="4888"/>
                    <a:pt x="75" y="4862"/>
                  </a:cubicBezTo>
                  <a:cubicBezTo>
                    <a:pt x="1780" y="3634"/>
                    <a:pt x="3183" y="1955"/>
                    <a:pt x="4110" y="50"/>
                  </a:cubicBezTo>
                  <a:cubicBezTo>
                    <a:pt x="4136" y="25"/>
                    <a:pt x="4110"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
            <p:cNvSpPr/>
            <p:nvPr/>
          </p:nvSpPr>
          <p:spPr>
            <a:xfrm rot="-781259">
              <a:off x="-266859" y="4791782"/>
              <a:ext cx="116779" cy="134741"/>
            </a:xfrm>
            <a:custGeom>
              <a:avLst/>
              <a:gdLst/>
              <a:ahLst/>
              <a:cxnLst/>
              <a:rect l="l" t="t" r="r" b="b"/>
              <a:pathLst>
                <a:path w="2607" h="3008" extrusionOk="0">
                  <a:moveTo>
                    <a:pt x="2582" y="0"/>
                  </a:moveTo>
                  <a:cubicBezTo>
                    <a:pt x="2557" y="0"/>
                    <a:pt x="2532" y="0"/>
                    <a:pt x="2532" y="25"/>
                  </a:cubicBezTo>
                  <a:cubicBezTo>
                    <a:pt x="1905" y="1153"/>
                    <a:pt x="1053" y="2156"/>
                    <a:pt x="26" y="2933"/>
                  </a:cubicBezTo>
                  <a:cubicBezTo>
                    <a:pt x="26" y="2933"/>
                    <a:pt x="0" y="2958"/>
                    <a:pt x="26" y="2983"/>
                  </a:cubicBezTo>
                  <a:cubicBezTo>
                    <a:pt x="26" y="3008"/>
                    <a:pt x="51" y="3008"/>
                    <a:pt x="51" y="3008"/>
                  </a:cubicBezTo>
                  <a:cubicBezTo>
                    <a:pt x="76" y="3008"/>
                    <a:pt x="76" y="3008"/>
                    <a:pt x="76" y="2983"/>
                  </a:cubicBezTo>
                  <a:cubicBezTo>
                    <a:pt x="1103" y="2206"/>
                    <a:pt x="1980" y="1203"/>
                    <a:pt x="2607" y="75"/>
                  </a:cubicBezTo>
                  <a:cubicBezTo>
                    <a:pt x="2607" y="50"/>
                    <a:pt x="2607" y="25"/>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
            <p:cNvSpPr/>
            <p:nvPr/>
          </p:nvSpPr>
          <p:spPr>
            <a:xfrm rot="-781259">
              <a:off x="-252387" y="4810301"/>
              <a:ext cx="70775" cy="78614"/>
            </a:xfrm>
            <a:custGeom>
              <a:avLst/>
              <a:gdLst/>
              <a:ahLst/>
              <a:cxnLst/>
              <a:rect l="l" t="t" r="r" b="b"/>
              <a:pathLst>
                <a:path w="1580" h="1755" extrusionOk="0">
                  <a:moveTo>
                    <a:pt x="1554" y="0"/>
                  </a:moveTo>
                  <a:cubicBezTo>
                    <a:pt x="1529" y="0"/>
                    <a:pt x="1504" y="0"/>
                    <a:pt x="1479" y="25"/>
                  </a:cubicBezTo>
                  <a:cubicBezTo>
                    <a:pt x="1053" y="627"/>
                    <a:pt x="577" y="1203"/>
                    <a:pt x="25" y="1679"/>
                  </a:cubicBezTo>
                  <a:cubicBezTo>
                    <a:pt x="0" y="1704"/>
                    <a:pt x="0" y="1729"/>
                    <a:pt x="0" y="1755"/>
                  </a:cubicBezTo>
                  <a:lnTo>
                    <a:pt x="76" y="1755"/>
                  </a:lnTo>
                  <a:cubicBezTo>
                    <a:pt x="627" y="1253"/>
                    <a:pt x="1128" y="677"/>
                    <a:pt x="1554" y="75"/>
                  </a:cubicBezTo>
                  <a:cubicBezTo>
                    <a:pt x="1579" y="50"/>
                    <a:pt x="1554" y="25"/>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
            <p:cNvSpPr/>
            <p:nvPr/>
          </p:nvSpPr>
          <p:spPr>
            <a:xfrm rot="-781259">
              <a:off x="-288633" y="4956514"/>
              <a:ext cx="50573" cy="23338"/>
            </a:xfrm>
            <a:custGeom>
              <a:avLst/>
              <a:gdLst/>
              <a:ahLst/>
              <a:cxnLst/>
              <a:rect l="l" t="t" r="r" b="b"/>
              <a:pathLst>
                <a:path w="1129" h="521" extrusionOk="0">
                  <a:moveTo>
                    <a:pt x="60" y="1"/>
                  </a:moveTo>
                  <a:cubicBezTo>
                    <a:pt x="51" y="1"/>
                    <a:pt x="39" y="7"/>
                    <a:pt x="26" y="20"/>
                  </a:cubicBezTo>
                  <a:cubicBezTo>
                    <a:pt x="1" y="45"/>
                    <a:pt x="26" y="70"/>
                    <a:pt x="26" y="95"/>
                  </a:cubicBezTo>
                  <a:cubicBezTo>
                    <a:pt x="327" y="320"/>
                    <a:pt x="703" y="471"/>
                    <a:pt x="1079" y="521"/>
                  </a:cubicBezTo>
                  <a:lnTo>
                    <a:pt x="1104" y="521"/>
                  </a:lnTo>
                  <a:cubicBezTo>
                    <a:pt x="1104" y="521"/>
                    <a:pt x="1129" y="496"/>
                    <a:pt x="1129" y="471"/>
                  </a:cubicBezTo>
                  <a:cubicBezTo>
                    <a:pt x="1129" y="446"/>
                    <a:pt x="1129" y="421"/>
                    <a:pt x="1104" y="421"/>
                  </a:cubicBezTo>
                  <a:cubicBezTo>
                    <a:pt x="728" y="396"/>
                    <a:pt x="377" y="245"/>
                    <a:pt x="76" y="20"/>
                  </a:cubicBezTo>
                  <a:cubicBezTo>
                    <a:pt x="76" y="7"/>
                    <a:pt x="7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
            <p:cNvSpPr/>
            <p:nvPr/>
          </p:nvSpPr>
          <p:spPr>
            <a:xfrm rot="-781259">
              <a:off x="-298194" y="4939757"/>
              <a:ext cx="52812" cy="23607"/>
            </a:xfrm>
            <a:custGeom>
              <a:avLst/>
              <a:gdLst/>
              <a:ahLst/>
              <a:cxnLst/>
              <a:rect l="l" t="t" r="r" b="b"/>
              <a:pathLst>
                <a:path w="1179" h="527" extrusionOk="0">
                  <a:moveTo>
                    <a:pt x="76" y="1"/>
                  </a:moveTo>
                  <a:cubicBezTo>
                    <a:pt x="51" y="1"/>
                    <a:pt x="26" y="1"/>
                    <a:pt x="1" y="26"/>
                  </a:cubicBezTo>
                  <a:cubicBezTo>
                    <a:pt x="1" y="51"/>
                    <a:pt x="1" y="76"/>
                    <a:pt x="26" y="76"/>
                  </a:cubicBezTo>
                  <a:cubicBezTo>
                    <a:pt x="352" y="301"/>
                    <a:pt x="727" y="452"/>
                    <a:pt x="1103" y="527"/>
                  </a:cubicBezTo>
                  <a:lnTo>
                    <a:pt x="1128" y="527"/>
                  </a:lnTo>
                  <a:cubicBezTo>
                    <a:pt x="1154" y="527"/>
                    <a:pt x="1154" y="502"/>
                    <a:pt x="1154" y="477"/>
                  </a:cubicBezTo>
                  <a:cubicBezTo>
                    <a:pt x="1179" y="452"/>
                    <a:pt x="1154" y="452"/>
                    <a:pt x="1128" y="427"/>
                  </a:cubicBezTo>
                  <a:cubicBezTo>
                    <a:pt x="753" y="376"/>
                    <a:pt x="377" y="2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
            <p:cNvSpPr/>
            <p:nvPr/>
          </p:nvSpPr>
          <p:spPr>
            <a:xfrm rot="-781259">
              <a:off x="-309293" y="4915126"/>
              <a:ext cx="49453" cy="26966"/>
            </a:xfrm>
            <a:custGeom>
              <a:avLst/>
              <a:gdLst/>
              <a:ahLst/>
              <a:cxnLst/>
              <a:rect l="l" t="t" r="r" b="b"/>
              <a:pathLst>
                <a:path w="1104" h="602" extrusionOk="0">
                  <a:moveTo>
                    <a:pt x="25" y="0"/>
                  </a:moveTo>
                  <a:cubicBezTo>
                    <a:pt x="0" y="25"/>
                    <a:pt x="0" y="50"/>
                    <a:pt x="25" y="75"/>
                  </a:cubicBezTo>
                  <a:cubicBezTo>
                    <a:pt x="301" y="326"/>
                    <a:pt x="677" y="526"/>
                    <a:pt x="1053" y="602"/>
                  </a:cubicBezTo>
                  <a:cubicBezTo>
                    <a:pt x="1078" y="602"/>
                    <a:pt x="1103" y="576"/>
                    <a:pt x="1103" y="551"/>
                  </a:cubicBezTo>
                  <a:cubicBezTo>
                    <a:pt x="1103" y="526"/>
                    <a:pt x="1103" y="526"/>
                    <a:pt x="1078" y="501"/>
                  </a:cubicBezTo>
                  <a:cubicBezTo>
                    <a:pt x="702" y="451"/>
                    <a:pt x="351" y="251"/>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
            <p:cNvSpPr/>
            <p:nvPr/>
          </p:nvSpPr>
          <p:spPr>
            <a:xfrm rot="-781259">
              <a:off x="-321630" y="4894371"/>
              <a:ext cx="49453" cy="21815"/>
            </a:xfrm>
            <a:custGeom>
              <a:avLst/>
              <a:gdLst/>
              <a:ahLst/>
              <a:cxnLst/>
              <a:rect l="l" t="t" r="r" b="b"/>
              <a:pathLst>
                <a:path w="1104" h="487" extrusionOk="0">
                  <a:moveTo>
                    <a:pt x="55" y="0"/>
                  </a:moveTo>
                  <a:cubicBezTo>
                    <a:pt x="39" y="0"/>
                    <a:pt x="26" y="18"/>
                    <a:pt x="26" y="36"/>
                  </a:cubicBezTo>
                  <a:cubicBezTo>
                    <a:pt x="1" y="61"/>
                    <a:pt x="26" y="86"/>
                    <a:pt x="51" y="86"/>
                  </a:cubicBezTo>
                  <a:cubicBezTo>
                    <a:pt x="377" y="236"/>
                    <a:pt x="703" y="362"/>
                    <a:pt x="1054" y="487"/>
                  </a:cubicBezTo>
                  <a:cubicBezTo>
                    <a:pt x="1079" y="487"/>
                    <a:pt x="1104" y="462"/>
                    <a:pt x="1104" y="437"/>
                  </a:cubicBezTo>
                  <a:cubicBezTo>
                    <a:pt x="1104" y="412"/>
                    <a:pt x="1104" y="412"/>
                    <a:pt x="1079" y="387"/>
                  </a:cubicBezTo>
                  <a:cubicBezTo>
                    <a:pt x="728" y="286"/>
                    <a:pt x="402" y="161"/>
                    <a:pt x="76" y="11"/>
                  </a:cubicBezTo>
                  <a:cubicBezTo>
                    <a:pt x="69" y="3"/>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
            <p:cNvSpPr/>
            <p:nvPr/>
          </p:nvSpPr>
          <p:spPr>
            <a:xfrm rot="-781259">
              <a:off x="-356346" y="4554293"/>
              <a:ext cx="83138" cy="98861"/>
            </a:xfrm>
            <a:custGeom>
              <a:avLst/>
              <a:gdLst/>
              <a:ahLst/>
              <a:cxnLst/>
              <a:rect l="l" t="t" r="r" b="b"/>
              <a:pathLst>
                <a:path w="1856" h="2207" extrusionOk="0">
                  <a:moveTo>
                    <a:pt x="1830" y="1"/>
                  </a:moveTo>
                  <a:cubicBezTo>
                    <a:pt x="1805" y="1"/>
                    <a:pt x="1780" y="1"/>
                    <a:pt x="1780" y="26"/>
                  </a:cubicBezTo>
                  <a:cubicBezTo>
                    <a:pt x="1329" y="828"/>
                    <a:pt x="728" y="1555"/>
                    <a:pt x="26" y="2131"/>
                  </a:cubicBezTo>
                  <a:cubicBezTo>
                    <a:pt x="1" y="2131"/>
                    <a:pt x="1" y="2181"/>
                    <a:pt x="26" y="2181"/>
                  </a:cubicBezTo>
                  <a:cubicBezTo>
                    <a:pt x="26" y="2206"/>
                    <a:pt x="26" y="2206"/>
                    <a:pt x="51" y="2206"/>
                  </a:cubicBezTo>
                  <a:lnTo>
                    <a:pt x="76" y="2206"/>
                  </a:lnTo>
                  <a:cubicBezTo>
                    <a:pt x="778" y="1605"/>
                    <a:pt x="1404" y="878"/>
                    <a:pt x="1855" y="76"/>
                  </a:cubicBezTo>
                  <a:cubicBezTo>
                    <a:pt x="1855" y="51"/>
                    <a:pt x="1855" y="26"/>
                    <a:pt x="1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
            <p:cNvSpPr/>
            <p:nvPr/>
          </p:nvSpPr>
          <p:spPr>
            <a:xfrm rot="-781259">
              <a:off x="-327989" y="4583878"/>
              <a:ext cx="56172" cy="68535"/>
            </a:xfrm>
            <a:custGeom>
              <a:avLst/>
              <a:gdLst/>
              <a:ahLst/>
              <a:cxnLst/>
              <a:rect l="l" t="t" r="r" b="b"/>
              <a:pathLst>
                <a:path w="1254" h="1530" extrusionOk="0">
                  <a:moveTo>
                    <a:pt x="1228" y="1"/>
                  </a:moveTo>
                  <a:cubicBezTo>
                    <a:pt x="1203" y="1"/>
                    <a:pt x="1178" y="1"/>
                    <a:pt x="1153" y="26"/>
                  </a:cubicBezTo>
                  <a:cubicBezTo>
                    <a:pt x="852" y="552"/>
                    <a:pt x="451" y="1028"/>
                    <a:pt x="25" y="1454"/>
                  </a:cubicBezTo>
                  <a:cubicBezTo>
                    <a:pt x="0" y="1479"/>
                    <a:pt x="0" y="1505"/>
                    <a:pt x="25" y="1530"/>
                  </a:cubicBezTo>
                  <a:lnTo>
                    <a:pt x="75" y="1530"/>
                  </a:lnTo>
                  <a:cubicBezTo>
                    <a:pt x="527" y="1104"/>
                    <a:pt x="928" y="602"/>
                    <a:pt x="1228" y="51"/>
                  </a:cubicBezTo>
                  <a:cubicBezTo>
                    <a:pt x="1253" y="51"/>
                    <a:pt x="1253" y="26"/>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
            <p:cNvSpPr/>
            <p:nvPr/>
          </p:nvSpPr>
          <p:spPr>
            <a:xfrm rot="-781259">
              <a:off x="-313246" y="4609033"/>
              <a:ext cx="47213" cy="57292"/>
            </a:xfrm>
            <a:custGeom>
              <a:avLst/>
              <a:gdLst/>
              <a:ahLst/>
              <a:cxnLst/>
              <a:rect l="l" t="t" r="r" b="b"/>
              <a:pathLst>
                <a:path w="1054" h="1279" extrusionOk="0">
                  <a:moveTo>
                    <a:pt x="1028" y="0"/>
                  </a:moveTo>
                  <a:cubicBezTo>
                    <a:pt x="1003" y="0"/>
                    <a:pt x="978" y="0"/>
                    <a:pt x="953" y="25"/>
                  </a:cubicBezTo>
                  <a:cubicBezTo>
                    <a:pt x="728" y="476"/>
                    <a:pt x="402" y="852"/>
                    <a:pt x="26" y="1203"/>
                  </a:cubicBezTo>
                  <a:cubicBezTo>
                    <a:pt x="1" y="1203"/>
                    <a:pt x="1" y="1253"/>
                    <a:pt x="26" y="1253"/>
                  </a:cubicBezTo>
                  <a:cubicBezTo>
                    <a:pt x="26" y="1278"/>
                    <a:pt x="51" y="1278"/>
                    <a:pt x="51" y="1278"/>
                  </a:cubicBezTo>
                  <a:cubicBezTo>
                    <a:pt x="76" y="1278"/>
                    <a:pt x="76" y="1278"/>
                    <a:pt x="76" y="1253"/>
                  </a:cubicBezTo>
                  <a:cubicBezTo>
                    <a:pt x="477" y="928"/>
                    <a:pt x="778" y="502"/>
                    <a:pt x="1028" y="50"/>
                  </a:cubicBezTo>
                  <a:cubicBezTo>
                    <a:pt x="1053" y="25"/>
                    <a:pt x="1028" y="0"/>
                    <a:pt x="1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
            <p:cNvSpPr/>
            <p:nvPr/>
          </p:nvSpPr>
          <p:spPr>
            <a:xfrm rot="-781259">
              <a:off x="-215792" y="4638115"/>
              <a:ext cx="32610" cy="36463"/>
            </a:xfrm>
            <a:custGeom>
              <a:avLst/>
              <a:gdLst/>
              <a:ahLst/>
              <a:cxnLst/>
              <a:rect l="l" t="t" r="r" b="b"/>
              <a:pathLst>
                <a:path w="728" h="814" extrusionOk="0">
                  <a:moveTo>
                    <a:pt x="681" y="1"/>
                  </a:moveTo>
                  <a:cubicBezTo>
                    <a:pt x="665" y="1"/>
                    <a:pt x="652" y="18"/>
                    <a:pt x="652" y="36"/>
                  </a:cubicBezTo>
                  <a:cubicBezTo>
                    <a:pt x="502" y="312"/>
                    <a:pt x="277" y="562"/>
                    <a:pt x="26" y="738"/>
                  </a:cubicBezTo>
                  <a:cubicBezTo>
                    <a:pt x="1" y="763"/>
                    <a:pt x="1" y="788"/>
                    <a:pt x="26" y="813"/>
                  </a:cubicBezTo>
                  <a:lnTo>
                    <a:pt x="76" y="813"/>
                  </a:lnTo>
                  <a:cubicBezTo>
                    <a:pt x="352" y="613"/>
                    <a:pt x="552" y="362"/>
                    <a:pt x="728" y="61"/>
                  </a:cubicBezTo>
                  <a:cubicBezTo>
                    <a:pt x="728" y="36"/>
                    <a:pt x="728" y="11"/>
                    <a:pt x="703" y="11"/>
                  </a:cubicBezTo>
                  <a:cubicBezTo>
                    <a:pt x="695" y="4"/>
                    <a:pt x="688"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
            <p:cNvSpPr/>
            <p:nvPr/>
          </p:nvSpPr>
          <p:spPr>
            <a:xfrm rot="-781259">
              <a:off x="-201124" y="4645998"/>
              <a:ext cx="31490" cy="37941"/>
            </a:xfrm>
            <a:custGeom>
              <a:avLst/>
              <a:gdLst/>
              <a:ahLst/>
              <a:cxnLst/>
              <a:rect l="l" t="t" r="r" b="b"/>
              <a:pathLst>
                <a:path w="703" h="847" extrusionOk="0">
                  <a:moveTo>
                    <a:pt x="643" y="1"/>
                  </a:moveTo>
                  <a:cubicBezTo>
                    <a:pt x="633" y="1"/>
                    <a:pt x="627" y="7"/>
                    <a:pt x="627" y="20"/>
                  </a:cubicBezTo>
                  <a:cubicBezTo>
                    <a:pt x="452" y="295"/>
                    <a:pt x="251" y="571"/>
                    <a:pt x="26" y="772"/>
                  </a:cubicBezTo>
                  <a:cubicBezTo>
                    <a:pt x="1" y="797"/>
                    <a:pt x="1" y="822"/>
                    <a:pt x="26" y="847"/>
                  </a:cubicBezTo>
                  <a:lnTo>
                    <a:pt x="76" y="847"/>
                  </a:lnTo>
                  <a:cubicBezTo>
                    <a:pt x="326" y="621"/>
                    <a:pt x="527" y="345"/>
                    <a:pt x="702" y="70"/>
                  </a:cubicBezTo>
                  <a:cubicBezTo>
                    <a:pt x="702" y="45"/>
                    <a:pt x="702" y="20"/>
                    <a:pt x="677" y="20"/>
                  </a:cubicBezTo>
                  <a:cubicBezTo>
                    <a:pt x="665" y="7"/>
                    <a:pt x="65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
            <p:cNvSpPr/>
            <p:nvPr/>
          </p:nvSpPr>
          <p:spPr>
            <a:xfrm rot="-781259">
              <a:off x="-176227" y="4654339"/>
              <a:ext cx="21412" cy="28579"/>
            </a:xfrm>
            <a:custGeom>
              <a:avLst/>
              <a:gdLst/>
              <a:ahLst/>
              <a:cxnLst/>
              <a:rect l="l" t="t" r="r" b="b"/>
              <a:pathLst>
                <a:path w="478" h="638" extrusionOk="0">
                  <a:moveTo>
                    <a:pt x="406" y="1"/>
                  </a:moveTo>
                  <a:cubicBezTo>
                    <a:pt x="389" y="1"/>
                    <a:pt x="377" y="19"/>
                    <a:pt x="377" y="36"/>
                  </a:cubicBezTo>
                  <a:cubicBezTo>
                    <a:pt x="302" y="237"/>
                    <a:pt x="176" y="437"/>
                    <a:pt x="26" y="588"/>
                  </a:cubicBezTo>
                  <a:cubicBezTo>
                    <a:pt x="1" y="588"/>
                    <a:pt x="1" y="613"/>
                    <a:pt x="1" y="638"/>
                  </a:cubicBezTo>
                  <a:lnTo>
                    <a:pt x="76" y="638"/>
                  </a:lnTo>
                  <a:cubicBezTo>
                    <a:pt x="251" y="488"/>
                    <a:pt x="377" y="287"/>
                    <a:pt x="452" y="61"/>
                  </a:cubicBezTo>
                  <a:cubicBezTo>
                    <a:pt x="477" y="36"/>
                    <a:pt x="452" y="11"/>
                    <a:pt x="427" y="11"/>
                  </a:cubicBezTo>
                  <a:cubicBezTo>
                    <a:pt x="420" y="4"/>
                    <a:pt x="412"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
            <p:cNvSpPr/>
            <p:nvPr/>
          </p:nvSpPr>
          <p:spPr>
            <a:xfrm rot="-781259">
              <a:off x="-508291" y="4595359"/>
              <a:ext cx="35970" cy="23338"/>
            </a:xfrm>
            <a:custGeom>
              <a:avLst/>
              <a:gdLst/>
              <a:ahLst/>
              <a:cxnLst/>
              <a:rect l="l" t="t" r="r" b="b"/>
              <a:pathLst>
                <a:path w="803" h="521" extrusionOk="0">
                  <a:moveTo>
                    <a:pt x="38" y="0"/>
                  </a:moveTo>
                  <a:cubicBezTo>
                    <a:pt x="26" y="0"/>
                    <a:pt x="13" y="7"/>
                    <a:pt x="1" y="19"/>
                  </a:cubicBezTo>
                  <a:cubicBezTo>
                    <a:pt x="1" y="44"/>
                    <a:pt x="1" y="69"/>
                    <a:pt x="1" y="69"/>
                  </a:cubicBezTo>
                  <a:cubicBezTo>
                    <a:pt x="226" y="270"/>
                    <a:pt x="477" y="420"/>
                    <a:pt x="727" y="520"/>
                  </a:cubicBezTo>
                  <a:lnTo>
                    <a:pt x="752" y="520"/>
                  </a:lnTo>
                  <a:cubicBezTo>
                    <a:pt x="777" y="520"/>
                    <a:pt x="777" y="520"/>
                    <a:pt x="777" y="495"/>
                  </a:cubicBezTo>
                  <a:cubicBezTo>
                    <a:pt x="803" y="470"/>
                    <a:pt x="777" y="445"/>
                    <a:pt x="777" y="445"/>
                  </a:cubicBezTo>
                  <a:cubicBezTo>
                    <a:pt x="502" y="345"/>
                    <a:pt x="276" y="194"/>
                    <a:pt x="76" y="19"/>
                  </a:cubicBezTo>
                  <a:cubicBezTo>
                    <a:pt x="63"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
            <p:cNvSpPr/>
            <p:nvPr/>
          </p:nvSpPr>
          <p:spPr>
            <a:xfrm rot="-781259">
              <a:off x="12058" y="4596226"/>
              <a:ext cx="766833" cy="442388"/>
            </a:xfrm>
            <a:custGeom>
              <a:avLst/>
              <a:gdLst/>
              <a:ahLst/>
              <a:cxnLst/>
              <a:rect l="l" t="t" r="r" b="b"/>
              <a:pathLst>
                <a:path w="17119" h="9876" extrusionOk="0">
                  <a:moveTo>
                    <a:pt x="17018" y="1"/>
                  </a:moveTo>
                  <a:cubicBezTo>
                    <a:pt x="15389" y="552"/>
                    <a:pt x="13885" y="1279"/>
                    <a:pt x="12206" y="2106"/>
                  </a:cubicBezTo>
                  <a:cubicBezTo>
                    <a:pt x="7795" y="4287"/>
                    <a:pt x="3560" y="6517"/>
                    <a:pt x="26" y="9750"/>
                  </a:cubicBezTo>
                  <a:cubicBezTo>
                    <a:pt x="1" y="9775"/>
                    <a:pt x="1" y="9826"/>
                    <a:pt x="26" y="9851"/>
                  </a:cubicBezTo>
                  <a:cubicBezTo>
                    <a:pt x="26" y="9876"/>
                    <a:pt x="51" y="9876"/>
                    <a:pt x="76" y="9876"/>
                  </a:cubicBezTo>
                  <a:cubicBezTo>
                    <a:pt x="76" y="9876"/>
                    <a:pt x="101" y="9876"/>
                    <a:pt x="126" y="9851"/>
                  </a:cubicBezTo>
                  <a:cubicBezTo>
                    <a:pt x="3635" y="6643"/>
                    <a:pt x="7870" y="4412"/>
                    <a:pt x="12256" y="2231"/>
                  </a:cubicBezTo>
                  <a:cubicBezTo>
                    <a:pt x="13936" y="1404"/>
                    <a:pt x="15439" y="678"/>
                    <a:pt x="17068" y="126"/>
                  </a:cubicBezTo>
                  <a:cubicBezTo>
                    <a:pt x="17094" y="126"/>
                    <a:pt x="17119" y="76"/>
                    <a:pt x="17119" y="51"/>
                  </a:cubicBezTo>
                  <a:cubicBezTo>
                    <a:pt x="17094" y="1"/>
                    <a:pt x="17068" y="1"/>
                    <a:pt x="17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
            <p:cNvSpPr/>
            <p:nvPr/>
          </p:nvSpPr>
          <p:spPr>
            <a:xfrm rot="-781259">
              <a:off x="158453" y="4682128"/>
              <a:ext cx="66251" cy="271095"/>
            </a:xfrm>
            <a:custGeom>
              <a:avLst/>
              <a:gdLst/>
              <a:ahLst/>
              <a:cxnLst/>
              <a:rect l="l" t="t" r="r" b="b"/>
              <a:pathLst>
                <a:path w="1479" h="6052" extrusionOk="0">
                  <a:moveTo>
                    <a:pt x="1402" y="1"/>
                  </a:moveTo>
                  <a:cubicBezTo>
                    <a:pt x="1379" y="1"/>
                    <a:pt x="1354" y="19"/>
                    <a:pt x="1354" y="36"/>
                  </a:cubicBezTo>
                  <a:cubicBezTo>
                    <a:pt x="602" y="2116"/>
                    <a:pt x="176" y="3946"/>
                    <a:pt x="0" y="5976"/>
                  </a:cubicBezTo>
                  <a:cubicBezTo>
                    <a:pt x="0" y="6026"/>
                    <a:pt x="25" y="6051"/>
                    <a:pt x="50" y="6051"/>
                  </a:cubicBezTo>
                  <a:lnTo>
                    <a:pt x="75" y="6051"/>
                  </a:lnTo>
                  <a:cubicBezTo>
                    <a:pt x="100" y="6051"/>
                    <a:pt x="125" y="6026"/>
                    <a:pt x="125" y="6001"/>
                  </a:cubicBezTo>
                  <a:cubicBezTo>
                    <a:pt x="326" y="3971"/>
                    <a:pt x="727" y="2142"/>
                    <a:pt x="1479" y="86"/>
                  </a:cubicBezTo>
                  <a:cubicBezTo>
                    <a:pt x="1479" y="61"/>
                    <a:pt x="1479" y="11"/>
                    <a:pt x="1429" y="11"/>
                  </a:cubicBezTo>
                  <a:cubicBezTo>
                    <a:pt x="1421" y="4"/>
                    <a:pt x="141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
            <p:cNvSpPr/>
            <p:nvPr/>
          </p:nvSpPr>
          <p:spPr>
            <a:xfrm rot="-781259">
              <a:off x="39339" y="4851278"/>
              <a:ext cx="38210" cy="241441"/>
            </a:xfrm>
            <a:custGeom>
              <a:avLst/>
              <a:gdLst/>
              <a:ahLst/>
              <a:cxnLst/>
              <a:rect l="l" t="t" r="r" b="b"/>
              <a:pathLst>
                <a:path w="853" h="5390" extrusionOk="0">
                  <a:moveTo>
                    <a:pt x="778" y="1"/>
                  </a:moveTo>
                  <a:cubicBezTo>
                    <a:pt x="753" y="1"/>
                    <a:pt x="703" y="26"/>
                    <a:pt x="703" y="51"/>
                  </a:cubicBezTo>
                  <a:cubicBezTo>
                    <a:pt x="151" y="1755"/>
                    <a:pt x="1" y="3585"/>
                    <a:pt x="251" y="5339"/>
                  </a:cubicBezTo>
                  <a:cubicBezTo>
                    <a:pt x="251" y="5364"/>
                    <a:pt x="276" y="5389"/>
                    <a:pt x="327" y="5389"/>
                  </a:cubicBezTo>
                  <a:cubicBezTo>
                    <a:pt x="352" y="5389"/>
                    <a:pt x="377" y="5364"/>
                    <a:pt x="377" y="5314"/>
                  </a:cubicBezTo>
                  <a:cubicBezTo>
                    <a:pt x="151" y="3585"/>
                    <a:pt x="302" y="1780"/>
                    <a:pt x="828" y="101"/>
                  </a:cubicBezTo>
                  <a:cubicBezTo>
                    <a:pt x="853" y="51"/>
                    <a:pt x="828" y="26"/>
                    <a:pt x="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
            <p:cNvSpPr/>
            <p:nvPr/>
          </p:nvSpPr>
          <p:spPr>
            <a:xfrm rot="-781259">
              <a:off x="320150" y="4647990"/>
              <a:ext cx="40449" cy="166187"/>
            </a:xfrm>
            <a:custGeom>
              <a:avLst/>
              <a:gdLst/>
              <a:ahLst/>
              <a:cxnLst/>
              <a:rect l="l" t="t" r="r" b="b"/>
              <a:pathLst>
                <a:path w="903" h="3710" extrusionOk="0">
                  <a:moveTo>
                    <a:pt x="852" y="0"/>
                  </a:moveTo>
                  <a:cubicBezTo>
                    <a:pt x="827" y="0"/>
                    <a:pt x="777" y="25"/>
                    <a:pt x="777" y="50"/>
                  </a:cubicBezTo>
                  <a:cubicBezTo>
                    <a:pt x="376" y="1228"/>
                    <a:pt x="125" y="2431"/>
                    <a:pt x="0" y="3634"/>
                  </a:cubicBezTo>
                  <a:cubicBezTo>
                    <a:pt x="0" y="3684"/>
                    <a:pt x="25" y="3710"/>
                    <a:pt x="50" y="3710"/>
                  </a:cubicBezTo>
                  <a:lnTo>
                    <a:pt x="75" y="3710"/>
                  </a:lnTo>
                  <a:cubicBezTo>
                    <a:pt x="100" y="3710"/>
                    <a:pt x="125" y="3684"/>
                    <a:pt x="125" y="3659"/>
                  </a:cubicBezTo>
                  <a:cubicBezTo>
                    <a:pt x="251" y="2456"/>
                    <a:pt x="526" y="1253"/>
                    <a:pt x="902" y="100"/>
                  </a:cubicBezTo>
                  <a:cubicBezTo>
                    <a:pt x="902" y="50"/>
                    <a:pt x="902" y="25"/>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
            <p:cNvSpPr/>
            <p:nvPr/>
          </p:nvSpPr>
          <p:spPr>
            <a:xfrm rot="-781259">
              <a:off x="458570" y="4592011"/>
              <a:ext cx="38210" cy="110507"/>
            </a:xfrm>
            <a:custGeom>
              <a:avLst/>
              <a:gdLst/>
              <a:ahLst/>
              <a:cxnLst/>
              <a:rect l="l" t="t" r="r" b="b"/>
              <a:pathLst>
                <a:path w="853" h="2467" extrusionOk="0">
                  <a:moveTo>
                    <a:pt x="779" y="0"/>
                  </a:moveTo>
                  <a:cubicBezTo>
                    <a:pt x="754" y="0"/>
                    <a:pt x="728" y="23"/>
                    <a:pt x="728" y="60"/>
                  </a:cubicBezTo>
                  <a:lnTo>
                    <a:pt x="1" y="2391"/>
                  </a:lnTo>
                  <a:cubicBezTo>
                    <a:pt x="1" y="2416"/>
                    <a:pt x="26" y="2466"/>
                    <a:pt x="51" y="2466"/>
                  </a:cubicBezTo>
                  <a:lnTo>
                    <a:pt x="76" y="2466"/>
                  </a:lnTo>
                  <a:cubicBezTo>
                    <a:pt x="101" y="2466"/>
                    <a:pt x="126" y="2466"/>
                    <a:pt x="126" y="2441"/>
                  </a:cubicBezTo>
                  <a:lnTo>
                    <a:pt x="853" y="85"/>
                  </a:lnTo>
                  <a:cubicBezTo>
                    <a:pt x="853" y="60"/>
                    <a:pt x="853" y="10"/>
                    <a:pt x="803" y="10"/>
                  </a:cubicBezTo>
                  <a:cubicBezTo>
                    <a:pt x="796" y="3"/>
                    <a:pt x="787"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
            <p:cNvSpPr/>
            <p:nvPr/>
          </p:nvSpPr>
          <p:spPr>
            <a:xfrm rot="-781259">
              <a:off x="250735" y="4872442"/>
              <a:ext cx="290804" cy="25174"/>
            </a:xfrm>
            <a:custGeom>
              <a:avLst/>
              <a:gdLst/>
              <a:ahLst/>
              <a:cxnLst/>
              <a:rect l="l" t="t" r="r" b="b"/>
              <a:pathLst>
                <a:path w="6492" h="562" extrusionOk="0">
                  <a:moveTo>
                    <a:pt x="6426" y="0"/>
                  </a:moveTo>
                  <a:cubicBezTo>
                    <a:pt x="6416" y="0"/>
                    <a:pt x="6405" y="4"/>
                    <a:pt x="6391" y="10"/>
                  </a:cubicBezTo>
                  <a:cubicBezTo>
                    <a:pt x="5298" y="290"/>
                    <a:pt x="4169" y="428"/>
                    <a:pt x="3038" y="428"/>
                  </a:cubicBezTo>
                  <a:cubicBezTo>
                    <a:pt x="2044" y="428"/>
                    <a:pt x="1049" y="322"/>
                    <a:pt x="75" y="111"/>
                  </a:cubicBezTo>
                  <a:cubicBezTo>
                    <a:pt x="50" y="111"/>
                    <a:pt x="0" y="136"/>
                    <a:pt x="0" y="186"/>
                  </a:cubicBezTo>
                  <a:cubicBezTo>
                    <a:pt x="0" y="211"/>
                    <a:pt x="0" y="261"/>
                    <a:pt x="50" y="261"/>
                  </a:cubicBezTo>
                  <a:cubicBezTo>
                    <a:pt x="1003" y="461"/>
                    <a:pt x="2005" y="562"/>
                    <a:pt x="2983" y="562"/>
                  </a:cubicBezTo>
                  <a:cubicBezTo>
                    <a:pt x="4136" y="562"/>
                    <a:pt x="5314" y="411"/>
                    <a:pt x="6416" y="136"/>
                  </a:cubicBezTo>
                  <a:cubicBezTo>
                    <a:pt x="6466" y="136"/>
                    <a:pt x="6491" y="85"/>
                    <a:pt x="6466" y="60"/>
                  </a:cubicBezTo>
                  <a:cubicBezTo>
                    <a:pt x="6466" y="24"/>
                    <a:pt x="6453" y="0"/>
                    <a:pt x="6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
            <p:cNvSpPr/>
            <p:nvPr/>
          </p:nvSpPr>
          <p:spPr>
            <a:xfrm rot="-781259">
              <a:off x="120588" y="5009670"/>
              <a:ext cx="346932" cy="43809"/>
            </a:xfrm>
            <a:custGeom>
              <a:avLst/>
              <a:gdLst/>
              <a:ahLst/>
              <a:cxnLst/>
              <a:rect l="l" t="t" r="r" b="b"/>
              <a:pathLst>
                <a:path w="7745" h="978" extrusionOk="0">
                  <a:moveTo>
                    <a:pt x="100" y="0"/>
                  </a:moveTo>
                  <a:cubicBezTo>
                    <a:pt x="75" y="0"/>
                    <a:pt x="25" y="26"/>
                    <a:pt x="25" y="51"/>
                  </a:cubicBezTo>
                  <a:cubicBezTo>
                    <a:pt x="0" y="101"/>
                    <a:pt x="25" y="126"/>
                    <a:pt x="75" y="126"/>
                  </a:cubicBezTo>
                  <a:cubicBezTo>
                    <a:pt x="2456" y="702"/>
                    <a:pt x="4913" y="978"/>
                    <a:pt x="7369" y="978"/>
                  </a:cubicBezTo>
                  <a:lnTo>
                    <a:pt x="7695" y="978"/>
                  </a:lnTo>
                  <a:cubicBezTo>
                    <a:pt x="7720" y="978"/>
                    <a:pt x="7745" y="953"/>
                    <a:pt x="7745" y="928"/>
                  </a:cubicBezTo>
                  <a:cubicBezTo>
                    <a:pt x="7745" y="878"/>
                    <a:pt x="7720" y="853"/>
                    <a:pt x="7695" y="853"/>
                  </a:cubicBezTo>
                  <a:lnTo>
                    <a:pt x="7669" y="853"/>
                  </a:lnTo>
                  <a:cubicBezTo>
                    <a:pt x="7564" y="854"/>
                    <a:pt x="7459" y="854"/>
                    <a:pt x="7353" y="854"/>
                  </a:cubicBezTo>
                  <a:cubicBezTo>
                    <a:pt x="4926" y="854"/>
                    <a:pt x="2478" y="577"/>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
            <p:cNvSpPr/>
            <p:nvPr/>
          </p:nvSpPr>
          <p:spPr>
            <a:xfrm rot="-781259">
              <a:off x="420393" y="4725160"/>
              <a:ext cx="171831" cy="16887"/>
            </a:xfrm>
            <a:custGeom>
              <a:avLst/>
              <a:gdLst/>
              <a:ahLst/>
              <a:cxnLst/>
              <a:rect l="l" t="t" r="r" b="b"/>
              <a:pathLst>
                <a:path w="3836" h="377" extrusionOk="0">
                  <a:moveTo>
                    <a:pt x="101" y="1"/>
                  </a:moveTo>
                  <a:cubicBezTo>
                    <a:pt x="51" y="1"/>
                    <a:pt x="26" y="26"/>
                    <a:pt x="0" y="51"/>
                  </a:cubicBezTo>
                  <a:cubicBezTo>
                    <a:pt x="0" y="101"/>
                    <a:pt x="26" y="126"/>
                    <a:pt x="51" y="126"/>
                  </a:cubicBezTo>
                  <a:cubicBezTo>
                    <a:pt x="828" y="301"/>
                    <a:pt x="1579" y="377"/>
                    <a:pt x="2356" y="377"/>
                  </a:cubicBezTo>
                  <a:cubicBezTo>
                    <a:pt x="2833" y="377"/>
                    <a:pt x="3309" y="352"/>
                    <a:pt x="3785" y="276"/>
                  </a:cubicBezTo>
                  <a:cubicBezTo>
                    <a:pt x="3810" y="276"/>
                    <a:pt x="3835" y="251"/>
                    <a:pt x="3835" y="201"/>
                  </a:cubicBezTo>
                  <a:cubicBezTo>
                    <a:pt x="3835" y="176"/>
                    <a:pt x="3810" y="151"/>
                    <a:pt x="3760" y="151"/>
                  </a:cubicBezTo>
                  <a:cubicBezTo>
                    <a:pt x="3282" y="219"/>
                    <a:pt x="2805" y="253"/>
                    <a:pt x="2329" y="253"/>
                  </a:cubicBezTo>
                  <a:cubicBezTo>
                    <a:pt x="1580" y="253"/>
                    <a:pt x="836" y="169"/>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
            <p:cNvSpPr/>
            <p:nvPr/>
          </p:nvSpPr>
          <p:spPr>
            <a:xfrm rot="-781259">
              <a:off x="557835" y="4616789"/>
              <a:ext cx="106700" cy="14603"/>
            </a:xfrm>
            <a:custGeom>
              <a:avLst/>
              <a:gdLst/>
              <a:ahLst/>
              <a:cxnLst/>
              <a:rect l="l" t="t" r="r" b="b"/>
              <a:pathLst>
                <a:path w="2382" h="326" extrusionOk="0">
                  <a:moveTo>
                    <a:pt x="101" y="0"/>
                  </a:moveTo>
                  <a:cubicBezTo>
                    <a:pt x="50" y="0"/>
                    <a:pt x="25" y="25"/>
                    <a:pt x="25" y="50"/>
                  </a:cubicBezTo>
                  <a:cubicBezTo>
                    <a:pt x="0" y="100"/>
                    <a:pt x="25" y="125"/>
                    <a:pt x="76" y="150"/>
                  </a:cubicBezTo>
                  <a:cubicBezTo>
                    <a:pt x="527" y="276"/>
                    <a:pt x="1028" y="326"/>
                    <a:pt x="1529" y="326"/>
                  </a:cubicBezTo>
                  <a:cubicBezTo>
                    <a:pt x="1805" y="326"/>
                    <a:pt x="2056" y="301"/>
                    <a:pt x="2331" y="276"/>
                  </a:cubicBezTo>
                  <a:cubicBezTo>
                    <a:pt x="2356" y="276"/>
                    <a:pt x="2381" y="226"/>
                    <a:pt x="2381" y="201"/>
                  </a:cubicBezTo>
                  <a:cubicBezTo>
                    <a:pt x="2381" y="150"/>
                    <a:pt x="2356" y="125"/>
                    <a:pt x="2306" y="125"/>
                  </a:cubicBezTo>
                  <a:cubicBezTo>
                    <a:pt x="2040" y="171"/>
                    <a:pt x="1766" y="194"/>
                    <a:pt x="1492" y="194"/>
                  </a:cubicBezTo>
                  <a:cubicBezTo>
                    <a:pt x="1020" y="194"/>
                    <a:pt x="545" y="127"/>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
            <p:cNvSpPr/>
            <p:nvPr/>
          </p:nvSpPr>
          <p:spPr>
            <a:xfrm rot="-781259">
              <a:off x="-141767" y="4526216"/>
              <a:ext cx="1008229" cy="639617"/>
            </a:xfrm>
            <a:custGeom>
              <a:avLst/>
              <a:gdLst/>
              <a:ahLst/>
              <a:cxnLst/>
              <a:rect l="l" t="t" r="r" b="b"/>
              <a:pathLst>
                <a:path w="22508" h="14279" extrusionOk="0">
                  <a:moveTo>
                    <a:pt x="19114" y="0"/>
                  </a:moveTo>
                  <a:cubicBezTo>
                    <a:pt x="17740" y="0"/>
                    <a:pt x="16364" y="123"/>
                    <a:pt x="15013" y="368"/>
                  </a:cubicBezTo>
                  <a:cubicBezTo>
                    <a:pt x="13959" y="557"/>
                    <a:pt x="12891" y="943"/>
                    <a:pt x="11829" y="943"/>
                  </a:cubicBezTo>
                  <a:cubicBezTo>
                    <a:pt x="11478" y="943"/>
                    <a:pt x="11127" y="901"/>
                    <a:pt x="10778" y="795"/>
                  </a:cubicBezTo>
                  <a:cubicBezTo>
                    <a:pt x="10277" y="669"/>
                    <a:pt x="9951" y="318"/>
                    <a:pt x="9475" y="143"/>
                  </a:cubicBezTo>
                  <a:cubicBezTo>
                    <a:pt x="9367" y="95"/>
                    <a:pt x="9259" y="74"/>
                    <a:pt x="9150" y="74"/>
                  </a:cubicBezTo>
                  <a:cubicBezTo>
                    <a:pt x="8753" y="74"/>
                    <a:pt x="8361" y="352"/>
                    <a:pt x="8046" y="569"/>
                  </a:cubicBezTo>
                  <a:cubicBezTo>
                    <a:pt x="7244" y="1120"/>
                    <a:pt x="6542" y="1847"/>
                    <a:pt x="5941" y="2599"/>
                  </a:cubicBezTo>
                  <a:cubicBezTo>
                    <a:pt x="5886" y="2636"/>
                    <a:pt x="5831" y="2659"/>
                    <a:pt x="5766" y="2659"/>
                  </a:cubicBezTo>
                  <a:cubicBezTo>
                    <a:pt x="5742" y="2659"/>
                    <a:pt x="5717" y="2656"/>
                    <a:pt x="5690" y="2649"/>
                  </a:cubicBezTo>
                  <a:cubicBezTo>
                    <a:pt x="5339" y="2524"/>
                    <a:pt x="5289" y="2048"/>
                    <a:pt x="4963" y="1897"/>
                  </a:cubicBezTo>
                  <a:cubicBezTo>
                    <a:pt x="4855" y="1838"/>
                    <a:pt x="4745" y="1812"/>
                    <a:pt x="4637" y="1812"/>
                  </a:cubicBezTo>
                  <a:cubicBezTo>
                    <a:pt x="4244" y="1812"/>
                    <a:pt x="3865" y="2149"/>
                    <a:pt x="3610" y="2424"/>
                  </a:cubicBezTo>
                  <a:cubicBezTo>
                    <a:pt x="2983" y="3175"/>
                    <a:pt x="2382" y="3927"/>
                    <a:pt x="1855" y="4754"/>
                  </a:cubicBezTo>
                  <a:cubicBezTo>
                    <a:pt x="803" y="6384"/>
                    <a:pt x="26" y="8263"/>
                    <a:pt x="1" y="10243"/>
                  </a:cubicBezTo>
                  <a:cubicBezTo>
                    <a:pt x="51" y="8263"/>
                    <a:pt x="878" y="6434"/>
                    <a:pt x="1956" y="4830"/>
                  </a:cubicBezTo>
                  <a:cubicBezTo>
                    <a:pt x="2482" y="4028"/>
                    <a:pt x="3084" y="3251"/>
                    <a:pt x="3710" y="2524"/>
                  </a:cubicBezTo>
                  <a:cubicBezTo>
                    <a:pt x="3949" y="2285"/>
                    <a:pt x="4284" y="1982"/>
                    <a:pt x="4625" y="1982"/>
                  </a:cubicBezTo>
                  <a:cubicBezTo>
                    <a:pt x="4713" y="1982"/>
                    <a:pt x="4801" y="2002"/>
                    <a:pt x="4888" y="2048"/>
                  </a:cubicBezTo>
                  <a:cubicBezTo>
                    <a:pt x="5063" y="2148"/>
                    <a:pt x="5139" y="2373"/>
                    <a:pt x="5314" y="2574"/>
                  </a:cubicBezTo>
                  <a:cubicBezTo>
                    <a:pt x="5423" y="2726"/>
                    <a:pt x="5588" y="2859"/>
                    <a:pt x="5777" y="2859"/>
                  </a:cubicBezTo>
                  <a:cubicBezTo>
                    <a:pt x="5806" y="2859"/>
                    <a:pt x="5836" y="2856"/>
                    <a:pt x="5865" y="2850"/>
                  </a:cubicBezTo>
                  <a:cubicBezTo>
                    <a:pt x="6066" y="2800"/>
                    <a:pt x="6191" y="2574"/>
                    <a:pt x="6317" y="2449"/>
                  </a:cubicBezTo>
                  <a:cubicBezTo>
                    <a:pt x="6542" y="2173"/>
                    <a:pt x="6793" y="1897"/>
                    <a:pt x="7068" y="1672"/>
                  </a:cubicBezTo>
                  <a:cubicBezTo>
                    <a:pt x="7419" y="1321"/>
                    <a:pt x="7795" y="1020"/>
                    <a:pt x="8171" y="744"/>
                  </a:cubicBezTo>
                  <a:cubicBezTo>
                    <a:pt x="8476" y="561"/>
                    <a:pt x="8798" y="296"/>
                    <a:pt x="9149" y="296"/>
                  </a:cubicBezTo>
                  <a:cubicBezTo>
                    <a:pt x="9231" y="296"/>
                    <a:pt x="9314" y="310"/>
                    <a:pt x="9399" y="343"/>
                  </a:cubicBezTo>
                  <a:cubicBezTo>
                    <a:pt x="9825" y="519"/>
                    <a:pt x="10226" y="895"/>
                    <a:pt x="10703" y="1020"/>
                  </a:cubicBezTo>
                  <a:cubicBezTo>
                    <a:pt x="11064" y="1126"/>
                    <a:pt x="11428" y="1169"/>
                    <a:pt x="11791" y="1169"/>
                  </a:cubicBezTo>
                  <a:cubicBezTo>
                    <a:pt x="12889" y="1169"/>
                    <a:pt x="13990" y="782"/>
                    <a:pt x="15064" y="594"/>
                  </a:cubicBezTo>
                  <a:cubicBezTo>
                    <a:pt x="16430" y="349"/>
                    <a:pt x="17797" y="254"/>
                    <a:pt x="19177" y="254"/>
                  </a:cubicBezTo>
                  <a:cubicBezTo>
                    <a:pt x="19493" y="254"/>
                    <a:pt x="19809" y="259"/>
                    <a:pt x="20126" y="268"/>
                  </a:cubicBezTo>
                  <a:cubicBezTo>
                    <a:pt x="20577" y="268"/>
                    <a:pt x="21079" y="268"/>
                    <a:pt x="21480" y="519"/>
                  </a:cubicBezTo>
                  <a:cubicBezTo>
                    <a:pt x="21856" y="744"/>
                    <a:pt x="22106" y="1221"/>
                    <a:pt x="21906" y="1622"/>
                  </a:cubicBezTo>
                  <a:cubicBezTo>
                    <a:pt x="21655" y="2023"/>
                    <a:pt x="21179" y="2248"/>
                    <a:pt x="20928" y="2674"/>
                  </a:cubicBezTo>
                  <a:cubicBezTo>
                    <a:pt x="20653" y="3125"/>
                    <a:pt x="20753" y="3652"/>
                    <a:pt x="20577" y="4103"/>
                  </a:cubicBezTo>
                  <a:cubicBezTo>
                    <a:pt x="20101" y="5256"/>
                    <a:pt x="18748" y="5632"/>
                    <a:pt x="17921" y="6484"/>
                  </a:cubicBezTo>
                  <a:cubicBezTo>
                    <a:pt x="17570" y="6835"/>
                    <a:pt x="17520" y="7085"/>
                    <a:pt x="17745" y="7536"/>
                  </a:cubicBezTo>
                  <a:cubicBezTo>
                    <a:pt x="17946" y="8088"/>
                    <a:pt x="17720" y="8714"/>
                    <a:pt x="17369" y="9165"/>
                  </a:cubicBezTo>
                  <a:cubicBezTo>
                    <a:pt x="16743" y="9892"/>
                    <a:pt x="15815" y="10318"/>
                    <a:pt x="15013" y="10820"/>
                  </a:cubicBezTo>
                  <a:cubicBezTo>
                    <a:pt x="14587" y="11070"/>
                    <a:pt x="14136" y="11296"/>
                    <a:pt x="13810" y="11672"/>
                  </a:cubicBezTo>
                  <a:cubicBezTo>
                    <a:pt x="13535" y="12098"/>
                    <a:pt x="13409" y="12574"/>
                    <a:pt x="13334" y="13050"/>
                  </a:cubicBezTo>
                  <a:cubicBezTo>
                    <a:pt x="13234" y="13476"/>
                    <a:pt x="13259" y="14153"/>
                    <a:pt x="12733" y="14278"/>
                  </a:cubicBezTo>
                  <a:cubicBezTo>
                    <a:pt x="13284" y="14153"/>
                    <a:pt x="13259" y="13501"/>
                    <a:pt x="13359" y="13050"/>
                  </a:cubicBezTo>
                  <a:cubicBezTo>
                    <a:pt x="13485" y="12348"/>
                    <a:pt x="13735" y="11622"/>
                    <a:pt x="14412" y="11271"/>
                  </a:cubicBezTo>
                  <a:cubicBezTo>
                    <a:pt x="15038" y="10895"/>
                    <a:pt x="15690" y="10544"/>
                    <a:pt x="16317" y="10168"/>
                  </a:cubicBezTo>
                  <a:cubicBezTo>
                    <a:pt x="16718" y="9917"/>
                    <a:pt x="17144" y="9642"/>
                    <a:pt x="17470" y="9266"/>
                  </a:cubicBezTo>
                  <a:cubicBezTo>
                    <a:pt x="17871" y="8790"/>
                    <a:pt x="18121" y="8088"/>
                    <a:pt x="17896" y="7486"/>
                  </a:cubicBezTo>
                  <a:cubicBezTo>
                    <a:pt x="17720" y="7085"/>
                    <a:pt x="17720" y="6910"/>
                    <a:pt x="18046" y="6609"/>
                  </a:cubicBezTo>
                  <a:cubicBezTo>
                    <a:pt x="18898" y="5757"/>
                    <a:pt x="20302" y="5381"/>
                    <a:pt x="20778" y="4178"/>
                  </a:cubicBezTo>
                  <a:cubicBezTo>
                    <a:pt x="20953" y="3727"/>
                    <a:pt x="20853" y="3201"/>
                    <a:pt x="21104" y="2800"/>
                  </a:cubicBezTo>
                  <a:cubicBezTo>
                    <a:pt x="21354" y="2373"/>
                    <a:pt x="21856" y="2173"/>
                    <a:pt x="22081" y="1722"/>
                  </a:cubicBezTo>
                  <a:cubicBezTo>
                    <a:pt x="22507" y="895"/>
                    <a:pt x="21630" y="143"/>
                    <a:pt x="20878" y="68"/>
                  </a:cubicBezTo>
                  <a:cubicBezTo>
                    <a:pt x="20292" y="23"/>
                    <a:pt x="19703" y="0"/>
                    <a:pt x="19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
            <p:cNvSpPr/>
            <p:nvPr/>
          </p:nvSpPr>
          <p:spPr>
            <a:xfrm rot="-781259">
              <a:off x="85656" y="4696589"/>
              <a:ext cx="29206" cy="115032"/>
            </a:xfrm>
            <a:custGeom>
              <a:avLst/>
              <a:gdLst/>
              <a:ahLst/>
              <a:cxnLst/>
              <a:rect l="l" t="t" r="r" b="b"/>
              <a:pathLst>
                <a:path w="652" h="2568" extrusionOk="0">
                  <a:moveTo>
                    <a:pt x="605" y="1"/>
                  </a:moveTo>
                  <a:cubicBezTo>
                    <a:pt x="589" y="1"/>
                    <a:pt x="576" y="18"/>
                    <a:pt x="576" y="36"/>
                  </a:cubicBezTo>
                  <a:cubicBezTo>
                    <a:pt x="301" y="838"/>
                    <a:pt x="100" y="1665"/>
                    <a:pt x="0" y="2517"/>
                  </a:cubicBezTo>
                  <a:cubicBezTo>
                    <a:pt x="0" y="2542"/>
                    <a:pt x="0" y="2567"/>
                    <a:pt x="25" y="2567"/>
                  </a:cubicBezTo>
                  <a:cubicBezTo>
                    <a:pt x="50" y="2567"/>
                    <a:pt x="75" y="2542"/>
                    <a:pt x="75" y="2517"/>
                  </a:cubicBezTo>
                  <a:cubicBezTo>
                    <a:pt x="175" y="1690"/>
                    <a:pt x="376" y="863"/>
                    <a:pt x="652" y="61"/>
                  </a:cubicBezTo>
                  <a:cubicBezTo>
                    <a:pt x="652" y="36"/>
                    <a:pt x="652" y="11"/>
                    <a:pt x="627" y="11"/>
                  </a:cubicBezTo>
                  <a:cubicBezTo>
                    <a:pt x="619" y="4"/>
                    <a:pt x="612"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
            <p:cNvSpPr/>
            <p:nvPr/>
          </p:nvSpPr>
          <p:spPr>
            <a:xfrm rot="-781259">
              <a:off x="107321" y="4679425"/>
              <a:ext cx="28131" cy="107820"/>
            </a:xfrm>
            <a:custGeom>
              <a:avLst/>
              <a:gdLst/>
              <a:ahLst/>
              <a:cxnLst/>
              <a:rect l="l" t="t" r="r" b="b"/>
              <a:pathLst>
                <a:path w="628" h="2407" extrusionOk="0">
                  <a:moveTo>
                    <a:pt x="602" y="0"/>
                  </a:moveTo>
                  <a:cubicBezTo>
                    <a:pt x="577" y="0"/>
                    <a:pt x="552" y="0"/>
                    <a:pt x="552" y="25"/>
                  </a:cubicBezTo>
                  <a:cubicBezTo>
                    <a:pt x="326" y="802"/>
                    <a:pt x="151" y="1579"/>
                    <a:pt x="0" y="2356"/>
                  </a:cubicBezTo>
                  <a:cubicBezTo>
                    <a:pt x="0" y="2381"/>
                    <a:pt x="26" y="2406"/>
                    <a:pt x="51" y="2406"/>
                  </a:cubicBezTo>
                  <a:cubicBezTo>
                    <a:pt x="76" y="2406"/>
                    <a:pt x="101" y="2381"/>
                    <a:pt x="101" y="2356"/>
                  </a:cubicBezTo>
                  <a:cubicBezTo>
                    <a:pt x="226" y="1579"/>
                    <a:pt x="401" y="802"/>
                    <a:pt x="627" y="50"/>
                  </a:cubicBezTo>
                  <a:cubicBezTo>
                    <a:pt x="627" y="25"/>
                    <a:pt x="627"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
            <p:cNvSpPr/>
            <p:nvPr/>
          </p:nvSpPr>
          <p:spPr>
            <a:xfrm rot="-781259">
              <a:off x="129329" y="4657127"/>
              <a:ext cx="29251" cy="123543"/>
            </a:xfrm>
            <a:custGeom>
              <a:avLst/>
              <a:gdLst/>
              <a:ahLst/>
              <a:cxnLst/>
              <a:rect l="l" t="t" r="r" b="b"/>
              <a:pathLst>
                <a:path w="653" h="2758" extrusionOk="0">
                  <a:moveTo>
                    <a:pt x="627" y="0"/>
                  </a:moveTo>
                  <a:cubicBezTo>
                    <a:pt x="602" y="0"/>
                    <a:pt x="577" y="25"/>
                    <a:pt x="577" y="25"/>
                  </a:cubicBezTo>
                  <a:cubicBezTo>
                    <a:pt x="277" y="903"/>
                    <a:pt x="76" y="1805"/>
                    <a:pt x="1" y="2707"/>
                  </a:cubicBezTo>
                  <a:cubicBezTo>
                    <a:pt x="1" y="2732"/>
                    <a:pt x="26" y="2757"/>
                    <a:pt x="26" y="2757"/>
                  </a:cubicBezTo>
                  <a:lnTo>
                    <a:pt x="51" y="2757"/>
                  </a:lnTo>
                  <a:cubicBezTo>
                    <a:pt x="76" y="2757"/>
                    <a:pt x="76" y="2732"/>
                    <a:pt x="76" y="2732"/>
                  </a:cubicBezTo>
                  <a:cubicBezTo>
                    <a:pt x="151" y="1805"/>
                    <a:pt x="352" y="928"/>
                    <a:pt x="653" y="75"/>
                  </a:cubicBezTo>
                  <a:cubicBezTo>
                    <a:pt x="653" y="50"/>
                    <a:pt x="653" y="25"/>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
            <p:cNvSpPr/>
            <p:nvPr/>
          </p:nvSpPr>
          <p:spPr>
            <a:xfrm rot="-781259">
              <a:off x="149574" y="4647378"/>
              <a:ext cx="19127" cy="89857"/>
            </a:xfrm>
            <a:custGeom>
              <a:avLst/>
              <a:gdLst/>
              <a:ahLst/>
              <a:cxnLst/>
              <a:rect l="l" t="t" r="r" b="b"/>
              <a:pathLst>
                <a:path w="427" h="2006" extrusionOk="0">
                  <a:moveTo>
                    <a:pt x="401" y="1"/>
                  </a:moveTo>
                  <a:cubicBezTo>
                    <a:pt x="376" y="1"/>
                    <a:pt x="351" y="1"/>
                    <a:pt x="351" y="26"/>
                  </a:cubicBezTo>
                  <a:lnTo>
                    <a:pt x="0" y="1956"/>
                  </a:lnTo>
                  <a:cubicBezTo>
                    <a:pt x="0" y="1981"/>
                    <a:pt x="0" y="2006"/>
                    <a:pt x="25" y="2006"/>
                  </a:cubicBezTo>
                  <a:cubicBezTo>
                    <a:pt x="50" y="2006"/>
                    <a:pt x="76" y="1981"/>
                    <a:pt x="76" y="1956"/>
                  </a:cubicBezTo>
                  <a:lnTo>
                    <a:pt x="426" y="51"/>
                  </a:lnTo>
                  <a:cubicBezTo>
                    <a:pt x="426" y="26"/>
                    <a:pt x="426"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
            <p:cNvSpPr/>
            <p:nvPr/>
          </p:nvSpPr>
          <p:spPr>
            <a:xfrm rot="-781259">
              <a:off x="227081" y="4680668"/>
              <a:ext cx="19127" cy="75702"/>
            </a:xfrm>
            <a:custGeom>
              <a:avLst/>
              <a:gdLst/>
              <a:ahLst/>
              <a:cxnLst/>
              <a:rect l="l" t="t" r="r" b="b"/>
              <a:pathLst>
                <a:path w="427" h="1690" extrusionOk="0">
                  <a:moveTo>
                    <a:pt x="355" y="0"/>
                  </a:moveTo>
                  <a:cubicBezTo>
                    <a:pt x="339" y="0"/>
                    <a:pt x="326" y="18"/>
                    <a:pt x="326" y="36"/>
                  </a:cubicBezTo>
                  <a:lnTo>
                    <a:pt x="0" y="1640"/>
                  </a:lnTo>
                  <a:cubicBezTo>
                    <a:pt x="0" y="1665"/>
                    <a:pt x="0" y="1690"/>
                    <a:pt x="25" y="1690"/>
                  </a:cubicBezTo>
                  <a:cubicBezTo>
                    <a:pt x="50" y="1690"/>
                    <a:pt x="75" y="1665"/>
                    <a:pt x="75" y="1665"/>
                  </a:cubicBezTo>
                  <a:lnTo>
                    <a:pt x="401" y="61"/>
                  </a:lnTo>
                  <a:cubicBezTo>
                    <a:pt x="426" y="36"/>
                    <a:pt x="401" y="11"/>
                    <a:pt x="376" y="11"/>
                  </a:cubicBezTo>
                  <a:cubicBezTo>
                    <a:pt x="369" y="3"/>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
            <p:cNvSpPr/>
            <p:nvPr/>
          </p:nvSpPr>
          <p:spPr>
            <a:xfrm rot="-781259">
              <a:off x="102454" y="5078285"/>
              <a:ext cx="197632" cy="35970"/>
            </a:xfrm>
            <a:custGeom>
              <a:avLst/>
              <a:gdLst/>
              <a:ahLst/>
              <a:cxnLst/>
              <a:rect l="l" t="t" r="r" b="b"/>
              <a:pathLst>
                <a:path w="4412" h="803" extrusionOk="0">
                  <a:moveTo>
                    <a:pt x="51" y="0"/>
                  </a:moveTo>
                  <a:cubicBezTo>
                    <a:pt x="26" y="0"/>
                    <a:pt x="1" y="25"/>
                    <a:pt x="1" y="50"/>
                  </a:cubicBezTo>
                  <a:cubicBezTo>
                    <a:pt x="1" y="50"/>
                    <a:pt x="1" y="75"/>
                    <a:pt x="26" y="100"/>
                  </a:cubicBezTo>
                  <a:cubicBezTo>
                    <a:pt x="1429" y="476"/>
                    <a:pt x="2883" y="727"/>
                    <a:pt x="4361" y="802"/>
                  </a:cubicBezTo>
                  <a:cubicBezTo>
                    <a:pt x="4387" y="802"/>
                    <a:pt x="4412" y="802"/>
                    <a:pt x="4412" y="777"/>
                  </a:cubicBezTo>
                  <a:cubicBezTo>
                    <a:pt x="4412" y="752"/>
                    <a:pt x="4387" y="727"/>
                    <a:pt x="4361" y="727"/>
                  </a:cubicBezTo>
                  <a:cubicBezTo>
                    <a:pt x="2908" y="627"/>
                    <a:pt x="1454" y="40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
            <p:cNvSpPr/>
            <p:nvPr/>
          </p:nvSpPr>
          <p:spPr>
            <a:xfrm rot="-781259">
              <a:off x="283825" y="4872286"/>
              <a:ext cx="108940" cy="13528"/>
            </a:xfrm>
            <a:custGeom>
              <a:avLst/>
              <a:gdLst/>
              <a:ahLst/>
              <a:cxnLst/>
              <a:rect l="l" t="t" r="r" b="b"/>
              <a:pathLst>
                <a:path w="2432" h="302" extrusionOk="0">
                  <a:moveTo>
                    <a:pt x="50" y="1"/>
                  </a:moveTo>
                  <a:cubicBezTo>
                    <a:pt x="25" y="1"/>
                    <a:pt x="0" y="26"/>
                    <a:pt x="0" y="51"/>
                  </a:cubicBezTo>
                  <a:cubicBezTo>
                    <a:pt x="0" y="51"/>
                    <a:pt x="0" y="76"/>
                    <a:pt x="25" y="101"/>
                  </a:cubicBezTo>
                  <a:cubicBezTo>
                    <a:pt x="627" y="251"/>
                    <a:pt x="1253" y="301"/>
                    <a:pt x="1855" y="301"/>
                  </a:cubicBezTo>
                  <a:lnTo>
                    <a:pt x="2381" y="301"/>
                  </a:lnTo>
                  <a:cubicBezTo>
                    <a:pt x="2406" y="301"/>
                    <a:pt x="2431" y="276"/>
                    <a:pt x="2431" y="251"/>
                  </a:cubicBezTo>
                  <a:cubicBezTo>
                    <a:pt x="2431" y="226"/>
                    <a:pt x="2406" y="201"/>
                    <a:pt x="2381" y="201"/>
                  </a:cubicBezTo>
                  <a:cubicBezTo>
                    <a:pt x="2183" y="220"/>
                    <a:pt x="1983" y="230"/>
                    <a:pt x="1782" y="230"/>
                  </a:cubicBezTo>
                  <a:cubicBezTo>
                    <a:pt x="1198" y="230"/>
                    <a:pt x="610" y="15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
            <p:cNvSpPr/>
            <p:nvPr/>
          </p:nvSpPr>
          <p:spPr>
            <a:xfrm rot="-781259">
              <a:off x="301406" y="4855230"/>
              <a:ext cx="87618" cy="12856"/>
            </a:xfrm>
            <a:custGeom>
              <a:avLst/>
              <a:gdLst/>
              <a:ahLst/>
              <a:cxnLst/>
              <a:rect l="l" t="t" r="r" b="b"/>
              <a:pathLst>
                <a:path w="1956" h="287" extrusionOk="0">
                  <a:moveTo>
                    <a:pt x="29" y="0"/>
                  </a:moveTo>
                  <a:cubicBezTo>
                    <a:pt x="13" y="0"/>
                    <a:pt x="0" y="18"/>
                    <a:pt x="0" y="36"/>
                  </a:cubicBezTo>
                  <a:cubicBezTo>
                    <a:pt x="0" y="61"/>
                    <a:pt x="25" y="86"/>
                    <a:pt x="51" y="86"/>
                  </a:cubicBezTo>
                  <a:cubicBezTo>
                    <a:pt x="652" y="186"/>
                    <a:pt x="1279" y="236"/>
                    <a:pt x="1905" y="286"/>
                  </a:cubicBezTo>
                  <a:cubicBezTo>
                    <a:pt x="1930" y="286"/>
                    <a:pt x="1955" y="261"/>
                    <a:pt x="1955" y="236"/>
                  </a:cubicBezTo>
                  <a:cubicBezTo>
                    <a:pt x="1955" y="211"/>
                    <a:pt x="1930" y="186"/>
                    <a:pt x="1905" y="186"/>
                  </a:cubicBezTo>
                  <a:cubicBezTo>
                    <a:pt x="1279" y="161"/>
                    <a:pt x="677" y="86"/>
                    <a:pt x="51" y="11"/>
                  </a:cubicBezTo>
                  <a:cubicBezTo>
                    <a:pt x="43" y="3"/>
                    <a:pt x="36"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
            <p:cNvSpPr/>
            <p:nvPr/>
          </p:nvSpPr>
          <p:spPr>
            <a:xfrm rot="-781259">
              <a:off x="329674" y="4835544"/>
              <a:ext cx="75254" cy="9048"/>
            </a:xfrm>
            <a:custGeom>
              <a:avLst/>
              <a:gdLst/>
              <a:ahLst/>
              <a:cxnLst/>
              <a:rect l="l" t="t" r="r" b="b"/>
              <a:pathLst>
                <a:path w="1680" h="202" extrusionOk="0">
                  <a:moveTo>
                    <a:pt x="50" y="1"/>
                  </a:moveTo>
                  <a:cubicBezTo>
                    <a:pt x="25" y="1"/>
                    <a:pt x="0" y="26"/>
                    <a:pt x="0" y="51"/>
                  </a:cubicBezTo>
                  <a:cubicBezTo>
                    <a:pt x="0" y="76"/>
                    <a:pt x="25" y="101"/>
                    <a:pt x="50" y="101"/>
                  </a:cubicBezTo>
                  <a:cubicBezTo>
                    <a:pt x="451" y="151"/>
                    <a:pt x="877" y="201"/>
                    <a:pt x="1303" y="201"/>
                  </a:cubicBezTo>
                  <a:cubicBezTo>
                    <a:pt x="1429" y="201"/>
                    <a:pt x="1529" y="176"/>
                    <a:pt x="1629" y="176"/>
                  </a:cubicBezTo>
                  <a:cubicBezTo>
                    <a:pt x="1654" y="176"/>
                    <a:pt x="1679" y="151"/>
                    <a:pt x="1679" y="126"/>
                  </a:cubicBezTo>
                  <a:cubicBezTo>
                    <a:pt x="1679" y="126"/>
                    <a:pt x="1654" y="101"/>
                    <a:pt x="1629" y="101"/>
                  </a:cubicBezTo>
                  <a:cubicBezTo>
                    <a:pt x="1536" y="106"/>
                    <a:pt x="1443" y="108"/>
                    <a:pt x="1350" y="108"/>
                  </a:cubicBezTo>
                  <a:cubicBezTo>
                    <a:pt x="917" y="108"/>
                    <a:pt x="483" y="6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
            <p:cNvSpPr/>
            <p:nvPr/>
          </p:nvSpPr>
          <p:spPr>
            <a:xfrm rot="-781259">
              <a:off x="356039" y="4810509"/>
              <a:ext cx="69655" cy="9048"/>
            </a:xfrm>
            <a:custGeom>
              <a:avLst/>
              <a:gdLst/>
              <a:ahLst/>
              <a:cxnLst/>
              <a:rect l="l" t="t" r="r" b="b"/>
              <a:pathLst>
                <a:path w="1555" h="202" extrusionOk="0">
                  <a:moveTo>
                    <a:pt x="51" y="1"/>
                  </a:moveTo>
                  <a:cubicBezTo>
                    <a:pt x="26" y="1"/>
                    <a:pt x="1" y="26"/>
                    <a:pt x="1" y="51"/>
                  </a:cubicBezTo>
                  <a:cubicBezTo>
                    <a:pt x="1" y="76"/>
                    <a:pt x="26" y="101"/>
                    <a:pt x="26" y="101"/>
                  </a:cubicBezTo>
                  <a:cubicBezTo>
                    <a:pt x="427" y="151"/>
                    <a:pt x="828" y="201"/>
                    <a:pt x="1254" y="201"/>
                  </a:cubicBezTo>
                  <a:lnTo>
                    <a:pt x="1505" y="201"/>
                  </a:lnTo>
                  <a:cubicBezTo>
                    <a:pt x="1530" y="201"/>
                    <a:pt x="1555" y="176"/>
                    <a:pt x="1555" y="151"/>
                  </a:cubicBezTo>
                  <a:cubicBezTo>
                    <a:pt x="1555" y="126"/>
                    <a:pt x="1530" y="101"/>
                    <a:pt x="1505" y="101"/>
                  </a:cubicBezTo>
                  <a:cubicBezTo>
                    <a:pt x="1392" y="107"/>
                    <a:pt x="1279" y="110"/>
                    <a:pt x="1164" y="110"/>
                  </a:cubicBezTo>
                  <a:cubicBezTo>
                    <a:pt x="793" y="110"/>
                    <a:pt x="415" y="77"/>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
            <p:cNvSpPr/>
            <p:nvPr/>
          </p:nvSpPr>
          <p:spPr>
            <a:xfrm rot="-781259">
              <a:off x="379965" y="4790901"/>
              <a:ext cx="51693" cy="7929"/>
            </a:xfrm>
            <a:custGeom>
              <a:avLst/>
              <a:gdLst/>
              <a:ahLst/>
              <a:cxnLst/>
              <a:rect l="l" t="t" r="r" b="b"/>
              <a:pathLst>
                <a:path w="1154" h="177" extrusionOk="0">
                  <a:moveTo>
                    <a:pt x="51" y="1"/>
                  </a:moveTo>
                  <a:cubicBezTo>
                    <a:pt x="26" y="1"/>
                    <a:pt x="1" y="26"/>
                    <a:pt x="1" y="51"/>
                  </a:cubicBezTo>
                  <a:cubicBezTo>
                    <a:pt x="1" y="76"/>
                    <a:pt x="26" y="101"/>
                    <a:pt x="26" y="101"/>
                  </a:cubicBezTo>
                  <a:cubicBezTo>
                    <a:pt x="376" y="151"/>
                    <a:pt x="727" y="176"/>
                    <a:pt x="1053" y="176"/>
                  </a:cubicBezTo>
                  <a:cubicBezTo>
                    <a:pt x="1078" y="176"/>
                    <a:pt x="1103" y="176"/>
                    <a:pt x="1128" y="151"/>
                  </a:cubicBezTo>
                  <a:cubicBezTo>
                    <a:pt x="1128" y="151"/>
                    <a:pt x="1153" y="151"/>
                    <a:pt x="1153" y="126"/>
                  </a:cubicBezTo>
                  <a:cubicBezTo>
                    <a:pt x="1153" y="101"/>
                    <a:pt x="1128" y="76"/>
                    <a:pt x="1103" y="76"/>
                  </a:cubicBezTo>
                  <a:cubicBezTo>
                    <a:pt x="752" y="76"/>
                    <a:pt x="402" y="5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
            <p:cNvSpPr/>
            <p:nvPr/>
          </p:nvSpPr>
          <p:spPr>
            <a:xfrm rot="-781259">
              <a:off x="153432" y="4812741"/>
              <a:ext cx="25891" cy="170666"/>
            </a:xfrm>
            <a:custGeom>
              <a:avLst/>
              <a:gdLst/>
              <a:ahLst/>
              <a:cxnLst/>
              <a:rect l="l" t="t" r="r" b="b"/>
              <a:pathLst>
                <a:path w="578" h="3810" extrusionOk="0">
                  <a:moveTo>
                    <a:pt x="527" y="0"/>
                  </a:moveTo>
                  <a:cubicBezTo>
                    <a:pt x="502" y="0"/>
                    <a:pt x="477" y="25"/>
                    <a:pt x="477" y="25"/>
                  </a:cubicBezTo>
                  <a:cubicBezTo>
                    <a:pt x="252" y="1253"/>
                    <a:pt x="101" y="2506"/>
                    <a:pt x="1" y="3759"/>
                  </a:cubicBezTo>
                  <a:cubicBezTo>
                    <a:pt x="1" y="3784"/>
                    <a:pt x="26" y="3810"/>
                    <a:pt x="51" y="3810"/>
                  </a:cubicBezTo>
                  <a:cubicBezTo>
                    <a:pt x="76" y="3810"/>
                    <a:pt x="101" y="3784"/>
                    <a:pt x="101" y="3759"/>
                  </a:cubicBezTo>
                  <a:cubicBezTo>
                    <a:pt x="176" y="2531"/>
                    <a:pt x="352" y="1278"/>
                    <a:pt x="552" y="50"/>
                  </a:cubicBezTo>
                  <a:cubicBezTo>
                    <a:pt x="577" y="25"/>
                    <a:pt x="552"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
            <p:cNvSpPr/>
            <p:nvPr/>
          </p:nvSpPr>
          <p:spPr>
            <a:xfrm rot="-781259">
              <a:off x="134428" y="4829405"/>
              <a:ext cx="24771" cy="132546"/>
            </a:xfrm>
            <a:custGeom>
              <a:avLst/>
              <a:gdLst/>
              <a:ahLst/>
              <a:cxnLst/>
              <a:rect l="l" t="t" r="r" b="b"/>
              <a:pathLst>
                <a:path w="553" h="2959" extrusionOk="0">
                  <a:moveTo>
                    <a:pt x="502" y="1"/>
                  </a:moveTo>
                  <a:cubicBezTo>
                    <a:pt x="502" y="1"/>
                    <a:pt x="477" y="1"/>
                    <a:pt x="452" y="26"/>
                  </a:cubicBezTo>
                  <a:cubicBezTo>
                    <a:pt x="176" y="978"/>
                    <a:pt x="26" y="1931"/>
                    <a:pt x="1" y="2933"/>
                  </a:cubicBezTo>
                  <a:cubicBezTo>
                    <a:pt x="1" y="2933"/>
                    <a:pt x="26" y="2958"/>
                    <a:pt x="51" y="2958"/>
                  </a:cubicBezTo>
                  <a:cubicBezTo>
                    <a:pt x="76" y="2958"/>
                    <a:pt x="101" y="2958"/>
                    <a:pt x="101" y="2933"/>
                  </a:cubicBezTo>
                  <a:cubicBezTo>
                    <a:pt x="101" y="1956"/>
                    <a:pt x="252" y="978"/>
                    <a:pt x="552" y="51"/>
                  </a:cubicBezTo>
                  <a:cubicBezTo>
                    <a:pt x="552" y="26"/>
                    <a:pt x="52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
            <p:cNvSpPr/>
            <p:nvPr/>
          </p:nvSpPr>
          <p:spPr>
            <a:xfrm rot="-781259">
              <a:off x="397797" y="5089040"/>
              <a:ext cx="88737" cy="10168"/>
            </a:xfrm>
            <a:custGeom>
              <a:avLst/>
              <a:gdLst/>
              <a:ahLst/>
              <a:cxnLst/>
              <a:rect l="l" t="t" r="r" b="b"/>
              <a:pathLst>
                <a:path w="1981" h="227" extrusionOk="0">
                  <a:moveTo>
                    <a:pt x="1906" y="1"/>
                  </a:moveTo>
                  <a:cubicBezTo>
                    <a:pt x="1648" y="112"/>
                    <a:pt x="1366" y="149"/>
                    <a:pt x="1081" y="149"/>
                  </a:cubicBezTo>
                  <a:cubicBezTo>
                    <a:pt x="728" y="149"/>
                    <a:pt x="370" y="92"/>
                    <a:pt x="51" y="51"/>
                  </a:cubicBezTo>
                  <a:cubicBezTo>
                    <a:pt x="44" y="43"/>
                    <a:pt x="36" y="40"/>
                    <a:pt x="29" y="40"/>
                  </a:cubicBezTo>
                  <a:cubicBezTo>
                    <a:pt x="13" y="40"/>
                    <a:pt x="1" y="58"/>
                    <a:pt x="1" y="76"/>
                  </a:cubicBezTo>
                  <a:cubicBezTo>
                    <a:pt x="1" y="101"/>
                    <a:pt x="26" y="126"/>
                    <a:pt x="51" y="126"/>
                  </a:cubicBezTo>
                  <a:cubicBezTo>
                    <a:pt x="352" y="176"/>
                    <a:pt x="702" y="226"/>
                    <a:pt x="1078" y="226"/>
                  </a:cubicBezTo>
                  <a:cubicBezTo>
                    <a:pt x="1379" y="226"/>
                    <a:pt x="1680" y="201"/>
                    <a:pt x="1956" y="76"/>
                  </a:cubicBezTo>
                  <a:cubicBezTo>
                    <a:pt x="1981" y="76"/>
                    <a:pt x="1981" y="51"/>
                    <a:pt x="1981" y="26"/>
                  </a:cubicBezTo>
                  <a:cubicBezTo>
                    <a:pt x="1956" y="1"/>
                    <a:pt x="1931"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
            <p:cNvSpPr/>
            <p:nvPr/>
          </p:nvSpPr>
          <p:spPr>
            <a:xfrm rot="-781259">
              <a:off x="426713" y="5106678"/>
              <a:ext cx="67371" cy="7929"/>
            </a:xfrm>
            <a:custGeom>
              <a:avLst/>
              <a:gdLst/>
              <a:ahLst/>
              <a:cxnLst/>
              <a:rect l="l" t="t" r="r" b="b"/>
              <a:pathLst>
                <a:path w="1504" h="177" extrusionOk="0">
                  <a:moveTo>
                    <a:pt x="50" y="1"/>
                  </a:moveTo>
                  <a:cubicBezTo>
                    <a:pt x="25" y="1"/>
                    <a:pt x="0" y="1"/>
                    <a:pt x="0" y="26"/>
                  </a:cubicBezTo>
                  <a:cubicBezTo>
                    <a:pt x="0" y="51"/>
                    <a:pt x="0" y="76"/>
                    <a:pt x="25" y="76"/>
                  </a:cubicBezTo>
                  <a:cubicBezTo>
                    <a:pt x="276" y="151"/>
                    <a:pt x="501" y="176"/>
                    <a:pt x="752" y="176"/>
                  </a:cubicBezTo>
                  <a:cubicBezTo>
                    <a:pt x="978" y="176"/>
                    <a:pt x="1228" y="151"/>
                    <a:pt x="1454" y="76"/>
                  </a:cubicBezTo>
                  <a:cubicBezTo>
                    <a:pt x="1479" y="76"/>
                    <a:pt x="1504" y="51"/>
                    <a:pt x="1479" y="26"/>
                  </a:cubicBezTo>
                  <a:cubicBezTo>
                    <a:pt x="1479" y="1"/>
                    <a:pt x="1454" y="1"/>
                    <a:pt x="1429" y="1"/>
                  </a:cubicBezTo>
                  <a:cubicBezTo>
                    <a:pt x="1203" y="64"/>
                    <a:pt x="971" y="95"/>
                    <a:pt x="739" y="95"/>
                  </a:cubicBezTo>
                  <a:cubicBezTo>
                    <a:pt x="508" y="95"/>
                    <a:pt x="276" y="6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
            <p:cNvSpPr/>
            <p:nvPr/>
          </p:nvSpPr>
          <p:spPr>
            <a:xfrm rot="-781259">
              <a:off x="67317" y="4880358"/>
              <a:ext cx="23607" cy="187554"/>
            </a:xfrm>
            <a:custGeom>
              <a:avLst/>
              <a:gdLst/>
              <a:ahLst/>
              <a:cxnLst/>
              <a:rect l="l" t="t" r="r" b="b"/>
              <a:pathLst>
                <a:path w="527" h="4187" extrusionOk="0">
                  <a:moveTo>
                    <a:pt x="502" y="1"/>
                  </a:moveTo>
                  <a:cubicBezTo>
                    <a:pt x="476" y="1"/>
                    <a:pt x="451" y="26"/>
                    <a:pt x="451" y="51"/>
                  </a:cubicBezTo>
                  <a:cubicBezTo>
                    <a:pt x="101" y="1379"/>
                    <a:pt x="0" y="2783"/>
                    <a:pt x="176" y="4161"/>
                  </a:cubicBezTo>
                  <a:cubicBezTo>
                    <a:pt x="176" y="4161"/>
                    <a:pt x="176" y="4186"/>
                    <a:pt x="201" y="4186"/>
                  </a:cubicBezTo>
                  <a:cubicBezTo>
                    <a:pt x="226" y="4186"/>
                    <a:pt x="251" y="4161"/>
                    <a:pt x="251" y="4136"/>
                  </a:cubicBezTo>
                  <a:cubicBezTo>
                    <a:pt x="101" y="2783"/>
                    <a:pt x="201" y="1404"/>
                    <a:pt x="527" y="51"/>
                  </a:cubicBezTo>
                  <a:cubicBezTo>
                    <a:pt x="527" y="51"/>
                    <a:pt x="527" y="26"/>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
            <p:cNvSpPr/>
            <p:nvPr/>
          </p:nvSpPr>
          <p:spPr>
            <a:xfrm rot="-781259">
              <a:off x="91929" y="4873613"/>
              <a:ext cx="21367" cy="175190"/>
            </a:xfrm>
            <a:custGeom>
              <a:avLst/>
              <a:gdLst/>
              <a:ahLst/>
              <a:cxnLst/>
              <a:rect l="l" t="t" r="r" b="b"/>
              <a:pathLst>
                <a:path w="477" h="3911" extrusionOk="0">
                  <a:moveTo>
                    <a:pt x="452" y="1"/>
                  </a:moveTo>
                  <a:cubicBezTo>
                    <a:pt x="427" y="1"/>
                    <a:pt x="402" y="26"/>
                    <a:pt x="402" y="51"/>
                  </a:cubicBezTo>
                  <a:cubicBezTo>
                    <a:pt x="101" y="1304"/>
                    <a:pt x="1" y="2582"/>
                    <a:pt x="101" y="3860"/>
                  </a:cubicBezTo>
                  <a:cubicBezTo>
                    <a:pt x="126" y="3885"/>
                    <a:pt x="126" y="3910"/>
                    <a:pt x="151" y="3910"/>
                  </a:cubicBezTo>
                  <a:cubicBezTo>
                    <a:pt x="176" y="3910"/>
                    <a:pt x="201" y="3885"/>
                    <a:pt x="201" y="3860"/>
                  </a:cubicBezTo>
                  <a:cubicBezTo>
                    <a:pt x="101" y="2582"/>
                    <a:pt x="176" y="1304"/>
                    <a:pt x="477" y="51"/>
                  </a:cubicBezTo>
                  <a:cubicBezTo>
                    <a:pt x="477" y="26"/>
                    <a:pt x="477" y="26"/>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
            <p:cNvSpPr/>
            <p:nvPr/>
          </p:nvSpPr>
          <p:spPr>
            <a:xfrm rot="-781259">
              <a:off x="115890" y="4861338"/>
              <a:ext cx="16887" cy="148224"/>
            </a:xfrm>
            <a:custGeom>
              <a:avLst/>
              <a:gdLst/>
              <a:ahLst/>
              <a:cxnLst/>
              <a:rect l="l" t="t" r="r" b="b"/>
              <a:pathLst>
                <a:path w="377" h="3309" extrusionOk="0">
                  <a:moveTo>
                    <a:pt x="326" y="0"/>
                  </a:moveTo>
                  <a:cubicBezTo>
                    <a:pt x="301" y="0"/>
                    <a:pt x="301" y="0"/>
                    <a:pt x="276" y="25"/>
                  </a:cubicBezTo>
                  <a:cubicBezTo>
                    <a:pt x="76" y="1103"/>
                    <a:pt x="0" y="2181"/>
                    <a:pt x="76" y="3258"/>
                  </a:cubicBezTo>
                  <a:cubicBezTo>
                    <a:pt x="76" y="3283"/>
                    <a:pt x="101" y="3308"/>
                    <a:pt x="101" y="3308"/>
                  </a:cubicBezTo>
                  <a:lnTo>
                    <a:pt x="126" y="3308"/>
                  </a:lnTo>
                  <a:cubicBezTo>
                    <a:pt x="151" y="3308"/>
                    <a:pt x="151" y="3283"/>
                    <a:pt x="151" y="3258"/>
                  </a:cubicBezTo>
                  <a:cubicBezTo>
                    <a:pt x="76" y="2181"/>
                    <a:pt x="151" y="1103"/>
                    <a:pt x="376" y="50"/>
                  </a:cubicBezTo>
                  <a:cubicBezTo>
                    <a:pt x="376" y="25"/>
                    <a:pt x="351"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
            <p:cNvSpPr/>
            <p:nvPr/>
          </p:nvSpPr>
          <p:spPr>
            <a:xfrm rot="-781259">
              <a:off x="678388" y="4814690"/>
              <a:ext cx="659058" cy="419050"/>
            </a:xfrm>
            <a:custGeom>
              <a:avLst/>
              <a:gdLst/>
              <a:ahLst/>
              <a:cxnLst/>
              <a:rect l="l" t="t" r="r" b="b"/>
              <a:pathLst>
                <a:path w="14713" h="9355" extrusionOk="0">
                  <a:moveTo>
                    <a:pt x="1790" y="0"/>
                  </a:moveTo>
                  <a:cubicBezTo>
                    <a:pt x="1186" y="0"/>
                    <a:pt x="584" y="30"/>
                    <a:pt x="0" y="107"/>
                  </a:cubicBezTo>
                  <a:cubicBezTo>
                    <a:pt x="440" y="84"/>
                    <a:pt x="879" y="72"/>
                    <a:pt x="1319" y="72"/>
                  </a:cubicBezTo>
                  <a:cubicBezTo>
                    <a:pt x="1857" y="72"/>
                    <a:pt x="2395" y="90"/>
                    <a:pt x="2933" y="132"/>
                  </a:cubicBezTo>
                  <a:cubicBezTo>
                    <a:pt x="3835" y="232"/>
                    <a:pt x="4938" y="257"/>
                    <a:pt x="5564" y="1059"/>
                  </a:cubicBezTo>
                  <a:cubicBezTo>
                    <a:pt x="5865" y="1410"/>
                    <a:pt x="6116" y="1861"/>
                    <a:pt x="6542" y="2162"/>
                  </a:cubicBezTo>
                  <a:cubicBezTo>
                    <a:pt x="6907" y="2470"/>
                    <a:pt x="7350" y="2524"/>
                    <a:pt x="7807" y="2524"/>
                  </a:cubicBezTo>
                  <a:cubicBezTo>
                    <a:pt x="8051" y="2524"/>
                    <a:pt x="8298" y="2508"/>
                    <a:pt x="8539" y="2508"/>
                  </a:cubicBezTo>
                  <a:cubicBezTo>
                    <a:pt x="8841" y="2508"/>
                    <a:pt x="9134" y="2532"/>
                    <a:pt x="9399" y="2638"/>
                  </a:cubicBezTo>
                  <a:cubicBezTo>
                    <a:pt x="9825" y="2814"/>
                    <a:pt x="10101" y="3215"/>
                    <a:pt x="10402" y="3616"/>
                  </a:cubicBezTo>
                  <a:cubicBezTo>
                    <a:pt x="11229" y="4718"/>
                    <a:pt x="11855" y="4593"/>
                    <a:pt x="13058" y="4768"/>
                  </a:cubicBezTo>
                  <a:cubicBezTo>
                    <a:pt x="14236" y="4994"/>
                    <a:pt x="14437" y="5921"/>
                    <a:pt x="13559" y="6723"/>
                  </a:cubicBezTo>
                  <a:cubicBezTo>
                    <a:pt x="12131" y="8027"/>
                    <a:pt x="10201" y="8703"/>
                    <a:pt x="8397" y="9355"/>
                  </a:cubicBezTo>
                  <a:cubicBezTo>
                    <a:pt x="10276" y="8779"/>
                    <a:pt x="12181" y="8152"/>
                    <a:pt x="13710" y="6849"/>
                  </a:cubicBezTo>
                  <a:cubicBezTo>
                    <a:pt x="14712" y="5972"/>
                    <a:pt x="14437" y="4819"/>
                    <a:pt x="13108" y="4543"/>
                  </a:cubicBezTo>
                  <a:cubicBezTo>
                    <a:pt x="11955" y="4342"/>
                    <a:pt x="11354" y="4518"/>
                    <a:pt x="10602" y="3465"/>
                  </a:cubicBezTo>
                  <a:cubicBezTo>
                    <a:pt x="10301" y="3064"/>
                    <a:pt x="9975" y="2638"/>
                    <a:pt x="9499" y="2438"/>
                  </a:cubicBezTo>
                  <a:cubicBezTo>
                    <a:pt x="9213" y="2310"/>
                    <a:pt x="8906" y="2282"/>
                    <a:pt x="8594" y="2282"/>
                  </a:cubicBezTo>
                  <a:cubicBezTo>
                    <a:pt x="8338" y="2282"/>
                    <a:pt x="8078" y="2301"/>
                    <a:pt x="7823" y="2301"/>
                  </a:cubicBezTo>
                  <a:cubicBezTo>
                    <a:pt x="7413" y="2301"/>
                    <a:pt x="7016" y="2250"/>
                    <a:pt x="6667" y="1987"/>
                  </a:cubicBezTo>
                  <a:cubicBezTo>
                    <a:pt x="6291" y="1711"/>
                    <a:pt x="6041" y="1285"/>
                    <a:pt x="5690" y="934"/>
                  </a:cubicBezTo>
                  <a:cubicBezTo>
                    <a:pt x="5038" y="107"/>
                    <a:pt x="3885" y="82"/>
                    <a:pt x="2933" y="32"/>
                  </a:cubicBezTo>
                  <a:cubicBezTo>
                    <a:pt x="2554" y="12"/>
                    <a:pt x="2172"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
            <p:cNvSpPr/>
            <p:nvPr/>
          </p:nvSpPr>
          <p:spPr>
            <a:xfrm rot="-781259">
              <a:off x="621415" y="5076971"/>
              <a:ext cx="634376" cy="22487"/>
            </a:xfrm>
            <a:custGeom>
              <a:avLst/>
              <a:gdLst/>
              <a:ahLst/>
              <a:cxnLst/>
              <a:rect l="l" t="t" r="r" b="b"/>
              <a:pathLst>
                <a:path w="14162" h="502" extrusionOk="0">
                  <a:moveTo>
                    <a:pt x="76" y="0"/>
                  </a:moveTo>
                  <a:cubicBezTo>
                    <a:pt x="51" y="0"/>
                    <a:pt x="1" y="25"/>
                    <a:pt x="1" y="50"/>
                  </a:cubicBezTo>
                  <a:cubicBezTo>
                    <a:pt x="1" y="101"/>
                    <a:pt x="26" y="126"/>
                    <a:pt x="76" y="126"/>
                  </a:cubicBezTo>
                  <a:cubicBezTo>
                    <a:pt x="2306" y="376"/>
                    <a:pt x="4687" y="502"/>
                    <a:pt x="7093" y="502"/>
                  </a:cubicBezTo>
                  <a:cubicBezTo>
                    <a:pt x="9474" y="502"/>
                    <a:pt x="11880" y="376"/>
                    <a:pt x="14111" y="126"/>
                  </a:cubicBezTo>
                  <a:cubicBezTo>
                    <a:pt x="14136" y="126"/>
                    <a:pt x="14161" y="101"/>
                    <a:pt x="14161" y="50"/>
                  </a:cubicBezTo>
                  <a:cubicBezTo>
                    <a:pt x="14161" y="25"/>
                    <a:pt x="14136" y="0"/>
                    <a:pt x="14086" y="0"/>
                  </a:cubicBezTo>
                  <a:cubicBezTo>
                    <a:pt x="11868" y="238"/>
                    <a:pt x="9481" y="357"/>
                    <a:pt x="7090" y="357"/>
                  </a:cubicBezTo>
                  <a:cubicBezTo>
                    <a:pt x="4700" y="357"/>
                    <a:pt x="2306" y="238"/>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
            <p:cNvSpPr/>
            <p:nvPr/>
          </p:nvSpPr>
          <p:spPr>
            <a:xfrm rot="-781259">
              <a:off x="683792" y="4944093"/>
              <a:ext cx="197677" cy="180118"/>
            </a:xfrm>
            <a:custGeom>
              <a:avLst/>
              <a:gdLst/>
              <a:ahLst/>
              <a:cxnLst/>
              <a:rect l="l" t="t" r="r" b="b"/>
              <a:pathLst>
                <a:path w="4413" h="4021" extrusionOk="0">
                  <a:moveTo>
                    <a:pt x="4350" y="1"/>
                  </a:moveTo>
                  <a:cubicBezTo>
                    <a:pt x="4339" y="1"/>
                    <a:pt x="4326" y="4"/>
                    <a:pt x="4312" y="11"/>
                  </a:cubicBezTo>
                  <a:cubicBezTo>
                    <a:pt x="2507" y="788"/>
                    <a:pt x="978" y="2191"/>
                    <a:pt x="1" y="3896"/>
                  </a:cubicBezTo>
                  <a:cubicBezTo>
                    <a:pt x="1" y="3946"/>
                    <a:pt x="1" y="3971"/>
                    <a:pt x="26" y="3996"/>
                  </a:cubicBezTo>
                  <a:cubicBezTo>
                    <a:pt x="51" y="3996"/>
                    <a:pt x="51" y="4021"/>
                    <a:pt x="76" y="4021"/>
                  </a:cubicBezTo>
                  <a:cubicBezTo>
                    <a:pt x="101" y="4021"/>
                    <a:pt x="126" y="3996"/>
                    <a:pt x="126" y="3971"/>
                  </a:cubicBezTo>
                  <a:cubicBezTo>
                    <a:pt x="1079" y="2267"/>
                    <a:pt x="2582" y="913"/>
                    <a:pt x="4362" y="136"/>
                  </a:cubicBezTo>
                  <a:cubicBezTo>
                    <a:pt x="4412" y="111"/>
                    <a:pt x="4412" y="61"/>
                    <a:pt x="4412" y="36"/>
                  </a:cubicBezTo>
                  <a:cubicBezTo>
                    <a:pt x="4394" y="18"/>
                    <a:pt x="4377"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
            <p:cNvSpPr/>
            <p:nvPr/>
          </p:nvSpPr>
          <p:spPr>
            <a:xfrm rot="-781259">
              <a:off x="867590" y="4985995"/>
              <a:ext cx="104460" cy="112030"/>
            </a:xfrm>
            <a:custGeom>
              <a:avLst/>
              <a:gdLst/>
              <a:ahLst/>
              <a:cxnLst/>
              <a:rect l="l" t="t" r="r" b="b"/>
              <a:pathLst>
                <a:path w="2332" h="2501" extrusionOk="0">
                  <a:moveTo>
                    <a:pt x="2257" y="0"/>
                  </a:moveTo>
                  <a:cubicBezTo>
                    <a:pt x="2238" y="0"/>
                    <a:pt x="2219" y="7"/>
                    <a:pt x="2207" y="19"/>
                  </a:cubicBezTo>
                  <a:cubicBezTo>
                    <a:pt x="1304" y="621"/>
                    <a:pt x="552" y="1448"/>
                    <a:pt x="26" y="2400"/>
                  </a:cubicBezTo>
                  <a:cubicBezTo>
                    <a:pt x="1" y="2425"/>
                    <a:pt x="26" y="2475"/>
                    <a:pt x="51" y="2500"/>
                  </a:cubicBezTo>
                  <a:lnTo>
                    <a:pt x="76" y="2500"/>
                  </a:lnTo>
                  <a:cubicBezTo>
                    <a:pt x="101" y="2500"/>
                    <a:pt x="126" y="2475"/>
                    <a:pt x="151" y="2450"/>
                  </a:cubicBezTo>
                  <a:cubicBezTo>
                    <a:pt x="653" y="1523"/>
                    <a:pt x="1379" y="721"/>
                    <a:pt x="2282" y="119"/>
                  </a:cubicBezTo>
                  <a:cubicBezTo>
                    <a:pt x="2307" y="94"/>
                    <a:pt x="2332" y="69"/>
                    <a:pt x="2307" y="19"/>
                  </a:cubicBezTo>
                  <a:cubicBezTo>
                    <a:pt x="2294" y="7"/>
                    <a:pt x="2275"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
            <p:cNvSpPr/>
            <p:nvPr/>
          </p:nvSpPr>
          <p:spPr>
            <a:xfrm rot="-781259">
              <a:off x="1018094" y="4998427"/>
              <a:ext cx="59532" cy="68266"/>
            </a:xfrm>
            <a:custGeom>
              <a:avLst/>
              <a:gdLst/>
              <a:ahLst/>
              <a:cxnLst/>
              <a:rect l="l" t="t" r="r" b="b"/>
              <a:pathLst>
                <a:path w="1329" h="1524" extrusionOk="0">
                  <a:moveTo>
                    <a:pt x="1266" y="1"/>
                  </a:moveTo>
                  <a:cubicBezTo>
                    <a:pt x="1253" y="1"/>
                    <a:pt x="1241" y="7"/>
                    <a:pt x="1228" y="19"/>
                  </a:cubicBezTo>
                  <a:cubicBezTo>
                    <a:pt x="727" y="420"/>
                    <a:pt x="301" y="897"/>
                    <a:pt x="0" y="1423"/>
                  </a:cubicBezTo>
                  <a:cubicBezTo>
                    <a:pt x="0" y="1448"/>
                    <a:pt x="0" y="1498"/>
                    <a:pt x="25" y="1498"/>
                  </a:cubicBezTo>
                  <a:cubicBezTo>
                    <a:pt x="50" y="1523"/>
                    <a:pt x="50" y="1523"/>
                    <a:pt x="76" y="1523"/>
                  </a:cubicBezTo>
                  <a:cubicBezTo>
                    <a:pt x="101" y="1523"/>
                    <a:pt x="101" y="1498"/>
                    <a:pt x="126" y="1473"/>
                  </a:cubicBezTo>
                  <a:cubicBezTo>
                    <a:pt x="426" y="972"/>
                    <a:pt x="827" y="521"/>
                    <a:pt x="1304" y="120"/>
                  </a:cubicBezTo>
                  <a:cubicBezTo>
                    <a:pt x="1329" y="95"/>
                    <a:pt x="1329" y="44"/>
                    <a:pt x="1304" y="19"/>
                  </a:cubicBezTo>
                  <a:cubicBezTo>
                    <a:pt x="1291" y="7"/>
                    <a:pt x="1279" y="1"/>
                    <a:pt x="1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
            <p:cNvSpPr/>
            <p:nvPr/>
          </p:nvSpPr>
          <p:spPr>
            <a:xfrm rot="-781259">
              <a:off x="944327" y="5069951"/>
              <a:ext cx="198752" cy="88469"/>
            </a:xfrm>
            <a:custGeom>
              <a:avLst/>
              <a:gdLst/>
              <a:ahLst/>
              <a:cxnLst/>
              <a:rect l="l" t="t" r="r" b="b"/>
              <a:pathLst>
                <a:path w="4437" h="1975" extrusionOk="0">
                  <a:moveTo>
                    <a:pt x="75" y="0"/>
                  </a:moveTo>
                  <a:cubicBezTo>
                    <a:pt x="57" y="0"/>
                    <a:pt x="38" y="7"/>
                    <a:pt x="25" y="19"/>
                  </a:cubicBezTo>
                  <a:cubicBezTo>
                    <a:pt x="0" y="44"/>
                    <a:pt x="0" y="94"/>
                    <a:pt x="25" y="119"/>
                  </a:cubicBezTo>
                  <a:cubicBezTo>
                    <a:pt x="1253" y="1197"/>
                    <a:pt x="2882" y="1899"/>
                    <a:pt x="4361" y="1974"/>
                  </a:cubicBezTo>
                  <a:cubicBezTo>
                    <a:pt x="4411" y="1974"/>
                    <a:pt x="4436" y="1949"/>
                    <a:pt x="4436" y="1924"/>
                  </a:cubicBezTo>
                  <a:cubicBezTo>
                    <a:pt x="4436" y="1874"/>
                    <a:pt x="4411" y="1849"/>
                    <a:pt x="4361" y="1849"/>
                  </a:cubicBezTo>
                  <a:cubicBezTo>
                    <a:pt x="2933" y="1774"/>
                    <a:pt x="1329" y="1097"/>
                    <a:pt x="125" y="19"/>
                  </a:cubicBezTo>
                  <a:cubicBezTo>
                    <a:pt x="113" y="7"/>
                    <a:pt x="94"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
            <p:cNvSpPr/>
            <p:nvPr/>
          </p:nvSpPr>
          <p:spPr>
            <a:xfrm rot="-781259">
              <a:off x="1105679" y="5038162"/>
              <a:ext cx="103340" cy="43854"/>
            </a:xfrm>
            <a:custGeom>
              <a:avLst/>
              <a:gdLst/>
              <a:ahLst/>
              <a:cxnLst/>
              <a:rect l="l" t="t" r="r" b="b"/>
              <a:pathLst>
                <a:path w="2307" h="979" extrusionOk="0">
                  <a:moveTo>
                    <a:pt x="126" y="1"/>
                  </a:moveTo>
                  <a:cubicBezTo>
                    <a:pt x="101" y="1"/>
                    <a:pt x="51" y="1"/>
                    <a:pt x="26" y="26"/>
                  </a:cubicBezTo>
                  <a:cubicBezTo>
                    <a:pt x="1" y="76"/>
                    <a:pt x="26" y="101"/>
                    <a:pt x="51" y="126"/>
                  </a:cubicBezTo>
                  <a:cubicBezTo>
                    <a:pt x="577" y="477"/>
                    <a:pt x="1454" y="903"/>
                    <a:pt x="2231" y="978"/>
                  </a:cubicBezTo>
                  <a:cubicBezTo>
                    <a:pt x="2256" y="978"/>
                    <a:pt x="2281" y="953"/>
                    <a:pt x="2306" y="928"/>
                  </a:cubicBezTo>
                  <a:cubicBezTo>
                    <a:pt x="2306" y="878"/>
                    <a:pt x="2281" y="853"/>
                    <a:pt x="2231" y="853"/>
                  </a:cubicBezTo>
                  <a:cubicBezTo>
                    <a:pt x="1504" y="778"/>
                    <a:pt x="627" y="352"/>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
            <p:cNvSpPr/>
            <p:nvPr/>
          </p:nvSpPr>
          <p:spPr>
            <a:xfrm rot="-781259">
              <a:off x="796835" y="5108556"/>
              <a:ext cx="152748" cy="106342"/>
            </a:xfrm>
            <a:custGeom>
              <a:avLst/>
              <a:gdLst/>
              <a:ahLst/>
              <a:cxnLst/>
              <a:rect l="l" t="t" r="r" b="b"/>
              <a:pathLst>
                <a:path w="3410" h="2374" extrusionOk="0">
                  <a:moveTo>
                    <a:pt x="91" y="1"/>
                  </a:moveTo>
                  <a:cubicBezTo>
                    <a:pt x="76" y="1"/>
                    <a:pt x="61" y="7"/>
                    <a:pt x="51" y="17"/>
                  </a:cubicBezTo>
                  <a:cubicBezTo>
                    <a:pt x="26" y="17"/>
                    <a:pt x="1" y="67"/>
                    <a:pt x="26" y="92"/>
                  </a:cubicBezTo>
                  <a:cubicBezTo>
                    <a:pt x="577" y="995"/>
                    <a:pt x="1580" y="1546"/>
                    <a:pt x="2382" y="1972"/>
                  </a:cubicBezTo>
                  <a:cubicBezTo>
                    <a:pt x="2682" y="2122"/>
                    <a:pt x="2983" y="2273"/>
                    <a:pt x="3334" y="2373"/>
                  </a:cubicBezTo>
                  <a:cubicBezTo>
                    <a:pt x="3384" y="2373"/>
                    <a:pt x="3409" y="2348"/>
                    <a:pt x="3409" y="2323"/>
                  </a:cubicBezTo>
                  <a:cubicBezTo>
                    <a:pt x="3409" y="2273"/>
                    <a:pt x="3409" y="2248"/>
                    <a:pt x="3359" y="2248"/>
                  </a:cubicBezTo>
                  <a:cubicBezTo>
                    <a:pt x="3033" y="2147"/>
                    <a:pt x="2732" y="1997"/>
                    <a:pt x="2457" y="1847"/>
                  </a:cubicBezTo>
                  <a:cubicBezTo>
                    <a:pt x="1655" y="1421"/>
                    <a:pt x="652" y="894"/>
                    <a:pt x="151" y="42"/>
                  </a:cubicBezTo>
                  <a:cubicBezTo>
                    <a:pt x="136" y="13"/>
                    <a:pt x="113"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
            <p:cNvSpPr/>
            <p:nvPr/>
          </p:nvSpPr>
          <p:spPr>
            <a:xfrm rot="-781259">
              <a:off x="544131" y="4969827"/>
              <a:ext cx="150464" cy="171517"/>
            </a:xfrm>
            <a:custGeom>
              <a:avLst/>
              <a:gdLst/>
              <a:ahLst/>
              <a:cxnLst/>
              <a:rect l="l" t="t" r="r" b="b"/>
              <a:pathLst>
                <a:path w="3359" h="3829" extrusionOk="0">
                  <a:moveTo>
                    <a:pt x="3293" y="1"/>
                  </a:moveTo>
                  <a:cubicBezTo>
                    <a:pt x="3277" y="1"/>
                    <a:pt x="3258" y="7"/>
                    <a:pt x="3233" y="19"/>
                  </a:cubicBezTo>
                  <a:cubicBezTo>
                    <a:pt x="1880" y="972"/>
                    <a:pt x="777" y="2250"/>
                    <a:pt x="0" y="3729"/>
                  </a:cubicBezTo>
                  <a:cubicBezTo>
                    <a:pt x="0" y="3754"/>
                    <a:pt x="0" y="3804"/>
                    <a:pt x="25" y="3829"/>
                  </a:cubicBezTo>
                  <a:lnTo>
                    <a:pt x="75" y="3829"/>
                  </a:lnTo>
                  <a:cubicBezTo>
                    <a:pt x="100" y="3829"/>
                    <a:pt x="125" y="3804"/>
                    <a:pt x="125" y="3804"/>
                  </a:cubicBezTo>
                  <a:cubicBezTo>
                    <a:pt x="877" y="2325"/>
                    <a:pt x="1980" y="1072"/>
                    <a:pt x="3333" y="120"/>
                  </a:cubicBezTo>
                  <a:cubicBezTo>
                    <a:pt x="3359" y="95"/>
                    <a:pt x="3359" y="44"/>
                    <a:pt x="3333" y="19"/>
                  </a:cubicBezTo>
                  <a:cubicBezTo>
                    <a:pt x="3321" y="7"/>
                    <a:pt x="3308" y="1"/>
                    <a:pt x="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
            <p:cNvSpPr/>
            <p:nvPr/>
          </p:nvSpPr>
          <p:spPr>
            <a:xfrm rot="-781259">
              <a:off x="501556" y="4980619"/>
              <a:ext cx="83093" cy="88424"/>
            </a:xfrm>
            <a:custGeom>
              <a:avLst/>
              <a:gdLst/>
              <a:ahLst/>
              <a:cxnLst/>
              <a:rect l="l" t="t" r="r" b="b"/>
              <a:pathLst>
                <a:path w="1855" h="1974" extrusionOk="0">
                  <a:moveTo>
                    <a:pt x="1805" y="0"/>
                  </a:moveTo>
                  <a:cubicBezTo>
                    <a:pt x="1792" y="0"/>
                    <a:pt x="1780" y="6"/>
                    <a:pt x="1780" y="19"/>
                  </a:cubicBezTo>
                  <a:cubicBezTo>
                    <a:pt x="1128" y="570"/>
                    <a:pt x="527" y="1222"/>
                    <a:pt x="0" y="1899"/>
                  </a:cubicBezTo>
                  <a:cubicBezTo>
                    <a:pt x="0" y="1924"/>
                    <a:pt x="0" y="1949"/>
                    <a:pt x="25" y="1949"/>
                  </a:cubicBezTo>
                  <a:cubicBezTo>
                    <a:pt x="25" y="1949"/>
                    <a:pt x="25" y="1974"/>
                    <a:pt x="50" y="1974"/>
                  </a:cubicBezTo>
                  <a:cubicBezTo>
                    <a:pt x="50" y="1974"/>
                    <a:pt x="75" y="1949"/>
                    <a:pt x="75" y="1949"/>
                  </a:cubicBezTo>
                  <a:cubicBezTo>
                    <a:pt x="602" y="1272"/>
                    <a:pt x="1178" y="646"/>
                    <a:pt x="1830" y="69"/>
                  </a:cubicBezTo>
                  <a:cubicBezTo>
                    <a:pt x="1855" y="69"/>
                    <a:pt x="1855" y="44"/>
                    <a:pt x="1830" y="19"/>
                  </a:cubicBezTo>
                  <a:cubicBezTo>
                    <a:pt x="1830" y="6"/>
                    <a:pt x="1817" y="0"/>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
            <p:cNvSpPr/>
            <p:nvPr/>
          </p:nvSpPr>
          <p:spPr>
            <a:xfrm rot="-781259">
              <a:off x="502458" y="4957074"/>
              <a:ext cx="121303" cy="138952"/>
            </a:xfrm>
            <a:custGeom>
              <a:avLst/>
              <a:gdLst/>
              <a:ahLst/>
              <a:cxnLst/>
              <a:rect l="l" t="t" r="r" b="b"/>
              <a:pathLst>
                <a:path w="2708" h="3102" extrusionOk="0">
                  <a:moveTo>
                    <a:pt x="2669" y="0"/>
                  </a:moveTo>
                  <a:cubicBezTo>
                    <a:pt x="2657" y="0"/>
                    <a:pt x="2644" y="6"/>
                    <a:pt x="2632" y="19"/>
                  </a:cubicBezTo>
                  <a:cubicBezTo>
                    <a:pt x="1604" y="871"/>
                    <a:pt x="702" y="1874"/>
                    <a:pt x="25" y="3026"/>
                  </a:cubicBezTo>
                  <a:cubicBezTo>
                    <a:pt x="0" y="3052"/>
                    <a:pt x="0" y="3077"/>
                    <a:pt x="25" y="3102"/>
                  </a:cubicBezTo>
                  <a:lnTo>
                    <a:pt x="50" y="3102"/>
                  </a:lnTo>
                  <a:cubicBezTo>
                    <a:pt x="75" y="3102"/>
                    <a:pt x="75" y="3102"/>
                    <a:pt x="101" y="3077"/>
                  </a:cubicBezTo>
                  <a:cubicBezTo>
                    <a:pt x="777" y="1924"/>
                    <a:pt x="1654" y="921"/>
                    <a:pt x="2682" y="69"/>
                  </a:cubicBezTo>
                  <a:cubicBezTo>
                    <a:pt x="2707" y="69"/>
                    <a:pt x="2707" y="44"/>
                    <a:pt x="2707" y="19"/>
                  </a:cubicBezTo>
                  <a:cubicBezTo>
                    <a:pt x="2695" y="6"/>
                    <a:pt x="2682"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
            <p:cNvSpPr/>
            <p:nvPr/>
          </p:nvSpPr>
          <p:spPr>
            <a:xfrm rot="-781259">
              <a:off x="509635" y="4965536"/>
              <a:ext cx="135861" cy="162558"/>
            </a:xfrm>
            <a:custGeom>
              <a:avLst/>
              <a:gdLst/>
              <a:ahLst/>
              <a:cxnLst/>
              <a:rect l="l" t="t" r="r" b="b"/>
              <a:pathLst>
                <a:path w="3033" h="3629" extrusionOk="0">
                  <a:moveTo>
                    <a:pt x="2995" y="1"/>
                  </a:moveTo>
                  <a:cubicBezTo>
                    <a:pt x="2983" y="1"/>
                    <a:pt x="2970" y="7"/>
                    <a:pt x="2958" y="20"/>
                  </a:cubicBezTo>
                  <a:cubicBezTo>
                    <a:pt x="1780" y="997"/>
                    <a:pt x="752" y="2225"/>
                    <a:pt x="0" y="3578"/>
                  </a:cubicBezTo>
                  <a:cubicBezTo>
                    <a:pt x="0" y="3578"/>
                    <a:pt x="0" y="3604"/>
                    <a:pt x="25" y="3629"/>
                  </a:cubicBezTo>
                  <a:lnTo>
                    <a:pt x="51" y="3629"/>
                  </a:lnTo>
                  <a:cubicBezTo>
                    <a:pt x="76" y="3629"/>
                    <a:pt x="76" y="3629"/>
                    <a:pt x="76" y="3604"/>
                  </a:cubicBezTo>
                  <a:cubicBezTo>
                    <a:pt x="827" y="2275"/>
                    <a:pt x="1830" y="1047"/>
                    <a:pt x="3008" y="70"/>
                  </a:cubicBezTo>
                  <a:cubicBezTo>
                    <a:pt x="3033" y="70"/>
                    <a:pt x="3033" y="45"/>
                    <a:pt x="3033" y="20"/>
                  </a:cubicBezTo>
                  <a:cubicBezTo>
                    <a:pt x="3020" y="7"/>
                    <a:pt x="3008" y="1"/>
                    <a:pt x="2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
            <p:cNvSpPr/>
            <p:nvPr/>
          </p:nvSpPr>
          <p:spPr>
            <a:xfrm rot="-781259">
              <a:off x="525392" y="4964404"/>
              <a:ext cx="144865" cy="170442"/>
            </a:xfrm>
            <a:custGeom>
              <a:avLst/>
              <a:gdLst/>
              <a:ahLst/>
              <a:cxnLst/>
              <a:rect l="l" t="t" r="r" b="b"/>
              <a:pathLst>
                <a:path w="3234" h="3805" extrusionOk="0">
                  <a:moveTo>
                    <a:pt x="3193" y="1"/>
                  </a:moveTo>
                  <a:cubicBezTo>
                    <a:pt x="3183" y="1"/>
                    <a:pt x="3171" y="7"/>
                    <a:pt x="3158" y="20"/>
                  </a:cubicBezTo>
                  <a:cubicBezTo>
                    <a:pt x="1855" y="997"/>
                    <a:pt x="752" y="2275"/>
                    <a:pt x="0" y="3729"/>
                  </a:cubicBezTo>
                  <a:cubicBezTo>
                    <a:pt x="0" y="3754"/>
                    <a:pt x="0" y="3779"/>
                    <a:pt x="25" y="3804"/>
                  </a:cubicBezTo>
                  <a:lnTo>
                    <a:pt x="50" y="3804"/>
                  </a:lnTo>
                  <a:cubicBezTo>
                    <a:pt x="50" y="3804"/>
                    <a:pt x="75" y="3779"/>
                    <a:pt x="75" y="3779"/>
                  </a:cubicBezTo>
                  <a:cubicBezTo>
                    <a:pt x="827" y="2326"/>
                    <a:pt x="1905" y="1047"/>
                    <a:pt x="3208" y="95"/>
                  </a:cubicBezTo>
                  <a:cubicBezTo>
                    <a:pt x="3233" y="70"/>
                    <a:pt x="3233" y="45"/>
                    <a:pt x="3208" y="20"/>
                  </a:cubicBezTo>
                  <a:cubicBezTo>
                    <a:pt x="3208" y="7"/>
                    <a:pt x="3202"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
            <p:cNvSpPr/>
            <p:nvPr/>
          </p:nvSpPr>
          <p:spPr>
            <a:xfrm rot="-781259">
              <a:off x="594850" y="4968184"/>
              <a:ext cx="115659" cy="129142"/>
            </a:xfrm>
            <a:custGeom>
              <a:avLst/>
              <a:gdLst/>
              <a:ahLst/>
              <a:cxnLst/>
              <a:rect l="l" t="t" r="r" b="b"/>
              <a:pathLst>
                <a:path w="2582" h="2883" extrusionOk="0">
                  <a:moveTo>
                    <a:pt x="2506" y="1"/>
                  </a:moveTo>
                  <a:cubicBezTo>
                    <a:pt x="1504" y="778"/>
                    <a:pt x="652" y="1730"/>
                    <a:pt x="25" y="2808"/>
                  </a:cubicBezTo>
                  <a:cubicBezTo>
                    <a:pt x="0" y="2833"/>
                    <a:pt x="0" y="2858"/>
                    <a:pt x="25" y="2858"/>
                  </a:cubicBezTo>
                  <a:cubicBezTo>
                    <a:pt x="25" y="2858"/>
                    <a:pt x="50" y="2883"/>
                    <a:pt x="50" y="2883"/>
                  </a:cubicBezTo>
                  <a:cubicBezTo>
                    <a:pt x="75" y="2883"/>
                    <a:pt x="75" y="2858"/>
                    <a:pt x="75" y="2858"/>
                  </a:cubicBezTo>
                  <a:cubicBezTo>
                    <a:pt x="727" y="1780"/>
                    <a:pt x="1579" y="828"/>
                    <a:pt x="2557" y="76"/>
                  </a:cubicBezTo>
                  <a:cubicBezTo>
                    <a:pt x="2582" y="76"/>
                    <a:pt x="2582" y="51"/>
                    <a:pt x="2557" y="26"/>
                  </a:cubicBezTo>
                  <a:cubicBezTo>
                    <a:pt x="2557" y="1"/>
                    <a:pt x="250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
            <p:cNvSpPr/>
            <p:nvPr/>
          </p:nvSpPr>
          <p:spPr>
            <a:xfrm rot="-781259">
              <a:off x="625226" y="4988918"/>
              <a:ext cx="80898" cy="95501"/>
            </a:xfrm>
            <a:custGeom>
              <a:avLst/>
              <a:gdLst/>
              <a:ahLst/>
              <a:cxnLst/>
              <a:rect l="l" t="t" r="r" b="b"/>
              <a:pathLst>
                <a:path w="1806" h="2132" extrusionOk="0">
                  <a:moveTo>
                    <a:pt x="1730" y="1"/>
                  </a:moveTo>
                  <a:cubicBezTo>
                    <a:pt x="1104" y="577"/>
                    <a:pt x="402" y="1254"/>
                    <a:pt x="1" y="2056"/>
                  </a:cubicBezTo>
                  <a:cubicBezTo>
                    <a:pt x="1" y="2081"/>
                    <a:pt x="1" y="2106"/>
                    <a:pt x="26" y="2131"/>
                  </a:cubicBezTo>
                  <a:lnTo>
                    <a:pt x="51" y="2131"/>
                  </a:lnTo>
                  <a:cubicBezTo>
                    <a:pt x="51" y="2131"/>
                    <a:pt x="76" y="2106"/>
                    <a:pt x="76" y="2106"/>
                  </a:cubicBezTo>
                  <a:cubicBezTo>
                    <a:pt x="477" y="1304"/>
                    <a:pt x="1179" y="653"/>
                    <a:pt x="1780" y="76"/>
                  </a:cubicBezTo>
                  <a:cubicBezTo>
                    <a:pt x="1805" y="51"/>
                    <a:pt x="1805" y="26"/>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
            <p:cNvSpPr/>
            <p:nvPr/>
          </p:nvSpPr>
          <p:spPr>
            <a:xfrm rot="-781259">
              <a:off x="651843" y="5005488"/>
              <a:ext cx="61771" cy="75254"/>
            </a:xfrm>
            <a:custGeom>
              <a:avLst/>
              <a:gdLst/>
              <a:ahLst/>
              <a:cxnLst/>
              <a:rect l="l" t="t" r="r" b="b"/>
              <a:pathLst>
                <a:path w="1379" h="1680" extrusionOk="0">
                  <a:moveTo>
                    <a:pt x="1303" y="0"/>
                  </a:moveTo>
                  <a:cubicBezTo>
                    <a:pt x="802" y="476"/>
                    <a:pt x="351" y="1003"/>
                    <a:pt x="25" y="1604"/>
                  </a:cubicBezTo>
                  <a:cubicBezTo>
                    <a:pt x="0" y="1629"/>
                    <a:pt x="0" y="1654"/>
                    <a:pt x="25" y="1679"/>
                  </a:cubicBezTo>
                  <a:lnTo>
                    <a:pt x="50" y="1679"/>
                  </a:lnTo>
                  <a:cubicBezTo>
                    <a:pt x="75" y="1679"/>
                    <a:pt x="75" y="1654"/>
                    <a:pt x="100" y="1654"/>
                  </a:cubicBezTo>
                  <a:cubicBezTo>
                    <a:pt x="426" y="1053"/>
                    <a:pt x="852" y="526"/>
                    <a:pt x="1379" y="75"/>
                  </a:cubicBezTo>
                  <a:cubicBezTo>
                    <a:pt x="1379" y="50"/>
                    <a:pt x="1379" y="25"/>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
            <p:cNvSpPr/>
            <p:nvPr/>
          </p:nvSpPr>
          <p:spPr>
            <a:xfrm rot="-781259">
              <a:off x="676427" y="5025393"/>
              <a:ext cx="39329" cy="51424"/>
            </a:xfrm>
            <a:custGeom>
              <a:avLst/>
              <a:gdLst/>
              <a:ahLst/>
              <a:cxnLst/>
              <a:rect l="l" t="t" r="r" b="b"/>
              <a:pathLst>
                <a:path w="878" h="1148" extrusionOk="0">
                  <a:moveTo>
                    <a:pt x="828" y="1"/>
                  </a:moveTo>
                  <a:cubicBezTo>
                    <a:pt x="815" y="1"/>
                    <a:pt x="802" y="7"/>
                    <a:pt x="802" y="19"/>
                  </a:cubicBezTo>
                  <a:lnTo>
                    <a:pt x="0" y="1097"/>
                  </a:lnTo>
                  <a:cubicBezTo>
                    <a:pt x="0" y="1122"/>
                    <a:pt x="0" y="1147"/>
                    <a:pt x="26" y="1147"/>
                  </a:cubicBezTo>
                  <a:lnTo>
                    <a:pt x="76" y="1147"/>
                  </a:lnTo>
                  <a:lnTo>
                    <a:pt x="878" y="70"/>
                  </a:lnTo>
                  <a:cubicBezTo>
                    <a:pt x="878" y="44"/>
                    <a:pt x="878" y="19"/>
                    <a:pt x="853" y="19"/>
                  </a:cubicBezTo>
                  <a:cubicBezTo>
                    <a:pt x="853" y="7"/>
                    <a:pt x="840"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
            <p:cNvSpPr/>
            <p:nvPr/>
          </p:nvSpPr>
          <p:spPr>
            <a:xfrm rot="-781259">
              <a:off x="756042" y="5056139"/>
              <a:ext cx="42689" cy="50259"/>
            </a:xfrm>
            <a:custGeom>
              <a:avLst/>
              <a:gdLst/>
              <a:ahLst/>
              <a:cxnLst/>
              <a:rect l="l" t="t" r="r" b="b"/>
              <a:pathLst>
                <a:path w="953" h="1122" extrusionOk="0">
                  <a:moveTo>
                    <a:pt x="912" y="0"/>
                  </a:moveTo>
                  <a:cubicBezTo>
                    <a:pt x="903" y="0"/>
                    <a:pt x="890" y="7"/>
                    <a:pt x="878" y="19"/>
                  </a:cubicBezTo>
                  <a:cubicBezTo>
                    <a:pt x="552" y="320"/>
                    <a:pt x="251" y="671"/>
                    <a:pt x="0" y="1047"/>
                  </a:cubicBezTo>
                  <a:cubicBezTo>
                    <a:pt x="0" y="1072"/>
                    <a:pt x="0" y="1097"/>
                    <a:pt x="26" y="1122"/>
                  </a:cubicBezTo>
                  <a:lnTo>
                    <a:pt x="51" y="1122"/>
                  </a:lnTo>
                  <a:cubicBezTo>
                    <a:pt x="51" y="1122"/>
                    <a:pt x="76" y="1122"/>
                    <a:pt x="76" y="1097"/>
                  </a:cubicBezTo>
                  <a:cubicBezTo>
                    <a:pt x="326" y="721"/>
                    <a:pt x="627" y="395"/>
                    <a:pt x="928" y="69"/>
                  </a:cubicBezTo>
                  <a:cubicBezTo>
                    <a:pt x="953" y="44"/>
                    <a:pt x="953" y="19"/>
                    <a:pt x="928" y="19"/>
                  </a:cubicBezTo>
                  <a:cubicBezTo>
                    <a:pt x="928" y="7"/>
                    <a:pt x="922"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
            <p:cNvSpPr/>
            <p:nvPr/>
          </p:nvSpPr>
          <p:spPr>
            <a:xfrm rot="-781259">
              <a:off x="771411" y="5058062"/>
              <a:ext cx="46049" cy="59263"/>
            </a:xfrm>
            <a:custGeom>
              <a:avLst/>
              <a:gdLst/>
              <a:ahLst/>
              <a:cxnLst/>
              <a:rect l="l" t="t" r="r" b="b"/>
              <a:pathLst>
                <a:path w="1028" h="1323" extrusionOk="0">
                  <a:moveTo>
                    <a:pt x="978" y="1"/>
                  </a:moveTo>
                  <a:cubicBezTo>
                    <a:pt x="965" y="1"/>
                    <a:pt x="953" y="7"/>
                    <a:pt x="953" y="19"/>
                  </a:cubicBezTo>
                  <a:cubicBezTo>
                    <a:pt x="552" y="345"/>
                    <a:pt x="226" y="771"/>
                    <a:pt x="25" y="1248"/>
                  </a:cubicBezTo>
                  <a:cubicBezTo>
                    <a:pt x="0" y="1273"/>
                    <a:pt x="25" y="1298"/>
                    <a:pt x="50" y="1323"/>
                  </a:cubicBezTo>
                  <a:cubicBezTo>
                    <a:pt x="75" y="1323"/>
                    <a:pt x="75" y="1298"/>
                    <a:pt x="100" y="1298"/>
                  </a:cubicBezTo>
                  <a:cubicBezTo>
                    <a:pt x="301" y="821"/>
                    <a:pt x="627" y="420"/>
                    <a:pt x="1003" y="70"/>
                  </a:cubicBezTo>
                  <a:cubicBezTo>
                    <a:pt x="1028" y="70"/>
                    <a:pt x="1028" y="44"/>
                    <a:pt x="1003" y="19"/>
                  </a:cubicBezTo>
                  <a:cubicBezTo>
                    <a:pt x="1003" y="7"/>
                    <a:pt x="990"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
            <p:cNvSpPr/>
            <p:nvPr/>
          </p:nvSpPr>
          <p:spPr>
            <a:xfrm rot="-781259">
              <a:off x="792765" y="5068165"/>
              <a:ext cx="41569" cy="44929"/>
            </a:xfrm>
            <a:custGeom>
              <a:avLst/>
              <a:gdLst/>
              <a:ahLst/>
              <a:cxnLst/>
              <a:rect l="l" t="t" r="r" b="b"/>
              <a:pathLst>
                <a:path w="928" h="1003" extrusionOk="0">
                  <a:moveTo>
                    <a:pt x="852" y="0"/>
                  </a:moveTo>
                  <a:cubicBezTo>
                    <a:pt x="527" y="276"/>
                    <a:pt x="251" y="602"/>
                    <a:pt x="0" y="953"/>
                  </a:cubicBezTo>
                  <a:cubicBezTo>
                    <a:pt x="0" y="953"/>
                    <a:pt x="0" y="978"/>
                    <a:pt x="25" y="1003"/>
                  </a:cubicBezTo>
                  <a:lnTo>
                    <a:pt x="76" y="1003"/>
                  </a:lnTo>
                  <a:cubicBezTo>
                    <a:pt x="326" y="652"/>
                    <a:pt x="602" y="351"/>
                    <a:pt x="903" y="75"/>
                  </a:cubicBezTo>
                  <a:cubicBezTo>
                    <a:pt x="928" y="50"/>
                    <a:pt x="928" y="25"/>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
            <p:cNvSpPr/>
            <p:nvPr/>
          </p:nvSpPr>
          <p:spPr>
            <a:xfrm rot="-781259">
              <a:off x="815434" y="5078853"/>
              <a:ext cx="31490" cy="31490"/>
            </a:xfrm>
            <a:custGeom>
              <a:avLst/>
              <a:gdLst/>
              <a:ahLst/>
              <a:cxnLst/>
              <a:rect l="l" t="t" r="r" b="b"/>
              <a:pathLst>
                <a:path w="703" h="703" extrusionOk="0">
                  <a:moveTo>
                    <a:pt x="627" y="1"/>
                  </a:moveTo>
                  <a:cubicBezTo>
                    <a:pt x="376" y="176"/>
                    <a:pt x="176" y="377"/>
                    <a:pt x="26" y="653"/>
                  </a:cubicBezTo>
                  <a:cubicBezTo>
                    <a:pt x="1" y="653"/>
                    <a:pt x="26" y="678"/>
                    <a:pt x="26" y="703"/>
                  </a:cubicBezTo>
                  <a:lnTo>
                    <a:pt x="51" y="703"/>
                  </a:lnTo>
                  <a:cubicBezTo>
                    <a:pt x="76" y="703"/>
                    <a:pt x="101" y="703"/>
                    <a:pt x="101" y="678"/>
                  </a:cubicBezTo>
                  <a:cubicBezTo>
                    <a:pt x="226" y="452"/>
                    <a:pt x="427" y="227"/>
                    <a:pt x="677" y="76"/>
                  </a:cubicBezTo>
                  <a:cubicBezTo>
                    <a:pt x="702" y="76"/>
                    <a:pt x="702" y="51"/>
                    <a:pt x="677" y="26"/>
                  </a:cubicBezTo>
                  <a:cubicBezTo>
                    <a:pt x="677" y="1"/>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
            <p:cNvSpPr/>
            <p:nvPr/>
          </p:nvSpPr>
          <p:spPr>
            <a:xfrm rot="-781259">
              <a:off x="923035" y="5146027"/>
              <a:ext cx="121303" cy="60024"/>
            </a:xfrm>
            <a:custGeom>
              <a:avLst/>
              <a:gdLst/>
              <a:ahLst/>
              <a:cxnLst/>
              <a:rect l="l" t="t" r="r" b="b"/>
              <a:pathLst>
                <a:path w="2708" h="1340" extrusionOk="0">
                  <a:moveTo>
                    <a:pt x="68" y="0"/>
                  </a:moveTo>
                  <a:cubicBezTo>
                    <a:pt x="59" y="0"/>
                    <a:pt x="42" y="12"/>
                    <a:pt x="25" y="12"/>
                  </a:cubicBezTo>
                  <a:cubicBezTo>
                    <a:pt x="0" y="37"/>
                    <a:pt x="0" y="62"/>
                    <a:pt x="25" y="87"/>
                  </a:cubicBezTo>
                  <a:cubicBezTo>
                    <a:pt x="752" y="763"/>
                    <a:pt x="1680" y="1190"/>
                    <a:pt x="2657" y="1315"/>
                  </a:cubicBezTo>
                  <a:cubicBezTo>
                    <a:pt x="2657" y="1340"/>
                    <a:pt x="2657" y="1340"/>
                    <a:pt x="2657" y="1340"/>
                  </a:cubicBezTo>
                  <a:cubicBezTo>
                    <a:pt x="2682" y="1340"/>
                    <a:pt x="2707" y="1315"/>
                    <a:pt x="2707" y="1290"/>
                  </a:cubicBezTo>
                  <a:cubicBezTo>
                    <a:pt x="2707" y="1265"/>
                    <a:pt x="2682" y="1240"/>
                    <a:pt x="2682" y="1240"/>
                  </a:cubicBezTo>
                  <a:cubicBezTo>
                    <a:pt x="1705" y="1114"/>
                    <a:pt x="777" y="688"/>
                    <a:pt x="75" y="12"/>
                  </a:cubicBezTo>
                  <a:cubicBezTo>
                    <a:pt x="75" y="3"/>
                    <a:pt x="7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
            <p:cNvSpPr/>
            <p:nvPr/>
          </p:nvSpPr>
          <p:spPr>
            <a:xfrm rot="-781259">
              <a:off x="855468" y="4918224"/>
              <a:ext cx="62936" cy="47661"/>
            </a:xfrm>
            <a:custGeom>
              <a:avLst/>
              <a:gdLst/>
              <a:ahLst/>
              <a:cxnLst/>
              <a:rect l="l" t="t" r="r" b="b"/>
              <a:pathLst>
                <a:path w="1405" h="1064" extrusionOk="0">
                  <a:moveTo>
                    <a:pt x="1350" y="1"/>
                  </a:moveTo>
                  <a:cubicBezTo>
                    <a:pt x="1344" y="1"/>
                    <a:pt x="1336" y="4"/>
                    <a:pt x="1329" y="11"/>
                  </a:cubicBezTo>
                  <a:cubicBezTo>
                    <a:pt x="828" y="237"/>
                    <a:pt x="377" y="587"/>
                    <a:pt x="26" y="988"/>
                  </a:cubicBezTo>
                  <a:cubicBezTo>
                    <a:pt x="1" y="1013"/>
                    <a:pt x="1" y="1039"/>
                    <a:pt x="26" y="1064"/>
                  </a:cubicBezTo>
                  <a:lnTo>
                    <a:pt x="76" y="1064"/>
                  </a:lnTo>
                  <a:cubicBezTo>
                    <a:pt x="452" y="663"/>
                    <a:pt x="878" y="312"/>
                    <a:pt x="1379" y="86"/>
                  </a:cubicBezTo>
                  <a:cubicBezTo>
                    <a:pt x="1379" y="61"/>
                    <a:pt x="1404" y="36"/>
                    <a:pt x="1379" y="36"/>
                  </a:cubicBezTo>
                  <a:cubicBezTo>
                    <a:pt x="1379" y="18"/>
                    <a:pt x="1367"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
            <p:cNvSpPr/>
            <p:nvPr/>
          </p:nvSpPr>
          <p:spPr>
            <a:xfrm rot="-781259">
              <a:off x="884828" y="4926042"/>
              <a:ext cx="44929" cy="38702"/>
            </a:xfrm>
            <a:custGeom>
              <a:avLst/>
              <a:gdLst/>
              <a:ahLst/>
              <a:cxnLst/>
              <a:rect l="l" t="t" r="r" b="b"/>
              <a:pathLst>
                <a:path w="1003" h="864" extrusionOk="0">
                  <a:moveTo>
                    <a:pt x="960" y="1"/>
                  </a:moveTo>
                  <a:cubicBezTo>
                    <a:pt x="955" y="1"/>
                    <a:pt x="953" y="3"/>
                    <a:pt x="953" y="12"/>
                  </a:cubicBezTo>
                  <a:cubicBezTo>
                    <a:pt x="577" y="212"/>
                    <a:pt x="276" y="488"/>
                    <a:pt x="0" y="789"/>
                  </a:cubicBezTo>
                  <a:cubicBezTo>
                    <a:pt x="0" y="814"/>
                    <a:pt x="0" y="839"/>
                    <a:pt x="0" y="864"/>
                  </a:cubicBezTo>
                  <a:lnTo>
                    <a:pt x="25" y="864"/>
                  </a:lnTo>
                  <a:cubicBezTo>
                    <a:pt x="50" y="864"/>
                    <a:pt x="50" y="864"/>
                    <a:pt x="75" y="839"/>
                  </a:cubicBezTo>
                  <a:cubicBezTo>
                    <a:pt x="326" y="538"/>
                    <a:pt x="652" y="287"/>
                    <a:pt x="978" y="87"/>
                  </a:cubicBezTo>
                  <a:cubicBezTo>
                    <a:pt x="1003" y="62"/>
                    <a:pt x="1003" y="37"/>
                    <a:pt x="1003" y="12"/>
                  </a:cubicBezTo>
                  <a:cubicBezTo>
                    <a:pt x="986" y="12"/>
                    <a:pt x="96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
            <p:cNvSpPr/>
            <p:nvPr/>
          </p:nvSpPr>
          <p:spPr>
            <a:xfrm rot="-781259">
              <a:off x="906694" y="4933860"/>
              <a:ext cx="42689" cy="33103"/>
            </a:xfrm>
            <a:custGeom>
              <a:avLst/>
              <a:gdLst/>
              <a:ahLst/>
              <a:cxnLst/>
              <a:rect l="l" t="t" r="r" b="b"/>
              <a:pathLst>
                <a:path w="953" h="739" extrusionOk="0">
                  <a:moveTo>
                    <a:pt x="919" y="1"/>
                  </a:moveTo>
                  <a:cubicBezTo>
                    <a:pt x="915" y="1"/>
                    <a:pt x="910" y="4"/>
                    <a:pt x="903" y="11"/>
                  </a:cubicBezTo>
                  <a:cubicBezTo>
                    <a:pt x="552" y="137"/>
                    <a:pt x="251" y="362"/>
                    <a:pt x="25" y="663"/>
                  </a:cubicBezTo>
                  <a:cubicBezTo>
                    <a:pt x="0" y="688"/>
                    <a:pt x="25" y="713"/>
                    <a:pt x="25" y="713"/>
                  </a:cubicBezTo>
                  <a:cubicBezTo>
                    <a:pt x="50" y="738"/>
                    <a:pt x="50" y="738"/>
                    <a:pt x="50" y="738"/>
                  </a:cubicBezTo>
                  <a:cubicBezTo>
                    <a:pt x="75" y="738"/>
                    <a:pt x="75" y="713"/>
                    <a:pt x="101" y="713"/>
                  </a:cubicBezTo>
                  <a:cubicBezTo>
                    <a:pt x="301" y="437"/>
                    <a:pt x="602" y="212"/>
                    <a:pt x="928" y="87"/>
                  </a:cubicBezTo>
                  <a:cubicBezTo>
                    <a:pt x="953" y="87"/>
                    <a:pt x="953" y="61"/>
                    <a:pt x="953" y="36"/>
                  </a:cubicBezTo>
                  <a:cubicBezTo>
                    <a:pt x="935" y="19"/>
                    <a:pt x="930"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
            <p:cNvSpPr/>
            <p:nvPr/>
          </p:nvSpPr>
          <p:spPr>
            <a:xfrm rot="-781259">
              <a:off x="923534" y="4939172"/>
              <a:ext cx="39329" cy="28937"/>
            </a:xfrm>
            <a:custGeom>
              <a:avLst/>
              <a:gdLst/>
              <a:ahLst/>
              <a:cxnLst/>
              <a:rect l="l" t="t" r="r" b="b"/>
              <a:pathLst>
                <a:path w="878" h="646" extrusionOk="0">
                  <a:moveTo>
                    <a:pt x="843" y="0"/>
                  </a:moveTo>
                  <a:cubicBezTo>
                    <a:pt x="834" y="0"/>
                    <a:pt x="827" y="6"/>
                    <a:pt x="827" y="19"/>
                  </a:cubicBezTo>
                  <a:cubicBezTo>
                    <a:pt x="527" y="169"/>
                    <a:pt x="276" y="370"/>
                    <a:pt x="25" y="570"/>
                  </a:cubicBezTo>
                  <a:cubicBezTo>
                    <a:pt x="0" y="595"/>
                    <a:pt x="0" y="620"/>
                    <a:pt x="25" y="620"/>
                  </a:cubicBezTo>
                  <a:cubicBezTo>
                    <a:pt x="25" y="645"/>
                    <a:pt x="50" y="645"/>
                    <a:pt x="50" y="645"/>
                  </a:cubicBezTo>
                  <a:lnTo>
                    <a:pt x="75" y="645"/>
                  </a:lnTo>
                  <a:cubicBezTo>
                    <a:pt x="326" y="420"/>
                    <a:pt x="577" y="244"/>
                    <a:pt x="852" y="94"/>
                  </a:cubicBezTo>
                  <a:cubicBezTo>
                    <a:pt x="877" y="69"/>
                    <a:pt x="877" y="44"/>
                    <a:pt x="877" y="19"/>
                  </a:cubicBezTo>
                  <a:cubicBezTo>
                    <a:pt x="865" y="6"/>
                    <a:pt x="852"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
            <p:cNvSpPr/>
            <p:nvPr/>
          </p:nvSpPr>
          <p:spPr>
            <a:xfrm rot="-781259">
              <a:off x="754272" y="4875703"/>
              <a:ext cx="79779" cy="52812"/>
            </a:xfrm>
            <a:custGeom>
              <a:avLst/>
              <a:gdLst/>
              <a:ahLst/>
              <a:cxnLst/>
              <a:rect l="l" t="t" r="r" b="b"/>
              <a:pathLst>
                <a:path w="1781" h="1179" extrusionOk="0">
                  <a:moveTo>
                    <a:pt x="1730" y="0"/>
                  </a:moveTo>
                  <a:cubicBezTo>
                    <a:pt x="1103" y="301"/>
                    <a:pt x="527" y="652"/>
                    <a:pt x="26" y="1103"/>
                  </a:cubicBezTo>
                  <a:cubicBezTo>
                    <a:pt x="1" y="1128"/>
                    <a:pt x="1" y="1153"/>
                    <a:pt x="26" y="1178"/>
                  </a:cubicBezTo>
                  <a:lnTo>
                    <a:pt x="76" y="1178"/>
                  </a:lnTo>
                  <a:cubicBezTo>
                    <a:pt x="577" y="727"/>
                    <a:pt x="1153" y="376"/>
                    <a:pt x="1755" y="76"/>
                  </a:cubicBezTo>
                  <a:cubicBezTo>
                    <a:pt x="1780" y="76"/>
                    <a:pt x="1780" y="51"/>
                    <a:pt x="1780" y="26"/>
                  </a:cubicBezTo>
                  <a:cubicBezTo>
                    <a:pt x="1780" y="0"/>
                    <a:pt x="1755"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
            <p:cNvSpPr/>
            <p:nvPr/>
          </p:nvSpPr>
          <p:spPr>
            <a:xfrm rot="-781259">
              <a:off x="770331" y="4882552"/>
              <a:ext cx="88737" cy="57292"/>
            </a:xfrm>
            <a:custGeom>
              <a:avLst/>
              <a:gdLst/>
              <a:ahLst/>
              <a:cxnLst/>
              <a:rect l="l" t="t" r="r" b="b"/>
              <a:pathLst>
                <a:path w="1981" h="1279" extrusionOk="0">
                  <a:moveTo>
                    <a:pt x="1905" y="0"/>
                  </a:moveTo>
                  <a:cubicBezTo>
                    <a:pt x="1253" y="326"/>
                    <a:pt x="602" y="727"/>
                    <a:pt x="25" y="1203"/>
                  </a:cubicBezTo>
                  <a:cubicBezTo>
                    <a:pt x="0" y="1203"/>
                    <a:pt x="0" y="1228"/>
                    <a:pt x="25" y="1253"/>
                  </a:cubicBezTo>
                  <a:cubicBezTo>
                    <a:pt x="25" y="1253"/>
                    <a:pt x="50" y="1278"/>
                    <a:pt x="50" y="1278"/>
                  </a:cubicBezTo>
                  <a:cubicBezTo>
                    <a:pt x="50" y="1278"/>
                    <a:pt x="76" y="1278"/>
                    <a:pt x="76" y="1253"/>
                  </a:cubicBezTo>
                  <a:cubicBezTo>
                    <a:pt x="652" y="802"/>
                    <a:pt x="1279" y="401"/>
                    <a:pt x="1955" y="75"/>
                  </a:cubicBezTo>
                  <a:cubicBezTo>
                    <a:pt x="1980" y="75"/>
                    <a:pt x="1980" y="50"/>
                    <a:pt x="1980" y="25"/>
                  </a:cubicBezTo>
                  <a:cubicBezTo>
                    <a:pt x="1955" y="0"/>
                    <a:pt x="193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
            <p:cNvSpPr/>
            <p:nvPr/>
          </p:nvSpPr>
          <p:spPr>
            <a:xfrm rot="-781259">
              <a:off x="787149" y="4890774"/>
              <a:ext cx="93217" cy="56172"/>
            </a:xfrm>
            <a:custGeom>
              <a:avLst/>
              <a:gdLst/>
              <a:ahLst/>
              <a:cxnLst/>
              <a:rect l="l" t="t" r="r" b="b"/>
              <a:pathLst>
                <a:path w="2081" h="1254" extrusionOk="0">
                  <a:moveTo>
                    <a:pt x="2005" y="1"/>
                  </a:moveTo>
                  <a:cubicBezTo>
                    <a:pt x="1303" y="302"/>
                    <a:pt x="627" y="703"/>
                    <a:pt x="25" y="1179"/>
                  </a:cubicBezTo>
                  <a:cubicBezTo>
                    <a:pt x="0" y="1179"/>
                    <a:pt x="0" y="1204"/>
                    <a:pt x="25" y="1229"/>
                  </a:cubicBezTo>
                  <a:cubicBezTo>
                    <a:pt x="25" y="1254"/>
                    <a:pt x="50" y="1254"/>
                    <a:pt x="50" y="1254"/>
                  </a:cubicBezTo>
                  <a:cubicBezTo>
                    <a:pt x="75" y="1254"/>
                    <a:pt x="75" y="1254"/>
                    <a:pt x="75" y="1229"/>
                  </a:cubicBezTo>
                  <a:cubicBezTo>
                    <a:pt x="677" y="778"/>
                    <a:pt x="1354" y="377"/>
                    <a:pt x="2055" y="76"/>
                  </a:cubicBezTo>
                  <a:cubicBezTo>
                    <a:pt x="2055" y="76"/>
                    <a:pt x="2080" y="51"/>
                    <a:pt x="2080" y="26"/>
                  </a:cubicBezTo>
                  <a:cubicBezTo>
                    <a:pt x="2055" y="1"/>
                    <a:pt x="2030"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
            <p:cNvSpPr/>
            <p:nvPr/>
          </p:nvSpPr>
          <p:spPr>
            <a:xfrm rot="-781259">
              <a:off x="857275" y="4898123"/>
              <a:ext cx="26966" cy="17739"/>
            </a:xfrm>
            <a:custGeom>
              <a:avLst/>
              <a:gdLst/>
              <a:ahLst/>
              <a:cxnLst/>
              <a:rect l="l" t="t" r="r" b="b"/>
              <a:pathLst>
                <a:path w="602" h="396" extrusionOk="0">
                  <a:moveTo>
                    <a:pt x="564" y="1"/>
                  </a:moveTo>
                  <a:cubicBezTo>
                    <a:pt x="552" y="1"/>
                    <a:pt x="539" y="7"/>
                    <a:pt x="526" y="20"/>
                  </a:cubicBezTo>
                  <a:lnTo>
                    <a:pt x="25" y="320"/>
                  </a:lnTo>
                  <a:cubicBezTo>
                    <a:pt x="0" y="346"/>
                    <a:pt x="0" y="371"/>
                    <a:pt x="25" y="396"/>
                  </a:cubicBezTo>
                  <a:lnTo>
                    <a:pt x="75" y="396"/>
                  </a:lnTo>
                  <a:lnTo>
                    <a:pt x="577" y="95"/>
                  </a:lnTo>
                  <a:cubicBezTo>
                    <a:pt x="602" y="70"/>
                    <a:pt x="602" y="45"/>
                    <a:pt x="602" y="20"/>
                  </a:cubicBezTo>
                  <a:cubicBezTo>
                    <a:pt x="589" y="7"/>
                    <a:pt x="5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
            <p:cNvSpPr/>
            <p:nvPr/>
          </p:nvSpPr>
          <p:spPr>
            <a:xfrm rot="-781259">
              <a:off x="1165226" y="5107052"/>
              <a:ext cx="46049" cy="18858"/>
            </a:xfrm>
            <a:custGeom>
              <a:avLst/>
              <a:gdLst/>
              <a:ahLst/>
              <a:cxnLst/>
              <a:rect l="l" t="t" r="r" b="b"/>
              <a:pathLst>
                <a:path w="1028" h="421" extrusionOk="0">
                  <a:moveTo>
                    <a:pt x="38" y="0"/>
                  </a:moveTo>
                  <a:cubicBezTo>
                    <a:pt x="25" y="0"/>
                    <a:pt x="13" y="7"/>
                    <a:pt x="0" y="19"/>
                  </a:cubicBezTo>
                  <a:cubicBezTo>
                    <a:pt x="0" y="44"/>
                    <a:pt x="0" y="69"/>
                    <a:pt x="25" y="69"/>
                  </a:cubicBezTo>
                  <a:cubicBezTo>
                    <a:pt x="301" y="295"/>
                    <a:pt x="627" y="420"/>
                    <a:pt x="978" y="420"/>
                  </a:cubicBezTo>
                  <a:cubicBezTo>
                    <a:pt x="1003" y="420"/>
                    <a:pt x="1028" y="420"/>
                    <a:pt x="1028" y="395"/>
                  </a:cubicBezTo>
                  <a:cubicBezTo>
                    <a:pt x="1028" y="370"/>
                    <a:pt x="1003" y="345"/>
                    <a:pt x="978" y="345"/>
                  </a:cubicBezTo>
                  <a:cubicBezTo>
                    <a:pt x="652" y="320"/>
                    <a:pt x="326" y="195"/>
                    <a:pt x="75" y="19"/>
                  </a:cubicBezTo>
                  <a:cubicBezTo>
                    <a:pt x="63"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
            <p:cNvSpPr/>
            <p:nvPr/>
          </p:nvSpPr>
          <p:spPr>
            <a:xfrm rot="-781259">
              <a:off x="1186296" y="5094233"/>
              <a:ext cx="34850" cy="18858"/>
            </a:xfrm>
            <a:custGeom>
              <a:avLst/>
              <a:gdLst/>
              <a:ahLst/>
              <a:cxnLst/>
              <a:rect l="l" t="t" r="r" b="b"/>
              <a:pathLst>
                <a:path w="778" h="421" extrusionOk="0">
                  <a:moveTo>
                    <a:pt x="38" y="1"/>
                  </a:moveTo>
                  <a:cubicBezTo>
                    <a:pt x="26" y="1"/>
                    <a:pt x="13" y="7"/>
                    <a:pt x="1" y="20"/>
                  </a:cubicBezTo>
                  <a:cubicBezTo>
                    <a:pt x="1" y="45"/>
                    <a:pt x="1" y="70"/>
                    <a:pt x="1" y="70"/>
                  </a:cubicBezTo>
                  <a:cubicBezTo>
                    <a:pt x="226" y="245"/>
                    <a:pt x="477" y="370"/>
                    <a:pt x="727" y="421"/>
                  </a:cubicBezTo>
                  <a:cubicBezTo>
                    <a:pt x="752" y="421"/>
                    <a:pt x="778" y="421"/>
                    <a:pt x="778" y="396"/>
                  </a:cubicBezTo>
                  <a:cubicBezTo>
                    <a:pt x="778" y="370"/>
                    <a:pt x="778" y="345"/>
                    <a:pt x="752" y="345"/>
                  </a:cubicBezTo>
                  <a:cubicBezTo>
                    <a:pt x="502" y="295"/>
                    <a:pt x="251" y="170"/>
                    <a:pt x="76" y="20"/>
                  </a:cubicBezTo>
                  <a:cubicBezTo>
                    <a:pt x="63" y="7"/>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
            <p:cNvSpPr/>
            <p:nvPr/>
          </p:nvSpPr>
          <p:spPr>
            <a:xfrm rot="-781259">
              <a:off x="1210008" y="5084487"/>
              <a:ext cx="31446" cy="14379"/>
            </a:xfrm>
            <a:custGeom>
              <a:avLst/>
              <a:gdLst/>
              <a:ahLst/>
              <a:cxnLst/>
              <a:rect l="l" t="t" r="r" b="b"/>
              <a:pathLst>
                <a:path w="702" h="321" extrusionOk="0">
                  <a:moveTo>
                    <a:pt x="38" y="1"/>
                  </a:moveTo>
                  <a:cubicBezTo>
                    <a:pt x="25" y="1"/>
                    <a:pt x="13" y="7"/>
                    <a:pt x="0" y="19"/>
                  </a:cubicBezTo>
                  <a:cubicBezTo>
                    <a:pt x="0" y="44"/>
                    <a:pt x="0" y="69"/>
                    <a:pt x="25" y="69"/>
                  </a:cubicBezTo>
                  <a:cubicBezTo>
                    <a:pt x="201" y="220"/>
                    <a:pt x="426" y="320"/>
                    <a:pt x="652" y="320"/>
                  </a:cubicBezTo>
                  <a:cubicBezTo>
                    <a:pt x="677" y="320"/>
                    <a:pt x="677" y="320"/>
                    <a:pt x="702" y="295"/>
                  </a:cubicBezTo>
                  <a:cubicBezTo>
                    <a:pt x="702" y="270"/>
                    <a:pt x="677" y="245"/>
                    <a:pt x="652" y="245"/>
                  </a:cubicBezTo>
                  <a:cubicBezTo>
                    <a:pt x="426" y="245"/>
                    <a:pt x="226" y="145"/>
                    <a:pt x="75" y="19"/>
                  </a:cubicBezTo>
                  <a:cubicBezTo>
                    <a:pt x="63" y="7"/>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Spinnaker"/>
              <a:buNone/>
              <a:defRPr sz="3500" b="1">
                <a:solidFill>
                  <a:schemeClr val="dk1"/>
                </a:solidFill>
                <a:latin typeface="Spinnaker"/>
                <a:ea typeface="Spinnaker"/>
                <a:cs typeface="Spinnaker"/>
                <a:sym typeface="Spinnaker"/>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15000"/>
              </a:lnSpc>
              <a:spcBef>
                <a:spcPts val="1600"/>
              </a:spcBef>
              <a:spcAft>
                <a:spcPts val="160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U4Dj-7sNXsDmCw9Tpnn89l0Ga9jfqa0S7IlG1mOn9ZU/edit#gid=1115496625" TargetMode="External"/><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hyperlink" Target="https://docs.google.com/spreadsheets/d/1nLcvkhixB2bYFqFUQQfDBC9PvEw_c7hn/edit#gid=424591837" TargetMode="Externa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16.jpg"/><Relationship Id="rId5" Type="http://schemas.openxmlformats.org/officeDocument/2006/relationships/image" Target="../media/image15.jpg"/><Relationship Id="rId4" Type="http://schemas.openxmlformats.org/officeDocument/2006/relationships/image" Target="../media/image14.jp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20.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png"/></Relationships>
</file>

<file path=ppt/slides/_rels/slide23.xml.rels><?xml version="1.0" encoding="UTF-8" standalone="yes"?>
<Relationships xmlns="http://schemas.openxmlformats.org/package/2006/relationships"><Relationship Id="rId3" Type="http://schemas.openxmlformats.org/officeDocument/2006/relationships/hyperlink" Target="https://www.nmhealth.org/about/phd/pchb/hknm/" TargetMode="External"/><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6.jpg"/><Relationship Id="rId4" Type="http://schemas.openxmlformats.org/officeDocument/2006/relationships/image" Target="../media/image5.jpg"/></Relationships>
</file>

<file path=ppt/slides/_rels/slide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9.jpg"/><Relationship Id="rId4" Type="http://schemas.openxmlformats.org/officeDocument/2006/relationships/image" Target="../media/image8.jp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hyperlink" Target="https://forms.office.com/g/wrW1ZQ392d" TargetMode="Externa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926"/>
        <p:cNvGrpSpPr/>
        <p:nvPr/>
      </p:nvGrpSpPr>
      <p:grpSpPr>
        <a:xfrm>
          <a:off x="0" y="0"/>
          <a:ext cx="0" cy="0"/>
          <a:chOff x="0" y="0"/>
          <a:chExt cx="0" cy="0"/>
        </a:xfrm>
      </p:grpSpPr>
      <p:sp>
        <p:nvSpPr>
          <p:cNvPr id="12927" name="Google Shape;12927;p29"/>
          <p:cNvSpPr txBox="1">
            <a:spLocks noGrp="1"/>
          </p:cNvSpPr>
          <p:nvPr>
            <p:ph type="ctrTitle"/>
          </p:nvPr>
        </p:nvSpPr>
        <p:spPr>
          <a:xfrm>
            <a:off x="1944600" y="1280676"/>
            <a:ext cx="5254800" cy="187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200"/>
              <a:t>New Mexico </a:t>
            </a:r>
            <a:endParaRPr sz="3200"/>
          </a:p>
          <a:p>
            <a:pPr marL="0" lvl="0" indent="0" algn="ctr" rtl="0">
              <a:spcBef>
                <a:spcPts val="0"/>
              </a:spcBef>
              <a:spcAft>
                <a:spcPts val="0"/>
              </a:spcAft>
              <a:buNone/>
            </a:pPr>
            <a:r>
              <a:rPr lang="de" sz="3200"/>
              <a:t>Grown Program</a:t>
            </a:r>
            <a:endParaRPr sz="3200"/>
          </a:p>
          <a:p>
            <a:pPr marL="0" lvl="0" indent="0" algn="l" rtl="0">
              <a:spcBef>
                <a:spcPts val="0"/>
              </a:spcBef>
              <a:spcAft>
                <a:spcPts val="0"/>
              </a:spcAft>
              <a:buNone/>
            </a:pPr>
            <a:endParaRPr sz="3200"/>
          </a:p>
        </p:txBody>
      </p:sp>
      <p:sp>
        <p:nvSpPr>
          <p:cNvPr id="12928" name="Google Shape;12928;p29"/>
          <p:cNvSpPr txBox="1">
            <a:spLocks noGrp="1"/>
          </p:cNvSpPr>
          <p:nvPr>
            <p:ph type="subTitle" idx="1"/>
          </p:nvPr>
        </p:nvSpPr>
        <p:spPr>
          <a:xfrm>
            <a:off x="1944600" y="2720877"/>
            <a:ext cx="5254800" cy="118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b="1" dirty="0"/>
          </a:p>
          <a:p>
            <a:pPr marL="0" lvl="0" indent="0" algn="ctr" rtl="0">
              <a:spcBef>
                <a:spcPts val="0"/>
              </a:spcBef>
              <a:spcAft>
                <a:spcPts val="0"/>
              </a:spcAft>
              <a:buNone/>
            </a:pPr>
            <a:r>
              <a:rPr lang="de" b="1" dirty="0"/>
              <a:t>2023 SSWB Trainings</a:t>
            </a:r>
            <a:endParaRPr b="1" dirty="0"/>
          </a:p>
          <a:p>
            <a:pPr marL="0" lvl="0" indent="0" algn="ctr" rtl="0">
              <a:spcBef>
                <a:spcPts val="0"/>
              </a:spcBef>
              <a:spcAft>
                <a:spcPts val="0"/>
              </a:spcAft>
              <a:buNone/>
            </a:pPr>
            <a:endParaRPr dirty="0"/>
          </a:p>
          <a:p>
            <a:pPr marL="0" lvl="0" indent="0" algn="ctr" rtl="0">
              <a:spcBef>
                <a:spcPts val="0"/>
              </a:spcBef>
              <a:spcAft>
                <a:spcPts val="0"/>
              </a:spcAft>
              <a:buNone/>
            </a:pPr>
            <a:r>
              <a:rPr lang="de" sz="1200" dirty="0"/>
              <a:t>Alena Paisano</a:t>
            </a:r>
            <a:endParaRPr sz="1200" dirty="0"/>
          </a:p>
          <a:p>
            <a:pPr marL="0" lvl="0" indent="0" algn="ctr" rtl="0">
              <a:spcBef>
                <a:spcPts val="0"/>
              </a:spcBef>
              <a:spcAft>
                <a:spcPts val="0"/>
              </a:spcAft>
              <a:buNone/>
            </a:pPr>
            <a:r>
              <a:rPr lang="de" sz="1200" dirty="0"/>
              <a:t>Farm to School Coordinator, NM PED</a:t>
            </a:r>
            <a:endParaRPr sz="1200" dirty="0"/>
          </a:p>
          <a:p>
            <a:pPr marL="0" lvl="0" indent="0" algn="ctr" rtl="0">
              <a:spcBef>
                <a:spcPts val="0"/>
              </a:spcBef>
              <a:spcAft>
                <a:spcPts val="0"/>
              </a:spcAft>
              <a:buNone/>
            </a:pPr>
            <a:r>
              <a:rPr lang="de" sz="1200" dirty="0"/>
              <a:t>Alena.Paisano@ped.nm.gov</a:t>
            </a:r>
            <a:endParaRPr sz="1200" dirty="0"/>
          </a:p>
          <a:p>
            <a:pPr marL="0" lvl="0" indent="0" algn="ctr" rtl="0">
              <a:spcBef>
                <a:spcPts val="0"/>
              </a:spcBef>
              <a:spcAft>
                <a:spcPts val="0"/>
              </a:spcAft>
              <a:buNone/>
            </a:pPr>
            <a:endParaRPr dirty="0"/>
          </a:p>
        </p:txBody>
      </p:sp>
      <p:pic>
        <p:nvPicPr>
          <p:cNvPr id="12929" name="Google Shape;12929;p29"/>
          <p:cNvPicPr preferRelativeResize="0"/>
          <p:nvPr/>
        </p:nvPicPr>
        <p:blipFill>
          <a:blip r:embed="rId3">
            <a:alphaModFix/>
          </a:blip>
          <a:stretch>
            <a:fillRect/>
          </a:stretch>
        </p:blipFill>
        <p:spPr>
          <a:xfrm>
            <a:off x="6563150" y="1550071"/>
            <a:ext cx="636250" cy="874530"/>
          </a:xfrm>
          <a:prstGeom prst="rect">
            <a:avLst/>
          </a:prstGeom>
          <a:noFill/>
          <a:ln>
            <a:noFill/>
          </a:ln>
        </p:spPr>
      </p:pic>
      <p:pic>
        <p:nvPicPr>
          <p:cNvPr id="12930" name="Google Shape;12930;p29"/>
          <p:cNvPicPr preferRelativeResize="0"/>
          <p:nvPr/>
        </p:nvPicPr>
        <p:blipFill>
          <a:blip r:embed="rId4">
            <a:alphaModFix/>
          </a:blip>
          <a:stretch>
            <a:fillRect/>
          </a:stretch>
        </p:blipFill>
        <p:spPr>
          <a:xfrm>
            <a:off x="1944596" y="1550075"/>
            <a:ext cx="659304" cy="87452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002"/>
        <p:cNvGrpSpPr/>
        <p:nvPr/>
      </p:nvGrpSpPr>
      <p:grpSpPr>
        <a:xfrm>
          <a:off x="0" y="0"/>
          <a:ext cx="0" cy="0"/>
          <a:chOff x="0" y="0"/>
          <a:chExt cx="0" cy="0"/>
        </a:xfrm>
      </p:grpSpPr>
      <p:sp>
        <p:nvSpPr>
          <p:cNvPr id="13003" name="Google Shape;13003;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Procurement Basics</a:t>
            </a:r>
            <a:endParaRPr/>
          </a:p>
        </p:txBody>
      </p:sp>
      <p:pic>
        <p:nvPicPr>
          <p:cNvPr id="13004" name="Google Shape;13004;p38"/>
          <p:cNvPicPr preferRelativeResize="0"/>
          <p:nvPr/>
        </p:nvPicPr>
        <p:blipFill rotWithShape="1">
          <a:blip r:embed="rId3">
            <a:alphaModFix/>
          </a:blip>
          <a:srcRect l="15770" t="18470" r="14416" b="8780"/>
          <a:stretch/>
        </p:blipFill>
        <p:spPr>
          <a:xfrm>
            <a:off x="1442200" y="1331250"/>
            <a:ext cx="6384000" cy="374165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008"/>
        <p:cNvGrpSpPr/>
        <p:nvPr/>
      </p:nvGrpSpPr>
      <p:grpSpPr>
        <a:xfrm>
          <a:off x="0" y="0"/>
          <a:ext cx="0" cy="0"/>
          <a:chOff x="0" y="0"/>
          <a:chExt cx="0" cy="0"/>
        </a:xfrm>
      </p:grpSpPr>
      <p:sp>
        <p:nvSpPr>
          <p:cNvPr id="13009" name="Google Shape;13009;p39"/>
          <p:cNvSpPr txBox="1">
            <a:spLocks noGrp="1"/>
          </p:cNvSpPr>
          <p:nvPr>
            <p:ph type="title"/>
          </p:nvPr>
        </p:nvSpPr>
        <p:spPr>
          <a:xfrm>
            <a:off x="1746450" y="2344850"/>
            <a:ext cx="5651100" cy="1836000"/>
          </a:xfrm>
          <a:prstGeom prst="rect">
            <a:avLst/>
          </a:prstGeom>
          <a:solidFill>
            <a:srgbClr val="EAD1DC"/>
          </a:solidFill>
        </p:spPr>
        <p:txBody>
          <a:bodyPr spcFirstLastPara="1" wrap="square" lIns="91425" tIns="91425" rIns="91425" bIns="91425" anchor="ctr" anchorCtr="0">
            <a:noAutofit/>
          </a:bodyPr>
          <a:lstStyle/>
          <a:p>
            <a:pPr marL="0" lvl="0" indent="0" algn="ctr" rtl="0">
              <a:spcBef>
                <a:spcPts val="0"/>
              </a:spcBef>
              <a:spcAft>
                <a:spcPts val="0"/>
              </a:spcAft>
              <a:buNone/>
            </a:pPr>
            <a:r>
              <a:rPr lang="de" sz="3600"/>
              <a:t>Working with </a:t>
            </a:r>
            <a:endParaRPr sz="3600"/>
          </a:p>
          <a:p>
            <a:pPr marL="0" lvl="0" indent="0" algn="ctr" rtl="0">
              <a:spcBef>
                <a:spcPts val="0"/>
              </a:spcBef>
              <a:spcAft>
                <a:spcPts val="0"/>
              </a:spcAft>
              <a:buNone/>
            </a:pPr>
            <a:r>
              <a:rPr lang="de" sz="3600"/>
              <a:t>Local Producers</a:t>
            </a:r>
            <a:endParaRPr sz="36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Shape 13014"/>
        <p:cNvGrpSpPr/>
        <p:nvPr/>
      </p:nvGrpSpPr>
      <p:grpSpPr>
        <a:xfrm>
          <a:off x="0" y="0"/>
          <a:ext cx="0" cy="0"/>
          <a:chOff x="0" y="0"/>
          <a:chExt cx="0" cy="0"/>
        </a:xfrm>
      </p:grpSpPr>
      <p:sp>
        <p:nvSpPr>
          <p:cNvPr id="13015" name="Google Shape;13015;p40"/>
          <p:cNvSpPr txBox="1">
            <a:spLocks noGrp="1"/>
          </p:cNvSpPr>
          <p:nvPr>
            <p:ph type="title"/>
          </p:nvPr>
        </p:nvSpPr>
        <p:spPr>
          <a:xfrm>
            <a:off x="491400" y="597425"/>
            <a:ext cx="6305100" cy="572700"/>
          </a:xfrm>
          <a:prstGeom prst="rect">
            <a:avLst/>
          </a:prstGeom>
          <a:noFill/>
          <a:ln>
            <a:noFill/>
          </a:ln>
        </p:spPr>
        <p:txBody>
          <a:bodyPr spcFirstLastPara="1" wrap="square" lIns="0" tIns="34275" rIns="68575" bIns="34275" anchor="ctr" anchorCtr="0">
            <a:normAutofit/>
          </a:bodyPr>
          <a:lstStyle/>
          <a:p>
            <a:pPr marL="0" lvl="0" indent="0" algn="l" rtl="0">
              <a:lnSpc>
                <a:spcPct val="100000"/>
              </a:lnSpc>
              <a:spcBef>
                <a:spcPts val="0"/>
              </a:spcBef>
              <a:spcAft>
                <a:spcPts val="0"/>
              </a:spcAft>
              <a:buClr>
                <a:srgbClr val="0F4A7F"/>
              </a:buClr>
              <a:buSzPts val="2430"/>
              <a:buFont typeface="Corbel"/>
              <a:buNone/>
            </a:pPr>
            <a:r>
              <a:rPr lang="de" sz="3050"/>
              <a:t>How Local Foods are Sourced</a:t>
            </a:r>
            <a:endParaRPr sz="3050"/>
          </a:p>
        </p:txBody>
      </p:sp>
      <p:grpSp>
        <p:nvGrpSpPr>
          <p:cNvPr id="13016" name="Google Shape;13016;p40"/>
          <p:cNvGrpSpPr/>
          <p:nvPr/>
        </p:nvGrpSpPr>
        <p:grpSpPr>
          <a:xfrm>
            <a:off x="457235" y="1470221"/>
            <a:ext cx="8320015" cy="3121352"/>
            <a:chOff x="987485" y="1651586"/>
            <a:chExt cx="10827713" cy="4161803"/>
          </a:xfrm>
        </p:grpSpPr>
        <p:sp>
          <p:nvSpPr>
            <p:cNvPr id="13017" name="Google Shape;13017;p40"/>
            <p:cNvSpPr/>
            <p:nvPr/>
          </p:nvSpPr>
          <p:spPr>
            <a:xfrm>
              <a:off x="987485" y="2903658"/>
              <a:ext cx="3034870" cy="1601388"/>
            </a:xfrm>
            <a:custGeom>
              <a:avLst/>
              <a:gdLst/>
              <a:ahLst/>
              <a:cxnLst/>
              <a:rect l="l" t="t" r="r" b="b"/>
              <a:pathLst>
                <a:path w="2715767" h="1283678" extrusionOk="0">
                  <a:moveTo>
                    <a:pt x="0" y="0"/>
                  </a:moveTo>
                  <a:lnTo>
                    <a:pt x="2715767" y="0"/>
                  </a:lnTo>
                  <a:lnTo>
                    <a:pt x="2715767" y="1283678"/>
                  </a:lnTo>
                  <a:lnTo>
                    <a:pt x="0" y="1283678"/>
                  </a:lnTo>
                  <a:lnTo>
                    <a:pt x="0" y="0"/>
                  </a:lnTo>
                  <a:close/>
                </a:path>
              </a:pathLst>
            </a:custGeom>
            <a:solidFill>
              <a:schemeClr val="dk2"/>
            </a:solidFill>
            <a:ln w="12700" cap="flat" cmpd="sng">
              <a:solidFill>
                <a:schemeClr val="lt1"/>
              </a:solidFill>
              <a:prstDash val="solid"/>
              <a:miter lim="800000"/>
              <a:headEnd type="none" w="sm" len="sm"/>
              <a:tailEnd type="none" w="sm" len="sm"/>
            </a:ln>
          </p:spPr>
          <p:txBody>
            <a:bodyPr spcFirstLastPara="1" wrap="square" lIns="8575" tIns="8575" rIns="8575" bIns="8575" anchor="ctr" anchorCtr="0">
              <a:noAutofit/>
            </a:bodyPr>
            <a:lstStyle/>
            <a:p>
              <a:pPr marL="0" marR="0" lvl="0" indent="0" algn="ctr" rtl="0">
                <a:lnSpc>
                  <a:spcPct val="90000"/>
                </a:lnSpc>
                <a:spcBef>
                  <a:spcPts val="0"/>
                </a:spcBef>
                <a:spcAft>
                  <a:spcPts val="0"/>
                </a:spcAft>
                <a:buClr>
                  <a:schemeClr val="lt1"/>
                </a:buClr>
                <a:buSzPts val="1800"/>
                <a:buFont typeface="Corbel"/>
                <a:buNone/>
              </a:pPr>
              <a:r>
                <a:rPr lang="de" sz="1800" b="0" i="0" u="none" strike="noStrike" cap="none">
                  <a:solidFill>
                    <a:schemeClr val="lt1"/>
                  </a:solidFill>
                  <a:latin typeface="Corbel"/>
                  <a:ea typeface="Corbel"/>
                  <a:cs typeface="Corbel"/>
                  <a:sym typeface="Corbel"/>
                </a:rPr>
                <a:t>Public Institutions </a:t>
              </a:r>
              <a:endParaRPr sz="1100" b="0" i="0" u="none" strike="noStrike" cap="none">
                <a:solidFill>
                  <a:srgbClr val="000000"/>
                </a:solidFill>
                <a:latin typeface="Arial"/>
                <a:ea typeface="Arial"/>
                <a:cs typeface="Arial"/>
                <a:sym typeface="Arial"/>
              </a:endParaRPr>
            </a:p>
            <a:p>
              <a:pPr marL="0" marR="0" lvl="0" indent="0" algn="ctr" rtl="0">
                <a:lnSpc>
                  <a:spcPct val="90000"/>
                </a:lnSpc>
                <a:spcBef>
                  <a:spcPts val="600"/>
                </a:spcBef>
                <a:spcAft>
                  <a:spcPts val="0"/>
                </a:spcAft>
                <a:buClr>
                  <a:schemeClr val="lt1"/>
                </a:buClr>
                <a:buSzPts val="1200"/>
                <a:buFont typeface="Corbel"/>
                <a:buNone/>
              </a:pPr>
              <a:r>
                <a:rPr lang="de" sz="1200" b="0" i="0" u="none" strike="noStrike" cap="none">
                  <a:solidFill>
                    <a:schemeClr val="lt1"/>
                  </a:solidFill>
                  <a:latin typeface="Corbel"/>
                  <a:ea typeface="Corbel"/>
                  <a:cs typeface="Corbel"/>
                  <a:sym typeface="Corbel"/>
                </a:rPr>
                <a:t>(k-12 schools, ECE/preschools, senior centers) </a:t>
              </a:r>
              <a:endParaRPr sz="1200" b="0" i="0" u="none" strike="noStrike" cap="none">
                <a:solidFill>
                  <a:schemeClr val="lt1"/>
                </a:solidFill>
                <a:latin typeface="Corbel"/>
                <a:ea typeface="Corbel"/>
                <a:cs typeface="Corbel"/>
                <a:sym typeface="Corbel"/>
              </a:endParaRPr>
            </a:p>
          </p:txBody>
        </p:sp>
        <p:sp>
          <p:nvSpPr>
            <p:cNvPr id="13018" name="Google Shape;13018;p40"/>
            <p:cNvSpPr/>
            <p:nvPr/>
          </p:nvSpPr>
          <p:spPr>
            <a:xfrm>
              <a:off x="8780738" y="2988014"/>
              <a:ext cx="3034460" cy="1601746"/>
            </a:xfrm>
            <a:custGeom>
              <a:avLst/>
              <a:gdLst/>
              <a:ahLst/>
              <a:cxnLst/>
              <a:rect l="l" t="t" r="r" b="b"/>
              <a:pathLst>
                <a:path w="2703305" h="1253813" extrusionOk="0">
                  <a:moveTo>
                    <a:pt x="0" y="0"/>
                  </a:moveTo>
                  <a:lnTo>
                    <a:pt x="2703305" y="0"/>
                  </a:lnTo>
                  <a:lnTo>
                    <a:pt x="2703305" y="1253813"/>
                  </a:lnTo>
                  <a:lnTo>
                    <a:pt x="0" y="1253813"/>
                  </a:lnTo>
                  <a:lnTo>
                    <a:pt x="0" y="0"/>
                  </a:lnTo>
                  <a:close/>
                </a:path>
              </a:pathLst>
            </a:custGeom>
            <a:solidFill>
              <a:schemeClr val="dk2"/>
            </a:solidFill>
            <a:ln w="12700" cap="flat" cmpd="sng">
              <a:solidFill>
                <a:schemeClr val="lt1"/>
              </a:solidFill>
              <a:prstDash val="solid"/>
              <a:miter lim="800000"/>
              <a:headEnd type="none" w="sm" len="sm"/>
              <a:tailEnd type="none" w="sm" len="sm"/>
            </a:ln>
          </p:spPr>
          <p:txBody>
            <a:bodyPr spcFirstLastPara="1" wrap="square" lIns="8575" tIns="8575" rIns="8575" bIns="8575" anchor="ctr" anchorCtr="0">
              <a:noAutofit/>
            </a:bodyPr>
            <a:lstStyle/>
            <a:p>
              <a:pPr marL="0" marR="0" lvl="0" indent="0" algn="ctr" rtl="0">
                <a:lnSpc>
                  <a:spcPct val="90000"/>
                </a:lnSpc>
                <a:spcBef>
                  <a:spcPts val="0"/>
                </a:spcBef>
                <a:spcAft>
                  <a:spcPts val="0"/>
                </a:spcAft>
                <a:buClr>
                  <a:schemeClr val="lt1"/>
                </a:buClr>
                <a:buSzPts val="1800"/>
                <a:buFont typeface="Corbel"/>
                <a:buNone/>
              </a:pPr>
              <a:r>
                <a:rPr lang="de" sz="1800" b="0" i="0" u="none" strike="noStrike" cap="none">
                  <a:solidFill>
                    <a:schemeClr val="lt1"/>
                  </a:solidFill>
                  <a:latin typeface="Corbel"/>
                  <a:ea typeface="Corbel"/>
                  <a:cs typeface="Corbel"/>
                  <a:sym typeface="Corbel"/>
                </a:rPr>
                <a:t>Local Agricultural Producers</a:t>
              </a:r>
              <a:endParaRPr sz="1100" b="0" i="0" u="none" strike="noStrike" cap="none">
                <a:solidFill>
                  <a:srgbClr val="000000"/>
                </a:solidFill>
                <a:latin typeface="Arial"/>
                <a:ea typeface="Arial"/>
                <a:cs typeface="Arial"/>
                <a:sym typeface="Arial"/>
              </a:endParaRPr>
            </a:p>
            <a:p>
              <a:pPr marL="0" marR="0" lvl="0" indent="0" algn="ctr" rtl="0">
                <a:lnSpc>
                  <a:spcPct val="90000"/>
                </a:lnSpc>
                <a:spcBef>
                  <a:spcPts val="600"/>
                </a:spcBef>
                <a:spcAft>
                  <a:spcPts val="0"/>
                </a:spcAft>
                <a:buClr>
                  <a:schemeClr val="lt1"/>
                </a:buClr>
                <a:buSzPts val="1200"/>
                <a:buFont typeface="Corbel"/>
                <a:buNone/>
              </a:pPr>
              <a:r>
                <a:rPr lang="de" sz="1200" b="0" i="0" u="none" strike="noStrike" cap="none">
                  <a:solidFill>
                    <a:schemeClr val="lt1"/>
                  </a:solidFill>
                  <a:latin typeface="Corbel"/>
                  <a:ea typeface="Corbel"/>
                  <a:cs typeface="Corbel"/>
                  <a:sym typeface="Corbel"/>
                </a:rPr>
                <a:t>(fruit and vegetable farmers, ranchers/dairy, value added producers)</a:t>
              </a:r>
              <a:endParaRPr sz="1100" b="0" i="0" u="none" strike="noStrike" cap="none">
                <a:solidFill>
                  <a:srgbClr val="000000"/>
                </a:solidFill>
                <a:latin typeface="Arial"/>
                <a:ea typeface="Arial"/>
                <a:cs typeface="Arial"/>
                <a:sym typeface="Arial"/>
              </a:endParaRPr>
            </a:p>
          </p:txBody>
        </p:sp>
        <p:sp>
          <p:nvSpPr>
            <p:cNvPr id="13019" name="Google Shape;13019;p40"/>
            <p:cNvSpPr/>
            <p:nvPr/>
          </p:nvSpPr>
          <p:spPr>
            <a:xfrm>
              <a:off x="5386918" y="1651586"/>
              <a:ext cx="2144918" cy="914245"/>
            </a:xfrm>
            <a:custGeom>
              <a:avLst/>
              <a:gdLst/>
              <a:ahLst/>
              <a:cxnLst/>
              <a:rect l="l" t="t" r="r" b="b"/>
              <a:pathLst>
                <a:path w="2144918" h="654200" extrusionOk="0">
                  <a:moveTo>
                    <a:pt x="0" y="0"/>
                  </a:moveTo>
                  <a:lnTo>
                    <a:pt x="2144918" y="0"/>
                  </a:lnTo>
                  <a:lnTo>
                    <a:pt x="2144918" y="654200"/>
                  </a:lnTo>
                  <a:lnTo>
                    <a:pt x="0" y="654200"/>
                  </a:lnTo>
                  <a:lnTo>
                    <a:pt x="0" y="0"/>
                  </a:lnTo>
                  <a:close/>
                </a:path>
              </a:pathLst>
            </a:custGeom>
            <a:solidFill>
              <a:schemeClr val="accent5"/>
            </a:solidFill>
            <a:ln w="12700" cap="flat" cmpd="sng">
              <a:solidFill>
                <a:schemeClr val="lt1"/>
              </a:solidFill>
              <a:prstDash val="solid"/>
              <a:miter lim="800000"/>
              <a:headEnd type="none" w="sm" len="sm"/>
              <a:tailEnd type="none" w="sm" len="sm"/>
            </a:ln>
          </p:spPr>
          <p:txBody>
            <a:bodyPr spcFirstLastPara="1" wrap="square" lIns="8575" tIns="8575" rIns="8575" bIns="8575" anchor="ctr" anchorCtr="0">
              <a:noAutofit/>
            </a:bodyPr>
            <a:lstStyle/>
            <a:p>
              <a:pPr marL="0" marR="0" lvl="0" indent="0" algn="ctr" rtl="0">
                <a:lnSpc>
                  <a:spcPct val="90000"/>
                </a:lnSpc>
                <a:spcBef>
                  <a:spcPts val="0"/>
                </a:spcBef>
                <a:spcAft>
                  <a:spcPts val="0"/>
                </a:spcAft>
                <a:buClr>
                  <a:schemeClr val="lt1"/>
                </a:buClr>
                <a:buSzPts val="1500"/>
                <a:buFont typeface="Corbel"/>
                <a:buNone/>
              </a:pPr>
              <a:r>
                <a:rPr lang="de" sz="1500" b="0" i="0" u="none" strike="noStrike" cap="none">
                  <a:solidFill>
                    <a:schemeClr val="lt1"/>
                  </a:solidFill>
                  <a:latin typeface="Corbel"/>
                  <a:ea typeface="Corbel"/>
                  <a:cs typeface="Corbel"/>
                  <a:sym typeface="Corbel"/>
                </a:rPr>
                <a:t>Local Retail</a:t>
              </a:r>
              <a:endParaRPr sz="1100" b="0" i="0" u="none" strike="noStrike" cap="none">
                <a:solidFill>
                  <a:srgbClr val="000000"/>
                </a:solidFill>
                <a:latin typeface="Arial"/>
                <a:ea typeface="Arial"/>
                <a:cs typeface="Arial"/>
                <a:sym typeface="Arial"/>
              </a:endParaRPr>
            </a:p>
          </p:txBody>
        </p:sp>
        <p:sp>
          <p:nvSpPr>
            <p:cNvPr id="13020" name="Google Shape;13020;p40"/>
            <p:cNvSpPr/>
            <p:nvPr/>
          </p:nvSpPr>
          <p:spPr>
            <a:xfrm>
              <a:off x="5394303" y="4899144"/>
              <a:ext cx="2144918" cy="914245"/>
            </a:xfrm>
            <a:custGeom>
              <a:avLst/>
              <a:gdLst/>
              <a:ahLst/>
              <a:cxnLst/>
              <a:rect l="l" t="t" r="r" b="b"/>
              <a:pathLst>
                <a:path w="2144918" h="654200" extrusionOk="0">
                  <a:moveTo>
                    <a:pt x="0" y="0"/>
                  </a:moveTo>
                  <a:lnTo>
                    <a:pt x="2144918" y="0"/>
                  </a:lnTo>
                  <a:lnTo>
                    <a:pt x="2144918" y="654200"/>
                  </a:lnTo>
                  <a:lnTo>
                    <a:pt x="0" y="654200"/>
                  </a:lnTo>
                  <a:lnTo>
                    <a:pt x="0" y="0"/>
                  </a:lnTo>
                  <a:close/>
                </a:path>
              </a:pathLst>
            </a:custGeom>
            <a:solidFill>
              <a:schemeClr val="accent5"/>
            </a:solidFill>
            <a:ln w="12700" cap="flat" cmpd="sng">
              <a:solidFill>
                <a:schemeClr val="lt1"/>
              </a:solidFill>
              <a:prstDash val="solid"/>
              <a:miter lim="800000"/>
              <a:headEnd type="none" w="sm" len="sm"/>
              <a:tailEnd type="none" w="sm" len="sm"/>
            </a:ln>
          </p:spPr>
          <p:txBody>
            <a:bodyPr spcFirstLastPara="1" wrap="square" lIns="8575" tIns="8575" rIns="8575" bIns="8575" anchor="ctr" anchorCtr="0">
              <a:noAutofit/>
            </a:bodyPr>
            <a:lstStyle/>
            <a:p>
              <a:pPr marL="0" marR="0" lvl="0" indent="0" algn="ctr" rtl="0">
                <a:lnSpc>
                  <a:spcPct val="90000"/>
                </a:lnSpc>
                <a:spcBef>
                  <a:spcPts val="0"/>
                </a:spcBef>
                <a:spcAft>
                  <a:spcPts val="0"/>
                </a:spcAft>
                <a:buClr>
                  <a:schemeClr val="lt1"/>
                </a:buClr>
                <a:buSzPts val="1500"/>
                <a:buFont typeface="Corbel"/>
                <a:buNone/>
              </a:pPr>
              <a:r>
                <a:rPr lang="de" sz="1500" b="0" i="0" u="none" strike="noStrike" cap="none">
                  <a:solidFill>
                    <a:schemeClr val="lt1"/>
                  </a:solidFill>
                  <a:latin typeface="Corbel"/>
                  <a:ea typeface="Corbel"/>
                  <a:cs typeface="Corbel"/>
                  <a:sym typeface="Corbel"/>
                </a:rPr>
                <a:t>Food Hubs and Regional Aggregators</a:t>
              </a:r>
              <a:endParaRPr sz="1100" b="0" i="0" u="none" strike="noStrike" cap="none">
                <a:solidFill>
                  <a:srgbClr val="000000"/>
                </a:solidFill>
                <a:latin typeface="Arial"/>
                <a:ea typeface="Arial"/>
                <a:cs typeface="Arial"/>
                <a:sym typeface="Arial"/>
              </a:endParaRPr>
            </a:p>
          </p:txBody>
        </p:sp>
        <p:sp>
          <p:nvSpPr>
            <p:cNvPr id="13021" name="Google Shape;13021;p40"/>
            <p:cNvSpPr/>
            <p:nvPr/>
          </p:nvSpPr>
          <p:spPr>
            <a:xfrm>
              <a:off x="5376194" y="3010554"/>
              <a:ext cx="2144918" cy="914245"/>
            </a:xfrm>
            <a:custGeom>
              <a:avLst/>
              <a:gdLst/>
              <a:ahLst/>
              <a:cxnLst/>
              <a:rect l="l" t="t" r="r" b="b"/>
              <a:pathLst>
                <a:path w="2144918" h="654200" extrusionOk="0">
                  <a:moveTo>
                    <a:pt x="0" y="0"/>
                  </a:moveTo>
                  <a:lnTo>
                    <a:pt x="2144918" y="0"/>
                  </a:lnTo>
                  <a:lnTo>
                    <a:pt x="2144918" y="654200"/>
                  </a:lnTo>
                  <a:lnTo>
                    <a:pt x="0" y="654200"/>
                  </a:lnTo>
                  <a:lnTo>
                    <a:pt x="0" y="0"/>
                  </a:lnTo>
                  <a:close/>
                </a:path>
              </a:pathLst>
            </a:custGeom>
            <a:solidFill>
              <a:schemeClr val="accent5"/>
            </a:solidFill>
            <a:ln w="12700" cap="flat" cmpd="sng">
              <a:solidFill>
                <a:schemeClr val="lt1"/>
              </a:solidFill>
              <a:prstDash val="solid"/>
              <a:miter lim="800000"/>
              <a:headEnd type="none" w="sm" len="sm"/>
              <a:tailEnd type="none" w="sm" len="sm"/>
            </a:ln>
          </p:spPr>
          <p:txBody>
            <a:bodyPr spcFirstLastPara="1" wrap="square" lIns="8575" tIns="8575" rIns="8575" bIns="8575" anchor="ctr" anchorCtr="0">
              <a:noAutofit/>
            </a:bodyPr>
            <a:lstStyle/>
            <a:p>
              <a:pPr marL="0" marR="0" lvl="0" indent="0" algn="ctr" rtl="0">
                <a:lnSpc>
                  <a:spcPct val="90000"/>
                </a:lnSpc>
                <a:spcBef>
                  <a:spcPts val="0"/>
                </a:spcBef>
                <a:spcAft>
                  <a:spcPts val="0"/>
                </a:spcAft>
                <a:buClr>
                  <a:schemeClr val="lt1"/>
                </a:buClr>
                <a:buSzPts val="1500"/>
                <a:buFont typeface="Corbel"/>
                <a:buNone/>
              </a:pPr>
              <a:r>
                <a:rPr lang="de" sz="1500" b="0" i="0" u="none" strike="noStrike" cap="none">
                  <a:solidFill>
                    <a:schemeClr val="lt1"/>
                  </a:solidFill>
                  <a:latin typeface="Corbel"/>
                  <a:ea typeface="Corbel"/>
                  <a:cs typeface="Corbel"/>
                  <a:sym typeface="Corbel"/>
                </a:rPr>
                <a:t>Distributors</a:t>
              </a:r>
              <a:endParaRPr sz="1100" b="0" i="0" u="none" strike="noStrike" cap="none">
                <a:solidFill>
                  <a:srgbClr val="000000"/>
                </a:solidFill>
                <a:latin typeface="Arial"/>
                <a:ea typeface="Arial"/>
                <a:cs typeface="Arial"/>
                <a:sym typeface="Arial"/>
              </a:endParaRPr>
            </a:p>
          </p:txBody>
        </p:sp>
      </p:grpSp>
      <p:sp>
        <p:nvSpPr>
          <p:cNvPr id="13022" name="Google Shape;13022;p40"/>
          <p:cNvSpPr/>
          <p:nvPr/>
        </p:nvSpPr>
        <p:spPr>
          <a:xfrm rot="2437866">
            <a:off x="5572281" y="2094044"/>
            <a:ext cx="813131" cy="363597"/>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3" name="Google Shape;13023;p40"/>
          <p:cNvSpPr/>
          <p:nvPr/>
        </p:nvSpPr>
        <p:spPr>
          <a:xfrm>
            <a:off x="5554649" y="2656708"/>
            <a:ext cx="813000" cy="363300"/>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4" name="Google Shape;13024;p40"/>
          <p:cNvSpPr/>
          <p:nvPr/>
        </p:nvSpPr>
        <p:spPr>
          <a:xfrm rot="-2341385">
            <a:off x="5581076" y="3922868"/>
            <a:ext cx="812854" cy="363440"/>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5" name="Google Shape;13025;p40"/>
          <p:cNvSpPr/>
          <p:nvPr/>
        </p:nvSpPr>
        <p:spPr>
          <a:xfrm rot="-2366735">
            <a:off x="2969581" y="1944551"/>
            <a:ext cx="813101" cy="363184"/>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6" name="Google Shape;13026;p40"/>
          <p:cNvSpPr/>
          <p:nvPr/>
        </p:nvSpPr>
        <p:spPr>
          <a:xfrm>
            <a:off x="2952130" y="2612747"/>
            <a:ext cx="813000" cy="363300"/>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7" name="Google Shape;13027;p40"/>
          <p:cNvSpPr/>
          <p:nvPr/>
        </p:nvSpPr>
        <p:spPr>
          <a:xfrm rot="2341385">
            <a:off x="2872983" y="3905161"/>
            <a:ext cx="812854" cy="363440"/>
          </a:xfrm>
          <a:prstGeom prst="leftArrow">
            <a:avLst>
              <a:gd name="adj1" fmla="val 50000"/>
              <a:gd name="adj2" fmla="val 50000"/>
            </a:avLst>
          </a:prstGeom>
          <a:solidFill>
            <a:schemeClr val="lt2"/>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
        <p:nvSpPr>
          <p:cNvPr id="13028" name="Google Shape;13028;p40"/>
          <p:cNvSpPr/>
          <p:nvPr/>
        </p:nvSpPr>
        <p:spPr>
          <a:xfrm>
            <a:off x="2843596" y="3213428"/>
            <a:ext cx="3574200" cy="425100"/>
          </a:xfrm>
          <a:prstGeom prst="leftArrow">
            <a:avLst>
              <a:gd name="adj1" fmla="val 50000"/>
              <a:gd name="adj2" fmla="val 50000"/>
            </a:avLst>
          </a:prstGeom>
          <a:solidFill>
            <a:schemeClr val="accent1"/>
          </a:solidFill>
          <a:ln w="12700" cap="flat" cmpd="sng">
            <a:solidFill>
              <a:srgbClr val="88A3A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orbel"/>
              <a:ea typeface="Corbel"/>
              <a:cs typeface="Corbel"/>
              <a:sym typeface="Corbe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032"/>
        <p:cNvGrpSpPr/>
        <p:nvPr/>
      </p:nvGrpSpPr>
      <p:grpSpPr>
        <a:xfrm>
          <a:off x="0" y="0"/>
          <a:ext cx="0" cy="0"/>
          <a:chOff x="0" y="0"/>
          <a:chExt cx="0" cy="0"/>
        </a:xfrm>
      </p:grpSpPr>
      <p:sp>
        <p:nvSpPr>
          <p:cNvPr id="13033" name="Google Shape;13033;p41"/>
          <p:cNvSpPr txBox="1">
            <a:spLocks noGrp="1"/>
          </p:cNvSpPr>
          <p:nvPr>
            <p:ph type="title"/>
          </p:nvPr>
        </p:nvSpPr>
        <p:spPr>
          <a:xfrm>
            <a:off x="720000" y="445025"/>
            <a:ext cx="7704000" cy="75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400"/>
              <a:t>Communicate!!!- Be clear about </a:t>
            </a:r>
            <a:endParaRPr sz="2400"/>
          </a:p>
          <a:p>
            <a:pPr marL="0" lvl="0" indent="0" algn="ctr" rtl="0">
              <a:spcBef>
                <a:spcPts val="0"/>
              </a:spcBef>
              <a:spcAft>
                <a:spcPts val="0"/>
              </a:spcAft>
              <a:buNone/>
            </a:pPr>
            <a:r>
              <a:rPr lang="de" sz="2400"/>
              <a:t>expectations and constraints</a:t>
            </a:r>
            <a:endParaRPr sz="2400"/>
          </a:p>
        </p:txBody>
      </p:sp>
      <p:sp>
        <p:nvSpPr>
          <p:cNvPr id="13034" name="Google Shape;13034;p41"/>
          <p:cNvSpPr txBox="1">
            <a:spLocks noGrp="1"/>
          </p:cNvSpPr>
          <p:nvPr>
            <p:ph type="body" idx="1"/>
          </p:nvPr>
        </p:nvSpPr>
        <p:spPr>
          <a:xfrm>
            <a:off x="720000" y="1755050"/>
            <a:ext cx="7704000" cy="2848800"/>
          </a:xfrm>
          <a:prstGeom prst="rect">
            <a:avLst/>
          </a:prstGeom>
        </p:spPr>
        <p:txBody>
          <a:bodyPr spcFirstLastPara="1" wrap="square" lIns="91425" tIns="91425" rIns="91425" bIns="91425" anchor="ctr" anchorCtr="0">
            <a:noAutofit/>
          </a:bodyPr>
          <a:lstStyle/>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Be strategic</a:t>
            </a:r>
            <a:r>
              <a:rPr lang="de" sz="1800">
                <a:latin typeface="Spinnaker"/>
                <a:ea typeface="Spinnaker"/>
                <a:cs typeface="Spinnaker"/>
                <a:sym typeface="Spinnaker"/>
              </a:rPr>
              <a:t>- plan purchasing that aligns with seasonality</a:t>
            </a: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Be flexible-</a:t>
            </a:r>
            <a:r>
              <a:rPr lang="de" sz="1800">
                <a:latin typeface="Spinnaker"/>
                <a:ea typeface="Spinnaker"/>
                <a:cs typeface="Spinnaker"/>
                <a:sym typeface="Spinnaker"/>
              </a:rPr>
              <a:t> try product categories instead of specific varieties</a:t>
            </a: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Be understanding-</a:t>
            </a:r>
            <a:r>
              <a:rPr lang="de" sz="1800">
                <a:latin typeface="Spinnaker"/>
                <a:ea typeface="Spinnaker"/>
                <a:cs typeface="Spinnaker"/>
                <a:sym typeface="Spinnaker"/>
              </a:rPr>
              <a:t> it takes time to build trust</a:t>
            </a: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Plan for the unforeseeable-</a:t>
            </a:r>
            <a:r>
              <a:rPr lang="de" sz="1800">
                <a:latin typeface="Spinnaker"/>
                <a:ea typeface="Spinnaker"/>
                <a:cs typeface="Spinnaker"/>
                <a:sym typeface="Spinnaker"/>
              </a:rPr>
              <a:t> weather, crop failure, staff turnover</a:t>
            </a: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Make agreements</a:t>
            </a:r>
            <a:r>
              <a:rPr lang="de" sz="1800">
                <a:latin typeface="Spinnaker"/>
                <a:ea typeface="Spinnaker"/>
                <a:cs typeface="Spinnaker"/>
                <a:sym typeface="Spinnaker"/>
              </a:rPr>
              <a:t>- verbal are a starting point,  written are better </a:t>
            </a: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Be open-</a:t>
            </a:r>
            <a:r>
              <a:rPr lang="de" sz="1800">
                <a:latin typeface="Spinnaker"/>
                <a:ea typeface="Spinnaker"/>
                <a:cs typeface="Spinnaker"/>
                <a:sym typeface="Spinnaker"/>
              </a:rPr>
              <a:t> share what works and doesn't work for your needs</a:t>
            </a:r>
            <a:endParaRPr sz="1800">
              <a:latin typeface="Spinnaker"/>
              <a:ea typeface="Spinnaker"/>
              <a:cs typeface="Spinnaker"/>
              <a:sym typeface="Spinnak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038"/>
        <p:cNvGrpSpPr/>
        <p:nvPr/>
      </p:nvGrpSpPr>
      <p:grpSpPr>
        <a:xfrm>
          <a:off x="0" y="0"/>
          <a:ext cx="0" cy="0"/>
          <a:chOff x="0" y="0"/>
          <a:chExt cx="0" cy="0"/>
        </a:xfrm>
      </p:grpSpPr>
      <p:sp>
        <p:nvSpPr>
          <p:cNvPr id="13039" name="Google Shape;13039;p42"/>
          <p:cNvSpPr txBox="1">
            <a:spLocks noGrp="1"/>
          </p:cNvSpPr>
          <p:nvPr>
            <p:ph type="title"/>
          </p:nvPr>
        </p:nvSpPr>
        <p:spPr>
          <a:xfrm>
            <a:off x="1459950" y="1746975"/>
            <a:ext cx="2528100" cy="10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How do I make sure a product is allowable?</a:t>
            </a:r>
            <a:endParaRPr/>
          </a:p>
        </p:txBody>
      </p:sp>
      <p:sp>
        <p:nvSpPr>
          <p:cNvPr id="13040" name="Google Shape;13040;p42"/>
          <p:cNvSpPr txBox="1">
            <a:spLocks noGrp="1"/>
          </p:cNvSpPr>
          <p:nvPr>
            <p:ph type="title" idx="2"/>
          </p:nvPr>
        </p:nvSpPr>
        <p:spPr>
          <a:xfrm>
            <a:off x="5155950" y="1747000"/>
            <a:ext cx="2528100" cy="10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How do I find an Approved Supplier?</a:t>
            </a:r>
            <a:endParaRPr/>
          </a:p>
        </p:txBody>
      </p:sp>
      <p:sp>
        <p:nvSpPr>
          <p:cNvPr id="13041" name="Google Shape;13041;p42"/>
          <p:cNvSpPr txBox="1">
            <a:spLocks noGrp="1"/>
          </p:cNvSpPr>
          <p:nvPr>
            <p:ph type="subTitle" idx="1"/>
          </p:nvPr>
        </p:nvSpPr>
        <p:spPr>
          <a:xfrm>
            <a:off x="5155954" y="2793701"/>
            <a:ext cx="2528100" cy="92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Use the NM Grown </a:t>
            </a:r>
            <a:endParaRPr/>
          </a:p>
          <a:p>
            <a:pPr marL="0" lvl="0" indent="0" algn="ctr" rtl="0">
              <a:spcBef>
                <a:spcPts val="0"/>
              </a:spcBef>
              <a:spcAft>
                <a:spcPts val="0"/>
              </a:spcAft>
              <a:buNone/>
            </a:pPr>
            <a:r>
              <a:rPr lang="de" u="sng">
                <a:solidFill>
                  <a:schemeClr val="accent1"/>
                </a:solidFill>
                <a:hlinkClick r:id="rId3">
                  <a:extLst>
                    <a:ext uri="{A12FA001-AC4F-418D-AE19-62706E023703}">
                      <ahyp:hlinkClr xmlns:ahyp="http://schemas.microsoft.com/office/drawing/2018/hyperlinkcolor" val="tx"/>
                    </a:ext>
                  </a:extLst>
                </a:hlinkClick>
              </a:rPr>
              <a:t>Approved Supplier List</a:t>
            </a:r>
            <a:endParaRPr>
              <a:solidFill>
                <a:schemeClr val="accent1"/>
              </a:solidFill>
            </a:endParaRPr>
          </a:p>
        </p:txBody>
      </p:sp>
      <p:sp>
        <p:nvSpPr>
          <p:cNvPr id="13042" name="Google Shape;13042;p42"/>
          <p:cNvSpPr txBox="1">
            <a:spLocks noGrp="1"/>
          </p:cNvSpPr>
          <p:nvPr>
            <p:ph type="subTitle" idx="3"/>
          </p:nvPr>
        </p:nvSpPr>
        <p:spPr>
          <a:xfrm>
            <a:off x="1459938" y="2793701"/>
            <a:ext cx="2528100" cy="92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Use the NM Grown </a:t>
            </a:r>
            <a:endParaRPr/>
          </a:p>
          <a:p>
            <a:pPr marL="0" lvl="0" indent="0" algn="ctr" rtl="0">
              <a:spcBef>
                <a:spcPts val="0"/>
              </a:spcBef>
              <a:spcAft>
                <a:spcPts val="0"/>
              </a:spcAft>
              <a:buNone/>
            </a:pPr>
            <a:r>
              <a:rPr lang="de" u="sng">
                <a:solidFill>
                  <a:schemeClr val="accent1"/>
                </a:solidFill>
                <a:hlinkClick r:id="rId4">
                  <a:extLst>
                    <a:ext uri="{A12FA001-AC4F-418D-AE19-62706E023703}">
                      <ahyp:hlinkClr xmlns:ahyp="http://schemas.microsoft.com/office/drawing/2018/hyperlinkcolor" val="tx"/>
                    </a:ext>
                  </a:extLst>
                </a:hlinkClick>
              </a:rPr>
              <a:t>Allowable Products List</a:t>
            </a:r>
            <a:endParaRPr>
              <a:solidFill>
                <a:schemeClr val="accent1"/>
              </a:solidFill>
            </a:endParaRPr>
          </a:p>
        </p:txBody>
      </p:sp>
      <p:sp>
        <p:nvSpPr>
          <p:cNvPr id="13043" name="Google Shape;13043;p42"/>
          <p:cNvSpPr txBox="1">
            <a:spLocks noGrp="1"/>
          </p:cNvSpPr>
          <p:nvPr>
            <p:ph type="title" idx="4294967295"/>
          </p:nvPr>
        </p:nvSpPr>
        <p:spPr>
          <a:xfrm>
            <a:off x="720000" y="88775"/>
            <a:ext cx="7704000" cy="572700"/>
          </a:xfrm>
          <a:prstGeom prst="rect">
            <a:avLst/>
          </a:prstGeom>
        </p:spPr>
        <p:txBody>
          <a:bodyPr spcFirstLastPara="1" wrap="square" lIns="91425" tIns="91425" rIns="91425" bIns="91425" anchor="ctr" anchorCtr="0">
            <a:noAutofit/>
          </a:bodyPr>
          <a:lstStyle/>
          <a:p>
            <a:pPr marL="457200" lvl="0" indent="-381000" algn="ctr" rtl="0">
              <a:spcBef>
                <a:spcPts val="0"/>
              </a:spcBef>
              <a:spcAft>
                <a:spcPts val="0"/>
              </a:spcAft>
              <a:buSzPts val="2400"/>
              <a:buAutoNum type="arabicPeriod"/>
            </a:pPr>
            <a:r>
              <a:rPr lang="de" sz="2400"/>
              <a:t>Know the program requirements</a:t>
            </a:r>
            <a:endParaRPr sz="24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047"/>
        <p:cNvGrpSpPr/>
        <p:nvPr/>
      </p:nvGrpSpPr>
      <p:grpSpPr>
        <a:xfrm>
          <a:off x="0" y="0"/>
          <a:ext cx="0" cy="0"/>
          <a:chOff x="0" y="0"/>
          <a:chExt cx="0" cy="0"/>
        </a:xfrm>
      </p:grpSpPr>
      <p:sp>
        <p:nvSpPr>
          <p:cNvPr id="13048" name="Google Shape;13048;p43"/>
          <p:cNvSpPr txBox="1">
            <a:spLocks noGrp="1"/>
          </p:cNvSpPr>
          <p:nvPr>
            <p:ph type="body" idx="1"/>
          </p:nvPr>
        </p:nvSpPr>
        <p:spPr>
          <a:xfrm>
            <a:off x="720000" y="1755050"/>
            <a:ext cx="7704000" cy="3435300"/>
          </a:xfrm>
          <a:prstGeom prst="rect">
            <a:avLst/>
          </a:prstGeom>
        </p:spPr>
        <p:txBody>
          <a:bodyPr spcFirstLastPara="1" wrap="square" lIns="91425" tIns="91425" rIns="91425" bIns="91425" anchor="ctr" anchorCtr="0">
            <a:noAutofit/>
          </a:bodyPr>
          <a:lstStyle/>
          <a:p>
            <a:pPr marL="457200" lvl="0" indent="-342900" algn="l" rtl="0">
              <a:lnSpc>
                <a:spcPct val="100000"/>
              </a:lnSpc>
              <a:spcBef>
                <a:spcPts val="0"/>
              </a:spcBef>
              <a:spcAft>
                <a:spcPts val="0"/>
              </a:spcAft>
              <a:buSzPts val="1800"/>
              <a:buFont typeface="Spinnaker"/>
              <a:buChar char="●"/>
            </a:pPr>
            <a:r>
              <a:rPr lang="de" sz="1800" b="1">
                <a:latin typeface="Spinnaker"/>
                <a:ea typeface="Spinnaker"/>
                <a:cs typeface="Spinnaker"/>
                <a:sym typeface="Spinnaker"/>
              </a:rPr>
              <a:t>Planning: Determine needs first!</a:t>
            </a:r>
            <a:endParaRPr sz="1800" b="1">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What types products you are looking for- fruit, vegetables, grains, nuts, beans, meat</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How you will incorporate on the menu- fresh, minimally processed, frozen</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How much you want to purchase- average order size and frequency</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How many vendors can you work with- are there multiple options in your region, can you diversify</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What procurement method you will use- competitive- price based, small purchase- quotes, micro-discretionary </a:t>
            </a:r>
            <a:endParaRPr sz="1800">
              <a:latin typeface="Spinnaker"/>
              <a:ea typeface="Spinnaker"/>
              <a:cs typeface="Spinnaker"/>
              <a:sym typeface="Spinnaker"/>
            </a:endParaRPr>
          </a:p>
          <a:p>
            <a:pPr marL="914400" lvl="0" indent="0" algn="l" rtl="0">
              <a:spcBef>
                <a:spcPts val="1600"/>
              </a:spcBef>
              <a:spcAft>
                <a:spcPts val="0"/>
              </a:spcAft>
              <a:buNone/>
            </a:pPr>
            <a:endParaRPr sz="1900">
              <a:latin typeface="Spinnaker"/>
              <a:ea typeface="Spinnaker"/>
              <a:cs typeface="Spinnaker"/>
              <a:sym typeface="Spinnaker"/>
            </a:endParaRPr>
          </a:p>
        </p:txBody>
      </p:sp>
      <p:sp>
        <p:nvSpPr>
          <p:cNvPr id="13049" name="Google Shape;13049;p43"/>
          <p:cNvSpPr txBox="1">
            <a:spLocks noGrp="1"/>
          </p:cNvSpPr>
          <p:nvPr>
            <p:ph type="title"/>
          </p:nvPr>
        </p:nvSpPr>
        <p:spPr>
          <a:xfrm>
            <a:off x="720000" y="545975"/>
            <a:ext cx="7704000" cy="572700"/>
          </a:xfrm>
          <a:prstGeom prst="rect">
            <a:avLst/>
          </a:prstGeom>
        </p:spPr>
        <p:txBody>
          <a:bodyPr spcFirstLastPara="1" wrap="square" lIns="91425" tIns="91425" rIns="91425" bIns="91425" anchor="ctr" anchorCtr="0">
            <a:noAutofit/>
          </a:bodyPr>
          <a:lstStyle/>
          <a:p>
            <a:pPr marL="457200" lvl="0" indent="0" algn="ctr" rtl="0">
              <a:spcBef>
                <a:spcPts val="0"/>
              </a:spcBef>
              <a:spcAft>
                <a:spcPts val="0"/>
              </a:spcAft>
              <a:buNone/>
            </a:pPr>
            <a:r>
              <a:rPr lang="de" sz="2400"/>
              <a:t>2. Plan Ahead- Define what you need</a:t>
            </a:r>
            <a:endParaRPr sz="24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053"/>
        <p:cNvGrpSpPr/>
        <p:nvPr/>
      </p:nvGrpSpPr>
      <p:grpSpPr>
        <a:xfrm>
          <a:off x="0" y="0"/>
          <a:ext cx="0" cy="0"/>
          <a:chOff x="0" y="0"/>
          <a:chExt cx="0" cy="0"/>
        </a:xfrm>
      </p:grpSpPr>
      <p:sp>
        <p:nvSpPr>
          <p:cNvPr id="13054" name="Google Shape;13054;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400"/>
              <a:t>3. Reach out- Contact ASP Vendors</a:t>
            </a:r>
            <a:endParaRPr sz="2400"/>
          </a:p>
        </p:txBody>
      </p:sp>
      <p:sp>
        <p:nvSpPr>
          <p:cNvPr id="13055" name="Google Shape;13055;p44"/>
          <p:cNvSpPr txBox="1">
            <a:spLocks noGrp="1"/>
          </p:cNvSpPr>
          <p:nvPr>
            <p:ph type="body" idx="1"/>
          </p:nvPr>
        </p:nvSpPr>
        <p:spPr>
          <a:xfrm>
            <a:off x="720000" y="1705850"/>
            <a:ext cx="7704000" cy="2898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sz="1800">
              <a:latin typeface="Spinnaker"/>
              <a:ea typeface="Spinnaker"/>
              <a:cs typeface="Spinnaker"/>
              <a:sym typeface="Spinnaker"/>
            </a:endParaRPr>
          </a:p>
          <a:p>
            <a:pPr marL="457200" lvl="0" indent="-342900" algn="l" rtl="0">
              <a:lnSpc>
                <a:spcPct val="100000"/>
              </a:lnSpc>
              <a:spcBef>
                <a:spcPts val="0"/>
              </a:spcBef>
              <a:spcAft>
                <a:spcPts val="0"/>
              </a:spcAft>
              <a:buSzPts val="1800"/>
              <a:buFont typeface="Spinnaker"/>
              <a:buChar char="●"/>
            </a:pPr>
            <a:r>
              <a:rPr lang="de" sz="1800" b="1">
                <a:latin typeface="Spinnaker"/>
                <a:ea typeface="Spinnaker"/>
                <a:cs typeface="Spinnaker"/>
                <a:sym typeface="Spinnaker"/>
              </a:rPr>
              <a:t>Communication Type: Keep it as simple as possible*</a:t>
            </a:r>
            <a:endParaRPr sz="1800" b="1">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Farmers market/stand visit</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Call or email- be clear about required response times</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Request for Proposal- share where to locate</a:t>
            </a:r>
            <a:endParaRPr sz="1800">
              <a:latin typeface="Spinnaker"/>
              <a:ea typeface="Spinnaker"/>
              <a:cs typeface="Spinnaker"/>
              <a:sym typeface="Spinnaker"/>
            </a:endParaRPr>
          </a:p>
          <a:p>
            <a:pPr marL="914400" lvl="0" indent="0" algn="l" rtl="0">
              <a:lnSpc>
                <a:spcPct val="100000"/>
              </a:lnSpc>
              <a:spcBef>
                <a:spcPts val="1600"/>
              </a:spcBef>
              <a:spcAft>
                <a:spcPts val="0"/>
              </a:spcAft>
              <a:buNone/>
            </a:pPr>
            <a:endParaRPr sz="1800">
              <a:latin typeface="Spinnaker"/>
              <a:ea typeface="Spinnaker"/>
              <a:cs typeface="Spinnaker"/>
              <a:sym typeface="Spinnaker"/>
            </a:endParaRPr>
          </a:p>
          <a:p>
            <a:pPr marL="457200" lvl="0" indent="-342900" algn="l" rtl="0">
              <a:spcBef>
                <a:spcPts val="0"/>
              </a:spcBef>
              <a:spcAft>
                <a:spcPts val="0"/>
              </a:spcAft>
              <a:buSzPts val="1800"/>
              <a:buFont typeface="Spinnaker"/>
              <a:buChar char="●"/>
            </a:pPr>
            <a:r>
              <a:rPr lang="de" sz="1800" b="1">
                <a:latin typeface="Spinnaker"/>
                <a:ea typeface="Spinnaker"/>
                <a:cs typeface="Spinnaker"/>
                <a:sym typeface="Spinnaker"/>
              </a:rPr>
              <a:t>Request for Quotes: Ask potential vendors about their products</a:t>
            </a:r>
            <a:endParaRPr sz="1800" b="1">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What varieties they offer</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Specifications (size, grade, pack size)</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Price (make sure its consistent!)</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Availability (timeline, frequency)</a:t>
            </a:r>
            <a:endParaRPr sz="1800">
              <a:latin typeface="Spinnaker"/>
              <a:ea typeface="Spinnaker"/>
              <a:cs typeface="Spinnaker"/>
              <a:sym typeface="Spinnaker"/>
            </a:endParaRPr>
          </a:p>
          <a:p>
            <a:pPr marL="914400" lvl="1" indent="-342900" algn="l" rtl="0">
              <a:lnSpc>
                <a:spcPct val="100000"/>
              </a:lnSpc>
              <a:spcBef>
                <a:spcPts val="0"/>
              </a:spcBef>
              <a:spcAft>
                <a:spcPts val="0"/>
              </a:spcAft>
              <a:buSzPts val="1800"/>
              <a:buFont typeface="Spinnaker"/>
              <a:buChar char="○"/>
            </a:pPr>
            <a:r>
              <a:rPr lang="de" sz="1800">
                <a:latin typeface="Spinnaker"/>
                <a:ea typeface="Spinnaker"/>
                <a:cs typeface="Spinnaker"/>
                <a:sym typeface="Spinnaker"/>
              </a:rPr>
              <a:t>Distribution (onsite, central, pickup)</a:t>
            </a:r>
            <a:endParaRPr sz="1800">
              <a:latin typeface="Spinnaker"/>
              <a:ea typeface="Spinnaker"/>
              <a:cs typeface="Spinnaker"/>
              <a:sym typeface="Spinnake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059"/>
        <p:cNvGrpSpPr/>
        <p:nvPr/>
      </p:nvGrpSpPr>
      <p:grpSpPr>
        <a:xfrm>
          <a:off x="0" y="0"/>
          <a:ext cx="0" cy="0"/>
          <a:chOff x="0" y="0"/>
          <a:chExt cx="0" cy="0"/>
        </a:xfrm>
      </p:grpSpPr>
      <p:sp>
        <p:nvSpPr>
          <p:cNvPr id="13060" name="Google Shape;13060;p4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400"/>
              <a:t>4. Get Setup- Share vendor requirements </a:t>
            </a:r>
            <a:endParaRPr sz="2400"/>
          </a:p>
        </p:txBody>
      </p:sp>
      <p:sp>
        <p:nvSpPr>
          <p:cNvPr id="13061" name="Google Shape;13061;p45"/>
          <p:cNvSpPr txBox="1">
            <a:spLocks noGrp="1"/>
          </p:cNvSpPr>
          <p:nvPr>
            <p:ph type="body" idx="1"/>
          </p:nvPr>
        </p:nvSpPr>
        <p:spPr>
          <a:xfrm>
            <a:off x="720000" y="1755050"/>
            <a:ext cx="7704000" cy="2848800"/>
          </a:xfrm>
          <a:prstGeom prst="rect">
            <a:avLst/>
          </a:prstGeom>
        </p:spPr>
        <p:txBody>
          <a:bodyPr spcFirstLastPara="1" wrap="square" lIns="91425" tIns="91425" rIns="91425" bIns="91425" anchor="ctr" anchorCtr="0">
            <a:noAutofit/>
          </a:bodyPr>
          <a:lstStyle/>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Purchase orders: Communicate what information is required</a:t>
            </a:r>
            <a:endParaRPr sz="1800" b="1">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Product information and pricing</a:t>
            </a:r>
            <a:endParaRPr sz="1800">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Farm information</a:t>
            </a:r>
            <a:endParaRPr sz="1800">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Business information </a:t>
            </a:r>
            <a:endParaRPr sz="1800">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Documentation (w-9, etc.)</a:t>
            </a:r>
            <a:endParaRPr sz="1800">
              <a:latin typeface="Spinnaker"/>
              <a:ea typeface="Spinnaker"/>
              <a:cs typeface="Spinnaker"/>
              <a:sym typeface="Spinnaker"/>
            </a:endParaRPr>
          </a:p>
          <a:p>
            <a:pPr marL="914400" lvl="0" indent="0" algn="l" rtl="0">
              <a:lnSpc>
                <a:spcPct val="115000"/>
              </a:lnSpc>
              <a:spcBef>
                <a:spcPts val="1600"/>
              </a:spcBef>
              <a:spcAft>
                <a:spcPts val="0"/>
              </a:spcAft>
              <a:buNone/>
            </a:pPr>
            <a:endParaRPr sz="1800">
              <a:latin typeface="Spinnaker"/>
              <a:ea typeface="Spinnaker"/>
              <a:cs typeface="Spinnaker"/>
              <a:sym typeface="Spinnaker"/>
            </a:endParaRPr>
          </a:p>
          <a:p>
            <a:pPr marL="457200" lvl="0" indent="-342900" algn="l" rtl="0">
              <a:lnSpc>
                <a:spcPct val="115000"/>
              </a:lnSpc>
              <a:spcBef>
                <a:spcPts val="0"/>
              </a:spcBef>
              <a:spcAft>
                <a:spcPts val="0"/>
              </a:spcAft>
              <a:buSzPts val="1800"/>
              <a:buFont typeface="Spinnaker"/>
              <a:buChar char="●"/>
            </a:pPr>
            <a:r>
              <a:rPr lang="de" sz="1800" b="1">
                <a:latin typeface="Spinnaker"/>
                <a:ea typeface="Spinnaker"/>
                <a:cs typeface="Spinnaker"/>
                <a:sym typeface="Spinnaker"/>
              </a:rPr>
              <a:t>Payment information</a:t>
            </a:r>
            <a:endParaRPr sz="1800" b="1">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Invoice needs- format, frequency</a:t>
            </a:r>
            <a:endParaRPr sz="1800">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Processing method</a:t>
            </a:r>
            <a:endParaRPr sz="1800">
              <a:latin typeface="Spinnaker"/>
              <a:ea typeface="Spinnaker"/>
              <a:cs typeface="Spinnaker"/>
              <a:sym typeface="Spinnaker"/>
            </a:endParaRPr>
          </a:p>
          <a:p>
            <a:pPr marL="914400" lvl="1" indent="-342900" algn="l" rtl="0">
              <a:lnSpc>
                <a:spcPct val="115000"/>
              </a:lnSpc>
              <a:spcBef>
                <a:spcPts val="0"/>
              </a:spcBef>
              <a:spcAft>
                <a:spcPts val="0"/>
              </a:spcAft>
              <a:buSzPts val="1800"/>
              <a:buFont typeface="Spinnaker"/>
              <a:buChar char="○"/>
            </a:pPr>
            <a:r>
              <a:rPr lang="de" sz="1800">
                <a:latin typeface="Spinnaker"/>
                <a:ea typeface="Spinnaker"/>
                <a:cs typeface="Spinnaker"/>
                <a:sym typeface="Spinnaker"/>
              </a:rPr>
              <a:t>Turnaround times for payment</a:t>
            </a:r>
            <a:endParaRPr sz="1800">
              <a:latin typeface="Spinnaker"/>
              <a:ea typeface="Spinnaker"/>
              <a:cs typeface="Spinnaker"/>
              <a:sym typeface="Spinnake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065"/>
        <p:cNvGrpSpPr/>
        <p:nvPr/>
      </p:nvGrpSpPr>
      <p:grpSpPr>
        <a:xfrm>
          <a:off x="0" y="0"/>
          <a:ext cx="0" cy="0"/>
          <a:chOff x="0" y="0"/>
          <a:chExt cx="0" cy="0"/>
        </a:xfrm>
      </p:grpSpPr>
      <p:sp>
        <p:nvSpPr>
          <p:cNvPr id="13066" name="Google Shape;13066;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5. Maintain the Relationship</a:t>
            </a:r>
            <a:endParaRPr/>
          </a:p>
        </p:txBody>
      </p:sp>
      <p:sp>
        <p:nvSpPr>
          <p:cNvPr id="13067" name="Google Shape;13067;p46"/>
          <p:cNvSpPr txBox="1">
            <a:spLocks noGrp="1"/>
          </p:cNvSpPr>
          <p:nvPr>
            <p:ph type="body" idx="1"/>
          </p:nvPr>
        </p:nvSpPr>
        <p:spPr>
          <a:xfrm>
            <a:off x="720000" y="1654750"/>
            <a:ext cx="7704000" cy="2949000"/>
          </a:xfrm>
          <a:prstGeom prst="rect">
            <a:avLst/>
          </a:prstGeom>
        </p:spPr>
        <p:txBody>
          <a:bodyPr spcFirstLastPara="1" wrap="square" lIns="91425" tIns="91425" rIns="91425" bIns="91425" anchor="ctr" anchorCtr="0">
            <a:noAutofit/>
          </a:bodyPr>
          <a:lstStyle/>
          <a:p>
            <a:pPr marL="457200" lvl="0" indent="-342900" algn="l" rtl="0">
              <a:spcBef>
                <a:spcPts val="0"/>
              </a:spcBef>
              <a:spcAft>
                <a:spcPts val="0"/>
              </a:spcAft>
              <a:buSzPts val="1800"/>
              <a:buFont typeface="Spinnaker"/>
              <a:buChar char="●"/>
            </a:pPr>
            <a:r>
              <a:rPr lang="de" sz="1800" b="1">
                <a:latin typeface="Spinnaker"/>
                <a:ea typeface="Spinnaker"/>
                <a:cs typeface="Spinnaker"/>
                <a:sym typeface="Spinnaker"/>
              </a:rPr>
              <a:t>Receiving Product- Make sure it meets your expectations</a:t>
            </a:r>
            <a:endParaRPr sz="1800" b="1">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Check invoice for accuracy (quantities, pack size, etc.)</a:t>
            </a:r>
            <a:endParaRPr sz="1800">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Check product for quality</a:t>
            </a:r>
            <a:endParaRPr sz="1800">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Snap a photo!</a:t>
            </a:r>
            <a:endParaRPr sz="1800">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Ensure product get stored properly</a:t>
            </a:r>
            <a:endParaRPr sz="1800">
              <a:latin typeface="Spinnaker"/>
              <a:ea typeface="Spinnaker"/>
              <a:cs typeface="Spinnaker"/>
              <a:sym typeface="Spinnaker"/>
            </a:endParaRPr>
          </a:p>
          <a:p>
            <a:pPr marL="914400" lvl="0" indent="0" algn="l" rtl="0">
              <a:spcBef>
                <a:spcPts val="1600"/>
              </a:spcBef>
              <a:spcAft>
                <a:spcPts val="0"/>
              </a:spcAft>
              <a:buNone/>
            </a:pPr>
            <a:r>
              <a:rPr lang="de" sz="1800">
                <a:latin typeface="Spinnaker"/>
                <a:ea typeface="Spinnaker"/>
                <a:cs typeface="Spinnaker"/>
                <a:sym typeface="Spinnaker"/>
              </a:rPr>
              <a:t> </a:t>
            </a:r>
            <a:endParaRPr sz="1800">
              <a:latin typeface="Spinnaker"/>
              <a:ea typeface="Spinnaker"/>
              <a:cs typeface="Spinnaker"/>
              <a:sym typeface="Spinnaker"/>
            </a:endParaRPr>
          </a:p>
          <a:p>
            <a:pPr marL="457200" lvl="0" indent="-342900" algn="l" rtl="0">
              <a:spcBef>
                <a:spcPts val="0"/>
              </a:spcBef>
              <a:spcAft>
                <a:spcPts val="0"/>
              </a:spcAft>
              <a:buSzPts val="1800"/>
              <a:buFont typeface="Spinnaker"/>
              <a:buChar char="●"/>
            </a:pPr>
            <a:r>
              <a:rPr lang="de" sz="1800" b="1">
                <a:latin typeface="Spinnaker"/>
                <a:ea typeface="Spinnaker"/>
                <a:cs typeface="Spinnaker"/>
                <a:sym typeface="Spinnaker"/>
              </a:rPr>
              <a:t>Provide Feedback</a:t>
            </a:r>
            <a:endParaRPr sz="1800" b="1">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Let the vendor know what you loved </a:t>
            </a:r>
            <a:endParaRPr sz="1800">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Let the vendor know what could have been better</a:t>
            </a:r>
            <a:endParaRPr sz="1800">
              <a:latin typeface="Spinnaker"/>
              <a:ea typeface="Spinnaker"/>
              <a:cs typeface="Spinnaker"/>
              <a:sym typeface="Spinnaker"/>
            </a:endParaRPr>
          </a:p>
          <a:p>
            <a:pPr marL="914400" lvl="1" indent="-342900" algn="l" rtl="0">
              <a:spcBef>
                <a:spcPts val="0"/>
              </a:spcBef>
              <a:spcAft>
                <a:spcPts val="0"/>
              </a:spcAft>
              <a:buSzPts val="1800"/>
              <a:buFont typeface="Spinnaker"/>
              <a:buChar char="○"/>
            </a:pPr>
            <a:r>
              <a:rPr lang="de" sz="1800">
                <a:latin typeface="Spinnaker"/>
                <a:ea typeface="Spinnaker"/>
                <a:cs typeface="Spinnaker"/>
                <a:sym typeface="Spinnaker"/>
              </a:rPr>
              <a:t>Plan together to do better next time</a:t>
            </a:r>
            <a:endParaRPr sz="1800">
              <a:latin typeface="Spinnaker"/>
              <a:ea typeface="Spinnaker"/>
              <a:cs typeface="Spinnaker"/>
              <a:sym typeface="Spinnake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077"/>
        <p:cNvGrpSpPr/>
        <p:nvPr/>
      </p:nvGrpSpPr>
      <p:grpSpPr>
        <a:xfrm>
          <a:off x="0" y="0"/>
          <a:ext cx="0" cy="0"/>
          <a:chOff x="0" y="0"/>
          <a:chExt cx="0" cy="0"/>
        </a:xfrm>
      </p:grpSpPr>
      <p:sp>
        <p:nvSpPr>
          <p:cNvPr id="13078" name="Google Shape;13078;p48"/>
          <p:cNvSpPr txBox="1">
            <a:spLocks noGrp="1"/>
          </p:cNvSpPr>
          <p:nvPr>
            <p:ph type="title"/>
          </p:nvPr>
        </p:nvSpPr>
        <p:spPr>
          <a:xfrm>
            <a:off x="720000" y="1359425"/>
            <a:ext cx="3484500" cy="202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000"/>
              <a:t>Tool: </a:t>
            </a:r>
            <a:endParaRPr sz="3000"/>
          </a:p>
          <a:p>
            <a:pPr marL="0" lvl="0" indent="0" algn="ctr" rtl="0">
              <a:spcBef>
                <a:spcPts val="0"/>
              </a:spcBef>
              <a:spcAft>
                <a:spcPts val="0"/>
              </a:spcAft>
              <a:buNone/>
            </a:pPr>
            <a:r>
              <a:rPr lang="de" sz="3000"/>
              <a:t>Micro Purchase Worksheet</a:t>
            </a:r>
            <a:endParaRPr sz="3000"/>
          </a:p>
        </p:txBody>
      </p:sp>
      <p:pic>
        <p:nvPicPr>
          <p:cNvPr id="13079" name="Google Shape;13079;p48"/>
          <p:cNvPicPr preferRelativeResize="0"/>
          <p:nvPr/>
        </p:nvPicPr>
        <p:blipFill rotWithShape="1">
          <a:blip r:embed="rId3">
            <a:alphaModFix/>
          </a:blip>
          <a:srcRect/>
          <a:stretch/>
        </p:blipFill>
        <p:spPr>
          <a:xfrm>
            <a:off x="4347751" y="177825"/>
            <a:ext cx="3799972" cy="4917627"/>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934"/>
        <p:cNvGrpSpPr/>
        <p:nvPr/>
      </p:nvGrpSpPr>
      <p:grpSpPr>
        <a:xfrm>
          <a:off x="0" y="0"/>
          <a:ext cx="0" cy="0"/>
          <a:chOff x="0" y="0"/>
          <a:chExt cx="0" cy="0"/>
        </a:xfrm>
      </p:grpSpPr>
      <p:sp>
        <p:nvSpPr>
          <p:cNvPr id="12935" name="Google Shape;12935;p30"/>
          <p:cNvSpPr txBox="1">
            <a:spLocks noGrp="1"/>
          </p:cNvSpPr>
          <p:nvPr>
            <p:ph type="title"/>
          </p:nvPr>
        </p:nvSpPr>
        <p:spPr>
          <a:xfrm>
            <a:off x="4961025" y="615650"/>
            <a:ext cx="3229500" cy="39123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4100"/>
              <a:t>What is the New Mexico Grown Program?</a:t>
            </a:r>
            <a:endParaRPr sz="4100"/>
          </a:p>
        </p:txBody>
      </p:sp>
      <p:pic>
        <p:nvPicPr>
          <p:cNvPr id="12936" name="Google Shape;12936;p30"/>
          <p:cNvPicPr preferRelativeResize="0"/>
          <p:nvPr/>
        </p:nvPicPr>
        <p:blipFill rotWithShape="1">
          <a:blip r:embed="rId3">
            <a:alphaModFix/>
          </a:blip>
          <a:srcRect l="15768"/>
          <a:stretch/>
        </p:blipFill>
        <p:spPr>
          <a:xfrm>
            <a:off x="1171925" y="615550"/>
            <a:ext cx="3070200" cy="3912398"/>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083"/>
        <p:cNvGrpSpPr/>
        <p:nvPr/>
      </p:nvGrpSpPr>
      <p:grpSpPr>
        <a:xfrm>
          <a:off x="0" y="0"/>
          <a:ext cx="0" cy="0"/>
          <a:chOff x="0" y="0"/>
          <a:chExt cx="0" cy="0"/>
        </a:xfrm>
      </p:grpSpPr>
      <p:sp>
        <p:nvSpPr>
          <p:cNvPr id="13084" name="Google Shape;13084;p49"/>
          <p:cNvSpPr txBox="1">
            <a:spLocks noGrp="1"/>
          </p:cNvSpPr>
          <p:nvPr>
            <p:ph type="title"/>
          </p:nvPr>
        </p:nvSpPr>
        <p:spPr>
          <a:xfrm>
            <a:off x="1746450" y="2344850"/>
            <a:ext cx="5651100" cy="1836000"/>
          </a:xfrm>
          <a:prstGeom prst="rect">
            <a:avLst/>
          </a:prstGeom>
          <a:solidFill>
            <a:srgbClr val="FCE5CD"/>
          </a:solidFill>
        </p:spPr>
        <p:txBody>
          <a:bodyPr spcFirstLastPara="1" wrap="square" lIns="91425" tIns="91425" rIns="91425" bIns="91425" anchor="ctr" anchorCtr="0">
            <a:noAutofit/>
          </a:bodyPr>
          <a:lstStyle/>
          <a:p>
            <a:pPr marL="0" lvl="0" indent="0" algn="ctr" rtl="0">
              <a:spcBef>
                <a:spcPts val="0"/>
              </a:spcBef>
              <a:spcAft>
                <a:spcPts val="0"/>
              </a:spcAft>
              <a:buNone/>
            </a:pPr>
            <a:r>
              <a:rPr lang="de" sz="3600"/>
              <a:t>NM Grown Coalition &amp; Programming</a:t>
            </a:r>
            <a:endParaRPr sz="360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088"/>
        <p:cNvGrpSpPr/>
        <p:nvPr/>
      </p:nvGrpSpPr>
      <p:grpSpPr>
        <a:xfrm>
          <a:off x="0" y="0"/>
          <a:ext cx="0" cy="0"/>
          <a:chOff x="0" y="0"/>
          <a:chExt cx="0" cy="0"/>
        </a:xfrm>
      </p:grpSpPr>
      <p:sp>
        <p:nvSpPr>
          <p:cNvPr id="13089" name="Google Shape;13089;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NM Grown Month!</a:t>
            </a:r>
            <a:endParaRPr/>
          </a:p>
        </p:txBody>
      </p:sp>
      <p:sp>
        <p:nvSpPr>
          <p:cNvPr id="13090" name="Google Shape;13090;p50"/>
          <p:cNvSpPr txBox="1">
            <a:spLocks noGrp="1"/>
          </p:cNvSpPr>
          <p:nvPr>
            <p:ph type="body" idx="1"/>
          </p:nvPr>
        </p:nvSpPr>
        <p:spPr>
          <a:xfrm>
            <a:off x="720000" y="1755050"/>
            <a:ext cx="7704000" cy="284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50"/>
          <p:cNvSpPr txBox="1"/>
          <p:nvPr/>
        </p:nvSpPr>
        <p:spPr>
          <a:xfrm>
            <a:off x="762800" y="1017725"/>
            <a:ext cx="7631700" cy="718200"/>
          </a:xfrm>
          <a:prstGeom prst="rect">
            <a:avLst/>
          </a:prstGeom>
          <a:noFill/>
          <a:ln>
            <a:noFill/>
          </a:ln>
        </p:spPr>
        <p:txBody>
          <a:bodyPr spcFirstLastPara="1" wrap="square" lIns="91425" tIns="45700" rIns="91425" bIns="45700" anchor="ctr" anchorCtr="0">
            <a:normAutofit fontScale="25000" lnSpcReduction="20000"/>
          </a:bodyPr>
          <a:lstStyle/>
          <a:p>
            <a:pPr marL="0" lvl="0" indent="0" algn="ctr" rtl="0">
              <a:spcBef>
                <a:spcPts val="0"/>
              </a:spcBef>
              <a:spcAft>
                <a:spcPts val="0"/>
              </a:spcAft>
              <a:buNone/>
            </a:pPr>
            <a:br>
              <a:rPr lang="de" sz="4400" b="1">
                <a:solidFill>
                  <a:srgbClr val="002060"/>
                </a:solidFill>
                <a:latin typeface="Garamond"/>
                <a:ea typeface="Garamond"/>
                <a:cs typeface="Garamond"/>
                <a:sym typeface="Garamond"/>
              </a:rPr>
            </a:br>
            <a:r>
              <a:rPr lang="de" sz="8738" b="1" i="1">
                <a:solidFill>
                  <a:srgbClr val="002060"/>
                </a:solidFill>
                <a:latin typeface="Spinnaker"/>
                <a:ea typeface="Spinnaker"/>
                <a:cs typeface="Spinnaker"/>
                <a:sym typeface="Spinnaker"/>
              </a:rPr>
              <a:t>- </a:t>
            </a:r>
            <a:r>
              <a:rPr lang="de" sz="7938" i="1">
                <a:solidFill>
                  <a:srgbClr val="002060"/>
                </a:solidFill>
                <a:latin typeface="Spinnaker"/>
                <a:ea typeface="Spinnaker"/>
                <a:cs typeface="Spinnaker"/>
                <a:sym typeface="Spinnaker"/>
              </a:rPr>
              <a:t>September 11</a:t>
            </a:r>
            <a:r>
              <a:rPr lang="de" sz="7938" i="1" baseline="30000">
                <a:solidFill>
                  <a:srgbClr val="002060"/>
                </a:solidFill>
                <a:latin typeface="Spinnaker"/>
                <a:ea typeface="Spinnaker"/>
                <a:cs typeface="Spinnaker"/>
                <a:sym typeface="Spinnaker"/>
              </a:rPr>
              <a:t>th</a:t>
            </a:r>
            <a:r>
              <a:rPr lang="de" sz="7938" i="1">
                <a:solidFill>
                  <a:srgbClr val="002060"/>
                </a:solidFill>
                <a:latin typeface="Spinnaker"/>
                <a:ea typeface="Spinnaker"/>
                <a:cs typeface="Spinnaker"/>
                <a:sym typeface="Spinnaker"/>
              </a:rPr>
              <a:t> through October 16</a:t>
            </a:r>
            <a:r>
              <a:rPr lang="de" sz="7938" i="1" baseline="30000">
                <a:solidFill>
                  <a:srgbClr val="002060"/>
                </a:solidFill>
                <a:latin typeface="Spinnaker"/>
                <a:ea typeface="Spinnaker"/>
                <a:cs typeface="Spinnaker"/>
                <a:sym typeface="Spinnaker"/>
              </a:rPr>
              <a:t>th</a:t>
            </a:r>
            <a:r>
              <a:rPr lang="de" sz="7938" i="1">
                <a:solidFill>
                  <a:srgbClr val="002060"/>
                </a:solidFill>
                <a:latin typeface="Spinnaker"/>
                <a:ea typeface="Spinnaker"/>
                <a:cs typeface="Spinnaker"/>
                <a:sym typeface="Spinnaker"/>
              </a:rPr>
              <a:t> - </a:t>
            </a:r>
            <a:br>
              <a:rPr lang="de" sz="8738" i="1">
                <a:solidFill>
                  <a:srgbClr val="002060"/>
                </a:solidFill>
                <a:latin typeface="Spinnaker"/>
                <a:ea typeface="Spinnaker"/>
                <a:cs typeface="Spinnaker"/>
                <a:sym typeface="Spinnaker"/>
              </a:rPr>
            </a:br>
            <a:endParaRPr sz="8738" b="1" i="1">
              <a:solidFill>
                <a:srgbClr val="002060"/>
              </a:solidFill>
              <a:latin typeface="Spinnaker"/>
              <a:ea typeface="Spinnaker"/>
              <a:cs typeface="Spinnaker"/>
              <a:sym typeface="Spinnaker"/>
            </a:endParaRPr>
          </a:p>
        </p:txBody>
      </p:sp>
      <p:pic>
        <p:nvPicPr>
          <p:cNvPr id="13092" name="Google Shape;13092;p50"/>
          <p:cNvPicPr preferRelativeResize="0"/>
          <p:nvPr/>
        </p:nvPicPr>
        <p:blipFill rotWithShape="1">
          <a:blip r:embed="rId3">
            <a:alphaModFix/>
          </a:blip>
          <a:srcRect/>
          <a:stretch/>
        </p:blipFill>
        <p:spPr>
          <a:xfrm>
            <a:off x="2548174" y="1860171"/>
            <a:ext cx="1974600" cy="3051000"/>
          </a:xfrm>
          <a:prstGeom prst="rect">
            <a:avLst/>
          </a:prstGeom>
          <a:noFill/>
          <a:ln>
            <a:noFill/>
          </a:ln>
        </p:spPr>
      </p:pic>
      <p:pic>
        <p:nvPicPr>
          <p:cNvPr id="13093" name="Google Shape;13093;p50"/>
          <p:cNvPicPr preferRelativeResize="0"/>
          <p:nvPr/>
        </p:nvPicPr>
        <p:blipFill rotWithShape="1">
          <a:blip r:embed="rId4">
            <a:alphaModFix/>
          </a:blip>
          <a:srcRect/>
          <a:stretch/>
        </p:blipFill>
        <p:spPr>
          <a:xfrm>
            <a:off x="4650392" y="1854917"/>
            <a:ext cx="1977989" cy="3050941"/>
          </a:xfrm>
          <a:prstGeom prst="rect">
            <a:avLst/>
          </a:prstGeom>
          <a:noFill/>
          <a:ln>
            <a:noFill/>
          </a:ln>
        </p:spPr>
      </p:pic>
      <p:pic>
        <p:nvPicPr>
          <p:cNvPr id="13094" name="Google Shape;13094;p50"/>
          <p:cNvPicPr preferRelativeResize="0"/>
          <p:nvPr/>
        </p:nvPicPr>
        <p:blipFill rotWithShape="1">
          <a:blip r:embed="rId5">
            <a:alphaModFix/>
          </a:blip>
          <a:srcRect/>
          <a:stretch/>
        </p:blipFill>
        <p:spPr>
          <a:xfrm>
            <a:off x="400402" y="1860173"/>
            <a:ext cx="1974581" cy="3045685"/>
          </a:xfrm>
          <a:prstGeom prst="rect">
            <a:avLst/>
          </a:prstGeom>
          <a:noFill/>
          <a:ln>
            <a:noFill/>
          </a:ln>
        </p:spPr>
      </p:pic>
      <p:pic>
        <p:nvPicPr>
          <p:cNvPr id="13095" name="Google Shape;13095;p50"/>
          <p:cNvPicPr preferRelativeResize="0"/>
          <p:nvPr/>
        </p:nvPicPr>
        <p:blipFill rotWithShape="1">
          <a:blip r:embed="rId6">
            <a:alphaModFix/>
          </a:blip>
          <a:srcRect/>
          <a:stretch/>
        </p:blipFill>
        <p:spPr>
          <a:xfrm rot="5400000">
            <a:off x="6224463" y="2384678"/>
            <a:ext cx="3050940" cy="1977989"/>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099"/>
        <p:cNvGrpSpPr/>
        <p:nvPr/>
      </p:nvGrpSpPr>
      <p:grpSpPr>
        <a:xfrm>
          <a:off x="0" y="0"/>
          <a:ext cx="0" cy="0"/>
          <a:chOff x="0" y="0"/>
          <a:chExt cx="0" cy="0"/>
        </a:xfrm>
      </p:grpSpPr>
      <p:sp>
        <p:nvSpPr>
          <p:cNvPr id="13100" name="Google Shape;13100;p51"/>
          <p:cNvSpPr txBox="1">
            <a:spLocks noGrp="1"/>
          </p:cNvSpPr>
          <p:nvPr>
            <p:ph type="title"/>
          </p:nvPr>
        </p:nvSpPr>
        <p:spPr>
          <a:xfrm>
            <a:off x="720000" y="216425"/>
            <a:ext cx="5680200" cy="5727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Clr>
                <a:srgbClr val="262626"/>
              </a:buClr>
              <a:buSzPts val="3300"/>
              <a:buFont typeface="Garamond"/>
              <a:buNone/>
            </a:pPr>
            <a:r>
              <a:rPr lang="de"/>
              <a:t>Nuevo Thursdays</a:t>
            </a:r>
            <a:endParaRPr/>
          </a:p>
        </p:txBody>
      </p:sp>
      <p:pic>
        <p:nvPicPr>
          <p:cNvPr id="13101" name="Google Shape;13101;p51"/>
          <p:cNvPicPr preferRelativeResize="0"/>
          <p:nvPr/>
        </p:nvPicPr>
        <p:blipFill rotWithShape="1">
          <a:blip r:embed="rId3">
            <a:alphaModFix/>
          </a:blip>
          <a:srcRect/>
          <a:stretch/>
        </p:blipFill>
        <p:spPr>
          <a:xfrm>
            <a:off x="374425" y="1019426"/>
            <a:ext cx="5889901" cy="3981645"/>
          </a:xfrm>
          <a:prstGeom prst="rect">
            <a:avLst/>
          </a:prstGeom>
          <a:noFill/>
          <a:ln>
            <a:noFill/>
          </a:ln>
        </p:spPr>
      </p:pic>
      <p:pic>
        <p:nvPicPr>
          <p:cNvPr id="13102" name="Google Shape;13102;p51"/>
          <p:cNvPicPr preferRelativeResize="0"/>
          <p:nvPr/>
        </p:nvPicPr>
        <p:blipFill rotWithShape="1">
          <a:blip r:embed="rId4">
            <a:alphaModFix/>
          </a:blip>
          <a:srcRect/>
          <a:stretch/>
        </p:blipFill>
        <p:spPr>
          <a:xfrm>
            <a:off x="6578413" y="466000"/>
            <a:ext cx="2145636" cy="1047750"/>
          </a:xfrm>
          <a:prstGeom prst="rect">
            <a:avLst/>
          </a:prstGeom>
          <a:noFill/>
          <a:ln>
            <a:noFill/>
          </a:ln>
        </p:spPr>
      </p:pic>
      <p:pic>
        <p:nvPicPr>
          <p:cNvPr id="13103" name="Google Shape;13103;p51"/>
          <p:cNvPicPr preferRelativeResize="0"/>
          <p:nvPr/>
        </p:nvPicPr>
        <p:blipFill rotWithShape="1">
          <a:blip r:embed="rId5">
            <a:alphaModFix/>
          </a:blip>
          <a:srcRect/>
          <a:stretch/>
        </p:blipFill>
        <p:spPr>
          <a:xfrm>
            <a:off x="6690226" y="1794869"/>
            <a:ext cx="2033823" cy="1355551"/>
          </a:xfrm>
          <a:prstGeom prst="rect">
            <a:avLst/>
          </a:prstGeom>
          <a:noFill/>
          <a:ln>
            <a:noFill/>
          </a:ln>
        </p:spPr>
      </p:pic>
      <p:pic>
        <p:nvPicPr>
          <p:cNvPr id="13104" name="Google Shape;13104;p51"/>
          <p:cNvPicPr preferRelativeResize="0"/>
          <p:nvPr/>
        </p:nvPicPr>
        <p:blipFill rotWithShape="1">
          <a:blip r:embed="rId6">
            <a:alphaModFix/>
          </a:blip>
          <a:srcRect/>
          <a:stretch/>
        </p:blipFill>
        <p:spPr>
          <a:xfrm>
            <a:off x="6690225" y="3454750"/>
            <a:ext cx="2033833" cy="1383374"/>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109"/>
        <p:cNvGrpSpPr/>
        <p:nvPr/>
      </p:nvGrpSpPr>
      <p:grpSpPr>
        <a:xfrm>
          <a:off x="0" y="0"/>
          <a:ext cx="0" cy="0"/>
          <a:chOff x="0" y="0"/>
          <a:chExt cx="0" cy="0"/>
        </a:xfrm>
      </p:grpSpPr>
      <p:sp>
        <p:nvSpPr>
          <p:cNvPr id="13110" name="Google Shape;13110;p52"/>
          <p:cNvSpPr txBox="1">
            <a:spLocks noGrp="1"/>
          </p:cNvSpPr>
          <p:nvPr>
            <p:ph type="title"/>
          </p:nvPr>
        </p:nvSpPr>
        <p:spPr>
          <a:xfrm>
            <a:off x="611399" y="744976"/>
            <a:ext cx="7950300" cy="641100"/>
          </a:xfrm>
          <a:prstGeom prst="rect">
            <a:avLst/>
          </a:prstGeom>
          <a:noFill/>
          <a:ln>
            <a:noFill/>
          </a:ln>
        </p:spPr>
        <p:txBody>
          <a:bodyPr spcFirstLastPara="1" wrap="square" lIns="0" tIns="0" rIns="0" bIns="0" anchor="ctr" anchorCtr="0">
            <a:normAutofit/>
          </a:bodyPr>
          <a:lstStyle/>
          <a:p>
            <a:pPr marL="0" lvl="0" indent="0" algn="ctr" rtl="0">
              <a:lnSpc>
                <a:spcPct val="90000"/>
              </a:lnSpc>
              <a:spcBef>
                <a:spcPts val="0"/>
              </a:spcBef>
              <a:spcAft>
                <a:spcPts val="0"/>
              </a:spcAft>
              <a:buClr>
                <a:srgbClr val="22374E"/>
              </a:buClr>
              <a:buSzPts val="2100"/>
              <a:buFont typeface="Garamond"/>
              <a:buNone/>
            </a:pPr>
            <a:r>
              <a:rPr lang="de" b="1"/>
              <a:t>NM Grown Golden Chile Awards!</a:t>
            </a:r>
            <a:endParaRPr b="1"/>
          </a:p>
        </p:txBody>
      </p:sp>
      <p:sp>
        <p:nvSpPr>
          <p:cNvPr id="13111" name="Google Shape;13111;p52"/>
          <p:cNvSpPr txBox="1">
            <a:spLocks noGrp="1"/>
          </p:cNvSpPr>
          <p:nvPr>
            <p:ph type="body" idx="4294967295"/>
          </p:nvPr>
        </p:nvSpPr>
        <p:spPr>
          <a:xfrm>
            <a:off x="651156" y="1749287"/>
            <a:ext cx="7836900" cy="3590100"/>
          </a:xfrm>
          <a:prstGeom prst="rect">
            <a:avLst/>
          </a:prstGeom>
          <a:noFill/>
          <a:ln>
            <a:noFill/>
          </a:ln>
        </p:spPr>
        <p:txBody>
          <a:bodyPr spcFirstLastPara="1" wrap="square" lIns="0" tIns="0" rIns="0" bIns="0" anchor="t" anchorCtr="0">
            <a:noAutofit/>
          </a:bodyPr>
          <a:lstStyle/>
          <a:p>
            <a:pPr marL="457200" lvl="0" indent="-361950" algn="l" rtl="0">
              <a:lnSpc>
                <a:spcPct val="115000"/>
              </a:lnSpc>
              <a:spcBef>
                <a:spcPts val="600"/>
              </a:spcBef>
              <a:spcAft>
                <a:spcPts val="0"/>
              </a:spcAft>
              <a:buClr>
                <a:schemeClr val="accent2"/>
              </a:buClr>
              <a:buSzPts val="1500"/>
              <a:buFont typeface="Red Hat Text"/>
              <a:buChar char="⦁"/>
            </a:pPr>
            <a:r>
              <a:rPr lang="de">
                <a:solidFill>
                  <a:srgbClr val="22374E"/>
                </a:solidFill>
              </a:rPr>
              <a:t>NM Grown Coalition hosted event- supported by  leadership and staff from NM PED, ECECD and ALTSD</a:t>
            </a:r>
            <a:endParaRPr>
              <a:solidFill>
                <a:srgbClr val="22374E"/>
              </a:solidFill>
            </a:endParaRPr>
          </a:p>
          <a:p>
            <a:pPr marL="457200" lvl="0" indent="-361950" algn="l" rtl="0">
              <a:lnSpc>
                <a:spcPct val="115000"/>
              </a:lnSpc>
              <a:spcBef>
                <a:spcPts val="600"/>
              </a:spcBef>
              <a:spcAft>
                <a:spcPts val="0"/>
              </a:spcAft>
              <a:buClr>
                <a:schemeClr val="accent2"/>
              </a:buClr>
              <a:buSzPts val="1500"/>
              <a:buFont typeface="Red Hat Text"/>
              <a:buChar char="⦁"/>
            </a:pPr>
            <a:r>
              <a:rPr lang="de">
                <a:solidFill>
                  <a:srgbClr val="22374E"/>
                </a:solidFill>
              </a:rPr>
              <a:t>Goal: Help build a farm to institution movement within NM that celebrates our heritage and encourages innovation.</a:t>
            </a:r>
            <a:endParaRPr>
              <a:solidFill>
                <a:srgbClr val="22374E"/>
              </a:solidFill>
            </a:endParaRPr>
          </a:p>
          <a:p>
            <a:pPr marL="457200" lvl="0" indent="-361950" algn="l" rtl="0">
              <a:lnSpc>
                <a:spcPct val="115000"/>
              </a:lnSpc>
              <a:spcBef>
                <a:spcPts val="600"/>
              </a:spcBef>
              <a:spcAft>
                <a:spcPts val="0"/>
              </a:spcAft>
              <a:buClr>
                <a:schemeClr val="accent2"/>
              </a:buClr>
              <a:buSzPts val="1500"/>
              <a:buFont typeface="Red Hat Text"/>
              <a:buChar char="⦁"/>
            </a:pPr>
            <a:r>
              <a:rPr lang="de">
                <a:solidFill>
                  <a:srgbClr val="22374E"/>
                </a:solidFill>
              </a:rPr>
              <a:t>Purpose: Recognizes nutrition providers, school and center staff for innovation in implementing the NM Grown Program! </a:t>
            </a:r>
            <a:endParaRPr>
              <a:solidFill>
                <a:srgbClr val="22374E"/>
              </a:solidFill>
            </a:endParaRPr>
          </a:p>
          <a:p>
            <a:pPr marL="457200" lvl="0" indent="-361950" algn="l" rtl="0">
              <a:lnSpc>
                <a:spcPct val="115000"/>
              </a:lnSpc>
              <a:spcBef>
                <a:spcPts val="600"/>
              </a:spcBef>
              <a:spcAft>
                <a:spcPts val="0"/>
              </a:spcAft>
              <a:buClr>
                <a:schemeClr val="accent2"/>
              </a:buClr>
              <a:buSzPts val="1500"/>
              <a:buFont typeface="Red Hat Text"/>
              <a:buChar char="⦁"/>
            </a:pPr>
            <a:r>
              <a:rPr lang="de">
                <a:solidFill>
                  <a:srgbClr val="22374E"/>
                </a:solidFill>
              </a:rPr>
              <a:t>Join us next year- </a:t>
            </a:r>
            <a:r>
              <a:rPr lang="de" b="1" u="sng">
                <a:solidFill>
                  <a:srgbClr val="22374E"/>
                </a:solidFill>
                <a:hlinkClick r:id="rId3">
                  <a:extLst>
                    <a:ext uri="{A12FA001-AC4F-418D-AE19-62706E023703}">
                      <ahyp:hlinkClr xmlns:ahyp="http://schemas.microsoft.com/office/drawing/2018/hyperlinkcolor" val="tx"/>
                    </a:ext>
                  </a:extLst>
                </a:hlinkClick>
              </a:rPr>
              <a:t>Applications</a:t>
            </a:r>
            <a:r>
              <a:rPr lang="de" b="1">
                <a:solidFill>
                  <a:srgbClr val="22374E"/>
                </a:solidFill>
              </a:rPr>
              <a:t> will be released in May!</a:t>
            </a:r>
            <a:endParaRPr/>
          </a:p>
          <a:p>
            <a:pPr marL="457200" lvl="0" indent="-361950" algn="l" rtl="0">
              <a:lnSpc>
                <a:spcPct val="115000"/>
              </a:lnSpc>
              <a:spcBef>
                <a:spcPts val="600"/>
              </a:spcBef>
              <a:spcAft>
                <a:spcPts val="0"/>
              </a:spcAft>
              <a:buClr>
                <a:schemeClr val="accent2"/>
              </a:buClr>
              <a:buSzPts val="1500"/>
              <a:buFont typeface="Red Hat Text"/>
              <a:buChar char="⦁"/>
            </a:pPr>
            <a:r>
              <a:rPr lang="de">
                <a:solidFill>
                  <a:srgbClr val="22374E"/>
                </a:solidFill>
              </a:rPr>
              <a:t>Virtual Award Ceremony will be in September 2023!</a:t>
            </a:r>
            <a:endParaRPr>
              <a:solidFill>
                <a:srgbClr val="22374E"/>
              </a:solidFill>
            </a:endParaRPr>
          </a:p>
        </p:txBody>
      </p:sp>
    </p:spTree>
  </p:cSld>
  <p:clrMapOvr>
    <a:masterClrMapping/>
  </p:clrMapOvr>
  <p:transition>
    <p:fade thruBlk="1"/>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940"/>
        <p:cNvGrpSpPr/>
        <p:nvPr/>
      </p:nvGrpSpPr>
      <p:grpSpPr>
        <a:xfrm>
          <a:off x="0" y="0"/>
          <a:ext cx="0" cy="0"/>
          <a:chOff x="0" y="0"/>
          <a:chExt cx="0" cy="0"/>
        </a:xfrm>
      </p:grpSpPr>
      <p:sp>
        <p:nvSpPr>
          <p:cNvPr id="12941" name="Google Shape;12941;p31"/>
          <p:cNvSpPr txBox="1">
            <a:spLocks noGrp="1"/>
          </p:cNvSpPr>
          <p:nvPr>
            <p:ph type="title"/>
          </p:nvPr>
        </p:nvSpPr>
        <p:spPr>
          <a:xfrm>
            <a:off x="1093800" y="445025"/>
            <a:ext cx="657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800"/>
              <a:t>Who’s Involved?</a:t>
            </a:r>
            <a:endParaRPr sz="2800"/>
          </a:p>
        </p:txBody>
      </p:sp>
      <p:sp>
        <p:nvSpPr>
          <p:cNvPr id="12942" name="Google Shape;12942;p31"/>
          <p:cNvSpPr txBox="1"/>
          <p:nvPr/>
        </p:nvSpPr>
        <p:spPr>
          <a:xfrm>
            <a:off x="868390" y="4262120"/>
            <a:ext cx="2235000" cy="4926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2000">
                <a:latin typeface="Century Gothic"/>
                <a:ea typeface="Century Gothic"/>
                <a:cs typeface="Century Gothic"/>
                <a:sym typeface="Century Gothic"/>
              </a:rPr>
              <a:t>K-12 SCHOOLS</a:t>
            </a:r>
            <a:endParaRPr sz="2000" b="0" i="0" u="none" strike="noStrike" cap="none">
              <a:solidFill>
                <a:srgbClr val="000000"/>
              </a:solidFill>
              <a:latin typeface="Century Gothic"/>
              <a:ea typeface="Century Gothic"/>
              <a:cs typeface="Century Gothic"/>
              <a:sym typeface="Century Gothic"/>
            </a:endParaRPr>
          </a:p>
        </p:txBody>
      </p:sp>
      <p:sp>
        <p:nvSpPr>
          <p:cNvPr id="12943" name="Google Shape;12943;p31"/>
          <p:cNvSpPr txBox="1"/>
          <p:nvPr/>
        </p:nvSpPr>
        <p:spPr>
          <a:xfrm>
            <a:off x="3434010" y="4262125"/>
            <a:ext cx="2235000" cy="4926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2000">
                <a:latin typeface="Century Gothic"/>
                <a:ea typeface="Century Gothic"/>
                <a:cs typeface="Century Gothic"/>
                <a:sym typeface="Century Gothic"/>
              </a:rPr>
              <a:t>SENIOR CENTERS</a:t>
            </a:r>
            <a:endParaRPr sz="2000" b="0" i="0" u="none" strike="noStrike" cap="none">
              <a:solidFill>
                <a:srgbClr val="000000"/>
              </a:solidFill>
              <a:latin typeface="Century Gothic"/>
              <a:ea typeface="Century Gothic"/>
              <a:cs typeface="Century Gothic"/>
              <a:sym typeface="Century Gothic"/>
            </a:endParaRPr>
          </a:p>
        </p:txBody>
      </p:sp>
      <p:pic>
        <p:nvPicPr>
          <p:cNvPr id="12944" name="Google Shape;12944;p31"/>
          <p:cNvPicPr preferRelativeResize="0"/>
          <p:nvPr/>
        </p:nvPicPr>
        <p:blipFill rotWithShape="1">
          <a:blip r:embed="rId3">
            <a:alphaModFix/>
          </a:blip>
          <a:srcRect l="14252" t="15723" r="16084" b="19572"/>
          <a:stretch/>
        </p:blipFill>
        <p:spPr>
          <a:xfrm>
            <a:off x="805650" y="1952550"/>
            <a:ext cx="2234999" cy="2235023"/>
          </a:xfrm>
          <a:prstGeom prst="rect">
            <a:avLst/>
          </a:prstGeom>
          <a:noFill/>
          <a:ln>
            <a:noFill/>
          </a:ln>
        </p:spPr>
      </p:pic>
      <p:pic>
        <p:nvPicPr>
          <p:cNvPr id="12945" name="Google Shape;12945;p31"/>
          <p:cNvPicPr preferRelativeResize="0"/>
          <p:nvPr/>
        </p:nvPicPr>
        <p:blipFill rotWithShape="1">
          <a:blip r:embed="rId4">
            <a:alphaModFix/>
          </a:blip>
          <a:srcRect t="-2842" b="27840"/>
          <a:stretch/>
        </p:blipFill>
        <p:spPr>
          <a:xfrm>
            <a:off x="3403363" y="1901400"/>
            <a:ext cx="2337274" cy="2337326"/>
          </a:xfrm>
          <a:prstGeom prst="rect">
            <a:avLst/>
          </a:prstGeom>
          <a:noFill/>
          <a:ln>
            <a:noFill/>
          </a:ln>
        </p:spPr>
      </p:pic>
      <p:pic>
        <p:nvPicPr>
          <p:cNvPr id="12946" name="Google Shape;12946;p31"/>
          <p:cNvPicPr preferRelativeResize="0"/>
          <p:nvPr/>
        </p:nvPicPr>
        <p:blipFill rotWithShape="1">
          <a:blip r:embed="rId5">
            <a:alphaModFix/>
          </a:blip>
          <a:srcRect l="12502" r="12495"/>
          <a:stretch/>
        </p:blipFill>
        <p:spPr>
          <a:xfrm>
            <a:off x="6062350" y="1850275"/>
            <a:ext cx="2234998" cy="2337324"/>
          </a:xfrm>
          <a:prstGeom prst="rect">
            <a:avLst/>
          </a:prstGeom>
          <a:noFill/>
          <a:ln>
            <a:noFill/>
          </a:ln>
        </p:spPr>
      </p:pic>
      <p:sp>
        <p:nvSpPr>
          <p:cNvPr id="12947" name="Google Shape;12947;p31"/>
          <p:cNvSpPr txBox="1"/>
          <p:nvPr/>
        </p:nvSpPr>
        <p:spPr>
          <a:xfrm>
            <a:off x="6062350" y="4263775"/>
            <a:ext cx="2235000" cy="4926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2000" b="0" i="0" u="none" strike="noStrike" cap="none">
                <a:solidFill>
                  <a:srgbClr val="000000"/>
                </a:solidFill>
                <a:latin typeface="Century Gothic"/>
                <a:ea typeface="Century Gothic"/>
                <a:cs typeface="Century Gothic"/>
                <a:sym typeface="Century Gothic"/>
              </a:rPr>
              <a:t>PRESCHOOLS</a:t>
            </a:r>
            <a:endParaRPr sz="2000" b="0" i="0" u="none" strike="noStrike" cap="none">
              <a:solidFill>
                <a:srgbClr val="000000"/>
              </a:solidFill>
              <a:latin typeface="Century Gothic"/>
              <a:ea typeface="Century Gothic"/>
              <a:cs typeface="Century Gothic"/>
              <a:sym typeface="Century Gothic"/>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951"/>
        <p:cNvGrpSpPr/>
        <p:nvPr/>
      </p:nvGrpSpPr>
      <p:grpSpPr>
        <a:xfrm>
          <a:off x="0" y="0"/>
          <a:ext cx="0" cy="0"/>
          <a:chOff x="0" y="0"/>
          <a:chExt cx="0" cy="0"/>
        </a:xfrm>
      </p:grpSpPr>
      <p:sp>
        <p:nvSpPr>
          <p:cNvPr id="12952" name="Google Shape;12952;p32"/>
          <p:cNvSpPr txBox="1">
            <a:spLocks noGrp="1"/>
          </p:cNvSpPr>
          <p:nvPr>
            <p:ph type="title"/>
          </p:nvPr>
        </p:nvSpPr>
        <p:spPr>
          <a:xfrm>
            <a:off x="1093800" y="445025"/>
            <a:ext cx="665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600"/>
              <a:t>Why participate?</a:t>
            </a:r>
            <a:endParaRPr sz="3600"/>
          </a:p>
        </p:txBody>
      </p:sp>
      <p:sp>
        <p:nvSpPr>
          <p:cNvPr id="12953" name="Google Shape;12953;p32"/>
          <p:cNvSpPr txBox="1"/>
          <p:nvPr/>
        </p:nvSpPr>
        <p:spPr>
          <a:xfrm>
            <a:off x="868390" y="4033520"/>
            <a:ext cx="2235000" cy="923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1600">
                <a:latin typeface="Century Gothic"/>
                <a:ea typeface="Century Gothic"/>
                <a:cs typeface="Century Gothic"/>
                <a:sym typeface="Century Gothic"/>
              </a:rPr>
              <a:t>Support Local Farmers, Ranchers and Food Producers</a:t>
            </a:r>
            <a:endParaRPr sz="1600" b="0" i="0" u="none" strike="noStrike" cap="none">
              <a:solidFill>
                <a:srgbClr val="000000"/>
              </a:solidFill>
              <a:latin typeface="Century Gothic"/>
              <a:ea typeface="Century Gothic"/>
              <a:cs typeface="Century Gothic"/>
              <a:sym typeface="Century Gothic"/>
            </a:endParaRPr>
          </a:p>
        </p:txBody>
      </p:sp>
      <p:sp>
        <p:nvSpPr>
          <p:cNvPr id="12954" name="Google Shape;12954;p32"/>
          <p:cNvSpPr txBox="1"/>
          <p:nvPr/>
        </p:nvSpPr>
        <p:spPr>
          <a:xfrm>
            <a:off x="3434010" y="4033525"/>
            <a:ext cx="2235000" cy="11697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1600">
                <a:latin typeface="Century Gothic"/>
                <a:ea typeface="Century Gothic"/>
                <a:cs typeface="Century Gothic"/>
                <a:sym typeface="Century Gothic"/>
              </a:rPr>
              <a:t>Invest in land stewardship and reduce ecological impact</a:t>
            </a:r>
            <a:endParaRPr sz="1600" b="0" i="0" u="none" strike="noStrike" cap="none">
              <a:solidFill>
                <a:srgbClr val="000000"/>
              </a:solidFill>
              <a:latin typeface="Century Gothic"/>
              <a:ea typeface="Century Gothic"/>
              <a:cs typeface="Century Gothic"/>
              <a:sym typeface="Century Gothic"/>
            </a:endParaRPr>
          </a:p>
        </p:txBody>
      </p:sp>
      <p:pic>
        <p:nvPicPr>
          <p:cNvPr id="12955" name="Google Shape;12955;p32"/>
          <p:cNvPicPr preferRelativeResize="0"/>
          <p:nvPr/>
        </p:nvPicPr>
        <p:blipFill rotWithShape="1">
          <a:blip r:embed="rId3">
            <a:alphaModFix/>
          </a:blip>
          <a:srcRect l="16675" r="16675"/>
          <a:stretch/>
        </p:blipFill>
        <p:spPr>
          <a:xfrm>
            <a:off x="3434001" y="1723950"/>
            <a:ext cx="2234998" cy="2235027"/>
          </a:xfrm>
          <a:prstGeom prst="rect">
            <a:avLst/>
          </a:prstGeom>
          <a:noFill/>
          <a:ln>
            <a:noFill/>
          </a:ln>
        </p:spPr>
      </p:pic>
      <p:pic>
        <p:nvPicPr>
          <p:cNvPr id="12956" name="Google Shape;12956;p32"/>
          <p:cNvPicPr preferRelativeResize="0"/>
          <p:nvPr/>
        </p:nvPicPr>
        <p:blipFill rotWithShape="1">
          <a:blip r:embed="rId4">
            <a:alphaModFix/>
          </a:blip>
          <a:srcRect t="20035" b="13310"/>
          <a:stretch/>
        </p:blipFill>
        <p:spPr>
          <a:xfrm>
            <a:off x="805651" y="1723947"/>
            <a:ext cx="2235000" cy="2235028"/>
          </a:xfrm>
          <a:prstGeom prst="rect">
            <a:avLst/>
          </a:prstGeom>
          <a:noFill/>
          <a:ln>
            <a:noFill/>
          </a:ln>
        </p:spPr>
      </p:pic>
      <p:pic>
        <p:nvPicPr>
          <p:cNvPr id="12957" name="Google Shape;12957;p32"/>
          <p:cNvPicPr preferRelativeResize="0"/>
          <p:nvPr/>
        </p:nvPicPr>
        <p:blipFill rotWithShape="1">
          <a:blip r:embed="rId5">
            <a:alphaModFix/>
          </a:blip>
          <a:srcRect t="12355" b="12348"/>
          <a:stretch/>
        </p:blipFill>
        <p:spPr>
          <a:xfrm>
            <a:off x="6062348" y="1697875"/>
            <a:ext cx="2235002" cy="2234998"/>
          </a:xfrm>
          <a:prstGeom prst="rect">
            <a:avLst/>
          </a:prstGeom>
          <a:noFill/>
          <a:ln>
            <a:noFill/>
          </a:ln>
        </p:spPr>
      </p:pic>
      <p:sp>
        <p:nvSpPr>
          <p:cNvPr id="12958" name="Google Shape;12958;p32"/>
          <p:cNvSpPr txBox="1"/>
          <p:nvPr/>
        </p:nvSpPr>
        <p:spPr>
          <a:xfrm>
            <a:off x="6062350" y="4035175"/>
            <a:ext cx="2235000" cy="11697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de" sz="1600">
                <a:latin typeface="Century Gothic"/>
                <a:ea typeface="Century Gothic"/>
                <a:cs typeface="Century Gothic"/>
                <a:sym typeface="Century Gothic"/>
              </a:rPr>
              <a:t>Increase access to high quality, locally produced foods for our communities</a:t>
            </a:r>
            <a:endParaRPr sz="1600" b="0" i="0" u="none" strike="noStrike" cap="none">
              <a:solidFill>
                <a:srgbClr val="000000"/>
              </a:solidFill>
              <a:latin typeface="Century Gothic"/>
              <a:ea typeface="Century Gothic"/>
              <a:cs typeface="Century Gothic"/>
              <a:sym typeface="Century Gothi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962"/>
        <p:cNvGrpSpPr/>
        <p:nvPr/>
      </p:nvGrpSpPr>
      <p:grpSpPr>
        <a:xfrm>
          <a:off x="0" y="0"/>
          <a:ext cx="0" cy="0"/>
          <a:chOff x="0" y="0"/>
          <a:chExt cx="0" cy="0"/>
        </a:xfrm>
      </p:grpSpPr>
      <p:sp>
        <p:nvSpPr>
          <p:cNvPr id="12963" name="Google Shape;12963;p33"/>
          <p:cNvSpPr txBox="1">
            <a:spLocks noGrp="1"/>
          </p:cNvSpPr>
          <p:nvPr>
            <p:ph type="title"/>
          </p:nvPr>
        </p:nvSpPr>
        <p:spPr>
          <a:xfrm>
            <a:off x="408300" y="2203525"/>
            <a:ext cx="2490300" cy="10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100"/>
              <a:t>473,000+</a:t>
            </a:r>
            <a:endParaRPr sz="3100"/>
          </a:p>
        </p:txBody>
      </p:sp>
      <p:sp>
        <p:nvSpPr>
          <p:cNvPr id="12964" name="Google Shape;12964;p33"/>
          <p:cNvSpPr txBox="1">
            <a:spLocks noGrp="1"/>
          </p:cNvSpPr>
          <p:nvPr>
            <p:ph type="subTitle" idx="1"/>
          </p:nvPr>
        </p:nvSpPr>
        <p:spPr>
          <a:xfrm>
            <a:off x="408300" y="3236675"/>
            <a:ext cx="24903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Meals served with New Mexico Grown foods</a:t>
            </a:r>
            <a:endParaRPr/>
          </a:p>
        </p:txBody>
      </p:sp>
      <p:sp>
        <p:nvSpPr>
          <p:cNvPr id="12965" name="Google Shape;12965;p33"/>
          <p:cNvSpPr txBox="1">
            <a:spLocks noGrp="1"/>
          </p:cNvSpPr>
          <p:nvPr>
            <p:ph type="title" idx="2"/>
          </p:nvPr>
        </p:nvSpPr>
        <p:spPr>
          <a:xfrm>
            <a:off x="3157700" y="2203475"/>
            <a:ext cx="2775600" cy="10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800"/>
              <a:t>$1,000,000+</a:t>
            </a:r>
            <a:endParaRPr sz="2800"/>
          </a:p>
        </p:txBody>
      </p:sp>
      <p:sp>
        <p:nvSpPr>
          <p:cNvPr id="12966" name="Google Shape;12966;p33"/>
          <p:cNvSpPr txBox="1">
            <a:spLocks noGrp="1"/>
          </p:cNvSpPr>
          <p:nvPr>
            <p:ph type="subTitle" idx="3"/>
          </p:nvPr>
        </p:nvSpPr>
        <p:spPr>
          <a:xfrm>
            <a:off x="3177238" y="3236650"/>
            <a:ext cx="27561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Dollars spent on food produced by local growers</a:t>
            </a:r>
            <a:endParaRPr/>
          </a:p>
        </p:txBody>
      </p:sp>
      <p:sp>
        <p:nvSpPr>
          <p:cNvPr id="12967" name="Google Shape;12967;p33"/>
          <p:cNvSpPr txBox="1">
            <a:spLocks noGrp="1"/>
          </p:cNvSpPr>
          <p:nvPr>
            <p:ph type="title" idx="4"/>
          </p:nvPr>
        </p:nvSpPr>
        <p:spPr>
          <a:xfrm>
            <a:off x="6172800" y="2203477"/>
            <a:ext cx="2551500" cy="10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640+</a:t>
            </a:r>
            <a:endParaRPr/>
          </a:p>
        </p:txBody>
      </p:sp>
      <p:sp>
        <p:nvSpPr>
          <p:cNvPr id="12968" name="Google Shape;12968;p33"/>
          <p:cNvSpPr txBox="1">
            <a:spLocks noGrp="1"/>
          </p:cNvSpPr>
          <p:nvPr>
            <p:ph type="subTitle" idx="5"/>
          </p:nvPr>
        </p:nvSpPr>
        <p:spPr>
          <a:xfrm>
            <a:off x="6172800" y="3312850"/>
            <a:ext cx="25515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Schools, senior centers</a:t>
            </a:r>
            <a:endParaRPr/>
          </a:p>
          <a:p>
            <a:pPr marL="0" lvl="0" indent="0" algn="ctr" rtl="0">
              <a:spcBef>
                <a:spcPts val="0"/>
              </a:spcBef>
              <a:spcAft>
                <a:spcPts val="0"/>
              </a:spcAft>
              <a:buNone/>
            </a:pPr>
            <a:r>
              <a:rPr lang="de"/>
              <a:t> and early childhood education sites </a:t>
            </a:r>
            <a:endParaRPr/>
          </a:p>
        </p:txBody>
      </p:sp>
      <p:sp>
        <p:nvSpPr>
          <p:cNvPr id="12969" name="Google Shape;12969;p33"/>
          <p:cNvSpPr txBox="1">
            <a:spLocks noGrp="1"/>
          </p:cNvSpPr>
          <p:nvPr>
            <p:ph type="title"/>
          </p:nvPr>
        </p:nvSpPr>
        <p:spPr>
          <a:xfrm>
            <a:off x="1093800" y="445025"/>
            <a:ext cx="6654000" cy="11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600">
                <a:solidFill>
                  <a:schemeClr val="dk1"/>
                </a:solidFill>
              </a:rPr>
              <a:t>Celebrating Another Successful Year!</a:t>
            </a:r>
            <a:endParaRPr sz="3600">
              <a:solidFill>
                <a:schemeClr val="dk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973"/>
        <p:cNvGrpSpPr/>
        <p:nvPr/>
      </p:nvGrpSpPr>
      <p:grpSpPr>
        <a:xfrm>
          <a:off x="0" y="0"/>
          <a:ext cx="0" cy="0"/>
          <a:chOff x="0" y="0"/>
          <a:chExt cx="0" cy="0"/>
        </a:xfrm>
      </p:grpSpPr>
      <p:sp>
        <p:nvSpPr>
          <p:cNvPr id="12974" name="Google Shape;12974;p34"/>
          <p:cNvSpPr txBox="1">
            <a:spLocks noGrp="1"/>
          </p:cNvSpPr>
          <p:nvPr>
            <p:ph type="title"/>
          </p:nvPr>
        </p:nvSpPr>
        <p:spPr>
          <a:xfrm>
            <a:off x="1746450" y="2344850"/>
            <a:ext cx="5651100" cy="1836000"/>
          </a:xfrm>
          <a:prstGeom prst="rect">
            <a:avLst/>
          </a:prstGeom>
          <a:solidFill>
            <a:srgbClr val="D9EAD3"/>
          </a:solidFill>
        </p:spPr>
        <p:txBody>
          <a:bodyPr spcFirstLastPara="1" wrap="square" lIns="91425" tIns="91425" rIns="91425" bIns="91425" anchor="ctr" anchorCtr="0">
            <a:noAutofit/>
          </a:bodyPr>
          <a:lstStyle/>
          <a:p>
            <a:pPr marL="0" lvl="0" indent="0" algn="ctr" rtl="0">
              <a:spcBef>
                <a:spcPts val="0"/>
              </a:spcBef>
              <a:spcAft>
                <a:spcPts val="0"/>
              </a:spcAft>
              <a:buNone/>
            </a:pPr>
            <a:r>
              <a:rPr lang="de" sz="3600"/>
              <a:t>Getting Started</a:t>
            </a:r>
            <a:endParaRPr sz="36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978"/>
        <p:cNvGrpSpPr/>
        <p:nvPr/>
      </p:nvGrpSpPr>
      <p:grpSpPr>
        <a:xfrm>
          <a:off x="0" y="0"/>
          <a:ext cx="0" cy="0"/>
          <a:chOff x="0" y="0"/>
          <a:chExt cx="0" cy="0"/>
        </a:xfrm>
      </p:grpSpPr>
      <p:sp>
        <p:nvSpPr>
          <p:cNvPr id="12979" name="Google Shape;12979;p3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3600"/>
              <a:t>How do buyers get started?</a:t>
            </a:r>
            <a:endParaRPr sz="3600"/>
          </a:p>
        </p:txBody>
      </p:sp>
      <p:sp>
        <p:nvSpPr>
          <p:cNvPr id="12980" name="Google Shape;12980;p35"/>
          <p:cNvSpPr txBox="1">
            <a:spLocks noGrp="1"/>
          </p:cNvSpPr>
          <p:nvPr>
            <p:ph type="body" idx="4294967295"/>
          </p:nvPr>
        </p:nvSpPr>
        <p:spPr>
          <a:xfrm>
            <a:off x="1432375" y="3295725"/>
            <a:ext cx="6276300" cy="17205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sz="2000" b="1">
                <a:latin typeface="Corbel"/>
                <a:ea typeface="Corbel"/>
                <a:cs typeface="Corbel"/>
                <a:sym typeface="Corbel"/>
              </a:rPr>
              <a:t>New Mexico Grown Applications will be opening soon!</a:t>
            </a:r>
            <a:endParaRPr sz="2000" b="1">
              <a:latin typeface="Corbel"/>
              <a:ea typeface="Corbel"/>
              <a:cs typeface="Corbel"/>
              <a:sym typeface="Corbel"/>
            </a:endParaRPr>
          </a:p>
          <a:p>
            <a:pPr marL="0" lvl="0" indent="0" algn="ctr" rtl="0">
              <a:lnSpc>
                <a:spcPct val="115000"/>
              </a:lnSpc>
              <a:spcBef>
                <a:spcPts val="0"/>
              </a:spcBef>
              <a:spcAft>
                <a:spcPts val="0"/>
              </a:spcAft>
              <a:buNone/>
            </a:pPr>
            <a:r>
              <a:rPr lang="de" sz="1600">
                <a:latin typeface="Corbel"/>
                <a:ea typeface="Corbel"/>
                <a:cs typeface="Corbel"/>
                <a:sym typeface="Corbel"/>
              </a:rPr>
              <a:t>Grant period July 1, 2023-June 30th, 2024</a:t>
            </a:r>
            <a:endParaRPr sz="1600">
              <a:latin typeface="Corbel"/>
              <a:ea typeface="Corbel"/>
              <a:cs typeface="Corbel"/>
              <a:sym typeface="Corbel"/>
            </a:endParaRPr>
          </a:p>
          <a:p>
            <a:pPr marL="457200" lvl="0" indent="-336550" algn="l" rtl="0">
              <a:lnSpc>
                <a:spcPct val="115000"/>
              </a:lnSpc>
              <a:spcBef>
                <a:spcPts val="0"/>
              </a:spcBef>
              <a:spcAft>
                <a:spcPts val="0"/>
              </a:spcAft>
              <a:buSzPts val="1700"/>
              <a:buFont typeface="Corbel"/>
              <a:buChar char="●"/>
            </a:pPr>
            <a:r>
              <a:rPr lang="de" sz="1700" b="1">
                <a:latin typeface="Corbel"/>
                <a:ea typeface="Corbel"/>
                <a:cs typeface="Corbel"/>
                <a:sym typeface="Corbel"/>
              </a:rPr>
              <a:t>PED (K-12 schools)</a:t>
            </a:r>
            <a:r>
              <a:rPr lang="de" sz="1700">
                <a:latin typeface="Corbel"/>
                <a:ea typeface="Corbel"/>
                <a:cs typeface="Corbel"/>
                <a:sym typeface="Corbel"/>
              </a:rPr>
              <a:t>: RFA</a:t>
            </a:r>
            <a:r>
              <a:rPr lang="de" sz="1700">
                <a:solidFill>
                  <a:schemeClr val="dk1"/>
                </a:solidFill>
                <a:latin typeface="Corbel"/>
                <a:ea typeface="Corbel"/>
                <a:cs typeface="Corbel"/>
                <a:sym typeface="Corbel"/>
              </a:rPr>
              <a:t> open</a:t>
            </a:r>
            <a:r>
              <a:rPr lang="de" sz="1700">
                <a:latin typeface="Corbel"/>
                <a:ea typeface="Corbel"/>
                <a:cs typeface="Corbel"/>
                <a:sym typeface="Corbel"/>
              </a:rPr>
              <a:t>s</a:t>
            </a:r>
            <a:r>
              <a:rPr lang="de" sz="1700">
                <a:solidFill>
                  <a:schemeClr val="dk1"/>
                </a:solidFill>
                <a:latin typeface="Corbel"/>
                <a:ea typeface="Corbel"/>
                <a:cs typeface="Corbel"/>
                <a:sym typeface="Corbel"/>
              </a:rPr>
              <a:t> </a:t>
            </a:r>
            <a:r>
              <a:rPr lang="de" sz="1700" b="1">
                <a:solidFill>
                  <a:schemeClr val="accent1"/>
                </a:solidFill>
                <a:latin typeface="Corbel"/>
                <a:ea typeface="Corbel"/>
                <a:cs typeface="Corbel"/>
                <a:sym typeface="Corbel"/>
              </a:rPr>
              <a:t>2/27/23</a:t>
            </a:r>
            <a:r>
              <a:rPr lang="de" sz="1700">
                <a:solidFill>
                  <a:schemeClr val="dk1"/>
                </a:solidFill>
                <a:latin typeface="Corbel"/>
                <a:ea typeface="Corbel"/>
                <a:cs typeface="Corbel"/>
                <a:sym typeface="Corbel"/>
              </a:rPr>
              <a:t> closes </a:t>
            </a:r>
            <a:r>
              <a:rPr lang="de" sz="1700" b="1">
                <a:solidFill>
                  <a:schemeClr val="accent1"/>
                </a:solidFill>
                <a:latin typeface="Corbel"/>
                <a:ea typeface="Corbel"/>
                <a:cs typeface="Corbel"/>
                <a:sym typeface="Corbel"/>
              </a:rPr>
              <a:t>03/31/23</a:t>
            </a:r>
            <a:endParaRPr sz="1700" b="1">
              <a:solidFill>
                <a:schemeClr val="accent1"/>
              </a:solidFill>
              <a:latin typeface="Corbel"/>
              <a:ea typeface="Corbel"/>
              <a:cs typeface="Corbel"/>
              <a:sym typeface="Corbel"/>
            </a:endParaRPr>
          </a:p>
          <a:p>
            <a:pPr marL="457200" lvl="0" indent="-336550" algn="l" rtl="0">
              <a:lnSpc>
                <a:spcPct val="115000"/>
              </a:lnSpc>
              <a:spcBef>
                <a:spcPts val="0"/>
              </a:spcBef>
              <a:spcAft>
                <a:spcPts val="0"/>
              </a:spcAft>
              <a:buSzPts val="1700"/>
              <a:buFont typeface="Corbel"/>
              <a:buChar char="●"/>
            </a:pPr>
            <a:r>
              <a:rPr lang="de" sz="1700" b="1">
                <a:solidFill>
                  <a:schemeClr val="dk1"/>
                </a:solidFill>
                <a:latin typeface="Corbel"/>
                <a:ea typeface="Corbel"/>
                <a:cs typeface="Corbel"/>
                <a:sym typeface="Corbel"/>
              </a:rPr>
              <a:t>ALTSD (Senior centers)</a:t>
            </a:r>
            <a:r>
              <a:rPr lang="de" sz="1700">
                <a:solidFill>
                  <a:schemeClr val="dk1"/>
                </a:solidFill>
                <a:latin typeface="Corbel"/>
                <a:ea typeface="Corbel"/>
                <a:cs typeface="Corbel"/>
                <a:sym typeface="Corbel"/>
              </a:rPr>
              <a:t>: RFA opens </a:t>
            </a:r>
            <a:r>
              <a:rPr lang="de" sz="1700" b="1">
                <a:solidFill>
                  <a:schemeClr val="accent1"/>
                </a:solidFill>
                <a:latin typeface="Corbel"/>
                <a:ea typeface="Corbel"/>
                <a:cs typeface="Corbel"/>
                <a:sym typeface="Corbel"/>
              </a:rPr>
              <a:t>2/27/23</a:t>
            </a:r>
            <a:r>
              <a:rPr lang="de" sz="1700">
                <a:solidFill>
                  <a:schemeClr val="dk1"/>
                </a:solidFill>
                <a:latin typeface="Corbel"/>
                <a:ea typeface="Corbel"/>
                <a:cs typeface="Corbel"/>
                <a:sym typeface="Corbel"/>
              </a:rPr>
              <a:t> closes </a:t>
            </a:r>
            <a:r>
              <a:rPr lang="de" sz="1700" b="1">
                <a:solidFill>
                  <a:schemeClr val="accent1"/>
                </a:solidFill>
                <a:latin typeface="Corbel"/>
                <a:ea typeface="Corbel"/>
                <a:cs typeface="Corbel"/>
                <a:sym typeface="Corbel"/>
              </a:rPr>
              <a:t>04/7/23</a:t>
            </a:r>
            <a:endParaRPr sz="1700" b="1">
              <a:solidFill>
                <a:schemeClr val="accent1"/>
              </a:solidFill>
              <a:latin typeface="Corbel"/>
              <a:ea typeface="Corbel"/>
              <a:cs typeface="Corbel"/>
              <a:sym typeface="Corbel"/>
            </a:endParaRPr>
          </a:p>
          <a:p>
            <a:pPr marL="457200" lvl="0" indent="-336550" algn="l" rtl="0">
              <a:lnSpc>
                <a:spcPct val="115000"/>
              </a:lnSpc>
              <a:spcBef>
                <a:spcPts val="0"/>
              </a:spcBef>
              <a:spcAft>
                <a:spcPts val="0"/>
              </a:spcAft>
              <a:buSzPts val="1700"/>
              <a:buFont typeface="Corbel"/>
              <a:buChar char="●"/>
            </a:pPr>
            <a:r>
              <a:rPr lang="de" sz="1700" b="1">
                <a:solidFill>
                  <a:schemeClr val="dk1"/>
                </a:solidFill>
                <a:latin typeface="Corbel"/>
                <a:ea typeface="Corbel"/>
                <a:cs typeface="Corbel"/>
                <a:sym typeface="Corbel"/>
              </a:rPr>
              <a:t>ECECD (preschools):</a:t>
            </a:r>
            <a:r>
              <a:rPr lang="de" sz="1700">
                <a:latin typeface="Corbel"/>
                <a:ea typeface="Corbel"/>
                <a:cs typeface="Corbel"/>
                <a:sym typeface="Corbel"/>
              </a:rPr>
              <a:t> Stay tuned, RFA </a:t>
            </a:r>
            <a:r>
              <a:rPr lang="de" sz="1700" b="1">
                <a:solidFill>
                  <a:schemeClr val="accent1"/>
                </a:solidFill>
                <a:latin typeface="Corbel"/>
                <a:ea typeface="Corbel"/>
                <a:cs typeface="Corbel"/>
                <a:sym typeface="Corbel"/>
              </a:rPr>
              <a:t>will open in April</a:t>
            </a:r>
            <a:endParaRPr sz="2000" b="1">
              <a:solidFill>
                <a:schemeClr val="accent1"/>
              </a:solidFill>
            </a:endParaRPr>
          </a:p>
        </p:txBody>
      </p:sp>
      <p:sp>
        <p:nvSpPr>
          <p:cNvPr id="12981" name="Google Shape;12981;p35"/>
          <p:cNvSpPr txBox="1">
            <a:spLocks noGrp="1"/>
          </p:cNvSpPr>
          <p:nvPr>
            <p:ph type="title" idx="2"/>
          </p:nvPr>
        </p:nvSpPr>
        <p:spPr>
          <a:xfrm>
            <a:off x="720000" y="1388525"/>
            <a:ext cx="2086800" cy="172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Submit an application</a:t>
            </a:r>
            <a:endParaRPr/>
          </a:p>
          <a:p>
            <a:pPr marL="0" lvl="0" indent="0" algn="ctr" rtl="0">
              <a:spcBef>
                <a:spcPts val="0"/>
              </a:spcBef>
              <a:spcAft>
                <a:spcPts val="0"/>
              </a:spcAft>
              <a:buNone/>
            </a:pPr>
            <a:r>
              <a:rPr lang="de" sz="1600" b="0"/>
              <a:t> to your state agency partner </a:t>
            </a:r>
            <a:endParaRPr sz="1200" b="0"/>
          </a:p>
        </p:txBody>
      </p:sp>
      <p:sp>
        <p:nvSpPr>
          <p:cNvPr id="12982" name="Google Shape;12982;p35"/>
          <p:cNvSpPr txBox="1">
            <a:spLocks noGrp="1"/>
          </p:cNvSpPr>
          <p:nvPr>
            <p:ph type="title" idx="3"/>
          </p:nvPr>
        </p:nvSpPr>
        <p:spPr>
          <a:xfrm>
            <a:off x="3528600" y="1388425"/>
            <a:ext cx="2086800" cy="172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Receive funding award </a:t>
            </a:r>
            <a:r>
              <a:rPr lang="de" sz="1600" b="0"/>
              <a:t>for reimbursement of allowable purchases</a:t>
            </a:r>
            <a:endParaRPr sz="1600" b="0"/>
          </a:p>
        </p:txBody>
      </p:sp>
      <p:sp>
        <p:nvSpPr>
          <p:cNvPr id="12983" name="Google Shape;12983;p35"/>
          <p:cNvSpPr txBox="1">
            <a:spLocks noGrp="1"/>
          </p:cNvSpPr>
          <p:nvPr>
            <p:ph type="title" idx="5"/>
          </p:nvPr>
        </p:nvSpPr>
        <p:spPr>
          <a:xfrm>
            <a:off x="6337200" y="1388425"/>
            <a:ext cx="2086800" cy="172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Purchase local products </a:t>
            </a:r>
            <a:endParaRPr/>
          </a:p>
          <a:p>
            <a:pPr marL="0" lvl="0" indent="0" algn="ctr" rtl="0">
              <a:spcBef>
                <a:spcPts val="0"/>
              </a:spcBef>
              <a:spcAft>
                <a:spcPts val="0"/>
              </a:spcAft>
              <a:buNone/>
            </a:pPr>
            <a:r>
              <a:rPr lang="de" sz="1600" b="0"/>
              <a:t>From Approved Suppliers</a:t>
            </a:r>
            <a:endParaRPr sz="1000" b="0"/>
          </a:p>
        </p:txBody>
      </p:sp>
      <p:sp>
        <p:nvSpPr>
          <p:cNvPr id="12984" name="Google Shape;12984;p35"/>
          <p:cNvSpPr/>
          <p:nvPr/>
        </p:nvSpPr>
        <p:spPr>
          <a:xfrm>
            <a:off x="5772750" y="2066525"/>
            <a:ext cx="407100" cy="364500"/>
          </a:xfrm>
          <a:prstGeom prst="rightArrow">
            <a:avLst>
              <a:gd name="adj1" fmla="val 50000"/>
              <a:gd name="adj2"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35"/>
          <p:cNvSpPr/>
          <p:nvPr/>
        </p:nvSpPr>
        <p:spPr>
          <a:xfrm>
            <a:off x="2964150" y="2066525"/>
            <a:ext cx="407100" cy="364500"/>
          </a:xfrm>
          <a:prstGeom prst="rightArrow">
            <a:avLst>
              <a:gd name="adj1" fmla="val 50000"/>
              <a:gd name="adj2"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989"/>
        <p:cNvGrpSpPr/>
        <p:nvPr/>
      </p:nvGrpSpPr>
      <p:grpSpPr>
        <a:xfrm>
          <a:off x="0" y="0"/>
          <a:ext cx="0" cy="0"/>
          <a:chOff x="0" y="0"/>
          <a:chExt cx="0" cy="0"/>
        </a:xfrm>
      </p:grpSpPr>
      <p:sp>
        <p:nvSpPr>
          <p:cNvPr id="12990" name="Google Shape;12990;p36"/>
          <p:cNvSpPr txBox="1">
            <a:spLocks noGrp="1"/>
          </p:cNvSpPr>
          <p:nvPr>
            <p:ph type="title"/>
          </p:nvPr>
        </p:nvSpPr>
        <p:spPr>
          <a:xfrm>
            <a:off x="1080775" y="445025"/>
            <a:ext cx="6732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2600"/>
              <a:t>Applying to NM Grown through PED</a:t>
            </a:r>
            <a:endParaRPr sz="2600"/>
          </a:p>
        </p:txBody>
      </p:sp>
      <p:sp>
        <p:nvSpPr>
          <p:cNvPr id="12991" name="Google Shape;12991;p36"/>
          <p:cNvSpPr txBox="1">
            <a:spLocks noGrp="1"/>
          </p:cNvSpPr>
          <p:nvPr>
            <p:ph type="body" idx="1"/>
          </p:nvPr>
        </p:nvSpPr>
        <p:spPr>
          <a:xfrm>
            <a:off x="720000" y="1474325"/>
            <a:ext cx="7704000" cy="31296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sz="1500">
              <a:solidFill>
                <a:srgbClr val="000000"/>
              </a:solidFill>
              <a:highlight>
                <a:srgbClr val="00FFFF"/>
              </a:highlight>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Complete an </a:t>
            </a:r>
            <a:r>
              <a:rPr lang="de" sz="1500" u="sng">
                <a:solidFill>
                  <a:schemeClr val="accent1"/>
                </a:solidFill>
                <a:latin typeface="Corbel"/>
                <a:ea typeface="Corbel"/>
                <a:cs typeface="Corbel"/>
                <a:sym typeface="Corbel"/>
                <a:hlinkClick r:id="rId3">
                  <a:extLst>
                    <a:ext uri="{A12FA001-AC4F-418D-AE19-62706E023703}">
                      <ahyp:hlinkClr xmlns:ahyp="http://schemas.microsoft.com/office/drawing/2018/hyperlinkcolor" val="tx"/>
                    </a:ext>
                  </a:extLst>
                </a:hlinkClick>
              </a:rPr>
              <a:t>application</a:t>
            </a:r>
            <a:r>
              <a:rPr lang="de" sz="1500">
                <a:solidFill>
                  <a:schemeClr val="accent1"/>
                </a:solidFill>
                <a:latin typeface="Corbel"/>
                <a:ea typeface="Corbel"/>
                <a:cs typeface="Corbel"/>
                <a:sym typeface="Corbel"/>
              </a:rPr>
              <a:t> </a:t>
            </a:r>
            <a:r>
              <a:rPr lang="de" sz="1500">
                <a:solidFill>
                  <a:srgbClr val="000000"/>
                </a:solidFill>
                <a:latin typeface="Corbel"/>
                <a:ea typeface="Corbel"/>
                <a:cs typeface="Corbel"/>
                <a:sym typeface="Corbel"/>
              </a:rPr>
              <a:t>by March 31st, 2023</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Grant program is open to all SFAs administering National School Lunch Program (NLSP)- public, charter, tribally controlled, BIE</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Grantees  must register for OBMS to receive reimbursement funds- TA is available!</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Funding  is used of the purchase of fresh and minimally processed NM Grown foods, 40% may be used to purchase NM Grown meat. Delivery is not an allowable expense.</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Products must be purchased from vendors participating in the Approved Supplier Program to ensure food safety standards</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Grantees are required to submit RFR via OBMS with copies of detailed invoices and expenditure reports by the 10th of each month</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Grantees should  spend at least 50% of their total award by February 2024</a:t>
            </a:r>
            <a:endParaRPr sz="1500">
              <a:solidFill>
                <a:srgbClr val="000000"/>
              </a:solidFill>
              <a:latin typeface="Corbel"/>
              <a:ea typeface="Corbel"/>
              <a:cs typeface="Corbel"/>
              <a:sym typeface="Corbel"/>
            </a:endParaRPr>
          </a:p>
          <a:p>
            <a:pPr marL="457200" lvl="0" indent="-323850" algn="l" rtl="0">
              <a:lnSpc>
                <a:spcPct val="115000"/>
              </a:lnSpc>
              <a:spcBef>
                <a:spcPts val="0"/>
              </a:spcBef>
              <a:spcAft>
                <a:spcPts val="0"/>
              </a:spcAft>
              <a:buClr>
                <a:srgbClr val="000000"/>
              </a:buClr>
              <a:buSzPts val="1500"/>
              <a:buFont typeface="Corbel"/>
              <a:buChar char="●"/>
            </a:pPr>
            <a:r>
              <a:rPr lang="de" sz="1500">
                <a:solidFill>
                  <a:srgbClr val="000000"/>
                </a:solidFill>
                <a:latin typeface="Corbel"/>
                <a:ea typeface="Corbel"/>
                <a:cs typeface="Corbel"/>
                <a:sym typeface="Corbel"/>
              </a:rPr>
              <a:t>All spending complete by June 30th, reimbursements must be entered into OBMS by June 30th. </a:t>
            </a:r>
            <a:endParaRPr sz="165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995"/>
        <p:cNvGrpSpPr/>
        <p:nvPr/>
      </p:nvGrpSpPr>
      <p:grpSpPr>
        <a:xfrm>
          <a:off x="0" y="0"/>
          <a:ext cx="0" cy="0"/>
          <a:chOff x="0" y="0"/>
          <a:chExt cx="0" cy="0"/>
        </a:xfrm>
      </p:grpSpPr>
      <p:sp>
        <p:nvSpPr>
          <p:cNvPr id="12996" name="Google Shape;12996;p3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997" name="Google Shape;12997;p37"/>
          <p:cNvSpPr txBox="1">
            <a:spLocks noGrp="1"/>
          </p:cNvSpPr>
          <p:nvPr>
            <p:ph type="body" idx="1"/>
          </p:nvPr>
        </p:nvSpPr>
        <p:spPr>
          <a:xfrm>
            <a:off x="720000" y="1755050"/>
            <a:ext cx="7704000" cy="284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998" name="Google Shape;12998;p37"/>
          <p:cNvPicPr preferRelativeResize="0"/>
          <p:nvPr/>
        </p:nvPicPr>
        <p:blipFill>
          <a:blip r:embed="rId3">
            <a:alphaModFix/>
          </a:blip>
          <a:stretch>
            <a:fillRect/>
          </a:stretch>
        </p:blipFill>
        <p:spPr>
          <a:xfrm>
            <a:off x="0" y="-76200"/>
            <a:ext cx="9144000" cy="5143499"/>
          </a:xfrm>
          <a:prstGeom prst="rect">
            <a:avLst/>
          </a:prstGeom>
          <a:noFill/>
          <a:ln>
            <a:noFill/>
          </a:ln>
        </p:spPr>
      </p:pic>
    </p:spTree>
  </p:cSld>
  <p:clrMapOvr>
    <a:masterClrMapping/>
  </p:clrMapOvr>
</p:sld>
</file>

<file path=ppt/theme/theme1.xml><?xml version="1.0" encoding="utf-8"?>
<a:theme xmlns:a="http://schemas.openxmlformats.org/drawingml/2006/main" name="Farm Market Project Proposal by Slidesgo">
  <a:themeElements>
    <a:clrScheme name="Simple Light">
      <a:dk1>
        <a:srgbClr val="453221"/>
      </a:dk1>
      <a:lt1>
        <a:srgbClr val="FCF5EF"/>
      </a:lt1>
      <a:dk2>
        <a:srgbClr val="747E50"/>
      </a:dk2>
      <a:lt2>
        <a:srgbClr val="B0BB76"/>
      </a:lt2>
      <a:accent1>
        <a:srgbClr val="AA2828"/>
      </a:accent1>
      <a:accent2>
        <a:srgbClr val="D23333"/>
      </a:accent2>
      <a:accent3>
        <a:srgbClr val="ED8643"/>
      </a:accent3>
      <a:accent4>
        <a:srgbClr val="F5A46A"/>
      </a:accent4>
      <a:accent5>
        <a:srgbClr val="AB6879"/>
      </a:accent5>
      <a:accent6>
        <a:srgbClr val="C881A3"/>
      </a:accent6>
      <a:hlink>
        <a:srgbClr val="4532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1842</Words>
  <Application>Microsoft Office PowerPoint</Application>
  <PresentationFormat>On-screen Show (16:9)</PresentationFormat>
  <Paragraphs>206</Paragraphs>
  <Slides>23</Slides>
  <Notes>23</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23</vt:i4>
      </vt:variant>
    </vt:vector>
  </HeadingPairs>
  <TitlesOfParts>
    <vt:vector size="35" baseType="lpstr">
      <vt:lpstr>Spinnaker</vt:lpstr>
      <vt:lpstr>Bebas Neue</vt:lpstr>
      <vt:lpstr>Roboto Condensed Light</vt:lpstr>
      <vt:lpstr>Arial</vt:lpstr>
      <vt:lpstr>PT Sans</vt:lpstr>
      <vt:lpstr>Red Hat Text</vt:lpstr>
      <vt:lpstr>Catamaran</vt:lpstr>
      <vt:lpstr>Century Gothic</vt:lpstr>
      <vt:lpstr>Corbel</vt:lpstr>
      <vt:lpstr>Calibri</vt:lpstr>
      <vt:lpstr>Garamond</vt:lpstr>
      <vt:lpstr>Farm Market Project Proposal by Slidesgo</vt:lpstr>
      <vt:lpstr>New Mexico  Grown Program </vt:lpstr>
      <vt:lpstr>What is the New Mexico Grown Program?</vt:lpstr>
      <vt:lpstr>Who’s Involved?</vt:lpstr>
      <vt:lpstr>Why participate?</vt:lpstr>
      <vt:lpstr>473,000+</vt:lpstr>
      <vt:lpstr>Getting Started</vt:lpstr>
      <vt:lpstr>How do buyers get started?</vt:lpstr>
      <vt:lpstr>Applying to NM Grown through PED</vt:lpstr>
      <vt:lpstr>PowerPoint Presentation</vt:lpstr>
      <vt:lpstr>Procurement Basics</vt:lpstr>
      <vt:lpstr>Working with  Local Producers</vt:lpstr>
      <vt:lpstr>How Local Foods are Sourced</vt:lpstr>
      <vt:lpstr>Communicate!!!- Be clear about  expectations and constraints</vt:lpstr>
      <vt:lpstr>How do I make sure a product is allowable?</vt:lpstr>
      <vt:lpstr>2. Plan Ahead- Define what you need</vt:lpstr>
      <vt:lpstr>3. Reach out- Contact ASP Vendors</vt:lpstr>
      <vt:lpstr>4. Get Setup- Share vendor requirements </vt:lpstr>
      <vt:lpstr>5. Maintain the Relationship</vt:lpstr>
      <vt:lpstr>Tool:  Micro Purchase Worksheet</vt:lpstr>
      <vt:lpstr>NM Grown Coalition &amp; Programming</vt:lpstr>
      <vt:lpstr>NM Grown Month!</vt:lpstr>
      <vt:lpstr>Nuevo Thursdays</vt:lpstr>
      <vt:lpstr>NM Grown Golden Chile Awards!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Mexico  Grown Program</dc:title>
  <dc:creator>Michael A. Chavez</dc:creator>
  <cp:lastModifiedBy>Mirabal, Terence, PED</cp:lastModifiedBy>
  <cp:revision>1</cp:revision>
  <dcterms:modified xsi:type="dcterms:W3CDTF">2023-04-13T16:50:31Z</dcterms:modified>
</cp:coreProperties>
</file>